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8"/>
  </p:notesMasterIdLst>
  <p:sldIdLst>
    <p:sldId id="256" r:id="rId2"/>
    <p:sldId id="260" r:id="rId3"/>
    <p:sldId id="257" r:id="rId4"/>
    <p:sldId id="261" r:id="rId5"/>
    <p:sldId id="287" r:id="rId6"/>
    <p:sldId id="262" r:id="rId7"/>
    <p:sldId id="313" r:id="rId8"/>
    <p:sldId id="311" r:id="rId9"/>
    <p:sldId id="316" r:id="rId10"/>
    <p:sldId id="317" r:id="rId11"/>
    <p:sldId id="318" r:id="rId12"/>
    <p:sldId id="258" r:id="rId13"/>
    <p:sldId id="259" r:id="rId14"/>
    <p:sldId id="319" r:id="rId15"/>
    <p:sldId id="320" r:id="rId16"/>
    <p:sldId id="321" r:id="rId17"/>
    <p:sldId id="310" r:id="rId18"/>
    <p:sldId id="312" r:id="rId19"/>
    <p:sldId id="314" r:id="rId20"/>
    <p:sldId id="315" r:id="rId21"/>
    <p:sldId id="270" r:id="rId22"/>
    <p:sldId id="322" r:id="rId23"/>
    <p:sldId id="323" r:id="rId24"/>
    <p:sldId id="324" r:id="rId25"/>
    <p:sldId id="325" r:id="rId26"/>
    <p:sldId id="263" r:id="rId27"/>
  </p:sldIdLst>
  <p:sldSz cx="9144000" cy="5143500" type="screen16x9"/>
  <p:notesSz cx="6858000" cy="9144000"/>
  <p:embeddedFontLst>
    <p:embeddedFont>
      <p:font typeface="Chiller" panose="04020404031007020602" pitchFamily="82" charset="0"/>
      <p:regular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Vladimir Script" panose="03050402040407070305" pitchFamily="66" charset="0"/>
      <p:regular r:id="rId34"/>
    </p:embeddedFont>
    <p:embeddedFont>
      <p:font typeface="Yeseva On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EF07E5-7F03-4FD8-B483-5D052EC381A4}">
  <a:tblStyle styleId="{C9EF07E5-7F03-4FD8-B483-5D052EC381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60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017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" name="Google Shape;5406;ge21fa792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7" name="Google Shape;5407;ge21fa792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Google Shape;494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8" name="Google Shape;494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6" name="Google Shape;5196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7" name="Google Shape;5197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1" name="Google Shape;9491;g11047e65c92_0_3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2" name="Google Shape;9492;g11047e65c92_0_3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1" name="Google Shape;53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2" name="Google Shape;53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484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71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0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15" name="Google Shape;215;p4"/>
          <p:cNvGrpSpPr/>
          <p:nvPr/>
        </p:nvGrpSpPr>
        <p:grpSpPr>
          <a:xfrm>
            <a:off x="297544" y="728779"/>
            <a:ext cx="8488800" cy="4002489"/>
            <a:chOff x="297544" y="728779"/>
            <a:chExt cx="8488800" cy="4002489"/>
          </a:xfrm>
        </p:grpSpPr>
        <p:grpSp>
          <p:nvGrpSpPr>
            <p:cNvPr id="216" name="Google Shape;216;p4"/>
            <p:cNvGrpSpPr/>
            <p:nvPr/>
          </p:nvGrpSpPr>
          <p:grpSpPr>
            <a:xfrm>
              <a:off x="7859871" y="728779"/>
              <a:ext cx="564135" cy="256951"/>
              <a:chOff x="700250" y="1477300"/>
              <a:chExt cx="309675" cy="1410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4"/>
            <p:cNvGrpSpPr/>
            <p:nvPr/>
          </p:nvGrpSpPr>
          <p:grpSpPr>
            <a:xfrm>
              <a:off x="6705178" y="1072997"/>
              <a:ext cx="139138" cy="127771"/>
              <a:chOff x="585175" y="1520600"/>
              <a:chExt cx="54425" cy="4997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227;p4"/>
            <p:cNvSpPr/>
            <p:nvPr/>
          </p:nvSpPr>
          <p:spPr>
            <a:xfrm>
              <a:off x="7241294" y="1237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405553" y="3255572"/>
              <a:ext cx="139138" cy="127771"/>
              <a:chOff x="585175" y="1520600"/>
              <a:chExt cx="54425" cy="49975"/>
            </a:xfrm>
          </p:grpSpPr>
          <p:sp>
            <p:nvSpPr>
              <p:cNvPr id="229" name="Google Shape;229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4"/>
            <p:cNvGrpSpPr/>
            <p:nvPr/>
          </p:nvGrpSpPr>
          <p:grpSpPr>
            <a:xfrm>
              <a:off x="7164553" y="4305497"/>
              <a:ext cx="139138" cy="127771"/>
              <a:chOff x="585175" y="1520600"/>
              <a:chExt cx="54425" cy="49975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4"/>
            <p:cNvGrpSpPr/>
            <p:nvPr/>
          </p:nvGrpSpPr>
          <p:grpSpPr>
            <a:xfrm>
              <a:off x="6070078" y="4603497"/>
              <a:ext cx="139138" cy="127771"/>
              <a:chOff x="585175" y="1520600"/>
              <a:chExt cx="54425" cy="49975"/>
            </a:xfrm>
          </p:grpSpPr>
          <p:sp>
            <p:nvSpPr>
              <p:cNvPr id="241" name="Google Shape;241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" name="Google Shape;246;p4"/>
            <p:cNvGrpSpPr/>
            <p:nvPr/>
          </p:nvGrpSpPr>
          <p:grpSpPr>
            <a:xfrm>
              <a:off x="8507203" y="2751797"/>
              <a:ext cx="139138" cy="127771"/>
              <a:chOff x="585175" y="1520600"/>
              <a:chExt cx="54425" cy="49975"/>
            </a:xfrm>
          </p:grpSpPr>
          <p:sp>
            <p:nvSpPr>
              <p:cNvPr id="247" name="Google Shape;247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4"/>
            <p:cNvGrpSpPr/>
            <p:nvPr/>
          </p:nvGrpSpPr>
          <p:grpSpPr>
            <a:xfrm>
              <a:off x="508603" y="1141897"/>
              <a:ext cx="139138" cy="127771"/>
              <a:chOff x="585175" y="1520600"/>
              <a:chExt cx="54425" cy="49975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4"/>
            <p:cNvSpPr/>
            <p:nvPr/>
          </p:nvSpPr>
          <p:spPr>
            <a:xfrm>
              <a:off x="7005844" y="772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405544" y="1396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546969" y="2159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443919" y="299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297544" y="3839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546969" y="4081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5771194" y="443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6375694" y="43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6891119" y="4665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7673819" y="4433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8444794" y="3224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8583944" y="2040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8723944" y="3777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7553094" y="888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6313294" y="117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subTitle" idx="1"/>
          </p:nvPr>
        </p:nvSpPr>
        <p:spPr>
          <a:xfrm>
            <a:off x="1923048" y="1631988"/>
            <a:ext cx="27603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2"/>
          </p:nvPr>
        </p:nvSpPr>
        <p:spPr>
          <a:xfrm>
            <a:off x="1923036" y="3146757"/>
            <a:ext cx="27603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subTitle" idx="3"/>
          </p:nvPr>
        </p:nvSpPr>
        <p:spPr>
          <a:xfrm>
            <a:off x="1923025" y="2022862"/>
            <a:ext cx="27603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4"/>
          </p:nvPr>
        </p:nvSpPr>
        <p:spPr>
          <a:xfrm>
            <a:off x="1923025" y="3537638"/>
            <a:ext cx="27603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5"/>
          <p:cNvGrpSpPr/>
          <p:nvPr/>
        </p:nvGrpSpPr>
        <p:grpSpPr>
          <a:xfrm>
            <a:off x="366094" y="793360"/>
            <a:ext cx="8089100" cy="3903738"/>
            <a:chOff x="366094" y="793360"/>
            <a:chExt cx="8089100" cy="3903738"/>
          </a:xfrm>
        </p:grpSpPr>
        <p:grpSp>
          <p:nvGrpSpPr>
            <p:cNvPr id="281" name="Google Shape;281;p5"/>
            <p:cNvGrpSpPr/>
            <p:nvPr/>
          </p:nvGrpSpPr>
          <p:grpSpPr>
            <a:xfrm>
              <a:off x="7859871" y="1867229"/>
              <a:ext cx="564135" cy="256951"/>
              <a:chOff x="700250" y="1477300"/>
              <a:chExt cx="309675" cy="141050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" name="Google Shape;286;p5"/>
            <p:cNvGrpSpPr/>
            <p:nvPr/>
          </p:nvGrpSpPr>
          <p:grpSpPr>
            <a:xfrm>
              <a:off x="5219653" y="2308622"/>
              <a:ext cx="139138" cy="127771"/>
              <a:chOff x="585175" y="1520600"/>
              <a:chExt cx="54425" cy="4997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2" name="Google Shape;292;p5"/>
            <p:cNvSpPr/>
            <p:nvPr/>
          </p:nvSpPr>
          <p:spPr>
            <a:xfrm>
              <a:off x="5055244" y="2022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5"/>
            <p:cNvGrpSpPr/>
            <p:nvPr/>
          </p:nvGrpSpPr>
          <p:grpSpPr>
            <a:xfrm>
              <a:off x="5192146" y="3871654"/>
              <a:ext cx="564135" cy="256951"/>
              <a:chOff x="700250" y="1477300"/>
              <a:chExt cx="309675" cy="141050"/>
            </a:xfrm>
          </p:grpSpPr>
          <p:sp>
            <p:nvSpPr>
              <p:cNvPr id="294" name="Google Shape;294;p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5"/>
            <p:cNvGrpSpPr/>
            <p:nvPr/>
          </p:nvGrpSpPr>
          <p:grpSpPr>
            <a:xfrm>
              <a:off x="4328803" y="2849047"/>
              <a:ext cx="139138" cy="127771"/>
              <a:chOff x="585175" y="1520600"/>
              <a:chExt cx="54425" cy="49975"/>
            </a:xfrm>
          </p:grpSpPr>
          <p:sp>
            <p:nvSpPr>
              <p:cNvPr id="299" name="Google Shape;299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5"/>
            <p:cNvGrpSpPr/>
            <p:nvPr/>
          </p:nvGrpSpPr>
          <p:grpSpPr>
            <a:xfrm>
              <a:off x="6505028" y="4414397"/>
              <a:ext cx="139138" cy="127771"/>
              <a:chOff x="585175" y="1520600"/>
              <a:chExt cx="54425" cy="49975"/>
            </a:xfrm>
          </p:grpSpPr>
          <p:sp>
            <p:nvSpPr>
              <p:cNvPr id="305" name="Google Shape;305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" name="Google Shape;310;p5"/>
            <p:cNvGrpSpPr/>
            <p:nvPr/>
          </p:nvGrpSpPr>
          <p:grpSpPr>
            <a:xfrm>
              <a:off x="7014078" y="1461847"/>
              <a:ext cx="139138" cy="127771"/>
              <a:chOff x="585175" y="1520600"/>
              <a:chExt cx="54425" cy="49975"/>
            </a:xfrm>
          </p:grpSpPr>
          <p:sp>
            <p:nvSpPr>
              <p:cNvPr id="311" name="Google Shape;311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7694953" y="793360"/>
              <a:ext cx="139138" cy="127771"/>
              <a:chOff x="585175" y="1520600"/>
              <a:chExt cx="54425" cy="49975"/>
            </a:xfrm>
          </p:grpSpPr>
          <p:sp>
            <p:nvSpPr>
              <p:cNvPr id="317" name="Google Shape;317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" name="Google Shape;322;p5"/>
            <p:cNvGrpSpPr/>
            <p:nvPr/>
          </p:nvGrpSpPr>
          <p:grpSpPr>
            <a:xfrm>
              <a:off x="7898578" y="1334085"/>
              <a:ext cx="139138" cy="127771"/>
              <a:chOff x="585175" y="1520600"/>
              <a:chExt cx="54425" cy="49975"/>
            </a:xfrm>
          </p:grpSpPr>
          <p:sp>
            <p:nvSpPr>
              <p:cNvPr id="323" name="Google Shape;323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" name="Google Shape;328;p5"/>
            <p:cNvGrpSpPr/>
            <p:nvPr/>
          </p:nvGrpSpPr>
          <p:grpSpPr>
            <a:xfrm>
              <a:off x="4467953" y="1238635"/>
              <a:ext cx="139138" cy="127771"/>
              <a:chOff x="585175" y="1520600"/>
              <a:chExt cx="54425" cy="49975"/>
            </a:xfrm>
          </p:grpSpPr>
          <p:sp>
            <p:nvSpPr>
              <p:cNvPr id="329" name="Google Shape;329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334;p5"/>
            <p:cNvGrpSpPr/>
            <p:nvPr/>
          </p:nvGrpSpPr>
          <p:grpSpPr>
            <a:xfrm>
              <a:off x="459103" y="2934035"/>
              <a:ext cx="139138" cy="127771"/>
              <a:chOff x="585175" y="1520600"/>
              <a:chExt cx="54425" cy="49975"/>
            </a:xfrm>
          </p:grpSpPr>
          <p:sp>
            <p:nvSpPr>
              <p:cNvPr id="335" name="Google Shape;335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" name="Google Shape;340;p5"/>
            <p:cNvGrpSpPr/>
            <p:nvPr/>
          </p:nvGrpSpPr>
          <p:grpSpPr>
            <a:xfrm>
              <a:off x="8072366" y="4203910"/>
              <a:ext cx="139138" cy="127771"/>
              <a:chOff x="585175" y="1520600"/>
              <a:chExt cx="54425" cy="49975"/>
            </a:xfrm>
          </p:grpSpPr>
          <p:sp>
            <p:nvSpPr>
              <p:cNvPr id="341" name="Google Shape;341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" name="Google Shape;346;p5"/>
            <p:cNvGrpSpPr/>
            <p:nvPr/>
          </p:nvGrpSpPr>
          <p:grpSpPr>
            <a:xfrm>
              <a:off x="2568141" y="1397710"/>
              <a:ext cx="139138" cy="127771"/>
              <a:chOff x="585175" y="1520600"/>
              <a:chExt cx="54425" cy="49975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" name="Google Shape;352;p5"/>
            <p:cNvGrpSpPr/>
            <p:nvPr/>
          </p:nvGrpSpPr>
          <p:grpSpPr>
            <a:xfrm>
              <a:off x="1454591" y="1174510"/>
              <a:ext cx="139138" cy="127771"/>
              <a:chOff x="585175" y="1520600"/>
              <a:chExt cx="54425" cy="49975"/>
            </a:xfrm>
          </p:grpSpPr>
          <p:sp>
            <p:nvSpPr>
              <p:cNvPr id="353" name="Google Shape;353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" name="Google Shape;358;p5"/>
            <p:cNvSpPr/>
            <p:nvPr/>
          </p:nvSpPr>
          <p:spPr>
            <a:xfrm>
              <a:off x="4749819" y="1430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58794" y="120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6581769" y="1452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7090819" y="993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290469" y="96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7545969" y="1699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8392794" y="391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7797469" y="3809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77333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6951669" y="4363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6442619" y="406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6009919" y="45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117644" y="4363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421194" y="3537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4607094" y="3084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4912419" y="2509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911469" y="1699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6009919" y="139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057369" y="120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973669" y="137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829244" y="1366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919294" y="1334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428494" y="2656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6094" y="3388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" name="Google Shape;382;p5"/>
            <p:cNvGrpSpPr/>
            <p:nvPr/>
          </p:nvGrpSpPr>
          <p:grpSpPr>
            <a:xfrm>
              <a:off x="2399903" y="4414410"/>
              <a:ext cx="139138" cy="127771"/>
              <a:chOff x="585175" y="1520600"/>
              <a:chExt cx="54425" cy="49975"/>
            </a:xfrm>
          </p:grpSpPr>
          <p:sp>
            <p:nvSpPr>
              <p:cNvPr id="383" name="Google Shape;383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" name="Google Shape;388;p5"/>
            <p:cNvSpPr/>
            <p:nvPr/>
          </p:nvSpPr>
          <p:spPr>
            <a:xfrm>
              <a:off x="2790494" y="4634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766844" y="45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/>
          <p:nvPr/>
        </p:nvSpPr>
        <p:spPr>
          <a:xfrm rot="9762072">
            <a:off x="2896170" y="-265868"/>
            <a:ext cx="3157332" cy="2627266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9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767" name="Google Shape;767;p9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768" name="Google Shape;768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2" name="Google Shape;772;p9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773" name="Google Shape;773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8" name="Google Shape;778;p9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9" name="Google Shape;779;p9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780" name="Google Shape;780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" name="Google Shape;784;p9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785" name="Google Shape;785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9" name="Google Shape;789;p9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790" name="Google Shape;79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5" name="Google Shape;795;p9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796" name="Google Shape;796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1" name="Google Shape;801;p9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802" name="Google Shape;802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9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808" name="Google Shape;808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9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814" name="Google Shape;814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9" name="Google Shape;819;p9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820" name="Google Shape;82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9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826" name="Google Shape;826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" name="Google Shape;831;p9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832" name="Google Shape;832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3" name="Google Shape;843;p9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844" name="Google Shape;844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" name="Google Shape;849;p9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850" name="Google Shape;85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9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0" name="Google Shape;880;p9"/>
          <p:cNvSpPr txBox="1">
            <a:spLocks noGrp="1"/>
          </p:cNvSpPr>
          <p:nvPr>
            <p:ph type="title"/>
          </p:nvPr>
        </p:nvSpPr>
        <p:spPr>
          <a:xfrm>
            <a:off x="1919850" y="2444025"/>
            <a:ext cx="53043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1" name="Google Shape;881;p9"/>
          <p:cNvSpPr txBox="1">
            <a:spLocks noGrp="1"/>
          </p:cNvSpPr>
          <p:nvPr>
            <p:ph type="subTitle" idx="1"/>
          </p:nvPr>
        </p:nvSpPr>
        <p:spPr>
          <a:xfrm>
            <a:off x="2183400" y="3434399"/>
            <a:ext cx="477720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"/>
          <p:cNvSpPr txBox="1">
            <a:spLocks noGrp="1"/>
          </p:cNvSpPr>
          <p:nvPr>
            <p:ph type="title"/>
          </p:nvPr>
        </p:nvSpPr>
        <p:spPr>
          <a:xfrm>
            <a:off x="5541600" y="540000"/>
            <a:ext cx="2882400" cy="23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10"/>
          <p:cNvGrpSpPr/>
          <p:nvPr/>
        </p:nvGrpSpPr>
        <p:grpSpPr>
          <a:xfrm>
            <a:off x="1891078" y="1752847"/>
            <a:ext cx="139138" cy="127771"/>
            <a:chOff x="585175" y="1520600"/>
            <a:chExt cx="54425" cy="49975"/>
          </a:xfrm>
        </p:grpSpPr>
        <p:sp>
          <p:nvSpPr>
            <p:cNvPr id="886" name="Google Shape;886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1" name="Google Shape;891;p10"/>
          <p:cNvSpPr/>
          <p:nvPr/>
        </p:nvSpPr>
        <p:spPr>
          <a:xfrm>
            <a:off x="575494" y="12264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2" name="Google Shape;892;p10"/>
          <p:cNvGrpSpPr/>
          <p:nvPr/>
        </p:nvGrpSpPr>
        <p:grpSpPr>
          <a:xfrm>
            <a:off x="2228303" y="1161047"/>
            <a:ext cx="139138" cy="127771"/>
            <a:chOff x="585175" y="1520600"/>
            <a:chExt cx="54425" cy="49975"/>
          </a:xfrm>
        </p:grpSpPr>
        <p:sp>
          <p:nvSpPr>
            <p:cNvPr id="893" name="Google Shape;893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10"/>
          <p:cNvGrpSpPr/>
          <p:nvPr/>
        </p:nvGrpSpPr>
        <p:grpSpPr>
          <a:xfrm>
            <a:off x="720003" y="925622"/>
            <a:ext cx="139138" cy="127771"/>
            <a:chOff x="585175" y="1520600"/>
            <a:chExt cx="54425" cy="49975"/>
          </a:xfrm>
        </p:grpSpPr>
        <p:sp>
          <p:nvSpPr>
            <p:cNvPr id="899" name="Google Shape;899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4" name="Google Shape;904;p10"/>
          <p:cNvGrpSpPr/>
          <p:nvPr/>
        </p:nvGrpSpPr>
        <p:grpSpPr>
          <a:xfrm>
            <a:off x="6879828" y="3369147"/>
            <a:ext cx="139138" cy="127771"/>
            <a:chOff x="585175" y="1520600"/>
            <a:chExt cx="54425" cy="49975"/>
          </a:xfrm>
        </p:grpSpPr>
        <p:sp>
          <p:nvSpPr>
            <p:cNvPr id="905" name="Google Shape;905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10"/>
          <p:cNvGrpSpPr/>
          <p:nvPr/>
        </p:nvGrpSpPr>
        <p:grpSpPr>
          <a:xfrm>
            <a:off x="8050653" y="3859122"/>
            <a:ext cx="139138" cy="127771"/>
            <a:chOff x="585175" y="1520600"/>
            <a:chExt cx="54425" cy="49975"/>
          </a:xfrm>
        </p:grpSpPr>
        <p:sp>
          <p:nvSpPr>
            <p:cNvPr id="911" name="Google Shape;911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10"/>
          <p:cNvGrpSpPr/>
          <p:nvPr/>
        </p:nvGrpSpPr>
        <p:grpSpPr>
          <a:xfrm>
            <a:off x="8354428" y="3496922"/>
            <a:ext cx="139138" cy="127771"/>
            <a:chOff x="585175" y="1520600"/>
            <a:chExt cx="54425" cy="49975"/>
          </a:xfrm>
        </p:grpSpPr>
        <p:sp>
          <p:nvSpPr>
            <p:cNvPr id="917" name="Google Shape;917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2" name="Google Shape;922;p10"/>
          <p:cNvSpPr/>
          <p:nvPr/>
        </p:nvSpPr>
        <p:spPr>
          <a:xfrm>
            <a:off x="1967819" y="1443311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0"/>
          <p:cNvSpPr/>
          <p:nvPr/>
        </p:nvSpPr>
        <p:spPr>
          <a:xfrm>
            <a:off x="859144" y="1583311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0"/>
          <p:cNvSpPr/>
          <p:nvPr/>
        </p:nvSpPr>
        <p:spPr>
          <a:xfrm>
            <a:off x="1597269" y="8632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0"/>
          <p:cNvSpPr/>
          <p:nvPr/>
        </p:nvSpPr>
        <p:spPr>
          <a:xfrm>
            <a:off x="2558119" y="8008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0"/>
          <p:cNvSpPr/>
          <p:nvPr/>
        </p:nvSpPr>
        <p:spPr>
          <a:xfrm>
            <a:off x="2405419" y="18806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0"/>
          <p:cNvSpPr/>
          <p:nvPr/>
        </p:nvSpPr>
        <p:spPr>
          <a:xfrm>
            <a:off x="7216044" y="3624711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0"/>
          <p:cNvSpPr/>
          <p:nvPr/>
        </p:nvSpPr>
        <p:spPr>
          <a:xfrm>
            <a:off x="6770619" y="3834573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0"/>
          <p:cNvSpPr/>
          <p:nvPr/>
        </p:nvSpPr>
        <p:spPr>
          <a:xfrm>
            <a:off x="7928719" y="3562298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0"/>
          <p:cNvSpPr/>
          <p:nvPr/>
        </p:nvSpPr>
        <p:spPr>
          <a:xfrm>
            <a:off x="7763269" y="4224073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0"/>
          <p:cNvSpPr/>
          <p:nvPr/>
        </p:nvSpPr>
        <p:spPr>
          <a:xfrm>
            <a:off x="8392794" y="4459548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10"/>
          <p:cNvGrpSpPr/>
          <p:nvPr/>
        </p:nvGrpSpPr>
        <p:grpSpPr>
          <a:xfrm>
            <a:off x="7345521" y="2994692"/>
            <a:ext cx="564135" cy="256951"/>
            <a:chOff x="700250" y="1477300"/>
            <a:chExt cx="309675" cy="141050"/>
          </a:xfrm>
        </p:grpSpPr>
        <p:sp>
          <p:nvSpPr>
            <p:cNvPr id="933" name="Google Shape;933;p10"/>
            <p:cNvSpPr/>
            <p:nvPr/>
          </p:nvSpPr>
          <p:spPr>
            <a:xfrm>
              <a:off x="708950" y="1532950"/>
              <a:ext cx="210175" cy="60775"/>
            </a:xfrm>
            <a:custGeom>
              <a:avLst/>
              <a:gdLst/>
              <a:ahLst/>
              <a:cxnLst/>
              <a:rect l="l" t="t" r="r" b="b"/>
              <a:pathLst>
                <a:path w="8407" h="2431" extrusionOk="0">
                  <a:moveTo>
                    <a:pt x="168" y="1"/>
                  </a:moveTo>
                  <a:cubicBezTo>
                    <a:pt x="73" y="1"/>
                    <a:pt x="1" y="76"/>
                    <a:pt x="1" y="168"/>
                  </a:cubicBezTo>
                  <a:cubicBezTo>
                    <a:pt x="1" y="263"/>
                    <a:pt x="79" y="335"/>
                    <a:pt x="168" y="335"/>
                  </a:cubicBezTo>
                  <a:lnTo>
                    <a:pt x="5218" y="335"/>
                  </a:lnTo>
                  <a:cubicBezTo>
                    <a:pt x="5410" y="335"/>
                    <a:pt x="5567" y="492"/>
                    <a:pt x="5567" y="684"/>
                  </a:cubicBezTo>
                  <a:lnTo>
                    <a:pt x="5567" y="715"/>
                  </a:lnTo>
                  <a:cubicBezTo>
                    <a:pt x="5567" y="907"/>
                    <a:pt x="5410" y="1064"/>
                    <a:pt x="5218" y="1064"/>
                  </a:cubicBezTo>
                  <a:lnTo>
                    <a:pt x="3753" y="1064"/>
                  </a:lnTo>
                  <a:cubicBezTo>
                    <a:pt x="3377" y="1064"/>
                    <a:pt x="3070" y="1371"/>
                    <a:pt x="3070" y="1747"/>
                  </a:cubicBezTo>
                  <a:cubicBezTo>
                    <a:pt x="3070" y="2124"/>
                    <a:pt x="3377" y="2431"/>
                    <a:pt x="3753" y="2431"/>
                  </a:cubicBezTo>
                  <a:lnTo>
                    <a:pt x="8236" y="2431"/>
                  </a:lnTo>
                  <a:cubicBezTo>
                    <a:pt x="8238" y="2431"/>
                    <a:pt x="8240" y="2431"/>
                    <a:pt x="8242" y="2431"/>
                  </a:cubicBezTo>
                  <a:cubicBezTo>
                    <a:pt x="8337" y="2431"/>
                    <a:pt x="8407" y="2356"/>
                    <a:pt x="8407" y="2263"/>
                  </a:cubicBezTo>
                  <a:cubicBezTo>
                    <a:pt x="8407" y="2168"/>
                    <a:pt x="8328" y="2096"/>
                    <a:pt x="8239" y="2096"/>
                  </a:cubicBezTo>
                  <a:lnTo>
                    <a:pt x="3756" y="2096"/>
                  </a:lnTo>
                  <a:cubicBezTo>
                    <a:pt x="3566" y="2096"/>
                    <a:pt x="3407" y="1940"/>
                    <a:pt x="3407" y="1747"/>
                  </a:cubicBezTo>
                  <a:cubicBezTo>
                    <a:pt x="3407" y="1555"/>
                    <a:pt x="3566" y="1398"/>
                    <a:pt x="3756" y="1398"/>
                  </a:cubicBezTo>
                  <a:lnTo>
                    <a:pt x="5223" y="1398"/>
                  </a:lnTo>
                  <a:cubicBezTo>
                    <a:pt x="5597" y="1398"/>
                    <a:pt x="5907" y="1092"/>
                    <a:pt x="5907" y="715"/>
                  </a:cubicBezTo>
                  <a:lnTo>
                    <a:pt x="5907" y="684"/>
                  </a:lnTo>
                  <a:cubicBezTo>
                    <a:pt x="5907" y="308"/>
                    <a:pt x="5600" y="1"/>
                    <a:pt x="5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833675" y="1609950"/>
              <a:ext cx="112025" cy="8400"/>
            </a:xfrm>
            <a:custGeom>
              <a:avLst/>
              <a:gdLst/>
              <a:ahLst/>
              <a:cxnLst/>
              <a:rect l="l" t="t" r="r" b="b"/>
              <a:pathLst>
                <a:path w="4481" h="336" extrusionOk="0">
                  <a:moveTo>
                    <a:pt x="167" y="1"/>
                  </a:moveTo>
                  <a:cubicBezTo>
                    <a:pt x="73" y="1"/>
                    <a:pt x="0" y="76"/>
                    <a:pt x="0" y="168"/>
                  </a:cubicBezTo>
                  <a:cubicBezTo>
                    <a:pt x="0" y="260"/>
                    <a:pt x="75" y="335"/>
                    <a:pt x="167" y="335"/>
                  </a:cubicBezTo>
                  <a:lnTo>
                    <a:pt x="4310" y="335"/>
                  </a:lnTo>
                  <a:cubicBezTo>
                    <a:pt x="4405" y="335"/>
                    <a:pt x="4478" y="257"/>
                    <a:pt x="4478" y="168"/>
                  </a:cubicBezTo>
                  <a:cubicBezTo>
                    <a:pt x="4480" y="73"/>
                    <a:pt x="4405" y="1"/>
                    <a:pt x="4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700250" y="1477300"/>
              <a:ext cx="112100" cy="8400"/>
            </a:xfrm>
            <a:custGeom>
              <a:avLst/>
              <a:gdLst/>
              <a:ahLst/>
              <a:cxnLst/>
              <a:rect l="l" t="t" r="r" b="b"/>
              <a:pathLst>
                <a:path w="4484" h="336" extrusionOk="0">
                  <a:moveTo>
                    <a:pt x="168" y="0"/>
                  </a:moveTo>
                  <a:cubicBezTo>
                    <a:pt x="73" y="0"/>
                    <a:pt x="0" y="79"/>
                    <a:pt x="0" y="168"/>
                  </a:cubicBezTo>
                  <a:cubicBezTo>
                    <a:pt x="0" y="263"/>
                    <a:pt x="78" y="335"/>
                    <a:pt x="168" y="335"/>
                  </a:cubicBezTo>
                  <a:lnTo>
                    <a:pt x="4310" y="335"/>
                  </a:lnTo>
                  <a:cubicBezTo>
                    <a:pt x="4405" y="335"/>
                    <a:pt x="4483" y="260"/>
                    <a:pt x="4483" y="168"/>
                  </a:cubicBezTo>
                  <a:cubicBezTo>
                    <a:pt x="4483" y="76"/>
                    <a:pt x="4405" y="0"/>
                    <a:pt x="4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708950" y="1506600"/>
              <a:ext cx="300975" cy="64600"/>
            </a:xfrm>
            <a:custGeom>
              <a:avLst/>
              <a:gdLst/>
              <a:ahLst/>
              <a:cxnLst/>
              <a:rect l="l" t="t" r="r" b="b"/>
              <a:pathLst>
                <a:path w="12039" h="2584" extrusionOk="0">
                  <a:moveTo>
                    <a:pt x="168" y="0"/>
                  </a:moveTo>
                  <a:cubicBezTo>
                    <a:pt x="73" y="0"/>
                    <a:pt x="1" y="78"/>
                    <a:pt x="1" y="168"/>
                  </a:cubicBezTo>
                  <a:cubicBezTo>
                    <a:pt x="1" y="262"/>
                    <a:pt x="79" y="335"/>
                    <a:pt x="168" y="335"/>
                  </a:cubicBezTo>
                  <a:lnTo>
                    <a:pt x="11336" y="335"/>
                  </a:lnTo>
                  <a:cubicBezTo>
                    <a:pt x="11534" y="335"/>
                    <a:pt x="11698" y="497"/>
                    <a:pt x="11698" y="698"/>
                  </a:cubicBezTo>
                  <a:lnTo>
                    <a:pt x="11698" y="820"/>
                  </a:lnTo>
                  <a:cubicBezTo>
                    <a:pt x="11698" y="1018"/>
                    <a:pt x="11537" y="1183"/>
                    <a:pt x="11336" y="1183"/>
                  </a:cubicBezTo>
                  <a:lnTo>
                    <a:pt x="7282" y="1183"/>
                  </a:lnTo>
                  <a:cubicBezTo>
                    <a:pt x="6900" y="1183"/>
                    <a:pt x="6582" y="1498"/>
                    <a:pt x="6582" y="1883"/>
                  </a:cubicBezTo>
                  <a:cubicBezTo>
                    <a:pt x="6582" y="2268"/>
                    <a:pt x="6897" y="2584"/>
                    <a:pt x="7282" y="2584"/>
                  </a:cubicBezTo>
                  <a:lnTo>
                    <a:pt x="9776" y="2584"/>
                  </a:lnTo>
                  <a:cubicBezTo>
                    <a:pt x="9871" y="2584"/>
                    <a:pt x="9944" y="2508"/>
                    <a:pt x="9944" y="2419"/>
                  </a:cubicBezTo>
                  <a:cubicBezTo>
                    <a:pt x="9944" y="2324"/>
                    <a:pt x="9866" y="2252"/>
                    <a:pt x="9776" y="2252"/>
                  </a:cubicBezTo>
                  <a:lnTo>
                    <a:pt x="7282" y="2252"/>
                  </a:lnTo>
                  <a:cubicBezTo>
                    <a:pt x="7084" y="2252"/>
                    <a:pt x="6920" y="2090"/>
                    <a:pt x="6920" y="1886"/>
                  </a:cubicBezTo>
                  <a:cubicBezTo>
                    <a:pt x="6920" y="1688"/>
                    <a:pt x="7081" y="1523"/>
                    <a:pt x="7282" y="1523"/>
                  </a:cubicBezTo>
                  <a:lnTo>
                    <a:pt x="11339" y="1523"/>
                  </a:lnTo>
                  <a:cubicBezTo>
                    <a:pt x="11724" y="1523"/>
                    <a:pt x="12039" y="1211"/>
                    <a:pt x="12039" y="823"/>
                  </a:cubicBezTo>
                  <a:lnTo>
                    <a:pt x="12039" y="700"/>
                  </a:lnTo>
                  <a:cubicBezTo>
                    <a:pt x="12036" y="315"/>
                    <a:pt x="11726" y="0"/>
                    <a:pt x="11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3"/>
        </a:solid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5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5"/>
          <p:cNvSpPr txBox="1">
            <a:spLocks noGrp="1"/>
          </p:cNvSpPr>
          <p:nvPr>
            <p:ph type="title" hasCustomPrompt="1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9" name="Google Shape;1349;p15"/>
          <p:cNvSpPr txBox="1">
            <a:spLocks noGrp="1"/>
          </p:cNvSpPr>
          <p:nvPr>
            <p:ph type="subTitle" idx="1"/>
          </p:nvPr>
        </p:nvSpPr>
        <p:spPr>
          <a:xfrm rot="473">
            <a:off x="2391900" y="402711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15"/>
          <p:cNvSpPr txBox="1">
            <a:spLocks noGrp="1"/>
          </p:cNvSpPr>
          <p:nvPr>
            <p:ph type="title" idx="2"/>
          </p:nvPr>
        </p:nvSpPr>
        <p:spPr>
          <a:xfrm>
            <a:off x="1641850" y="3000888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351" name="Google Shape;1351;p15"/>
          <p:cNvGrpSpPr/>
          <p:nvPr/>
        </p:nvGrpSpPr>
        <p:grpSpPr>
          <a:xfrm>
            <a:off x="382844" y="362448"/>
            <a:ext cx="8311450" cy="4211200"/>
            <a:chOff x="382844" y="362448"/>
            <a:chExt cx="8311450" cy="4211200"/>
          </a:xfrm>
        </p:grpSpPr>
        <p:grpSp>
          <p:nvGrpSpPr>
            <p:cNvPr id="1352" name="Google Shape;1352;p15"/>
            <p:cNvGrpSpPr/>
            <p:nvPr/>
          </p:nvGrpSpPr>
          <p:grpSpPr>
            <a:xfrm>
              <a:off x="5582971" y="766392"/>
              <a:ext cx="564135" cy="256951"/>
              <a:chOff x="700250" y="1477300"/>
              <a:chExt cx="309675" cy="141050"/>
            </a:xfrm>
          </p:grpSpPr>
          <p:sp>
            <p:nvSpPr>
              <p:cNvPr id="1353" name="Google Shape;1353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15"/>
            <p:cNvGrpSpPr/>
            <p:nvPr/>
          </p:nvGrpSpPr>
          <p:grpSpPr>
            <a:xfrm>
              <a:off x="5281303" y="602085"/>
              <a:ext cx="139138" cy="127771"/>
              <a:chOff x="585175" y="1520600"/>
              <a:chExt cx="54425" cy="49975"/>
            </a:xfrm>
          </p:grpSpPr>
          <p:sp>
            <p:nvSpPr>
              <p:cNvPr id="1358" name="Google Shape;135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1363;p15"/>
            <p:cNvSpPr/>
            <p:nvPr/>
          </p:nvSpPr>
          <p:spPr>
            <a:xfrm>
              <a:off x="6326469" y="2232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15"/>
            <p:cNvGrpSpPr/>
            <p:nvPr/>
          </p:nvGrpSpPr>
          <p:grpSpPr>
            <a:xfrm>
              <a:off x="2905796" y="2693642"/>
              <a:ext cx="564135" cy="256951"/>
              <a:chOff x="700250" y="1477300"/>
              <a:chExt cx="309675" cy="141050"/>
            </a:xfrm>
          </p:grpSpPr>
          <p:sp>
            <p:nvSpPr>
              <p:cNvPr id="1365" name="Google Shape;1365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9" name="Google Shape;1369;p15"/>
            <p:cNvGrpSpPr/>
            <p:nvPr/>
          </p:nvGrpSpPr>
          <p:grpSpPr>
            <a:xfrm>
              <a:off x="3225978" y="1098410"/>
              <a:ext cx="139138" cy="127771"/>
              <a:chOff x="585175" y="1520600"/>
              <a:chExt cx="54425" cy="49975"/>
            </a:xfrm>
          </p:grpSpPr>
          <p:sp>
            <p:nvSpPr>
              <p:cNvPr id="1370" name="Google Shape;137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" name="Google Shape;1375;p15"/>
            <p:cNvGrpSpPr/>
            <p:nvPr/>
          </p:nvGrpSpPr>
          <p:grpSpPr>
            <a:xfrm>
              <a:off x="1876978" y="2294685"/>
              <a:ext cx="139138" cy="127771"/>
              <a:chOff x="585175" y="1520600"/>
              <a:chExt cx="54425" cy="49975"/>
            </a:xfrm>
          </p:grpSpPr>
          <p:sp>
            <p:nvSpPr>
              <p:cNvPr id="1376" name="Google Shape;137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5"/>
            <p:cNvGrpSpPr/>
            <p:nvPr/>
          </p:nvGrpSpPr>
          <p:grpSpPr>
            <a:xfrm>
              <a:off x="1317028" y="830997"/>
              <a:ext cx="139138" cy="127771"/>
              <a:chOff x="585175" y="1520600"/>
              <a:chExt cx="54425" cy="49975"/>
            </a:xfrm>
          </p:grpSpPr>
          <p:sp>
            <p:nvSpPr>
              <p:cNvPr id="1382" name="Google Shape;138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5"/>
            <p:cNvGrpSpPr/>
            <p:nvPr/>
          </p:nvGrpSpPr>
          <p:grpSpPr>
            <a:xfrm>
              <a:off x="445253" y="3000897"/>
              <a:ext cx="139138" cy="127771"/>
              <a:chOff x="585175" y="1520600"/>
              <a:chExt cx="54425" cy="49975"/>
            </a:xfrm>
          </p:grpSpPr>
          <p:sp>
            <p:nvSpPr>
              <p:cNvPr id="1388" name="Google Shape;138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3" name="Google Shape;1393;p15"/>
            <p:cNvGrpSpPr/>
            <p:nvPr/>
          </p:nvGrpSpPr>
          <p:grpSpPr>
            <a:xfrm>
              <a:off x="1221578" y="4318097"/>
              <a:ext cx="139138" cy="127771"/>
              <a:chOff x="585175" y="1520600"/>
              <a:chExt cx="54425" cy="49975"/>
            </a:xfrm>
          </p:grpSpPr>
          <p:sp>
            <p:nvSpPr>
              <p:cNvPr id="1394" name="Google Shape;139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9" name="Google Shape;1399;p15"/>
            <p:cNvGrpSpPr/>
            <p:nvPr/>
          </p:nvGrpSpPr>
          <p:grpSpPr>
            <a:xfrm>
              <a:off x="6007953" y="2507860"/>
              <a:ext cx="139138" cy="127771"/>
              <a:chOff x="585175" y="1520600"/>
              <a:chExt cx="54425" cy="49975"/>
            </a:xfrm>
          </p:grpSpPr>
          <p:sp>
            <p:nvSpPr>
              <p:cNvPr id="1400" name="Google Shape;140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5" name="Google Shape;1405;p15"/>
            <p:cNvGrpSpPr/>
            <p:nvPr/>
          </p:nvGrpSpPr>
          <p:grpSpPr>
            <a:xfrm>
              <a:off x="7464328" y="3000910"/>
              <a:ext cx="139138" cy="127771"/>
              <a:chOff x="585175" y="1520600"/>
              <a:chExt cx="54425" cy="49975"/>
            </a:xfrm>
          </p:grpSpPr>
          <p:sp>
            <p:nvSpPr>
              <p:cNvPr id="1406" name="Google Shape;140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15"/>
            <p:cNvGrpSpPr/>
            <p:nvPr/>
          </p:nvGrpSpPr>
          <p:grpSpPr>
            <a:xfrm>
              <a:off x="7750678" y="1982785"/>
              <a:ext cx="139138" cy="127771"/>
              <a:chOff x="585175" y="1520600"/>
              <a:chExt cx="54425" cy="49975"/>
            </a:xfrm>
          </p:grpSpPr>
          <p:sp>
            <p:nvSpPr>
              <p:cNvPr id="1412" name="Google Shape;141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15"/>
            <p:cNvGrpSpPr/>
            <p:nvPr/>
          </p:nvGrpSpPr>
          <p:grpSpPr>
            <a:xfrm>
              <a:off x="7603478" y="801872"/>
              <a:ext cx="139138" cy="127771"/>
              <a:chOff x="585175" y="1520600"/>
              <a:chExt cx="54425" cy="49975"/>
            </a:xfrm>
          </p:grpSpPr>
          <p:sp>
            <p:nvSpPr>
              <p:cNvPr id="1418" name="Google Shape;141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15"/>
            <p:cNvGrpSpPr/>
            <p:nvPr/>
          </p:nvGrpSpPr>
          <p:grpSpPr>
            <a:xfrm>
              <a:off x="8492753" y="3000897"/>
              <a:ext cx="139138" cy="127771"/>
              <a:chOff x="585175" y="1520600"/>
              <a:chExt cx="54425" cy="49975"/>
            </a:xfrm>
          </p:grpSpPr>
          <p:sp>
            <p:nvSpPr>
              <p:cNvPr id="1424" name="Google Shape;142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9" name="Google Shape;1429;p15"/>
            <p:cNvGrpSpPr/>
            <p:nvPr/>
          </p:nvGrpSpPr>
          <p:grpSpPr>
            <a:xfrm>
              <a:off x="8104603" y="3767747"/>
              <a:ext cx="139138" cy="127771"/>
              <a:chOff x="585175" y="1520600"/>
              <a:chExt cx="54425" cy="49975"/>
            </a:xfrm>
          </p:grpSpPr>
          <p:sp>
            <p:nvSpPr>
              <p:cNvPr id="1430" name="Google Shape;143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5" name="Google Shape;1435;p15"/>
            <p:cNvGrpSpPr/>
            <p:nvPr/>
          </p:nvGrpSpPr>
          <p:grpSpPr>
            <a:xfrm>
              <a:off x="7048303" y="4445872"/>
              <a:ext cx="139138" cy="127771"/>
              <a:chOff x="585175" y="1520600"/>
              <a:chExt cx="54425" cy="49975"/>
            </a:xfrm>
          </p:grpSpPr>
          <p:sp>
            <p:nvSpPr>
              <p:cNvPr id="1436" name="Google Shape;143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1" name="Google Shape;1441;p15"/>
            <p:cNvSpPr/>
            <p:nvPr/>
          </p:nvSpPr>
          <p:spPr>
            <a:xfrm>
              <a:off x="6663719" y="27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7502694" y="2571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7922969" y="3033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7680219" y="3625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8631894" y="3345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8569494" y="2294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7464319" y="1852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7889819" y="634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6084694" y="1291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6358319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893819" y="362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7464319" y="4167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7680219" y="451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1514594" y="41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2016119" y="43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584394" y="3472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45244" y="2507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382844" y="3869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178994" y="263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953719" y="179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586219" y="2950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586219" y="109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2016119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1648619" y="36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633969" y="958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3321794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3029094" y="15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2"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2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22"/>
          <p:cNvSpPr txBox="1">
            <a:spLocks noGrp="1"/>
          </p:cNvSpPr>
          <p:nvPr>
            <p:ph type="subTitle" idx="1"/>
          </p:nvPr>
        </p:nvSpPr>
        <p:spPr>
          <a:xfrm>
            <a:off x="2771700" y="3912750"/>
            <a:ext cx="3600600" cy="8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1" name="Google Shape;2321;p22"/>
          <p:cNvSpPr/>
          <p:nvPr/>
        </p:nvSpPr>
        <p:spPr>
          <a:xfrm rot="-2699932">
            <a:off x="1681283" y="1379154"/>
            <a:ext cx="2081820" cy="1732251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2" name="Google Shape;2322;p22"/>
          <p:cNvGrpSpPr/>
          <p:nvPr/>
        </p:nvGrpSpPr>
        <p:grpSpPr>
          <a:xfrm>
            <a:off x="417482" y="1307698"/>
            <a:ext cx="8200088" cy="3327013"/>
            <a:chOff x="417482" y="1307698"/>
            <a:chExt cx="8200088" cy="3327013"/>
          </a:xfrm>
        </p:grpSpPr>
        <p:grpSp>
          <p:nvGrpSpPr>
            <p:cNvPr id="2323" name="Google Shape;2323;p22"/>
            <p:cNvGrpSpPr/>
            <p:nvPr/>
          </p:nvGrpSpPr>
          <p:grpSpPr>
            <a:xfrm>
              <a:off x="7019246" y="3840267"/>
              <a:ext cx="564135" cy="256951"/>
              <a:chOff x="700250" y="1477300"/>
              <a:chExt cx="309675" cy="141050"/>
            </a:xfrm>
          </p:grpSpPr>
          <p:sp>
            <p:nvSpPr>
              <p:cNvPr id="2324" name="Google Shape;2324;p22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2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2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2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8" name="Google Shape;2328;p22"/>
            <p:cNvGrpSpPr/>
            <p:nvPr/>
          </p:nvGrpSpPr>
          <p:grpSpPr>
            <a:xfrm>
              <a:off x="7444228" y="2181410"/>
              <a:ext cx="139138" cy="127771"/>
              <a:chOff x="585175" y="1520600"/>
              <a:chExt cx="54425" cy="49975"/>
            </a:xfrm>
          </p:grpSpPr>
          <p:sp>
            <p:nvSpPr>
              <p:cNvPr id="2329" name="Google Shape;2329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4" name="Google Shape;2334;p22"/>
            <p:cNvSpPr/>
            <p:nvPr/>
          </p:nvSpPr>
          <p:spPr>
            <a:xfrm>
              <a:off x="7643094" y="2509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5" name="Google Shape;2335;p22"/>
            <p:cNvGrpSpPr/>
            <p:nvPr/>
          </p:nvGrpSpPr>
          <p:grpSpPr>
            <a:xfrm>
              <a:off x="1069596" y="1893092"/>
              <a:ext cx="564135" cy="256951"/>
              <a:chOff x="700250" y="1477300"/>
              <a:chExt cx="309675" cy="141050"/>
            </a:xfrm>
          </p:grpSpPr>
          <p:sp>
            <p:nvSpPr>
              <p:cNvPr id="2336" name="Google Shape;2336;p22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2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2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2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0" name="Google Shape;2340;p22"/>
            <p:cNvGrpSpPr/>
            <p:nvPr/>
          </p:nvGrpSpPr>
          <p:grpSpPr>
            <a:xfrm>
              <a:off x="7819653" y="1531560"/>
              <a:ext cx="139138" cy="127771"/>
              <a:chOff x="585175" y="1520600"/>
              <a:chExt cx="54425" cy="49975"/>
            </a:xfrm>
          </p:grpSpPr>
          <p:sp>
            <p:nvSpPr>
              <p:cNvPr id="2341" name="Google Shape;2341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6" name="Google Shape;2346;p22"/>
            <p:cNvGrpSpPr/>
            <p:nvPr/>
          </p:nvGrpSpPr>
          <p:grpSpPr>
            <a:xfrm>
              <a:off x="8451753" y="2381585"/>
              <a:ext cx="139138" cy="127771"/>
              <a:chOff x="585175" y="1520600"/>
              <a:chExt cx="54425" cy="49975"/>
            </a:xfrm>
          </p:grpSpPr>
          <p:sp>
            <p:nvSpPr>
              <p:cNvPr id="2347" name="Google Shape;2347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2" name="Google Shape;2352;p22"/>
            <p:cNvGrpSpPr/>
            <p:nvPr/>
          </p:nvGrpSpPr>
          <p:grpSpPr>
            <a:xfrm>
              <a:off x="8082953" y="3565160"/>
              <a:ext cx="139138" cy="127771"/>
              <a:chOff x="585175" y="1520600"/>
              <a:chExt cx="54425" cy="49975"/>
            </a:xfrm>
          </p:grpSpPr>
          <p:sp>
            <p:nvSpPr>
              <p:cNvPr id="2353" name="Google Shape;2353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8" name="Google Shape;2358;p22"/>
            <p:cNvGrpSpPr/>
            <p:nvPr/>
          </p:nvGrpSpPr>
          <p:grpSpPr>
            <a:xfrm>
              <a:off x="7077553" y="4328760"/>
              <a:ext cx="139138" cy="127771"/>
              <a:chOff x="585175" y="1520600"/>
              <a:chExt cx="54425" cy="49975"/>
            </a:xfrm>
          </p:grpSpPr>
          <p:sp>
            <p:nvSpPr>
              <p:cNvPr id="2359" name="Google Shape;2359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4" name="Google Shape;2364;p22"/>
            <p:cNvGrpSpPr/>
            <p:nvPr/>
          </p:nvGrpSpPr>
          <p:grpSpPr>
            <a:xfrm>
              <a:off x="7363903" y="3120485"/>
              <a:ext cx="139138" cy="127771"/>
              <a:chOff x="585175" y="1520600"/>
              <a:chExt cx="54425" cy="49975"/>
            </a:xfrm>
          </p:grpSpPr>
          <p:sp>
            <p:nvSpPr>
              <p:cNvPr id="2365" name="Google Shape;2365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0" name="Google Shape;2370;p22"/>
            <p:cNvGrpSpPr/>
            <p:nvPr/>
          </p:nvGrpSpPr>
          <p:grpSpPr>
            <a:xfrm>
              <a:off x="6880103" y="1733285"/>
              <a:ext cx="139138" cy="127771"/>
              <a:chOff x="585175" y="1520600"/>
              <a:chExt cx="54425" cy="49975"/>
            </a:xfrm>
          </p:grpSpPr>
          <p:sp>
            <p:nvSpPr>
              <p:cNvPr id="2371" name="Google Shape;2371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6" name="Google Shape;2376;p22"/>
            <p:cNvGrpSpPr/>
            <p:nvPr/>
          </p:nvGrpSpPr>
          <p:grpSpPr>
            <a:xfrm>
              <a:off x="1633728" y="1565860"/>
              <a:ext cx="139138" cy="127771"/>
              <a:chOff x="585175" y="1520600"/>
              <a:chExt cx="54425" cy="49975"/>
            </a:xfrm>
          </p:grpSpPr>
          <p:sp>
            <p:nvSpPr>
              <p:cNvPr id="2377" name="Google Shape;2377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2" name="Google Shape;2382;p22"/>
            <p:cNvGrpSpPr/>
            <p:nvPr/>
          </p:nvGrpSpPr>
          <p:grpSpPr>
            <a:xfrm>
              <a:off x="782753" y="2646435"/>
              <a:ext cx="139138" cy="127771"/>
              <a:chOff x="585175" y="1520600"/>
              <a:chExt cx="54425" cy="49975"/>
            </a:xfrm>
          </p:grpSpPr>
          <p:sp>
            <p:nvSpPr>
              <p:cNvPr id="2383" name="Google Shape;2383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8" name="Google Shape;2388;p22"/>
            <p:cNvGrpSpPr/>
            <p:nvPr/>
          </p:nvGrpSpPr>
          <p:grpSpPr>
            <a:xfrm>
              <a:off x="1213453" y="3120485"/>
              <a:ext cx="139138" cy="127771"/>
              <a:chOff x="585175" y="1520600"/>
              <a:chExt cx="54425" cy="49975"/>
            </a:xfrm>
          </p:grpSpPr>
          <p:sp>
            <p:nvSpPr>
              <p:cNvPr id="2389" name="Google Shape;2389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4" name="Google Shape;2394;p22"/>
            <p:cNvGrpSpPr/>
            <p:nvPr/>
          </p:nvGrpSpPr>
          <p:grpSpPr>
            <a:xfrm>
              <a:off x="997103" y="1403785"/>
              <a:ext cx="139138" cy="127771"/>
              <a:chOff x="585175" y="1520600"/>
              <a:chExt cx="54425" cy="49975"/>
            </a:xfrm>
          </p:grpSpPr>
          <p:sp>
            <p:nvSpPr>
              <p:cNvPr id="2395" name="Google Shape;2395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0" name="Google Shape;2400;p22"/>
            <p:cNvGrpSpPr/>
            <p:nvPr/>
          </p:nvGrpSpPr>
          <p:grpSpPr>
            <a:xfrm>
              <a:off x="1772878" y="2911885"/>
              <a:ext cx="139138" cy="127771"/>
              <a:chOff x="585175" y="1520600"/>
              <a:chExt cx="54425" cy="49975"/>
            </a:xfrm>
          </p:grpSpPr>
          <p:sp>
            <p:nvSpPr>
              <p:cNvPr id="2401" name="Google Shape;2401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6" name="Google Shape;2406;p22"/>
            <p:cNvGrpSpPr/>
            <p:nvPr/>
          </p:nvGrpSpPr>
          <p:grpSpPr>
            <a:xfrm>
              <a:off x="1594703" y="3745485"/>
              <a:ext cx="139138" cy="127771"/>
              <a:chOff x="585175" y="1520600"/>
              <a:chExt cx="54425" cy="49975"/>
            </a:xfrm>
          </p:grpSpPr>
          <p:sp>
            <p:nvSpPr>
              <p:cNvPr id="2407" name="Google Shape;2407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2" name="Google Shape;2412;p22"/>
            <p:cNvGrpSpPr/>
            <p:nvPr/>
          </p:nvGrpSpPr>
          <p:grpSpPr>
            <a:xfrm>
              <a:off x="857953" y="3745485"/>
              <a:ext cx="139138" cy="127771"/>
              <a:chOff x="585175" y="1520600"/>
              <a:chExt cx="54425" cy="49975"/>
            </a:xfrm>
          </p:grpSpPr>
          <p:sp>
            <p:nvSpPr>
              <p:cNvPr id="2413" name="Google Shape;2413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8" name="Google Shape;2418;p22"/>
            <p:cNvGrpSpPr/>
            <p:nvPr/>
          </p:nvGrpSpPr>
          <p:grpSpPr>
            <a:xfrm>
              <a:off x="1282091" y="4267260"/>
              <a:ext cx="139138" cy="127771"/>
              <a:chOff x="585175" y="1520600"/>
              <a:chExt cx="54425" cy="49975"/>
            </a:xfrm>
          </p:grpSpPr>
          <p:sp>
            <p:nvSpPr>
              <p:cNvPr id="2419" name="Google Shape;2419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4" name="Google Shape;2424;p22"/>
            <p:cNvGrpSpPr/>
            <p:nvPr/>
          </p:nvGrpSpPr>
          <p:grpSpPr>
            <a:xfrm>
              <a:off x="2255691" y="4238110"/>
              <a:ext cx="139138" cy="127771"/>
              <a:chOff x="585175" y="1520600"/>
              <a:chExt cx="54425" cy="49975"/>
            </a:xfrm>
          </p:grpSpPr>
          <p:sp>
            <p:nvSpPr>
              <p:cNvPr id="2425" name="Google Shape;2425;p2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0" name="Google Shape;2430;p22"/>
            <p:cNvSpPr/>
            <p:nvPr/>
          </p:nvSpPr>
          <p:spPr>
            <a:xfrm>
              <a:off x="7858019" y="2214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2"/>
            <p:cNvSpPr/>
            <p:nvPr/>
          </p:nvSpPr>
          <p:spPr>
            <a:xfrm>
              <a:off x="7587569" y="1677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2"/>
            <p:cNvSpPr/>
            <p:nvPr/>
          </p:nvSpPr>
          <p:spPr>
            <a:xfrm>
              <a:off x="8262069" y="1598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2"/>
            <p:cNvSpPr/>
            <p:nvPr/>
          </p:nvSpPr>
          <p:spPr>
            <a:xfrm>
              <a:off x="8222094" y="2309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2"/>
            <p:cNvSpPr/>
            <p:nvPr/>
          </p:nvSpPr>
          <p:spPr>
            <a:xfrm>
              <a:off x="8528494" y="1893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2"/>
            <p:cNvSpPr/>
            <p:nvPr/>
          </p:nvSpPr>
          <p:spPr>
            <a:xfrm>
              <a:off x="7154294" y="1990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2"/>
            <p:cNvSpPr/>
            <p:nvPr/>
          </p:nvSpPr>
          <p:spPr>
            <a:xfrm>
              <a:off x="8555169" y="324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2"/>
            <p:cNvSpPr/>
            <p:nvPr/>
          </p:nvSpPr>
          <p:spPr>
            <a:xfrm>
              <a:off x="8038069" y="324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2"/>
            <p:cNvSpPr/>
            <p:nvPr/>
          </p:nvSpPr>
          <p:spPr>
            <a:xfrm>
              <a:off x="8262069" y="403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2"/>
            <p:cNvSpPr/>
            <p:nvPr/>
          </p:nvSpPr>
          <p:spPr>
            <a:xfrm>
              <a:off x="7525169" y="3392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2"/>
            <p:cNvSpPr/>
            <p:nvPr/>
          </p:nvSpPr>
          <p:spPr>
            <a:xfrm>
              <a:off x="7301494" y="2711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2"/>
            <p:cNvSpPr/>
            <p:nvPr/>
          </p:nvSpPr>
          <p:spPr>
            <a:xfrm>
              <a:off x="7705494" y="4204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2"/>
            <p:cNvSpPr/>
            <p:nvPr/>
          </p:nvSpPr>
          <p:spPr>
            <a:xfrm>
              <a:off x="7482594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2"/>
            <p:cNvSpPr/>
            <p:nvPr/>
          </p:nvSpPr>
          <p:spPr>
            <a:xfrm>
              <a:off x="1811244" y="1436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2"/>
            <p:cNvSpPr/>
            <p:nvPr/>
          </p:nvSpPr>
          <p:spPr>
            <a:xfrm>
              <a:off x="1373694" y="1598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2"/>
            <p:cNvSpPr/>
            <p:nvPr/>
          </p:nvSpPr>
          <p:spPr>
            <a:xfrm>
              <a:off x="760469" y="1307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2"/>
            <p:cNvSpPr/>
            <p:nvPr/>
          </p:nvSpPr>
          <p:spPr>
            <a:xfrm>
              <a:off x="518669" y="1893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2"/>
            <p:cNvSpPr/>
            <p:nvPr/>
          </p:nvSpPr>
          <p:spPr>
            <a:xfrm>
              <a:off x="896319" y="2381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2"/>
            <p:cNvSpPr/>
            <p:nvPr/>
          </p:nvSpPr>
          <p:spPr>
            <a:xfrm>
              <a:off x="622719" y="305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2"/>
            <p:cNvSpPr/>
            <p:nvPr/>
          </p:nvSpPr>
          <p:spPr>
            <a:xfrm>
              <a:off x="1320457" y="2853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2"/>
            <p:cNvSpPr/>
            <p:nvPr/>
          </p:nvSpPr>
          <p:spPr>
            <a:xfrm>
              <a:off x="1912032" y="331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2"/>
            <p:cNvSpPr/>
            <p:nvPr/>
          </p:nvSpPr>
          <p:spPr>
            <a:xfrm>
              <a:off x="1594707" y="3454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2"/>
            <p:cNvSpPr/>
            <p:nvPr/>
          </p:nvSpPr>
          <p:spPr>
            <a:xfrm>
              <a:off x="132045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2"/>
            <p:cNvSpPr/>
            <p:nvPr/>
          </p:nvSpPr>
          <p:spPr>
            <a:xfrm>
              <a:off x="1035482" y="423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2"/>
            <p:cNvSpPr/>
            <p:nvPr/>
          </p:nvSpPr>
          <p:spPr>
            <a:xfrm>
              <a:off x="417482" y="2584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2"/>
            <p:cNvSpPr/>
            <p:nvPr/>
          </p:nvSpPr>
          <p:spPr>
            <a:xfrm>
              <a:off x="657607" y="4097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2"/>
            <p:cNvSpPr/>
            <p:nvPr/>
          </p:nvSpPr>
          <p:spPr>
            <a:xfrm>
              <a:off x="882007" y="339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2"/>
            <p:cNvSpPr/>
            <p:nvPr/>
          </p:nvSpPr>
          <p:spPr>
            <a:xfrm>
              <a:off x="417482" y="3630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2"/>
            <p:cNvSpPr/>
            <p:nvPr/>
          </p:nvSpPr>
          <p:spPr>
            <a:xfrm>
              <a:off x="2091032" y="3965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2"/>
            <p:cNvSpPr/>
            <p:nvPr/>
          </p:nvSpPr>
          <p:spPr>
            <a:xfrm>
              <a:off x="2091032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0" name="Google Shape;2460;p22"/>
          <p:cNvSpPr/>
          <p:nvPr/>
        </p:nvSpPr>
        <p:spPr>
          <a:xfrm rot="3134593" flipH="1">
            <a:off x="5296500" y="1637687"/>
            <a:ext cx="2081803" cy="1732280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8" r:id="rId7"/>
    <p:sldLayoutId id="2147483661" r:id="rId8"/>
    <p:sldLayoutId id="2147483668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17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12.xml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slide" Target="slide16.xml"/><Relationship Id="rId9" Type="http://schemas.openxmlformats.org/officeDocument/2006/relationships/slide" Target="slide13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eYuaWehx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2" name="Google Shape;4732;p41"/>
          <p:cNvGrpSpPr/>
          <p:nvPr/>
        </p:nvGrpSpPr>
        <p:grpSpPr>
          <a:xfrm>
            <a:off x="6274738" y="3754639"/>
            <a:ext cx="1239183" cy="1061501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145804" y="2893449"/>
            <a:ext cx="1577633" cy="1581722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23334" y="2446183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Diamond 13">
            <a:extLst>
              <a:ext uri="{FF2B5EF4-FFF2-40B4-BE49-F238E27FC236}">
                <a16:creationId xmlns:a16="http://schemas.microsoft.com/office/drawing/2014/main" id="{49BED59F-32FE-6DE9-9A22-839D8191B377}"/>
              </a:ext>
            </a:extLst>
          </p:cNvPr>
          <p:cNvSpPr/>
          <p:nvPr/>
        </p:nvSpPr>
        <p:spPr>
          <a:xfrm>
            <a:off x="982463" y="1361552"/>
            <a:ext cx="1831455" cy="1909294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Chiller" panose="04020404031007020602" pitchFamily="82" charset="0"/>
              </a:rPr>
              <a:t>Tết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DA2953-F8EF-FDBD-EA27-9351FB5A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583" y="574378"/>
            <a:ext cx="3725823" cy="20089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142588-4F21-39E8-C52A-58535AF0F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649" y="2043195"/>
            <a:ext cx="3388649" cy="3388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550" y="285751"/>
            <a:ext cx="7029450" cy="2121578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914650"/>
            <a:ext cx="6972300" cy="2436254"/>
          </a:xfrm>
          <a:prstGeom prst="rect">
            <a:avLst/>
          </a:prstGeom>
        </p:spPr>
      </p:pic>
      <p:pic>
        <p:nvPicPr>
          <p:cNvPr id="21" name="Picture 20" descr="ductri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3657600"/>
            <a:ext cx="1258608" cy="1329659"/>
          </a:xfrm>
          <a:prstGeom prst="rect">
            <a:avLst/>
          </a:prstGeom>
        </p:spPr>
      </p:pic>
      <p:pic>
        <p:nvPicPr>
          <p:cNvPr id="22" name="Picture 21" descr="ductri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6250" y="3608285"/>
            <a:ext cx="1314450" cy="1388653"/>
          </a:xfrm>
          <a:prstGeom prst="rect">
            <a:avLst/>
          </a:prstGeom>
        </p:spPr>
      </p:pic>
      <p:pic>
        <p:nvPicPr>
          <p:cNvPr id="23" name="Picture 22" descr="ductri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8850" y="3608285"/>
            <a:ext cx="1314450" cy="1388653"/>
          </a:xfrm>
          <a:prstGeom prst="rect">
            <a:avLst/>
          </a:prstGeom>
        </p:spPr>
      </p:pic>
      <p:pic>
        <p:nvPicPr>
          <p:cNvPr id="24" name="Picture 23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6192" y="857250"/>
            <a:ext cx="1206258" cy="1274353"/>
          </a:xfrm>
          <a:prstGeom prst="rect">
            <a:avLst/>
          </a:prstGeom>
        </p:spPr>
      </p:pic>
      <p:pic>
        <p:nvPicPr>
          <p:cNvPr id="25" name="Picture 24" descr="ductri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83246" y="857250"/>
            <a:ext cx="1206258" cy="1274353"/>
          </a:xfrm>
          <a:prstGeom prst="rect">
            <a:avLst/>
          </a:prstGeom>
        </p:spPr>
      </p:pic>
      <p:pic>
        <p:nvPicPr>
          <p:cNvPr id="26" name="Picture 25" descr="ductri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57450" y="857250"/>
            <a:ext cx="1206258" cy="1274353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2628900" y="0"/>
            <a:ext cx="971550" cy="62865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43200" y="1"/>
            <a:ext cx="742950" cy="691712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4800600" y="0"/>
            <a:ext cx="971550" cy="5715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5029200" y="0"/>
            <a:ext cx="612647" cy="562358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7086600" y="0"/>
            <a:ext cx="914400" cy="5715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2" name="Picture 31" descr="ca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7086600" y="0"/>
            <a:ext cx="742950" cy="637015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514600" y="2000250"/>
            <a:ext cx="971550" cy="685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Oval 36"/>
          <p:cNvSpPr/>
          <p:nvPr/>
        </p:nvSpPr>
        <p:spPr>
          <a:xfrm>
            <a:off x="4572000" y="2000250"/>
            <a:ext cx="971550" cy="685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Oval 37"/>
          <p:cNvSpPr/>
          <p:nvPr/>
        </p:nvSpPr>
        <p:spPr>
          <a:xfrm>
            <a:off x="7029450" y="2000250"/>
            <a:ext cx="971550" cy="685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86050" y="1943100"/>
            <a:ext cx="685800" cy="747346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86301" y="2057400"/>
            <a:ext cx="748748" cy="516638"/>
          </a:xfrm>
          <a:prstGeom prst="rect">
            <a:avLst/>
          </a:prstGeom>
        </p:spPr>
      </p:pic>
      <p:pic>
        <p:nvPicPr>
          <p:cNvPr id="31" name="Picture 30" descr="chuyen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flipH="1">
            <a:off x="7086600" y="2000250"/>
            <a:ext cx="800100" cy="727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00295 0.25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25 0.24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12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1667 0.39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1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00451 0.38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384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3133" y="-37476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1674" y="888429"/>
            <a:ext cx="56578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do you do on Tet holiday?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57776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Clean the house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Cook Banh Chung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  shopping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25" y="891988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9525" y="57857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543675" y="79532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" name="Picture 2" descr="Các kiểu trang trí Tết trong nhà đơn giản mà đẹp năm 2023 - bTaskee">
            <a:extLst>
              <a:ext uri="{FF2B5EF4-FFF2-40B4-BE49-F238E27FC236}">
                <a16:creationId xmlns:a16="http://schemas.microsoft.com/office/drawing/2014/main" id="{2194A07D-1BEC-F5F0-30FD-1C345158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26" y="2218418"/>
            <a:ext cx="2690957" cy="2883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sao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90626" y="4215382"/>
            <a:ext cx="1014986" cy="928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275" y="493633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8993" y="-340447"/>
            <a:ext cx="7157464" cy="3103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0250" y="971550"/>
            <a:ext cx="5314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do you do on Tet holiday?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 shopping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4733" y="3110223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Clean the house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Get lucky money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7133" y="4507235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Watch fireworks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86675" y="147276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257925" y="762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" name="Picture 2" descr="Những câu từ Tiếng Anh cho mùa Tết 2022 - Wow English">
            <a:extLst>
              <a:ext uri="{FF2B5EF4-FFF2-40B4-BE49-F238E27FC236}">
                <a16:creationId xmlns:a16="http://schemas.microsoft.com/office/drawing/2014/main" id="{753C8791-00FC-46A1-101A-CD5A9A63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3330"/>
            <a:ext cx="3557014" cy="2827107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29014" y="4185808"/>
            <a:ext cx="1014986" cy="928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336" y="1004812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971550"/>
            <a:ext cx="5370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do you do on Tet holiday?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 home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 shopping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4733" y="3848277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Watch fireworks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2736" y="69013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774132" y="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" name="Picture 6" descr="TỪ VỰNG TIẾNG ANH NGÀY TẾT">
            <a:extLst>
              <a:ext uri="{FF2B5EF4-FFF2-40B4-BE49-F238E27FC236}">
                <a16:creationId xmlns:a16="http://schemas.microsoft.com/office/drawing/2014/main" id="{AFFE6D96-5099-90DA-0700-D19F410A2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48" y="2136108"/>
            <a:ext cx="4188834" cy="2928683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29014" y="4138688"/>
            <a:ext cx="1014986" cy="928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8857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300" y="978947"/>
            <a:ext cx="474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is it?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8290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38862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Pineapple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9855" y="3147758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Peal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Watermelon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206515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257925" y="131222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sao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4062226"/>
            <a:ext cx="1014986" cy="928118"/>
          </a:xfrm>
          <a:prstGeom prst="rect">
            <a:avLst/>
          </a:prstGeom>
        </p:spPr>
      </p:pic>
      <p:grpSp>
        <p:nvGrpSpPr>
          <p:cNvPr id="2" name="Google Shape;5491;p50">
            <a:extLst>
              <a:ext uri="{FF2B5EF4-FFF2-40B4-BE49-F238E27FC236}">
                <a16:creationId xmlns:a16="http://schemas.microsoft.com/office/drawing/2014/main" id="{E461272A-4C64-5A8F-CBC8-26CD29E825F2}"/>
              </a:ext>
            </a:extLst>
          </p:cNvPr>
          <p:cNvGrpSpPr/>
          <p:nvPr/>
        </p:nvGrpSpPr>
        <p:grpSpPr>
          <a:xfrm>
            <a:off x="4636909" y="1903159"/>
            <a:ext cx="3300924" cy="3087185"/>
            <a:chOff x="3356412" y="656401"/>
            <a:chExt cx="3323938" cy="3062179"/>
          </a:xfrm>
        </p:grpSpPr>
        <p:sp>
          <p:nvSpPr>
            <p:cNvPr id="3" name="Google Shape;5492;p50">
              <a:extLst>
                <a:ext uri="{FF2B5EF4-FFF2-40B4-BE49-F238E27FC236}">
                  <a16:creationId xmlns:a16="http://schemas.microsoft.com/office/drawing/2014/main" id="{DF078D59-89BA-B514-C06F-7CEA245A93C6}"/>
                </a:ext>
              </a:extLst>
            </p:cNvPr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93;p50">
              <a:extLst>
                <a:ext uri="{FF2B5EF4-FFF2-40B4-BE49-F238E27FC236}">
                  <a16:creationId xmlns:a16="http://schemas.microsoft.com/office/drawing/2014/main" id="{9B92E269-9209-8251-0A88-25C318C7160D}"/>
                </a:ext>
              </a:extLst>
            </p:cNvPr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494;p50">
              <a:extLst>
                <a:ext uri="{FF2B5EF4-FFF2-40B4-BE49-F238E27FC236}">
                  <a16:creationId xmlns:a16="http://schemas.microsoft.com/office/drawing/2014/main" id="{772B9F00-98B9-F548-D06E-54FC1C6FC918}"/>
                </a:ext>
              </a:extLst>
            </p:cNvPr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95;p50">
              <a:extLst>
                <a:ext uri="{FF2B5EF4-FFF2-40B4-BE49-F238E27FC236}">
                  <a16:creationId xmlns:a16="http://schemas.microsoft.com/office/drawing/2014/main" id="{B9E4BDB7-1B50-9A3F-7DAA-8EC15FCB76A4}"/>
                </a:ext>
              </a:extLst>
            </p:cNvPr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96;p50">
              <a:extLst>
                <a:ext uri="{FF2B5EF4-FFF2-40B4-BE49-F238E27FC236}">
                  <a16:creationId xmlns:a16="http://schemas.microsoft.com/office/drawing/2014/main" id="{EA20F18B-18E1-4767-0D68-CE9C859C239B}"/>
                </a:ext>
              </a:extLst>
            </p:cNvPr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97;p50">
              <a:extLst>
                <a:ext uri="{FF2B5EF4-FFF2-40B4-BE49-F238E27FC236}">
                  <a16:creationId xmlns:a16="http://schemas.microsoft.com/office/drawing/2014/main" id="{C95542EA-EFF3-E894-FCC7-E05509642A27}"/>
                </a:ext>
              </a:extLst>
            </p:cNvPr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98;p50">
              <a:extLst>
                <a:ext uri="{FF2B5EF4-FFF2-40B4-BE49-F238E27FC236}">
                  <a16:creationId xmlns:a16="http://schemas.microsoft.com/office/drawing/2014/main" id="{E27A3792-7C68-CBE3-F0B2-382305E6F027}"/>
                </a:ext>
              </a:extLst>
            </p:cNvPr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99;p50">
              <a:extLst>
                <a:ext uri="{FF2B5EF4-FFF2-40B4-BE49-F238E27FC236}">
                  <a16:creationId xmlns:a16="http://schemas.microsoft.com/office/drawing/2014/main" id="{A8308AEC-481C-A298-24E6-7D026C33D9A1}"/>
                </a:ext>
              </a:extLst>
            </p:cNvPr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00;p50">
              <a:extLst>
                <a:ext uri="{FF2B5EF4-FFF2-40B4-BE49-F238E27FC236}">
                  <a16:creationId xmlns:a16="http://schemas.microsoft.com/office/drawing/2014/main" id="{D4592C1C-8D46-7E95-46AE-9F6868185BC0}"/>
                </a:ext>
              </a:extLst>
            </p:cNvPr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01;p50">
              <a:extLst>
                <a:ext uri="{FF2B5EF4-FFF2-40B4-BE49-F238E27FC236}">
                  <a16:creationId xmlns:a16="http://schemas.microsoft.com/office/drawing/2014/main" id="{0287E086-8E38-F6A3-4AC4-BF12980EAB53}"/>
                </a:ext>
              </a:extLst>
            </p:cNvPr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02;p50">
              <a:extLst>
                <a:ext uri="{FF2B5EF4-FFF2-40B4-BE49-F238E27FC236}">
                  <a16:creationId xmlns:a16="http://schemas.microsoft.com/office/drawing/2014/main" id="{936B63F6-5D31-DC17-9DFF-404C8E73FAB1}"/>
                </a:ext>
              </a:extLst>
            </p:cNvPr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03;p50">
              <a:extLst>
                <a:ext uri="{FF2B5EF4-FFF2-40B4-BE49-F238E27FC236}">
                  <a16:creationId xmlns:a16="http://schemas.microsoft.com/office/drawing/2014/main" id="{AE2004C1-14ED-3A89-36C0-C1323D8AD179}"/>
                </a:ext>
              </a:extLst>
            </p:cNvPr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04;p50">
              <a:extLst>
                <a:ext uri="{FF2B5EF4-FFF2-40B4-BE49-F238E27FC236}">
                  <a16:creationId xmlns:a16="http://schemas.microsoft.com/office/drawing/2014/main" id="{B3779D7F-1BB0-5B4D-CDF3-358CEC828511}"/>
                </a:ext>
              </a:extLst>
            </p:cNvPr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05;p50">
              <a:extLst>
                <a:ext uri="{FF2B5EF4-FFF2-40B4-BE49-F238E27FC236}">
                  <a16:creationId xmlns:a16="http://schemas.microsoft.com/office/drawing/2014/main" id="{92A2A34D-5F48-FDDA-C92B-8AC6CC1DD26E}"/>
                </a:ext>
              </a:extLst>
            </p:cNvPr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06;p50">
              <a:extLst>
                <a:ext uri="{FF2B5EF4-FFF2-40B4-BE49-F238E27FC236}">
                  <a16:creationId xmlns:a16="http://schemas.microsoft.com/office/drawing/2014/main" id="{75A34F87-3051-ABC3-BF63-B70CC9040769}"/>
                </a:ext>
              </a:extLst>
            </p:cNvPr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07;p50">
              <a:extLst>
                <a:ext uri="{FF2B5EF4-FFF2-40B4-BE49-F238E27FC236}">
                  <a16:creationId xmlns:a16="http://schemas.microsoft.com/office/drawing/2014/main" id="{CD13ECAF-98C6-5384-ACF2-4CFAD3396865}"/>
                </a:ext>
              </a:extLst>
            </p:cNvPr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08;p50">
              <a:extLst>
                <a:ext uri="{FF2B5EF4-FFF2-40B4-BE49-F238E27FC236}">
                  <a16:creationId xmlns:a16="http://schemas.microsoft.com/office/drawing/2014/main" id="{EE58E304-CD02-1A90-0E7E-F94564CED196}"/>
                </a:ext>
              </a:extLst>
            </p:cNvPr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09;p50">
              <a:extLst>
                <a:ext uri="{FF2B5EF4-FFF2-40B4-BE49-F238E27FC236}">
                  <a16:creationId xmlns:a16="http://schemas.microsoft.com/office/drawing/2014/main" id="{2D659641-8EDD-EE0E-7B0D-A9D2CA584295}"/>
                </a:ext>
              </a:extLst>
            </p:cNvPr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10;p50">
              <a:extLst>
                <a:ext uri="{FF2B5EF4-FFF2-40B4-BE49-F238E27FC236}">
                  <a16:creationId xmlns:a16="http://schemas.microsoft.com/office/drawing/2014/main" id="{33D3F636-FD76-886E-8E6C-FB265EEA738B}"/>
                </a:ext>
              </a:extLst>
            </p:cNvPr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511;p50">
              <a:extLst>
                <a:ext uri="{FF2B5EF4-FFF2-40B4-BE49-F238E27FC236}">
                  <a16:creationId xmlns:a16="http://schemas.microsoft.com/office/drawing/2014/main" id="{C542CFD1-CCAC-3FCF-2099-33B6CA523FA4}"/>
                </a:ext>
              </a:extLst>
            </p:cNvPr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12;p50">
              <a:extLst>
                <a:ext uri="{FF2B5EF4-FFF2-40B4-BE49-F238E27FC236}">
                  <a16:creationId xmlns:a16="http://schemas.microsoft.com/office/drawing/2014/main" id="{A7C04C19-4082-BD99-3BDB-B898C5C22247}"/>
                </a:ext>
              </a:extLst>
            </p:cNvPr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13;p50">
              <a:extLst>
                <a:ext uri="{FF2B5EF4-FFF2-40B4-BE49-F238E27FC236}">
                  <a16:creationId xmlns:a16="http://schemas.microsoft.com/office/drawing/2014/main" id="{A0139164-A7D8-4934-9AAE-30B1AD6A183E}"/>
                </a:ext>
              </a:extLst>
            </p:cNvPr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14;p50">
              <a:extLst>
                <a:ext uri="{FF2B5EF4-FFF2-40B4-BE49-F238E27FC236}">
                  <a16:creationId xmlns:a16="http://schemas.microsoft.com/office/drawing/2014/main" id="{D2EF784D-5BFD-1E11-0F2C-B14C92A30CF5}"/>
                </a:ext>
              </a:extLst>
            </p:cNvPr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15;p50">
              <a:extLst>
                <a:ext uri="{FF2B5EF4-FFF2-40B4-BE49-F238E27FC236}">
                  <a16:creationId xmlns:a16="http://schemas.microsoft.com/office/drawing/2014/main" id="{41F68D51-C53D-6E47-A5E6-57B95718D02F}"/>
                </a:ext>
              </a:extLst>
            </p:cNvPr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516;p50">
              <a:extLst>
                <a:ext uri="{FF2B5EF4-FFF2-40B4-BE49-F238E27FC236}">
                  <a16:creationId xmlns:a16="http://schemas.microsoft.com/office/drawing/2014/main" id="{6BDF980E-C06A-9FB8-6C69-B9BB46ECC1FE}"/>
                </a:ext>
              </a:extLst>
            </p:cNvPr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517;p50">
              <a:extLst>
                <a:ext uri="{FF2B5EF4-FFF2-40B4-BE49-F238E27FC236}">
                  <a16:creationId xmlns:a16="http://schemas.microsoft.com/office/drawing/2014/main" id="{90363E8C-EE03-6012-3555-64200E452CD6}"/>
                </a:ext>
              </a:extLst>
            </p:cNvPr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18;p50">
              <a:extLst>
                <a:ext uri="{FF2B5EF4-FFF2-40B4-BE49-F238E27FC236}">
                  <a16:creationId xmlns:a16="http://schemas.microsoft.com/office/drawing/2014/main" id="{8E8BCB58-7BD1-368F-E330-1374D9DF39E7}"/>
                </a:ext>
              </a:extLst>
            </p:cNvPr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19;p50">
              <a:extLst>
                <a:ext uri="{FF2B5EF4-FFF2-40B4-BE49-F238E27FC236}">
                  <a16:creationId xmlns:a16="http://schemas.microsoft.com/office/drawing/2014/main" id="{0CE3600B-462A-3755-EC2E-5A65FB826095}"/>
                </a:ext>
              </a:extLst>
            </p:cNvPr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520;p50">
              <a:extLst>
                <a:ext uri="{FF2B5EF4-FFF2-40B4-BE49-F238E27FC236}">
                  <a16:creationId xmlns:a16="http://schemas.microsoft.com/office/drawing/2014/main" id="{49811756-CEB6-B2A0-F2B3-28B7E63A5AE4}"/>
                </a:ext>
              </a:extLst>
            </p:cNvPr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521;p50">
              <a:extLst>
                <a:ext uri="{FF2B5EF4-FFF2-40B4-BE49-F238E27FC236}">
                  <a16:creationId xmlns:a16="http://schemas.microsoft.com/office/drawing/2014/main" id="{88253AD0-FDD1-4ED5-9F3E-E3ECD9040AF0}"/>
                </a:ext>
              </a:extLst>
            </p:cNvPr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22;p50">
              <a:extLst>
                <a:ext uri="{FF2B5EF4-FFF2-40B4-BE49-F238E27FC236}">
                  <a16:creationId xmlns:a16="http://schemas.microsoft.com/office/drawing/2014/main" id="{891819B8-B83C-0655-15DB-B228A2A64266}"/>
                </a:ext>
              </a:extLst>
            </p:cNvPr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523;p50">
              <a:extLst>
                <a:ext uri="{FF2B5EF4-FFF2-40B4-BE49-F238E27FC236}">
                  <a16:creationId xmlns:a16="http://schemas.microsoft.com/office/drawing/2014/main" id="{6100C7DF-1AEE-A11F-7F0C-B1AA26E7FA1F}"/>
                </a:ext>
              </a:extLst>
            </p:cNvPr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524;p50">
              <a:extLst>
                <a:ext uri="{FF2B5EF4-FFF2-40B4-BE49-F238E27FC236}">
                  <a16:creationId xmlns:a16="http://schemas.microsoft.com/office/drawing/2014/main" id="{67015F7C-C98E-5B6D-A8BA-2BB3A66B0838}"/>
                </a:ext>
              </a:extLst>
            </p:cNvPr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525;p50">
              <a:extLst>
                <a:ext uri="{FF2B5EF4-FFF2-40B4-BE49-F238E27FC236}">
                  <a16:creationId xmlns:a16="http://schemas.microsoft.com/office/drawing/2014/main" id="{8FABFA85-483B-E1DE-C8D6-C15838CF194C}"/>
                </a:ext>
              </a:extLst>
            </p:cNvPr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526;p50">
              <a:extLst>
                <a:ext uri="{FF2B5EF4-FFF2-40B4-BE49-F238E27FC236}">
                  <a16:creationId xmlns:a16="http://schemas.microsoft.com/office/drawing/2014/main" id="{08D424C7-54E2-4083-58F3-2FA881341985}"/>
                </a:ext>
              </a:extLst>
            </p:cNvPr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527;p50">
              <a:extLst>
                <a:ext uri="{FF2B5EF4-FFF2-40B4-BE49-F238E27FC236}">
                  <a16:creationId xmlns:a16="http://schemas.microsoft.com/office/drawing/2014/main" id="{00AAC6A7-35EE-9F35-29FD-9994A48BC36A}"/>
                </a:ext>
              </a:extLst>
            </p:cNvPr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528;p50">
              <a:extLst>
                <a:ext uri="{FF2B5EF4-FFF2-40B4-BE49-F238E27FC236}">
                  <a16:creationId xmlns:a16="http://schemas.microsoft.com/office/drawing/2014/main" id="{0B27288E-C405-1ECF-D7DC-8C0DB068266A}"/>
                </a:ext>
              </a:extLst>
            </p:cNvPr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29;p50">
              <a:extLst>
                <a:ext uri="{FF2B5EF4-FFF2-40B4-BE49-F238E27FC236}">
                  <a16:creationId xmlns:a16="http://schemas.microsoft.com/office/drawing/2014/main" id="{E61AA5DE-805F-6CC1-DCBD-045F5B6A3161}"/>
                </a:ext>
              </a:extLst>
            </p:cNvPr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30;p50">
              <a:extLst>
                <a:ext uri="{FF2B5EF4-FFF2-40B4-BE49-F238E27FC236}">
                  <a16:creationId xmlns:a16="http://schemas.microsoft.com/office/drawing/2014/main" id="{8087BD70-8F10-9F40-C471-A71205B8500D}"/>
                </a:ext>
              </a:extLst>
            </p:cNvPr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531;p50">
              <a:extLst>
                <a:ext uri="{FF2B5EF4-FFF2-40B4-BE49-F238E27FC236}">
                  <a16:creationId xmlns:a16="http://schemas.microsoft.com/office/drawing/2014/main" id="{8461DCF5-1DED-6361-7090-14E5351077ED}"/>
                </a:ext>
              </a:extLst>
            </p:cNvPr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532;p50">
              <a:extLst>
                <a:ext uri="{FF2B5EF4-FFF2-40B4-BE49-F238E27FC236}">
                  <a16:creationId xmlns:a16="http://schemas.microsoft.com/office/drawing/2014/main" id="{CB282EDA-C415-C144-FA41-1C3FC51D89D2}"/>
                </a:ext>
              </a:extLst>
            </p:cNvPr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25" y="71734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3150" y="928462"/>
            <a:ext cx="474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is it?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Watermelon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43150" y="3121602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fireworks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Lucky money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Peach blossom</a:t>
            </a: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2586" y="948720"/>
            <a:ext cx="394028" cy="344081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9525" y="33092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315075" y="123825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86014" y="4215382"/>
            <a:ext cx="1014986" cy="928118"/>
          </a:xfrm>
          <a:prstGeom prst="rect">
            <a:avLst/>
          </a:prstGeom>
        </p:spPr>
      </p:pic>
      <p:pic>
        <p:nvPicPr>
          <p:cNvPr id="2" name="Picture 4" descr="Tổng hợp ảnh Hoa Đào PNG">
            <a:extLst>
              <a:ext uri="{FF2B5EF4-FFF2-40B4-BE49-F238E27FC236}">
                <a16:creationId xmlns:a16="http://schemas.microsoft.com/office/drawing/2014/main" id="{AF7898AA-2A6A-F831-D17A-D915A245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962440"/>
            <a:ext cx="3397201" cy="33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2118" y="112213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971550"/>
            <a:ext cx="474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do you do on Tet?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Cook Banh Chung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0889" y="3150578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Get Lucky money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150" y="3809571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Watch fireworks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3518" y="77253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829550" y="51955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sao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80523" y="4175550"/>
            <a:ext cx="1014986" cy="928118"/>
          </a:xfrm>
          <a:prstGeom prst="rect">
            <a:avLst/>
          </a:prstGeom>
        </p:spPr>
      </p:pic>
      <p:grpSp>
        <p:nvGrpSpPr>
          <p:cNvPr id="2" name="Google Shape;5201;p46">
            <a:extLst>
              <a:ext uri="{FF2B5EF4-FFF2-40B4-BE49-F238E27FC236}">
                <a16:creationId xmlns:a16="http://schemas.microsoft.com/office/drawing/2014/main" id="{42540343-B860-5162-898A-FA41933CB838}"/>
              </a:ext>
            </a:extLst>
          </p:cNvPr>
          <p:cNvGrpSpPr/>
          <p:nvPr/>
        </p:nvGrpSpPr>
        <p:grpSpPr>
          <a:xfrm rot="21062202">
            <a:off x="5122303" y="2819107"/>
            <a:ext cx="3790992" cy="1453976"/>
            <a:chOff x="509675" y="96725"/>
            <a:chExt cx="6261475" cy="1402900"/>
          </a:xfrm>
        </p:grpSpPr>
        <p:sp>
          <p:nvSpPr>
            <p:cNvPr id="3" name="Google Shape;5202;p46">
              <a:extLst>
                <a:ext uri="{FF2B5EF4-FFF2-40B4-BE49-F238E27FC236}">
                  <a16:creationId xmlns:a16="http://schemas.microsoft.com/office/drawing/2014/main" id="{01FEC64E-813F-17C0-67D8-BC2C16BFD98D}"/>
                </a:ext>
              </a:extLst>
            </p:cNvPr>
            <p:cNvSpPr/>
            <p:nvPr/>
          </p:nvSpPr>
          <p:spPr>
            <a:xfrm>
              <a:off x="4484650" y="746275"/>
              <a:ext cx="852250" cy="384375"/>
            </a:xfrm>
            <a:custGeom>
              <a:avLst/>
              <a:gdLst/>
              <a:ahLst/>
              <a:cxnLst/>
              <a:rect l="l" t="t" r="r" b="b"/>
              <a:pathLst>
                <a:path w="34090" h="15375" extrusionOk="0">
                  <a:moveTo>
                    <a:pt x="20345" y="1"/>
                  </a:moveTo>
                  <a:cubicBezTo>
                    <a:pt x="18299" y="1"/>
                    <a:pt x="16251" y="344"/>
                    <a:pt x="14308" y="988"/>
                  </a:cubicBezTo>
                  <a:cubicBezTo>
                    <a:pt x="8977" y="2752"/>
                    <a:pt x="4567" y="6694"/>
                    <a:pt x="1349" y="11296"/>
                  </a:cubicBezTo>
                  <a:cubicBezTo>
                    <a:pt x="664" y="12280"/>
                    <a:pt x="0" y="13520"/>
                    <a:pt x="482" y="14618"/>
                  </a:cubicBezTo>
                  <a:cubicBezTo>
                    <a:pt x="572" y="14819"/>
                    <a:pt x="700" y="15007"/>
                    <a:pt x="875" y="15137"/>
                  </a:cubicBezTo>
                  <a:cubicBezTo>
                    <a:pt x="1132" y="15327"/>
                    <a:pt x="1461" y="15375"/>
                    <a:pt x="1784" y="15375"/>
                  </a:cubicBezTo>
                  <a:cubicBezTo>
                    <a:pt x="1844" y="15375"/>
                    <a:pt x="1904" y="15373"/>
                    <a:pt x="1963" y="15371"/>
                  </a:cubicBezTo>
                  <a:cubicBezTo>
                    <a:pt x="6046" y="15173"/>
                    <a:pt x="8809" y="10985"/>
                    <a:pt x="12719" y="9791"/>
                  </a:cubicBezTo>
                  <a:cubicBezTo>
                    <a:pt x="13874" y="9440"/>
                    <a:pt x="15076" y="9365"/>
                    <a:pt x="16289" y="9365"/>
                  </a:cubicBezTo>
                  <a:cubicBezTo>
                    <a:pt x="17159" y="9365"/>
                    <a:pt x="18035" y="9404"/>
                    <a:pt x="18902" y="9405"/>
                  </a:cubicBezTo>
                  <a:cubicBezTo>
                    <a:pt x="18925" y="9405"/>
                    <a:pt x="18949" y="9406"/>
                    <a:pt x="18972" y="9406"/>
                  </a:cubicBezTo>
                  <a:cubicBezTo>
                    <a:pt x="21372" y="9406"/>
                    <a:pt x="23763" y="9115"/>
                    <a:pt x="26121" y="8680"/>
                  </a:cubicBezTo>
                  <a:cubicBezTo>
                    <a:pt x="27917" y="8351"/>
                    <a:pt x="30613" y="8217"/>
                    <a:pt x="31774" y="6563"/>
                  </a:cubicBezTo>
                  <a:cubicBezTo>
                    <a:pt x="34090" y="3263"/>
                    <a:pt x="25617" y="666"/>
                    <a:pt x="23481" y="279"/>
                  </a:cubicBezTo>
                  <a:cubicBezTo>
                    <a:pt x="22446" y="91"/>
                    <a:pt x="21396" y="1"/>
                    <a:pt x="20345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03;p46">
              <a:extLst>
                <a:ext uri="{FF2B5EF4-FFF2-40B4-BE49-F238E27FC236}">
                  <a16:creationId xmlns:a16="http://schemas.microsoft.com/office/drawing/2014/main" id="{CF4B656E-C4C0-D5C0-F973-99E897E1E936}"/>
                </a:ext>
              </a:extLst>
            </p:cNvPr>
            <p:cNvSpPr/>
            <p:nvPr/>
          </p:nvSpPr>
          <p:spPr>
            <a:xfrm>
              <a:off x="4488850" y="746300"/>
              <a:ext cx="848125" cy="355125"/>
            </a:xfrm>
            <a:custGeom>
              <a:avLst/>
              <a:gdLst/>
              <a:ahLst/>
              <a:cxnLst/>
              <a:rect l="l" t="t" r="r" b="b"/>
              <a:pathLst>
                <a:path w="33925" h="14205" extrusionOk="0">
                  <a:moveTo>
                    <a:pt x="20179" y="0"/>
                  </a:moveTo>
                  <a:cubicBezTo>
                    <a:pt x="18134" y="0"/>
                    <a:pt x="16086" y="345"/>
                    <a:pt x="14142" y="988"/>
                  </a:cubicBezTo>
                  <a:cubicBezTo>
                    <a:pt x="8810" y="2756"/>
                    <a:pt x="4402" y="6694"/>
                    <a:pt x="1184" y="11296"/>
                  </a:cubicBezTo>
                  <a:cubicBezTo>
                    <a:pt x="582" y="12158"/>
                    <a:pt x="0" y="13217"/>
                    <a:pt x="188" y="14204"/>
                  </a:cubicBezTo>
                  <a:cubicBezTo>
                    <a:pt x="3096" y="13161"/>
                    <a:pt x="5845" y="11679"/>
                    <a:pt x="8306" y="9811"/>
                  </a:cubicBezTo>
                  <a:cubicBezTo>
                    <a:pt x="8860" y="9392"/>
                    <a:pt x="9406" y="8947"/>
                    <a:pt x="10043" y="8662"/>
                  </a:cubicBezTo>
                  <a:cubicBezTo>
                    <a:pt x="10714" y="8361"/>
                    <a:pt x="11453" y="8254"/>
                    <a:pt x="12180" y="8153"/>
                  </a:cubicBezTo>
                  <a:cubicBezTo>
                    <a:pt x="14398" y="7851"/>
                    <a:pt x="16623" y="7604"/>
                    <a:pt x="18854" y="7415"/>
                  </a:cubicBezTo>
                  <a:cubicBezTo>
                    <a:pt x="19108" y="7394"/>
                    <a:pt x="19368" y="7374"/>
                    <a:pt x="19625" y="7374"/>
                  </a:cubicBezTo>
                  <a:cubicBezTo>
                    <a:pt x="20052" y="7374"/>
                    <a:pt x="20472" y="7428"/>
                    <a:pt x="20849" y="7619"/>
                  </a:cubicBezTo>
                  <a:cubicBezTo>
                    <a:pt x="21357" y="7877"/>
                    <a:pt x="21715" y="8348"/>
                    <a:pt x="22053" y="8804"/>
                  </a:cubicBezTo>
                  <a:cubicBezTo>
                    <a:pt x="22154" y="8940"/>
                    <a:pt x="22255" y="9076"/>
                    <a:pt x="22356" y="9210"/>
                  </a:cubicBezTo>
                  <a:cubicBezTo>
                    <a:pt x="23562" y="9083"/>
                    <a:pt x="24762" y="8900"/>
                    <a:pt x="25956" y="8682"/>
                  </a:cubicBezTo>
                  <a:cubicBezTo>
                    <a:pt x="27750" y="8352"/>
                    <a:pt x="30446" y="8218"/>
                    <a:pt x="31607" y="6564"/>
                  </a:cubicBezTo>
                  <a:cubicBezTo>
                    <a:pt x="33925" y="3264"/>
                    <a:pt x="25450" y="666"/>
                    <a:pt x="23315" y="279"/>
                  </a:cubicBezTo>
                  <a:cubicBezTo>
                    <a:pt x="22280" y="91"/>
                    <a:pt x="21230" y="0"/>
                    <a:pt x="20179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04;p46">
              <a:extLst>
                <a:ext uri="{FF2B5EF4-FFF2-40B4-BE49-F238E27FC236}">
                  <a16:creationId xmlns:a16="http://schemas.microsoft.com/office/drawing/2014/main" id="{E52D812D-218D-1C41-3648-597215079E50}"/>
                </a:ext>
              </a:extLst>
            </p:cNvPr>
            <p:cNvSpPr/>
            <p:nvPr/>
          </p:nvSpPr>
          <p:spPr>
            <a:xfrm>
              <a:off x="4369050" y="707850"/>
              <a:ext cx="817550" cy="351200"/>
            </a:xfrm>
            <a:custGeom>
              <a:avLst/>
              <a:gdLst/>
              <a:ahLst/>
              <a:cxnLst/>
              <a:rect l="l" t="t" r="r" b="b"/>
              <a:pathLst>
                <a:path w="32702" h="14048" extrusionOk="0">
                  <a:moveTo>
                    <a:pt x="25460" y="0"/>
                  </a:moveTo>
                  <a:cubicBezTo>
                    <a:pt x="25320" y="0"/>
                    <a:pt x="25180" y="2"/>
                    <a:pt x="25041" y="4"/>
                  </a:cubicBezTo>
                  <a:cubicBezTo>
                    <a:pt x="19427" y="96"/>
                    <a:pt x="13907" y="1409"/>
                    <a:pt x="8501" y="2932"/>
                  </a:cubicBezTo>
                  <a:cubicBezTo>
                    <a:pt x="4577" y="4037"/>
                    <a:pt x="1289" y="5437"/>
                    <a:pt x="295" y="9750"/>
                  </a:cubicBezTo>
                  <a:cubicBezTo>
                    <a:pt x="1" y="11024"/>
                    <a:pt x="266" y="12508"/>
                    <a:pt x="1269" y="13346"/>
                  </a:cubicBezTo>
                  <a:cubicBezTo>
                    <a:pt x="1876" y="13853"/>
                    <a:pt x="2635" y="14047"/>
                    <a:pt x="3427" y="14047"/>
                  </a:cubicBezTo>
                  <a:cubicBezTo>
                    <a:pt x="4209" y="14047"/>
                    <a:pt x="5023" y="13858"/>
                    <a:pt x="5757" y="13592"/>
                  </a:cubicBezTo>
                  <a:cubicBezTo>
                    <a:pt x="8443" y="12622"/>
                    <a:pt x="10751" y="10855"/>
                    <a:pt x="13209" y="9402"/>
                  </a:cubicBezTo>
                  <a:cubicBezTo>
                    <a:pt x="14220" y="8805"/>
                    <a:pt x="15272" y="8254"/>
                    <a:pt x="16408" y="7964"/>
                  </a:cubicBezTo>
                  <a:cubicBezTo>
                    <a:pt x="17532" y="7675"/>
                    <a:pt x="18706" y="7650"/>
                    <a:pt x="19867" y="7629"/>
                  </a:cubicBezTo>
                  <a:cubicBezTo>
                    <a:pt x="22315" y="7580"/>
                    <a:pt x="24761" y="7531"/>
                    <a:pt x="27208" y="7484"/>
                  </a:cubicBezTo>
                  <a:cubicBezTo>
                    <a:pt x="28787" y="7454"/>
                    <a:pt x="30587" y="7315"/>
                    <a:pt x="31558" y="6068"/>
                  </a:cubicBezTo>
                  <a:cubicBezTo>
                    <a:pt x="32702" y="4596"/>
                    <a:pt x="31930" y="2277"/>
                    <a:pt x="30408" y="1196"/>
                  </a:cubicBezTo>
                  <a:cubicBezTo>
                    <a:pt x="29001" y="198"/>
                    <a:pt x="27200" y="0"/>
                    <a:pt x="25460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05;p46">
              <a:extLst>
                <a:ext uri="{FF2B5EF4-FFF2-40B4-BE49-F238E27FC236}">
                  <a16:creationId xmlns:a16="http://schemas.microsoft.com/office/drawing/2014/main" id="{F95BC166-C69D-13B7-B4AC-FBD72A856078}"/>
                </a:ext>
              </a:extLst>
            </p:cNvPr>
            <p:cNvSpPr/>
            <p:nvPr/>
          </p:nvSpPr>
          <p:spPr>
            <a:xfrm>
              <a:off x="4370450" y="707850"/>
              <a:ext cx="816175" cy="320250"/>
            </a:xfrm>
            <a:custGeom>
              <a:avLst/>
              <a:gdLst/>
              <a:ahLst/>
              <a:cxnLst/>
              <a:rect l="l" t="t" r="r" b="b"/>
              <a:pathLst>
                <a:path w="32647" h="12810" extrusionOk="0">
                  <a:moveTo>
                    <a:pt x="25405" y="0"/>
                  </a:moveTo>
                  <a:cubicBezTo>
                    <a:pt x="25265" y="0"/>
                    <a:pt x="25125" y="2"/>
                    <a:pt x="24986" y="4"/>
                  </a:cubicBezTo>
                  <a:cubicBezTo>
                    <a:pt x="19372" y="96"/>
                    <a:pt x="13853" y="1410"/>
                    <a:pt x="8447" y="2932"/>
                  </a:cubicBezTo>
                  <a:cubicBezTo>
                    <a:pt x="4520" y="4037"/>
                    <a:pt x="1235" y="5437"/>
                    <a:pt x="239" y="9750"/>
                  </a:cubicBezTo>
                  <a:cubicBezTo>
                    <a:pt x="1" y="10783"/>
                    <a:pt x="130" y="11957"/>
                    <a:pt x="724" y="12810"/>
                  </a:cubicBezTo>
                  <a:cubicBezTo>
                    <a:pt x="3407" y="11814"/>
                    <a:pt x="5843" y="10150"/>
                    <a:pt x="7730" y="7999"/>
                  </a:cubicBezTo>
                  <a:cubicBezTo>
                    <a:pt x="8173" y="7494"/>
                    <a:pt x="8596" y="6957"/>
                    <a:pt x="9159" y="6591"/>
                  </a:cubicBezTo>
                  <a:cubicBezTo>
                    <a:pt x="9701" y="6239"/>
                    <a:pt x="10341" y="6071"/>
                    <a:pt x="10968" y="5907"/>
                  </a:cubicBezTo>
                  <a:cubicBezTo>
                    <a:pt x="14363" y="5022"/>
                    <a:pt x="17760" y="4136"/>
                    <a:pt x="21157" y="3250"/>
                  </a:cubicBezTo>
                  <a:cubicBezTo>
                    <a:pt x="22437" y="4954"/>
                    <a:pt x="24050" y="6396"/>
                    <a:pt x="25865" y="7508"/>
                  </a:cubicBezTo>
                  <a:cubicBezTo>
                    <a:pt x="26295" y="7500"/>
                    <a:pt x="26723" y="7493"/>
                    <a:pt x="27153" y="7484"/>
                  </a:cubicBezTo>
                  <a:cubicBezTo>
                    <a:pt x="28733" y="7454"/>
                    <a:pt x="30534" y="7315"/>
                    <a:pt x="31503" y="6068"/>
                  </a:cubicBezTo>
                  <a:cubicBezTo>
                    <a:pt x="32647" y="4596"/>
                    <a:pt x="31876" y="2277"/>
                    <a:pt x="30354" y="1196"/>
                  </a:cubicBezTo>
                  <a:cubicBezTo>
                    <a:pt x="28946" y="198"/>
                    <a:pt x="27145" y="0"/>
                    <a:pt x="25405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06;p46">
              <a:extLst>
                <a:ext uri="{FF2B5EF4-FFF2-40B4-BE49-F238E27FC236}">
                  <a16:creationId xmlns:a16="http://schemas.microsoft.com/office/drawing/2014/main" id="{2C6A27D7-CC7A-8B1F-5F34-386CA7124CAE}"/>
                </a:ext>
              </a:extLst>
            </p:cNvPr>
            <p:cNvSpPr/>
            <p:nvPr/>
          </p:nvSpPr>
          <p:spPr>
            <a:xfrm>
              <a:off x="4313850" y="479875"/>
              <a:ext cx="692275" cy="494150"/>
            </a:xfrm>
            <a:custGeom>
              <a:avLst/>
              <a:gdLst/>
              <a:ahLst/>
              <a:cxnLst/>
              <a:rect l="l" t="t" r="r" b="b"/>
              <a:pathLst>
                <a:path w="27691" h="19766" extrusionOk="0">
                  <a:moveTo>
                    <a:pt x="20913" y="0"/>
                  </a:moveTo>
                  <a:cubicBezTo>
                    <a:pt x="18727" y="0"/>
                    <a:pt x="16475" y="923"/>
                    <a:pt x="14503" y="1983"/>
                  </a:cubicBezTo>
                  <a:cubicBezTo>
                    <a:pt x="13789" y="2365"/>
                    <a:pt x="13137" y="2851"/>
                    <a:pt x="12489" y="3337"/>
                  </a:cubicBezTo>
                  <a:cubicBezTo>
                    <a:pt x="11125" y="4355"/>
                    <a:pt x="9762" y="5371"/>
                    <a:pt x="8400" y="6391"/>
                  </a:cubicBezTo>
                  <a:cubicBezTo>
                    <a:pt x="5879" y="8273"/>
                    <a:pt x="3318" y="10198"/>
                    <a:pt x="1491" y="12758"/>
                  </a:cubicBezTo>
                  <a:cubicBezTo>
                    <a:pt x="717" y="13844"/>
                    <a:pt x="69" y="15087"/>
                    <a:pt x="33" y="16420"/>
                  </a:cubicBezTo>
                  <a:cubicBezTo>
                    <a:pt x="0" y="17752"/>
                    <a:pt x="718" y="19174"/>
                    <a:pt x="1975" y="19619"/>
                  </a:cubicBezTo>
                  <a:cubicBezTo>
                    <a:pt x="2261" y="19719"/>
                    <a:pt x="2552" y="19765"/>
                    <a:pt x="2845" y="19765"/>
                  </a:cubicBezTo>
                  <a:cubicBezTo>
                    <a:pt x="3953" y="19765"/>
                    <a:pt x="5068" y="19105"/>
                    <a:pt x="5856" y="18271"/>
                  </a:cubicBezTo>
                  <a:cubicBezTo>
                    <a:pt x="6852" y="17218"/>
                    <a:pt x="7526" y="15895"/>
                    <a:pt x="8512" y="14833"/>
                  </a:cubicBezTo>
                  <a:cubicBezTo>
                    <a:pt x="10205" y="13011"/>
                    <a:pt x="12673" y="12111"/>
                    <a:pt x="15112" y="11614"/>
                  </a:cubicBezTo>
                  <a:cubicBezTo>
                    <a:pt x="17550" y="11115"/>
                    <a:pt x="20057" y="10949"/>
                    <a:pt x="22452" y="10275"/>
                  </a:cubicBezTo>
                  <a:cubicBezTo>
                    <a:pt x="24056" y="9824"/>
                    <a:pt x="25697" y="9058"/>
                    <a:pt x="26542" y="7624"/>
                  </a:cubicBezTo>
                  <a:cubicBezTo>
                    <a:pt x="27690" y="5676"/>
                    <a:pt x="26918" y="2990"/>
                    <a:pt x="25188" y="1538"/>
                  </a:cubicBezTo>
                  <a:cubicBezTo>
                    <a:pt x="23867" y="430"/>
                    <a:pt x="22405" y="0"/>
                    <a:pt x="2091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07;p46">
              <a:extLst>
                <a:ext uri="{FF2B5EF4-FFF2-40B4-BE49-F238E27FC236}">
                  <a16:creationId xmlns:a16="http://schemas.microsoft.com/office/drawing/2014/main" id="{BB0099FA-00D5-5C67-E476-E86699A9853F}"/>
                </a:ext>
              </a:extLst>
            </p:cNvPr>
            <p:cNvSpPr/>
            <p:nvPr/>
          </p:nvSpPr>
          <p:spPr>
            <a:xfrm>
              <a:off x="4314275" y="479850"/>
              <a:ext cx="691800" cy="457750"/>
            </a:xfrm>
            <a:custGeom>
              <a:avLst/>
              <a:gdLst/>
              <a:ahLst/>
              <a:cxnLst/>
              <a:rect l="l" t="t" r="r" b="b"/>
              <a:pathLst>
                <a:path w="27672" h="18310" extrusionOk="0">
                  <a:moveTo>
                    <a:pt x="20893" y="1"/>
                  </a:moveTo>
                  <a:cubicBezTo>
                    <a:pt x="18708" y="1"/>
                    <a:pt x="16457" y="922"/>
                    <a:pt x="14486" y="1981"/>
                  </a:cubicBezTo>
                  <a:cubicBezTo>
                    <a:pt x="13772" y="2365"/>
                    <a:pt x="13120" y="2851"/>
                    <a:pt x="12472" y="3335"/>
                  </a:cubicBezTo>
                  <a:cubicBezTo>
                    <a:pt x="11108" y="4353"/>
                    <a:pt x="9745" y="5370"/>
                    <a:pt x="8383" y="6391"/>
                  </a:cubicBezTo>
                  <a:cubicBezTo>
                    <a:pt x="5862" y="8273"/>
                    <a:pt x="3301" y="10197"/>
                    <a:pt x="1474" y="12757"/>
                  </a:cubicBezTo>
                  <a:cubicBezTo>
                    <a:pt x="700" y="13844"/>
                    <a:pt x="52" y="15086"/>
                    <a:pt x="16" y="16419"/>
                  </a:cubicBezTo>
                  <a:cubicBezTo>
                    <a:pt x="0" y="17070"/>
                    <a:pt x="164" y="17739"/>
                    <a:pt x="481" y="18310"/>
                  </a:cubicBezTo>
                  <a:cubicBezTo>
                    <a:pt x="1524" y="17642"/>
                    <a:pt x="2520" y="16908"/>
                    <a:pt x="3417" y="16055"/>
                  </a:cubicBezTo>
                  <a:cubicBezTo>
                    <a:pt x="4645" y="14890"/>
                    <a:pt x="5669" y="13523"/>
                    <a:pt x="6873" y="12332"/>
                  </a:cubicBezTo>
                  <a:cubicBezTo>
                    <a:pt x="9647" y="9587"/>
                    <a:pt x="13262" y="7886"/>
                    <a:pt x="16798" y="6237"/>
                  </a:cubicBezTo>
                  <a:cubicBezTo>
                    <a:pt x="17361" y="5976"/>
                    <a:pt x="17950" y="5707"/>
                    <a:pt x="18565" y="5707"/>
                  </a:cubicBezTo>
                  <a:cubicBezTo>
                    <a:pt x="18600" y="5707"/>
                    <a:pt x="18635" y="5708"/>
                    <a:pt x="18670" y="5710"/>
                  </a:cubicBezTo>
                  <a:cubicBezTo>
                    <a:pt x="19927" y="5770"/>
                    <a:pt x="20801" y="6915"/>
                    <a:pt x="21687" y="7805"/>
                  </a:cubicBezTo>
                  <a:cubicBezTo>
                    <a:pt x="22422" y="8544"/>
                    <a:pt x="23280" y="9151"/>
                    <a:pt x="24212" y="9616"/>
                  </a:cubicBezTo>
                  <a:cubicBezTo>
                    <a:pt x="25158" y="9157"/>
                    <a:pt x="25996" y="8521"/>
                    <a:pt x="26522" y="7625"/>
                  </a:cubicBezTo>
                  <a:cubicBezTo>
                    <a:pt x="27672" y="5677"/>
                    <a:pt x="26899" y="2991"/>
                    <a:pt x="25168" y="1539"/>
                  </a:cubicBezTo>
                  <a:cubicBezTo>
                    <a:pt x="23847" y="430"/>
                    <a:pt x="22386" y="1"/>
                    <a:pt x="20893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08;p46">
              <a:extLst>
                <a:ext uri="{FF2B5EF4-FFF2-40B4-BE49-F238E27FC236}">
                  <a16:creationId xmlns:a16="http://schemas.microsoft.com/office/drawing/2014/main" id="{C5FE7BA2-2134-AF51-3950-4988D21E3A78}"/>
                </a:ext>
              </a:extLst>
            </p:cNvPr>
            <p:cNvSpPr/>
            <p:nvPr/>
          </p:nvSpPr>
          <p:spPr>
            <a:xfrm>
              <a:off x="4215475" y="159800"/>
              <a:ext cx="2054725" cy="1157600"/>
            </a:xfrm>
            <a:custGeom>
              <a:avLst/>
              <a:gdLst/>
              <a:ahLst/>
              <a:cxnLst/>
              <a:rect l="l" t="t" r="r" b="b"/>
              <a:pathLst>
                <a:path w="82189" h="46304" extrusionOk="0">
                  <a:moveTo>
                    <a:pt x="81276" y="28439"/>
                  </a:moveTo>
                  <a:cubicBezTo>
                    <a:pt x="81268" y="28457"/>
                    <a:pt x="81259" y="28474"/>
                    <a:pt x="81250" y="28492"/>
                  </a:cubicBezTo>
                  <a:cubicBezTo>
                    <a:pt x="81360" y="28575"/>
                    <a:pt x="81469" y="28659"/>
                    <a:pt x="81581" y="28741"/>
                  </a:cubicBezTo>
                  <a:cubicBezTo>
                    <a:pt x="81479" y="28640"/>
                    <a:pt x="81378" y="28540"/>
                    <a:pt x="81276" y="28439"/>
                  </a:cubicBezTo>
                  <a:close/>
                  <a:moveTo>
                    <a:pt x="40036" y="0"/>
                  </a:moveTo>
                  <a:cubicBezTo>
                    <a:pt x="37708" y="0"/>
                    <a:pt x="35341" y="741"/>
                    <a:pt x="33093" y="1478"/>
                  </a:cubicBezTo>
                  <a:lnTo>
                    <a:pt x="22789" y="4853"/>
                  </a:lnTo>
                  <a:cubicBezTo>
                    <a:pt x="20433" y="5624"/>
                    <a:pt x="18047" y="6411"/>
                    <a:pt x="15961" y="7753"/>
                  </a:cubicBezTo>
                  <a:cubicBezTo>
                    <a:pt x="14315" y="8813"/>
                    <a:pt x="13010" y="10558"/>
                    <a:pt x="11533" y="11843"/>
                  </a:cubicBezTo>
                  <a:cubicBezTo>
                    <a:pt x="7204" y="15611"/>
                    <a:pt x="3577" y="20182"/>
                    <a:pt x="888" y="25253"/>
                  </a:cubicBezTo>
                  <a:cubicBezTo>
                    <a:pt x="445" y="26084"/>
                    <a:pt x="21" y="26968"/>
                    <a:pt x="11" y="27908"/>
                  </a:cubicBezTo>
                  <a:cubicBezTo>
                    <a:pt x="1" y="28969"/>
                    <a:pt x="567" y="30018"/>
                    <a:pt x="1461" y="30591"/>
                  </a:cubicBezTo>
                  <a:cubicBezTo>
                    <a:pt x="1968" y="30917"/>
                    <a:pt x="2571" y="31083"/>
                    <a:pt x="3173" y="31083"/>
                  </a:cubicBezTo>
                  <a:cubicBezTo>
                    <a:pt x="3631" y="31083"/>
                    <a:pt x="4089" y="30987"/>
                    <a:pt x="4504" y="30792"/>
                  </a:cubicBezTo>
                  <a:cubicBezTo>
                    <a:pt x="5579" y="30287"/>
                    <a:pt x="6273" y="29234"/>
                    <a:pt x="6911" y="28231"/>
                  </a:cubicBezTo>
                  <a:cubicBezTo>
                    <a:pt x="8414" y="25867"/>
                    <a:pt x="10336" y="23399"/>
                    <a:pt x="11839" y="21036"/>
                  </a:cubicBezTo>
                  <a:cubicBezTo>
                    <a:pt x="14527" y="19676"/>
                    <a:pt x="16985" y="18221"/>
                    <a:pt x="19477" y="16531"/>
                  </a:cubicBezTo>
                  <a:cubicBezTo>
                    <a:pt x="22289" y="16484"/>
                    <a:pt x="25214" y="16335"/>
                    <a:pt x="27897" y="15482"/>
                  </a:cubicBezTo>
                  <a:cubicBezTo>
                    <a:pt x="28680" y="18452"/>
                    <a:pt x="28610" y="21889"/>
                    <a:pt x="30236" y="24493"/>
                  </a:cubicBezTo>
                  <a:cubicBezTo>
                    <a:pt x="32672" y="28396"/>
                    <a:pt x="35180" y="32376"/>
                    <a:pt x="38786" y="35229"/>
                  </a:cubicBezTo>
                  <a:cubicBezTo>
                    <a:pt x="40549" y="36625"/>
                    <a:pt x="42531" y="37713"/>
                    <a:pt x="44501" y="38795"/>
                  </a:cubicBezTo>
                  <a:cubicBezTo>
                    <a:pt x="46637" y="39965"/>
                    <a:pt x="48770" y="41137"/>
                    <a:pt x="50905" y="42308"/>
                  </a:cubicBezTo>
                  <a:cubicBezTo>
                    <a:pt x="53582" y="43777"/>
                    <a:pt x="56301" y="45263"/>
                    <a:pt x="59278" y="45944"/>
                  </a:cubicBezTo>
                  <a:cubicBezTo>
                    <a:pt x="60289" y="46175"/>
                    <a:pt x="61338" y="46303"/>
                    <a:pt x="62383" y="46303"/>
                  </a:cubicBezTo>
                  <a:cubicBezTo>
                    <a:pt x="64414" y="46303"/>
                    <a:pt x="66424" y="45820"/>
                    <a:pt x="68081" y="44671"/>
                  </a:cubicBezTo>
                  <a:cubicBezTo>
                    <a:pt x="68954" y="44853"/>
                    <a:pt x="69779" y="44916"/>
                    <a:pt x="70606" y="44916"/>
                  </a:cubicBezTo>
                  <a:cubicBezTo>
                    <a:pt x="71493" y="44916"/>
                    <a:pt x="72383" y="44844"/>
                    <a:pt x="73338" y="44770"/>
                  </a:cubicBezTo>
                  <a:cubicBezTo>
                    <a:pt x="74314" y="44694"/>
                    <a:pt x="75335" y="44527"/>
                    <a:pt x="76101" y="43916"/>
                  </a:cubicBezTo>
                  <a:cubicBezTo>
                    <a:pt x="76693" y="43446"/>
                    <a:pt x="77067" y="42762"/>
                    <a:pt x="77401" y="42084"/>
                  </a:cubicBezTo>
                  <a:cubicBezTo>
                    <a:pt x="78839" y="39162"/>
                    <a:pt x="79796" y="36005"/>
                    <a:pt x="80222" y="32776"/>
                  </a:cubicBezTo>
                  <a:cubicBezTo>
                    <a:pt x="80423" y="31255"/>
                    <a:pt x="80514" y="29691"/>
                    <a:pt x="81116" y="28281"/>
                  </a:cubicBezTo>
                  <a:cubicBezTo>
                    <a:pt x="81170" y="28334"/>
                    <a:pt x="81223" y="28386"/>
                    <a:pt x="81276" y="28439"/>
                  </a:cubicBezTo>
                  <a:lnTo>
                    <a:pt x="81276" y="28439"/>
                  </a:lnTo>
                  <a:cubicBezTo>
                    <a:pt x="82188" y="26589"/>
                    <a:pt x="81280" y="23042"/>
                    <a:pt x="79805" y="21618"/>
                  </a:cubicBezTo>
                  <a:cubicBezTo>
                    <a:pt x="78313" y="20183"/>
                    <a:pt x="76308" y="19439"/>
                    <a:pt x="74384" y="18678"/>
                  </a:cubicBezTo>
                  <a:cubicBezTo>
                    <a:pt x="65078" y="14991"/>
                    <a:pt x="56297" y="9980"/>
                    <a:pt x="48388" y="3844"/>
                  </a:cubicBezTo>
                  <a:cubicBezTo>
                    <a:pt x="46587" y="2445"/>
                    <a:pt x="44761" y="951"/>
                    <a:pt x="42562" y="333"/>
                  </a:cubicBezTo>
                  <a:cubicBezTo>
                    <a:pt x="41731" y="99"/>
                    <a:pt x="40886" y="0"/>
                    <a:pt x="40036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09;p46">
              <a:extLst>
                <a:ext uri="{FF2B5EF4-FFF2-40B4-BE49-F238E27FC236}">
                  <a16:creationId xmlns:a16="http://schemas.microsoft.com/office/drawing/2014/main" id="{DF983B01-F5F8-ECA5-54FB-AC8379920B59}"/>
                </a:ext>
              </a:extLst>
            </p:cNvPr>
            <p:cNvSpPr/>
            <p:nvPr/>
          </p:nvSpPr>
          <p:spPr>
            <a:xfrm>
              <a:off x="4291525" y="470900"/>
              <a:ext cx="1978525" cy="846500"/>
            </a:xfrm>
            <a:custGeom>
              <a:avLst/>
              <a:gdLst/>
              <a:ahLst/>
              <a:cxnLst/>
              <a:rect l="l" t="t" r="r" b="b"/>
              <a:pathLst>
                <a:path w="79141" h="33860" extrusionOk="0">
                  <a:moveTo>
                    <a:pt x="33045" y="1"/>
                  </a:moveTo>
                  <a:cubicBezTo>
                    <a:pt x="31615" y="1"/>
                    <a:pt x="30187" y="183"/>
                    <a:pt x="28804" y="559"/>
                  </a:cubicBezTo>
                  <a:cubicBezTo>
                    <a:pt x="26464" y="1196"/>
                    <a:pt x="19236" y="1986"/>
                    <a:pt x="16974" y="2860"/>
                  </a:cubicBezTo>
                  <a:cubicBezTo>
                    <a:pt x="12570" y="4560"/>
                    <a:pt x="12878" y="5614"/>
                    <a:pt x="8539" y="7475"/>
                  </a:cubicBezTo>
                  <a:cubicBezTo>
                    <a:pt x="4835" y="9065"/>
                    <a:pt x="0" y="13658"/>
                    <a:pt x="3866" y="17795"/>
                  </a:cubicBezTo>
                  <a:cubicBezTo>
                    <a:pt x="5278" y="19309"/>
                    <a:pt x="7440" y="19910"/>
                    <a:pt x="9521" y="19910"/>
                  </a:cubicBezTo>
                  <a:cubicBezTo>
                    <a:pt x="9621" y="19910"/>
                    <a:pt x="9722" y="19909"/>
                    <a:pt x="9822" y="19906"/>
                  </a:cubicBezTo>
                  <a:cubicBezTo>
                    <a:pt x="11994" y="19844"/>
                    <a:pt x="14102" y="19222"/>
                    <a:pt x="16222" y="18746"/>
                  </a:cubicBezTo>
                  <a:cubicBezTo>
                    <a:pt x="17579" y="18441"/>
                    <a:pt x="18978" y="18196"/>
                    <a:pt x="20363" y="18196"/>
                  </a:cubicBezTo>
                  <a:cubicBezTo>
                    <a:pt x="21140" y="18196"/>
                    <a:pt x="21912" y="18273"/>
                    <a:pt x="22671" y="18460"/>
                  </a:cubicBezTo>
                  <a:cubicBezTo>
                    <a:pt x="24122" y="18817"/>
                    <a:pt x="25374" y="19522"/>
                    <a:pt x="26521" y="20422"/>
                  </a:cubicBezTo>
                  <a:lnTo>
                    <a:pt x="26630" y="20422"/>
                  </a:lnTo>
                  <a:cubicBezTo>
                    <a:pt x="26650" y="20422"/>
                    <a:pt x="26671" y="20422"/>
                    <a:pt x="26692" y="20422"/>
                  </a:cubicBezTo>
                  <a:cubicBezTo>
                    <a:pt x="28710" y="20422"/>
                    <a:pt x="30725" y="20214"/>
                    <a:pt x="32720" y="19892"/>
                  </a:cubicBezTo>
                  <a:cubicBezTo>
                    <a:pt x="33644" y="20938"/>
                    <a:pt x="34642" y="21915"/>
                    <a:pt x="35742" y="22785"/>
                  </a:cubicBezTo>
                  <a:cubicBezTo>
                    <a:pt x="37505" y="24181"/>
                    <a:pt x="39486" y="25269"/>
                    <a:pt x="41457" y="26351"/>
                  </a:cubicBezTo>
                  <a:cubicBezTo>
                    <a:pt x="43592" y="27524"/>
                    <a:pt x="45726" y="28694"/>
                    <a:pt x="47862" y="29864"/>
                  </a:cubicBezTo>
                  <a:cubicBezTo>
                    <a:pt x="50539" y="31333"/>
                    <a:pt x="53258" y="32819"/>
                    <a:pt x="56233" y="33500"/>
                  </a:cubicBezTo>
                  <a:cubicBezTo>
                    <a:pt x="57244" y="33731"/>
                    <a:pt x="58294" y="33859"/>
                    <a:pt x="59339" y="33859"/>
                  </a:cubicBezTo>
                  <a:cubicBezTo>
                    <a:pt x="61370" y="33859"/>
                    <a:pt x="63380" y="33376"/>
                    <a:pt x="65038" y="32227"/>
                  </a:cubicBezTo>
                  <a:cubicBezTo>
                    <a:pt x="65911" y="32409"/>
                    <a:pt x="66736" y="32472"/>
                    <a:pt x="67563" y="32472"/>
                  </a:cubicBezTo>
                  <a:cubicBezTo>
                    <a:pt x="68450" y="32472"/>
                    <a:pt x="69339" y="32400"/>
                    <a:pt x="70293" y="32326"/>
                  </a:cubicBezTo>
                  <a:cubicBezTo>
                    <a:pt x="71271" y="32250"/>
                    <a:pt x="72293" y="32083"/>
                    <a:pt x="73058" y="31472"/>
                  </a:cubicBezTo>
                  <a:cubicBezTo>
                    <a:pt x="73647" y="31001"/>
                    <a:pt x="74024" y="30318"/>
                    <a:pt x="74357" y="29640"/>
                  </a:cubicBezTo>
                  <a:cubicBezTo>
                    <a:pt x="75796" y="26718"/>
                    <a:pt x="76753" y="23561"/>
                    <a:pt x="77179" y="20332"/>
                  </a:cubicBezTo>
                  <a:cubicBezTo>
                    <a:pt x="77379" y="18812"/>
                    <a:pt x="77471" y="17247"/>
                    <a:pt x="78073" y="15837"/>
                  </a:cubicBezTo>
                  <a:lnTo>
                    <a:pt x="78228" y="15993"/>
                  </a:lnTo>
                  <a:cubicBezTo>
                    <a:pt x="79141" y="14141"/>
                    <a:pt x="78235" y="10597"/>
                    <a:pt x="76759" y="9174"/>
                  </a:cubicBezTo>
                  <a:cubicBezTo>
                    <a:pt x="76432" y="8859"/>
                    <a:pt x="76075" y="8580"/>
                    <a:pt x="75704" y="8325"/>
                  </a:cubicBezTo>
                  <a:cubicBezTo>
                    <a:pt x="75575" y="8578"/>
                    <a:pt x="75464" y="8836"/>
                    <a:pt x="75377" y="9082"/>
                  </a:cubicBezTo>
                  <a:cubicBezTo>
                    <a:pt x="73100" y="15434"/>
                    <a:pt x="70822" y="21785"/>
                    <a:pt x="68548" y="28136"/>
                  </a:cubicBezTo>
                  <a:cubicBezTo>
                    <a:pt x="68297" y="28835"/>
                    <a:pt x="68027" y="29562"/>
                    <a:pt x="67477" y="30057"/>
                  </a:cubicBezTo>
                  <a:cubicBezTo>
                    <a:pt x="66910" y="30570"/>
                    <a:pt x="66146" y="30748"/>
                    <a:pt x="65367" y="30748"/>
                  </a:cubicBezTo>
                  <a:cubicBezTo>
                    <a:pt x="65005" y="30748"/>
                    <a:pt x="64640" y="30709"/>
                    <a:pt x="64290" y="30648"/>
                  </a:cubicBezTo>
                  <a:cubicBezTo>
                    <a:pt x="58915" y="29703"/>
                    <a:pt x="55254" y="24683"/>
                    <a:pt x="53000" y="19715"/>
                  </a:cubicBezTo>
                  <a:cubicBezTo>
                    <a:pt x="50744" y="14748"/>
                    <a:pt x="49198" y="9267"/>
                    <a:pt x="45470" y="5284"/>
                  </a:cubicBezTo>
                  <a:cubicBezTo>
                    <a:pt x="42304" y="1902"/>
                    <a:pt x="37667" y="1"/>
                    <a:pt x="33045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10;p46">
              <a:extLst>
                <a:ext uri="{FF2B5EF4-FFF2-40B4-BE49-F238E27FC236}">
                  <a16:creationId xmlns:a16="http://schemas.microsoft.com/office/drawing/2014/main" id="{4F9F3C2C-9B38-387D-AA7B-6B585AC2CEAA}"/>
                </a:ext>
              </a:extLst>
            </p:cNvPr>
            <p:cNvSpPr/>
            <p:nvPr/>
          </p:nvSpPr>
          <p:spPr>
            <a:xfrm>
              <a:off x="6246750" y="870725"/>
              <a:ext cx="8250" cy="7625"/>
            </a:xfrm>
            <a:custGeom>
              <a:avLst/>
              <a:gdLst/>
              <a:ahLst/>
              <a:cxnLst/>
              <a:rect l="l" t="t" r="r" b="b"/>
              <a:pathLst>
                <a:path w="330" h="305" extrusionOk="0">
                  <a:moveTo>
                    <a:pt x="23" y="0"/>
                  </a:moveTo>
                  <a:cubicBezTo>
                    <a:pt x="14" y="17"/>
                    <a:pt x="9" y="37"/>
                    <a:pt x="0" y="55"/>
                  </a:cubicBezTo>
                  <a:cubicBezTo>
                    <a:pt x="108" y="138"/>
                    <a:pt x="218" y="222"/>
                    <a:pt x="330" y="304"/>
                  </a:cubicBezTo>
                  <a:cubicBezTo>
                    <a:pt x="228" y="202"/>
                    <a:pt x="125" y="102"/>
                    <a:pt x="2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11;p46">
              <a:extLst>
                <a:ext uri="{FF2B5EF4-FFF2-40B4-BE49-F238E27FC236}">
                  <a16:creationId xmlns:a16="http://schemas.microsoft.com/office/drawing/2014/main" id="{A8AC0575-62AF-72D8-683C-A60E8EB252AC}"/>
                </a:ext>
              </a:extLst>
            </p:cNvPr>
            <p:cNvSpPr/>
            <p:nvPr/>
          </p:nvSpPr>
          <p:spPr>
            <a:xfrm>
              <a:off x="4934650" y="607600"/>
              <a:ext cx="763050" cy="351000"/>
            </a:xfrm>
            <a:custGeom>
              <a:avLst/>
              <a:gdLst/>
              <a:ahLst/>
              <a:cxnLst/>
              <a:rect l="l" t="t" r="r" b="b"/>
              <a:pathLst>
                <a:path w="30522" h="14040" extrusionOk="0">
                  <a:moveTo>
                    <a:pt x="11639" y="1"/>
                  </a:moveTo>
                  <a:cubicBezTo>
                    <a:pt x="9665" y="1"/>
                    <a:pt x="7710" y="243"/>
                    <a:pt x="5859" y="917"/>
                  </a:cubicBezTo>
                  <a:cubicBezTo>
                    <a:pt x="4651" y="1355"/>
                    <a:pt x="3470" y="2007"/>
                    <a:pt x="2728" y="3055"/>
                  </a:cubicBezTo>
                  <a:cubicBezTo>
                    <a:pt x="0" y="6898"/>
                    <a:pt x="6132" y="8018"/>
                    <a:pt x="8597" y="8993"/>
                  </a:cubicBezTo>
                  <a:cubicBezTo>
                    <a:pt x="12908" y="10694"/>
                    <a:pt x="17314" y="12162"/>
                    <a:pt x="21786" y="13380"/>
                  </a:cubicBezTo>
                  <a:cubicBezTo>
                    <a:pt x="23027" y="13718"/>
                    <a:pt x="24302" y="14040"/>
                    <a:pt x="25580" y="14040"/>
                  </a:cubicBezTo>
                  <a:cubicBezTo>
                    <a:pt x="25880" y="14040"/>
                    <a:pt x="26181" y="14022"/>
                    <a:pt x="26481" y="13982"/>
                  </a:cubicBezTo>
                  <a:cubicBezTo>
                    <a:pt x="28056" y="13774"/>
                    <a:pt x="29634" y="12833"/>
                    <a:pt x="30140" y="11325"/>
                  </a:cubicBezTo>
                  <a:cubicBezTo>
                    <a:pt x="30521" y="10187"/>
                    <a:pt x="30240" y="8924"/>
                    <a:pt x="29737" y="7835"/>
                  </a:cubicBezTo>
                  <a:cubicBezTo>
                    <a:pt x="28621" y="5413"/>
                    <a:pt x="26465" y="3580"/>
                    <a:pt x="24062" y="2425"/>
                  </a:cubicBezTo>
                  <a:cubicBezTo>
                    <a:pt x="21658" y="1269"/>
                    <a:pt x="19005" y="733"/>
                    <a:pt x="16362" y="369"/>
                  </a:cubicBezTo>
                  <a:cubicBezTo>
                    <a:pt x="14804" y="155"/>
                    <a:pt x="13216" y="1"/>
                    <a:pt x="11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12;p46">
              <a:extLst>
                <a:ext uri="{FF2B5EF4-FFF2-40B4-BE49-F238E27FC236}">
                  <a16:creationId xmlns:a16="http://schemas.microsoft.com/office/drawing/2014/main" id="{3FEEA537-26A9-C3C9-FD82-B24AA6B7DF65}"/>
                </a:ext>
              </a:extLst>
            </p:cNvPr>
            <p:cNvSpPr/>
            <p:nvPr/>
          </p:nvSpPr>
          <p:spPr>
            <a:xfrm>
              <a:off x="4550400" y="706975"/>
              <a:ext cx="360725" cy="120975"/>
            </a:xfrm>
            <a:custGeom>
              <a:avLst/>
              <a:gdLst/>
              <a:ahLst/>
              <a:cxnLst/>
              <a:rect l="l" t="t" r="r" b="b"/>
              <a:pathLst>
                <a:path w="14429" h="4839" extrusionOk="0">
                  <a:moveTo>
                    <a:pt x="10133" y="1"/>
                  </a:moveTo>
                  <a:cubicBezTo>
                    <a:pt x="9655" y="1"/>
                    <a:pt x="9175" y="31"/>
                    <a:pt x="8710" y="76"/>
                  </a:cubicBezTo>
                  <a:cubicBezTo>
                    <a:pt x="6930" y="247"/>
                    <a:pt x="0" y="556"/>
                    <a:pt x="3115" y="3687"/>
                  </a:cubicBezTo>
                  <a:cubicBezTo>
                    <a:pt x="3946" y="4523"/>
                    <a:pt x="5249" y="4839"/>
                    <a:pt x="6679" y="4839"/>
                  </a:cubicBezTo>
                  <a:cubicBezTo>
                    <a:pt x="9060" y="4839"/>
                    <a:pt x="11792" y="3963"/>
                    <a:pt x="13282" y="3156"/>
                  </a:cubicBezTo>
                  <a:cubicBezTo>
                    <a:pt x="13831" y="2860"/>
                    <a:pt x="14429" y="2332"/>
                    <a:pt x="14265" y="1729"/>
                  </a:cubicBezTo>
                  <a:cubicBezTo>
                    <a:pt x="14204" y="1501"/>
                    <a:pt x="14039" y="1316"/>
                    <a:pt x="13866" y="1157"/>
                  </a:cubicBezTo>
                  <a:cubicBezTo>
                    <a:pt x="12872" y="254"/>
                    <a:pt x="11507" y="1"/>
                    <a:pt x="10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13;p46">
              <a:extLst>
                <a:ext uri="{FF2B5EF4-FFF2-40B4-BE49-F238E27FC236}">
                  <a16:creationId xmlns:a16="http://schemas.microsoft.com/office/drawing/2014/main" id="{F1A1A356-11F7-79E2-4B9D-84DAD21FFDA4}"/>
                </a:ext>
              </a:extLst>
            </p:cNvPr>
            <p:cNvSpPr/>
            <p:nvPr/>
          </p:nvSpPr>
          <p:spPr>
            <a:xfrm>
              <a:off x="6249075" y="873875"/>
              <a:ext cx="5925" cy="4475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0" y="0"/>
                  </a:moveTo>
                  <a:lnTo>
                    <a:pt x="237" y="178"/>
                  </a:lnTo>
                  <a:cubicBezTo>
                    <a:pt x="182" y="125"/>
                    <a:pt x="128" y="71"/>
                    <a:pt x="73" y="17"/>
                  </a:cubicBezTo>
                  <a:cubicBezTo>
                    <a:pt x="49" y="12"/>
                    <a:pt x="25" y="6"/>
                    <a:pt x="0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14;p46">
              <a:extLst>
                <a:ext uri="{FF2B5EF4-FFF2-40B4-BE49-F238E27FC236}">
                  <a16:creationId xmlns:a16="http://schemas.microsoft.com/office/drawing/2014/main" id="{BA65CE42-BCB3-16EC-9A33-439BB035C5AB}"/>
                </a:ext>
              </a:extLst>
            </p:cNvPr>
            <p:cNvSpPr/>
            <p:nvPr/>
          </p:nvSpPr>
          <p:spPr>
            <a:xfrm>
              <a:off x="6246750" y="870725"/>
              <a:ext cx="4175" cy="3600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23" y="0"/>
                  </a:moveTo>
                  <a:cubicBezTo>
                    <a:pt x="14" y="17"/>
                    <a:pt x="9" y="37"/>
                    <a:pt x="0" y="55"/>
                  </a:cubicBezTo>
                  <a:cubicBezTo>
                    <a:pt x="30" y="79"/>
                    <a:pt x="60" y="103"/>
                    <a:pt x="93" y="126"/>
                  </a:cubicBezTo>
                  <a:cubicBezTo>
                    <a:pt x="118" y="132"/>
                    <a:pt x="142" y="138"/>
                    <a:pt x="166" y="143"/>
                  </a:cubicBezTo>
                  <a:cubicBezTo>
                    <a:pt x="118" y="95"/>
                    <a:pt x="70" y="47"/>
                    <a:pt x="2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15;p46">
              <a:extLst>
                <a:ext uri="{FF2B5EF4-FFF2-40B4-BE49-F238E27FC236}">
                  <a16:creationId xmlns:a16="http://schemas.microsoft.com/office/drawing/2014/main" id="{337745B4-12DF-8957-3D45-9ED3908C111A}"/>
                </a:ext>
              </a:extLst>
            </p:cNvPr>
            <p:cNvSpPr/>
            <p:nvPr/>
          </p:nvSpPr>
          <p:spPr>
            <a:xfrm>
              <a:off x="4315850" y="159800"/>
              <a:ext cx="1954250" cy="712400"/>
            </a:xfrm>
            <a:custGeom>
              <a:avLst/>
              <a:gdLst/>
              <a:ahLst/>
              <a:cxnLst/>
              <a:rect l="l" t="t" r="r" b="b"/>
              <a:pathLst>
                <a:path w="78170" h="28496" extrusionOk="0">
                  <a:moveTo>
                    <a:pt x="36018" y="0"/>
                  </a:moveTo>
                  <a:cubicBezTo>
                    <a:pt x="33691" y="0"/>
                    <a:pt x="31323" y="740"/>
                    <a:pt x="29075" y="1478"/>
                  </a:cubicBezTo>
                  <a:lnTo>
                    <a:pt x="18772" y="4853"/>
                  </a:lnTo>
                  <a:cubicBezTo>
                    <a:pt x="16417" y="5624"/>
                    <a:pt x="14030" y="6411"/>
                    <a:pt x="11945" y="7753"/>
                  </a:cubicBezTo>
                  <a:cubicBezTo>
                    <a:pt x="10297" y="8813"/>
                    <a:pt x="8994" y="10558"/>
                    <a:pt x="7516" y="11843"/>
                  </a:cubicBezTo>
                  <a:cubicBezTo>
                    <a:pt x="4689" y="14305"/>
                    <a:pt x="2163" y="17109"/>
                    <a:pt x="0" y="20170"/>
                  </a:cubicBezTo>
                  <a:cubicBezTo>
                    <a:pt x="1852" y="18928"/>
                    <a:pt x="3651" y="17606"/>
                    <a:pt x="5388" y="16206"/>
                  </a:cubicBezTo>
                  <a:cubicBezTo>
                    <a:pt x="7747" y="14301"/>
                    <a:pt x="10063" y="12216"/>
                    <a:pt x="12910" y="11174"/>
                  </a:cubicBezTo>
                  <a:cubicBezTo>
                    <a:pt x="14969" y="10419"/>
                    <a:pt x="17185" y="10257"/>
                    <a:pt x="19352" y="9928"/>
                  </a:cubicBezTo>
                  <a:cubicBezTo>
                    <a:pt x="25040" y="9070"/>
                    <a:pt x="30746" y="7044"/>
                    <a:pt x="36394" y="7044"/>
                  </a:cubicBezTo>
                  <a:cubicBezTo>
                    <a:pt x="37846" y="7044"/>
                    <a:pt x="39295" y="7178"/>
                    <a:pt x="40739" y="7500"/>
                  </a:cubicBezTo>
                  <a:cubicBezTo>
                    <a:pt x="44560" y="8353"/>
                    <a:pt x="47981" y="10479"/>
                    <a:pt x="51049" y="12910"/>
                  </a:cubicBezTo>
                  <a:cubicBezTo>
                    <a:pt x="55629" y="16543"/>
                    <a:pt x="59626" y="20951"/>
                    <a:pt x="64647" y="23945"/>
                  </a:cubicBezTo>
                  <a:cubicBezTo>
                    <a:pt x="68446" y="26211"/>
                    <a:pt x="72678" y="27571"/>
                    <a:pt x="77024" y="28496"/>
                  </a:cubicBezTo>
                  <a:cubicBezTo>
                    <a:pt x="77053" y="28424"/>
                    <a:pt x="77076" y="28351"/>
                    <a:pt x="77107" y="28281"/>
                  </a:cubicBezTo>
                  <a:cubicBezTo>
                    <a:pt x="77153" y="28333"/>
                    <a:pt x="77206" y="28384"/>
                    <a:pt x="77258" y="28437"/>
                  </a:cubicBezTo>
                  <a:cubicBezTo>
                    <a:pt x="78169" y="26585"/>
                    <a:pt x="77265" y="23041"/>
                    <a:pt x="75789" y="21618"/>
                  </a:cubicBezTo>
                  <a:cubicBezTo>
                    <a:pt x="74298" y="20183"/>
                    <a:pt x="72291" y="19439"/>
                    <a:pt x="70367" y="18678"/>
                  </a:cubicBezTo>
                  <a:cubicBezTo>
                    <a:pt x="61061" y="14991"/>
                    <a:pt x="52279" y="9980"/>
                    <a:pt x="44372" y="3844"/>
                  </a:cubicBezTo>
                  <a:cubicBezTo>
                    <a:pt x="42568" y="2445"/>
                    <a:pt x="40742" y="951"/>
                    <a:pt x="38546" y="333"/>
                  </a:cubicBezTo>
                  <a:cubicBezTo>
                    <a:pt x="37714" y="99"/>
                    <a:pt x="36869" y="0"/>
                    <a:pt x="36018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16;p46">
              <a:extLst>
                <a:ext uri="{FF2B5EF4-FFF2-40B4-BE49-F238E27FC236}">
                  <a16:creationId xmlns:a16="http://schemas.microsoft.com/office/drawing/2014/main" id="{69BC1DC9-D3F4-E583-3F97-5EE82CFF3B45}"/>
                </a:ext>
              </a:extLst>
            </p:cNvPr>
            <p:cNvSpPr/>
            <p:nvPr/>
          </p:nvSpPr>
          <p:spPr>
            <a:xfrm>
              <a:off x="4693250" y="680400"/>
              <a:ext cx="17950" cy="161400"/>
            </a:xfrm>
            <a:custGeom>
              <a:avLst/>
              <a:gdLst/>
              <a:ahLst/>
              <a:cxnLst/>
              <a:rect l="l" t="t" r="r" b="b"/>
              <a:pathLst>
                <a:path w="718" h="6456" extrusionOk="0">
                  <a:moveTo>
                    <a:pt x="475" y="1"/>
                  </a:moveTo>
                  <a:cubicBezTo>
                    <a:pt x="403" y="1"/>
                    <a:pt x="336" y="54"/>
                    <a:pt x="325" y="127"/>
                  </a:cubicBezTo>
                  <a:cubicBezTo>
                    <a:pt x="1" y="2190"/>
                    <a:pt x="27" y="4278"/>
                    <a:pt x="403" y="6332"/>
                  </a:cubicBezTo>
                  <a:cubicBezTo>
                    <a:pt x="418" y="6405"/>
                    <a:pt x="479" y="6455"/>
                    <a:pt x="551" y="6455"/>
                  </a:cubicBezTo>
                  <a:cubicBezTo>
                    <a:pt x="558" y="6455"/>
                    <a:pt x="564" y="6454"/>
                    <a:pt x="571" y="6454"/>
                  </a:cubicBezTo>
                  <a:cubicBezTo>
                    <a:pt x="574" y="6454"/>
                    <a:pt x="577" y="6455"/>
                    <a:pt x="581" y="6455"/>
                  </a:cubicBezTo>
                  <a:cubicBezTo>
                    <a:pt x="663" y="6441"/>
                    <a:pt x="717" y="6362"/>
                    <a:pt x="703" y="6280"/>
                  </a:cubicBezTo>
                  <a:cubicBezTo>
                    <a:pt x="330" y="4259"/>
                    <a:pt x="305" y="2206"/>
                    <a:pt x="624" y="176"/>
                  </a:cubicBezTo>
                  <a:cubicBezTo>
                    <a:pt x="638" y="92"/>
                    <a:pt x="581" y="14"/>
                    <a:pt x="498" y="3"/>
                  </a:cubicBezTo>
                  <a:cubicBezTo>
                    <a:pt x="490" y="1"/>
                    <a:pt x="483" y="1"/>
                    <a:pt x="475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17;p46">
              <a:extLst>
                <a:ext uri="{FF2B5EF4-FFF2-40B4-BE49-F238E27FC236}">
                  <a16:creationId xmlns:a16="http://schemas.microsoft.com/office/drawing/2014/main" id="{916B8ED2-0471-3940-8663-F738BD5BD837}"/>
                </a:ext>
              </a:extLst>
            </p:cNvPr>
            <p:cNvSpPr/>
            <p:nvPr/>
          </p:nvSpPr>
          <p:spPr>
            <a:xfrm>
              <a:off x="4718775" y="660300"/>
              <a:ext cx="33900" cy="151675"/>
            </a:xfrm>
            <a:custGeom>
              <a:avLst/>
              <a:gdLst/>
              <a:ahLst/>
              <a:cxnLst/>
              <a:rect l="l" t="t" r="r" b="b"/>
              <a:pathLst>
                <a:path w="1356" h="6067" extrusionOk="0">
                  <a:moveTo>
                    <a:pt x="1186" y="0"/>
                  </a:moveTo>
                  <a:cubicBezTo>
                    <a:pt x="1121" y="0"/>
                    <a:pt x="1063" y="42"/>
                    <a:pt x="1042" y="107"/>
                  </a:cubicBezTo>
                  <a:cubicBezTo>
                    <a:pt x="444" y="2078"/>
                    <a:pt x="0" y="4153"/>
                    <a:pt x="811" y="5976"/>
                  </a:cubicBezTo>
                  <a:cubicBezTo>
                    <a:pt x="837" y="6032"/>
                    <a:pt x="892" y="6067"/>
                    <a:pt x="950" y="6067"/>
                  </a:cubicBezTo>
                  <a:cubicBezTo>
                    <a:pt x="972" y="6067"/>
                    <a:pt x="991" y="6062"/>
                    <a:pt x="1011" y="6054"/>
                  </a:cubicBezTo>
                  <a:cubicBezTo>
                    <a:pt x="1088" y="6019"/>
                    <a:pt x="1121" y="5931"/>
                    <a:pt x="1088" y="5853"/>
                  </a:cubicBezTo>
                  <a:cubicBezTo>
                    <a:pt x="315" y="4120"/>
                    <a:pt x="748" y="2111"/>
                    <a:pt x="1332" y="195"/>
                  </a:cubicBezTo>
                  <a:cubicBezTo>
                    <a:pt x="1356" y="116"/>
                    <a:pt x="1312" y="33"/>
                    <a:pt x="1231" y="7"/>
                  </a:cubicBezTo>
                  <a:cubicBezTo>
                    <a:pt x="1216" y="2"/>
                    <a:pt x="1201" y="0"/>
                    <a:pt x="1186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18;p46">
              <a:extLst>
                <a:ext uri="{FF2B5EF4-FFF2-40B4-BE49-F238E27FC236}">
                  <a16:creationId xmlns:a16="http://schemas.microsoft.com/office/drawing/2014/main" id="{F3F23C8B-AEB6-F83E-3AAE-A1CD9A4D11E2}"/>
                </a:ext>
              </a:extLst>
            </p:cNvPr>
            <p:cNvSpPr/>
            <p:nvPr/>
          </p:nvSpPr>
          <p:spPr>
            <a:xfrm>
              <a:off x="4757925" y="715575"/>
              <a:ext cx="14725" cy="63075"/>
            </a:xfrm>
            <a:custGeom>
              <a:avLst/>
              <a:gdLst/>
              <a:ahLst/>
              <a:cxnLst/>
              <a:rect l="l" t="t" r="r" b="b"/>
              <a:pathLst>
                <a:path w="589" h="2523" extrusionOk="0">
                  <a:moveTo>
                    <a:pt x="164" y="0"/>
                  </a:moveTo>
                  <a:cubicBezTo>
                    <a:pt x="157" y="0"/>
                    <a:pt x="151" y="1"/>
                    <a:pt x="144" y="2"/>
                  </a:cubicBezTo>
                  <a:cubicBezTo>
                    <a:pt x="61" y="12"/>
                    <a:pt x="1" y="88"/>
                    <a:pt x="11" y="169"/>
                  </a:cubicBezTo>
                  <a:lnTo>
                    <a:pt x="276" y="2389"/>
                  </a:lnTo>
                  <a:cubicBezTo>
                    <a:pt x="284" y="2465"/>
                    <a:pt x="352" y="2523"/>
                    <a:pt x="426" y="2523"/>
                  </a:cubicBezTo>
                  <a:lnTo>
                    <a:pt x="445" y="2523"/>
                  </a:lnTo>
                  <a:cubicBezTo>
                    <a:pt x="528" y="2511"/>
                    <a:pt x="588" y="2437"/>
                    <a:pt x="577" y="2354"/>
                  </a:cubicBezTo>
                  <a:lnTo>
                    <a:pt x="312" y="134"/>
                  </a:lnTo>
                  <a:cubicBezTo>
                    <a:pt x="303" y="57"/>
                    <a:pt x="237" y="0"/>
                    <a:pt x="164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19;p46">
              <a:extLst>
                <a:ext uri="{FF2B5EF4-FFF2-40B4-BE49-F238E27FC236}">
                  <a16:creationId xmlns:a16="http://schemas.microsoft.com/office/drawing/2014/main" id="{A352C15A-5627-ADCE-2895-DC3471482D63}"/>
                </a:ext>
              </a:extLst>
            </p:cNvPr>
            <p:cNvSpPr/>
            <p:nvPr/>
          </p:nvSpPr>
          <p:spPr>
            <a:xfrm>
              <a:off x="4685650" y="403625"/>
              <a:ext cx="70000" cy="154350"/>
            </a:xfrm>
            <a:custGeom>
              <a:avLst/>
              <a:gdLst/>
              <a:ahLst/>
              <a:cxnLst/>
              <a:rect l="l" t="t" r="r" b="b"/>
              <a:pathLst>
                <a:path w="2800" h="6174" extrusionOk="0">
                  <a:moveTo>
                    <a:pt x="2637" y="1"/>
                  </a:moveTo>
                  <a:cubicBezTo>
                    <a:pt x="2562" y="1"/>
                    <a:pt x="2498" y="55"/>
                    <a:pt x="2488" y="131"/>
                  </a:cubicBezTo>
                  <a:cubicBezTo>
                    <a:pt x="2169" y="2474"/>
                    <a:pt x="1547" y="4191"/>
                    <a:pt x="591" y="5357"/>
                  </a:cubicBezTo>
                  <a:cubicBezTo>
                    <a:pt x="1116" y="3809"/>
                    <a:pt x="1178" y="2125"/>
                    <a:pt x="760" y="537"/>
                  </a:cubicBezTo>
                  <a:cubicBezTo>
                    <a:pt x="742" y="469"/>
                    <a:pt x="681" y="424"/>
                    <a:pt x="615" y="424"/>
                  </a:cubicBezTo>
                  <a:cubicBezTo>
                    <a:pt x="602" y="424"/>
                    <a:pt x="590" y="426"/>
                    <a:pt x="577" y="429"/>
                  </a:cubicBezTo>
                  <a:cubicBezTo>
                    <a:pt x="495" y="451"/>
                    <a:pt x="448" y="534"/>
                    <a:pt x="470" y="614"/>
                  </a:cubicBezTo>
                  <a:cubicBezTo>
                    <a:pt x="935" y="2388"/>
                    <a:pt x="779" y="4287"/>
                    <a:pt x="30" y="5960"/>
                  </a:cubicBezTo>
                  <a:cubicBezTo>
                    <a:pt x="1" y="6026"/>
                    <a:pt x="21" y="6103"/>
                    <a:pt x="80" y="6145"/>
                  </a:cubicBezTo>
                  <a:cubicBezTo>
                    <a:pt x="107" y="6165"/>
                    <a:pt x="138" y="6173"/>
                    <a:pt x="170" y="6173"/>
                  </a:cubicBezTo>
                  <a:cubicBezTo>
                    <a:pt x="206" y="6173"/>
                    <a:pt x="243" y="6161"/>
                    <a:pt x="269" y="6136"/>
                  </a:cubicBezTo>
                  <a:cubicBezTo>
                    <a:pt x="1580" y="4942"/>
                    <a:pt x="2404" y="2993"/>
                    <a:pt x="2787" y="171"/>
                  </a:cubicBezTo>
                  <a:cubicBezTo>
                    <a:pt x="2800" y="89"/>
                    <a:pt x="2741" y="12"/>
                    <a:pt x="2658" y="2"/>
                  </a:cubicBezTo>
                  <a:cubicBezTo>
                    <a:pt x="2651" y="1"/>
                    <a:pt x="2644" y="1"/>
                    <a:pt x="2637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20;p46">
              <a:extLst>
                <a:ext uri="{FF2B5EF4-FFF2-40B4-BE49-F238E27FC236}">
                  <a16:creationId xmlns:a16="http://schemas.microsoft.com/office/drawing/2014/main" id="{39FCC848-4DA7-C76F-1166-182032D04CEC}"/>
                </a:ext>
              </a:extLst>
            </p:cNvPr>
            <p:cNvSpPr/>
            <p:nvPr/>
          </p:nvSpPr>
          <p:spPr>
            <a:xfrm>
              <a:off x="5075075" y="908600"/>
              <a:ext cx="520825" cy="242450"/>
            </a:xfrm>
            <a:custGeom>
              <a:avLst/>
              <a:gdLst/>
              <a:ahLst/>
              <a:cxnLst/>
              <a:rect l="l" t="t" r="r" b="b"/>
              <a:pathLst>
                <a:path w="20833" h="9698" extrusionOk="0">
                  <a:moveTo>
                    <a:pt x="167" y="1"/>
                  </a:moveTo>
                  <a:cubicBezTo>
                    <a:pt x="127" y="1"/>
                    <a:pt x="87" y="16"/>
                    <a:pt x="58" y="47"/>
                  </a:cubicBezTo>
                  <a:cubicBezTo>
                    <a:pt x="0" y="106"/>
                    <a:pt x="2" y="202"/>
                    <a:pt x="63" y="260"/>
                  </a:cubicBezTo>
                  <a:cubicBezTo>
                    <a:pt x="5646" y="5611"/>
                    <a:pt x="12960" y="8964"/>
                    <a:pt x="20659" y="9697"/>
                  </a:cubicBezTo>
                  <a:lnTo>
                    <a:pt x="20673" y="9697"/>
                  </a:lnTo>
                  <a:cubicBezTo>
                    <a:pt x="20749" y="9697"/>
                    <a:pt x="20817" y="9639"/>
                    <a:pt x="20824" y="9564"/>
                  </a:cubicBezTo>
                  <a:cubicBezTo>
                    <a:pt x="20832" y="9481"/>
                    <a:pt x="20769" y="9406"/>
                    <a:pt x="20688" y="9399"/>
                  </a:cubicBezTo>
                  <a:cubicBezTo>
                    <a:pt x="13056" y="8671"/>
                    <a:pt x="5805" y="5347"/>
                    <a:pt x="271" y="43"/>
                  </a:cubicBezTo>
                  <a:cubicBezTo>
                    <a:pt x="242" y="15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21;p46">
              <a:extLst>
                <a:ext uri="{FF2B5EF4-FFF2-40B4-BE49-F238E27FC236}">
                  <a16:creationId xmlns:a16="http://schemas.microsoft.com/office/drawing/2014/main" id="{465F1124-EC54-9642-376E-1CC1E9EF655A}"/>
                </a:ext>
              </a:extLst>
            </p:cNvPr>
            <p:cNvSpPr/>
            <p:nvPr/>
          </p:nvSpPr>
          <p:spPr>
            <a:xfrm>
              <a:off x="6120150" y="680625"/>
              <a:ext cx="651000" cy="819000"/>
            </a:xfrm>
            <a:custGeom>
              <a:avLst/>
              <a:gdLst/>
              <a:ahLst/>
              <a:cxnLst/>
              <a:rect l="l" t="t" r="r" b="b"/>
              <a:pathLst>
                <a:path w="26040" h="32760" extrusionOk="0">
                  <a:moveTo>
                    <a:pt x="21616" y="1"/>
                  </a:moveTo>
                  <a:cubicBezTo>
                    <a:pt x="20994" y="1"/>
                    <a:pt x="20354" y="85"/>
                    <a:pt x="19748" y="169"/>
                  </a:cubicBezTo>
                  <a:cubicBezTo>
                    <a:pt x="17107" y="533"/>
                    <a:pt x="14441" y="715"/>
                    <a:pt x="11775" y="715"/>
                  </a:cubicBezTo>
                  <a:cubicBezTo>
                    <a:pt x="10732" y="715"/>
                    <a:pt x="9688" y="687"/>
                    <a:pt x="8646" y="631"/>
                  </a:cubicBezTo>
                  <a:cubicBezTo>
                    <a:pt x="8554" y="626"/>
                    <a:pt x="8461" y="622"/>
                    <a:pt x="8367" y="622"/>
                  </a:cubicBezTo>
                  <a:cubicBezTo>
                    <a:pt x="8113" y="622"/>
                    <a:pt x="7861" y="656"/>
                    <a:pt x="7665" y="808"/>
                  </a:cubicBezTo>
                  <a:cubicBezTo>
                    <a:pt x="7472" y="957"/>
                    <a:pt x="7370" y="1192"/>
                    <a:pt x="7284" y="1420"/>
                  </a:cubicBezTo>
                  <a:cubicBezTo>
                    <a:pt x="6785" y="2753"/>
                    <a:pt x="6639" y="4186"/>
                    <a:pt x="6440" y="5593"/>
                  </a:cubicBezTo>
                  <a:cubicBezTo>
                    <a:pt x="5659" y="11140"/>
                    <a:pt x="4011" y="16565"/>
                    <a:pt x="1580" y="21611"/>
                  </a:cubicBezTo>
                  <a:cubicBezTo>
                    <a:pt x="1210" y="22381"/>
                    <a:pt x="0" y="23874"/>
                    <a:pt x="494" y="24756"/>
                  </a:cubicBezTo>
                  <a:cubicBezTo>
                    <a:pt x="974" y="25617"/>
                    <a:pt x="3379" y="25951"/>
                    <a:pt x="4260" y="26248"/>
                  </a:cubicBezTo>
                  <a:cubicBezTo>
                    <a:pt x="7200" y="27241"/>
                    <a:pt x="10139" y="28231"/>
                    <a:pt x="13077" y="29225"/>
                  </a:cubicBezTo>
                  <a:cubicBezTo>
                    <a:pt x="16440" y="30357"/>
                    <a:pt x="19799" y="31489"/>
                    <a:pt x="23159" y="32623"/>
                  </a:cubicBezTo>
                  <a:cubicBezTo>
                    <a:pt x="23362" y="32690"/>
                    <a:pt x="23575" y="32760"/>
                    <a:pt x="23786" y="32760"/>
                  </a:cubicBezTo>
                  <a:cubicBezTo>
                    <a:pt x="23852" y="32760"/>
                    <a:pt x="23918" y="32753"/>
                    <a:pt x="23983" y="32737"/>
                  </a:cubicBezTo>
                  <a:cubicBezTo>
                    <a:pt x="24298" y="32660"/>
                    <a:pt x="24529" y="32392"/>
                    <a:pt x="24698" y="32115"/>
                  </a:cubicBezTo>
                  <a:cubicBezTo>
                    <a:pt x="25343" y="31068"/>
                    <a:pt x="25422" y="29778"/>
                    <a:pt x="25476" y="28547"/>
                  </a:cubicBezTo>
                  <a:cubicBezTo>
                    <a:pt x="25701" y="23513"/>
                    <a:pt x="25803" y="18472"/>
                    <a:pt x="25905" y="13435"/>
                  </a:cubicBezTo>
                  <a:cubicBezTo>
                    <a:pt x="25975" y="10034"/>
                    <a:pt x="26040" y="6588"/>
                    <a:pt x="25254" y="3277"/>
                  </a:cubicBezTo>
                  <a:cubicBezTo>
                    <a:pt x="25023" y="2304"/>
                    <a:pt x="24681" y="1291"/>
                    <a:pt x="23900" y="667"/>
                  </a:cubicBezTo>
                  <a:cubicBezTo>
                    <a:pt x="23256" y="154"/>
                    <a:pt x="22453" y="1"/>
                    <a:pt x="21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22;p46">
              <a:extLst>
                <a:ext uri="{FF2B5EF4-FFF2-40B4-BE49-F238E27FC236}">
                  <a16:creationId xmlns:a16="http://schemas.microsoft.com/office/drawing/2014/main" id="{043BB935-FF84-456F-881A-F253DB1BCE44}"/>
                </a:ext>
              </a:extLst>
            </p:cNvPr>
            <p:cNvSpPr/>
            <p:nvPr/>
          </p:nvSpPr>
          <p:spPr>
            <a:xfrm>
              <a:off x="6120225" y="696100"/>
              <a:ext cx="637275" cy="803525"/>
            </a:xfrm>
            <a:custGeom>
              <a:avLst/>
              <a:gdLst/>
              <a:ahLst/>
              <a:cxnLst/>
              <a:rect l="l" t="t" r="r" b="b"/>
              <a:pathLst>
                <a:path w="25491" h="32141" extrusionOk="0">
                  <a:moveTo>
                    <a:pt x="8373" y="1"/>
                  </a:moveTo>
                  <a:cubicBezTo>
                    <a:pt x="8117" y="1"/>
                    <a:pt x="7863" y="34"/>
                    <a:pt x="7664" y="187"/>
                  </a:cubicBezTo>
                  <a:cubicBezTo>
                    <a:pt x="7470" y="336"/>
                    <a:pt x="7369" y="571"/>
                    <a:pt x="7283" y="798"/>
                  </a:cubicBezTo>
                  <a:cubicBezTo>
                    <a:pt x="6784" y="2131"/>
                    <a:pt x="6638" y="3564"/>
                    <a:pt x="6438" y="4973"/>
                  </a:cubicBezTo>
                  <a:cubicBezTo>
                    <a:pt x="5657" y="10520"/>
                    <a:pt x="4009" y="15944"/>
                    <a:pt x="1578" y="20991"/>
                  </a:cubicBezTo>
                  <a:cubicBezTo>
                    <a:pt x="1209" y="21759"/>
                    <a:pt x="0" y="23254"/>
                    <a:pt x="492" y="24135"/>
                  </a:cubicBezTo>
                  <a:cubicBezTo>
                    <a:pt x="972" y="24997"/>
                    <a:pt x="3377" y="25329"/>
                    <a:pt x="4258" y="25627"/>
                  </a:cubicBezTo>
                  <a:cubicBezTo>
                    <a:pt x="7198" y="26620"/>
                    <a:pt x="10138" y="27611"/>
                    <a:pt x="13076" y="28603"/>
                  </a:cubicBezTo>
                  <a:cubicBezTo>
                    <a:pt x="16435" y="29738"/>
                    <a:pt x="19795" y="30871"/>
                    <a:pt x="23156" y="32004"/>
                  </a:cubicBezTo>
                  <a:cubicBezTo>
                    <a:pt x="23359" y="32071"/>
                    <a:pt x="23572" y="32141"/>
                    <a:pt x="23783" y="32141"/>
                  </a:cubicBezTo>
                  <a:cubicBezTo>
                    <a:pt x="23849" y="32141"/>
                    <a:pt x="23915" y="32134"/>
                    <a:pt x="23980" y="32118"/>
                  </a:cubicBezTo>
                  <a:cubicBezTo>
                    <a:pt x="24295" y="32041"/>
                    <a:pt x="24526" y="31773"/>
                    <a:pt x="24695" y="31496"/>
                  </a:cubicBezTo>
                  <a:cubicBezTo>
                    <a:pt x="25340" y="30449"/>
                    <a:pt x="25419" y="29159"/>
                    <a:pt x="25473" y="27928"/>
                  </a:cubicBezTo>
                  <a:cubicBezTo>
                    <a:pt x="25480" y="27783"/>
                    <a:pt x="25485" y="27638"/>
                    <a:pt x="25490" y="27492"/>
                  </a:cubicBezTo>
                  <a:cubicBezTo>
                    <a:pt x="25255" y="27483"/>
                    <a:pt x="25022" y="27473"/>
                    <a:pt x="24788" y="27459"/>
                  </a:cubicBezTo>
                  <a:cubicBezTo>
                    <a:pt x="20682" y="27205"/>
                    <a:pt x="16527" y="26073"/>
                    <a:pt x="13276" y="23549"/>
                  </a:cubicBezTo>
                  <a:cubicBezTo>
                    <a:pt x="12028" y="22580"/>
                    <a:pt x="10883" y="21333"/>
                    <a:pt x="10553" y="19787"/>
                  </a:cubicBezTo>
                  <a:cubicBezTo>
                    <a:pt x="10407" y="19100"/>
                    <a:pt x="10430" y="18389"/>
                    <a:pt x="10472" y="17689"/>
                  </a:cubicBezTo>
                  <a:cubicBezTo>
                    <a:pt x="10821" y="11798"/>
                    <a:pt x="12481" y="5925"/>
                    <a:pt x="12653" y="86"/>
                  </a:cubicBezTo>
                  <a:lnTo>
                    <a:pt x="12653" y="86"/>
                  </a:lnTo>
                  <a:cubicBezTo>
                    <a:pt x="12353" y="90"/>
                    <a:pt x="12054" y="92"/>
                    <a:pt x="11754" y="92"/>
                  </a:cubicBezTo>
                  <a:cubicBezTo>
                    <a:pt x="10717" y="92"/>
                    <a:pt x="9679" y="65"/>
                    <a:pt x="8644" y="10"/>
                  </a:cubicBezTo>
                  <a:cubicBezTo>
                    <a:pt x="8555" y="5"/>
                    <a:pt x="8464" y="1"/>
                    <a:pt x="8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23;p46">
              <a:extLst>
                <a:ext uri="{FF2B5EF4-FFF2-40B4-BE49-F238E27FC236}">
                  <a16:creationId xmlns:a16="http://schemas.microsoft.com/office/drawing/2014/main" id="{0CDAFAE6-98E1-EE65-9EA5-FA7880C1BC94}"/>
                </a:ext>
              </a:extLst>
            </p:cNvPr>
            <p:cNvSpPr/>
            <p:nvPr/>
          </p:nvSpPr>
          <p:spPr>
            <a:xfrm>
              <a:off x="6039425" y="636350"/>
              <a:ext cx="323850" cy="721500"/>
            </a:xfrm>
            <a:custGeom>
              <a:avLst/>
              <a:gdLst/>
              <a:ahLst/>
              <a:cxnLst/>
              <a:rect l="l" t="t" r="r" b="b"/>
              <a:pathLst>
                <a:path w="12954" h="28860" extrusionOk="0">
                  <a:moveTo>
                    <a:pt x="5326" y="0"/>
                  </a:moveTo>
                  <a:cubicBezTo>
                    <a:pt x="3982" y="7671"/>
                    <a:pt x="2640" y="15342"/>
                    <a:pt x="1297" y="23012"/>
                  </a:cubicBezTo>
                  <a:cubicBezTo>
                    <a:pt x="1094" y="23619"/>
                    <a:pt x="0" y="26489"/>
                    <a:pt x="168" y="26790"/>
                  </a:cubicBezTo>
                  <a:cubicBezTo>
                    <a:pt x="631" y="27615"/>
                    <a:pt x="4481" y="28345"/>
                    <a:pt x="5422" y="28678"/>
                  </a:cubicBezTo>
                  <a:cubicBezTo>
                    <a:pt x="5680" y="28769"/>
                    <a:pt x="5958" y="28860"/>
                    <a:pt x="6226" y="28860"/>
                  </a:cubicBezTo>
                  <a:cubicBezTo>
                    <a:pt x="6354" y="28860"/>
                    <a:pt x="6481" y="28839"/>
                    <a:pt x="6602" y="28787"/>
                  </a:cubicBezTo>
                  <a:cubicBezTo>
                    <a:pt x="7048" y="28598"/>
                    <a:pt x="7227" y="28073"/>
                    <a:pt x="7356" y="27604"/>
                  </a:cubicBezTo>
                  <a:cubicBezTo>
                    <a:pt x="9592" y="19537"/>
                    <a:pt x="11412" y="11350"/>
                    <a:pt x="12806" y="3095"/>
                  </a:cubicBezTo>
                  <a:cubicBezTo>
                    <a:pt x="12898" y="2547"/>
                    <a:pt x="12954" y="1897"/>
                    <a:pt x="12543" y="1524"/>
                  </a:cubicBezTo>
                  <a:cubicBezTo>
                    <a:pt x="12316" y="1322"/>
                    <a:pt x="12004" y="1257"/>
                    <a:pt x="11704" y="1201"/>
                  </a:cubicBezTo>
                  <a:cubicBezTo>
                    <a:pt x="9579" y="800"/>
                    <a:pt x="7453" y="400"/>
                    <a:pt x="5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24;p46">
              <a:extLst>
                <a:ext uri="{FF2B5EF4-FFF2-40B4-BE49-F238E27FC236}">
                  <a16:creationId xmlns:a16="http://schemas.microsoft.com/office/drawing/2014/main" id="{759B19E5-4240-C113-4F28-42BE42CCC7CA}"/>
                </a:ext>
              </a:extLst>
            </p:cNvPr>
            <p:cNvSpPr/>
            <p:nvPr/>
          </p:nvSpPr>
          <p:spPr>
            <a:xfrm>
              <a:off x="6083175" y="649900"/>
              <a:ext cx="280100" cy="707975"/>
            </a:xfrm>
            <a:custGeom>
              <a:avLst/>
              <a:gdLst/>
              <a:ahLst/>
              <a:cxnLst/>
              <a:rect l="l" t="t" r="r" b="b"/>
              <a:pathLst>
                <a:path w="11204" h="28319" extrusionOk="0">
                  <a:moveTo>
                    <a:pt x="6450" y="0"/>
                  </a:moveTo>
                  <a:lnTo>
                    <a:pt x="6450" y="0"/>
                  </a:lnTo>
                  <a:cubicBezTo>
                    <a:pt x="6524" y="6417"/>
                    <a:pt x="5712" y="12846"/>
                    <a:pt x="4023" y="19038"/>
                  </a:cubicBezTo>
                  <a:cubicBezTo>
                    <a:pt x="3227" y="21964"/>
                    <a:pt x="2103" y="25007"/>
                    <a:pt x="0" y="27108"/>
                  </a:cubicBezTo>
                  <a:cubicBezTo>
                    <a:pt x="1328" y="27558"/>
                    <a:pt x="3078" y="27927"/>
                    <a:pt x="3672" y="28136"/>
                  </a:cubicBezTo>
                  <a:cubicBezTo>
                    <a:pt x="3931" y="28227"/>
                    <a:pt x="4210" y="28318"/>
                    <a:pt x="4479" y="28318"/>
                  </a:cubicBezTo>
                  <a:cubicBezTo>
                    <a:pt x="4607" y="28318"/>
                    <a:pt x="4732" y="28298"/>
                    <a:pt x="4852" y="28246"/>
                  </a:cubicBezTo>
                  <a:cubicBezTo>
                    <a:pt x="5298" y="28054"/>
                    <a:pt x="5477" y="27530"/>
                    <a:pt x="5606" y="27064"/>
                  </a:cubicBezTo>
                  <a:cubicBezTo>
                    <a:pt x="7842" y="18995"/>
                    <a:pt x="9660" y="10810"/>
                    <a:pt x="11056" y="2553"/>
                  </a:cubicBezTo>
                  <a:cubicBezTo>
                    <a:pt x="11147" y="2005"/>
                    <a:pt x="11204" y="1353"/>
                    <a:pt x="10793" y="982"/>
                  </a:cubicBezTo>
                  <a:cubicBezTo>
                    <a:pt x="10566" y="780"/>
                    <a:pt x="10251" y="715"/>
                    <a:pt x="9954" y="659"/>
                  </a:cubicBezTo>
                  <a:cubicBezTo>
                    <a:pt x="8786" y="439"/>
                    <a:pt x="7618" y="221"/>
                    <a:pt x="6450" y="0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25;p46">
              <a:extLst>
                <a:ext uri="{FF2B5EF4-FFF2-40B4-BE49-F238E27FC236}">
                  <a16:creationId xmlns:a16="http://schemas.microsoft.com/office/drawing/2014/main" id="{E6F86DEE-F83C-3A6A-ADA7-3B0880918A1F}"/>
                </a:ext>
              </a:extLst>
            </p:cNvPr>
            <p:cNvSpPr/>
            <p:nvPr/>
          </p:nvSpPr>
          <p:spPr>
            <a:xfrm>
              <a:off x="2442825" y="268225"/>
              <a:ext cx="349475" cy="499350"/>
            </a:xfrm>
            <a:custGeom>
              <a:avLst/>
              <a:gdLst/>
              <a:ahLst/>
              <a:cxnLst/>
              <a:rect l="l" t="t" r="r" b="b"/>
              <a:pathLst>
                <a:path w="13979" h="19974" extrusionOk="0">
                  <a:moveTo>
                    <a:pt x="6082" y="0"/>
                  </a:moveTo>
                  <a:cubicBezTo>
                    <a:pt x="5835" y="0"/>
                    <a:pt x="5587" y="13"/>
                    <a:pt x="5342" y="26"/>
                  </a:cubicBezTo>
                  <a:cubicBezTo>
                    <a:pt x="5150" y="38"/>
                    <a:pt x="4949" y="49"/>
                    <a:pt x="4785" y="151"/>
                  </a:cubicBezTo>
                  <a:cubicBezTo>
                    <a:pt x="4608" y="258"/>
                    <a:pt x="4504" y="446"/>
                    <a:pt x="4412" y="630"/>
                  </a:cubicBezTo>
                  <a:cubicBezTo>
                    <a:pt x="3250" y="3002"/>
                    <a:pt x="3844" y="5984"/>
                    <a:pt x="5629" y="7929"/>
                  </a:cubicBezTo>
                  <a:cubicBezTo>
                    <a:pt x="5315" y="8839"/>
                    <a:pt x="5428" y="9713"/>
                    <a:pt x="5682" y="10642"/>
                  </a:cubicBezTo>
                  <a:cubicBezTo>
                    <a:pt x="5633" y="10641"/>
                    <a:pt x="5585" y="10640"/>
                    <a:pt x="5537" y="10640"/>
                  </a:cubicBezTo>
                  <a:cubicBezTo>
                    <a:pt x="3227" y="10640"/>
                    <a:pt x="1000" y="12275"/>
                    <a:pt x="323" y="14487"/>
                  </a:cubicBezTo>
                  <a:cubicBezTo>
                    <a:pt x="0" y="15548"/>
                    <a:pt x="1074" y="16444"/>
                    <a:pt x="1834" y="17251"/>
                  </a:cubicBezTo>
                  <a:cubicBezTo>
                    <a:pt x="2589" y="18056"/>
                    <a:pt x="3364" y="18877"/>
                    <a:pt x="4329" y="19416"/>
                  </a:cubicBezTo>
                  <a:cubicBezTo>
                    <a:pt x="4940" y="19757"/>
                    <a:pt x="5647" y="19973"/>
                    <a:pt x="6341" y="19973"/>
                  </a:cubicBezTo>
                  <a:cubicBezTo>
                    <a:pt x="6744" y="19973"/>
                    <a:pt x="7142" y="19901"/>
                    <a:pt x="7515" y="19737"/>
                  </a:cubicBezTo>
                  <a:cubicBezTo>
                    <a:pt x="8469" y="19320"/>
                    <a:pt x="9093" y="18400"/>
                    <a:pt x="9908" y="17752"/>
                  </a:cubicBezTo>
                  <a:cubicBezTo>
                    <a:pt x="10667" y="17149"/>
                    <a:pt x="11600" y="16771"/>
                    <a:pt x="12283" y="16084"/>
                  </a:cubicBezTo>
                  <a:cubicBezTo>
                    <a:pt x="13443" y="14922"/>
                    <a:pt x="13651" y="13143"/>
                    <a:pt x="13795" y="11506"/>
                  </a:cubicBezTo>
                  <a:cubicBezTo>
                    <a:pt x="13887" y="10474"/>
                    <a:pt x="13979" y="9428"/>
                    <a:pt x="13792" y="8409"/>
                  </a:cubicBezTo>
                  <a:cubicBezTo>
                    <a:pt x="13484" y="6719"/>
                    <a:pt x="12634" y="5306"/>
                    <a:pt x="11456" y="4058"/>
                  </a:cubicBezTo>
                  <a:cubicBezTo>
                    <a:pt x="10619" y="3172"/>
                    <a:pt x="9785" y="2289"/>
                    <a:pt x="8950" y="1405"/>
                  </a:cubicBezTo>
                  <a:cubicBezTo>
                    <a:pt x="8533" y="962"/>
                    <a:pt x="8098" y="509"/>
                    <a:pt x="7544" y="258"/>
                  </a:cubicBezTo>
                  <a:cubicBezTo>
                    <a:pt x="7087" y="53"/>
                    <a:pt x="6586" y="0"/>
                    <a:pt x="6082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26;p46">
              <a:extLst>
                <a:ext uri="{FF2B5EF4-FFF2-40B4-BE49-F238E27FC236}">
                  <a16:creationId xmlns:a16="http://schemas.microsoft.com/office/drawing/2014/main" id="{365AD0B6-4532-7331-4B7A-1A4C7D6929ED}"/>
                </a:ext>
              </a:extLst>
            </p:cNvPr>
            <p:cNvSpPr/>
            <p:nvPr/>
          </p:nvSpPr>
          <p:spPr>
            <a:xfrm>
              <a:off x="2442825" y="389000"/>
              <a:ext cx="349450" cy="378575"/>
            </a:xfrm>
            <a:custGeom>
              <a:avLst/>
              <a:gdLst/>
              <a:ahLst/>
              <a:cxnLst/>
              <a:rect l="l" t="t" r="r" b="b"/>
              <a:pathLst>
                <a:path w="13978" h="15143" extrusionOk="0">
                  <a:moveTo>
                    <a:pt x="12118" y="1"/>
                  </a:moveTo>
                  <a:cubicBezTo>
                    <a:pt x="12096" y="2917"/>
                    <a:pt x="11542" y="5830"/>
                    <a:pt x="10467" y="8543"/>
                  </a:cubicBezTo>
                  <a:cubicBezTo>
                    <a:pt x="9101" y="8709"/>
                    <a:pt x="7773" y="9165"/>
                    <a:pt x="6589" y="9867"/>
                  </a:cubicBezTo>
                  <a:cubicBezTo>
                    <a:pt x="5619" y="8531"/>
                    <a:pt x="4406" y="7376"/>
                    <a:pt x="3039" y="6453"/>
                  </a:cubicBezTo>
                  <a:cubicBezTo>
                    <a:pt x="1769" y="7130"/>
                    <a:pt x="746" y="8279"/>
                    <a:pt x="326" y="9656"/>
                  </a:cubicBezTo>
                  <a:cubicBezTo>
                    <a:pt x="0" y="10716"/>
                    <a:pt x="1075" y="11613"/>
                    <a:pt x="1834" y="12420"/>
                  </a:cubicBezTo>
                  <a:cubicBezTo>
                    <a:pt x="2592" y="13225"/>
                    <a:pt x="3364" y="14046"/>
                    <a:pt x="4329" y="14585"/>
                  </a:cubicBezTo>
                  <a:cubicBezTo>
                    <a:pt x="4940" y="14926"/>
                    <a:pt x="5647" y="15142"/>
                    <a:pt x="6341" y="15142"/>
                  </a:cubicBezTo>
                  <a:cubicBezTo>
                    <a:pt x="6744" y="15142"/>
                    <a:pt x="7142" y="15070"/>
                    <a:pt x="7515" y="14906"/>
                  </a:cubicBezTo>
                  <a:cubicBezTo>
                    <a:pt x="8469" y="14489"/>
                    <a:pt x="9093" y="13569"/>
                    <a:pt x="9908" y="12921"/>
                  </a:cubicBezTo>
                  <a:cubicBezTo>
                    <a:pt x="10667" y="12318"/>
                    <a:pt x="11600" y="11940"/>
                    <a:pt x="12283" y="11253"/>
                  </a:cubicBezTo>
                  <a:cubicBezTo>
                    <a:pt x="13443" y="10091"/>
                    <a:pt x="13651" y="8312"/>
                    <a:pt x="13795" y="6675"/>
                  </a:cubicBezTo>
                  <a:cubicBezTo>
                    <a:pt x="13887" y="5646"/>
                    <a:pt x="13977" y="4600"/>
                    <a:pt x="13792" y="3580"/>
                  </a:cubicBezTo>
                  <a:cubicBezTo>
                    <a:pt x="13547" y="2229"/>
                    <a:pt x="12950" y="1056"/>
                    <a:pt x="12118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27;p46">
              <a:extLst>
                <a:ext uri="{FF2B5EF4-FFF2-40B4-BE49-F238E27FC236}">
                  <a16:creationId xmlns:a16="http://schemas.microsoft.com/office/drawing/2014/main" id="{8DDE948E-7B04-0696-1F96-82474DD4496D}"/>
                </a:ext>
              </a:extLst>
            </p:cNvPr>
            <p:cNvSpPr/>
            <p:nvPr/>
          </p:nvSpPr>
          <p:spPr>
            <a:xfrm>
              <a:off x="803175" y="179000"/>
              <a:ext cx="1938800" cy="1108625"/>
            </a:xfrm>
            <a:custGeom>
              <a:avLst/>
              <a:gdLst/>
              <a:ahLst/>
              <a:cxnLst/>
              <a:rect l="l" t="t" r="r" b="b"/>
              <a:pathLst>
                <a:path w="77552" h="44345" extrusionOk="0">
                  <a:moveTo>
                    <a:pt x="39481" y="1"/>
                  </a:moveTo>
                  <a:cubicBezTo>
                    <a:pt x="38228" y="1"/>
                    <a:pt x="36976" y="129"/>
                    <a:pt x="35746" y="398"/>
                  </a:cubicBezTo>
                  <a:cubicBezTo>
                    <a:pt x="34181" y="740"/>
                    <a:pt x="32659" y="1298"/>
                    <a:pt x="31073" y="1517"/>
                  </a:cubicBezTo>
                  <a:cubicBezTo>
                    <a:pt x="30334" y="1620"/>
                    <a:pt x="29588" y="1647"/>
                    <a:pt x="28841" y="1647"/>
                  </a:cubicBezTo>
                  <a:cubicBezTo>
                    <a:pt x="28409" y="1647"/>
                    <a:pt x="27977" y="1638"/>
                    <a:pt x="27545" y="1629"/>
                  </a:cubicBezTo>
                  <a:cubicBezTo>
                    <a:pt x="21542" y="1501"/>
                    <a:pt x="15538" y="1372"/>
                    <a:pt x="9537" y="1245"/>
                  </a:cubicBezTo>
                  <a:cubicBezTo>
                    <a:pt x="9237" y="1238"/>
                    <a:pt x="8933" y="1233"/>
                    <a:pt x="8627" y="1233"/>
                  </a:cubicBezTo>
                  <a:cubicBezTo>
                    <a:pt x="6728" y="1233"/>
                    <a:pt x="4767" y="1423"/>
                    <a:pt x="3357" y="2641"/>
                  </a:cubicBezTo>
                  <a:cubicBezTo>
                    <a:pt x="2510" y="3373"/>
                    <a:pt x="1971" y="4401"/>
                    <a:pt x="1570" y="5444"/>
                  </a:cubicBezTo>
                  <a:cubicBezTo>
                    <a:pt x="0" y="9534"/>
                    <a:pt x="294" y="14082"/>
                    <a:pt x="803" y="18432"/>
                  </a:cubicBezTo>
                  <a:cubicBezTo>
                    <a:pt x="1227" y="22087"/>
                    <a:pt x="2326" y="27186"/>
                    <a:pt x="5240" y="29435"/>
                  </a:cubicBezTo>
                  <a:cubicBezTo>
                    <a:pt x="9578" y="27363"/>
                    <a:pt x="14382" y="26330"/>
                    <a:pt x="19187" y="26330"/>
                  </a:cubicBezTo>
                  <a:cubicBezTo>
                    <a:pt x="24286" y="26330"/>
                    <a:pt x="29385" y="27493"/>
                    <a:pt x="33928" y="29812"/>
                  </a:cubicBezTo>
                  <a:cubicBezTo>
                    <a:pt x="40346" y="33087"/>
                    <a:pt x="45484" y="38393"/>
                    <a:pt x="51552" y="42278"/>
                  </a:cubicBezTo>
                  <a:cubicBezTo>
                    <a:pt x="52854" y="43114"/>
                    <a:pt x="54232" y="43893"/>
                    <a:pt x="55749" y="44190"/>
                  </a:cubicBezTo>
                  <a:cubicBezTo>
                    <a:pt x="56333" y="44305"/>
                    <a:pt x="56926" y="44345"/>
                    <a:pt x="57522" y="44345"/>
                  </a:cubicBezTo>
                  <a:cubicBezTo>
                    <a:pt x="58221" y="44345"/>
                    <a:pt x="58925" y="44289"/>
                    <a:pt x="59621" y="44234"/>
                  </a:cubicBezTo>
                  <a:cubicBezTo>
                    <a:pt x="64436" y="43853"/>
                    <a:pt x="69359" y="43443"/>
                    <a:pt x="73762" y="41464"/>
                  </a:cubicBezTo>
                  <a:cubicBezTo>
                    <a:pt x="75609" y="40633"/>
                    <a:pt x="77551" y="39168"/>
                    <a:pt x="77524" y="37144"/>
                  </a:cubicBezTo>
                  <a:cubicBezTo>
                    <a:pt x="77501" y="35381"/>
                    <a:pt x="75997" y="34043"/>
                    <a:pt x="75189" y="32475"/>
                  </a:cubicBezTo>
                  <a:cubicBezTo>
                    <a:pt x="74342" y="30829"/>
                    <a:pt x="74268" y="28912"/>
                    <a:pt x="73935" y="27090"/>
                  </a:cubicBezTo>
                  <a:cubicBezTo>
                    <a:pt x="73137" y="22704"/>
                    <a:pt x="70702" y="18636"/>
                    <a:pt x="67213" y="15859"/>
                  </a:cubicBezTo>
                  <a:cubicBezTo>
                    <a:pt x="65453" y="14457"/>
                    <a:pt x="63010" y="13660"/>
                    <a:pt x="60741" y="13660"/>
                  </a:cubicBezTo>
                  <a:cubicBezTo>
                    <a:pt x="60625" y="13660"/>
                    <a:pt x="60510" y="13662"/>
                    <a:pt x="60395" y="13666"/>
                  </a:cubicBezTo>
                  <a:cubicBezTo>
                    <a:pt x="57745" y="10234"/>
                    <a:pt x="54816" y="6424"/>
                    <a:pt x="51294" y="3896"/>
                  </a:cubicBezTo>
                  <a:cubicBezTo>
                    <a:pt x="47872" y="1440"/>
                    <a:pt x="43672" y="1"/>
                    <a:pt x="39481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28;p46">
              <a:extLst>
                <a:ext uri="{FF2B5EF4-FFF2-40B4-BE49-F238E27FC236}">
                  <a16:creationId xmlns:a16="http://schemas.microsoft.com/office/drawing/2014/main" id="{697DAB9E-A996-D28F-43DD-905C57C4411D}"/>
                </a:ext>
              </a:extLst>
            </p:cNvPr>
            <p:cNvSpPr/>
            <p:nvPr/>
          </p:nvSpPr>
          <p:spPr>
            <a:xfrm>
              <a:off x="1264450" y="178975"/>
              <a:ext cx="1477525" cy="1068050"/>
            </a:xfrm>
            <a:custGeom>
              <a:avLst/>
              <a:gdLst/>
              <a:ahLst/>
              <a:cxnLst/>
              <a:rect l="l" t="t" r="r" b="b"/>
              <a:pathLst>
                <a:path w="59101" h="42722" extrusionOk="0">
                  <a:moveTo>
                    <a:pt x="21030" y="0"/>
                  </a:moveTo>
                  <a:cubicBezTo>
                    <a:pt x="19777" y="0"/>
                    <a:pt x="18525" y="129"/>
                    <a:pt x="17295" y="397"/>
                  </a:cubicBezTo>
                  <a:cubicBezTo>
                    <a:pt x="15730" y="740"/>
                    <a:pt x="14208" y="1296"/>
                    <a:pt x="12622" y="1517"/>
                  </a:cubicBezTo>
                  <a:cubicBezTo>
                    <a:pt x="11883" y="1619"/>
                    <a:pt x="11137" y="1646"/>
                    <a:pt x="10390" y="1646"/>
                  </a:cubicBezTo>
                  <a:cubicBezTo>
                    <a:pt x="9958" y="1646"/>
                    <a:pt x="9526" y="1637"/>
                    <a:pt x="9094" y="1628"/>
                  </a:cubicBezTo>
                  <a:lnTo>
                    <a:pt x="1" y="1435"/>
                  </a:lnTo>
                  <a:lnTo>
                    <a:pt x="1" y="1435"/>
                  </a:lnTo>
                  <a:cubicBezTo>
                    <a:pt x="426" y="1574"/>
                    <a:pt x="851" y="1716"/>
                    <a:pt x="1273" y="1862"/>
                  </a:cubicBezTo>
                  <a:cubicBezTo>
                    <a:pt x="2668" y="2345"/>
                    <a:pt x="4085" y="2884"/>
                    <a:pt x="5183" y="3868"/>
                  </a:cubicBezTo>
                  <a:cubicBezTo>
                    <a:pt x="7590" y="6031"/>
                    <a:pt x="7822" y="9656"/>
                    <a:pt x="7901" y="12891"/>
                  </a:cubicBezTo>
                  <a:cubicBezTo>
                    <a:pt x="7979" y="16125"/>
                    <a:pt x="8253" y="19759"/>
                    <a:pt x="10701" y="21874"/>
                  </a:cubicBezTo>
                  <a:cubicBezTo>
                    <a:pt x="11166" y="18010"/>
                    <a:pt x="11961" y="14169"/>
                    <a:pt x="12093" y="10279"/>
                  </a:cubicBezTo>
                  <a:cubicBezTo>
                    <a:pt x="12266" y="5233"/>
                    <a:pt x="18158" y="2857"/>
                    <a:pt x="20060" y="2857"/>
                  </a:cubicBezTo>
                  <a:cubicBezTo>
                    <a:pt x="20256" y="2857"/>
                    <a:pt x="20410" y="2882"/>
                    <a:pt x="20510" y="2933"/>
                  </a:cubicBezTo>
                  <a:cubicBezTo>
                    <a:pt x="26832" y="6103"/>
                    <a:pt x="30232" y="13815"/>
                    <a:pt x="34424" y="19511"/>
                  </a:cubicBezTo>
                  <a:cubicBezTo>
                    <a:pt x="34646" y="19812"/>
                    <a:pt x="34876" y="20170"/>
                    <a:pt x="34782" y="20533"/>
                  </a:cubicBezTo>
                  <a:cubicBezTo>
                    <a:pt x="34711" y="20812"/>
                    <a:pt x="34467" y="21006"/>
                    <a:pt x="34238" y="21179"/>
                  </a:cubicBezTo>
                  <a:cubicBezTo>
                    <a:pt x="31823" y="23008"/>
                    <a:pt x="29408" y="24835"/>
                    <a:pt x="26993" y="26664"/>
                  </a:cubicBezTo>
                  <a:cubicBezTo>
                    <a:pt x="26494" y="27042"/>
                    <a:pt x="25974" y="27445"/>
                    <a:pt x="25714" y="28017"/>
                  </a:cubicBezTo>
                  <a:cubicBezTo>
                    <a:pt x="25085" y="29400"/>
                    <a:pt x="26298" y="30968"/>
                    <a:pt x="27658" y="31647"/>
                  </a:cubicBezTo>
                  <a:cubicBezTo>
                    <a:pt x="29855" y="32741"/>
                    <a:pt x="32472" y="32590"/>
                    <a:pt x="34778" y="33433"/>
                  </a:cubicBezTo>
                  <a:cubicBezTo>
                    <a:pt x="37093" y="34276"/>
                    <a:pt x="38922" y="36049"/>
                    <a:pt x="40881" y="37542"/>
                  </a:cubicBezTo>
                  <a:cubicBezTo>
                    <a:pt x="44098" y="39997"/>
                    <a:pt x="47832" y="41747"/>
                    <a:pt x="51758" y="42722"/>
                  </a:cubicBezTo>
                  <a:cubicBezTo>
                    <a:pt x="52970" y="42391"/>
                    <a:pt x="54161" y="41982"/>
                    <a:pt x="55313" y="41465"/>
                  </a:cubicBezTo>
                  <a:cubicBezTo>
                    <a:pt x="57158" y="40634"/>
                    <a:pt x="59100" y="39168"/>
                    <a:pt x="59073" y="37144"/>
                  </a:cubicBezTo>
                  <a:cubicBezTo>
                    <a:pt x="59050" y="35381"/>
                    <a:pt x="57546" y="34042"/>
                    <a:pt x="56738" y="32474"/>
                  </a:cubicBezTo>
                  <a:cubicBezTo>
                    <a:pt x="55891" y="30828"/>
                    <a:pt x="55817" y="28911"/>
                    <a:pt x="55484" y="27090"/>
                  </a:cubicBezTo>
                  <a:cubicBezTo>
                    <a:pt x="54686" y="22704"/>
                    <a:pt x="52251" y="18635"/>
                    <a:pt x="48762" y="15857"/>
                  </a:cubicBezTo>
                  <a:cubicBezTo>
                    <a:pt x="47002" y="14457"/>
                    <a:pt x="44558" y="13658"/>
                    <a:pt x="42289" y="13658"/>
                  </a:cubicBezTo>
                  <a:cubicBezTo>
                    <a:pt x="42174" y="13658"/>
                    <a:pt x="42059" y="13660"/>
                    <a:pt x="41944" y="13665"/>
                  </a:cubicBezTo>
                  <a:cubicBezTo>
                    <a:pt x="39294" y="10232"/>
                    <a:pt x="36365" y="6424"/>
                    <a:pt x="32843" y="3896"/>
                  </a:cubicBezTo>
                  <a:cubicBezTo>
                    <a:pt x="29421" y="1439"/>
                    <a:pt x="25221" y="0"/>
                    <a:pt x="21030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29;p46">
              <a:extLst>
                <a:ext uri="{FF2B5EF4-FFF2-40B4-BE49-F238E27FC236}">
                  <a16:creationId xmlns:a16="http://schemas.microsoft.com/office/drawing/2014/main" id="{BC2B1F13-669B-758D-11E5-6405721D06F5}"/>
                </a:ext>
              </a:extLst>
            </p:cNvPr>
            <p:cNvSpPr/>
            <p:nvPr/>
          </p:nvSpPr>
          <p:spPr>
            <a:xfrm>
              <a:off x="2566225" y="201350"/>
              <a:ext cx="530150" cy="681975"/>
            </a:xfrm>
            <a:custGeom>
              <a:avLst/>
              <a:gdLst/>
              <a:ahLst/>
              <a:cxnLst/>
              <a:rect l="l" t="t" r="r" b="b"/>
              <a:pathLst>
                <a:path w="21206" h="27279" extrusionOk="0">
                  <a:moveTo>
                    <a:pt x="15165" y="0"/>
                  </a:moveTo>
                  <a:cubicBezTo>
                    <a:pt x="14295" y="0"/>
                    <a:pt x="13405" y="423"/>
                    <a:pt x="12784" y="1057"/>
                  </a:cubicBezTo>
                  <a:cubicBezTo>
                    <a:pt x="11919" y="1939"/>
                    <a:pt x="11479" y="3144"/>
                    <a:pt x="11170" y="4338"/>
                  </a:cubicBezTo>
                  <a:cubicBezTo>
                    <a:pt x="10535" y="6776"/>
                    <a:pt x="10553" y="9320"/>
                    <a:pt x="10811" y="11824"/>
                  </a:cubicBezTo>
                  <a:cubicBezTo>
                    <a:pt x="8568" y="13180"/>
                    <a:pt x="7281" y="15961"/>
                    <a:pt x="7698" y="18548"/>
                  </a:cubicBezTo>
                  <a:cubicBezTo>
                    <a:pt x="7494" y="18531"/>
                    <a:pt x="7287" y="18522"/>
                    <a:pt x="7079" y="18522"/>
                  </a:cubicBezTo>
                  <a:cubicBezTo>
                    <a:pt x="5231" y="18522"/>
                    <a:pt x="3261" y="19218"/>
                    <a:pt x="1971" y="20489"/>
                  </a:cubicBezTo>
                  <a:cubicBezTo>
                    <a:pt x="532" y="21908"/>
                    <a:pt x="1" y="24301"/>
                    <a:pt x="1038" y="26038"/>
                  </a:cubicBezTo>
                  <a:cubicBezTo>
                    <a:pt x="1303" y="26484"/>
                    <a:pt x="1676" y="26886"/>
                    <a:pt x="2155" y="27089"/>
                  </a:cubicBezTo>
                  <a:cubicBezTo>
                    <a:pt x="2532" y="27251"/>
                    <a:pt x="2954" y="27278"/>
                    <a:pt x="3366" y="27278"/>
                  </a:cubicBezTo>
                  <a:cubicBezTo>
                    <a:pt x="3388" y="27278"/>
                    <a:pt x="3411" y="27278"/>
                    <a:pt x="3433" y="27278"/>
                  </a:cubicBezTo>
                  <a:cubicBezTo>
                    <a:pt x="5712" y="27257"/>
                    <a:pt x="7935" y="26597"/>
                    <a:pt x="10095" y="25861"/>
                  </a:cubicBezTo>
                  <a:cubicBezTo>
                    <a:pt x="11365" y="25429"/>
                    <a:pt x="12643" y="24956"/>
                    <a:pt x="13721" y="24155"/>
                  </a:cubicBezTo>
                  <a:cubicBezTo>
                    <a:pt x="14783" y="23366"/>
                    <a:pt x="15596" y="22293"/>
                    <a:pt x="16395" y="21237"/>
                  </a:cubicBezTo>
                  <a:cubicBezTo>
                    <a:pt x="17509" y="19762"/>
                    <a:pt x="18625" y="18286"/>
                    <a:pt x="19740" y="16811"/>
                  </a:cubicBezTo>
                  <a:cubicBezTo>
                    <a:pt x="20223" y="16171"/>
                    <a:pt x="20718" y="15511"/>
                    <a:pt x="20954" y="14743"/>
                  </a:cubicBezTo>
                  <a:cubicBezTo>
                    <a:pt x="21205" y="13923"/>
                    <a:pt x="21145" y="13046"/>
                    <a:pt x="21042" y="12195"/>
                  </a:cubicBezTo>
                  <a:cubicBezTo>
                    <a:pt x="20638" y="8797"/>
                    <a:pt x="19629" y="5472"/>
                    <a:pt x="18075" y="2420"/>
                  </a:cubicBezTo>
                  <a:cubicBezTo>
                    <a:pt x="17622" y="1530"/>
                    <a:pt x="17065" y="607"/>
                    <a:pt x="16152" y="203"/>
                  </a:cubicBezTo>
                  <a:cubicBezTo>
                    <a:pt x="15837" y="64"/>
                    <a:pt x="15503" y="0"/>
                    <a:pt x="15165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30;p46">
              <a:extLst>
                <a:ext uri="{FF2B5EF4-FFF2-40B4-BE49-F238E27FC236}">
                  <a16:creationId xmlns:a16="http://schemas.microsoft.com/office/drawing/2014/main" id="{473A0B8A-ED0C-1819-A75F-AD245548CFC0}"/>
                </a:ext>
              </a:extLst>
            </p:cNvPr>
            <p:cNvSpPr/>
            <p:nvPr/>
          </p:nvSpPr>
          <p:spPr>
            <a:xfrm>
              <a:off x="2592200" y="224675"/>
              <a:ext cx="504125" cy="658825"/>
            </a:xfrm>
            <a:custGeom>
              <a:avLst/>
              <a:gdLst/>
              <a:ahLst/>
              <a:cxnLst/>
              <a:rect l="l" t="t" r="r" b="b"/>
              <a:pathLst>
                <a:path w="20165" h="26353" extrusionOk="0">
                  <a:moveTo>
                    <a:pt x="16073" y="1"/>
                  </a:moveTo>
                  <a:cubicBezTo>
                    <a:pt x="14211" y="3588"/>
                    <a:pt x="13059" y="7548"/>
                    <a:pt x="12742" y="11579"/>
                  </a:cubicBezTo>
                  <a:cubicBezTo>
                    <a:pt x="12696" y="12171"/>
                    <a:pt x="12660" y="12787"/>
                    <a:pt x="12364" y="13301"/>
                  </a:cubicBezTo>
                  <a:cubicBezTo>
                    <a:pt x="12116" y="13731"/>
                    <a:pt x="11709" y="14044"/>
                    <a:pt x="11325" y="14359"/>
                  </a:cubicBezTo>
                  <a:cubicBezTo>
                    <a:pt x="9684" y="15711"/>
                    <a:pt x="8272" y="17343"/>
                    <a:pt x="7173" y="19160"/>
                  </a:cubicBezTo>
                  <a:cubicBezTo>
                    <a:pt x="6896" y="19616"/>
                    <a:pt x="6635" y="20091"/>
                    <a:pt x="6247" y="20455"/>
                  </a:cubicBezTo>
                  <a:cubicBezTo>
                    <a:pt x="5867" y="20809"/>
                    <a:pt x="5388" y="21035"/>
                    <a:pt x="4927" y="21277"/>
                  </a:cubicBezTo>
                  <a:cubicBezTo>
                    <a:pt x="3073" y="22249"/>
                    <a:pt x="1399" y="23563"/>
                    <a:pt x="1" y="25121"/>
                  </a:cubicBezTo>
                  <a:cubicBezTo>
                    <a:pt x="267" y="25564"/>
                    <a:pt x="637" y="25964"/>
                    <a:pt x="1113" y="26165"/>
                  </a:cubicBezTo>
                  <a:cubicBezTo>
                    <a:pt x="1492" y="26325"/>
                    <a:pt x="1912" y="26353"/>
                    <a:pt x="2325" y="26353"/>
                  </a:cubicBezTo>
                  <a:cubicBezTo>
                    <a:pt x="2347" y="26353"/>
                    <a:pt x="2370" y="26353"/>
                    <a:pt x="2393" y="26352"/>
                  </a:cubicBezTo>
                  <a:cubicBezTo>
                    <a:pt x="4673" y="26331"/>
                    <a:pt x="6896" y="25672"/>
                    <a:pt x="9053" y="24935"/>
                  </a:cubicBezTo>
                  <a:cubicBezTo>
                    <a:pt x="10323" y="24502"/>
                    <a:pt x="11603" y="24029"/>
                    <a:pt x="12679" y="23229"/>
                  </a:cubicBezTo>
                  <a:cubicBezTo>
                    <a:pt x="13741" y="22440"/>
                    <a:pt x="14557" y="21368"/>
                    <a:pt x="15353" y="20311"/>
                  </a:cubicBezTo>
                  <a:cubicBezTo>
                    <a:pt x="16468" y="18837"/>
                    <a:pt x="17585" y="17360"/>
                    <a:pt x="18699" y="15885"/>
                  </a:cubicBezTo>
                  <a:cubicBezTo>
                    <a:pt x="19184" y="15245"/>
                    <a:pt x="19679" y="14586"/>
                    <a:pt x="19914" y="13817"/>
                  </a:cubicBezTo>
                  <a:cubicBezTo>
                    <a:pt x="20165" y="12995"/>
                    <a:pt x="20103" y="12115"/>
                    <a:pt x="20001" y="11266"/>
                  </a:cubicBezTo>
                  <a:cubicBezTo>
                    <a:pt x="19596" y="7867"/>
                    <a:pt x="18587" y="4540"/>
                    <a:pt x="17035" y="1492"/>
                  </a:cubicBezTo>
                  <a:cubicBezTo>
                    <a:pt x="16768" y="966"/>
                    <a:pt x="16463" y="434"/>
                    <a:pt x="16073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31;p46">
              <a:extLst>
                <a:ext uri="{FF2B5EF4-FFF2-40B4-BE49-F238E27FC236}">
                  <a16:creationId xmlns:a16="http://schemas.microsoft.com/office/drawing/2014/main" id="{BFB8D680-B0CA-03EF-5BC0-0D2D2A218CE7}"/>
                </a:ext>
              </a:extLst>
            </p:cNvPr>
            <p:cNvSpPr/>
            <p:nvPr/>
          </p:nvSpPr>
          <p:spPr>
            <a:xfrm>
              <a:off x="2560450" y="296775"/>
              <a:ext cx="657925" cy="728950"/>
            </a:xfrm>
            <a:custGeom>
              <a:avLst/>
              <a:gdLst/>
              <a:ahLst/>
              <a:cxnLst/>
              <a:rect l="l" t="t" r="r" b="b"/>
              <a:pathLst>
                <a:path w="26317" h="29158" extrusionOk="0">
                  <a:moveTo>
                    <a:pt x="21376" y="1"/>
                  </a:moveTo>
                  <a:cubicBezTo>
                    <a:pt x="20507" y="1"/>
                    <a:pt x="19624" y="501"/>
                    <a:pt x="19061" y="1196"/>
                  </a:cubicBezTo>
                  <a:cubicBezTo>
                    <a:pt x="18325" y="2102"/>
                    <a:pt x="18009" y="3270"/>
                    <a:pt x="17711" y="4399"/>
                  </a:cubicBezTo>
                  <a:cubicBezTo>
                    <a:pt x="17169" y="6457"/>
                    <a:pt x="16628" y="8518"/>
                    <a:pt x="16085" y="10576"/>
                  </a:cubicBezTo>
                  <a:cubicBezTo>
                    <a:pt x="15958" y="11058"/>
                    <a:pt x="15824" y="11554"/>
                    <a:pt x="15511" y="11944"/>
                  </a:cubicBezTo>
                  <a:cubicBezTo>
                    <a:pt x="15209" y="12319"/>
                    <a:pt x="14772" y="12554"/>
                    <a:pt x="14360" y="12804"/>
                  </a:cubicBezTo>
                  <a:cubicBezTo>
                    <a:pt x="12663" y="13828"/>
                    <a:pt x="11210" y="15250"/>
                    <a:pt x="10151" y="16924"/>
                  </a:cubicBezTo>
                  <a:cubicBezTo>
                    <a:pt x="9820" y="17447"/>
                    <a:pt x="9513" y="18009"/>
                    <a:pt x="9014" y="18375"/>
                  </a:cubicBezTo>
                  <a:cubicBezTo>
                    <a:pt x="8622" y="18661"/>
                    <a:pt x="8144" y="18799"/>
                    <a:pt x="7689" y="18961"/>
                  </a:cubicBezTo>
                  <a:cubicBezTo>
                    <a:pt x="4124" y="20214"/>
                    <a:pt x="1205" y="23173"/>
                    <a:pt x="1" y="26753"/>
                  </a:cubicBezTo>
                  <a:cubicBezTo>
                    <a:pt x="562" y="28458"/>
                    <a:pt x="2646" y="29158"/>
                    <a:pt x="4487" y="29158"/>
                  </a:cubicBezTo>
                  <a:cubicBezTo>
                    <a:pt x="4638" y="29158"/>
                    <a:pt x="4787" y="29153"/>
                    <a:pt x="4934" y="29144"/>
                  </a:cubicBezTo>
                  <a:cubicBezTo>
                    <a:pt x="6872" y="29022"/>
                    <a:pt x="8637" y="28035"/>
                    <a:pt x="10271" y="26988"/>
                  </a:cubicBezTo>
                  <a:cubicBezTo>
                    <a:pt x="14141" y="24510"/>
                    <a:pt x="17708" y="21562"/>
                    <a:pt x="20869" y="18229"/>
                  </a:cubicBezTo>
                  <a:cubicBezTo>
                    <a:pt x="22028" y="17006"/>
                    <a:pt x="23146" y="15710"/>
                    <a:pt x="23867" y="14190"/>
                  </a:cubicBezTo>
                  <a:cubicBezTo>
                    <a:pt x="25745" y="10240"/>
                    <a:pt x="26316" y="4944"/>
                    <a:pt x="23655" y="1471"/>
                  </a:cubicBezTo>
                  <a:cubicBezTo>
                    <a:pt x="23246" y="938"/>
                    <a:pt x="22785" y="402"/>
                    <a:pt x="22160" y="150"/>
                  </a:cubicBezTo>
                  <a:cubicBezTo>
                    <a:pt x="21906" y="47"/>
                    <a:pt x="21642" y="1"/>
                    <a:pt x="21376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32;p46">
              <a:extLst>
                <a:ext uri="{FF2B5EF4-FFF2-40B4-BE49-F238E27FC236}">
                  <a16:creationId xmlns:a16="http://schemas.microsoft.com/office/drawing/2014/main" id="{F00E304B-8D46-5D09-1F05-D9A0A21056E4}"/>
                </a:ext>
              </a:extLst>
            </p:cNvPr>
            <p:cNvSpPr/>
            <p:nvPr/>
          </p:nvSpPr>
          <p:spPr>
            <a:xfrm>
              <a:off x="2560450" y="354675"/>
              <a:ext cx="655425" cy="671125"/>
            </a:xfrm>
            <a:custGeom>
              <a:avLst/>
              <a:gdLst/>
              <a:ahLst/>
              <a:cxnLst/>
              <a:rect l="l" t="t" r="r" b="b"/>
              <a:pathLst>
                <a:path w="26217" h="26845" extrusionOk="0">
                  <a:moveTo>
                    <a:pt x="24212" y="1"/>
                  </a:moveTo>
                  <a:lnTo>
                    <a:pt x="24212" y="1"/>
                  </a:lnTo>
                  <a:cubicBezTo>
                    <a:pt x="23029" y="1079"/>
                    <a:pt x="21981" y="2307"/>
                    <a:pt x="21112" y="3655"/>
                  </a:cubicBezTo>
                  <a:cubicBezTo>
                    <a:pt x="19573" y="6048"/>
                    <a:pt x="18610" y="8754"/>
                    <a:pt x="17465" y="11358"/>
                  </a:cubicBezTo>
                  <a:cubicBezTo>
                    <a:pt x="17337" y="11646"/>
                    <a:pt x="17205" y="11940"/>
                    <a:pt x="16993" y="12175"/>
                  </a:cubicBezTo>
                  <a:cubicBezTo>
                    <a:pt x="16692" y="12509"/>
                    <a:pt x="16265" y="12689"/>
                    <a:pt x="15860" y="12877"/>
                  </a:cubicBezTo>
                  <a:cubicBezTo>
                    <a:pt x="13136" y="14138"/>
                    <a:pt x="10773" y="16165"/>
                    <a:pt x="9110" y="18664"/>
                  </a:cubicBezTo>
                  <a:cubicBezTo>
                    <a:pt x="8926" y="18939"/>
                    <a:pt x="8741" y="19233"/>
                    <a:pt x="8454" y="19402"/>
                  </a:cubicBezTo>
                  <a:cubicBezTo>
                    <a:pt x="8197" y="19556"/>
                    <a:pt x="7886" y="19590"/>
                    <a:pt x="7588" y="19627"/>
                  </a:cubicBezTo>
                  <a:cubicBezTo>
                    <a:pt x="5524" y="19884"/>
                    <a:pt x="3501" y="20453"/>
                    <a:pt x="1602" y="21297"/>
                  </a:cubicBezTo>
                  <a:cubicBezTo>
                    <a:pt x="922" y="22263"/>
                    <a:pt x="378" y="23322"/>
                    <a:pt x="1" y="24442"/>
                  </a:cubicBezTo>
                  <a:cubicBezTo>
                    <a:pt x="561" y="26145"/>
                    <a:pt x="2646" y="26845"/>
                    <a:pt x="4486" y="26845"/>
                  </a:cubicBezTo>
                  <a:cubicBezTo>
                    <a:pt x="4637" y="26845"/>
                    <a:pt x="4786" y="26840"/>
                    <a:pt x="4933" y="26831"/>
                  </a:cubicBezTo>
                  <a:cubicBezTo>
                    <a:pt x="6869" y="26709"/>
                    <a:pt x="8636" y="25723"/>
                    <a:pt x="10270" y="24675"/>
                  </a:cubicBezTo>
                  <a:cubicBezTo>
                    <a:pt x="14140" y="22199"/>
                    <a:pt x="17707" y="19249"/>
                    <a:pt x="20866" y="15915"/>
                  </a:cubicBezTo>
                  <a:cubicBezTo>
                    <a:pt x="22024" y="14693"/>
                    <a:pt x="23143" y="13399"/>
                    <a:pt x="23866" y="11877"/>
                  </a:cubicBezTo>
                  <a:cubicBezTo>
                    <a:pt x="25598" y="8233"/>
                    <a:pt x="26216" y="3446"/>
                    <a:pt x="24212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33;p46">
              <a:extLst>
                <a:ext uri="{FF2B5EF4-FFF2-40B4-BE49-F238E27FC236}">
                  <a16:creationId xmlns:a16="http://schemas.microsoft.com/office/drawing/2014/main" id="{9222B49B-FC92-99D8-BDFF-D7C5A0BD4A9E}"/>
                </a:ext>
              </a:extLst>
            </p:cNvPr>
            <p:cNvSpPr/>
            <p:nvPr/>
          </p:nvSpPr>
          <p:spPr>
            <a:xfrm>
              <a:off x="2487350" y="394375"/>
              <a:ext cx="803800" cy="733550"/>
            </a:xfrm>
            <a:custGeom>
              <a:avLst/>
              <a:gdLst/>
              <a:ahLst/>
              <a:cxnLst/>
              <a:rect l="l" t="t" r="r" b="b"/>
              <a:pathLst>
                <a:path w="32152" h="29342" extrusionOk="0">
                  <a:moveTo>
                    <a:pt x="31161" y="1"/>
                  </a:moveTo>
                  <a:cubicBezTo>
                    <a:pt x="28575" y="673"/>
                    <a:pt x="26434" y="2559"/>
                    <a:pt x="24941" y="4773"/>
                  </a:cubicBezTo>
                  <a:cubicBezTo>
                    <a:pt x="23447" y="6988"/>
                    <a:pt x="22510" y="9476"/>
                    <a:pt x="21646" y="12004"/>
                  </a:cubicBezTo>
                  <a:cubicBezTo>
                    <a:pt x="17667" y="12944"/>
                    <a:pt x="14161" y="15716"/>
                    <a:pt x="12327" y="19369"/>
                  </a:cubicBezTo>
                  <a:cubicBezTo>
                    <a:pt x="11873" y="19341"/>
                    <a:pt x="11418" y="19327"/>
                    <a:pt x="10964" y="19327"/>
                  </a:cubicBezTo>
                  <a:cubicBezTo>
                    <a:pt x="7420" y="19327"/>
                    <a:pt x="3877" y="20183"/>
                    <a:pt x="728" y="21810"/>
                  </a:cubicBezTo>
                  <a:cubicBezTo>
                    <a:pt x="1" y="24317"/>
                    <a:pt x="2028" y="27720"/>
                    <a:pt x="4431" y="28739"/>
                  </a:cubicBezTo>
                  <a:cubicBezTo>
                    <a:pt x="5430" y="29161"/>
                    <a:pt x="6495" y="29341"/>
                    <a:pt x="7574" y="29341"/>
                  </a:cubicBezTo>
                  <a:cubicBezTo>
                    <a:pt x="9093" y="29341"/>
                    <a:pt x="10639" y="28985"/>
                    <a:pt x="12066" y="28446"/>
                  </a:cubicBezTo>
                  <a:cubicBezTo>
                    <a:pt x="15532" y="27140"/>
                    <a:pt x="18523" y="24853"/>
                    <a:pt x="21436" y="22568"/>
                  </a:cubicBezTo>
                  <a:cubicBezTo>
                    <a:pt x="23102" y="21263"/>
                    <a:pt x="24774" y="19936"/>
                    <a:pt x="26129" y="18306"/>
                  </a:cubicBezTo>
                  <a:cubicBezTo>
                    <a:pt x="29033" y="14815"/>
                    <a:pt x="30237" y="10257"/>
                    <a:pt x="31362" y="5857"/>
                  </a:cubicBezTo>
                  <a:cubicBezTo>
                    <a:pt x="31878" y="3836"/>
                    <a:pt x="32151" y="1835"/>
                    <a:pt x="31161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34;p46">
              <a:extLst>
                <a:ext uri="{FF2B5EF4-FFF2-40B4-BE49-F238E27FC236}">
                  <a16:creationId xmlns:a16="http://schemas.microsoft.com/office/drawing/2014/main" id="{969D4D53-5D53-7222-4425-41D9C044D2D8}"/>
                </a:ext>
              </a:extLst>
            </p:cNvPr>
            <p:cNvSpPr/>
            <p:nvPr/>
          </p:nvSpPr>
          <p:spPr>
            <a:xfrm>
              <a:off x="2542150" y="425800"/>
              <a:ext cx="745550" cy="702075"/>
            </a:xfrm>
            <a:custGeom>
              <a:avLst/>
              <a:gdLst/>
              <a:ahLst/>
              <a:cxnLst/>
              <a:rect l="l" t="t" r="r" b="b"/>
              <a:pathLst>
                <a:path w="29822" h="28083" extrusionOk="0">
                  <a:moveTo>
                    <a:pt x="29455" y="1"/>
                  </a:moveTo>
                  <a:cubicBezTo>
                    <a:pt x="28711" y="4729"/>
                    <a:pt x="26939" y="9295"/>
                    <a:pt x="24275" y="13272"/>
                  </a:cubicBezTo>
                  <a:cubicBezTo>
                    <a:pt x="20476" y="18945"/>
                    <a:pt x="14714" y="23458"/>
                    <a:pt x="8052" y="24956"/>
                  </a:cubicBezTo>
                  <a:cubicBezTo>
                    <a:pt x="5418" y="25548"/>
                    <a:pt x="2705" y="25668"/>
                    <a:pt x="0" y="25723"/>
                  </a:cubicBezTo>
                  <a:cubicBezTo>
                    <a:pt x="640" y="26498"/>
                    <a:pt x="1415" y="27130"/>
                    <a:pt x="2239" y="27480"/>
                  </a:cubicBezTo>
                  <a:cubicBezTo>
                    <a:pt x="3238" y="27903"/>
                    <a:pt x="4304" y="28083"/>
                    <a:pt x="5383" y="28083"/>
                  </a:cubicBezTo>
                  <a:cubicBezTo>
                    <a:pt x="6902" y="28083"/>
                    <a:pt x="8448" y="27726"/>
                    <a:pt x="9875" y="27188"/>
                  </a:cubicBezTo>
                  <a:cubicBezTo>
                    <a:pt x="13338" y="25882"/>
                    <a:pt x="16331" y="23595"/>
                    <a:pt x="19244" y="21310"/>
                  </a:cubicBezTo>
                  <a:cubicBezTo>
                    <a:pt x="20911" y="20003"/>
                    <a:pt x="22584" y="18676"/>
                    <a:pt x="23937" y="17048"/>
                  </a:cubicBezTo>
                  <a:cubicBezTo>
                    <a:pt x="26841" y="13556"/>
                    <a:pt x="28045" y="8999"/>
                    <a:pt x="29170" y="4599"/>
                  </a:cubicBezTo>
                  <a:cubicBezTo>
                    <a:pt x="29571" y="3031"/>
                    <a:pt x="29822" y="1476"/>
                    <a:pt x="29455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35;p46">
              <a:extLst>
                <a:ext uri="{FF2B5EF4-FFF2-40B4-BE49-F238E27FC236}">
                  <a16:creationId xmlns:a16="http://schemas.microsoft.com/office/drawing/2014/main" id="{619830BC-A778-9200-851D-2F479EBCA057}"/>
                </a:ext>
              </a:extLst>
            </p:cNvPr>
            <p:cNvSpPr/>
            <p:nvPr/>
          </p:nvSpPr>
          <p:spPr>
            <a:xfrm>
              <a:off x="2347450" y="853375"/>
              <a:ext cx="221350" cy="164525"/>
            </a:xfrm>
            <a:custGeom>
              <a:avLst/>
              <a:gdLst/>
              <a:ahLst/>
              <a:cxnLst/>
              <a:rect l="l" t="t" r="r" b="b"/>
              <a:pathLst>
                <a:path w="8854" h="6581" extrusionOk="0">
                  <a:moveTo>
                    <a:pt x="3234" y="0"/>
                  </a:moveTo>
                  <a:cubicBezTo>
                    <a:pt x="1822" y="0"/>
                    <a:pt x="1" y="747"/>
                    <a:pt x="718" y="2332"/>
                  </a:cubicBezTo>
                  <a:cubicBezTo>
                    <a:pt x="1399" y="3837"/>
                    <a:pt x="3056" y="4937"/>
                    <a:pt x="4410" y="5765"/>
                  </a:cubicBezTo>
                  <a:cubicBezTo>
                    <a:pt x="5087" y="6180"/>
                    <a:pt x="5865" y="6580"/>
                    <a:pt x="6631" y="6580"/>
                  </a:cubicBezTo>
                  <a:cubicBezTo>
                    <a:pt x="6852" y="6580"/>
                    <a:pt x="7071" y="6547"/>
                    <a:pt x="7287" y="6472"/>
                  </a:cubicBezTo>
                  <a:cubicBezTo>
                    <a:pt x="8370" y="6092"/>
                    <a:pt x="8853" y="4716"/>
                    <a:pt x="8545" y="3611"/>
                  </a:cubicBezTo>
                  <a:cubicBezTo>
                    <a:pt x="8237" y="2504"/>
                    <a:pt x="7338" y="1657"/>
                    <a:pt x="6369" y="1042"/>
                  </a:cubicBezTo>
                  <a:cubicBezTo>
                    <a:pt x="5461" y="468"/>
                    <a:pt x="4430" y="36"/>
                    <a:pt x="3355" y="2"/>
                  </a:cubicBezTo>
                  <a:cubicBezTo>
                    <a:pt x="3315" y="1"/>
                    <a:pt x="3275" y="0"/>
                    <a:pt x="3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36;p46">
              <a:extLst>
                <a:ext uri="{FF2B5EF4-FFF2-40B4-BE49-F238E27FC236}">
                  <a16:creationId xmlns:a16="http://schemas.microsoft.com/office/drawing/2014/main" id="{C8058258-04AA-C237-DBFB-B40937524680}"/>
                </a:ext>
              </a:extLst>
            </p:cNvPr>
            <p:cNvSpPr/>
            <p:nvPr/>
          </p:nvSpPr>
          <p:spPr>
            <a:xfrm>
              <a:off x="2606925" y="268825"/>
              <a:ext cx="102050" cy="112775"/>
            </a:xfrm>
            <a:custGeom>
              <a:avLst/>
              <a:gdLst/>
              <a:ahLst/>
              <a:cxnLst/>
              <a:rect l="l" t="t" r="r" b="b"/>
              <a:pathLst>
                <a:path w="4082" h="4511" extrusionOk="0">
                  <a:moveTo>
                    <a:pt x="1" y="1"/>
                  </a:moveTo>
                  <a:lnTo>
                    <a:pt x="1" y="1"/>
                  </a:lnTo>
                  <a:cubicBezTo>
                    <a:pt x="297" y="762"/>
                    <a:pt x="434" y="1584"/>
                    <a:pt x="385" y="2401"/>
                  </a:cubicBezTo>
                  <a:cubicBezTo>
                    <a:pt x="376" y="2552"/>
                    <a:pt x="363" y="2714"/>
                    <a:pt x="431" y="2847"/>
                  </a:cubicBezTo>
                  <a:cubicBezTo>
                    <a:pt x="487" y="2957"/>
                    <a:pt x="588" y="3033"/>
                    <a:pt x="689" y="3105"/>
                  </a:cubicBezTo>
                  <a:cubicBezTo>
                    <a:pt x="1245" y="3509"/>
                    <a:pt x="1818" y="3885"/>
                    <a:pt x="2409" y="4234"/>
                  </a:cubicBezTo>
                  <a:cubicBezTo>
                    <a:pt x="2645" y="4373"/>
                    <a:pt x="2898" y="4511"/>
                    <a:pt x="3169" y="4511"/>
                  </a:cubicBezTo>
                  <a:cubicBezTo>
                    <a:pt x="3182" y="4511"/>
                    <a:pt x="3195" y="4510"/>
                    <a:pt x="3208" y="4510"/>
                  </a:cubicBezTo>
                  <a:cubicBezTo>
                    <a:pt x="3727" y="4481"/>
                    <a:pt x="4081" y="3912"/>
                    <a:pt x="4061" y="3392"/>
                  </a:cubicBezTo>
                  <a:cubicBezTo>
                    <a:pt x="4057" y="3301"/>
                    <a:pt x="4042" y="3210"/>
                    <a:pt x="4025" y="3122"/>
                  </a:cubicBezTo>
                  <a:cubicBezTo>
                    <a:pt x="3479" y="2543"/>
                    <a:pt x="2930" y="1964"/>
                    <a:pt x="2384" y="1384"/>
                  </a:cubicBezTo>
                  <a:cubicBezTo>
                    <a:pt x="1967" y="941"/>
                    <a:pt x="1533" y="488"/>
                    <a:pt x="978" y="237"/>
                  </a:cubicBezTo>
                  <a:cubicBezTo>
                    <a:pt x="667" y="98"/>
                    <a:pt x="337" y="31"/>
                    <a:pt x="1" y="1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237;p46">
              <a:extLst>
                <a:ext uri="{FF2B5EF4-FFF2-40B4-BE49-F238E27FC236}">
                  <a16:creationId xmlns:a16="http://schemas.microsoft.com/office/drawing/2014/main" id="{E55AAE64-CA72-3391-55F5-4739304D0BB6}"/>
                </a:ext>
              </a:extLst>
            </p:cNvPr>
            <p:cNvSpPr/>
            <p:nvPr/>
          </p:nvSpPr>
          <p:spPr>
            <a:xfrm>
              <a:off x="1878700" y="187500"/>
              <a:ext cx="1412525" cy="965475"/>
            </a:xfrm>
            <a:custGeom>
              <a:avLst/>
              <a:gdLst/>
              <a:ahLst/>
              <a:cxnLst/>
              <a:rect l="l" t="t" r="r" b="b"/>
              <a:pathLst>
                <a:path w="56501" h="38619" extrusionOk="0">
                  <a:moveTo>
                    <a:pt x="1" y="0"/>
                  </a:moveTo>
                  <a:lnTo>
                    <a:pt x="1" y="0"/>
                  </a:lnTo>
                  <a:cubicBezTo>
                    <a:pt x="522" y="402"/>
                    <a:pt x="1017" y="846"/>
                    <a:pt x="1501" y="1292"/>
                  </a:cubicBezTo>
                  <a:cubicBezTo>
                    <a:pt x="3751" y="3363"/>
                    <a:pt x="5949" y="5498"/>
                    <a:pt x="7954" y="7807"/>
                  </a:cubicBezTo>
                  <a:cubicBezTo>
                    <a:pt x="13466" y="14155"/>
                    <a:pt x="17440" y="21688"/>
                    <a:pt x="22637" y="28298"/>
                  </a:cubicBezTo>
                  <a:cubicBezTo>
                    <a:pt x="25790" y="32307"/>
                    <a:pt x="29591" y="36053"/>
                    <a:pt x="33954" y="38619"/>
                  </a:cubicBezTo>
                  <a:cubicBezTo>
                    <a:pt x="34209" y="38217"/>
                    <a:pt x="34388" y="37783"/>
                    <a:pt x="34461" y="37315"/>
                  </a:cubicBezTo>
                  <a:cubicBezTo>
                    <a:pt x="35126" y="37163"/>
                    <a:pt x="35781" y="36962"/>
                    <a:pt x="36412" y="36723"/>
                  </a:cubicBezTo>
                  <a:cubicBezTo>
                    <a:pt x="39876" y="35417"/>
                    <a:pt x="42869" y="33129"/>
                    <a:pt x="45782" y="30845"/>
                  </a:cubicBezTo>
                  <a:cubicBezTo>
                    <a:pt x="47448" y="29539"/>
                    <a:pt x="49122" y="28212"/>
                    <a:pt x="50475" y="26582"/>
                  </a:cubicBezTo>
                  <a:cubicBezTo>
                    <a:pt x="53379" y="23091"/>
                    <a:pt x="54583" y="18533"/>
                    <a:pt x="55708" y="14133"/>
                  </a:cubicBezTo>
                  <a:cubicBezTo>
                    <a:pt x="56224" y="12111"/>
                    <a:pt x="56500" y="10110"/>
                    <a:pt x="55507" y="8276"/>
                  </a:cubicBezTo>
                  <a:cubicBezTo>
                    <a:pt x="54839" y="8449"/>
                    <a:pt x="54200" y="8706"/>
                    <a:pt x="53594" y="9028"/>
                  </a:cubicBezTo>
                  <a:cubicBezTo>
                    <a:pt x="53549" y="9596"/>
                    <a:pt x="53488" y="10163"/>
                    <a:pt x="53413" y="10732"/>
                  </a:cubicBezTo>
                  <a:cubicBezTo>
                    <a:pt x="52812" y="15221"/>
                    <a:pt x="51171" y="19643"/>
                    <a:pt x="48243" y="23098"/>
                  </a:cubicBezTo>
                  <a:cubicBezTo>
                    <a:pt x="46631" y="25003"/>
                    <a:pt x="44360" y="26670"/>
                    <a:pt x="41924" y="26670"/>
                  </a:cubicBezTo>
                  <a:cubicBezTo>
                    <a:pt x="41658" y="26670"/>
                    <a:pt x="41390" y="26650"/>
                    <a:pt x="41120" y="26608"/>
                  </a:cubicBezTo>
                  <a:cubicBezTo>
                    <a:pt x="39167" y="26306"/>
                    <a:pt x="37580" y="24934"/>
                    <a:pt x="35995" y="23752"/>
                  </a:cubicBezTo>
                  <a:cubicBezTo>
                    <a:pt x="34176" y="22396"/>
                    <a:pt x="32220" y="21225"/>
                    <a:pt x="30166" y="20265"/>
                  </a:cubicBezTo>
                  <a:cubicBezTo>
                    <a:pt x="27987" y="19244"/>
                    <a:pt x="25656" y="18437"/>
                    <a:pt x="23811" y="16892"/>
                  </a:cubicBezTo>
                  <a:cubicBezTo>
                    <a:pt x="22778" y="16027"/>
                    <a:pt x="21936" y="14965"/>
                    <a:pt x="21119" y="13887"/>
                  </a:cubicBezTo>
                  <a:cubicBezTo>
                    <a:pt x="20012" y="13517"/>
                    <a:pt x="18841" y="13319"/>
                    <a:pt x="17714" y="13319"/>
                  </a:cubicBezTo>
                  <a:cubicBezTo>
                    <a:pt x="17601" y="13319"/>
                    <a:pt x="17487" y="13321"/>
                    <a:pt x="17374" y="13325"/>
                  </a:cubicBezTo>
                  <a:cubicBezTo>
                    <a:pt x="14724" y="9892"/>
                    <a:pt x="11795" y="6084"/>
                    <a:pt x="8273" y="3556"/>
                  </a:cubicBezTo>
                  <a:cubicBezTo>
                    <a:pt x="5820" y="1795"/>
                    <a:pt x="2965" y="559"/>
                    <a:pt x="1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238;p46">
              <a:extLst>
                <a:ext uri="{FF2B5EF4-FFF2-40B4-BE49-F238E27FC236}">
                  <a16:creationId xmlns:a16="http://schemas.microsoft.com/office/drawing/2014/main" id="{9757CD1D-8388-D46A-885F-C2E1B882C617}"/>
                </a:ext>
              </a:extLst>
            </p:cNvPr>
            <p:cNvSpPr/>
            <p:nvPr/>
          </p:nvSpPr>
          <p:spPr>
            <a:xfrm>
              <a:off x="841350" y="742300"/>
              <a:ext cx="1395750" cy="545250"/>
            </a:xfrm>
            <a:custGeom>
              <a:avLst/>
              <a:gdLst/>
              <a:ahLst/>
              <a:cxnLst/>
              <a:rect l="l" t="t" r="r" b="b"/>
              <a:pathLst>
                <a:path w="55830" h="21810" extrusionOk="0">
                  <a:moveTo>
                    <a:pt x="1" y="0"/>
                  </a:moveTo>
                  <a:cubicBezTo>
                    <a:pt x="673" y="2719"/>
                    <a:pt x="1800" y="5427"/>
                    <a:pt x="3713" y="6903"/>
                  </a:cubicBezTo>
                  <a:cubicBezTo>
                    <a:pt x="8051" y="4831"/>
                    <a:pt x="12855" y="3798"/>
                    <a:pt x="17660" y="3798"/>
                  </a:cubicBezTo>
                  <a:cubicBezTo>
                    <a:pt x="22759" y="3798"/>
                    <a:pt x="27858" y="4961"/>
                    <a:pt x="32402" y="7280"/>
                  </a:cubicBezTo>
                  <a:cubicBezTo>
                    <a:pt x="38819" y="10555"/>
                    <a:pt x="43957" y="15861"/>
                    <a:pt x="50025" y="19746"/>
                  </a:cubicBezTo>
                  <a:cubicBezTo>
                    <a:pt x="51328" y="20582"/>
                    <a:pt x="52705" y="21361"/>
                    <a:pt x="54223" y="21658"/>
                  </a:cubicBezTo>
                  <a:cubicBezTo>
                    <a:pt x="54753" y="21763"/>
                    <a:pt x="55291" y="21803"/>
                    <a:pt x="55830" y="21810"/>
                  </a:cubicBezTo>
                  <a:cubicBezTo>
                    <a:pt x="55107" y="21492"/>
                    <a:pt x="54398" y="21148"/>
                    <a:pt x="53709" y="20778"/>
                  </a:cubicBezTo>
                  <a:cubicBezTo>
                    <a:pt x="48972" y="18241"/>
                    <a:pt x="44881" y="14684"/>
                    <a:pt x="40682" y="11336"/>
                  </a:cubicBezTo>
                  <a:cubicBezTo>
                    <a:pt x="36483" y="7985"/>
                    <a:pt x="32044" y="4769"/>
                    <a:pt x="26942" y="3091"/>
                  </a:cubicBezTo>
                  <a:cubicBezTo>
                    <a:pt x="22754" y="1713"/>
                    <a:pt x="18290" y="1429"/>
                    <a:pt x="13885" y="1332"/>
                  </a:cubicBezTo>
                  <a:cubicBezTo>
                    <a:pt x="9241" y="1227"/>
                    <a:pt x="4400" y="1269"/>
                    <a:pt x="1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239;p46">
              <a:extLst>
                <a:ext uri="{FF2B5EF4-FFF2-40B4-BE49-F238E27FC236}">
                  <a16:creationId xmlns:a16="http://schemas.microsoft.com/office/drawing/2014/main" id="{980707ED-F479-BF4C-78D2-7159839803AA}"/>
                </a:ext>
              </a:extLst>
            </p:cNvPr>
            <p:cNvSpPr/>
            <p:nvPr/>
          </p:nvSpPr>
          <p:spPr>
            <a:xfrm>
              <a:off x="3015700" y="694625"/>
              <a:ext cx="78125" cy="71750"/>
            </a:xfrm>
            <a:custGeom>
              <a:avLst/>
              <a:gdLst/>
              <a:ahLst/>
              <a:cxnLst/>
              <a:rect l="l" t="t" r="r" b="b"/>
              <a:pathLst>
                <a:path w="3125" h="2870" extrusionOk="0">
                  <a:moveTo>
                    <a:pt x="173" y="0"/>
                  </a:moveTo>
                  <a:cubicBezTo>
                    <a:pt x="122" y="0"/>
                    <a:pt x="72" y="27"/>
                    <a:pt x="43" y="74"/>
                  </a:cubicBezTo>
                  <a:cubicBezTo>
                    <a:pt x="0" y="147"/>
                    <a:pt x="24" y="239"/>
                    <a:pt x="96" y="282"/>
                  </a:cubicBezTo>
                  <a:cubicBezTo>
                    <a:pt x="1170" y="911"/>
                    <a:pt x="2114" y="1784"/>
                    <a:pt x="2826" y="2805"/>
                  </a:cubicBezTo>
                  <a:cubicBezTo>
                    <a:pt x="2855" y="2846"/>
                    <a:pt x="2902" y="2869"/>
                    <a:pt x="2951" y="2869"/>
                  </a:cubicBezTo>
                  <a:cubicBezTo>
                    <a:pt x="2981" y="2869"/>
                    <a:pt x="3011" y="2861"/>
                    <a:pt x="3038" y="2842"/>
                  </a:cubicBezTo>
                  <a:cubicBezTo>
                    <a:pt x="3106" y="2795"/>
                    <a:pt x="3124" y="2699"/>
                    <a:pt x="3076" y="2631"/>
                  </a:cubicBezTo>
                  <a:cubicBezTo>
                    <a:pt x="2339" y="1576"/>
                    <a:pt x="1362" y="673"/>
                    <a:pt x="251" y="21"/>
                  </a:cubicBezTo>
                  <a:cubicBezTo>
                    <a:pt x="226" y="7"/>
                    <a:pt x="200" y="0"/>
                    <a:pt x="173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240;p46">
              <a:extLst>
                <a:ext uri="{FF2B5EF4-FFF2-40B4-BE49-F238E27FC236}">
                  <a16:creationId xmlns:a16="http://schemas.microsoft.com/office/drawing/2014/main" id="{2B4C9734-7A51-C567-D1C0-8AF033CD452F}"/>
                </a:ext>
              </a:extLst>
            </p:cNvPr>
            <p:cNvSpPr/>
            <p:nvPr/>
          </p:nvSpPr>
          <p:spPr>
            <a:xfrm>
              <a:off x="2796125" y="869275"/>
              <a:ext cx="71100" cy="70700"/>
            </a:xfrm>
            <a:custGeom>
              <a:avLst/>
              <a:gdLst/>
              <a:ahLst/>
              <a:cxnLst/>
              <a:rect l="l" t="t" r="r" b="b"/>
              <a:pathLst>
                <a:path w="2844" h="2828" extrusionOk="0">
                  <a:moveTo>
                    <a:pt x="173" y="1"/>
                  </a:moveTo>
                  <a:cubicBezTo>
                    <a:pt x="119" y="1"/>
                    <a:pt x="67" y="29"/>
                    <a:pt x="40" y="81"/>
                  </a:cubicBezTo>
                  <a:cubicBezTo>
                    <a:pt x="0" y="154"/>
                    <a:pt x="29" y="246"/>
                    <a:pt x="103" y="285"/>
                  </a:cubicBezTo>
                  <a:cubicBezTo>
                    <a:pt x="1132" y="835"/>
                    <a:pt x="1998" y="1709"/>
                    <a:pt x="2537" y="2747"/>
                  </a:cubicBezTo>
                  <a:cubicBezTo>
                    <a:pt x="2564" y="2797"/>
                    <a:pt x="2616" y="2827"/>
                    <a:pt x="2672" y="2827"/>
                  </a:cubicBezTo>
                  <a:cubicBezTo>
                    <a:pt x="2695" y="2827"/>
                    <a:pt x="2719" y="2821"/>
                    <a:pt x="2739" y="2811"/>
                  </a:cubicBezTo>
                  <a:cubicBezTo>
                    <a:pt x="2815" y="2771"/>
                    <a:pt x="2844" y="2680"/>
                    <a:pt x="2804" y="2606"/>
                  </a:cubicBezTo>
                  <a:cubicBezTo>
                    <a:pt x="2236" y="1517"/>
                    <a:pt x="1329" y="599"/>
                    <a:pt x="244" y="18"/>
                  </a:cubicBezTo>
                  <a:cubicBezTo>
                    <a:pt x="221" y="6"/>
                    <a:pt x="197" y="1"/>
                    <a:pt x="173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241;p46">
              <a:extLst>
                <a:ext uri="{FF2B5EF4-FFF2-40B4-BE49-F238E27FC236}">
                  <a16:creationId xmlns:a16="http://schemas.microsoft.com/office/drawing/2014/main" id="{F98D392D-4D56-103B-CACD-9A393F460719}"/>
                </a:ext>
              </a:extLst>
            </p:cNvPr>
            <p:cNvSpPr/>
            <p:nvPr/>
          </p:nvSpPr>
          <p:spPr>
            <a:xfrm>
              <a:off x="2575300" y="530475"/>
              <a:ext cx="112425" cy="88025"/>
            </a:xfrm>
            <a:custGeom>
              <a:avLst/>
              <a:gdLst/>
              <a:ahLst/>
              <a:cxnLst/>
              <a:rect l="l" t="t" r="r" b="b"/>
              <a:pathLst>
                <a:path w="4497" h="3521" extrusionOk="0">
                  <a:moveTo>
                    <a:pt x="170" y="1"/>
                  </a:moveTo>
                  <a:cubicBezTo>
                    <a:pt x="109" y="1"/>
                    <a:pt x="51" y="38"/>
                    <a:pt x="29" y="99"/>
                  </a:cubicBezTo>
                  <a:cubicBezTo>
                    <a:pt x="0" y="176"/>
                    <a:pt x="39" y="264"/>
                    <a:pt x="118" y="293"/>
                  </a:cubicBezTo>
                  <a:cubicBezTo>
                    <a:pt x="1757" y="897"/>
                    <a:pt x="3206" y="2018"/>
                    <a:pt x="4200" y="3456"/>
                  </a:cubicBezTo>
                  <a:cubicBezTo>
                    <a:pt x="4230" y="3496"/>
                    <a:pt x="4275" y="3520"/>
                    <a:pt x="4324" y="3520"/>
                  </a:cubicBezTo>
                  <a:cubicBezTo>
                    <a:pt x="4354" y="3520"/>
                    <a:pt x="4386" y="3510"/>
                    <a:pt x="4410" y="3493"/>
                  </a:cubicBezTo>
                  <a:cubicBezTo>
                    <a:pt x="4479" y="3446"/>
                    <a:pt x="4496" y="3351"/>
                    <a:pt x="4447" y="3284"/>
                  </a:cubicBezTo>
                  <a:cubicBezTo>
                    <a:pt x="3420" y="1796"/>
                    <a:pt x="1918" y="634"/>
                    <a:pt x="222" y="10"/>
                  </a:cubicBezTo>
                  <a:cubicBezTo>
                    <a:pt x="205" y="4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42;p46">
              <a:extLst>
                <a:ext uri="{FF2B5EF4-FFF2-40B4-BE49-F238E27FC236}">
                  <a16:creationId xmlns:a16="http://schemas.microsoft.com/office/drawing/2014/main" id="{7DC60A7B-6AC5-E86A-363E-B6930637858A}"/>
                </a:ext>
              </a:extLst>
            </p:cNvPr>
            <p:cNvSpPr/>
            <p:nvPr/>
          </p:nvSpPr>
          <p:spPr>
            <a:xfrm>
              <a:off x="2579450" y="461850"/>
              <a:ext cx="116875" cy="51900"/>
            </a:xfrm>
            <a:custGeom>
              <a:avLst/>
              <a:gdLst/>
              <a:ahLst/>
              <a:cxnLst/>
              <a:rect l="l" t="t" r="r" b="b"/>
              <a:pathLst>
                <a:path w="4675" h="2076" extrusionOk="0">
                  <a:moveTo>
                    <a:pt x="167" y="0"/>
                  </a:moveTo>
                  <a:cubicBezTo>
                    <a:pt x="131" y="0"/>
                    <a:pt x="94" y="13"/>
                    <a:pt x="65" y="41"/>
                  </a:cubicBezTo>
                  <a:cubicBezTo>
                    <a:pt x="3" y="98"/>
                    <a:pt x="0" y="193"/>
                    <a:pt x="58" y="254"/>
                  </a:cubicBezTo>
                  <a:cubicBezTo>
                    <a:pt x="670" y="906"/>
                    <a:pt x="1285" y="1521"/>
                    <a:pt x="2077" y="1855"/>
                  </a:cubicBezTo>
                  <a:cubicBezTo>
                    <a:pt x="2401" y="1991"/>
                    <a:pt x="2782" y="2076"/>
                    <a:pt x="3166" y="2076"/>
                  </a:cubicBezTo>
                  <a:cubicBezTo>
                    <a:pt x="3690" y="2076"/>
                    <a:pt x="4217" y="1920"/>
                    <a:pt x="4613" y="1531"/>
                  </a:cubicBezTo>
                  <a:cubicBezTo>
                    <a:pt x="4673" y="1474"/>
                    <a:pt x="4674" y="1378"/>
                    <a:pt x="4615" y="1318"/>
                  </a:cubicBezTo>
                  <a:cubicBezTo>
                    <a:pt x="4586" y="1288"/>
                    <a:pt x="4547" y="1273"/>
                    <a:pt x="4508" y="1273"/>
                  </a:cubicBezTo>
                  <a:cubicBezTo>
                    <a:pt x="4469" y="1273"/>
                    <a:pt x="4431" y="1287"/>
                    <a:pt x="4402" y="1316"/>
                  </a:cubicBezTo>
                  <a:cubicBezTo>
                    <a:pt x="4068" y="1645"/>
                    <a:pt x="3618" y="1776"/>
                    <a:pt x="3168" y="1776"/>
                  </a:cubicBezTo>
                  <a:cubicBezTo>
                    <a:pt x="2827" y="1776"/>
                    <a:pt x="2486" y="1701"/>
                    <a:pt x="2195" y="1579"/>
                  </a:cubicBezTo>
                  <a:cubicBezTo>
                    <a:pt x="1458" y="1266"/>
                    <a:pt x="867" y="677"/>
                    <a:pt x="277" y="48"/>
                  </a:cubicBezTo>
                  <a:cubicBezTo>
                    <a:pt x="248" y="16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43;p46">
              <a:extLst>
                <a:ext uri="{FF2B5EF4-FFF2-40B4-BE49-F238E27FC236}">
                  <a16:creationId xmlns:a16="http://schemas.microsoft.com/office/drawing/2014/main" id="{C4F4CE56-D75C-AD1B-5E8E-B39E720B1CFF}"/>
                </a:ext>
              </a:extLst>
            </p:cNvPr>
            <p:cNvSpPr/>
            <p:nvPr/>
          </p:nvSpPr>
          <p:spPr>
            <a:xfrm>
              <a:off x="2824200" y="501025"/>
              <a:ext cx="80875" cy="38825"/>
            </a:xfrm>
            <a:custGeom>
              <a:avLst/>
              <a:gdLst/>
              <a:ahLst/>
              <a:cxnLst/>
              <a:rect l="l" t="t" r="r" b="b"/>
              <a:pathLst>
                <a:path w="3235" h="1553" extrusionOk="0">
                  <a:moveTo>
                    <a:pt x="431" y="1"/>
                  </a:moveTo>
                  <a:cubicBezTo>
                    <a:pt x="336" y="1"/>
                    <a:pt x="241" y="5"/>
                    <a:pt x="146" y="13"/>
                  </a:cubicBezTo>
                  <a:cubicBezTo>
                    <a:pt x="64" y="20"/>
                    <a:pt x="1" y="93"/>
                    <a:pt x="8" y="176"/>
                  </a:cubicBezTo>
                  <a:cubicBezTo>
                    <a:pt x="15" y="253"/>
                    <a:pt x="78" y="315"/>
                    <a:pt x="156" y="315"/>
                  </a:cubicBezTo>
                  <a:cubicBezTo>
                    <a:pt x="161" y="315"/>
                    <a:pt x="166" y="314"/>
                    <a:pt x="171" y="314"/>
                  </a:cubicBezTo>
                  <a:cubicBezTo>
                    <a:pt x="257" y="307"/>
                    <a:pt x="344" y="303"/>
                    <a:pt x="430" y="303"/>
                  </a:cubicBezTo>
                  <a:cubicBezTo>
                    <a:pt x="1392" y="303"/>
                    <a:pt x="2340" y="746"/>
                    <a:pt x="2948" y="1496"/>
                  </a:cubicBezTo>
                  <a:cubicBezTo>
                    <a:pt x="2979" y="1532"/>
                    <a:pt x="3022" y="1552"/>
                    <a:pt x="3067" y="1552"/>
                  </a:cubicBezTo>
                  <a:cubicBezTo>
                    <a:pt x="3098" y="1552"/>
                    <a:pt x="3132" y="1541"/>
                    <a:pt x="3161" y="1519"/>
                  </a:cubicBezTo>
                  <a:cubicBezTo>
                    <a:pt x="3226" y="1466"/>
                    <a:pt x="3234" y="1370"/>
                    <a:pt x="3183" y="1306"/>
                  </a:cubicBezTo>
                  <a:cubicBezTo>
                    <a:pt x="2518" y="487"/>
                    <a:pt x="1483" y="1"/>
                    <a:pt x="43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44;p46">
              <a:extLst>
                <a:ext uri="{FF2B5EF4-FFF2-40B4-BE49-F238E27FC236}">
                  <a16:creationId xmlns:a16="http://schemas.microsoft.com/office/drawing/2014/main" id="{7EDC82AD-5D4E-CB54-F58E-22E01C90205E}"/>
                </a:ext>
              </a:extLst>
            </p:cNvPr>
            <p:cNvSpPr/>
            <p:nvPr/>
          </p:nvSpPr>
          <p:spPr>
            <a:xfrm>
              <a:off x="2753550" y="660300"/>
              <a:ext cx="53150" cy="43175"/>
            </a:xfrm>
            <a:custGeom>
              <a:avLst/>
              <a:gdLst/>
              <a:ahLst/>
              <a:cxnLst/>
              <a:rect l="l" t="t" r="r" b="b"/>
              <a:pathLst>
                <a:path w="2126" h="1727" extrusionOk="0">
                  <a:moveTo>
                    <a:pt x="168" y="0"/>
                  </a:moveTo>
                  <a:cubicBezTo>
                    <a:pt x="101" y="0"/>
                    <a:pt x="41" y="43"/>
                    <a:pt x="22" y="110"/>
                  </a:cubicBezTo>
                  <a:cubicBezTo>
                    <a:pt x="0" y="192"/>
                    <a:pt x="46" y="274"/>
                    <a:pt x="127" y="296"/>
                  </a:cubicBezTo>
                  <a:cubicBezTo>
                    <a:pt x="839" y="494"/>
                    <a:pt x="1471" y="999"/>
                    <a:pt x="1822" y="1648"/>
                  </a:cubicBezTo>
                  <a:cubicBezTo>
                    <a:pt x="1849" y="1698"/>
                    <a:pt x="1901" y="1727"/>
                    <a:pt x="1954" y="1727"/>
                  </a:cubicBezTo>
                  <a:cubicBezTo>
                    <a:pt x="1980" y="1727"/>
                    <a:pt x="2004" y="1720"/>
                    <a:pt x="2026" y="1708"/>
                  </a:cubicBezTo>
                  <a:cubicBezTo>
                    <a:pt x="2100" y="1670"/>
                    <a:pt x="2126" y="1578"/>
                    <a:pt x="2087" y="1505"/>
                  </a:cubicBezTo>
                  <a:cubicBezTo>
                    <a:pt x="1699" y="784"/>
                    <a:pt x="997" y="223"/>
                    <a:pt x="208" y="6"/>
                  </a:cubicBezTo>
                  <a:cubicBezTo>
                    <a:pt x="195" y="2"/>
                    <a:pt x="181" y="0"/>
                    <a:pt x="168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45;p46">
              <a:extLst>
                <a:ext uri="{FF2B5EF4-FFF2-40B4-BE49-F238E27FC236}">
                  <a16:creationId xmlns:a16="http://schemas.microsoft.com/office/drawing/2014/main" id="{C5D20AC0-7498-9CB4-DF61-85DA38434B14}"/>
                </a:ext>
              </a:extLst>
            </p:cNvPr>
            <p:cNvSpPr/>
            <p:nvPr/>
          </p:nvSpPr>
          <p:spPr>
            <a:xfrm>
              <a:off x="2942675" y="590850"/>
              <a:ext cx="67975" cy="52250"/>
            </a:xfrm>
            <a:custGeom>
              <a:avLst/>
              <a:gdLst/>
              <a:ahLst/>
              <a:cxnLst/>
              <a:rect l="l" t="t" r="r" b="b"/>
              <a:pathLst>
                <a:path w="2719" h="2090" extrusionOk="0">
                  <a:moveTo>
                    <a:pt x="174" y="1"/>
                  </a:moveTo>
                  <a:cubicBezTo>
                    <a:pt x="109" y="1"/>
                    <a:pt x="49" y="41"/>
                    <a:pt x="27" y="105"/>
                  </a:cubicBezTo>
                  <a:cubicBezTo>
                    <a:pt x="0" y="185"/>
                    <a:pt x="46" y="271"/>
                    <a:pt x="125" y="297"/>
                  </a:cubicBezTo>
                  <a:cubicBezTo>
                    <a:pt x="1056" y="599"/>
                    <a:pt x="1870" y="1214"/>
                    <a:pt x="2421" y="2024"/>
                  </a:cubicBezTo>
                  <a:cubicBezTo>
                    <a:pt x="2449" y="2067"/>
                    <a:pt x="2498" y="2090"/>
                    <a:pt x="2547" y="2090"/>
                  </a:cubicBezTo>
                  <a:cubicBezTo>
                    <a:pt x="2576" y="2090"/>
                    <a:pt x="2606" y="2081"/>
                    <a:pt x="2630" y="2063"/>
                  </a:cubicBezTo>
                  <a:cubicBezTo>
                    <a:pt x="2700" y="2017"/>
                    <a:pt x="2719" y="1924"/>
                    <a:pt x="2672" y="1853"/>
                  </a:cubicBezTo>
                  <a:cubicBezTo>
                    <a:pt x="2085" y="986"/>
                    <a:pt x="1214" y="333"/>
                    <a:pt x="219" y="7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46;p46">
              <a:extLst>
                <a:ext uri="{FF2B5EF4-FFF2-40B4-BE49-F238E27FC236}">
                  <a16:creationId xmlns:a16="http://schemas.microsoft.com/office/drawing/2014/main" id="{332FA302-1419-E53D-690D-6370A78E616E}"/>
                </a:ext>
              </a:extLst>
            </p:cNvPr>
            <p:cNvSpPr/>
            <p:nvPr/>
          </p:nvSpPr>
          <p:spPr>
            <a:xfrm>
              <a:off x="3006225" y="691575"/>
              <a:ext cx="51950" cy="109475"/>
            </a:xfrm>
            <a:custGeom>
              <a:avLst/>
              <a:gdLst/>
              <a:ahLst/>
              <a:cxnLst/>
              <a:rect l="l" t="t" r="r" b="b"/>
              <a:pathLst>
                <a:path w="2078" h="4379" extrusionOk="0">
                  <a:moveTo>
                    <a:pt x="171" y="1"/>
                  </a:moveTo>
                  <a:cubicBezTo>
                    <a:pt x="138" y="1"/>
                    <a:pt x="105" y="11"/>
                    <a:pt x="78" y="33"/>
                  </a:cubicBezTo>
                  <a:cubicBezTo>
                    <a:pt x="12" y="86"/>
                    <a:pt x="1" y="181"/>
                    <a:pt x="52" y="247"/>
                  </a:cubicBezTo>
                  <a:cubicBezTo>
                    <a:pt x="972" y="1402"/>
                    <a:pt x="1563" y="2785"/>
                    <a:pt x="1765" y="4247"/>
                  </a:cubicBezTo>
                  <a:cubicBezTo>
                    <a:pt x="1776" y="4323"/>
                    <a:pt x="1841" y="4379"/>
                    <a:pt x="1915" y="4379"/>
                  </a:cubicBezTo>
                  <a:cubicBezTo>
                    <a:pt x="1923" y="4379"/>
                    <a:pt x="1930" y="4376"/>
                    <a:pt x="1937" y="4376"/>
                  </a:cubicBezTo>
                  <a:cubicBezTo>
                    <a:pt x="2020" y="4366"/>
                    <a:pt x="2077" y="4288"/>
                    <a:pt x="2066" y="4207"/>
                  </a:cubicBezTo>
                  <a:cubicBezTo>
                    <a:pt x="1857" y="2690"/>
                    <a:pt x="1242" y="1256"/>
                    <a:pt x="292" y="59"/>
                  </a:cubicBezTo>
                  <a:cubicBezTo>
                    <a:pt x="261" y="21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247;p46">
              <a:extLst>
                <a:ext uri="{FF2B5EF4-FFF2-40B4-BE49-F238E27FC236}">
                  <a16:creationId xmlns:a16="http://schemas.microsoft.com/office/drawing/2014/main" id="{1EB55C4C-61A4-2744-E2D6-CA0E8D04426A}"/>
                </a:ext>
              </a:extLst>
            </p:cNvPr>
            <p:cNvSpPr/>
            <p:nvPr/>
          </p:nvSpPr>
          <p:spPr>
            <a:xfrm>
              <a:off x="2945125" y="594575"/>
              <a:ext cx="38550" cy="73250"/>
            </a:xfrm>
            <a:custGeom>
              <a:avLst/>
              <a:gdLst/>
              <a:ahLst/>
              <a:cxnLst/>
              <a:rect l="l" t="t" r="r" b="b"/>
              <a:pathLst>
                <a:path w="1542" h="2930" extrusionOk="0">
                  <a:moveTo>
                    <a:pt x="176" y="0"/>
                  </a:moveTo>
                  <a:cubicBezTo>
                    <a:pt x="148" y="0"/>
                    <a:pt x="120" y="8"/>
                    <a:pt x="94" y="25"/>
                  </a:cubicBezTo>
                  <a:cubicBezTo>
                    <a:pt x="22" y="68"/>
                    <a:pt x="1" y="161"/>
                    <a:pt x="45" y="232"/>
                  </a:cubicBezTo>
                  <a:cubicBezTo>
                    <a:pt x="551" y="1039"/>
                    <a:pt x="948" y="1912"/>
                    <a:pt x="1228" y="2822"/>
                  </a:cubicBezTo>
                  <a:cubicBezTo>
                    <a:pt x="1248" y="2888"/>
                    <a:pt x="1310" y="2930"/>
                    <a:pt x="1374" y="2930"/>
                  </a:cubicBezTo>
                  <a:cubicBezTo>
                    <a:pt x="1388" y="2930"/>
                    <a:pt x="1404" y="2928"/>
                    <a:pt x="1417" y="2924"/>
                  </a:cubicBezTo>
                  <a:cubicBezTo>
                    <a:pt x="1497" y="2900"/>
                    <a:pt x="1542" y="2815"/>
                    <a:pt x="1517" y="2735"/>
                  </a:cubicBezTo>
                  <a:cubicBezTo>
                    <a:pt x="1231" y="1799"/>
                    <a:pt x="822" y="903"/>
                    <a:pt x="302" y="72"/>
                  </a:cubicBezTo>
                  <a:cubicBezTo>
                    <a:pt x="274" y="26"/>
                    <a:pt x="226" y="0"/>
                    <a:pt x="176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48;p46">
              <a:extLst>
                <a:ext uri="{FF2B5EF4-FFF2-40B4-BE49-F238E27FC236}">
                  <a16:creationId xmlns:a16="http://schemas.microsoft.com/office/drawing/2014/main" id="{D990D75E-ECCF-2CC4-808C-03C0494EA518}"/>
                </a:ext>
              </a:extLst>
            </p:cNvPr>
            <p:cNvSpPr/>
            <p:nvPr/>
          </p:nvSpPr>
          <p:spPr>
            <a:xfrm>
              <a:off x="2819225" y="496425"/>
              <a:ext cx="55075" cy="68775"/>
            </a:xfrm>
            <a:custGeom>
              <a:avLst/>
              <a:gdLst/>
              <a:ahLst/>
              <a:cxnLst/>
              <a:rect l="l" t="t" r="r" b="b"/>
              <a:pathLst>
                <a:path w="2203" h="2751" extrusionOk="0">
                  <a:moveTo>
                    <a:pt x="171" y="0"/>
                  </a:moveTo>
                  <a:cubicBezTo>
                    <a:pt x="129" y="0"/>
                    <a:pt x="87" y="18"/>
                    <a:pt x="56" y="52"/>
                  </a:cubicBezTo>
                  <a:cubicBezTo>
                    <a:pt x="1" y="114"/>
                    <a:pt x="8" y="210"/>
                    <a:pt x="71" y="264"/>
                  </a:cubicBezTo>
                  <a:cubicBezTo>
                    <a:pt x="830" y="926"/>
                    <a:pt x="1460" y="1758"/>
                    <a:pt x="1892" y="2665"/>
                  </a:cubicBezTo>
                  <a:cubicBezTo>
                    <a:pt x="1918" y="2719"/>
                    <a:pt x="1971" y="2751"/>
                    <a:pt x="2029" y="2751"/>
                  </a:cubicBezTo>
                  <a:cubicBezTo>
                    <a:pt x="2050" y="2751"/>
                    <a:pt x="2074" y="2747"/>
                    <a:pt x="2095" y="2740"/>
                  </a:cubicBezTo>
                  <a:cubicBezTo>
                    <a:pt x="2171" y="2704"/>
                    <a:pt x="2202" y="2612"/>
                    <a:pt x="2166" y="2536"/>
                  </a:cubicBezTo>
                  <a:cubicBezTo>
                    <a:pt x="1716" y="1590"/>
                    <a:pt x="1060" y="726"/>
                    <a:pt x="270" y="38"/>
                  </a:cubicBezTo>
                  <a:cubicBezTo>
                    <a:pt x="241" y="12"/>
                    <a:pt x="206" y="0"/>
                    <a:pt x="171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49;p46">
              <a:extLst>
                <a:ext uri="{FF2B5EF4-FFF2-40B4-BE49-F238E27FC236}">
                  <a16:creationId xmlns:a16="http://schemas.microsoft.com/office/drawing/2014/main" id="{188D69E2-8ECD-CAA5-C0AE-DD8B192D71B3}"/>
                </a:ext>
              </a:extLst>
            </p:cNvPr>
            <p:cNvSpPr/>
            <p:nvPr/>
          </p:nvSpPr>
          <p:spPr>
            <a:xfrm>
              <a:off x="2746025" y="662750"/>
              <a:ext cx="53600" cy="100775"/>
            </a:xfrm>
            <a:custGeom>
              <a:avLst/>
              <a:gdLst/>
              <a:ahLst/>
              <a:cxnLst/>
              <a:rect l="l" t="t" r="r" b="b"/>
              <a:pathLst>
                <a:path w="2144" h="4031" extrusionOk="0">
                  <a:moveTo>
                    <a:pt x="171" y="1"/>
                  </a:moveTo>
                  <a:cubicBezTo>
                    <a:pt x="137" y="1"/>
                    <a:pt x="102" y="12"/>
                    <a:pt x="74" y="37"/>
                  </a:cubicBezTo>
                  <a:cubicBezTo>
                    <a:pt x="9" y="90"/>
                    <a:pt x="0" y="186"/>
                    <a:pt x="54" y="250"/>
                  </a:cubicBezTo>
                  <a:cubicBezTo>
                    <a:pt x="932" y="1303"/>
                    <a:pt x="1546" y="2569"/>
                    <a:pt x="1828" y="3912"/>
                  </a:cubicBezTo>
                  <a:cubicBezTo>
                    <a:pt x="1844" y="3984"/>
                    <a:pt x="1907" y="4031"/>
                    <a:pt x="1975" y="4031"/>
                  </a:cubicBezTo>
                  <a:cubicBezTo>
                    <a:pt x="1986" y="4031"/>
                    <a:pt x="1996" y="4031"/>
                    <a:pt x="2008" y="4030"/>
                  </a:cubicBezTo>
                  <a:cubicBezTo>
                    <a:pt x="2089" y="4011"/>
                    <a:pt x="2143" y="3932"/>
                    <a:pt x="2125" y="3850"/>
                  </a:cubicBezTo>
                  <a:cubicBezTo>
                    <a:pt x="1832" y="2459"/>
                    <a:pt x="1197" y="1147"/>
                    <a:pt x="287" y="55"/>
                  </a:cubicBezTo>
                  <a:cubicBezTo>
                    <a:pt x="257" y="19"/>
                    <a:pt x="214" y="1"/>
                    <a:pt x="17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50;p46">
              <a:extLst>
                <a:ext uri="{FF2B5EF4-FFF2-40B4-BE49-F238E27FC236}">
                  <a16:creationId xmlns:a16="http://schemas.microsoft.com/office/drawing/2014/main" id="{1CC3154B-F0EF-B3F8-24EA-BD75F30AB53E}"/>
                </a:ext>
              </a:extLst>
            </p:cNvPr>
            <p:cNvSpPr/>
            <p:nvPr/>
          </p:nvSpPr>
          <p:spPr>
            <a:xfrm>
              <a:off x="2796200" y="861725"/>
              <a:ext cx="91600" cy="52850"/>
            </a:xfrm>
            <a:custGeom>
              <a:avLst/>
              <a:gdLst/>
              <a:ahLst/>
              <a:cxnLst/>
              <a:rect l="l" t="t" r="r" b="b"/>
              <a:pathLst>
                <a:path w="3664" h="2114" extrusionOk="0">
                  <a:moveTo>
                    <a:pt x="170" y="0"/>
                  </a:moveTo>
                  <a:cubicBezTo>
                    <a:pt x="110" y="0"/>
                    <a:pt x="53" y="36"/>
                    <a:pt x="30" y="96"/>
                  </a:cubicBezTo>
                  <a:cubicBezTo>
                    <a:pt x="0" y="174"/>
                    <a:pt x="39" y="261"/>
                    <a:pt x="116" y="291"/>
                  </a:cubicBezTo>
                  <a:cubicBezTo>
                    <a:pt x="1284" y="747"/>
                    <a:pt x="2391" y="1351"/>
                    <a:pt x="3405" y="2084"/>
                  </a:cubicBezTo>
                  <a:cubicBezTo>
                    <a:pt x="3433" y="2104"/>
                    <a:pt x="3463" y="2113"/>
                    <a:pt x="3493" y="2113"/>
                  </a:cubicBezTo>
                  <a:cubicBezTo>
                    <a:pt x="3540" y="2113"/>
                    <a:pt x="3586" y="2092"/>
                    <a:pt x="3615" y="2053"/>
                  </a:cubicBezTo>
                  <a:cubicBezTo>
                    <a:pt x="3663" y="1984"/>
                    <a:pt x="3649" y="1889"/>
                    <a:pt x="3580" y="1841"/>
                  </a:cubicBezTo>
                  <a:cubicBezTo>
                    <a:pt x="2545" y="1091"/>
                    <a:pt x="1416" y="475"/>
                    <a:pt x="225" y="10"/>
                  </a:cubicBezTo>
                  <a:cubicBezTo>
                    <a:pt x="207" y="3"/>
                    <a:pt x="188" y="0"/>
                    <a:pt x="170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51;p46">
              <a:extLst>
                <a:ext uri="{FF2B5EF4-FFF2-40B4-BE49-F238E27FC236}">
                  <a16:creationId xmlns:a16="http://schemas.microsoft.com/office/drawing/2014/main" id="{242EFBF6-A642-541A-FE6C-C8BCFD782C3B}"/>
                </a:ext>
              </a:extLst>
            </p:cNvPr>
            <p:cNvSpPr/>
            <p:nvPr/>
          </p:nvSpPr>
          <p:spPr>
            <a:xfrm>
              <a:off x="509675" y="96725"/>
              <a:ext cx="715025" cy="868750"/>
            </a:xfrm>
            <a:custGeom>
              <a:avLst/>
              <a:gdLst/>
              <a:ahLst/>
              <a:cxnLst/>
              <a:rect l="l" t="t" r="r" b="b"/>
              <a:pathLst>
                <a:path w="28601" h="34750" extrusionOk="0">
                  <a:moveTo>
                    <a:pt x="9328" y="0"/>
                  </a:moveTo>
                  <a:cubicBezTo>
                    <a:pt x="8794" y="0"/>
                    <a:pt x="8276" y="99"/>
                    <a:pt x="7793" y="353"/>
                  </a:cubicBezTo>
                  <a:cubicBezTo>
                    <a:pt x="6830" y="859"/>
                    <a:pt x="6255" y="1876"/>
                    <a:pt x="5808" y="2869"/>
                  </a:cubicBezTo>
                  <a:cubicBezTo>
                    <a:pt x="4287" y="6251"/>
                    <a:pt x="3648" y="9952"/>
                    <a:pt x="3023" y="13607"/>
                  </a:cubicBezTo>
                  <a:cubicBezTo>
                    <a:pt x="2096" y="19021"/>
                    <a:pt x="1170" y="24435"/>
                    <a:pt x="375" y="29871"/>
                  </a:cubicBezTo>
                  <a:cubicBezTo>
                    <a:pt x="181" y="31198"/>
                    <a:pt x="0" y="32594"/>
                    <a:pt x="475" y="33850"/>
                  </a:cubicBezTo>
                  <a:cubicBezTo>
                    <a:pt x="600" y="34181"/>
                    <a:pt x="790" y="34516"/>
                    <a:pt x="1113" y="34662"/>
                  </a:cubicBezTo>
                  <a:cubicBezTo>
                    <a:pt x="1255" y="34728"/>
                    <a:pt x="1410" y="34749"/>
                    <a:pt x="1567" y="34749"/>
                  </a:cubicBezTo>
                  <a:cubicBezTo>
                    <a:pt x="1717" y="34749"/>
                    <a:pt x="1869" y="34730"/>
                    <a:pt x="2017" y="34710"/>
                  </a:cubicBezTo>
                  <a:cubicBezTo>
                    <a:pt x="5847" y="34186"/>
                    <a:pt x="9675" y="33663"/>
                    <a:pt x="13504" y="33142"/>
                  </a:cubicBezTo>
                  <a:cubicBezTo>
                    <a:pt x="16855" y="32683"/>
                    <a:pt x="20205" y="32226"/>
                    <a:pt x="23556" y="31770"/>
                  </a:cubicBezTo>
                  <a:cubicBezTo>
                    <a:pt x="24560" y="31634"/>
                    <a:pt x="27202" y="31771"/>
                    <a:pt x="27893" y="30947"/>
                  </a:cubicBezTo>
                  <a:cubicBezTo>
                    <a:pt x="28601" y="30105"/>
                    <a:pt x="27615" y="28256"/>
                    <a:pt x="27377" y="27358"/>
                  </a:cubicBezTo>
                  <a:cubicBezTo>
                    <a:pt x="25813" y="21458"/>
                    <a:pt x="25164" y="15312"/>
                    <a:pt x="25469" y="9214"/>
                  </a:cubicBezTo>
                  <a:cubicBezTo>
                    <a:pt x="25545" y="7664"/>
                    <a:pt x="25684" y="6101"/>
                    <a:pt x="25425" y="4571"/>
                  </a:cubicBezTo>
                  <a:cubicBezTo>
                    <a:pt x="25379" y="4312"/>
                    <a:pt x="25317" y="4040"/>
                    <a:pt x="25141" y="3841"/>
                  </a:cubicBezTo>
                  <a:cubicBezTo>
                    <a:pt x="24896" y="3565"/>
                    <a:pt x="24496" y="3501"/>
                    <a:pt x="24129" y="3451"/>
                  </a:cubicBezTo>
                  <a:cubicBezTo>
                    <a:pt x="20125" y="2902"/>
                    <a:pt x="16170" y="1970"/>
                    <a:pt x="12342" y="673"/>
                  </a:cubicBezTo>
                  <a:cubicBezTo>
                    <a:pt x="11376" y="346"/>
                    <a:pt x="10325" y="0"/>
                    <a:pt x="9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52;p46">
              <a:extLst>
                <a:ext uri="{FF2B5EF4-FFF2-40B4-BE49-F238E27FC236}">
                  <a16:creationId xmlns:a16="http://schemas.microsoft.com/office/drawing/2014/main" id="{2E1DDE1D-4CCA-1274-CEFB-E64E47322A8E}"/>
                </a:ext>
              </a:extLst>
            </p:cNvPr>
            <p:cNvSpPr/>
            <p:nvPr/>
          </p:nvSpPr>
          <p:spPr>
            <a:xfrm>
              <a:off x="509700" y="164350"/>
              <a:ext cx="715050" cy="801075"/>
            </a:xfrm>
            <a:custGeom>
              <a:avLst/>
              <a:gdLst/>
              <a:ahLst/>
              <a:cxnLst/>
              <a:rect l="l" t="t" r="r" b="b"/>
              <a:pathLst>
                <a:path w="28602" h="32043" extrusionOk="0">
                  <a:moveTo>
                    <a:pt x="19821" y="0"/>
                  </a:moveTo>
                  <a:cubicBezTo>
                    <a:pt x="18805" y="6285"/>
                    <a:pt x="19375" y="12914"/>
                    <a:pt x="18537" y="19290"/>
                  </a:cubicBezTo>
                  <a:cubicBezTo>
                    <a:pt x="18438" y="20050"/>
                    <a:pt x="18315" y="20814"/>
                    <a:pt x="18017" y="21519"/>
                  </a:cubicBezTo>
                  <a:cubicBezTo>
                    <a:pt x="17345" y="23104"/>
                    <a:pt x="15864" y="24203"/>
                    <a:pt x="14328" y="24985"/>
                  </a:cubicBezTo>
                  <a:cubicBezTo>
                    <a:pt x="11440" y="26454"/>
                    <a:pt x="8194" y="27049"/>
                    <a:pt x="4939" y="27049"/>
                  </a:cubicBezTo>
                  <a:cubicBezTo>
                    <a:pt x="3689" y="27049"/>
                    <a:pt x="2439" y="26961"/>
                    <a:pt x="1206" y="26802"/>
                  </a:cubicBezTo>
                  <a:cubicBezTo>
                    <a:pt x="953" y="26769"/>
                    <a:pt x="700" y="26732"/>
                    <a:pt x="447" y="26694"/>
                  </a:cubicBezTo>
                  <a:cubicBezTo>
                    <a:pt x="424" y="26851"/>
                    <a:pt x="399" y="27008"/>
                    <a:pt x="375" y="27163"/>
                  </a:cubicBezTo>
                  <a:cubicBezTo>
                    <a:pt x="182" y="28490"/>
                    <a:pt x="1" y="29886"/>
                    <a:pt x="475" y="31142"/>
                  </a:cubicBezTo>
                  <a:cubicBezTo>
                    <a:pt x="601" y="31474"/>
                    <a:pt x="791" y="31810"/>
                    <a:pt x="1113" y="31956"/>
                  </a:cubicBezTo>
                  <a:cubicBezTo>
                    <a:pt x="1255" y="32021"/>
                    <a:pt x="1407" y="32042"/>
                    <a:pt x="1564" y="32042"/>
                  </a:cubicBezTo>
                  <a:cubicBezTo>
                    <a:pt x="1715" y="32042"/>
                    <a:pt x="1869" y="32022"/>
                    <a:pt x="2019" y="32002"/>
                  </a:cubicBezTo>
                  <a:cubicBezTo>
                    <a:pt x="5849" y="31480"/>
                    <a:pt x="9677" y="30958"/>
                    <a:pt x="13506" y="30435"/>
                  </a:cubicBezTo>
                  <a:cubicBezTo>
                    <a:pt x="16856" y="29976"/>
                    <a:pt x="20207" y="29519"/>
                    <a:pt x="23556" y="29062"/>
                  </a:cubicBezTo>
                  <a:cubicBezTo>
                    <a:pt x="24561" y="28926"/>
                    <a:pt x="27202" y="29064"/>
                    <a:pt x="27893" y="28239"/>
                  </a:cubicBezTo>
                  <a:cubicBezTo>
                    <a:pt x="28601" y="27398"/>
                    <a:pt x="27617" y="25549"/>
                    <a:pt x="27377" y="24652"/>
                  </a:cubicBezTo>
                  <a:cubicBezTo>
                    <a:pt x="25814" y="18750"/>
                    <a:pt x="25166" y="12606"/>
                    <a:pt x="25470" y="6507"/>
                  </a:cubicBezTo>
                  <a:cubicBezTo>
                    <a:pt x="25547" y="4957"/>
                    <a:pt x="25685" y="3393"/>
                    <a:pt x="25425" y="1865"/>
                  </a:cubicBezTo>
                  <a:cubicBezTo>
                    <a:pt x="25381" y="1606"/>
                    <a:pt x="25318" y="1333"/>
                    <a:pt x="25141" y="1134"/>
                  </a:cubicBezTo>
                  <a:cubicBezTo>
                    <a:pt x="24896" y="857"/>
                    <a:pt x="24496" y="793"/>
                    <a:pt x="24129" y="743"/>
                  </a:cubicBezTo>
                  <a:cubicBezTo>
                    <a:pt x="22686" y="546"/>
                    <a:pt x="21249" y="296"/>
                    <a:pt x="19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53;p46">
              <a:extLst>
                <a:ext uri="{FF2B5EF4-FFF2-40B4-BE49-F238E27FC236}">
                  <a16:creationId xmlns:a16="http://schemas.microsoft.com/office/drawing/2014/main" id="{CE7FCCE1-9B12-9260-09B4-C97530C90F48}"/>
                </a:ext>
              </a:extLst>
            </p:cNvPr>
            <p:cNvSpPr/>
            <p:nvPr/>
          </p:nvSpPr>
          <p:spPr>
            <a:xfrm>
              <a:off x="1079275" y="151750"/>
              <a:ext cx="227550" cy="769025"/>
            </a:xfrm>
            <a:custGeom>
              <a:avLst/>
              <a:gdLst/>
              <a:ahLst/>
              <a:cxnLst/>
              <a:rect l="l" t="t" r="r" b="b"/>
              <a:pathLst>
                <a:path w="9102" h="30761" extrusionOk="0">
                  <a:moveTo>
                    <a:pt x="1680" y="1"/>
                  </a:moveTo>
                  <a:cubicBezTo>
                    <a:pt x="1379" y="1"/>
                    <a:pt x="1068" y="19"/>
                    <a:pt x="813" y="175"/>
                  </a:cubicBezTo>
                  <a:cubicBezTo>
                    <a:pt x="294" y="489"/>
                    <a:pt x="221" y="1198"/>
                    <a:pt x="207" y="1803"/>
                  </a:cubicBezTo>
                  <a:cubicBezTo>
                    <a:pt x="1" y="10927"/>
                    <a:pt x="266" y="20061"/>
                    <a:pt x="1001" y="29158"/>
                  </a:cubicBezTo>
                  <a:cubicBezTo>
                    <a:pt x="1044" y="29685"/>
                    <a:pt x="1129" y="30283"/>
                    <a:pt x="1566" y="30579"/>
                  </a:cubicBezTo>
                  <a:cubicBezTo>
                    <a:pt x="1770" y="30717"/>
                    <a:pt x="2010" y="30760"/>
                    <a:pt x="2259" y="30760"/>
                  </a:cubicBezTo>
                  <a:cubicBezTo>
                    <a:pt x="2456" y="30760"/>
                    <a:pt x="2657" y="30733"/>
                    <a:pt x="2850" y="30704"/>
                  </a:cubicBezTo>
                  <a:cubicBezTo>
                    <a:pt x="3926" y="30541"/>
                    <a:pt x="8199" y="30552"/>
                    <a:pt x="8862" y="29764"/>
                  </a:cubicBezTo>
                  <a:cubicBezTo>
                    <a:pt x="9102" y="29473"/>
                    <a:pt x="8521" y="26175"/>
                    <a:pt x="8431" y="25486"/>
                  </a:cubicBezTo>
                  <a:cubicBezTo>
                    <a:pt x="8570" y="16999"/>
                    <a:pt x="8709" y="8515"/>
                    <a:pt x="8849" y="27"/>
                  </a:cubicBezTo>
                  <a:lnTo>
                    <a:pt x="1776" y="1"/>
                  </a:lnTo>
                  <a:cubicBezTo>
                    <a:pt x="1745" y="1"/>
                    <a:pt x="1713" y="1"/>
                    <a:pt x="1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54;p46">
              <a:extLst>
                <a:ext uri="{FF2B5EF4-FFF2-40B4-BE49-F238E27FC236}">
                  <a16:creationId xmlns:a16="http://schemas.microsoft.com/office/drawing/2014/main" id="{B1817113-7D68-E491-07E6-5D8A4414EC99}"/>
                </a:ext>
              </a:extLst>
            </p:cNvPr>
            <p:cNvSpPr/>
            <p:nvPr/>
          </p:nvSpPr>
          <p:spPr>
            <a:xfrm>
              <a:off x="1079325" y="151700"/>
              <a:ext cx="174750" cy="769000"/>
            </a:xfrm>
            <a:custGeom>
              <a:avLst/>
              <a:gdLst/>
              <a:ahLst/>
              <a:cxnLst/>
              <a:rect l="l" t="t" r="r" b="b"/>
              <a:pathLst>
                <a:path w="6990" h="30760" extrusionOk="0">
                  <a:moveTo>
                    <a:pt x="1714" y="0"/>
                  </a:moveTo>
                  <a:cubicBezTo>
                    <a:pt x="1402" y="0"/>
                    <a:pt x="1077" y="15"/>
                    <a:pt x="811" y="175"/>
                  </a:cubicBezTo>
                  <a:cubicBezTo>
                    <a:pt x="291" y="488"/>
                    <a:pt x="219" y="1197"/>
                    <a:pt x="205" y="1801"/>
                  </a:cubicBezTo>
                  <a:cubicBezTo>
                    <a:pt x="0" y="10926"/>
                    <a:pt x="265" y="20061"/>
                    <a:pt x="999" y="29157"/>
                  </a:cubicBezTo>
                  <a:cubicBezTo>
                    <a:pt x="1042" y="29683"/>
                    <a:pt x="1125" y="30282"/>
                    <a:pt x="1562" y="30577"/>
                  </a:cubicBezTo>
                  <a:cubicBezTo>
                    <a:pt x="1767" y="30716"/>
                    <a:pt x="2008" y="30759"/>
                    <a:pt x="2258" y="30759"/>
                  </a:cubicBezTo>
                  <a:cubicBezTo>
                    <a:pt x="2454" y="30759"/>
                    <a:pt x="2656" y="30732"/>
                    <a:pt x="2848" y="30703"/>
                  </a:cubicBezTo>
                  <a:cubicBezTo>
                    <a:pt x="3526" y="30599"/>
                    <a:pt x="5475" y="30564"/>
                    <a:pt x="6990" y="30356"/>
                  </a:cubicBezTo>
                  <a:cubicBezTo>
                    <a:pt x="5173" y="27675"/>
                    <a:pt x="4596" y="24186"/>
                    <a:pt x="4344" y="20890"/>
                  </a:cubicBezTo>
                  <a:cubicBezTo>
                    <a:pt x="3810" y="13916"/>
                    <a:pt x="4260" y="6867"/>
                    <a:pt x="5660" y="15"/>
                  </a:cubicBezTo>
                  <a:cubicBezTo>
                    <a:pt x="4366" y="12"/>
                    <a:pt x="3070" y="6"/>
                    <a:pt x="1774" y="0"/>
                  </a:cubicBezTo>
                  <a:cubicBezTo>
                    <a:pt x="1755" y="0"/>
                    <a:pt x="1735" y="0"/>
                    <a:pt x="1714" y="0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55;p46">
              <a:extLst>
                <a:ext uri="{FF2B5EF4-FFF2-40B4-BE49-F238E27FC236}">
                  <a16:creationId xmlns:a16="http://schemas.microsoft.com/office/drawing/2014/main" id="{54FB512A-8864-7AEF-B5D5-23C3CAFBF169}"/>
                </a:ext>
              </a:extLst>
            </p:cNvPr>
            <p:cNvSpPr/>
            <p:nvPr/>
          </p:nvSpPr>
          <p:spPr>
            <a:xfrm>
              <a:off x="2546450" y="265075"/>
              <a:ext cx="2023150" cy="1221425"/>
            </a:xfrm>
            <a:custGeom>
              <a:avLst/>
              <a:gdLst/>
              <a:ahLst/>
              <a:cxnLst/>
              <a:rect l="l" t="t" r="r" b="b"/>
              <a:pathLst>
                <a:path w="80926" h="48857" extrusionOk="0">
                  <a:moveTo>
                    <a:pt x="78871" y="0"/>
                  </a:moveTo>
                  <a:lnTo>
                    <a:pt x="0" y="3579"/>
                  </a:lnTo>
                  <a:lnTo>
                    <a:pt x="2054" y="48856"/>
                  </a:lnTo>
                  <a:lnTo>
                    <a:pt x="80925" y="45278"/>
                  </a:lnTo>
                  <a:lnTo>
                    <a:pt x="788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56;p46">
              <a:extLst>
                <a:ext uri="{FF2B5EF4-FFF2-40B4-BE49-F238E27FC236}">
                  <a16:creationId xmlns:a16="http://schemas.microsoft.com/office/drawing/2014/main" id="{461B44C7-C605-648C-5D50-CA9611C4A6BA}"/>
                </a:ext>
              </a:extLst>
            </p:cNvPr>
            <p:cNvSpPr/>
            <p:nvPr/>
          </p:nvSpPr>
          <p:spPr>
            <a:xfrm>
              <a:off x="2546225" y="349625"/>
              <a:ext cx="315275" cy="1141925"/>
            </a:xfrm>
            <a:custGeom>
              <a:avLst/>
              <a:gdLst/>
              <a:ahLst/>
              <a:cxnLst/>
              <a:rect l="l" t="t" r="r" b="b"/>
              <a:pathLst>
                <a:path w="12611" h="45677" extrusionOk="0">
                  <a:moveTo>
                    <a:pt x="1" y="1"/>
                  </a:moveTo>
                  <a:lnTo>
                    <a:pt x="2073" y="45676"/>
                  </a:lnTo>
                  <a:lnTo>
                    <a:pt x="12610" y="33755"/>
                  </a:lnTo>
                  <a:lnTo>
                    <a:pt x="11573" y="109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3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57;p46">
              <a:extLst>
                <a:ext uri="{FF2B5EF4-FFF2-40B4-BE49-F238E27FC236}">
                  <a16:creationId xmlns:a16="http://schemas.microsoft.com/office/drawing/2014/main" id="{BF8CD229-74BD-45AB-4500-796B7EF254E6}"/>
                </a:ext>
              </a:extLst>
            </p:cNvPr>
            <p:cNvSpPr/>
            <p:nvPr/>
          </p:nvSpPr>
          <p:spPr>
            <a:xfrm>
              <a:off x="2949250" y="363350"/>
              <a:ext cx="1495400" cy="1012475"/>
            </a:xfrm>
            <a:custGeom>
              <a:avLst/>
              <a:gdLst/>
              <a:ahLst/>
              <a:cxnLst/>
              <a:rect l="l" t="t" r="r" b="b"/>
              <a:pathLst>
                <a:path w="59816" h="40499" extrusionOk="0">
                  <a:moveTo>
                    <a:pt x="53667" y="1"/>
                  </a:moveTo>
                  <a:lnTo>
                    <a:pt x="4352" y="2238"/>
                  </a:lnTo>
                  <a:cubicBezTo>
                    <a:pt x="4467" y="4755"/>
                    <a:pt x="2518" y="6889"/>
                    <a:pt x="1" y="7003"/>
                  </a:cubicBezTo>
                  <a:lnTo>
                    <a:pt x="1328" y="36279"/>
                  </a:lnTo>
                  <a:cubicBezTo>
                    <a:pt x="1399" y="36275"/>
                    <a:pt x="1470" y="36274"/>
                    <a:pt x="1540" y="36274"/>
                  </a:cubicBezTo>
                  <a:cubicBezTo>
                    <a:pt x="3919" y="36274"/>
                    <a:pt x="5904" y="38116"/>
                    <a:pt x="6082" y="40498"/>
                  </a:cubicBezTo>
                  <a:lnTo>
                    <a:pt x="55410" y="38261"/>
                  </a:lnTo>
                  <a:cubicBezTo>
                    <a:pt x="55370" y="35803"/>
                    <a:pt x="57289" y="33740"/>
                    <a:pt x="59761" y="33629"/>
                  </a:cubicBezTo>
                  <a:cubicBezTo>
                    <a:pt x="59773" y="33629"/>
                    <a:pt x="59785" y="33630"/>
                    <a:pt x="59797" y="33630"/>
                  </a:cubicBezTo>
                  <a:cubicBezTo>
                    <a:pt x="59803" y="33630"/>
                    <a:pt x="59809" y="33630"/>
                    <a:pt x="59815" y="33629"/>
                  </a:cubicBezTo>
                  <a:lnTo>
                    <a:pt x="58485" y="4346"/>
                  </a:lnTo>
                  <a:lnTo>
                    <a:pt x="58432" y="4352"/>
                  </a:lnTo>
                  <a:cubicBezTo>
                    <a:pt x="58362" y="4355"/>
                    <a:pt x="58291" y="4357"/>
                    <a:pt x="58221" y="4357"/>
                  </a:cubicBezTo>
                  <a:cubicBezTo>
                    <a:pt x="55797" y="4357"/>
                    <a:pt x="53778" y="2448"/>
                    <a:pt x="53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58;p46">
              <a:extLst>
                <a:ext uri="{FF2B5EF4-FFF2-40B4-BE49-F238E27FC236}">
                  <a16:creationId xmlns:a16="http://schemas.microsoft.com/office/drawing/2014/main" id="{07A9C54B-04D1-585B-95EE-7BD72C6C5E4D}"/>
                </a:ext>
              </a:extLst>
            </p:cNvPr>
            <p:cNvSpPr/>
            <p:nvPr/>
          </p:nvSpPr>
          <p:spPr>
            <a:xfrm>
              <a:off x="3266900" y="484675"/>
              <a:ext cx="916400" cy="742275"/>
            </a:xfrm>
            <a:custGeom>
              <a:avLst/>
              <a:gdLst/>
              <a:ahLst/>
              <a:cxnLst/>
              <a:rect l="l" t="t" r="r" b="b"/>
              <a:pathLst>
                <a:path w="36656" h="29691" extrusionOk="0">
                  <a:moveTo>
                    <a:pt x="11983" y="5495"/>
                  </a:moveTo>
                  <a:cubicBezTo>
                    <a:pt x="12029" y="5495"/>
                    <a:pt x="12069" y="5512"/>
                    <a:pt x="12103" y="5541"/>
                  </a:cubicBezTo>
                  <a:cubicBezTo>
                    <a:pt x="12140" y="5577"/>
                    <a:pt x="12160" y="5617"/>
                    <a:pt x="12161" y="5665"/>
                  </a:cubicBezTo>
                  <a:cubicBezTo>
                    <a:pt x="12156" y="5705"/>
                    <a:pt x="12149" y="5755"/>
                    <a:pt x="12113" y="5797"/>
                  </a:cubicBezTo>
                  <a:lnTo>
                    <a:pt x="11991" y="5930"/>
                  </a:lnTo>
                  <a:lnTo>
                    <a:pt x="11858" y="5808"/>
                  </a:lnTo>
                  <a:cubicBezTo>
                    <a:pt x="11822" y="5775"/>
                    <a:pt x="11802" y="5733"/>
                    <a:pt x="11800" y="5683"/>
                  </a:cubicBezTo>
                  <a:cubicBezTo>
                    <a:pt x="11797" y="5633"/>
                    <a:pt x="11815" y="5590"/>
                    <a:pt x="11846" y="5553"/>
                  </a:cubicBezTo>
                  <a:cubicBezTo>
                    <a:pt x="11881" y="5517"/>
                    <a:pt x="11922" y="5497"/>
                    <a:pt x="11972" y="5496"/>
                  </a:cubicBezTo>
                  <a:cubicBezTo>
                    <a:pt x="11976" y="5495"/>
                    <a:pt x="11979" y="5495"/>
                    <a:pt x="11983" y="5495"/>
                  </a:cubicBezTo>
                  <a:close/>
                  <a:moveTo>
                    <a:pt x="12799" y="23764"/>
                  </a:moveTo>
                  <a:lnTo>
                    <a:pt x="12933" y="23884"/>
                  </a:lnTo>
                  <a:cubicBezTo>
                    <a:pt x="12971" y="23920"/>
                    <a:pt x="12990" y="23958"/>
                    <a:pt x="12993" y="24013"/>
                  </a:cubicBezTo>
                  <a:cubicBezTo>
                    <a:pt x="12994" y="24065"/>
                    <a:pt x="12980" y="24102"/>
                    <a:pt x="12947" y="24142"/>
                  </a:cubicBezTo>
                  <a:cubicBezTo>
                    <a:pt x="12911" y="24181"/>
                    <a:pt x="12861" y="24200"/>
                    <a:pt x="12811" y="24200"/>
                  </a:cubicBezTo>
                  <a:cubicBezTo>
                    <a:pt x="12768" y="24200"/>
                    <a:pt x="12725" y="24185"/>
                    <a:pt x="12692" y="24156"/>
                  </a:cubicBezTo>
                  <a:cubicBezTo>
                    <a:pt x="12654" y="24122"/>
                    <a:pt x="12633" y="24079"/>
                    <a:pt x="12632" y="24029"/>
                  </a:cubicBezTo>
                  <a:cubicBezTo>
                    <a:pt x="12629" y="23979"/>
                    <a:pt x="12643" y="23934"/>
                    <a:pt x="12677" y="23898"/>
                  </a:cubicBezTo>
                  <a:lnTo>
                    <a:pt x="12799" y="23764"/>
                  </a:lnTo>
                  <a:close/>
                  <a:moveTo>
                    <a:pt x="11990" y="0"/>
                  </a:moveTo>
                  <a:cubicBezTo>
                    <a:pt x="11901" y="0"/>
                    <a:pt x="11811" y="2"/>
                    <a:pt x="11721" y="6"/>
                  </a:cubicBezTo>
                  <a:cubicBezTo>
                    <a:pt x="10205" y="74"/>
                    <a:pt x="8809" y="727"/>
                    <a:pt x="7789" y="1845"/>
                  </a:cubicBezTo>
                  <a:cubicBezTo>
                    <a:pt x="6788" y="2940"/>
                    <a:pt x="6265" y="4352"/>
                    <a:pt x="6308" y="5832"/>
                  </a:cubicBezTo>
                  <a:cubicBezTo>
                    <a:pt x="5764" y="5605"/>
                    <a:pt x="5178" y="5488"/>
                    <a:pt x="4575" y="5488"/>
                  </a:cubicBezTo>
                  <a:cubicBezTo>
                    <a:pt x="4506" y="5488"/>
                    <a:pt x="4436" y="5490"/>
                    <a:pt x="4366" y="5493"/>
                  </a:cubicBezTo>
                  <a:cubicBezTo>
                    <a:pt x="3159" y="5547"/>
                    <a:pt x="2044" y="6070"/>
                    <a:pt x="1230" y="6962"/>
                  </a:cubicBezTo>
                  <a:cubicBezTo>
                    <a:pt x="420" y="7850"/>
                    <a:pt x="0" y="8997"/>
                    <a:pt x="49" y="10198"/>
                  </a:cubicBezTo>
                  <a:cubicBezTo>
                    <a:pt x="49" y="10207"/>
                    <a:pt x="49" y="10214"/>
                    <a:pt x="51" y="10221"/>
                  </a:cubicBezTo>
                  <a:cubicBezTo>
                    <a:pt x="105" y="11431"/>
                    <a:pt x="630" y="12544"/>
                    <a:pt x="1521" y="13358"/>
                  </a:cubicBezTo>
                  <a:lnTo>
                    <a:pt x="3466" y="15133"/>
                  </a:lnTo>
                  <a:lnTo>
                    <a:pt x="1692" y="17077"/>
                  </a:lnTo>
                  <a:cubicBezTo>
                    <a:pt x="880" y="17963"/>
                    <a:pt x="461" y="19113"/>
                    <a:pt x="509" y="20312"/>
                  </a:cubicBezTo>
                  <a:cubicBezTo>
                    <a:pt x="509" y="20321"/>
                    <a:pt x="509" y="20328"/>
                    <a:pt x="511" y="20335"/>
                  </a:cubicBezTo>
                  <a:cubicBezTo>
                    <a:pt x="565" y="21543"/>
                    <a:pt x="1088" y="22656"/>
                    <a:pt x="1980" y="23473"/>
                  </a:cubicBezTo>
                  <a:cubicBezTo>
                    <a:pt x="2822" y="24241"/>
                    <a:pt x="3898" y="24657"/>
                    <a:pt x="5034" y="24657"/>
                  </a:cubicBezTo>
                  <a:cubicBezTo>
                    <a:pt x="5102" y="24657"/>
                    <a:pt x="5171" y="24655"/>
                    <a:pt x="5239" y="24652"/>
                  </a:cubicBezTo>
                  <a:cubicBezTo>
                    <a:pt x="5914" y="24622"/>
                    <a:pt x="6559" y="24444"/>
                    <a:pt x="7142" y="24139"/>
                  </a:cubicBezTo>
                  <a:cubicBezTo>
                    <a:pt x="7142" y="24185"/>
                    <a:pt x="7144" y="24231"/>
                    <a:pt x="7147" y="24275"/>
                  </a:cubicBezTo>
                  <a:cubicBezTo>
                    <a:pt x="7215" y="25792"/>
                    <a:pt x="7869" y="27188"/>
                    <a:pt x="8987" y="28208"/>
                  </a:cubicBezTo>
                  <a:cubicBezTo>
                    <a:pt x="10073" y="29201"/>
                    <a:pt x="11443" y="29690"/>
                    <a:pt x="12810" y="29690"/>
                  </a:cubicBezTo>
                  <a:cubicBezTo>
                    <a:pt x="14350" y="29690"/>
                    <a:pt x="15885" y="29069"/>
                    <a:pt x="17003" y="27847"/>
                  </a:cubicBezTo>
                  <a:cubicBezTo>
                    <a:pt x="18018" y="26733"/>
                    <a:pt x="18544" y="25293"/>
                    <a:pt x="18482" y="23786"/>
                  </a:cubicBezTo>
                  <a:cubicBezTo>
                    <a:pt x="18479" y="23738"/>
                    <a:pt x="18476" y="23695"/>
                    <a:pt x="18475" y="23649"/>
                  </a:cubicBezTo>
                  <a:lnTo>
                    <a:pt x="18475" y="23649"/>
                  </a:lnTo>
                  <a:cubicBezTo>
                    <a:pt x="19004" y="23860"/>
                    <a:pt x="19570" y="23970"/>
                    <a:pt x="20152" y="23970"/>
                  </a:cubicBezTo>
                  <a:cubicBezTo>
                    <a:pt x="20223" y="23970"/>
                    <a:pt x="20293" y="23969"/>
                    <a:pt x="20364" y="23966"/>
                  </a:cubicBezTo>
                  <a:cubicBezTo>
                    <a:pt x="21572" y="23910"/>
                    <a:pt x="22687" y="23387"/>
                    <a:pt x="23498" y="22497"/>
                  </a:cubicBezTo>
                  <a:cubicBezTo>
                    <a:pt x="24310" y="21609"/>
                    <a:pt x="24730" y="20461"/>
                    <a:pt x="24681" y="19262"/>
                  </a:cubicBezTo>
                  <a:cubicBezTo>
                    <a:pt x="24681" y="19252"/>
                    <a:pt x="24681" y="19245"/>
                    <a:pt x="24679" y="19237"/>
                  </a:cubicBezTo>
                  <a:cubicBezTo>
                    <a:pt x="24664" y="18879"/>
                    <a:pt x="24593" y="18535"/>
                    <a:pt x="24499" y="18198"/>
                  </a:cubicBezTo>
                  <a:lnTo>
                    <a:pt x="24499" y="18198"/>
                  </a:lnTo>
                  <a:cubicBezTo>
                    <a:pt x="24923" y="18342"/>
                    <a:pt x="25376" y="18427"/>
                    <a:pt x="25845" y="18427"/>
                  </a:cubicBezTo>
                  <a:cubicBezTo>
                    <a:pt x="25904" y="18427"/>
                    <a:pt x="25963" y="18426"/>
                    <a:pt x="26022" y="18423"/>
                  </a:cubicBezTo>
                  <a:cubicBezTo>
                    <a:pt x="26765" y="18389"/>
                    <a:pt x="27460" y="18148"/>
                    <a:pt x="28070" y="17760"/>
                  </a:cubicBezTo>
                  <a:lnTo>
                    <a:pt x="32025" y="19050"/>
                  </a:lnTo>
                  <a:cubicBezTo>
                    <a:pt x="32379" y="19165"/>
                    <a:pt x="32744" y="19222"/>
                    <a:pt x="33107" y="19222"/>
                  </a:cubicBezTo>
                  <a:cubicBezTo>
                    <a:pt x="33864" y="19222"/>
                    <a:pt x="34612" y="18976"/>
                    <a:pt x="35231" y="18506"/>
                  </a:cubicBezTo>
                  <a:cubicBezTo>
                    <a:pt x="36141" y="17816"/>
                    <a:pt x="36655" y="16722"/>
                    <a:pt x="36608" y="15580"/>
                  </a:cubicBezTo>
                  <a:lnTo>
                    <a:pt x="36608" y="15561"/>
                  </a:lnTo>
                  <a:lnTo>
                    <a:pt x="36443" y="11938"/>
                  </a:lnTo>
                  <a:cubicBezTo>
                    <a:pt x="36392" y="10788"/>
                    <a:pt x="35780" y="9739"/>
                    <a:pt x="34805" y="9129"/>
                  </a:cubicBezTo>
                  <a:cubicBezTo>
                    <a:pt x="34241" y="8774"/>
                    <a:pt x="33597" y="8595"/>
                    <a:pt x="32949" y="8595"/>
                  </a:cubicBezTo>
                  <a:cubicBezTo>
                    <a:pt x="32480" y="8595"/>
                    <a:pt x="32009" y="8689"/>
                    <a:pt x="31566" y="8879"/>
                  </a:cubicBezTo>
                  <a:lnTo>
                    <a:pt x="27742" y="10523"/>
                  </a:lnTo>
                  <a:cubicBezTo>
                    <a:pt x="27163" y="10225"/>
                    <a:pt x="26514" y="10043"/>
                    <a:pt x="25825" y="10043"/>
                  </a:cubicBezTo>
                  <a:cubicBezTo>
                    <a:pt x="25766" y="10043"/>
                    <a:pt x="25707" y="10045"/>
                    <a:pt x="25647" y="10047"/>
                  </a:cubicBezTo>
                  <a:cubicBezTo>
                    <a:pt x="25105" y="10072"/>
                    <a:pt x="24588" y="10201"/>
                    <a:pt x="24109" y="10419"/>
                  </a:cubicBezTo>
                  <a:cubicBezTo>
                    <a:pt x="24211" y="10003"/>
                    <a:pt x="24255" y="9567"/>
                    <a:pt x="24224" y="9123"/>
                  </a:cubicBezTo>
                  <a:cubicBezTo>
                    <a:pt x="24171" y="7915"/>
                    <a:pt x="23647" y="6801"/>
                    <a:pt x="22755" y="5986"/>
                  </a:cubicBezTo>
                  <a:cubicBezTo>
                    <a:pt x="21914" y="5218"/>
                    <a:pt x="20840" y="4803"/>
                    <a:pt x="19711" y="4803"/>
                  </a:cubicBezTo>
                  <a:cubicBezTo>
                    <a:pt x="19639" y="4803"/>
                    <a:pt x="19568" y="4804"/>
                    <a:pt x="19497" y="4808"/>
                  </a:cubicBezTo>
                  <a:cubicBezTo>
                    <a:pt x="18840" y="4838"/>
                    <a:pt x="18211" y="5004"/>
                    <a:pt x="17645" y="5295"/>
                  </a:cubicBezTo>
                  <a:cubicBezTo>
                    <a:pt x="17549" y="3827"/>
                    <a:pt x="16900" y="2479"/>
                    <a:pt x="15809" y="1482"/>
                  </a:cubicBezTo>
                  <a:cubicBezTo>
                    <a:pt x="14752" y="521"/>
                    <a:pt x="13407" y="0"/>
                    <a:pt x="119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59;p46">
              <a:extLst>
                <a:ext uri="{FF2B5EF4-FFF2-40B4-BE49-F238E27FC236}">
                  <a16:creationId xmlns:a16="http://schemas.microsoft.com/office/drawing/2014/main" id="{265E214A-0A5C-48F4-2D2B-EAB28FFB9CFF}"/>
                </a:ext>
              </a:extLst>
            </p:cNvPr>
            <p:cNvSpPr/>
            <p:nvPr/>
          </p:nvSpPr>
          <p:spPr>
            <a:xfrm>
              <a:off x="3319200" y="536475"/>
              <a:ext cx="513825" cy="638700"/>
            </a:xfrm>
            <a:custGeom>
              <a:avLst/>
              <a:gdLst/>
              <a:ahLst/>
              <a:cxnLst/>
              <a:rect l="l" t="t" r="r" b="b"/>
              <a:pathLst>
                <a:path w="20553" h="25548" extrusionOk="0">
                  <a:moveTo>
                    <a:pt x="9887" y="1347"/>
                  </a:moveTo>
                  <a:cubicBezTo>
                    <a:pt x="10430" y="1347"/>
                    <a:pt x="10975" y="1541"/>
                    <a:pt x="11407" y="1936"/>
                  </a:cubicBezTo>
                  <a:cubicBezTo>
                    <a:pt x="11851" y="2343"/>
                    <a:pt x="12110" y="2896"/>
                    <a:pt x="12139" y="3498"/>
                  </a:cubicBezTo>
                  <a:cubicBezTo>
                    <a:pt x="12166" y="4100"/>
                    <a:pt x="11958" y="4675"/>
                    <a:pt x="11551" y="5119"/>
                  </a:cubicBezTo>
                  <a:lnTo>
                    <a:pt x="10105" y="6703"/>
                  </a:lnTo>
                  <a:cubicBezTo>
                    <a:pt x="10086" y="6702"/>
                    <a:pt x="10064" y="6700"/>
                    <a:pt x="10043" y="6700"/>
                  </a:cubicBezTo>
                  <a:cubicBezTo>
                    <a:pt x="10038" y="6700"/>
                    <a:pt x="10033" y="6700"/>
                    <a:pt x="10028" y="6700"/>
                  </a:cubicBezTo>
                  <a:cubicBezTo>
                    <a:pt x="10002" y="6701"/>
                    <a:pt x="9976" y="6707"/>
                    <a:pt x="9952" y="6710"/>
                  </a:cubicBezTo>
                  <a:lnTo>
                    <a:pt x="8368" y="5265"/>
                  </a:lnTo>
                  <a:cubicBezTo>
                    <a:pt x="7451" y="4427"/>
                    <a:pt x="7386" y="2998"/>
                    <a:pt x="8222" y="2079"/>
                  </a:cubicBezTo>
                  <a:cubicBezTo>
                    <a:pt x="8666" y="1593"/>
                    <a:pt x="9276" y="1347"/>
                    <a:pt x="9887" y="1347"/>
                  </a:cubicBezTo>
                  <a:close/>
                  <a:moveTo>
                    <a:pt x="17607" y="6152"/>
                  </a:moveTo>
                  <a:cubicBezTo>
                    <a:pt x="17873" y="6152"/>
                    <a:pt x="18139" y="6247"/>
                    <a:pt x="18351" y="6440"/>
                  </a:cubicBezTo>
                  <a:cubicBezTo>
                    <a:pt x="18569" y="6638"/>
                    <a:pt x="18696" y="6911"/>
                    <a:pt x="18709" y="7207"/>
                  </a:cubicBezTo>
                  <a:cubicBezTo>
                    <a:pt x="18720" y="7503"/>
                    <a:pt x="18619" y="7783"/>
                    <a:pt x="18419" y="8003"/>
                  </a:cubicBezTo>
                  <a:lnTo>
                    <a:pt x="15387" y="11328"/>
                  </a:lnTo>
                  <a:lnTo>
                    <a:pt x="13753" y="9834"/>
                  </a:lnTo>
                  <a:lnTo>
                    <a:pt x="16788" y="6512"/>
                  </a:lnTo>
                  <a:cubicBezTo>
                    <a:pt x="17007" y="6273"/>
                    <a:pt x="17306" y="6152"/>
                    <a:pt x="17607" y="6152"/>
                  </a:cubicBezTo>
                  <a:close/>
                  <a:moveTo>
                    <a:pt x="10183" y="8398"/>
                  </a:moveTo>
                  <a:lnTo>
                    <a:pt x="11911" y="9976"/>
                  </a:lnTo>
                  <a:lnTo>
                    <a:pt x="10257" y="11786"/>
                  </a:lnTo>
                  <a:lnTo>
                    <a:pt x="8448" y="10132"/>
                  </a:lnTo>
                  <a:lnTo>
                    <a:pt x="10026" y="8403"/>
                  </a:lnTo>
                  <a:cubicBezTo>
                    <a:pt x="10047" y="8405"/>
                    <a:pt x="10068" y="8406"/>
                    <a:pt x="10089" y="8406"/>
                  </a:cubicBezTo>
                  <a:cubicBezTo>
                    <a:pt x="10120" y="8406"/>
                    <a:pt x="10152" y="8403"/>
                    <a:pt x="10183" y="8398"/>
                  </a:cubicBezTo>
                  <a:close/>
                  <a:moveTo>
                    <a:pt x="2484" y="6838"/>
                  </a:moveTo>
                  <a:cubicBezTo>
                    <a:pt x="2750" y="6838"/>
                    <a:pt x="3017" y="6933"/>
                    <a:pt x="3227" y="7126"/>
                  </a:cubicBezTo>
                  <a:lnTo>
                    <a:pt x="6578" y="10186"/>
                  </a:lnTo>
                  <a:lnTo>
                    <a:pt x="5086" y="11819"/>
                  </a:lnTo>
                  <a:lnTo>
                    <a:pt x="1735" y="8759"/>
                  </a:lnTo>
                  <a:cubicBezTo>
                    <a:pt x="1517" y="8562"/>
                    <a:pt x="1390" y="8289"/>
                    <a:pt x="1377" y="7993"/>
                  </a:cubicBezTo>
                  <a:cubicBezTo>
                    <a:pt x="1364" y="7697"/>
                    <a:pt x="1467" y="7415"/>
                    <a:pt x="1665" y="7197"/>
                  </a:cubicBezTo>
                  <a:cubicBezTo>
                    <a:pt x="1884" y="6959"/>
                    <a:pt x="2184" y="6838"/>
                    <a:pt x="2484" y="6838"/>
                  </a:cubicBezTo>
                  <a:close/>
                  <a:moveTo>
                    <a:pt x="12907" y="10886"/>
                  </a:moveTo>
                  <a:lnTo>
                    <a:pt x="14717" y="12540"/>
                  </a:lnTo>
                  <a:lnTo>
                    <a:pt x="13063" y="14349"/>
                  </a:lnTo>
                  <a:lnTo>
                    <a:pt x="11253" y="12695"/>
                  </a:lnTo>
                  <a:lnTo>
                    <a:pt x="12907" y="10886"/>
                  </a:lnTo>
                  <a:close/>
                  <a:moveTo>
                    <a:pt x="7540" y="11130"/>
                  </a:moveTo>
                  <a:lnTo>
                    <a:pt x="9350" y="12784"/>
                  </a:lnTo>
                  <a:lnTo>
                    <a:pt x="7696" y="14593"/>
                  </a:lnTo>
                  <a:lnTo>
                    <a:pt x="5886" y="12940"/>
                  </a:lnTo>
                  <a:lnTo>
                    <a:pt x="7540" y="11130"/>
                  </a:lnTo>
                  <a:close/>
                  <a:moveTo>
                    <a:pt x="10346" y="13693"/>
                  </a:moveTo>
                  <a:lnTo>
                    <a:pt x="12155" y="15345"/>
                  </a:lnTo>
                  <a:lnTo>
                    <a:pt x="10518" y="17140"/>
                  </a:lnTo>
                  <a:cubicBezTo>
                    <a:pt x="10514" y="17140"/>
                    <a:pt x="10510" y="17138"/>
                    <a:pt x="10507" y="17138"/>
                  </a:cubicBezTo>
                  <a:cubicBezTo>
                    <a:pt x="10505" y="17138"/>
                    <a:pt x="10503" y="17139"/>
                    <a:pt x="10501" y="17140"/>
                  </a:cubicBezTo>
                  <a:cubicBezTo>
                    <a:pt x="10499" y="17139"/>
                    <a:pt x="10498" y="17138"/>
                    <a:pt x="10496" y="17138"/>
                  </a:cubicBezTo>
                  <a:cubicBezTo>
                    <a:pt x="10493" y="17138"/>
                    <a:pt x="10489" y="17140"/>
                    <a:pt x="10485" y="17140"/>
                  </a:cubicBezTo>
                  <a:lnTo>
                    <a:pt x="8692" y="15501"/>
                  </a:lnTo>
                  <a:lnTo>
                    <a:pt x="10346" y="13693"/>
                  </a:lnTo>
                  <a:close/>
                  <a:moveTo>
                    <a:pt x="15575" y="13599"/>
                  </a:moveTo>
                  <a:lnTo>
                    <a:pt x="18811" y="16555"/>
                  </a:lnTo>
                  <a:cubicBezTo>
                    <a:pt x="19261" y="16968"/>
                    <a:pt x="19292" y="17667"/>
                    <a:pt x="18882" y="18117"/>
                  </a:cubicBezTo>
                  <a:cubicBezTo>
                    <a:pt x="18664" y="18356"/>
                    <a:pt x="18364" y="18477"/>
                    <a:pt x="18064" y="18477"/>
                  </a:cubicBezTo>
                  <a:cubicBezTo>
                    <a:pt x="17798" y="18477"/>
                    <a:pt x="17532" y="18381"/>
                    <a:pt x="17320" y="18189"/>
                  </a:cubicBezTo>
                  <a:lnTo>
                    <a:pt x="14083" y="15233"/>
                  </a:lnTo>
                  <a:lnTo>
                    <a:pt x="15575" y="13599"/>
                  </a:lnTo>
                  <a:close/>
                  <a:moveTo>
                    <a:pt x="5102" y="14051"/>
                  </a:moveTo>
                  <a:lnTo>
                    <a:pt x="6736" y="15543"/>
                  </a:lnTo>
                  <a:lnTo>
                    <a:pt x="3756" y="18805"/>
                  </a:lnTo>
                  <a:cubicBezTo>
                    <a:pt x="3539" y="19043"/>
                    <a:pt x="3240" y="19163"/>
                    <a:pt x="2940" y="19163"/>
                  </a:cubicBezTo>
                  <a:cubicBezTo>
                    <a:pt x="2673" y="19163"/>
                    <a:pt x="2406" y="19068"/>
                    <a:pt x="2194" y="18875"/>
                  </a:cubicBezTo>
                  <a:cubicBezTo>
                    <a:pt x="1744" y="18462"/>
                    <a:pt x="1712" y="17763"/>
                    <a:pt x="2122" y="17313"/>
                  </a:cubicBezTo>
                  <a:lnTo>
                    <a:pt x="5102" y="14051"/>
                  </a:lnTo>
                  <a:close/>
                  <a:moveTo>
                    <a:pt x="10593" y="18778"/>
                  </a:moveTo>
                  <a:lnTo>
                    <a:pt x="12239" y="20281"/>
                  </a:lnTo>
                  <a:cubicBezTo>
                    <a:pt x="12684" y="20688"/>
                    <a:pt x="12943" y="21241"/>
                    <a:pt x="12972" y="21843"/>
                  </a:cubicBezTo>
                  <a:cubicBezTo>
                    <a:pt x="12999" y="22445"/>
                    <a:pt x="12791" y="23020"/>
                    <a:pt x="12384" y="23464"/>
                  </a:cubicBezTo>
                  <a:cubicBezTo>
                    <a:pt x="11940" y="23951"/>
                    <a:pt x="11330" y="24197"/>
                    <a:pt x="10718" y="24197"/>
                  </a:cubicBezTo>
                  <a:cubicBezTo>
                    <a:pt x="10176" y="24197"/>
                    <a:pt x="9632" y="24003"/>
                    <a:pt x="9201" y="23611"/>
                  </a:cubicBezTo>
                  <a:cubicBezTo>
                    <a:pt x="8742" y="23191"/>
                    <a:pt x="8497" y="22625"/>
                    <a:pt x="8470" y="22048"/>
                  </a:cubicBezTo>
                  <a:cubicBezTo>
                    <a:pt x="8443" y="21471"/>
                    <a:pt x="8636" y="20885"/>
                    <a:pt x="9056" y="20426"/>
                  </a:cubicBezTo>
                  <a:lnTo>
                    <a:pt x="10561" y="18781"/>
                  </a:lnTo>
                  <a:cubicBezTo>
                    <a:pt x="10571" y="18781"/>
                    <a:pt x="10581" y="18781"/>
                    <a:pt x="10593" y="18778"/>
                  </a:cubicBezTo>
                  <a:close/>
                  <a:moveTo>
                    <a:pt x="9889" y="1"/>
                  </a:moveTo>
                  <a:cubicBezTo>
                    <a:pt x="8911" y="1"/>
                    <a:pt x="7936" y="396"/>
                    <a:pt x="7226" y="1173"/>
                  </a:cubicBezTo>
                  <a:cubicBezTo>
                    <a:pt x="5886" y="2638"/>
                    <a:pt x="5990" y="4921"/>
                    <a:pt x="7458" y="6261"/>
                  </a:cubicBezTo>
                  <a:lnTo>
                    <a:pt x="8931" y="7606"/>
                  </a:lnTo>
                  <a:lnTo>
                    <a:pt x="7484" y="9189"/>
                  </a:lnTo>
                  <a:lnTo>
                    <a:pt x="4136" y="6132"/>
                  </a:lnTo>
                  <a:cubicBezTo>
                    <a:pt x="3680" y="5714"/>
                    <a:pt x="3095" y="5489"/>
                    <a:pt x="2481" y="5489"/>
                  </a:cubicBezTo>
                  <a:cubicBezTo>
                    <a:pt x="2444" y="5489"/>
                    <a:pt x="2407" y="5490"/>
                    <a:pt x="2370" y="5492"/>
                  </a:cubicBezTo>
                  <a:cubicBezTo>
                    <a:pt x="1714" y="5520"/>
                    <a:pt x="1110" y="5806"/>
                    <a:pt x="669" y="6290"/>
                  </a:cubicBezTo>
                  <a:cubicBezTo>
                    <a:pt x="227" y="6773"/>
                    <a:pt x="1" y="7401"/>
                    <a:pt x="30" y="8056"/>
                  </a:cubicBezTo>
                  <a:cubicBezTo>
                    <a:pt x="58" y="8711"/>
                    <a:pt x="344" y="9316"/>
                    <a:pt x="827" y="9756"/>
                  </a:cubicBezTo>
                  <a:lnTo>
                    <a:pt x="4269" y="12899"/>
                  </a:lnTo>
                  <a:cubicBezTo>
                    <a:pt x="4265" y="12922"/>
                    <a:pt x="4265" y="12945"/>
                    <a:pt x="4265" y="12970"/>
                  </a:cubicBezTo>
                  <a:lnTo>
                    <a:pt x="1130" y="16404"/>
                  </a:lnTo>
                  <a:cubicBezTo>
                    <a:pt x="687" y="16887"/>
                    <a:pt x="461" y="17515"/>
                    <a:pt x="490" y="18170"/>
                  </a:cubicBezTo>
                  <a:cubicBezTo>
                    <a:pt x="521" y="18825"/>
                    <a:pt x="804" y="19430"/>
                    <a:pt x="1288" y="19871"/>
                  </a:cubicBezTo>
                  <a:cubicBezTo>
                    <a:pt x="1744" y="20288"/>
                    <a:pt x="2328" y="20513"/>
                    <a:pt x="2943" y="20513"/>
                  </a:cubicBezTo>
                  <a:cubicBezTo>
                    <a:pt x="2980" y="20513"/>
                    <a:pt x="3017" y="20512"/>
                    <a:pt x="3054" y="20511"/>
                  </a:cubicBezTo>
                  <a:cubicBezTo>
                    <a:pt x="3707" y="20480"/>
                    <a:pt x="4314" y="20197"/>
                    <a:pt x="4754" y="19714"/>
                  </a:cubicBezTo>
                  <a:lnTo>
                    <a:pt x="7733" y="16450"/>
                  </a:lnTo>
                  <a:lnTo>
                    <a:pt x="9440" y="18010"/>
                  </a:lnTo>
                  <a:lnTo>
                    <a:pt x="8063" y="19520"/>
                  </a:lnTo>
                  <a:cubicBezTo>
                    <a:pt x="6723" y="20985"/>
                    <a:pt x="6827" y="23270"/>
                    <a:pt x="8294" y="24608"/>
                  </a:cubicBezTo>
                  <a:cubicBezTo>
                    <a:pt x="8983" y="25237"/>
                    <a:pt x="9854" y="25548"/>
                    <a:pt x="10721" y="25548"/>
                  </a:cubicBezTo>
                  <a:cubicBezTo>
                    <a:pt x="11699" y="25548"/>
                    <a:pt x="12673" y="25153"/>
                    <a:pt x="13382" y="24376"/>
                  </a:cubicBezTo>
                  <a:cubicBezTo>
                    <a:pt x="14031" y="23668"/>
                    <a:pt x="14363" y="22746"/>
                    <a:pt x="14320" y="21785"/>
                  </a:cubicBezTo>
                  <a:cubicBezTo>
                    <a:pt x="14277" y="20824"/>
                    <a:pt x="13862" y="19937"/>
                    <a:pt x="13151" y="19288"/>
                  </a:cubicBezTo>
                  <a:lnTo>
                    <a:pt x="11643" y="17911"/>
                  </a:lnTo>
                  <a:lnTo>
                    <a:pt x="13178" y="16231"/>
                  </a:lnTo>
                  <a:lnTo>
                    <a:pt x="16416" y="19186"/>
                  </a:lnTo>
                  <a:cubicBezTo>
                    <a:pt x="16871" y="19604"/>
                    <a:pt x="17456" y="19828"/>
                    <a:pt x="18070" y="19828"/>
                  </a:cubicBezTo>
                  <a:cubicBezTo>
                    <a:pt x="18107" y="19828"/>
                    <a:pt x="18144" y="19827"/>
                    <a:pt x="18182" y="19825"/>
                  </a:cubicBezTo>
                  <a:cubicBezTo>
                    <a:pt x="18835" y="19795"/>
                    <a:pt x="19441" y="19513"/>
                    <a:pt x="19881" y="19029"/>
                  </a:cubicBezTo>
                  <a:cubicBezTo>
                    <a:pt x="20324" y="18546"/>
                    <a:pt x="20552" y="17918"/>
                    <a:pt x="20522" y="17263"/>
                  </a:cubicBezTo>
                  <a:cubicBezTo>
                    <a:pt x="20491" y="16608"/>
                    <a:pt x="20208" y="16003"/>
                    <a:pt x="19724" y="15562"/>
                  </a:cubicBezTo>
                  <a:lnTo>
                    <a:pt x="16340" y="12474"/>
                  </a:lnTo>
                  <a:lnTo>
                    <a:pt x="16340" y="12464"/>
                  </a:lnTo>
                  <a:cubicBezTo>
                    <a:pt x="16338" y="12413"/>
                    <a:pt x="16327" y="12361"/>
                    <a:pt x="16313" y="12310"/>
                  </a:cubicBezTo>
                  <a:lnTo>
                    <a:pt x="19416" y="8910"/>
                  </a:lnTo>
                  <a:cubicBezTo>
                    <a:pt x="19858" y="8427"/>
                    <a:pt x="20086" y="7799"/>
                    <a:pt x="20056" y="7144"/>
                  </a:cubicBezTo>
                  <a:cubicBezTo>
                    <a:pt x="20025" y="6491"/>
                    <a:pt x="19742" y="5884"/>
                    <a:pt x="19258" y="5444"/>
                  </a:cubicBezTo>
                  <a:cubicBezTo>
                    <a:pt x="18802" y="5027"/>
                    <a:pt x="18218" y="4801"/>
                    <a:pt x="17603" y="4801"/>
                  </a:cubicBezTo>
                  <a:cubicBezTo>
                    <a:pt x="17566" y="4801"/>
                    <a:pt x="17529" y="4802"/>
                    <a:pt x="17492" y="4804"/>
                  </a:cubicBezTo>
                  <a:cubicBezTo>
                    <a:pt x="16837" y="4835"/>
                    <a:pt x="16232" y="5118"/>
                    <a:pt x="15792" y="5602"/>
                  </a:cubicBezTo>
                  <a:lnTo>
                    <a:pt x="12758" y="8927"/>
                  </a:lnTo>
                  <a:lnTo>
                    <a:pt x="11200" y="7504"/>
                  </a:lnTo>
                  <a:lnTo>
                    <a:pt x="12546" y="6029"/>
                  </a:lnTo>
                  <a:cubicBezTo>
                    <a:pt x="13194" y="5318"/>
                    <a:pt x="13528" y="4400"/>
                    <a:pt x="13485" y="3438"/>
                  </a:cubicBezTo>
                  <a:cubicBezTo>
                    <a:pt x="13442" y="2475"/>
                    <a:pt x="13026" y="1590"/>
                    <a:pt x="12314" y="941"/>
                  </a:cubicBezTo>
                  <a:cubicBezTo>
                    <a:pt x="11625" y="311"/>
                    <a:pt x="10756" y="1"/>
                    <a:pt x="9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60;p46">
              <a:extLst>
                <a:ext uri="{FF2B5EF4-FFF2-40B4-BE49-F238E27FC236}">
                  <a16:creationId xmlns:a16="http://schemas.microsoft.com/office/drawing/2014/main" id="{8B737A72-0CAC-B7AB-9C85-ABCE23B5BCEB}"/>
                </a:ext>
              </a:extLst>
            </p:cNvPr>
            <p:cNvSpPr/>
            <p:nvPr/>
          </p:nvSpPr>
          <p:spPr>
            <a:xfrm>
              <a:off x="2941550" y="355750"/>
              <a:ext cx="1510850" cy="1027650"/>
            </a:xfrm>
            <a:custGeom>
              <a:avLst/>
              <a:gdLst/>
              <a:ahLst/>
              <a:cxnLst/>
              <a:rect l="l" t="t" r="r" b="b"/>
              <a:pathLst>
                <a:path w="60434" h="41106" extrusionOk="0">
                  <a:moveTo>
                    <a:pt x="53697" y="617"/>
                  </a:moveTo>
                  <a:cubicBezTo>
                    <a:pt x="53823" y="1798"/>
                    <a:pt x="54369" y="2880"/>
                    <a:pt x="55253" y="3688"/>
                  </a:cubicBezTo>
                  <a:cubicBezTo>
                    <a:pt x="56153" y="4510"/>
                    <a:pt x="57300" y="4957"/>
                    <a:pt x="58507" y="4961"/>
                  </a:cubicBezTo>
                  <a:lnTo>
                    <a:pt x="59808" y="33646"/>
                  </a:lnTo>
                  <a:cubicBezTo>
                    <a:pt x="57382" y="33878"/>
                    <a:pt x="55523" y="35842"/>
                    <a:pt x="55421" y="38274"/>
                  </a:cubicBezTo>
                  <a:lnTo>
                    <a:pt x="6664" y="40487"/>
                  </a:lnTo>
                  <a:cubicBezTo>
                    <a:pt x="6344" y="38092"/>
                    <a:pt x="4342" y="36312"/>
                    <a:pt x="1928" y="36276"/>
                  </a:cubicBezTo>
                  <a:lnTo>
                    <a:pt x="628" y="7585"/>
                  </a:lnTo>
                  <a:cubicBezTo>
                    <a:pt x="3061" y="7323"/>
                    <a:pt x="4931" y="5275"/>
                    <a:pt x="4971" y="2829"/>
                  </a:cubicBezTo>
                  <a:lnTo>
                    <a:pt x="53697" y="617"/>
                  </a:lnTo>
                  <a:close/>
                  <a:moveTo>
                    <a:pt x="53962" y="1"/>
                  </a:moveTo>
                  <a:lnTo>
                    <a:pt x="4649" y="2244"/>
                  </a:lnTo>
                  <a:cubicBezTo>
                    <a:pt x="4481" y="2251"/>
                    <a:pt x="4352" y="2393"/>
                    <a:pt x="4359" y="2559"/>
                  </a:cubicBezTo>
                  <a:cubicBezTo>
                    <a:pt x="4465" y="4905"/>
                    <a:pt x="2644" y="6902"/>
                    <a:pt x="296" y="7008"/>
                  </a:cubicBezTo>
                  <a:cubicBezTo>
                    <a:pt x="130" y="7015"/>
                    <a:pt x="1" y="7157"/>
                    <a:pt x="8" y="7323"/>
                  </a:cubicBezTo>
                  <a:lnTo>
                    <a:pt x="1335" y="36598"/>
                  </a:lnTo>
                  <a:cubicBezTo>
                    <a:pt x="1339" y="36680"/>
                    <a:pt x="1375" y="36755"/>
                    <a:pt x="1434" y="36809"/>
                  </a:cubicBezTo>
                  <a:cubicBezTo>
                    <a:pt x="1491" y="36861"/>
                    <a:pt x="1568" y="36888"/>
                    <a:pt x="1647" y="36888"/>
                  </a:cubicBezTo>
                  <a:cubicBezTo>
                    <a:pt x="1649" y="36888"/>
                    <a:pt x="1651" y="36888"/>
                    <a:pt x="1653" y="36888"/>
                  </a:cubicBezTo>
                  <a:cubicBezTo>
                    <a:pt x="1723" y="36885"/>
                    <a:pt x="1793" y="36883"/>
                    <a:pt x="1862" y="36883"/>
                  </a:cubicBezTo>
                  <a:cubicBezTo>
                    <a:pt x="4088" y="36883"/>
                    <a:pt x="5924" y="38582"/>
                    <a:pt x="6090" y="40825"/>
                  </a:cubicBezTo>
                  <a:cubicBezTo>
                    <a:pt x="6101" y="40983"/>
                    <a:pt x="6234" y="41104"/>
                    <a:pt x="6391" y="41104"/>
                  </a:cubicBezTo>
                  <a:cubicBezTo>
                    <a:pt x="6394" y="41104"/>
                    <a:pt x="6400" y="41104"/>
                    <a:pt x="6409" y="41106"/>
                  </a:cubicBezTo>
                  <a:lnTo>
                    <a:pt x="55736" y="38869"/>
                  </a:lnTo>
                  <a:cubicBezTo>
                    <a:pt x="55898" y="38860"/>
                    <a:pt x="56026" y="38724"/>
                    <a:pt x="56024" y="38560"/>
                  </a:cubicBezTo>
                  <a:cubicBezTo>
                    <a:pt x="55987" y="36240"/>
                    <a:pt x="57772" y="34341"/>
                    <a:pt x="60091" y="34236"/>
                  </a:cubicBezTo>
                  <a:lnTo>
                    <a:pt x="60139" y="34236"/>
                  </a:lnTo>
                  <a:cubicBezTo>
                    <a:pt x="60220" y="34232"/>
                    <a:pt x="60297" y="34196"/>
                    <a:pt x="60351" y="34137"/>
                  </a:cubicBezTo>
                  <a:cubicBezTo>
                    <a:pt x="60404" y="34079"/>
                    <a:pt x="60433" y="34000"/>
                    <a:pt x="60430" y="33918"/>
                  </a:cubicBezTo>
                  <a:lnTo>
                    <a:pt x="59100" y="4636"/>
                  </a:lnTo>
                  <a:cubicBezTo>
                    <a:pt x="59097" y="4556"/>
                    <a:pt x="59059" y="4478"/>
                    <a:pt x="59000" y="4425"/>
                  </a:cubicBezTo>
                  <a:cubicBezTo>
                    <a:pt x="58944" y="4374"/>
                    <a:pt x="58875" y="4347"/>
                    <a:pt x="58797" y="4347"/>
                  </a:cubicBezTo>
                  <a:cubicBezTo>
                    <a:pt x="58791" y="4347"/>
                    <a:pt x="58785" y="4347"/>
                    <a:pt x="58779" y="4348"/>
                  </a:cubicBezTo>
                  <a:lnTo>
                    <a:pt x="58729" y="4353"/>
                  </a:lnTo>
                  <a:cubicBezTo>
                    <a:pt x="58664" y="4356"/>
                    <a:pt x="58600" y="4358"/>
                    <a:pt x="58535" y="4358"/>
                  </a:cubicBezTo>
                  <a:cubicBezTo>
                    <a:pt x="57465" y="4358"/>
                    <a:pt x="56455" y="3966"/>
                    <a:pt x="55662" y="3243"/>
                  </a:cubicBezTo>
                  <a:cubicBezTo>
                    <a:pt x="54822" y="2476"/>
                    <a:pt x="54332" y="1427"/>
                    <a:pt x="54279" y="290"/>
                  </a:cubicBezTo>
                  <a:cubicBezTo>
                    <a:pt x="54276" y="209"/>
                    <a:pt x="54240" y="134"/>
                    <a:pt x="54181" y="80"/>
                  </a:cubicBezTo>
                  <a:cubicBezTo>
                    <a:pt x="54120" y="27"/>
                    <a:pt x="54042" y="1"/>
                    <a:pt x="53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61;p46">
              <a:extLst>
                <a:ext uri="{FF2B5EF4-FFF2-40B4-BE49-F238E27FC236}">
                  <a16:creationId xmlns:a16="http://schemas.microsoft.com/office/drawing/2014/main" id="{CDEA2A0F-2D20-053A-28A9-2608E8550D0D}"/>
                </a:ext>
              </a:extLst>
            </p:cNvPr>
            <p:cNvSpPr/>
            <p:nvPr/>
          </p:nvSpPr>
          <p:spPr>
            <a:xfrm>
              <a:off x="3858425" y="787575"/>
              <a:ext cx="108550" cy="105975"/>
            </a:xfrm>
            <a:custGeom>
              <a:avLst/>
              <a:gdLst/>
              <a:ahLst/>
              <a:cxnLst/>
              <a:rect l="l" t="t" r="r" b="b"/>
              <a:pathLst>
                <a:path w="4342" h="4239" extrusionOk="0">
                  <a:moveTo>
                    <a:pt x="2175" y="0"/>
                  </a:moveTo>
                  <a:cubicBezTo>
                    <a:pt x="2142" y="0"/>
                    <a:pt x="2108" y="1"/>
                    <a:pt x="2075" y="3"/>
                  </a:cubicBezTo>
                  <a:cubicBezTo>
                    <a:pt x="905" y="56"/>
                    <a:pt x="1" y="1047"/>
                    <a:pt x="54" y="2215"/>
                  </a:cubicBezTo>
                  <a:cubicBezTo>
                    <a:pt x="105" y="3352"/>
                    <a:pt x="1042" y="4238"/>
                    <a:pt x="2169" y="4238"/>
                  </a:cubicBezTo>
                  <a:cubicBezTo>
                    <a:pt x="2201" y="4238"/>
                    <a:pt x="2234" y="4238"/>
                    <a:pt x="2267" y="4236"/>
                  </a:cubicBezTo>
                  <a:cubicBezTo>
                    <a:pt x="3436" y="4183"/>
                    <a:pt x="4342" y="3193"/>
                    <a:pt x="4288" y="2023"/>
                  </a:cubicBezTo>
                  <a:cubicBezTo>
                    <a:pt x="4237" y="887"/>
                    <a:pt x="3300" y="0"/>
                    <a:pt x="2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62;p46">
              <a:extLst>
                <a:ext uri="{FF2B5EF4-FFF2-40B4-BE49-F238E27FC236}">
                  <a16:creationId xmlns:a16="http://schemas.microsoft.com/office/drawing/2014/main" id="{14AFFB79-E625-2798-8530-197BB2991C60}"/>
                </a:ext>
              </a:extLst>
            </p:cNvPr>
            <p:cNvSpPr/>
            <p:nvPr/>
          </p:nvSpPr>
          <p:spPr>
            <a:xfrm>
              <a:off x="3892100" y="740225"/>
              <a:ext cx="239975" cy="182275"/>
            </a:xfrm>
            <a:custGeom>
              <a:avLst/>
              <a:gdLst/>
              <a:ahLst/>
              <a:cxnLst/>
              <a:rect l="l" t="t" r="r" b="b"/>
              <a:pathLst>
                <a:path w="9599" h="7291" extrusionOk="0">
                  <a:moveTo>
                    <a:pt x="8781" y="0"/>
                  </a:moveTo>
                  <a:cubicBezTo>
                    <a:pt x="8713" y="0"/>
                    <a:pt x="8643" y="14"/>
                    <a:pt x="8575" y="43"/>
                  </a:cubicBezTo>
                  <a:lnTo>
                    <a:pt x="441" y="3540"/>
                  </a:lnTo>
                  <a:cubicBezTo>
                    <a:pt x="1" y="3732"/>
                    <a:pt x="30" y="4369"/>
                    <a:pt x="487" y="4518"/>
                  </a:cubicBezTo>
                  <a:lnTo>
                    <a:pt x="8903" y="7264"/>
                  </a:lnTo>
                  <a:cubicBezTo>
                    <a:pt x="8957" y="7282"/>
                    <a:pt x="9012" y="7290"/>
                    <a:pt x="9065" y="7290"/>
                  </a:cubicBezTo>
                  <a:cubicBezTo>
                    <a:pt x="9350" y="7290"/>
                    <a:pt x="9598" y="7050"/>
                    <a:pt x="9585" y="6744"/>
                  </a:cubicBezTo>
                  <a:lnTo>
                    <a:pt x="9303" y="499"/>
                  </a:lnTo>
                  <a:cubicBezTo>
                    <a:pt x="9290" y="209"/>
                    <a:pt x="9049" y="0"/>
                    <a:pt x="8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63;p46">
              <a:extLst>
                <a:ext uri="{FF2B5EF4-FFF2-40B4-BE49-F238E27FC236}">
                  <a16:creationId xmlns:a16="http://schemas.microsoft.com/office/drawing/2014/main" id="{8AC8587E-AF61-D7DD-BCA6-1A31DB32D15C}"/>
                </a:ext>
              </a:extLst>
            </p:cNvPr>
            <p:cNvSpPr/>
            <p:nvPr/>
          </p:nvSpPr>
          <p:spPr>
            <a:xfrm>
              <a:off x="3692250" y="831575"/>
              <a:ext cx="200425" cy="28925"/>
            </a:xfrm>
            <a:custGeom>
              <a:avLst/>
              <a:gdLst/>
              <a:ahLst/>
              <a:cxnLst/>
              <a:rect l="l" t="t" r="r" b="b"/>
              <a:pathLst>
                <a:path w="8017" h="1157" extrusionOk="0">
                  <a:moveTo>
                    <a:pt x="7593" y="1"/>
                  </a:moveTo>
                  <a:cubicBezTo>
                    <a:pt x="7587" y="1"/>
                    <a:pt x="7581" y="1"/>
                    <a:pt x="7575" y="1"/>
                  </a:cubicBezTo>
                  <a:lnTo>
                    <a:pt x="406" y="328"/>
                  </a:lnTo>
                  <a:cubicBezTo>
                    <a:pt x="178" y="338"/>
                    <a:pt x="0" y="531"/>
                    <a:pt x="10" y="759"/>
                  </a:cubicBezTo>
                  <a:lnTo>
                    <a:pt x="10" y="761"/>
                  </a:lnTo>
                  <a:cubicBezTo>
                    <a:pt x="19" y="983"/>
                    <a:pt x="202" y="1157"/>
                    <a:pt x="421" y="1157"/>
                  </a:cubicBezTo>
                  <a:cubicBezTo>
                    <a:pt x="428" y="1157"/>
                    <a:pt x="435" y="1157"/>
                    <a:pt x="442" y="1156"/>
                  </a:cubicBezTo>
                  <a:lnTo>
                    <a:pt x="7611" y="831"/>
                  </a:lnTo>
                  <a:cubicBezTo>
                    <a:pt x="7839" y="821"/>
                    <a:pt x="8016" y="627"/>
                    <a:pt x="8008" y="400"/>
                  </a:cubicBezTo>
                  <a:cubicBezTo>
                    <a:pt x="7998" y="175"/>
                    <a:pt x="7813" y="1"/>
                    <a:pt x="7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64;p46">
              <a:extLst>
                <a:ext uri="{FF2B5EF4-FFF2-40B4-BE49-F238E27FC236}">
                  <a16:creationId xmlns:a16="http://schemas.microsoft.com/office/drawing/2014/main" id="{7AE12C6E-D7A8-C567-EC3B-0767067089FE}"/>
                </a:ext>
              </a:extLst>
            </p:cNvPr>
            <p:cNvSpPr/>
            <p:nvPr/>
          </p:nvSpPr>
          <p:spPr>
            <a:xfrm>
              <a:off x="4393900" y="1240050"/>
              <a:ext cx="109300" cy="109325"/>
            </a:xfrm>
            <a:custGeom>
              <a:avLst/>
              <a:gdLst/>
              <a:ahLst/>
              <a:cxnLst/>
              <a:rect l="l" t="t" r="r" b="b"/>
              <a:pathLst>
                <a:path w="4372" h="4373" extrusionOk="0">
                  <a:moveTo>
                    <a:pt x="2087" y="1"/>
                  </a:moveTo>
                  <a:lnTo>
                    <a:pt x="0" y="2286"/>
                  </a:lnTo>
                  <a:lnTo>
                    <a:pt x="2285" y="4372"/>
                  </a:lnTo>
                  <a:lnTo>
                    <a:pt x="4371" y="2088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65;p46">
              <a:extLst>
                <a:ext uri="{FF2B5EF4-FFF2-40B4-BE49-F238E27FC236}">
                  <a16:creationId xmlns:a16="http://schemas.microsoft.com/office/drawing/2014/main" id="{E9D40E3B-2DB0-FA85-A834-8923ADD11210}"/>
                </a:ext>
              </a:extLst>
            </p:cNvPr>
            <p:cNvSpPr/>
            <p:nvPr/>
          </p:nvSpPr>
          <p:spPr>
            <a:xfrm>
              <a:off x="4417825" y="126400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0"/>
                  </a:moveTo>
                  <a:lnTo>
                    <a:pt x="0" y="1286"/>
                  </a:lnTo>
                  <a:lnTo>
                    <a:pt x="1286" y="2461"/>
                  </a:lnTo>
                  <a:lnTo>
                    <a:pt x="2461" y="1176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266;p46">
              <a:extLst>
                <a:ext uri="{FF2B5EF4-FFF2-40B4-BE49-F238E27FC236}">
                  <a16:creationId xmlns:a16="http://schemas.microsoft.com/office/drawing/2014/main" id="{2FFC9A9A-D5FC-9D1C-7A97-799D1D9FB507}"/>
                </a:ext>
              </a:extLst>
            </p:cNvPr>
            <p:cNvSpPr/>
            <p:nvPr/>
          </p:nvSpPr>
          <p:spPr>
            <a:xfrm>
              <a:off x="4356450" y="314200"/>
              <a:ext cx="109300" cy="109300"/>
            </a:xfrm>
            <a:custGeom>
              <a:avLst/>
              <a:gdLst/>
              <a:ahLst/>
              <a:cxnLst/>
              <a:rect l="l" t="t" r="r" b="b"/>
              <a:pathLst>
                <a:path w="4372" h="4372" extrusionOk="0">
                  <a:moveTo>
                    <a:pt x="2087" y="0"/>
                  </a:moveTo>
                  <a:lnTo>
                    <a:pt x="0" y="2285"/>
                  </a:lnTo>
                  <a:lnTo>
                    <a:pt x="2285" y="4372"/>
                  </a:lnTo>
                  <a:lnTo>
                    <a:pt x="4372" y="2087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267;p46">
              <a:extLst>
                <a:ext uri="{FF2B5EF4-FFF2-40B4-BE49-F238E27FC236}">
                  <a16:creationId xmlns:a16="http://schemas.microsoft.com/office/drawing/2014/main" id="{5A9593EA-5F09-D8EA-DA93-9BA3BEC9F18C}"/>
                </a:ext>
              </a:extLst>
            </p:cNvPr>
            <p:cNvSpPr/>
            <p:nvPr/>
          </p:nvSpPr>
          <p:spPr>
            <a:xfrm>
              <a:off x="4380275" y="33805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1"/>
                  </a:moveTo>
                  <a:lnTo>
                    <a:pt x="0" y="1286"/>
                  </a:lnTo>
                  <a:lnTo>
                    <a:pt x="1286" y="2462"/>
                  </a:lnTo>
                  <a:lnTo>
                    <a:pt x="2461" y="1176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268;p46">
              <a:extLst>
                <a:ext uri="{FF2B5EF4-FFF2-40B4-BE49-F238E27FC236}">
                  <a16:creationId xmlns:a16="http://schemas.microsoft.com/office/drawing/2014/main" id="{A510E76D-8586-DAB6-98B1-609B9AD8538C}"/>
                </a:ext>
              </a:extLst>
            </p:cNvPr>
            <p:cNvSpPr/>
            <p:nvPr/>
          </p:nvSpPr>
          <p:spPr>
            <a:xfrm>
              <a:off x="2947025" y="1298675"/>
              <a:ext cx="109275" cy="109325"/>
            </a:xfrm>
            <a:custGeom>
              <a:avLst/>
              <a:gdLst/>
              <a:ahLst/>
              <a:cxnLst/>
              <a:rect l="l" t="t" r="r" b="b"/>
              <a:pathLst>
                <a:path w="4371" h="4373" extrusionOk="0">
                  <a:moveTo>
                    <a:pt x="2086" y="1"/>
                  </a:moveTo>
                  <a:lnTo>
                    <a:pt x="1" y="2285"/>
                  </a:lnTo>
                  <a:lnTo>
                    <a:pt x="2286" y="4372"/>
                  </a:lnTo>
                  <a:lnTo>
                    <a:pt x="4371" y="208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269;p46">
              <a:extLst>
                <a:ext uri="{FF2B5EF4-FFF2-40B4-BE49-F238E27FC236}">
                  <a16:creationId xmlns:a16="http://schemas.microsoft.com/office/drawing/2014/main" id="{517CCCAB-CE93-4AC8-86B9-ACF24E9EBDCC}"/>
                </a:ext>
              </a:extLst>
            </p:cNvPr>
            <p:cNvSpPr/>
            <p:nvPr/>
          </p:nvSpPr>
          <p:spPr>
            <a:xfrm>
              <a:off x="2970900" y="132250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4" y="1"/>
                  </a:moveTo>
                  <a:lnTo>
                    <a:pt x="0" y="1286"/>
                  </a:lnTo>
                  <a:lnTo>
                    <a:pt x="1286" y="2462"/>
                  </a:lnTo>
                  <a:lnTo>
                    <a:pt x="2461" y="1175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270;p46">
              <a:extLst>
                <a:ext uri="{FF2B5EF4-FFF2-40B4-BE49-F238E27FC236}">
                  <a16:creationId xmlns:a16="http://schemas.microsoft.com/office/drawing/2014/main" id="{3420330C-C66B-5475-7465-AB8DEB328C7B}"/>
                </a:ext>
              </a:extLst>
            </p:cNvPr>
            <p:cNvSpPr/>
            <p:nvPr/>
          </p:nvSpPr>
          <p:spPr>
            <a:xfrm>
              <a:off x="2909525" y="372750"/>
              <a:ext cx="109300" cy="109300"/>
            </a:xfrm>
            <a:custGeom>
              <a:avLst/>
              <a:gdLst/>
              <a:ahLst/>
              <a:cxnLst/>
              <a:rect l="l" t="t" r="r" b="b"/>
              <a:pathLst>
                <a:path w="4372" h="4372" extrusionOk="0">
                  <a:moveTo>
                    <a:pt x="2087" y="0"/>
                  </a:moveTo>
                  <a:lnTo>
                    <a:pt x="0" y="2285"/>
                  </a:lnTo>
                  <a:lnTo>
                    <a:pt x="2286" y="4371"/>
                  </a:lnTo>
                  <a:lnTo>
                    <a:pt x="4372" y="2087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271;p46">
              <a:extLst>
                <a:ext uri="{FF2B5EF4-FFF2-40B4-BE49-F238E27FC236}">
                  <a16:creationId xmlns:a16="http://schemas.microsoft.com/office/drawing/2014/main" id="{9646CA53-BF04-425D-A187-EBD645844CA5}"/>
                </a:ext>
              </a:extLst>
            </p:cNvPr>
            <p:cNvSpPr/>
            <p:nvPr/>
          </p:nvSpPr>
          <p:spPr>
            <a:xfrm>
              <a:off x="2933425" y="396675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0"/>
                  </a:moveTo>
                  <a:lnTo>
                    <a:pt x="0" y="1286"/>
                  </a:lnTo>
                  <a:lnTo>
                    <a:pt x="1286" y="2461"/>
                  </a:lnTo>
                  <a:lnTo>
                    <a:pt x="2461" y="1174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272;p46">
              <a:extLst>
                <a:ext uri="{FF2B5EF4-FFF2-40B4-BE49-F238E27FC236}">
                  <a16:creationId xmlns:a16="http://schemas.microsoft.com/office/drawing/2014/main" id="{6E6F9933-5E9C-90C0-2B21-182665600842}"/>
                </a:ext>
              </a:extLst>
            </p:cNvPr>
            <p:cNvSpPr/>
            <p:nvPr/>
          </p:nvSpPr>
          <p:spPr>
            <a:xfrm>
              <a:off x="2561200" y="681100"/>
              <a:ext cx="431650" cy="603200"/>
            </a:xfrm>
            <a:custGeom>
              <a:avLst/>
              <a:gdLst/>
              <a:ahLst/>
              <a:cxnLst/>
              <a:rect l="l" t="t" r="r" b="b"/>
              <a:pathLst>
                <a:path w="17266" h="24128" extrusionOk="0">
                  <a:moveTo>
                    <a:pt x="1" y="1"/>
                  </a:moveTo>
                  <a:lnTo>
                    <a:pt x="1061" y="23381"/>
                  </a:lnTo>
                  <a:cubicBezTo>
                    <a:pt x="1934" y="23603"/>
                    <a:pt x="2816" y="23785"/>
                    <a:pt x="3710" y="23917"/>
                  </a:cubicBezTo>
                  <a:cubicBezTo>
                    <a:pt x="4647" y="24053"/>
                    <a:pt x="5600" y="24128"/>
                    <a:pt x="6553" y="24128"/>
                  </a:cubicBezTo>
                  <a:cubicBezTo>
                    <a:pt x="9084" y="24128"/>
                    <a:pt x="11605" y="23601"/>
                    <a:pt x="13764" y="22313"/>
                  </a:cubicBezTo>
                  <a:cubicBezTo>
                    <a:pt x="14872" y="21649"/>
                    <a:pt x="15888" y="20772"/>
                    <a:pt x="16492" y="19632"/>
                  </a:cubicBezTo>
                  <a:cubicBezTo>
                    <a:pt x="16968" y="18731"/>
                    <a:pt x="17168" y="17705"/>
                    <a:pt x="17190" y="16688"/>
                  </a:cubicBezTo>
                  <a:cubicBezTo>
                    <a:pt x="17266" y="13318"/>
                    <a:pt x="15453" y="10122"/>
                    <a:pt x="13002" y="7804"/>
                  </a:cubicBezTo>
                  <a:cubicBezTo>
                    <a:pt x="10554" y="5488"/>
                    <a:pt x="7505" y="3920"/>
                    <a:pt x="4478" y="2437"/>
                  </a:cubicBezTo>
                  <a:cubicBezTo>
                    <a:pt x="2960" y="1693"/>
                    <a:pt x="1405" y="9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273;p46">
              <a:extLst>
                <a:ext uri="{FF2B5EF4-FFF2-40B4-BE49-F238E27FC236}">
                  <a16:creationId xmlns:a16="http://schemas.microsoft.com/office/drawing/2014/main" id="{6DABC487-3F6D-7924-A0AE-A0E4151DB116}"/>
                </a:ext>
              </a:extLst>
            </p:cNvPr>
            <p:cNvSpPr/>
            <p:nvPr/>
          </p:nvSpPr>
          <p:spPr>
            <a:xfrm>
              <a:off x="3641725" y="265175"/>
              <a:ext cx="927825" cy="1174025"/>
            </a:xfrm>
            <a:custGeom>
              <a:avLst/>
              <a:gdLst/>
              <a:ahLst/>
              <a:cxnLst/>
              <a:rect l="l" t="t" r="r" b="b"/>
              <a:pathLst>
                <a:path w="37113" h="46961" extrusionOk="0">
                  <a:moveTo>
                    <a:pt x="35060" y="1"/>
                  </a:moveTo>
                  <a:lnTo>
                    <a:pt x="28773" y="284"/>
                  </a:lnTo>
                  <a:cubicBezTo>
                    <a:pt x="29244" y="2675"/>
                    <a:pt x="29704" y="5068"/>
                    <a:pt x="30140" y="7465"/>
                  </a:cubicBezTo>
                  <a:cubicBezTo>
                    <a:pt x="30335" y="8538"/>
                    <a:pt x="30524" y="9671"/>
                    <a:pt x="30156" y="10700"/>
                  </a:cubicBezTo>
                  <a:cubicBezTo>
                    <a:pt x="30690" y="12050"/>
                    <a:pt x="29509" y="13198"/>
                    <a:pt x="28658" y="14373"/>
                  </a:cubicBezTo>
                  <a:cubicBezTo>
                    <a:pt x="27805" y="15548"/>
                    <a:pt x="26663" y="16486"/>
                    <a:pt x="25770" y="17631"/>
                  </a:cubicBezTo>
                  <a:cubicBezTo>
                    <a:pt x="24583" y="19153"/>
                    <a:pt x="23858" y="21099"/>
                    <a:pt x="24062" y="23020"/>
                  </a:cubicBezTo>
                  <a:cubicBezTo>
                    <a:pt x="24264" y="24940"/>
                    <a:pt x="25498" y="26789"/>
                    <a:pt x="27308" y="27463"/>
                  </a:cubicBezTo>
                  <a:cubicBezTo>
                    <a:pt x="28367" y="27857"/>
                    <a:pt x="29660" y="27914"/>
                    <a:pt x="30352" y="28806"/>
                  </a:cubicBezTo>
                  <a:cubicBezTo>
                    <a:pt x="30616" y="29148"/>
                    <a:pt x="30751" y="29571"/>
                    <a:pt x="30864" y="29988"/>
                  </a:cubicBezTo>
                  <a:cubicBezTo>
                    <a:pt x="31558" y="32522"/>
                    <a:pt x="31694" y="35205"/>
                    <a:pt x="31264" y="37796"/>
                  </a:cubicBezTo>
                  <a:cubicBezTo>
                    <a:pt x="20910" y="41268"/>
                    <a:pt x="10508" y="44318"/>
                    <a:pt x="1" y="46960"/>
                  </a:cubicBezTo>
                  <a:lnTo>
                    <a:pt x="37113" y="45276"/>
                  </a:lnTo>
                  <a:lnTo>
                    <a:pt x="3506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274;p46">
              <a:extLst>
                <a:ext uri="{FF2B5EF4-FFF2-40B4-BE49-F238E27FC236}">
                  <a16:creationId xmlns:a16="http://schemas.microsoft.com/office/drawing/2014/main" id="{26DDB4F0-5752-A409-7031-959834AF9029}"/>
                </a:ext>
              </a:extLst>
            </p:cNvPr>
            <p:cNvSpPr/>
            <p:nvPr/>
          </p:nvSpPr>
          <p:spPr>
            <a:xfrm>
              <a:off x="4331550" y="516300"/>
              <a:ext cx="1504800" cy="669675"/>
            </a:xfrm>
            <a:custGeom>
              <a:avLst/>
              <a:gdLst/>
              <a:ahLst/>
              <a:cxnLst/>
              <a:rect l="l" t="t" r="r" b="b"/>
              <a:pathLst>
                <a:path w="60192" h="26787" extrusionOk="0">
                  <a:moveTo>
                    <a:pt x="39249" y="0"/>
                  </a:moveTo>
                  <a:cubicBezTo>
                    <a:pt x="35881" y="0"/>
                    <a:pt x="32471" y="761"/>
                    <a:pt x="29218" y="1725"/>
                  </a:cubicBezTo>
                  <a:cubicBezTo>
                    <a:pt x="24388" y="3158"/>
                    <a:pt x="19644" y="5045"/>
                    <a:pt x="14636" y="5596"/>
                  </a:cubicBezTo>
                  <a:cubicBezTo>
                    <a:pt x="11806" y="5909"/>
                    <a:pt x="8896" y="5794"/>
                    <a:pt x="6172" y="6625"/>
                  </a:cubicBezTo>
                  <a:cubicBezTo>
                    <a:pt x="4078" y="7265"/>
                    <a:pt x="0" y="9716"/>
                    <a:pt x="724" y="12429"/>
                  </a:cubicBezTo>
                  <a:cubicBezTo>
                    <a:pt x="1458" y="15178"/>
                    <a:pt x="5805" y="16522"/>
                    <a:pt x="8210" y="16665"/>
                  </a:cubicBezTo>
                  <a:cubicBezTo>
                    <a:pt x="8492" y="16682"/>
                    <a:pt x="8773" y="16690"/>
                    <a:pt x="9054" y="16690"/>
                  </a:cubicBezTo>
                  <a:cubicBezTo>
                    <a:pt x="11828" y="16690"/>
                    <a:pt x="14563" y="15906"/>
                    <a:pt x="17265" y="15219"/>
                  </a:cubicBezTo>
                  <a:cubicBezTo>
                    <a:pt x="19397" y="14678"/>
                    <a:pt x="21600" y="14191"/>
                    <a:pt x="23782" y="14191"/>
                  </a:cubicBezTo>
                  <a:cubicBezTo>
                    <a:pt x="24646" y="14191"/>
                    <a:pt x="25506" y="14267"/>
                    <a:pt x="26357" y="14447"/>
                  </a:cubicBezTo>
                  <a:cubicBezTo>
                    <a:pt x="28569" y="14912"/>
                    <a:pt x="30574" y="16043"/>
                    <a:pt x="32608" y="17032"/>
                  </a:cubicBezTo>
                  <a:cubicBezTo>
                    <a:pt x="35847" y="18607"/>
                    <a:pt x="39242" y="19848"/>
                    <a:pt x="42689" y="20895"/>
                  </a:cubicBezTo>
                  <a:cubicBezTo>
                    <a:pt x="45091" y="21624"/>
                    <a:pt x="55756" y="26556"/>
                    <a:pt x="58256" y="26782"/>
                  </a:cubicBezTo>
                  <a:cubicBezTo>
                    <a:pt x="58285" y="26785"/>
                    <a:pt x="58312" y="26786"/>
                    <a:pt x="58337" y="26786"/>
                  </a:cubicBezTo>
                  <a:cubicBezTo>
                    <a:pt x="59732" y="26786"/>
                    <a:pt x="53509" y="22588"/>
                    <a:pt x="55094" y="22040"/>
                  </a:cubicBezTo>
                  <a:cubicBezTo>
                    <a:pt x="56706" y="21484"/>
                    <a:pt x="58177" y="20364"/>
                    <a:pt x="58878" y="18808"/>
                  </a:cubicBezTo>
                  <a:cubicBezTo>
                    <a:pt x="60192" y="15887"/>
                    <a:pt x="58519" y="12517"/>
                    <a:pt x="56600" y="9953"/>
                  </a:cubicBezTo>
                  <a:cubicBezTo>
                    <a:pt x="53421" y="5707"/>
                    <a:pt x="49222" y="1959"/>
                    <a:pt x="44095" y="600"/>
                  </a:cubicBezTo>
                  <a:cubicBezTo>
                    <a:pt x="42505" y="179"/>
                    <a:pt x="40882" y="0"/>
                    <a:pt x="39249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275;p46">
              <a:extLst>
                <a:ext uri="{FF2B5EF4-FFF2-40B4-BE49-F238E27FC236}">
                  <a16:creationId xmlns:a16="http://schemas.microsoft.com/office/drawing/2014/main" id="{5A7A5EC2-B427-6B31-A016-2EC6F28723CC}"/>
                </a:ext>
              </a:extLst>
            </p:cNvPr>
            <p:cNvSpPr/>
            <p:nvPr/>
          </p:nvSpPr>
          <p:spPr>
            <a:xfrm>
              <a:off x="4359250" y="703525"/>
              <a:ext cx="195125" cy="187200"/>
            </a:xfrm>
            <a:custGeom>
              <a:avLst/>
              <a:gdLst/>
              <a:ahLst/>
              <a:cxnLst/>
              <a:rect l="l" t="t" r="r" b="b"/>
              <a:pathLst>
                <a:path w="7805" h="7488" extrusionOk="0">
                  <a:moveTo>
                    <a:pt x="6079" y="1"/>
                  </a:moveTo>
                  <a:cubicBezTo>
                    <a:pt x="6001" y="1"/>
                    <a:pt x="5924" y="4"/>
                    <a:pt x="5846" y="9"/>
                  </a:cubicBezTo>
                  <a:cubicBezTo>
                    <a:pt x="3643" y="148"/>
                    <a:pt x="1310" y="1658"/>
                    <a:pt x="674" y="3850"/>
                  </a:cubicBezTo>
                  <a:cubicBezTo>
                    <a:pt x="0" y="6162"/>
                    <a:pt x="2920" y="6915"/>
                    <a:pt x="4644" y="7347"/>
                  </a:cubicBezTo>
                  <a:cubicBezTo>
                    <a:pt x="4963" y="7427"/>
                    <a:pt x="5310" y="7488"/>
                    <a:pt x="5645" y="7488"/>
                  </a:cubicBezTo>
                  <a:cubicBezTo>
                    <a:pt x="6084" y="7488"/>
                    <a:pt x="6502" y="7383"/>
                    <a:pt x="6805" y="7075"/>
                  </a:cubicBezTo>
                  <a:cubicBezTo>
                    <a:pt x="7052" y="6824"/>
                    <a:pt x="7173" y="6477"/>
                    <a:pt x="7274" y="6139"/>
                  </a:cubicBezTo>
                  <a:cubicBezTo>
                    <a:pt x="7674" y="4778"/>
                    <a:pt x="7804" y="3337"/>
                    <a:pt x="7658" y="1926"/>
                  </a:cubicBezTo>
                  <a:cubicBezTo>
                    <a:pt x="7582" y="1199"/>
                    <a:pt x="7344" y="368"/>
                    <a:pt x="6665" y="97"/>
                  </a:cubicBezTo>
                  <a:cubicBezTo>
                    <a:pt x="6479" y="23"/>
                    <a:pt x="6279" y="1"/>
                    <a:pt x="6079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276;p46">
              <a:extLst>
                <a:ext uri="{FF2B5EF4-FFF2-40B4-BE49-F238E27FC236}">
                  <a16:creationId xmlns:a16="http://schemas.microsoft.com/office/drawing/2014/main" id="{54EBD36B-6C67-0983-73BD-311C93ADEE43}"/>
                </a:ext>
              </a:extLst>
            </p:cNvPr>
            <p:cNvSpPr/>
            <p:nvPr/>
          </p:nvSpPr>
          <p:spPr>
            <a:xfrm>
              <a:off x="4312225" y="704375"/>
              <a:ext cx="227625" cy="162475"/>
            </a:xfrm>
            <a:custGeom>
              <a:avLst/>
              <a:gdLst/>
              <a:ahLst/>
              <a:cxnLst/>
              <a:rect l="l" t="t" r="r" b="b"/>
              <a:pathLst>
                <a:path w="9105" h="6499" extrusionOk="0">
                  <a:moveTo>
                    <a:pt x="5046" y="1"/>
                  </a:moveTo>
                  <a:cubicBezTo>
                    <a:pt x="4962" y="1"/>
                    <a:pt x="4880" y="2"/>
                    <a:pt x="4799" y="4"/>
                  </a:cubicBezTo>
                  <a:cubicBezTo>
                    <a:pt x="3664" y="40"/>
                    <a:pt x="2496" y="262"/>
                    <a:pt x="1566" y="916"/>
                  </a:cubicBezTo>
                  <a:cubicBezTo>
                    <a:pt x="636" y="1569"/>
                    <a:pt x="1" y="2723"/>
                    <a:pt x="206" y="3841"/>
                  </a:cubicBezTo>
                  <a:cubicBezTo>
                    <a:pt x="411" y="4953"/>
                    <a:pt x="1394" y="5791"/>
                    <a:pt x="2466" y="6155"/>
                  </a:cubicBezTo>
                  <a:cubicBezTo>
                    <a:pt x="3248" y="6422"/>
                    <a:pt x="4078" y="6479"/>
                    <a:pt x="4911" y="6479"/>
                  </a:cubicBezTo>
                  <a:cubicBezTo>
                    <a:pt x="5216" y="6479"/>
                    <a:pt x="5522" y="6472"/>
                    <a:pt x="5825" y="6464"/>
                  </a:cubicBezTo>
                  <a:cubicBezTo>
                    <a:pt x="5924" y="6461"/>
                    <a:pt x="6023" y="6460"/>
                    <a:pt x="6121" y="6460"/>
                  </a:cubicBezTo>
                  <a:cubicBezTo>
                    <a:pt x="6685" y="6460"/>
                    <a:pt x="7246" y="6499"/>
                    <a:pt x="7812" y="6499"/>
                  </a:cubicBezTo>
                  <a:cubicBezTo>
                    <a:pt x="7905" y="6499"/>
                    <a:pt x="7998" y="6498"/>
                    <a:pt x="8091" y="6495"/>
                  </a:cubicBezTo>
                  <a:cubicBezTo>
                    <a:pt x="8616" y="4461"/>
                    <a:pt x="9105" y="2162"/>
                    <a:pt x="8008" y="371"/>
                  </a:cubicBezTo>
                  <a:cubicBezTo>
                    <a:pt x="7101" y="149"/>
                    <a:pt x="6005" y="1"/>
                    <a:pt x="5046" y="1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277;p46">
              <a:extLst>
                <a:ext uri="{FF2B5EF4-FFF2-40B4-BE49-F238E27FC236}">
                  <a16:creationId xmlns:a16="http://schemas.microsoft.com/office/drawing/2014/main" id="{0E89F7F2-B76B-1852-E2BE-82CA37F98A45}"/>
                </a:ext>
              </a:extLst>
            </p:cNvPr>
            <p:cNvSpPr/>
            <p:nvPr/>
          </p:nvSpPr>
          <p:spPr>
            <a:xfrm>
              <a:off x="1684650" y="251675"/>
              <a:ext cx="1205650" cy="934200"/>
            </a:xfrm>
            <a:custGeom>
              <a:avLst/>
              <a:gdLst/>
              <a:ahLst/>
              <a:cxnLst/>
              <a:rect l="l" t="t" r="r" b="b"/>
              <a:pathLst>
                <a:path w="48226" h="37368" extrusionOk="0">
                  <a:moveTo>
                    <a:pt x="3272" y="0"/>
                  </a:moveTo>
                  <a:cubicBezTo>
                    <a:pt x="2977" y="0"/>
                    <a:pt x="2713" y="41"/>
                    <a:pt x="2507" y="144"/>
                  </a:cubicBezTo>
                  <a:cubicBezTo>
                    <a:pt x="1496" y="648"/>
                    <a:pt x="1148" y="2652"/>
                    <a:pt x="882" y="3645"/>
                  </a:cubicBezTo>
                  <a:cubicBezTo>
                    <a:pt x="115" y="6493"/>
                    <a:pt x="0" y="9513"/>
                    <a:pt x="499" y="12416"/>
                  </a:cubicBezTo>
                  <a:cubicBezTo>
                    <a:pt x="1240" y="16743"/>
                    <a:pt x="3305" y="20801"/>
                    <a:pt x="6182" y="24117"/>
                  </a:cubicBezTo>
                  <a:cubicBezTo>
                    <a:pt x="7189" y="25281"/>
                    <a:pt x="8324" y="26377"/>
                    <a:pt x="9707" y="27057"/>
                  </a:cubicBezTo>
                  <a:cubicBezTo>
                    <a:pt x="10976" y="27680"/>
                    <a:pt x="12384" y="27914"/>
                    <a:pt x="13806" y="27914"/>
                  </a:cubicBezTo>
                  <a:cubicBezTo>
                    <a:pt x="14605" y="27914"/>
                    <a:pt x="15410" y="27840"/>
                    <a:pt x="16196" y="27719"/>
                  </a:cubicBezTo>
                  <a:cubicBezTo>
                    <a:pt x="17106" y="27579"/>
                    <a:pt x="18021" y="27377"/>
                    <a:pt x="18938" y="27377"/>
                  </a:cubicBezTo>
                  <a:cubicBezTo>
                    <a:pt x="19118" y="27377"/>
                    <a:pt x="19299" y="27385"/>
                    <a:pt x="19479" y="27402"/>
                  </a:cubicBezTo>
                  <a:cubicBezTo>
                    <a:pt x="20660" y="27517"/>
                    <a:pt x="21755" y="28041"/>
                    <a:pt x="22814" y="28576"/>
                  </a:cubicBezTo>
                  <a:cubicBezTo>
                    <a:pt x="28831" y="31614"/>
                    <a:pt x="34641" y="35278"/>
                    <a:pt x="41176" y="36945"/>
                  </a:cubicBezTo>
                  <a:cubicBezTo>
                    <a:pt x="42082" y="37176"/>
                    <a:pt x="43016" y="37368"/>
                    <a:pt x="43947" y="37368"/>
                  </a:cubicBezTo>
                  <a:cubicBezTo>
                    <a:pt x="44240" y="37368"/>
                    <a:pt x="44533" y="37349"/>
                    <a:pt x="44825" y="37306"/>
                  </a:cubicBezTo>
                  <a:cubicBezTo>
                    <a:pt x="46041" y="37127"/>
                    <a:pt x="47245" y="36466"/>
                    <a:pt x="47800" y="35368"/>
                  </a:cubicBezTo>
                  <a:cubicBezTo>
                    <a:pt x="48183" y="34610"/>
                    <a:pt x="48226" y="33723"/>
                    <a:pt x="48128" y="32881"/>
                  </a:cubicBezTo>
                  <a:cubicBezTo>
                    <a:pt x="47794" y="29966"/>
                    <a:pt x="45898" y="27422"/>
                    <a:pt x="43596" y="25603"/>
                  </a:cubicBezTo>
                  <a:cubicBezTo>
                    <a:pt x="41295" y="23785"/>
                    <a:pt x="38584" y="22574"/>
                    <a:pt x="35953" y="21277"/>
                  </a:cubicBezTo>
                  <a:cubicBezTo>
                    <a:pt x="33135" y="19886"/>
                    <a:pt x="30349" y="18363"/>
                    <a:pt x="27991" y="16286"/>
                  </a:cubicBezTo>
                  <a:cubicBezTo>
                    <a:pt x="25360" y="13967"/>
                    <a:pt x="23345" y="11039"/>
                    <a:pt x="20875" y="8548"/>
                  </a:cubicBezTo>
                  <a:cubicBezTo>
                    <a:pt x="16877" y="4515"/>
                    <a:pt x="11665" y="1716"/>
                    <a:pt x="6111" y="549"/>
                  </a:cubicBezTo>
                  <a:cubicBezTo>
                    <a:pt x="5444" y="408"/>
                    <a:pt x="4205" y="0"/>
                    <a:pt x="3272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278;p46">
              <a:extLst>
                <a:ext uri="{FF2B5EF4-FFF2-40B4-BE49-F238E27FC236}">
                  <a16:creationId xmlns:a16="http://schemas.microsoft.com/office/drawing/2014/main" id="{7C51B8E2-BAC6-B522-BF6F-3F635E32573C}"/>
                </a:ext>
              </a:extLst>
            </p:cNvPr>
            <p:cNvSpPr/>
            <p:nvPr/>
          </p:nvSpPr>
          <p:spPr>
            <a:xfrm>
              <a:off x="2359900" y="855650"/>
              <a:ext cx="61225" cy="115175"/>
            </a:xfrm>
            <a:custGeom>
              <a:avLst/>
              <a:gdLst/>
              <a:ahLst/>
              <a:cxnLst/>
              <a:rect l="l" t="t" r="r" b="b"/>
              <a:pathLst>
                <a:path w="2449" h="4607" extrusionOk="0">
                  <a:moveTo>
                    <a:pt x="2283" y="0"/>
                  </a:moveTo>
                  <a:cubicBezTo>
                    <a:pt x="2243" y="0"/>
                    <a:pt x="2202" y="16"/>
                    <a:pt x="2172" y="47"/>
                  </a:cubicBezTo>
                  <a:cubicBezTo>
                    <a:pt x="1031" y="1242"/>
                    <a:pt x="265" y="2800"/>
                    <a:pt x="14" y="4433"/>
                  </a:cubicBezTo>
                  <a:cubicBezTo>
                    <a:pt x="1" y="4516"/>
                    <a:pt x="58" y="4592"/>
                    <a:pt x="141" y="4605"/>
                  </a:cubicBezTo>
                  <a:cubicBezTo>
                    <a:pt x="149" y="4606"/>
                    <a:pt x="157" y="4606"/>
                    <a:pt x="164" y="4606"/>
                  </a:cubicBezTo>
                  <a:cubicBezTo>
                    <a:pt x="239" y="4606"/>
                    <a:pt x="303" y="4555"/>
                    <a:pt x="313" y="4477"/>
                  </a:cubicBezTo>
                  <a:cubicBezTo>
                    <a:pt x="556" y="2906"/>
                    <a:pt x="1294" y="1404"/>
                    <a:pt x="2392" y="255"/>
                  </a:cubicBezTo>
                  <a:cubicBezTo>
                    <a:pt x="2449" y="196"/>
                    <a:pt x="2447" y="99"/>
                    <a:pt x="2386" y="41"/>
                  </a:cubicBezTo>
                  <a:cubicBezTo>
                    <a:pt x="2358" y="14"/>
                    <a:pt x="2320" y="0"/>
                    <a:pt x="2283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279;p46">
              <a:extLst>
                <a:ext uri="{FF2B5EF4-FFF2-40B4-BE49-F238E27FC236}">
                  <a16:creationId xmlns:a16="http://schemas.microsoft.com/office/drawing/2014/main" id="{A5FAA20A-85AC-FCD3-59BE-CD788806A1D7}"/>
                </a:ext>
              </a:extLst>
            </p:cNvPr>
            <p:cNvSpPr/>
            <p:nvPr/>
          </p:nvSpPr>
          <p:spPr>
            <a:xfrm>
              <a:off x="2407125" y="882050"/>
              <a:ext cx="47075" cy="101850"/>
            </a:xfrm>
            <a:custGeom>
              <a:avLst/>
              <a:gdLst/>
              <a:ahLst/>
              <a:cxnLst/>
              <a:rect l="l" t="t" r="r" b="b"/>
              <a:pathLst>
                <a:path w="1883" h="4074" extrusionOk="0">
                  <a:moveTo>
                    <a:pt x="1712" y="1"/>
                  </a:moveTo>
                  <a:cubicBezTo>
                    <a:pt x="1666" y="1"/>
                    <a:pt x="1622" y="21"/>
                    <a:pt x="1592" y="59"/>
                  </a:cubicBezTo>
                  <a:cubicBezTo>
                    <a:pt x="726" y="1154"/>
                    <a:pt x="164" y="2520"/>
                    <a:pt x="10" y="3907"/>
                  </a:cubicBezTo>
                  <a:cubicBezTo>
                    <a:pt x="1" y="3990"/>
                    <a:pt x="63" y="4065"/>
                    <a:pt x="144" y="4073"/>
                  </a:cubicBezTo>
                  <a:lnTo>
                    <a:pt x="160" y="4073"/>
                  </a:lnTo>
                  <a:cubicBezTo>
                    <a:pt x="237" y="4073"/>
                    <a:pt x="302" y="4016"/>
                    <a:pt x="313" y="3941"/>
                  </a:cubicBezTo>
                  <a:cubicBezTo>
                    <a:pt x="461" y="2610"/>
                    <a:pt x="998" y="1299"/>
                    <a:pt x="1830" y="247"/>
                  </a:cubicBezTo>
                  <a:cubicBezTo>
                    <a:pt x="1883" y="181"/>
                    <a:pt x="1871" y="86"/>
                    <a:pt x="1805" y="33"/>
                  </a:cubicBezTo>
                  <a:cubicBezTo>
                    <a:pt x="1778" y="11"/>
                    <a:pt x="1745" y="1"/>
                    <a:pt x="1712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280;p46">
              <a:extLst>
                <a:ext uri="{FF2B5EF4-FFF2-40B4-BE49-F238E27FC236}">
                  <a16:creationId xmlns:a16="http://schemas.microsoft.com/office/drawing/2014/main" id="{B7384BC2-22FF-750C-E34D-59B2C1F1D248}"/>
                </a:ext>
              </a:extLst>
            </p:cNvPr>
            <p:cNvSpPr/>
            <p:nvPr/>
          </p:nvSpPr>
          <p:spPr>
            <a:xfrm>
              <a:off x="2459100" y="902975"/>
              <a:ext cx="49825" cy="104575"/>
            </a:xfrm>
            <a:custGeom>
              <a:avLst/>
              <a:gdLst/>
              <a:ahLst/>
              <a:cxnLst/>
              <a:rect l="l" t="t" r="r" b="b"/>
              <a:pathLst>
                <a:path w="1993" h="4183" extrusionOk="0">
                  <a:moveTo>
                    <a:pt x="1822" y="0"/>
                  </a:moveTo>
                  <a:cubicBezTo>
                    <a:pt x="1779" y="0"/>
                    <a:pt x="1736" y="19"/>
                    <a:pt x="1706" y="55"/>
                  </a:cubicBezTo>
                  <a:cubicBezTo>
                    <a:pt x="776" y="1167"/>
                    <a:pt x="174" y="2574"/>
                    <a:pt x="12" y="4015"/>
                  </a:cubicBezTo>
                  <a:cubicBezTo>
                    <a:pt x="0" y="4096"/>
                    <a:pt x="62" y="4172"/>
                    <a:pt x="143" y="4181"/>
                  </a:cubicBezTo>
                  <a:cubicBezTo>
                    <a:pt x="151" y="4182"/>
                    <a:pt x="156" y="4182"/>
                    <a:pt x="162" y="4182"/>
                  </a:cubicBezTo>
                  <a:cubicBezTo>
                    <a:pt x="237" y="4182"/>
                    <a:pt x="303" y="4125"/>
                    <a:pt x="313" y="4046"/>
                  </a:cubicBezTo>
                  <a:cubicBezTo>
                    <a:pt x="470" y="2666"/>
                    <a:pt x="1046" y="1316"/>
                    <a:pt x="1939" y="248"/>
                  </a:cubicBezTo>
                  <a:cubicBezTo>
                    <a:pt x="1992" y="184"/>
                    <a:pt x="1984" y="89"/>
                    <a:pt x="1919" y="36"/>
                  </a:cubicBezTo>
                  <a:cubicBezTo>
                    <a:pt x="1891" y="12"/>
                    <a:pt x="1856" y="0"/>
                    <a:pt x="1822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281;p46">
              <a:extLst>
                <a:ext uri="{FF2B5EF4-FFF2-40B4-BE49-F238E27FC236}">
                  <a16:creationId xmlns:a16="http://schemas.microsoft.com/office/drawing/2014/main" id="{BBE66AE1-3CE7-5E97-3C3D-1CD1E876207B}"/>
                </a:ext>
              </a:extLst>
            </p:cNvPr>
            <p:cNvSpPr/>
            <p:nvPr/>
          </p:nvSpPr>
          <p:spPr>
            <a:xfrm>
              <a:off x="1642500" y="388500"/>
              <a:ext cx="708550" cy="485850"/>
            </a:xfrm>
            <a:custGeom>
              <a:avLst/>
              <a:gdLst/>
              <a:ahLst/>
              <a:cxnLst/>
              <a:rect l="l" t="t" r="r" b="b"/>
              <a:pathLst>
                <a:path w="28342" h="19434" extrusionOk="0">
                  <a:moveTo>
                    <a:pt x="4964" y="1"/>
                  </a:moveTo>
                  <a:cubicBezTo>
                    <a:pt x="3753" y="1"/>
                    <a:pt x="2635" y="319"/>
                    <a:pt x="1829" y="1180"/>
                  </a:cubicBezTo>
                  <a:cubicBezTo>
                    <a:pt x="1" y="3134"/>
                    <a:pt x="1004" y="7216"/>
                    <a:pt x="2165" y="9204"/>
                  </a:cubicBezTo>
                  <a:cubicBezTo>
                    <a:pt x="3168" y="10919"/>
                    <a:pt x="4692" y="12281"/>
                    <a:pt x="6316" y="13391"/>
                  </a:cubicBezTo>
                  <a:cubicBezTo>
                    <a:pt x="8444" y="14843"/>
                    <a:pt x="10822" y="15931"/>
                    <a:pt x="13313" y="16592"/>
                  </a:cubicBezTo>
                  <a:cubicBezTo>
                    <a:pt x="16245" y="17370"/>
                    <a:pt x="19315" y="17556"/>
                    <a:pt x="22230" y="18398"/>
                  </a:cubicBezTo>
                  <a:cubicBezTo>
                    <a:pt x="23404" y="18737"/>
                    <a:pt x="24551" y="19182"/>
                    <a:pt x="25756" y="19372"/>
                  </a:cubicBezTo>
                  <a:cubicBezTo>
                    <a:pt x="25979" y="19408"/>
                    <a:pt x="26209" y="19433"/>
                    <a:pt x="26437" y="19433"/>
                  </a:cubicBezTo>
                  <a:cubicBezTo>
                    <a:pt x="26778" y="19433"/>
                    <a:pt x="27112" y="19376"/>
                    <a:pt x="27406" y="19210"/>
                  </a:cubicBezTo>
                  <a:cubicBezTo>
                    <a:pt x="28063" y="18839"/>
                    <a:pt x="28341" y="17996"/>
                    <a:pt x="28241" y="17248"/>
                  </a:cubicBezTo>
                  <a:cubicBezTo>
                    <a:pt x="28141" y="16502"/>
                    <a:pt x="27732" y="15831"/>
                    <a:pt x="27287" y="15222"/>
                  </a:cubicBezTo>
                  <a:cubicBezTo>
                    <a:pt x="26184" y="13717"/>
                    <a:pt x="24814" y="12434"/>
                    <a:pt x="23448" y="11163"/>
                  </a:cubicBezTo>
                  <a:cubicBezTo>
                    <a:pt x="19635" y="7608"/>
                    <a:pt x="15736" y="4012"/>
                    <a:pt x="11050" y="1729"/>
                  </a:cubicBezTo>
                  <a:cubicBezTo>
                    <a:pt x="9532" y="991"/>
                    <a:pt x="7102" y="1"/>
                    <a:pt x="49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282;p46">
              <a:extLst>
                <a:ext uri="{FF2B5EF4-FFF2-40B4-BE49-F238E27FC236}">
                  <a16:creationId xmlns:a16="http://schemas.microsoft.com/office/drawing/2014/main" id="{AC4CFF34-EB93-E608-F614-1984ECCC4A83}"/>
                </a:ext>
              </a:extLst>
            </p:cNvPr>
            <p:cNvSpPr/>
            <p:nvPr/>
          </p:nvSpPr>
          <p:spPr>
            <a:xfrm>
              <a:off x="2577875" y="915500"/>
              <a:ext cx="252600" cy="224550"/>
            </a:xfrm>
            <a:custGeom>
              <a:avLst/>
              <a:gdLst/>
              <a:ahLst/>
              <a:cxnLst/>
              <a:rect l="l" t="t" r="r" b="b"/>
              <a:pathLst>
                <a:path w="10104" h="8982" extrusionOk="0">
                  <a:moveTo>
                    <a:pt x="3513" y="0"/>
                  </a:moveTo>
                  <a:cubicBezTo>
                    <a:pt x="2682" y="0"/>
                    <a:pt x="1890" y="224"/>
                    <a:pt x="1277" y="785"/>
                  </a:cubicBezTo>
                  <a:cubicBezTo>
                    <a:pt x="496" y="1500"/>
                    <a:pt x="198" y="2599"/>
                    <a:pt x="83" y="3653"/>
                  </a:cubicBezTo>
                  <a:cubicBezTo>
                    <a:pt x="15" y="4280"/>
                    <a:pt x="0" y="4922"/>
                    <a:pt x="177" y="5529"/>
                  </a:cubicBezTo>
                  <a:cubicBezTo>
                    <a:pt x="452" y="6479"/>
                    <a:pt x="1181" y="7247"/>
                    <a:pt x="2028" y="7757"/>
                  </a:cubicBezTo>
                  <a:cubicBezTo>
                    <a:pt x="2875" y="8268"/>
                    <a:pt x="3840" y="8550"/>
                    <a:pt x="4799" y="8789"/>
                  </a:cubicBezTo>
                  <a:cubicBezTo>
                    <a:pt x="5295" y="8914"/>
                    <a:pt x="5806" y="8982"/>
                    <a:pt x="6306" y="8982"/>
                  </a:cubicBezTo>
                  <a:cubicBezTo>
                    <a:pt x="7961" y="8982"/>
                    <a:pt x="9483" y="8232"/>
                    <a:pt x="9865" y="6285"/>
                  </a:cubicBezTo>
                  <a:cubicBezTo>
                    <a:pt x="10103" y="5077"/>
                    <a:pt x="9710" y="3800"/>
                    <a:pt x="8977" y="2813"/>
                  </a:cubicBezTo>
                  <a:cubicBezTo>
                    <a:pt x="8241" y="1825"/>
                    <a:pt x="7192" y="1109"/>
                    <a:pt x="6072" y="600"/>
                  </a:cubicBezTo>
                  <a:cubicBezTo>
                    <a:pt x="5284" y="243"/>
                    <a:pt x="4378" y="0"/>
                    <a:pt x="351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283;p46">
              <a:extLst>
                <a:ext uri="{FF2B5EF4-FFF2-40B4-BE49-F238E27FC236}">
                  <a16:creationId xmlns:a16="http://schemas.microsoft.com/office/drawing/2014/main" id="{7A3CB12B-BD00-3D2F-25BB-D058C608D803}"/>
                </a:ext>
              </a:extLst>
            </p:cNvPr>
            <p:cNvSpPr/>
            <p:nvPr/>
          </p:nvSpPr>
          <p:spPr>
            <a:xfrm>
              <a:off x="2597500" y="959125"/>
              <a:ext cx="267000" cy="190150"/>
            </a:xfrm>
            <a:custGeom>
              <a:avLst/>
              <a:gdLst/>
              <a:ahLst/>
              <a:cxnLst/>
              <a:rect l="l" t="t" r="r" b="b"/>
              <a:pathLst>
                <a:path w="10680" h="7606" extrusionOk="0">
                  <a:moveTo>
                    <a:pt x="3989" y="0"/>
                  </a:moveTo>
                  <a:cubicBezTo>
                    <a:pt x="3790" y="0"/>
                    <a:pt x="3594" y="13"/>
                    <a:pt x="3402" y="42"/>
                  </a:cubicBezTo>
                  <a:cubicBezTo>
                    <a:pt x="2720" y="142"/>
                    <a:pt x="2029" y="271"/>
                    <a:pt x="1417" y="589"/>
                  </a:cubicBezTo>
                  <a:cubicBezTo>
                    <a:pt x="805" y="909"/>
                    <a:pt x="459" y="2431"/>
                    <a:pt x="302" y="3103"/>
                  </a:cubicBezTo>
                  <a:cubicBezTo>
                    <a:pt x="1" y="4377"/>
                    <a:pt x="1083" y="5555"/>
                    <a:pt x="2195" y="6246"/>
                  </a:cubicBezTo>
                  <a:cubicBezTo>
                    <a:pt x="3502" y="7056"/>
                    <a:pt x="5210" y="7605"/>
                    <a:pt x="6711" y="7605"/>
                  </a:cubicBezTo>
                  <a:cubicBezTo>
                    <a:pt x="8919" y="7605"/>
                    <a:pt x="10679" y="6416"/>
                    <a:pt x="10052" y="3117"/>
                  </a:cubicBezTo>
                  <a:cubicBezTo>
                    <a:pt x="10000" y="2843"/>
                    <a:pt x="9927" y="2571"/>
                    <a:pt x="9790" y="2329"/>
                  </a:cubicBezTo>
                  <a:cubicBezTo>
                    <a:pt x="9529" y="1879"/>
                    <a:pt x="9066" y="1585"/>
                    <a:pt x="8590" y="1377"/>
                  </a:cubicBezTo>
                  <a:cubicBezTo>
                    <a:pt x="7216" y="776"/>
                    <a:pt x="5523" y="0"/>
                    <a:pt x="3989" y="0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AA8A8D-679A-D349-EA85-DEF73A6D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46" y="2057072"/>
            <a:ext cx="3117709" cy="634500"/>
          </a:xfrm>
        </p:spPr>
        <p:txBody>
          <a:bodyPr/>
          <a:lstStyle/>
          <a:p>
            <a:r>
              <a:rPr lang="en-US" dirty="0"/>
              <a:t>Visit relatives</a:t>
            </a:r>
          </a:p>
        </p:txBody>
      </p:sp>
      <p:pic>
        <p:nvPicPr>
          <p:cNvPr id="7" name="Picture 2" descr="Còn bao nhiêu ngày nữa đến tết Nguyên Đán 2022?">
            <a:extLst>
              <a:ext uri="{FF2B5EF4-FFF2-40B4-BE49-F238E27FC236}">
                <a16:creationId xmlns:a16="http://schemas.microsoft.com/office/drawing/2014/main" id="{A80EE6B8-7666-E7A0-5A05-CDBAC305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17" y="609600"/>
            <a:ext cx="4932219" cy="3924300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416E7B-278F-059C-FB17-29BF3C2C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19" y="2252440"/>
            <a:ext cx="7704000" cy="634500"/>
          </a:xfrm>
        </p:spPr>
        <p:txBody>
          <a:bodyPr/>
          <a:lstStyle/>
          <a:p>
            <a:r>
              <a:rPr lang="en-US" dirty="0"/>
              <a:t>Get lucky money</a:t>
            </a:r>
          </a:p>
        </p:txBody>
      </p:sp>
      <p:pic>
        <p:nvPicPr>
          <p:cNvPr id="7170" name="Picture 2" descr="Top 99 Hình Ảnh Ngày Tết Nguyên Đán 2023 Ý Nghĩa Nhất | Hình ảnh, Ông bà,  Lì xì">
            <a:extLst>
              <a:ext uri="{FF2B5EF4-FFF2-40B4-BE49-F238E27FC236}">
                <a16:creationId xmlns:a16="http://schemas.microsoft.com/office/drawing/2014/main" id="{503FC273-2256-C954-4081-AEE40B3D2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79" y="1013554"/>
            <a:ext cx="4187796" cy="3418609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5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CAC684-FA97-3C08-975A-7FF852DA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2254500"/>
            <a:ext cx="2410691" cy="634500"/>
          </a:xfrm>
        </p:spPr>
        <p:txBody>
          <a:bodyPr/>
          <a:lstStyle/>
          <a:p>
            <a:r>
              <a:rPr lang="en-US" dirty="0"/>
              <a:t>Tell a wish </a:t>
            </a:r>
          </a:p>
        </p:txBody>
      </p:sp>
      <p:pic>
        <p:nvPicPr>
          <p:cNvPr id="9218" name="Picture 2" descr="Trọn bộ từ vựng tiếng Anh về Tết nguyên đán - Hack Não Từ Vựng">
            <a:extLst>
              <a:ext uri="{FF2B5EF4-FFF2-40B4-BE49-F238E27FC236}">
                <a16:creationId xmlns:a16="http://schemas.microsoft.com/office/drawing/2014/main" id="{E4C0877E-280B-7C1E-DC23-BEC99ADC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25" y="739814"/>
            <a:ext cx="3863686" cy="3863686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538361" y="2895664"/>
            <a:ext cx="4657432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1758988" y="1108606"/>
            <a:ext cx="1977273" cy="1401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ladimir Script" panose="03050402040407070305" pitchFamily="66" charset="0"/>
              </a:rPr>
              <a:t>Tet</a:t>
            </a:r>
            <a:endParaRPr dirty="0">
              <a:latin typeface="Vladimir Script" panose="03050402040407070305" pitchFamily="66" charset="0"/>
            </a:endParaRPr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4805754" y="1048238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E98E02BD-07FB-C91F-459A-9702413C1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9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E1B9AF-BCE3-C4DA-A3F2-1B78D3C4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18" y="2254500"/>
            <a:ext cx="2965309" cy="634500"/>
          </a:xfrm>
        </p:spPr>
        <p:txBody>
          <a:bodyPr/>
          <a:lstStyle/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pagoda</a:t>
            </a:r>
          </a:p>
        </p:txBody>
      </p:sp>
      <p:pic>
        <p:nvPicPr>
          <p:cNvPr id="10242" name="Picture 2" descr="Tour TẾT đi ĐÀ NẴNG đặc sắc và hấp dẫn nhất năm 2023">
            <a:extLst>
              <a:ext uri="{FF2B5EF4-FFF2-40B4-BE49-F238E27FC236}">
                <a16:creationId xmlns:a16="http://schemas.microsoft.com/office/drawing/2014/main" id="{14032C82-2A0F-0F93-98F2-0B78332F2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41" y="753685"/>
            <a:ext cx="4762500" cy="3619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5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2041525" y="34916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Matching</a:t>
            </a:r>
            <a:endParaRPr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AB569D66-B1DF-F180-9848-BE803561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182" y="3568363"/>
            <a:ext cx="2380055" cy="640857"/>
          </a:xfrm>
        </p:spPr>
        <p:txBody>
          <a:bodyPr/>
          <a:lstStyle/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</a:t>
            </a:r>
          </a:p>
        </p:txBody>
      </p:sp>
      <p:pic>
        <p:nvPicPr>
          <p:cNvPr id="8" name="Picture 2" descr="Trọn bộ từ vựng tiếng Anh về Tết nguyên đán - Hack Não Từ Vựng">
            <a:extLst>
              <a:ext uri="{FF2B5EF4-FFF2-40B4-BE49-F238E27FC236}">
                <a16:creationId xmlns:a16="http://schemas.microsoft.com/office/drawing/2014/main" id="{0F74FBDC-86A0-A4D9-1EE9-0DBACD1C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2" y="2400907"/>
            <a:ext cx="2595359" cy="2595359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our TẾT đi ĐÀ NẴNG đặc sắc và hấp dẫn nhất năm 2023">
            <a:extLst>
              <a:ext uri="{FF2B5EF4-FFF2-40B4-BE49-F238E27FC236}">
                <a16:creationId xmlns:a16="http://schemas.microsoft.com/office/drawing/2014/main" id="{9EE54E2F-2AB3-670E-17CB-B8208FAE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" y="89987"/>
            <a:ext cx="2751593" cy="2091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5990E15-0BEC-7F59-4F69-E472B74ADEA8}"/>
              </a:ext>
            </a:extLst>
          </p:cNvPr>
          <p:cNvSpPr txBox="1">
            <a:spLocks/>
          </p:cNvSpPr>
          <p:nvPr/>
        </p:nvSpPr>
        <p:spPr>
          <a:xfrm>
            <a:off x="2527552" y="1352966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0B6D679-F5A7-F25B-95CF-C4F3B2BF2CBC}"/>
              </a:ext>
            </a:extLst>
          </p:cNvPr>
          <p:cNvSpPr txBox="1">
            <a:spLocks/>
          </p:cNvSpPr>
          <p:nvPr/>
        </p:nvSpPr>
        <p:spPr>
          <a:xfrm>
            <a:off x="4979070" y="1387671"/>
            <a:ext cx="2380055" cy="64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wish 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8EDFA53-200D-F83B-CD77-D4B200D38B36}"/>
              </a:ext>
            </a:extLst>
          </p:cNvPr>
          <p:cNvSpPr txBox="1">
            <a:spLocks/>
          </p:cNvSpPr>
          <p:nvPr/>
        </p:nvSpPr>
        <p:spPr>
          <a:xfrm>
            <a:off x="4811003" y="3558046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93827E-6 L -0.13489 -0.430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2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23457E-6 L -0.11666 0.425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1735517" y="1399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Matching</a:t>
            </a:r>
            <a:endParaRPr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AB569D66-B1DF-F180-9848-BE803561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733" y="3561850"/>
            <a:ext cx="2380055" cy="640857"/>
          </a:xfrm>
        </p:spPr>
        <p:txBody>
          <a:bodyPr/>
          <a:lstStyle/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5990E15-0BEC-7F59-4F69-E472B74ADEA8}"/>
              </a:ext>
            </a:extLst>
          </p:cNvPr>
          <p:cNvSpPr txBox="1">
            <a:spLocks/>
          </p:cNvSpPr>
          <p:nvPr/>
        </p:nvSpPr>
        <p:spPr>
          <a:xfrm>
            <a:off x="2229666" y="1332652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0B6D679-F5A7-F25B-95CF-C4F3B2BF2CBC}"/>
              </a:ext>
            </a:extLst>
          </p:cNvPr>
          <p:cNvSpPr txBox="1">
            <a:spLocks/>
          </p:cNvSpPr>
          <p:nvPr/>
        </p:nvSpPr>
        <p:spPr>
          <a:xfrm>
            <a:off x="4728822" y="1387302"/>
            <a:ext cx="2380055" cy="64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8EDFA53-200D-F83B-CD77-D4B200D38B36}"/>
              </a:ext>
            </a:extLst>
          </p:cNvPr>
          <p:cNvSpPr txBox="1">
            <a:spLocks/>
          </p:cNvSpPr>
          <p:nvPr/>
        </p:nvSpPr>
        <p:spPr>
          <a:xfrm>
            <a:off x="4771479" y="3544193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Lucky money</a:t>
            </a:r>
          </a:p>
        </p:txBody>
      </p:sp>
      <p:pic>
        <p:nvPicPr>
          <p:cNvPr id="2" name="Picture 2" descr="Top 99 Hình Ảnh Ngày Tết Nguyên Đán 2023 Ý Nghĩa Nhất | Hình ảnh, Ông bà,  Lì xì">
            <a:extLst>
              <a:ext uri="{FF2B5EF4-FFF2-40B4-BE49-F238E27FC236}">
                <a16:creationId xmlns:a16="http://schemas.microsoft.com/office/drawing/2014/main" id="{4B162D65-F79F-63FE-4C9B-C57CC272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66" y="465558"/>
            <a:ext cx="2828610" cy="2309070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òn bao nhiêu ngày nữa đến tết Nguyên Đán 2022?">
            <a:extLst>
              <a:ext uri="{FF2B5EF4-FFF2-40B4-BE49-F238E27FC236}">
                <a16:creationId xmlns:a16="http://schemas.microsoft.com/office/drawing/2014/main" id="{A8B4DAF7-47CB-3AF1-3208-48DCC725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" y="2896619"/>
            <a:ext cx="2733701" cy="2175058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1605E-6 L -0.10174 -0.426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7" y="-2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23457E-6 L -0.09062 0.422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2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1735517" y="1399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Matching</a:t>
            </a:r>
            <a:endParaRPr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AB569D66-B1DF-F180-9848-BE803561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182" y="3568363"/>
            <a:ext cx="2380055" cy="640857"/>
          </a:xfrm>
        </p:spPr>
        <p:txBody>
          <a:bodyPr/>
          <a:lstStyle/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5990E15-0BEC-7F59-4F69-E472B74ADEA8}"/>
              </a:ext>
            </a:extLst>
          </p:cNvPr>
          <p:cNvSpPr txBox="1">
            <a:spLocks/>
          </p:cNvSpPr>
          <p:nvPr/>
        </p:nvSpPr>
        <p:spPr>
          <a:xfrm>
            <a:off x="2436902" y="1626204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0B6D679-F5A7-F25B-95CF-C4F3B2BF2CBC}"/>
              </a:ext>
            </a:extLst>
          </p:cNvPr>
          <p:cNvSpPr txBox="1">
            <a:spLocks/>
          </p:cNvSpPr>
          <p:nvPr/>
        </p:nvSpPr>
        <p:spPr>
          <a:xfrm>
            <a:off x="5289894" y="1664650"/>
            <a:ext cx="2380055" cy="64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shopping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8EDFA53-200D-F83B-CD77-D4B200D38B36}"/>
              </a:ext>
            </a:extLst>
          </p:cNvPr>
          <p:cNvSpPr txBox="1">
            <a:spLocks/>
          </p:cNvSpPr>
          <p:nvPr/>
        </p:nvSpPr>
        <p:spPr>
          <a:xfrm>
            <a:off x="4811003" y="3558046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fireworks</a:t>
            </a:r>
          </a:p>
        </p:txBody>
      </p:sp>
      <p:pic>
        <p:nvPicPr>
          <p:cNvPr id="2" name="Picture 2" descr="Những câu từ Tiếng Anh cho mùa Tết 2022 - Wow English">
            <a:extLst>
              <a:ext uri="{FF2B5EF4-FFF2-40B4-BE49-F238E27FC236}">
                <a16:creationId xmlns:a16="http://schemas.microsoft.com/office/drawing/2014/main" id="{94529E67-8317-4D67-C4C9-6CA8F002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8" y="2764785"/>
            <a:ext cx="2997396" cy="2382324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Ừ VỰNG TIẾNG ANH NGÀY TẾT">
            <a:extLst>
              <a:ext uri="{FF2B5EF4-FFF2-40B4-BE49-F238E27FC236}">
                <a16:creationId xmlns:a16="http://schemas.microsoft.com/office/drawing/2014/main" id="{E0261306-36FA-9FEA-DE56-2ACF2CADF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8" y="517709"/>
            <a:ext cx="3034513" cy="2121623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6 L -0.14931 -0.006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02621 0.03766 C -0.03159 0.04599 -0.03993 0.05093 -0.04843 0.05093 C -0.05816 0.05093 -0.06597 0.04599 -0.07135 0.03766 L -0.09739 -1.48148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1735517" y="1399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Matching</a:t>
            </a:r>
            <a:endParaRPr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AB569D66-B1DF-F180-9848-BE803561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182" y="3568363"/>
            <a:ext cx="2380055" cy="640857"/>
          </a:xfrm>
        </p:spPr>
        <p:txBody>
          <a:bodyPr/>
          <a:lstStyle/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</a:t>
            </a:r>
          </a:p>
        </p:txBody>
      </p:sp>
      <p:pic>
        <p:nvPicPr>
          <p:cNvPr id="8" name="Picture 2" descr="Trọn bộ từ vựng tiếng Anh về Tết nguyên đán - Hack Não Từ Vựng">
            <a:extLst>
              <a:ext uri="{FF2B5EF4-FFF2-40B4-BE49-F238E27FC236}">
                <a16:creationId xmlns:a16="http://schemas.microsoft.com/office/drawing/2014/main" id="{0F74FBDC-86A0-A4D9-1EE9-0DBACD1C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2" y="2400907"/>
            <a:ext cx="2595359" cy="2595359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our TẾT đi ĐÀ NẴNG đặc sắc và hấp dẫn nhất năm 2023">
            <a:extLst>
              <a:ext uri="{FF2B5EF4-FFF2-40B4-BE49-F238E27FC236}">
                <a16:creationId xmlns:a16="http://schemas.microsoft.com/office/drawing/2014/main" id="{9EE54E2F-2AB3-670E-17CB-B8208FAE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" y="89987"/>
            <a:ext cx="2751593" cy="2091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5990E15-0BEC-7F59-4F69-E472B74ADEA8}"/>
              </a:ext>
            </a:extLst>
          </p:cNvPr>
          <p:cNvSpPr txBox="1">
            <a:spLocks/>
          </p:cNvSpPr>
          <p:nvPr/>
        </p:nvSpPr>
        <p:spPr>
          <a:xfrm>
            <a:off x="2527552" y="1352966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0B6D679-F5A7-F25B-95CF-C4F3B2BF2CBC}"/>
              </a:ext>
            </a:extLst>
          </p:cNvPr>
          <p:cNvSpPr txBox="1">
            <a:spLocks/>
          </p:cNvSpPr>
          <p:nvPr/>
        </p:nvSpPr>
        <p:spPr>
          <a:xfrm>
            <a:off x="4979070" y="1387671"/>
            <a:ext cx="2380055" cy="64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wish 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8EDFA53-200D-F83B-CD77-D4B200D38B36}"/>
              </a:ext>
            </a:extLst>
          </p:cNvPr>
          <p:cNvSpPr txBox="1">
            <a:spLocks/>
          </p:cNvSpPr>
          <p:nvPr/>
        </p:nvSpPr>
        <p:spPr>
          <a:xfrm>
            <a:off x="4797654" y="3557307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pagoda</a:t>
            </a:r>
          </a:p>
        </p:txBody>
      </p:sp>
    </p:spTree>
    <p:extLst>
      <p:ext uri="{BB962C8B-B14F-4D97-AF65-F5344CB8AC3E}">
        <p14:creationId xmlns:p14="http://schemas.microsoft.com/office/powerpoint/2010/main" val="103960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93827E-6 L -0.13993 -0.425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-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23457E-6 L -0.12326 0.427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2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AB569D66-B1DF-F180-9848-BE803561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185" y="2639821"/>
            <a:ext cx="2380055" cy="640857"/>
          </a:xfrm>
        </p:spPr>
        <p:txBody>
          <a:bodyPr/>
          <a:lstStyle/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</a:t>
            </a:r>
          </a:p>
        </p:txBody>
      </p:sp>
      <p:pic>
        <p:nvPicPr>
          <p:cNvPr id="10" name="Picture 2" descr="Tour TẾT đi ĐÀ NẴNG đặc sắc và hấp dẫn nhất năm 2023">
            <a:extLst>
              <a:ext uri="{FF2B5EF4-FFF2-40B4-BE49-F238E27FC236}">
                <a16:creationId xmlns:a16="http://schemas.microsoft.com/office/drawing/2014/main" id="{9EE54E2F-2AB3-670E-17CB-B8208FAE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8" y="344689"/>
            <a:ext cx="2751593" cy="2091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5990E15-0BEC-7F59-4F69-E472B74ADEA8}"/>
              </a:ext>
            </a:extLst>
          </p:cNvPr>
          <p:cNvSpPr txBox="1">
            <a:spLocks/>
          </p:cNvSpPr>
          <p:nvPr/>
        </p:nvSpPr>
        <p:spPr>
          <a:xfrm>
            <a:off x="-684016" y="2830293"/>
            <a:ext cx="3025592" cy="63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0B6D679-F5A7-F25B-95CF-C4F3B2BF2CBC}"/>
              </a:ext>
            </a:extLst>
          </p:cNvPr>
          <p:cNvSpPr txBox="1">
            <a:spLocks/>
          </p:cNvSpPr>
          <p:nvPr/>
        </p:nvSpPr>
        <p:spPr>
          <a:xfrm>
            <a:off x="976605" y="3832933"/>
            <a:ext cx="2380055" cy="64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8EDFA53-200D-F83B-CD77-D4B200D38B36}"/>
              </a:ext>
            </a:extLst>
          </p:cNvPr>
          <p:cNvSpPr txBox="1">
            <a:spLocks/>
          </p:cNvSpPr>
          <p:nvPr/>
        </p:nvSpPr>
        <p:spPr>
          <a:xfrm>
            <a:off x="5778934" y="3799497"/>
            <a:ext cx="3025592" cy="63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pagoda</a:t>
            </a:r>
          </a:p>
        </p:txBody>
      </p:sp>
      <p:pic>
        <p:nvPicPr>
          <p:cNvPr id="2" name="Picture 2" descr="Còn bao nhiêu ngày nữa đến tết Nguyên Đán 2022?">
            <a:extLst>
              <a:ext uri="{FF2B5EF4-FFF2-40B4-BE49-F238E27FC236}">
                <a16:creationId xmlns:a16="http://schemas.microsoft.com/office/drawing/2014/main" id="{99926C8E-AC25-57C8-197F-10962FD8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34" y="382445"/>
            <a:ext cx="2690700" cy="2140845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op 99 Hình Ảnh Ngày Tết Nguyên Đán 2023 Ý Nghĩa Nhất | Hình ảnh, Ông bà,  Lì xì">
            <a:extLst>
              <a:ext uri="{FF2B5EF4-FFF2-40B4-BE49-F238E27FC236}">
                <a16:creationId xmlns:a16="http://schemas.microsoft.com/office/drawing/2014/main" id="{BB0CB021-625F-E175-6027-2A67A8CD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0" y="244042"/>
            <a:ext cx="2806284" cy="2290844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E773578-07F6-A74E-EC4B-ED01C35D317D}"/>
              </a:ext>
            </a:extLst>
          </p:cNvPr>
          <p:cNvSpPr txBox="1">
            <a:spLocks/>
          </p:cNvSpPr>
          <p:nvPr/>
        </p:nvSpPr>
        <p:spPr>
          <a:xfrm>
            <a:off x="3467950" y="3832933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Lucky money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B6A0B84-4404-808F-509B-622CFE0F06A2}"/>
              </a:ext>
            </a:extLst>
          </p:cNvPr>
          <p:cNvSpPr txBox="1">
            <a:spLocks/>
          </p:cNvSpPr>
          <p:nvPr/>
        </p:nvSpPr>
        <p:spPr>
          <a:xfrm>
            <a:off x="4950605" y="2510581"/>
            <a:ext cx="2965309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</a:p>
        </p:txBody>
      </p:sp>
    </p:spTree>
    <p:extLst>
      <p:ext uri="{BB962C8B-B14F-4D97-AF65-F5344CB8AC3E}">
        <p14:creationId xmlns:p14="http://schemas.microsoft.com/office/powerpoint/2010/main" val="70168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35802E-6 L -0.59723 -0.191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1" y="-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0.3243 -0.233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1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3457E-7 L 0.33767 -0.2577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1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2C8932-5240-5F95-10AD-A5104FE3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0" y="325255"/>
            <a:ext cx="6366600" cy="533727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2747A9F-1FB7-5CFD-512F-7D9DC986AD40}"/>
              </a:ext>
            </a:extLst>
          </p:cNvPr>
          <p:cNvSpPr/>
          <p:nvPr/>
        </p:nvSpPr>
        <p:spPr>
          <a:xfrm>
            <a:off x="2022763" y="1710661"/>
            <a:ext cx="6525491" cy="2687782"/>
          </a:xfrm>
          <a:prstGeom prst="cloud">
            <a:avLst/>
          </a:prstGeom>
          <a:solidFill>
            <a:schemeClr val="accent1">
              <a:alpha val="8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 is coming. We clean _____________, and go ______________. On Tet, we watch ______________. We visit relatives and get Lucky money. We go ____________ and make a wish.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E87CC1-9B88-C12F-B1C6-C78884015409}"/>
              </a:ext>
            </a:extLst>
          </p:cNvPr>
          <p:cNvSpPr txBox="1">
            <a:spLocks/>
          </p:cNvSpPr>
          <p:nvPr/>
        </p:nvSpPr>
        <p:spPr>
          <a:xfrm>
            <a:off x="2153948" y="979243"/>
            <a:ext cx="1292154" cy="404194"/>
          </a:xfrm>
          <a:prstGeom prst="rect">
            <a:avLst/>
          </a:prstGeom>
          <a:solidFill>
            <a:schemeClr val="lt1">
              <a:alpha val="68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18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house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BD03CA4-A7AF-7C9C-32E2-CA360B1934E2}"/>
              </a:ext>
            </a:extLst>
          </p:cNvPr>
          <p:cNvSpPr txBox="1">
            <a:spLocks/>
          </p:cNvSpPr>
          <p:nvPr/>
        </p:nvSpPr>
        <p:spPr>
          <a:xfrm>
            <a:off x="3730119" y="1001899"/>
            <a:ext cx="1292154" cy="383556"/>
          </a:xfrm>
          <a:prstGeom prst="rect">
            <a:avLst/>
          </a:prstGeom>
          <a:solidFill>
            <a:schemeClr val="lt1">
              <a:alpha val="68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18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pagoda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17FD724-7878-5BD4-9828-73B655565FE9}"/>
              </a:ext>
            </a:extLst>
          </p:cNvPr>
          <p:cNvSpPr txBox="1">
            <a:spLocks/>
          </p:cNvSpPr>
          <p:nvPr/>
        </p:nvSpPr>
        <p:spPr>
          <a:xfrm>
            <a:off x="5306290" y="958460"/>
            <a:ext cx="1292154" cy="427163"/>
          </a:xfrm>
          <a:prstGeom prst="rect">
            <a:avLst/>
          </a:prstGeom>
          <a:solidFill>
            <a:schemeClr val="lt1">
              <a:alpha val="68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18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fireworks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B9EC89F-5CF7-0C8B-A6CB-D36C5B0A1ACB}"/>
              </a:ext>
            </a:extLst>
          </p:cNvPr>
          <p:cNvSpPr txBox="1">
            <a:spLocks/>
          </p:cNvSpPr>
          <p:nvPr/>
        </p:nvSpPr>
        <p:spPr>
          <a:xfrm>
            <a:off x="6843678" y="979243"/>
            <a:ext cx="1292154" cy="427163"/>
          </a:xfrm>
          <a:prstGeom prst="rect">
            <a:avLst/>
          </a:prstGeom>
          <a:solidFill>
            <a:schemeClr val="lt1">
              <a:alpha val="68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7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18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shopping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9201 0.23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1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3457E-7 L -0.38594 0.301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1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0503 0.368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6 L -0.025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2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0" name="Google Shape;4950;p42"/>
          <p:cNvSpPr txBox="1">
            <a:spLocks noGrp="1"/>
          </p:cNvSpPr>
          <p:nvPr>
            <p:ph type="title"/>
          </p:nvPr>
        </p:nvSpPr>
        <p:spPr>
          <a:xfrm>
            <a:off x="2290712" y="2099158"/>
            <a:ext cx="2507673" cy="713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melon</a:t>
            </a:r>
            <a:endParaRPr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950;p42">
            <a:extLst>
              <a:ext uri="{FF2B5EF4-FFF2-40B4-BE49-F238E27FC236}">
                <a16:creationId xmlns:a16="http://schemas.microsoft.com/office/drawing/2014/main" id="{9767FBFA-B7F9-2A64-8E3E-0245A2BB823A}"/>
              </a:ext>
            </a:extLst>
          </p:cNvPr>
          <p:cNvSpPr txBox="1">
            <a:spLocks/>
          </p:cNvSpPr>
          <p:nvPr/>
        </p:nvSpPr>
        <p:spPr>
          <a:xfrm>
            <a:off x="888082" y="492521"/>
            <a:ext cx="4655128" cy="7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Banh Chung/ Chung cake</a:t>
            </a:r>
          </a:p>
        </p:txBody>
      </p:sp>
      <p:sp>
        <p:nvSpPr>
          <p:cNvPr id="5" name="Google Shape;4950;p42">
            <a:extLst>
              <a:ext uri="{FF2B5EF4-FFF2-40B4-BE49-F238E27FC236}">
                <a16:creationId xmlns:a16="http://schemas.microsoft.com/office/drawing/2014/main" id="{EC5013E4-AD9C-CD7D-00D2-53E1BE1BA400}"/>
              </a:ext>
            </a:extLst>
          </p:cNvPr>
          <p:cNvSpPr txBox="1">
            <a:spLocks/>
          </p:cNvSpPr>
          <p:nvPr/>
        </p:nvSpPr>
        <p:spPr>
          <a:xfrm>
            <a:off x="2514814" y="3735230"/>
            <a:ext cx="3546763" cy="7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Happy Lunar Year</a:t>
            </a:r>
          </a:p>
        </p:txBody>
      </p:sp>
      <p:grpSp>
        <p:nvGrpSpPr>
          <p:cNvPr id="5102" name="Google Shape;5491;p50">
            <a:extLst>
              <a:ext uri="{FF2B5EF4-FFF2-40B4-BE49-F238E27FC236}">
                <a16:creationId xmlns:a16="http://schemas.microsoft.com/office/drawing/2014/main" id="{21B73347-87A6-50D7-13AA-B19FA0CA45AE}"/>
              </a:ext>
            </a:extLst>
          </p:cNvPr>
          <p:cNvGrpSpPr/>
          <p:nvPr/>
        </p:nvGrpSpPr>
        <p:grpSpPr>
          <a:xfrm>
            <a:off x="5896963" y="2055642"/>
            <a:ext cx="3058470" cy="2809232"/>
            <a:chOff x="3356412" y="656401"/>
            <a:chExt cx="3323938" cy="3062179"/>
          </a:xfrm>
        </p:grpSpPr>
        <p:sp>
          <p:nvSpPr>
            <p:cNvPr id="5103" name="Google Shape;5492;p50">
              <a:extLst>
                <a:ext uri="{FF2B5EF4-FFF2-40B4-BE49-F238E27FC236}">
                  <a16:creationId xmlns:a16="http://schemas.microsoft.com/office/drawing/2014/main" id="{B9DF8F40-B7F6-A9E6-C312-5E2C1D64AA54}"/>
                </a:ext>
              </a:extLst>
            </p:cNvPr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493;p50">
              <a:extLst>
                <a:ext uri="{FF2B5EF4-FFF2-40B4-BE49-F238E27FC236}">
                  <a16:creationId xmlns:a16="http://schemas.microsoft.com/office/drawing/2014/main" id="{F33DA687-08E3-E0FF-9129-B60F8785FCA2}"/>
                </a:ext>
              </a:extLst>
            </p:cNvPr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494;p50">
              <a:extLst>
                <a:ext uri="{FF2B5EF4-FFF2-40B4-BE49-F238E27FC236}">
                  <a16:creationId xmlns:a16="http://schemas.microsoft.com/office/drawing/2014/main" id="{AB2D7F15-3715-22AC-46E3-F611D3704F74}"/>
                </a:ext>
              </a:extLst>
            </p:cNvPr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495;p50">
              <a:extLst>
                <a:ext uri="{FF2B5EF4-FFF2-40B4-BE49-F238E27FC236}">
                  <a16:creationId xmlns:a16="http://schemas.microsoft.com/office/drawing/2014/main" id="{021EC9B1-315A-D7D8-3FBA-EB5E326A3818}"/>
                </a:ext>
              </a:extLst>
            </p:cNvPr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496;p50">
              <a:extLst>
                <a:ext uri="{FF2B5EF4-FFF2-40B4-BE49-F238E27FC236}">
                  <a16:creationId xmlns:a16="http://schemas.microsoft.com/office/drawing/2014/main" id="{51F637F6-25F0-4EA2-DFB3-EF6C68ACB8BA}"/>
                </a:ext>
              </a:extLst>
            </p:cNvPr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497;p50">
              <a:extLst>
                <a:ext uri="{FF2B5EF4-FFF2-40B4-BE49-F238E27FC236}">
                  <a16:creationId xmlns:a16="http://schemas.microsoft.com/office/drawing/2014/main" id="{CD0E8850-F42C-357C-A4DD-EA62325899F1}"/>
                </a:ext>
              </a:extLst>
            </p:cNvPr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498;p50">
              <a:extLst>
                <a:ext uri="{FF2B5EF4-FFF2-40B4-BE49-F238E27FC236}">
                  <a16:creationId xmlns:a16="http://schemas.microsoft.com/office/drawing/2014/main" id="{749FAB85-CF97-6196-AC2E-FAC74CB725A8}"/>
                </a:ext>
              </a:extLst>
            </p:cNvPr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499;p50">
              <a:extLst>
                <a:ext uri="{FF2B5EF4-FFF2-40B4-BE49-F238E27FC236}">
                  <a16:creationId xmlns:a16="http://schemas.microsoft.com/office/drawing/2014/main" id="{D70E22C1-6299-0008-7D20-B95EF0E262D3}"/>
                </a:ext>
              </a:extLst>
            </p:cNvPr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500;p50">
              <a:extLst>
                <a:ext uri="{FF2B5EF4-FFF2-40B4-BE49-F238E27FC236}">
                  <a16:creationId xmlns:a16="http://schemas.microsoft.com/office/drawing/2014/main" id="{539DFD55-AC9C-2B22-26F5-74671DCD2ABE}"/>
                </a:ext>
              </a:extLst>
            </p:cNvPr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501;p50">
              <a:extLst>
                <a:ext uri="{FF2B5EF4-FFF2-40B4-BE49-F238E27FC236}">
                  <a16:creationId xmlns:a16="http://schemas.microsoft.com/office/drawing/2014/main" id="{434B1200-196A-53CD-ADBA-9AA690364894}"/>
                </a:ext>
              </a:extLst>
            </p:cNvPr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502;p50">
              <a:extLst>
                <a:ext uri="{FF2B5EF4-FFF2-40B4-BE49-F238E27FC236}">
                  <a16:creationId xmlns:a16="http://schemas.microsoft.com/office/drawing/2014/main" id="{B89DD312-D3B3-E88E-20F4-D06FBBE8E677}"/>
                </a:ext>
              </a:extLst>
            </p:cNvPr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503;p50">
              <a:extLst>
                <a:ext uri="{FF2B5EF4-FFF2-40B4-BE49-F238E27FC236}">
                  <a16:creationId xmlns:a16="http://schemas.microsoft.com/office/drawing/2014/main" id="{7B085BBD-F063-4DA2-8CF2-426E142283AF}"/>
                </a:ext>
              </a:extLst>
            </p:cNvPr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504;p50">
              <a:extLst>
                <a:ext uri="{FF2B5EF4-FFF2-40B4-BE49-F238E27FC236}">
                  <a16:creationId xmlns:a16="http://schemas.microsoft.com/office/drawing/2014/main" id="{9214A0CB-7B84-C843-9DD0-26587A7FF30C}"/>
                </a:ext>
              </a:extLst>
            </p:cNvPr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505;p50">
              <a:extLst>
                <a:ext uri="{FF2B5EF4-FFF2-40B4-BE49-F238E27FC236}">
                  <a16:creationId xmlns:a16="http://schemas.microsoft.com/office/drawing/2014/main" id="{6EB2747F-3745-B6B5-CA82-F1C8F495FA90}"/>
                </a:ext>
              </a:extLst>
            </p:cNvPr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506;p50">
              <a:extLst>
                <a:ext uri="{FF2B5EF4-FFF2-40B4-BE49-F238E27FC236}">
                  <a16:creationId xmlns:a16="http://schemas.microsoft.com/office/drawing/2014/main" id="{4B571874-284B-D697-5322-4CFA760BD178}"/>
                </a:ext>
              </a:extLst>
            </p:cNvPr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507;p50">
              <a:extLst>
                <a:ext uri="{FF2B5EF4-FFF2-40B4-BE49-F238E27FC236}">
                  <a16:creationId xmlns:a16="http://schemas.microsoft.com/office/drawing/2014/main" id="{86ACA062-E7AF-9F98-1CB3-4F5D80B9B732}"/>
                </a:ext>
              </a:extLst>
            </p:cNvPr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508;p50">
              <a:extLst>
                <a:ext uri="{FF2B5EF4-FFF2-40B4-BE49-F238E27FC236}">
                  <a16:creationId xmlns:a16="http://schemas.microsoft.com/office/drawing/2014/main" id="{4FA35161-B6DA-F3F4-A203-D75CAD1CC63A}"/>
                </a:ext>
              </a:extLst>
            </p:cNvPr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509;p50">
              <a:extLst>
                <a:ext uri="{FF2B5EF4-FFF2-40B4-BE49-F238E27FC236}">
                  <a16:creationId xmlns:a16="http://schemas.microsoft.com/office/drawing/2014/main" id="{D18CF6BF-74A8-E8AD-E0AF-C269765591AB}"/>
                </a:ext>
              </a:extLst>
            </p:cNvPr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510;p50">
              <a:extLst>
                <a:ext uri="{FF2B5EF4-FFF2-40B4-BE49-F238E27FC236}">
                  <a16:creationId xmlns:a16="http://schemas.microsoft.com/office/drawing/2014/main" id="{955B55BF-B8C6-6B0E-6B62-37FB077FD204}"/>
                </a:ext>
              </a:extLst>
            </p:cNvPr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511;p50">
              <a:extLst>
                <a:ext uri="{FF2B5EF4-FFF2-40B4-BE49-F238E27FC236}">
                  <a16:creationId xmlns:a16="http://schemas.microsoft.com/office/drawing/2014/main" id="{E17443F0-64F3-38AA-8140-093682455351}"/>
                </a:ext>
              </a:extLst>
            </p:cNvPr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512;p50">
              <a:extLst>
                <a:ext uri="{FF2B5EF4-FFF2-40B4-BE49-F238E27FC236}">
                  <a16:creationId xmlns:a16="http://schemas.microsoft.com/office/drawing/2014/main" id="{B2417DEC-A1AF-46EE-0F48-B7E18A19B799}"/>
                </a:ext>
              </a:extLst>
            </p:cNvPr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513;p50">
              <a:extLst>
                <a:ext uri="{FF2B5EF4-FFF2-40B4-BE49-F238E27FC236}">
                  <a16:creationId xmlns:a16="http://schemas.microsoft.com/office/drawing/2014/main" id="{C8CE0CA9-AD5E-EB96-D4D1-737C5E63DAE8}"/>
                </a:ext>
              </a:extLst>
            </p:cNvPr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514;p50">
              <a:extLst>
                <a:ext uri="{FF2B5EF4-FFF2-40B4-BE49-F238E27FC236}">
                  <a16:creationId xmlns:a16="http://schemas.microsoft.com/office/drawing/2014/main" id="{3C21B665-9ABD-CA36-248E-4BD02E246D4F}"/>
                </a:ext>
              </a:extLst>
            </p:cNvPr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515;p50">
              <a:extLst>
                <a:ext uri="{FF2B5EF4-FFF2-40B4-BE49-F238E27FC236}">
                  <a16:creationId xmlns:a16="http://schemas.microsoft.com/office/drawing/2014/main" id="{6FDB5085-6FB9-AF20-0A64-507D65E0DCAB}"/>
                </a:ext>
              </a:extLst>
            </p:cNvPr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516;p50">
              <a:extLst>
                <a:ext uri="{FF2B5EF4-FFF2-40B4-BE49-F238E27FC236}">
                  <a16:creationId xmlns:a16="http://schemas.microsoft.com/office/drawing/2014/main" id="{ED8F581A-F9D3-DCB2-5FD7-F4224A756677}"/>
                </a:ext>
              </a:extLst>
            </p:cNvPr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517;p50">
              <a:extLst>
                <a:ext uri="{FF2B5EF4-FFF2-40B4-BE49-F238E27FC236}">
                  <a16:creationId xmlns:a16="http://schemas.microsoft.com/office/drawing/2014/main" id="{54483AAD-F42A-0DFF-A9E7-5790E5115FEF}"/>
                </a:ext>
              </a:extLst>
            </p:cNvPr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518;p50">
              <a:extLst>
                <a:ext uri="{FF2B5EF4-FFF2-40B4-BE49-F238E27FC236}">
                  <a16:creationId xmlns:a16="http://schemas.microsoft.com/office/drawing/2014/main" id="{B821EBAE-3B92-D42E-6A16-6BE2719333ED}"/>
                </a:ext>
              </a:extLst>
            </p:cNvPr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519;p50">
              <a:extLst>
                <a:ext uri="{FF2B5EF4-FFF2-40B4-BE49-F238E27FC236}">
                  <a16:creationId xmlns:a16="http://schemas.microsoft.com/office/drawing/2014/main" id="{451B3D4C-5780-92AD-2D3B-AF46C26844F6}"/>
                </a:ext>
              </a:extLst>
            </p:cNvPr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520;p50">
              <a:extLst>
                <a:ext uri="{FF2B5EF4-FFF2-40B4-BE49-F238E27FC236}">
                  <a16:creationId xmlns:a16="http://schemas.microsoft.com/office/drawing/2014/main" id="{A514AE6B-7832-FD59-D081-EF06B253254C}"/>
                </a:ext>
              </a:extLst>
            </p:cNvPr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521;p50">
              <a:extLst>
                <a:ext uri="{FF2B5EF4-FFF2-40B4-BE49-F238E27FC236}">
                  <a16:creationId xmlns:a16="http://schemas.microsoft.com/office/drawing/2014/main" id="{F5E54E43-D3B4-1DAB-AF1A-00629975894A}"/>
                </a:ext>
              </a:extLst>
            </p:cNvPr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522;p50">
              <a:extLst>
                <a:ext uri="{FF2B5EF4-FFF2-40B4-BE49-F238E27FC236}">
                  <a16:creationId xmlns:a16="http://schemas.microsoft.com/office/drawing/2014/main" id="{122ED83A-6F54-A8F7-CC07-26CEA11831EA}"/>
                </a:ext>
              </a:extLst>
            </p:cNvPr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523;p50">
              <a:extLst>
                <a:ext uri="{FF2B5EF4-FFF2-40B4-BE49-F238E27FC236}">
                  <a16:creationId xmlns:a16="http://schemas.microsoft.com/office/drawing/2014/main" id="{1ED810A4-6649-BF87-4996-526E7D2F73C1}"/>
                </a:ext>
              </a:extLst>
            </p:cNvPr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524;p50">
              <a:extLst>
                <a:ext uri="{FF2B5EF4-FFF2-40B4-BE49-F238E27FC236}">
                  <a16:creationId xmlns:a16="http://schemas.microsoft.com/office/drawing/2014/main" id="{6D72B89B-06DA-B587-D475-E4813AFFA254}"/>
                </a:ext>
              </a:extLst>
            </p:cNvPr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525;p50">
              <a:extLst>
                <a:ext uri="{FF2B5EF4-FFF2-40B4-BE49-F238E27FC236}">
                  <a16:creationId xmlns:a16="http://schemas.microsoft.com/office/drawing/2014/main" id="{ACF88D1E-E871-D825-9136-758EC915EFD8}"/>
                </a:ext>
              </a:extLst>
            </p:cNvPr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526;p50">
              <a:extLst>
                <a:ext uri="{FF2B5EF4-FFF2-40B4-BE49-F238E27FC236}">
                  <a16:creationId xmlns:a16="http://schemas.microsoft.com/office/drawing/2014/main" id="{64563445-22FB-7954-5B2A-3E0A63070C6D}"/>
                </a:ext>
              </a:extLst>
            </p:cNvPr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527;p50">
              <a:extLst>
                <a:ext uri="{FF2B5EF4-FFF2-40B4-BE49-F238E27FC236}">
                  <a16:creationId xmlns:a16="http://schemas.microsoft.com/office/drawing/2014/main" id="{260D4C75-EB57-FB58-DAD3-CE3A9099DD00}"/>
                </a:ext>
              </a:extLst>
            </p:cNvPr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528;p50">
              <a:extLst>
                <a:ext uri="{FF2B5EF4-FFF2-40B4-BE49-F238E27FC236}">
                  <a16:creationId xmlns:a16="http://schemas.microsoft.com/office/drawing/2014/main" id="{99B6AA14-C784-41B7-924F-9EB4C409A79E}"/>
                </a:ext>
              </a:extLst>
            </p:cNvPr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529;p50">
              <a:extLst>
                <a:ext uri="{FF2B5EF4-FFF2-40B4-BE49-F238E27FC236}">
                  <a16:creationId xmlns:a16="http://schemas.microsoft.com/office/drawing/2014/main" id="{3DE9DA16-FE89-2424-C7E4-FBC834A45FD8}"/>
                </a:ext>
              </a:extLst>
            </p:cNvPr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530;p50">
              <a:extLst>
                <a:ext uri="{FF2B5EF4-FFF2-40B4-BE49-F238E27FC236}">
                  <a16:creationId xmlns:a16="http://schemas.microsoft.com/office/drawing/2014/main" id="{7D22EE48-1F85-2711-3278-27511CEE9E2B}"/>
                </a:ext>
              </a:extLst>
            </p:cNvPr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531;p50">
              <a:extLst>
                <a:ext uri="{FF2B5EF4-FFF2-40B4-BE49-F238E27FC236}">
                  <a16:creationId xmlns:a16="http://schemas.microsoft.com/office/drawing/2014/main" id="{93EFD2F3-B4A1-5CAA-2DB4-DF5991729CA5}"/>
                </a:ext>
              </a:extLst>
            </p:cNvPr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532;p50">
              <a:extLst>
                <a:ext uri="{FF2B5EF4-FFF2-40B4-BE49-F238E27FC236}">
                  <a16:creationId xmlns:a16="http://schemas.microsoft.com/office/drawing/2014/main" id="{A19DA1C4-DE4E-E074-021C-8DB6196643BC}"/>
                </a:ext>
              </a:extLst>
            </p:cNvPr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4" name="Google Shape;5767;p51">
            <a:extLst>
              <a:ext uri="{FF2B5EF4-FFF2-40B4-BE49-F238E27FC236}">
                <a16:creationId xmlns:a16="http://schemas.microsoft.com/office/drawing/2014/main" id="{D1F593E7-3F6D-5A8C-9AF0-A153D61DE656}"/>
              </a:ext>
            </a:extLst>
          </p:cNvPr>
          <p:cNvGrpSpPr/>
          <p:nvPr/>
        </p:nvGrpSpPr>
        <p:grpSpPr>
          <a:xfrm>
            <a:off x="6344375" y="-82148"/>
            <a:ext cx="2251476" cy="2252820"/>
            <a:chOff x="-643604" y="2232868"/>
            <a:chExt cx="3191609" cy="2818869"/>
          </a:xfrm>
        </p:grpSpPr>
        <p:sp>
          <p:nvSpPr>
            <p:cNvPr id="5145" name="Google Shape;5768;p51">
              <a:extLst>
                <a:ext uri="{FF2B5EF4-FFF2-40B4-BE49-F238E27FC236}">
                  <a16:creationId xmlns:a16="http://schemas.microsoft.com/office/drawing/2014/main" id="{2047877D-917C-1CCA-A301-D620B592CF56}"/>
                </a:ext>
              </a:extLst>
            </p:cNvPr>
            <p:cNvSpPr/>
            <p:nvPr/>
          </p:nvSpPr>
          <p:spPr>
            <a:xfrm>
              <a:off x="-643604" y="2323185"/>
              <a:ext cx="3131681" cy="2442503"/>
            </a:xfrm>
            <a:custGeom>
              <a:avLst/>
              <a:gdLst/>
              <a:ahLst/>
              <a:cxnLst/>
              <a:rect l="l" t="t" r="r" b="b"/>
              <a:pathLst>
                <a:path w="29266" h="22825" extrusionOk="0">
                  <a:moveTo>
                    <a:pt x="12745" y="0"/>
                  </a:moveTo>
                  <a:cubicBezTo>
                    <a:pt x="11912" y="0"/>
                    <a:pt x="11103" y="560"/>
                    <a:pt x="10551" y="1149"/>
                  </a:cubicBezTo>
                  <a:cubicBezTo>
                    <a:pt x="9893" y="1854"/>
                    <a:pt x="9296" y="2705"/>
                    <a:pt x="8289" y="2996"/>
                  </a:cubicBezTo>
                  <a:cubicBezTo>
                    <a:pt x="8007" y="3076"/>
                    <a:pt x="7716" y="3106"/>
                    <a:pt x="7420" y="3106"/>
                  </a:cubicBezTo>
                  <a:cubicBezTo>
                    <a:pt x="6632" y="3106"/>
                    <a:pt x="5806" y="2898"/>
                    <a:pt x="5024" y="2898"/>
                  </a:cubicBezTo>
                  <a:cubicBezTo>
                    <a:pt x="4670" y="2898"/>
                    <a:pt x="4324" y="2941"/>
                    <a:pt x="3995" y="3065"/>
                  </a:cubicBezTo>
                  <a:cubicBezTo>
                    <a:pt x="2891" y="3484"/>
                    <a:pt x="2472" y="4672"/>
                    <a:pt x="2584" y="5699"/>
                  </a:cubicBezTo>
                  <a:cubicBezTo>
                    <a:pt x="2695" y="6728"/>
                    <a:pt x="3195" y="7696"/>
                    <a:pt x="3376" y="8715"/>
                  </a:cubicBezTo>
                  <a:cubicBezTo>
                    <a:pt x="3557" y="9733"/>
                    <a:pt x="3320" y="10927"/>
                    <a:pt x="2310" y="11499"/>
                  </a:cubicBezTo>
                  <a:cubicBezTo>
                    <a:pt x="1928" y="11716"/>
                    <a:pt x="1459" y="11825"/>
                    <a:pt x="1094" y="12071"/>
                  </a:cubicBezTo>
                  <a:cubicBezTo>
                    <a:pt x="0" y="12802"/>
                    <a:pt x="332" y="14269"/>
                    <a:pt x="857" y="15368"/>
                  </a:cubicBezTo>
                  <a:cubicBezTo>
                    <a:pt x="1646" y="17017"/>
                    <a:pt x="2642" y="18621"/>
                    <a:pt x="4076" y="19916"/>
                  </a:cubicBezTo>
                  <a:cubicBezTo>
                    <a:pt x="6246" y="21874"/>
                    <a:pt x="9538" y="22824"/>
                    <a:pt x="12725" y="22824"/>
                  </a:cubicBezTo>
                  <a:cubicBezTo>
                    <a:pt x="13577" y="22824"/>
                    <a:pt x="14422" y="22756"/>
                    <a:pt x="15235" y="22622"/>
                  </a:cubicBezTo>
                  <a:cubicBezTo>
                    <a:pt x="16647" y="22387"/>
                    <a:pt x="17983" y="21880"/>
                    <a:pt x="19267" y="21322"/>
                  </a:cubicBezTo>
                  <a:cubicBezTo>
                    <a:pt x="21928" y="20167"/>
                    <a:pt x="24458" y="18763"/>
                    <a:pt x="26595" y="16989"/>
                  </a:cubicBezTo>
                  <a:cubicBezTo>
                    <a:pt x="27982" y="15842"/>
                    <a:pt x="29265" y="14300"/>
                    <a:pt x="28894" y="12690"/>
                  </a:cubicBezTo>
                  <a:cubicBezTo>
                    <a:pt x="28810" y="12327"/>
                    <a:pt x="28621" y="11953"/>
                    <a:pt x="28239" y="11775"/>
                  </a:cubicBezTo>
                  <a:cubicBezTo>
                    <a:pt x="28052" y="11687"/>
                    <a:pt x="27847" y="11658"/>
                    <a:pt x="27634" y="11658"/>
                  </a:cubicBezTo>
                  <a:cubicBezTo>
                    <a:pt x="27203" y="11658"/>
                    <a:pt x="26737" y="11778"/>
                    <a:pt x="26312" y="11778"/>
                  </a:cubicBezTo>
                  <a:cubicBezTo>
                    <a:pt x="26077" y="11778"/>
                    <a:pt x="25855" y="11741"/>
                    <a:pt x="25658" y="11627"/>
                  </a:cubicBezTo>
                  <a:cubicBezTo>
                    <a:pt x="25061" y="11281"/>
                    <a:pt x="25181" y="10486"/>
                    <a:pt x="25555" y="9956"/>
                  </a:cubicBezTo>
                  <a:cubicBezTo>
                    <a:pt x="26090" y="9194"/>
                    <a:pt x="26975" y="8659"/>
                    <a:pt x="27555" y="7925"/>
                  </a:cubicBezTo>
                  <a:cubicBezTo>
                    <a:pt x="28138" y="7194"/>
                    <a:pt x="28306" y="6056"/>
                    <a:pt x="27477" y="5523"/>
                  </a:cubicBezTo>
                  <a:cubicBezTo>
                    <a:pt x="27203" y="5347"/>
                    <a:pt x="26870" y="5272"/>
                    <a:pt x="26527" y="5272"/>
                  </a:cubicBezTo>
                  <a:cubicBezTo>
                    <a:pt x="26164" y="5272"/>
                    <a:pt x="25789" y="5356"/>
                    <a:pt x="25460" y="5492"/>
                  </a:cubicBezTo>
                  <a:cubicBezTo>
                    <a:pt x="24821" y="5755"/>
                    <a:pt x="24299" y="6179"/>
                    <a:pt x="23716" y="6522"/>
                  </a:cubicBezTo>
                  <a:cubicBezTo>
                    <a:pt x="23513" y="6640"/>
                    <a:pt x="23274" y="6754"/>
                    <a:pt x="23034" y="6754"/>
                  </a:cubicBezTo>
                  <a:cubicBezTo>
                    <a:pt x="22979" y="6754"/>
                    <a:pt x="22923" y="6747"/>
                    <a:pt x="22868" y="6734"/>
                  </a:cubicBezTo>
                  <a:cubicBezTo>
                    <a:pt x="22539" y="6653"/>
                    <a:pt x="22372" y="6335"/>
                    <a:pt x="22321" y="6045"/>
                  </a:cubicBezTo>
                  <a:cubicBezTo>
                    <a:pt x="22190" y="5227"/>
                    <a:pt x="22656" y="4441"/>
                    <a:pt x="22916" y="3646"/>
                  </a:cubicBezTo>
                  <a:cubicBezTo>
                    <a:pt x="23175" y="2853"/>
                    <a:pt x="23130" y="1838"/>
                    <a:pt x="22307" y="1403"/>
                  </a:cubicBezTo>
                  <a:cubicBezTo>
                    <a:pt x="22065" y="1274"/>
                    <a:pt x="21808" y="1219"/>
                    <a:pt x="21544" y="1219"/>
                  </a:cubicBezTo>
                  <a:cubicBezTo>
                    <a:pt x="20743" y="1219"/>
                    <a:pt x="19890" y="1730"/>
                    <a:pt x="19267" y="2242"/>
                  </a:cubicBezTo>
                  <a:cubicBezTo>
                    <a:pt x="18569" y="2816"/>
                    <a:pt x="17704" y="3459"/>
                    <a:pt x="16802" y="3459"/>
                  </a:cubicBezTo>
                  <a:cubicBezTo>
                    <a:pt x="16629" y="3459"/>
                    <a:pt x="16456" y="3435"/>
                    <a:pt x="16282" y="3383"/>
                  </a:cubicBezTo>
                  <a:cubicBezTo>
                    <a:pt x="14680" y="2901"/>
                    <a:pt x="14856" y="552"/>
                    <a:pt x="13255" y="75"/>
                  </a:cubicBezTo>
                  <a:cubicBezTo>
                    <a:pt x="13085" y="24"/>
                    <a:pt x="12914" y="0"/>
                    <a:pt x="12745" y="0"/>
                  </a:cubicBezTo>
                  <a:close/>
                </a:path>
              </a:pathLst>
            </a:custGeom>
            <a:solidFill>
              <a:srgbClr val="EF9F9C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769;p51">
              <a:extLst>
                <a:ext uri="{FF2B5EF4-FFF2-40B4-BE49-F238E27FC236}">
                  <a16:creationId xmlns:a16="http://schemas.microsoft.com/office/drawing/2014/main" id="{95F2AC3A-C270-26A6-34EB-FE5E27A6A0DA}"/>
                </a:ext>
              </a:extLst>
            </p:cNvPr>
            <p:cNvSpPr/>
            <p:nvPr/>
          </p:nvSpPr>
          <p:spPr>
            <a:xfrm>
              <a:off x="433446" y="2736246"/>
              <a:ext cx="662590" cy="1453731"/>
            </a:xfrm>
            <a:custGeom>
              <a:avLst/>
              <a:gdLst/>
              <a:ahLst/>
              <a:cxnLst/>
              <a:rect l="l" t="t" r="r" b="b"/>
              <a:pathLst>
                <a:path w="6192" h="13585" extrusionOk="0">
                  <a:moveTo>
                    <a:pt x="3199" y="1"/>
                  </a:moveTo>
                  <a:cubicBezTo>
                    <a:pt x="2920" y="1"/>
                    <a:pt x="2644" y="21"/>
                    <a:pt x="2375" y="67"/>
                  </a:cubicBezTo>
                  <a:cubicBezTo>
                    <a:pt x="1965" y="137"/>
                    <a:pt x="1555" y="279"/>
                    <a:pt x="1147" y="296"/>
                  </a:cubicBezTo>
                  <a:cubicBezTo>
                    <a:pt x="1047" y="419"/>
                    <a:pt x="1058" y="592"/>
                    <a:pt x="1086" y="751"/>
                  </a:cubicBezTo>
                  <a:cubicBezTo>
                    <a:pt x="1220" y="1524"/>
                    <a:pt x="1513" y="2349"/>
                    <a:pt x="2023" y="2946"/>
                  </a:cubicBezTo>
                  <a:cubicBezTo>
                    <a:pt x="1627" y="3485"/>
                    <a:pt x="1373" y="4032"/>
                    <a:pt x="1139" y="4659"/>
                  </a:cubicBezTo>
                  <a:cubicBezTo>
                    <a:pt x="626" y="6037"/>
                    <a:pt x="193" y="7466"/>
                    <a:pt x="101" y="8936"/>
                  </a:cubicBezTo>
                  <a:cubicBezTo>
                    <a:pt x="1" y="10403"/>
                    <a:pt x="263" y="11929"/>
                    <a:pt x="1055" y="13171"/>
                  </a:cubicBezTo>
                  <a:cubicBezTo>
                    <a:pt x="1519" y="13400"/>
                    <a:pt x="2032" y="13478"/>
                    <a:pt x="2545" y="13531"/>
                  </a:cubicBezTo>
                  <a:cubicBezTo>
                    <a:pt x="2844" y="13561"/>
                    <a:pt x="3144" y="13584"/>
                    <a:pt x="3444" y="13584"/>
                  </a:cubicBezTo>
                  <a:cubicBezTo>
                    <a:pt x="3668" y="13584"/>
                    <a:pt x="3891" y="13571"/>
                    <a:pt x="4113" y="13539"/>
                  </a:cubicBezTo>
                  <a:cubicBezTo>
                    <a:pt x="4635" y="13461"/>
                    <a:pt x="5145" y="13263"/>
                    <a:pt x="5533" y="12911"/>
                  </a:cubicBezTo>
                  <a:cubicBezTo>
                    <a:pt x="5533" y="12911"/>
                    <a:pt x="6191" y="10836"/>
                    <a:pt x="6191" y="9695"/>
                  </a:cubicBezTo>
                  <a:cubicBezTo>
                    <a:pt x="6191" y="6037"/>
                    <a:pt x="4540" y="2988"/>
                    <a:pt x="4540" y="2988"/>
                  </a:cubicBezTo>
                  <a:cubicBezTo>
                    <a:pt x="4880" y="2634"/>
                    <a:pt x="5154" y="2204"/>
                    <a:pt x="5363" y="1758"/>
                  </a:cubicBezTo>
                  <a:cubicBezTo>
                    <a:pt x="5569" y="1314"/>
                    <a:pt x="5656" y="795"/>
                    <a:pt x="5516" y="321"/>
                  </a:cubicBezTo>
                  <a:cubicBezTo>
                    <a:pt x="4772" y="155"/>
                    <a:pt x="3974" y="1"/>
                    <a:pt x="3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770;p51">
              <a:extLst>
                <a:ext uri="{FF2B5EF4-FFF2-40B4-BE49-F238E27FC236}">
                  <a16:creationId xmlns:a16="http://schemas.microsoft.com/office/drawing/2014/main" id="{CA213E1E-10C8-A1DD-00FC-B07EA6AAEFB6}"/>
                </a:ext>
              </a:extLst>
            </p:cNvPr>
            <p:cNvSpPr/>
            <p:nvPr/>
          </p:nvSpPr>
          <p:spPr>
            <a:xfrm>
              <a:off x="517662" y="3215975"/>
              <a:ext cx="549698" cy="933662"/>
            </a:xfrm>
            <a:custGeom>
              <a:avLst/>
              <a:gdLst/>
              <a:ahLst/>
              <a:cxnLst/>
              <a:rect l="l" t="t" r="r" b="b"/>
              <a:pathLst>
                <a:path w="5137" h="8725" extrusionOk="0">
                  <a:moveTo>
                    <a:pt x="4107" y="3011"/>
                  </a:moveTo>
                  <a:cubicBezTo>
                    <a:pt x="4105" y="3011"/>
                    <a:pt x="4105" y="3012"/>
                    <a:pt x="4104" y="3013"/>
                  </a:cubicBezTo>
                  <a:lnTo>
                    <a:pt x="4104" y="3013"/>
                  </a:lnTo>
                  <a:cubicBezTo>
                    <a:pt x="4105" y="3012"/>
                    <a:pt x="4106" y="3011"/>
                    <a:pt x="4107" y="3011"/>
                  </a:cubicBezTo>
                  <a:lnTo>
                    <a:pt x="4107" y="3011"/>
                  </a:lnTo>
                  <a:cubicBezTo>
                    <a:pt x="4107" y="3011"/>
                    <a:pt x="4107" y="3011"/>
                    <a:pt x="4107" y="3011"/>
                  </a:cubicBezTo>
                  <a:close/>
                  <a:moveTo>
                    <a:pt x="5137" y="3463"/>
                  </a:moveTo>
                  <a:cubicBezTo>
                    <a:pt x="5137" y="3463"/>
                    <a:pt x="5137" y="3463"/>
                    <a:pt x="5137" y="3463"/>
                  </a:cubicBezTo>
                  <a:lnTo>
                    <a:pt x="5137" y="3463"/>
                  </a:lnTo>
                  <a:cubicBezTo>
                    <a:pt x="5135" y="3464"/>
                    <a:pt x="5133" y="3465"/>
                    <a:pt x="5132" y="3466"/>
                  </a:cubicBezTo>
                  <a:lnTo>
                    <a:pt x="5132" y="3466"/>
                  </a:lnTo>
                  <a:cubicBezTo>
                    <a:pt x="5130" y="3466"/>
                    <a:pt x="5129" y="3467"/>
                    <a:pt x="5128" y="3468"/>
                  </a:cubicBezTo>
                  <a:lnTo>
                    <a:pt x="5128" y="3468"/>
                  </a:lnTo>
                  <a:cubicBezTo>
                    <a:pt x="5129" y="3467"/>
                    <a:pt x="5130" y="3466"/>
                    <a:pt x="5132" y="3466"/>
                  </a:cubicBezTo>
                  <a:lnTo>
                    <a:pt x="5132" y="3466"/>
                  </a:lnTo>
                  <a:cubicBezTo>
                    <a:pt x="5133" y="3465"/>
                    <a:pt x="5135" y="3463"/>
                    <a:pt x="5137" y="3463"/>
                  </a:cubicBezTo>
                  <a:lnTo>
                    <a:pt x="5137" y="3463"/>
                  </a:lnTo>
                  <a:cubicBezTo>
                    <a:pt x="5131" y="3465"/>
                    <a:pt x="5125" y="3468"/>
                    <a:pt x="5120" y="3471"/>
                  </a:cubicBezTo>
                  <a:lnTo>
                    <a:pt x="5120" y="3471"/>
                  </a:lnTo>
                  <a:cubicBezTo>
                    <a:pt x="5123" y="3470"/>
                    <a:pt x="5125" y="3469"/>
                    <a:pt x="5128" y="3468"/>
                  </a:cubicBezTo>
                  <a:lnTo>
                    <a:pt x="5128" y="3468"/>
                  </a:lnTo>
                  <a:cubicBezTo>
                    <a:pt x="5127" y="3468"/>
                    <a:pt x="5126" y="3469"/>
                    <a:pt x="5125" y="3470"/>
                  </a:cubicBezTo>
                  <a:lnTo>
                    <a:pt x="5125" y="3470"/>
                  </a:lnTo>
                  <a:cubicBezTo>
                    <a:pt x="5129" y="3468"/>
                    <a:pt x="5133" y="3466"/>
                    <a:pt x="5137" y="3463"/>
                  </a:cubicBezTo>
                  <a:close/>
                  <a:moveTo>
                    <a:pt x="5119" y="3471"/>
                  </a:moveTo>
                  <a:cubicBezTo>
                    <a:pt x="5118" y="3471"/>
                    <a:pt x="5118" y="3471"/>
                    <a:pt x="5117" y="3471"/>
                  </a:cubicBezTo>
                  <a:cubicBezTo>
                    <a:pt x="5118" y="3471"/>
                    <a:pt x="5118" y="3471"/>
                    <a:pt x="5119" y="3471"/>
                  </a:cubicBezTo>
                  <a:close/>
                  <a:moveTo>
                    <a:pt x="2899" y="1"/>
                  </a:moveTo>
                  <a:lnTo>
                    <a:pt x="2899" y="6"/>
                  </a:lnTo>
                  <a:lnTo>
                    <a:pt x="2894" y="6"/>
                  </a:lnTo>
                  <a:cubicBezTo>
                    <a:pt x="2835" y="363"/>
                    <a:pt x="2721" y="712"/>
                    <a:pt x="2556" y="1038"/>
                  </a:cubicBezTo>
                  <a:cubicBezTo>
                    <a:pt x="2486" y="1172"/>
                    <a:pt x="2405" y="1303"/>
                    <a:pt x="2294" y="1404"/>
                  </a:cubicBezTo>
                  <a:cubicBezTo>
                    <a:pt x="2277" y="1418"/>
                    <a:pt x="2260" y="1432"/>
                    <a:pt x="2235" y="1437"/>
                  </a:cubicBezTo>
                  <a:cubicBezTo>
                    <a:pt x="2229" y="1438"/>
                    <a:pt x="2224" y="1439"/>
                    <a:pt x="2218" y="1439"/>
                  </a:cubicBezTo>
                  <a:cubicBezTo>
                    <a:pt x="2157" y="1439"/>
                    <a:pt x="2113" y="1373"/>
                    <a:pt x="2085" y="1312"/>
                  </a:cubicBezTo>
                  <a:cubicBezTo>
                    <a:pt x="1987" y="1102"/>
                    <a:pt x="1892" y="890"/>
                    <a:pt x="1800" y="681"/>
                  </a:cubicBezTo>
                  <a:cubicBezTo>
                    <a:pt x="1780" y="639"/>
                    <a:pt x="1743" y="584"/>
                    <a:pt x="1697" y="584"/>
                  </a:cubicBezTo>
                  <a:cubicBezTo>
                    <a:pt x="1692" y="584"/>
                    <a:pt x="1686" y="585"/>
                    <a:pt x="1680" y="586"/>
                  </a:cubicBezTo>
                  <a:lnTo>
                    <a:pt x="1677" y="586"/>
                  </a:lnTo>
                  <a:cubicBezTo>
                    <a:pt x="1677" y="592"/>
                    <a:pt x="1677" y="595"/>
                    <a:pt x="1674" y="598"/>
                  </a:cubicBezTo>
                  <a:lnTo>
                    <a:pt x="1674" y="600"/>
                  </a:lnTo>
                  <a:cubicBezTo>
                    <a:pt x="1638" y="712"/>
                    <a:pt x="1677" y="835"/>
                    <a:pt x="1719" y="946"/>
                  </a:cubicBezTo>
                  <a:cubicBezTo>
                    <a:pt x="1831" y="1253"/>
                    <a:pt x="1967" y="1549"/>
                    <a:pt x="2124" y="1833"/>
                  </a:cubicBezTo>
                  <a:cubicBezTo>
                    <a:pt x="2241" y="2045"/>
                    <a:pt x="2372" y="2255"/>
                    <a:pt x="2436" y="2489"/>
                  </a:cubicBezTo>
                  <a:cubicBezTo>
                    <a:pt x="2472" y="2609"/>
                    <a:pt x="2486" y="2740"/>
                    <a:pt x="2497" y="2866"/>
                  </a:cubicBezTo>
                  <a:cubicBezTo>
                    <a:pt x="2503" y="2986"/>
                    <a:pt x="2520" y="3119"/>
                    <a:pt x="2503" y="3237"/>
                  </a:cubicBezTo>
                  <a:cubicBezTo>
                    <a:pt x="2492" y="3326"/>
                    <a:pt x="2461" y="3404"/>
                    <a:pt x="2447" y="3493"/>
                  </a:cubicBezTo>
                  <a:cubicBezTo>
                    <a:pt x="2433" y="3591"/>
                    <a:pt x="2431" y="3689"/>
                    <a:pt x="2436" y="3786"/>
                  </a:cubicBezTo>
                  <a:lnTo>
                    <a:pt x="2386" y="3828"/>
                  </a:lnTo>
                  <a:cubicBezTo>
                    <a:pt x="2082" y="3619"/>
                    <a:pt x="1803" y="3376"/>
                    <a:pt x="1552" y="3108"/>
                  </a:cubicBezTo>
                  <a:cubicBezTo>
                    <a:pt x="1485" y="3036"/>
                    <a:pt x="1409" y="2958"/>
                    <a:pt x="1312" y="2949"/>
                  </a:cubicBezTo>
                  <a:lnTo>
                    <a:pt x="1312" y="2949"/>
                  </a:lnTo>
                  <a:cubicBezTo>
                    <a:pt x="1289" y="3013"/>
                    <a:pt x="1329" y="3083"/>
                    <a:pt x="1370" y="3139"/>
                  </a:cubicBezTo>
                  <a:cubicBezTo>
                    <a:pt x="1560" y="3396"/>
                    <a:pt x="1803" y="3613"/>
                    <a:pt x="2082" y="3772"/>
                  </a:cubicBezTo>
                  <a:cubicBezTo>
                    <a:pt x="2135" y="3803"/>
                    <a:pt x="2218" y="3859"/>
                    <a:pt x="2299" y="3901"/>
                  </a:cubicBezTo>
                  <a:cubicBezTo>
                    <a:pt x="2177" y="3998"/>
                    <a:pt x="2057" y="4093"/>
                    <a:pt x="1937" y="4191"/>
                  </a:cubicBezTo>
                  <a:cubicBezTo>
                    <a:pt x="1895" y="4224"/>
                    <a:pt x="1847" y="4261"/>
                    <a:pt x="1806" y="4294"/>
                  </a:cubicBezTo>
                  <a:cubicBezTo>
                    <a:pt x="1747" y="4344"/>
                    <a:pt x="1688" y="4392"/>
                    <a:pt x="1644" y="4450"/>
                  </a:cubicBezTo>
                  <a:cubicBezTo>
                    <a:pt x="1633" y="4464"/>
                    <a:pt x="1621" y="4484"/>
                    <a:pt x="1610" y="4500"/>
                  </a:cubicBezTo>
                  <a:cubicBezTo>
                    <a:pt x="1532" y="4651"/>
                    <a:pt x="1568" y="4832"/>
                    <a:pt x="1541" y="5000"/>
                  </a:cubicBezTo>
                  <a:cubicBezTo>
                    <a:pt x="1524" y="5100"/>
                    <a:pt x="1482" y="5195"/>
                    <a:pt x="1423" y="5279"/>
                  </a:cubicBezTo>
                  <a:cubicBezTo>
                    <a:pt x="1412" y="5293"/>
                    <a:pt x="1401" y="5301"/>
                    <a:pt x="1393" y="5315"/>
                  </a:cubicBezTo>
                  <a:cubicBezTo>
                    <a:pt x="1379" y="5335"/>
                    <a:pt x="1365" y="5349"/>
                    <a:pt x="1351" y="5362"/>
                  </a:cubicBezTo>
                  <a:cubicBezTo>
                    <a:pt x="1298" y="5410"/>
                    <a:pt x="1242" y="5455"/>
                    <a:pt x="1192" y="5508"/>
                  </a:cubicBezTo>
                  <a:cubicBezTo>
                    <a:pt x="1128" y="5577"/>
                    <a:pt x="1072" y="5655"/>
                    <a:pt x="1022" y="5739"/>
                  </a:cubicBezTo>
                  <a:cubicBezTo>
                    <a:pt x="1019" y="5742"/>
                    <a:pt x="1019" y="5745"/>
                    <a:pt x="1016" y="5747"/>
                  </a:cubicBezTo>
                  <a:cubicBezTo>
                    <a:pt x="997" y="5775"/>
                    <a:pt x="983" y="5809"/>
                    <a:pt x="969" y="5837"/>
                  </a:cubicBezTo>
                  <a:cubicBezTo>
                    <a:pt x="751" y="6278"/>
                    <a:pt x="684" y="6805"/>
                    <a:pt x="771" y="7290"/>
                  </a:cubicBezTo>
                  <a:cubicBezTo>
                    <a:pt x="519" y="7600"/>
                    <a:pt x="260" y="7904"/>
                    <a:pt x="1" y="8208"/>
                  </a:cubicBezTo>
                  <a:cubicBezTo>
                    <a:pt x="84" y="8375"/>
                    <a:pt x="174" y="8534"/>
                    <a:pt x="274" y="8691"/>
                  </a:cubicBezTo>
                  <a:lnTo>
                    <a:pt x="338" y="8724"/>
                  </a:lnTo>
                  <a:cubicBezTo>
                    <a:pt x="469" y="8454"/>
                    <a:pt x="645" y="8208"/>
                    <a:pt x="854" y="7993"/>
                  </a:cubicBezTo>
                  <a:cubicBezTo>
                    <a:pt x="969" y="7876"/>
                    <a:pt x="1108" y="7764"/>
                    <a:pt x="1273" y="7756"/>
                  </a:cubicBezTo>
                  <a:cubicBezTo>
                    <a:pt x="1277" y="7756"/>
                    <a:pt x="1281" y="7756"/>
                    <a:pt x="1286" y="7756"/>
                  </a:cubicBezTo>
                  <a:cubicBezTo>
                    <a:pt x="1533" y="7756"/>
                    <a:pt x="1723" y="7989"/>
                    <a:pt x="1959" y="8069"/>
                  </a:cubicBezTo>
                  <a:cubicBezTo>
                    <a:pt x="2026" y="8091"/>
                    <a:pt x="2096" y="8099"/>
                    <a:pt x="2165" y="8099"/>
                  </a:cubicBezTo>
                  <a:cubicBezTo>
                    <a:pt x="2375" y="8099"/>
                    <a:pt x="2587" y="8007"/>
                    <a:pt x="2779" y="7921"/>
                  </a:cubicBezTo>
                  <a:cubicBezTo>
                    <a:pt x="3111" y="7776"/>
                    <a:pt x="3440" y="7631"/>
                    <a:pt x="3772" y="7486"/>
                  </a:cubicBezTo>
                  <a:cubicBezTo>
                    <a:pt x="3786" y="7477"/>
                    <a:pt x="3800" y="7472"/>
                    <a:pt x="3817" y="7469"/>
                  </a:cubicBezTo>
                  <a:cubicBezTo>
                    <a:pt x="3878" y="7444"/>
                    <a:pt x="3937" y="7416"/>
                    <a:pt x="3996" y="7391"/>
                  </a:cubicBezTo>
                  <a:cubicBezTo>
                    <a:pt x="4051" y="7366"/>
                    <a:pt x="4107" y="7343"/>
                    <a:pt x="4160" y="7318"/>
                  </a:cubicBezTo>
                  <a:cubicBezTo>
                    <a:pt x="4166" y="7315"/>
                    <a:pt x="4177" y="7310"/>
                    <a:pt x="4185" y="7307"/>
                  </a:cubicBezTo>
                  <a:lnTo>
                    <a:pt x="4185" y="7307"/>
                  </a:lnTo>
                  <a:cubicBezTo>
                    <a:pt x="3689" y="7324"/>
                    <a:pt x="3237" y="7572"/>
                    <a:pt x="2779" y="7767"/>
                  </a:cubicBezTo>
                  <a:cubicBezTo>
                    <a:pt x="2679" y="7812"/>
                    <a:pt x="2573" y="7854"/>
                    <a:pt x="2467" y="7868"/>
                  </a:cubicBezTo>
                  <a:cubicBezTo>
                    <a:pt x="2431" y="7873"/>
                    <a:pt x="2396" y="7876"/>
                    <a:pt x="2360" y="7876"/>
                  </a:cubicBezTo>
                  <a:cubicBezTo>
                    <a:pt x="2205" y="7876"/>
                    <a:pt x="2053" y="7827"/>
                    <a:pt x="1928" y="7734"/>
                  </a:cubicBezTo>
                  <a:cubicBezTo>
                    <a:pt x="1831" y="7658"/>
                    <a:pt x="1758" y="7566"/>
                    <a:pt x="1672" y="7483"/>
                  </a:cubicBezTo>
                  <a:cubicBezTo>
                    <a:pt x="1513" y="7326"/>
                    <a:pt x="1321" y="7162"/>
                    <a:pt x="1102" y="7162"/>
                  </a:cubicBezTo>
                  <a:cubicBezTo>
                    <a:pt x="1099" y="7162"/>
                    <a:pt x="1095" y="7162"/>
                    <a:pt x="1091" y="7162"/>
                  </a:cubicBezTo>
                  <a:cubicBezTo>
                    <a:pt x="1072" y="7162"/>
                    <a:pt x="1061" y="7134"/>
                    <a:pt x="1061" y="7112"/>
                  </a:cubicBezTo>
                  <a:cubicBezTo>
                    <a:pt x="1038" y="6649"/>
                    <a:pt x="1197" y="6202"/>
                    <a:pt x="1476" y="5828"/>
                  </a:cubicBezTo>
                  <a:lnTo>
                    <a:pt x="1485" y="5828"/>
                  </a:lnTo>
                  <a:cubicBezTo>
                    <a:pt x="1482" y="5828"/>
                    <a:pt x="1479" y="5831"/>
                    <a:pt x="1479" y="5831"/>
                  </a:cubicBezTo>
                  <a:cubicBezTo>
                    <a:pt x="1505" y="5827"/>
                    <a:pt x="1530" y="5826"/>
                    <a:pt x="1556" y="5826"/>
                  </a:cubicBezTo>
                  <a:cubicBezTo>
                    <a:pt x="1751" y="5826"/>
                    <a:pt x="1940" y="5928"/>
                    <a:pt x="2138" y="5968"/>
                  </a:cubicBezTo>
                  <a:cubicBezTo>
                    <a:pt x="2193" y="5979"/>
                    <a:pt x="2249" y="5984"/>
                    <a:pt x="2306" y="5984"/>
                  </a:cubicBezTo>
                  <a:cubicBezTo>
                    <a:pt x="2616" y="5984"/>
                    <a:pt x="2925" y="5827"/>
                    <a:pt x="3131" y="5591"/>
                  </a:cubicBezTo>
                  <a:cubicBezTo>
                    <a:pt x="3145" y="5577"/>
                    <a:pt x="3159" y="5561"/>
                    <a:pt x="3167" y="5544"/>
                  </a:cubicBezTo>
                  <a:cubicBezTo>
                    <a:pt x="3228" y="5491"/>
                    <a:pt x="3298" y="5446"/>
                    <a:pt x="3371" y="5410"/>
                  </a:cubicBezTo>
                  <a:cubicBezTo>
                    <a:pt x="3379" y="5418"/>
                    <a:pt x="3390" y="5421"/>
                    <a:pt x="3404" y="5424"/>
                  </a:cubicBezTo>
                  <a:cubicBezTo>
                    <a:pt x="3413" y="5426"/>
                    <a:pt x="3422" y="5427"/>
                    <a:pt x="3431" y="5427"/>
                  </a:cubicBezTo>
                  <a:cubicBezTo>
                    <a:pt x="3464" y="5427"/>
                    <a:pt x="3496" y="5413"/>
                    <a:pt x="3524" y="5393"/>
                  </a:cubicBezTo>
                  <a:cubicBezTo>
                    <a:pt x="3591" y="5354"/>
                    <a:pt x="3650" y="5301"/>
                    <a:pt x="3705" y="5251"/>
                  </a:cubicBezTo>
                  <a:cubicBezTo>
                    <a:pt x="4174" y="4813"/>
                    <a:pt x="4453" y="4213"/>
                    <a:pt x="4863" y="3722"/>
                  </a:cubicBezTo>
                  <a:cubicBezTo>
                    <a:pt x="4936" y="3625"/>
                    <a:pt x="5022" y="3533"/>
                    <a:pt x="5125" y="3470"/>
                  </a:cubicBezTo>
                  <a:lnTo>
                    <a:pt x="5125" y="3470"/>
                  </a:lnTo>
                  <a:cubicBezTo>
                    <a:pt x="5123" y="3470"/>
                    <a:pt x="5121" y="3471"/>
                    <a:pt x="5120" y="3471"/>
                  </a:cubicBezTo>
                  <a:lnTo>
                    <a:pt x="5120" y="3471"/>
                  </a:lnTo>
                  <a:cubicBezTo>
                    <a:pt x="5120" y="3471"/>
                    <a:pt x="5120" y="3471"/>
                    <a:pt x="5120" y="3471"/>
                  </a:cubicBezTo>
                  <a:lnTo>
                    <a:pt x="5120" y="3471"/>
                  </a:lnTo>
                  <a:cubicBezTo>
                    <a:pt x="5119" y="3471"/>
                    <a:pt x="5119" y="3471"/>
                    <a:pt x="5119" y="3471"/>
                  </a:cubicBezTo>
                  <a:lnTo>
                    <a:pt x="5119" y="3471"/>
                  </a:lnTo>
                  <a:cubicBezTo>
                    <a:pt x="5119" y="3471"/>
                    <a:pt x="5119" y="3471"/>
                    <a:pt x="5120" y="3471"/>
                  </a:cubicBezTo>
                  <a:lnTo>
                    <a:pt x="5120" y="3471"/>
                  </a:lnTo>
                  <a:cubicBezTo>
                    <a:pt x="4735" y="3660"/>
                    <a:pt x="4449" y="4003"/>
                    <a:pt x="4196" y="4347"/>
                  </a:cubicBezTo>
                  <a:cubicBezTo>
                    <a:pt x="4051" y="4542"/>
                    <a:pt x="3909" y="4743"/>
                    <a:pt x="3756" y="4930"/>
                  </a:cubicBezTo>
                  <a:cubicBezTo>
                    <a:pt x="3675" y="5022"/>
                    <a:pt x="3597" y="5114"/>
                    <a:pt x="3505" y="5198"/>
                  </a:cubicBezTo>
                  <a:cubicBezTo>
                    <a:pt x="3488" y="5215"/>
                    <a:pt x="3426" y="5256"/>
                    <a:pt x="3390" y="5298"/>
                  </a:cubicBezTo>
                  <a:cubicBezTo>
                    <a:pt x="3323" y="5309"/>
                    <a:pt x="3253" y="5337"/>
                    <a:pt x="3200" y="5382"/>
                  </a:cubicBezTo>
                  <a:cubicBezTo>
                    <a:pt x="3184" y="5396"/>
                    <a:pt x="3164" y="5413"/>
                    <a:pt x="3145" y="5432"/>
                  </a:cubicBezTo>
                  <a:cubicBezTo>
                    <a:pt x="3145" y="5432"/>
                    <a:pt x="3142" y="5432"/>
                    <a:pt x="3142" y="5427"/>
                  </a:cubicBezTo>
                  <a:cubicBezTo>
                    <a:pt x="3137" y="5424"/>
                    <a:pt x="3132" y="5423"/>
                    <a:pt x="3127" y="5423"/>
                  </a:cubicBezTo>
                  <a:cubicBezTo>
                    <a:pt x="3099" y="5423"/>
                    <a:pt x="3066" y="5451"/>
                    <a:pt x="3075" y="5477"/>
                  </a:cubicBezTo>
                  <a:cubicBezTo>
                    <a:pt x="2961" y="5594"/>
                    <a:pt x="2824" y="5692"/>
                    <a:pt x="2679" y="5761"/>
                  </a:cubicBezTo>
                  <a:cubicBezTo>
                    <a:pt x="2568" y="5815"/>
                    <a:pt x="2446" y="5852"/>
                    <a:pt x="2326" y="5852"/>
                  </a:cubicBezTo>
                  <a:cubicBezTo>
                    <a:pt x="2270" y="5852"/>
                    <a:pt x="2214" y="5844"/>
                    <a:pt x="2160" y="5826"/>
                  </a:cubicBezTo>
                  <a:cubicBezTo>
                    <a:pt x="2043" y="5787"/>
                    <a:pt x="1951" y="5703"/>
                    <a:pt x="1842" y="5655"/>
                  </a:cubicBezTo>
                  <a:cubicBezTo>
                    <a:pt x="1764" y="5621"/>
                    <a:pt x="1681" y="5604"/>
                    <a:pt x="1597" y="5604"/>
                  </a:cubicBezTo>
                  <a:cubicBezTo>
                    <a:pt x="1552" y="5604"/>
                    <a:pt x="1507" y="5609"/>
                    <a:pt x="1462" y="5619"/>
                  </a:cubicBezTo>
                  <a:cubicBezTo>
                    <a:pt x="1465" y="5491"/>
                    <a:pt x="1560" y="5385"/>
                    <a:pt x="1610" y="5273"/>
                  </a:cubicBezTo>
                  <a:cubicBezTo>
                    <a:pt x="1708" y="5070"/>
                    <a:pt x="1694" y="4818"/>
                    <a:pt x="1803" y="4615"/>
                  </a:cubicBezTo>
                  <a:cubicBezTo>
                    <a:pt x="1900" y="4442"/>
                    <a:pt x="2079" y="4325"/>
                    <a:pt x="2252" y="4227"/>
                  </a:cubicBezTo>
                  <a:cubicBezTo>
                    <a:pt x="2576" y="4046"/>
                    <a:pt x="2919" y="3892"/>
                    <a:pt x="3242" y="3708"/>
                  </a:cubicBezTo>
                  <a:cubicBezTo>
                    <a:pt x="3566" y="3524"/>
                    <a:pt x="3876" y="3304"/>
                    <a:pt x="4107" y="3011"/>
                  </a:cubicBezTo>
                  <a:lnTo>
                    <a:pt x="4107" y="3011"/>
                  </a:lnTo>
                  <a:lnTo>
                    <a:pt x="4104" y="3013"/>
                  </a:lnTo>
                  <a:cubicBezTo>
                    <a:pt x="4104" y="3013"/>
                    <a:pt x="4104" y="3013"/>
                    <a:pt x="4104" y="3013"/>
                  </a:cubicBezTo>
                  <a:lnTo>
                    <a:pt x="4104" y="3013"/>
                  </a:lnTo>
                  <a:cubicBezTo>
                    <a:pt x="3687" y="3327"/>
                    <a:pt x="3208" y="3569"/>
                    <a:pt x="2701" y="3703"/>
                  </a:cubicBezTo>
                  <a:cubicBezTo>
                    <a:pt x="2698" y="3703"/>
                    <a:pt x="2693" y="3705"/>
                    <a:pt x="2690" y="3705"/>
                  </a:cubicBezTo>
                  <a:cubicBezTo>
                    <a:pt x="2643" y="3566"/>
                    <a:pt x="2637" y="3424"/>
                    <a:pt x="2640" y="3276"/>
                  </a:cubicBezTo>
                  <a:cubicBezTo>
                    <a:pt x="2643" y="3173"/>
                    <a:pt x="2668" y="3066"/>
                    <a:pt x="2668" y="2963"/>
                  </a:cubicBezTo>
                  <a:cubicBezTo>
                    <a:pt x="2665" y="2829"/>
                    <a:pt x="2643" y="2670"/>
                    <a:pt x="2595" y="2545"/>
                  </a:cubicBezTo>
                  <a:cubicBezTo>
                    <a:pt x="2553" y="2433"/>
                    <a:pt x="2489" y="2330"/>
                    <a:pt x="2433" y="2227"/>
                  </a:cubicBezTo>
                  <a:cubicBezTo>
                    <a:pt x="2338" y="2057"/>
                    <a:pt x="2255" y="1861"/>
                    <a:pt x="2302" y="1672"/>
                  </a:cubicBezTo>
                  <a:cubicBezTo>
                    <a:pt x="2344" y="1501"/>
                    <a:pt x="2475" y="1376"/>
                    <a:pt x="2581" y="1236"/>
                  </a:cubicBezTo>
                  <a:cubicBezTo>
                    <a:pt x="2799" y="935"/>
                    <a:pt x="2877" y="558"/>
                    <a:pt x="2949" y="196"/>
                  </a:cubicBezTo>
                  <a:cubicBezTo>
                    <a:pt x="2963" y="123"/>
                    <a:pt x="2969" y="26"/>
                    <a:pt x="2899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771;p51">
              <a:extLst>
                <a:ext uri="{FF2B5EF4-FFF2-40B4-BE49-F238E27FC236}">
                  <a16:creationId xmlns:a16="http://schemas.microsoft.com/office/drawing/2014/main" id="{517F224C-4CFA-E6E1-12D8-24498F2A21CB}"/>
                </a:ext>
              </a:extLst>
            </p:cNvPr>
            <p:cNvSpPr/>
            <p:nvPr/>
          </p:nvSpPr>
          <p:spPr>
            <a:xfrm>
              <a:off x="633232" y="3046363"/>
              <a:ext cx="296197" cy="61317"/>
            </a:xfrm>
            <a:custGeom>
              <a:avLst/>
              <a:gdLst/>
              <a:ahLst/>
              <a:cxnLst/>
              <a:rect l="l" t="t" r="r" b="b"/>
              <a:pathLst>
                <a:path w="2768" h="573" extrusionOk="0">
                  <a:moveTo>
                    <a:pt x="2754" y="1"/>
                  </a:moveTo>
                  <a:cubicBezTo>
                    <a:pt x="2466" y="168"/>
                    <a:pt x="1973" y="280"/>
                    <a:pt x="1404" y="280"/>
                  </a:cubicBezTo>
                  <a:cubicBezTo>
                    <a:pt x="893" y="280"/>
                    <a:pt x="441" y="188"/>
                    <a:pt x="148" y="54"/>
                  </a:cubicBezTo>
                  <a:cubicBezTo>
                    <a:pt x="95" y="124"/>
                    <a:pt x="48" y="193"/>
                    <a:pt x="0" y="263"/>
                  </a:cubicBezTo>
                  <a:cubicBezTo>
                    <a:pt x="276" y="447"/>
                    <a:pt x="798" y="573"/>
                    <a:pt x="1404" y="573"/>
                  </a:cubicBezTo>
                  <a:cubicBezTo>
                    <a:pt x="1978" y="573"/>
                    <a:pt x="2483" y="456"/>
                    <a:pt x="2768" y="285"/>
                  </a:cubicBezTo>
                  <a:cubicBezTo>
                    <a:pt x="2706" y="160"/>
                    <a:pt x="2670" y="96"/>
                    <a:pt x="2670" y="96"/>
                  </a:cubicBezTo>
                  <a:cubicBezTo>
                    <a:pt x="2701" y="62"/>
                    <a:pt x="2726" y="32"/>
                    <a:pt x="2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772;p51">
              <a:extLst>
                <a:ext uri="{FF2B5EF4-FFF2-40B4-BE49-F238E27FC236}">
                  <a16:creationId xmlns:a16="http://schemas.microsoft.com/office/drawing/2014/main" id="{85036B5D-428A-129F-8AF1-59D0609F49D2}"/>
                </a:ext>
              </a:extLst>
            </p:cNvPr>
            <p:cNvSpPr/>
            <p:nvPr/>
          </p:nvSpPr>
          <p:spPr>
            <a:xfrm>
              <a:off x="620391" y="3082854"/>
              <a:ext cx="325517" cy="50830"/>
            </a:xfrm>
            <a:custGeom>
              <a:avLst/>
              <a:gdLst/>
              <a:ahLst/>
              <a:cxnLst/>
              <a:rect l="l" t="t" r="r" b="b"/>
              <a:pathLst>
                <a:path w="3042" h="475" extrusionOk="0">
                  <a:moveTo>
                    <a:pt x="70" y="0"/>
                  </a:moveTo>
                  <a:cubicBezTo>
                    <a:pt x="45" y="39"/>
                    <a:pt x="23" y="78"/>
                    <a:pt x="0" y="112"/>
                  </a:cubicBezTo>
                  <a:cubicBezTo>
                    <a:pt x="536" y="352"/>
                    <a:pt x="1122" y="475"/>
                    <a:pt x="1708" y="475"/>
                  </a:cubicBezTo>
                  <a:cubicBezTo>
                    <a:pt x="2157" y="475"/>
                    <a:pt x="2612" y="405"/>
                    <a:pt x="3041" y="260"/>
                  </a:cubicBezTo>
                  <a:cubicBezTo>
                    <a:pt x="3019" y="218"/>
                    <a:pt x="3002" y="176"/>
                    <a:pt x="2985" y="140"/>
                  </a:cubicBezTo>
                  <a:cubicBezTo>
                    <a:pt x="2574" y="277"/>
                    <a:pt x="2142" y="345"/>
                    <a:pt x="1711" y="345"/>
                  </a:cubicBezTo>
                  <a:cubicBezTo>
                    <a:pt x="1149" y="345"/>
                    <a:pt x="588" y="229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773;p51">
              <a:extLst>
                <a:ext uri="{FF2B5EF4-FFF2-40B4-BE49-F238E27FC236}">
                  <a16:creationId xmlns:a16="http://schemas.microsoft.com/office/drawing/2014/main" id="{196DE3D0-88C0-A6B2-0046-13EB0349643D}"/>
                </a:ext>
              </a:extLst>
            </p:cNvPr>
            <p:cNvSpPr/>
            <p:nvPr/>
          </p:nvSpPr>
          <p:spPr>
            <a:xfrm>
              <a:off x="615041" y="3003131"/>
              <a:ext cx="347560" cy="52649"/>
            </a:xfrm>
            <a:custGeom>
              <a:avLst/>
              <a:gdLst/>
              <a:ahLst/>
              <a:cxnLst/>
              <a:rect l="l" t="t" r="r" b="b"/>
              <a:pathLst>
                <a:path w="3248" h="492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70"/>
                    <a:pt x="84" y="134"/>
                    <a:pt x="134" y="201"/>
                  </a:cubicBezTo>
                  <a:cubicBezTo>
                    <a:pt x="603" y="394"/>
                    <a:pt x="1116" y="491"/>
                    <a:pt x="1629" y="491"/>
                  </a:cubicBezTo>
                  <a:cubicBezTo>
                    <a:pt x="2129" y="491"/>
                    <a:pt x="2631" y="399"/>
                    <a:pt x="3091" y="215"/>
                  </a:cubicBezTo>
                  <a:cubicBezTo>
                    <a:pt x="3147" y="145"/>
                    <a:pt x="3197" y="76"/>
                    <a:pt x="3247" y="6"/>
                  </a:cubicBezTo>
                  <a:lnTo>
                    <a:pt x="3247" y="6"/>
                  </a:lnTo>
                  <a:cubicBezTo>
                    <a:pt x="2745" y="241"/>
                    <a:pt x="2184" y="360"/>
                    <a:pt x="1624" y="360"/>
                  </a:cubicBezTo>
                  <a:cubicBezTo>
                    <a:pt x="1063" y="360"/>
                    <a:pt x="502" y="2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774;p51">
              <a:extLst>
                <a:ext uri="{FF2B5EF4-FFF2-40B4-BE49-F238E27FC236}">
                  <a16:creationId xmlns:a16="http://schemas.microsoft.com/office/drawing/2014/main" id="{1558DE97-10AA-A761-8735-E0F142AE7E59}"/>
                </a:ext>
              </a:extLst>
            </p:cNvPr>
            <p:cNvSpPr/>
            <p:nvPr/>
          </p:nvSpPr>
          <p:spPr>
            <a:xfrm>
              <a:off x="547839" y="2803449"/>
              <a:ext cx="483460" cy="92029"/>
            </a:xfrm>
            <a:custGeom>
              <a:avLst/>
              <a:gdLst/>
              <a:ahLst/>
              <a:cxnLst/>
              <a:rect l="l" t="t" r="r" b="b"/>
              <a:pathLst>
                <a:path w="4518" h="860" extrusionOk="0">
                  <a:moveTo>
                    <a:pt x="0" y="0"/>
                  </a:moveTo>
                  <a:cubicBezTo>
                    <a:pt x="3" y="42"/>
                    <a:pt x="12" y="84"/>
                    <a:pt x="17" y="123"/>
                  </a:cubicBezTo>
                  <a:cubicBezTo>
                    <a:pt x="17" y="153"/>
                    <a:pt x="25" y="184"/>
                    <a:pt x="28" y="218"/>
                  </a:cubicBezTo>
                  <a:cubicBezTo>
                    <a:pt x="179" y="352"/>
                    <a:pt x="360" y="469"/>
                    <a:pt x="558" y="558"/>
                  </a:cubicBezTo>
                  <a:cubicBezTo>
                    <a:pt x="943" y="728"/>
                    <a:pt x="1353" y="790"/>
                    <a:pt x="1671" y="820"/>
                  </a:cubicBezTo>
                  <a:cubicBezTo>
                    <a:pt x="1909" y="845"/>
                    <a:pt x="2135" y="859"/>
                    <a:pt x="2352" y="859"/>
                  </a:cubicBezTo>
                  <a:cubicBezTo>
                    <a:pt x="2759" y="859"/>
                    <a:pt x="3128" y="812"/>
                    <a:pt x="3471" y="720"/>
                  </a:cubicBezTo>
                  <a:cubicBezTo>
                    <a:pt x="3864" y="611"/>
                    <a:pt x="4224" y="435"/>
                    <a:pt x="4517" y="209"/>
                  </a:cubicBezTo>
                  <a:cubicBezTo>
                    <a:pt x="4517" y="153"/>
                    <a:pt x="4517" y="100"/>
                    <a:pt x="4514" y="45"/>
                  </a:cubicBezTo>
                  <a:cubicBezTo>
                    <a:pt x="4221" y="293"/>
                    <a:pt x="3850" y="483"/>
                    <a:pt x="3440" y="594"/>
                  </a:cubicBezTo>
                  <a:cubicBezTo>
                    <a:pt x="3110" y="683"/>
                    <a:pt x="2749" y="727"/>
                    <a:pt x="2345" y="727"/>
                  </a:cubicBezTo>
                  <a:cubicBezTo>
                    <a:pt x="2138" y="727"/>
                    <a:pt x="1919" y="716"/>
                    <a:pt x="1688" y="692"/>
                  </a:cubicBezTo>
                  <a:cubicBezTo>
                    <a:pt x="1381" y="658"/>
                    <a:pt x="985" y="600"/>
                    <a:pt x="617" y="441"/>
                  </a:cubicBezTo>
                  <a:cubicBezTo>
                    <a:pt x="371" y="332"/>
                    <a:pt x="157" y="17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775;p51">
              <a:extLst>
                <a:ext uri="{FF2B5EF4-FFF2-40B4-BE49-F238E27FC236}">
                  <a16:creationId xmlns:a16="http://schemas.microsoft.com/office/drawing/2014/main" id="{C594E017-9E7F-F0E3-46C0-44C8E6D48640}"/>
                </a:ext>
              </a:extLst>
            </p:cNvPr>
            <p:cNvSpPr/>
            <p:nvPr/>
          </p:nvSpPr>
          <p:spPr>
            <a:xfrm>
              <a:off x="527186" y="3633959"/>
              <a:ext cx="218937" cy="189301"/>
            </a:xfrm>
            <a:custGeom>
              <a:avLst/>
              <a:gdLst/>
              <a:ahLst/>
              <a:cxnLst/>
              <a:rect l="l" t="t" r="r" b="b"/>
              <a:pathLst>
                <a:path w="2046" h="1769" extrusionOk="0">
                  <a:moveTo>
                    <a:pt x="1020" y="1"/>
                  </a:moveTo>
                  <a:cubicBezTo>
                    <a:pt x="880" y="1"/>
                    <a:pt x="740" y="74"/>
                    <a:pt x="670" y="221"/>
                  </a:cubicBezTo>
                  <a:lnTo>
                    <a:pt x="606" y="357"/>
                  </a:lnTo>
                  <a:lnTo>
                    <a:pt x="456" y="380"/>
                  </a:lnTo>
                  <a:cubicBezTo>
                    <a:pt x="132" y="424"/>
                    <a:pt x="1" y="820"/>
                    <a:pt x="235" y="1052"/>
                  </a:cubicBezTo>
                  <a:lnTo>
                    <a:pt x="344" y="1155"/>
                  </a:lnTo>
                  <a:lnTo>
                    <a:pt x="319" y="1306"/>
                  </a:lnTo>
                  <a:cubicBezTo>
                    <a:pt x="275" y="1560"/>
                    <a:pt x="477" y="1768"/>
                    <a:pt x="707" y="1768"/>
                  </a:cubicBezTo>
                  <a:cubicBezTo>
                    <a:pt x="768" y="1768"/>
                    <a:pt x="830" y="1754"/>
                    <a:pt x="891" y="1722"/>
                  </a:cubicBezTo>
                  <a:lnTo>
                    <a:pt x="1025" y="1652"/>
                  </a:lnTo>
                  <a:lnTo>
                    <a:pt x="1156" y="1722"/>
                  </a:lnTo>
                  <a:cubicBezTo>
                    <a:pt x="1217" y="1754"/>
                    <a:pt x="1280" y="1768"/>
                    <a:pt x="1341" y="1768"/>
                  </a:cubicBezTo>
                  <a:cubicBezTo>
                    <a:pt x="1570" y="1768"/>
                    <a:pt x="1772" y="1561"/>
                    <a:pt x="1728" y="1306"/>
                  </a:cubicBezTo>
                  <a:lnTo>
                    <a:pt x="1703" y="1155"/>
                  </a:lnTo>
                  <a:lnTo>
                    <a:pt x="1811" y="1052"/>
                  </a:lnTo>
                  <a:cubicBezTo>
                    <a:pt x="2046" y="826"/>
                    <a:pt x="1915" y="424"/>
                    <a:pt x="1591" y="380"/>
                  </a:cubicBezTo>
                  <a:lnTo>
                    <a:pt x="1443" y="357"/>
                  </a:lnTo>
                  <a:lnTo>
                    <a:pt x="1376" y="221"/>
                  </a:lnTo>
                  <a:cubicBezTo>
                    <a:pt x="1302" y="74"/>
                    <a:pt x="1161" y="1"/>
                    <a:pt x="1020" y="1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776;p51">
              <a:extLst>
                <a:ext uri="{FF2B5EF4-FFF2-40B4-BE49-F238E27FC236}">
                  <a16:creationId xmlns:a16="http://schemas.microsoft.com/office/drawing/2014/main" id="{64A5FAF2-7B44-2113-F365-91F279F5D198}"/>
                </a:ext>
              </a:extLst>
            </p:cNvPr>
            <p:cNvSpPr/>
            <p:nvPr/>
          </p:nvSpPr>
          <p:spPr>
            <a:xfrm>
              <a:off x="544200" y="3648405"/>
              <a:ext cx="185872" cy="161264"/>
            </a:xfrm>
            <a:custGeom>
              <a:avLst/>
              <a:gdLst/>
              <a:ahLst/>
              <a:cxnLst/>
              <a:rect l="l" t="t" r="r" b="b"/>
              <a:pathLst>
                <a:path w="1737" h="1507" extrusionOk="0">
                  <a:moveTo>
                    <a:pt x="864" y="1"/>
                  </a:moveTo>
                  <a:cubicBezTo>
                    <a:pt x="746" y="1"/>
                    <a:pt x="629" y="63"/>
                    <a:pt x="573" y="189"/>
                  </a:cubicBezTo>
                  <a:lnTo>
                    <a:pt x="517" y="303"/>
                  </a:lnTo>
                  <a:lnTo>
                    <a:pt x="386" y="320"/>
                  </a:lnTo>
                  <a:cubicBezTo>
                    <a:pt x="107" y="362"/>
                    <a:pt x="1" y="699"/>
                    <a:pt x="199" y="895"/>
                  </a:cubicBezTo>
                  <a:lnTo>
                    <a:pt x="288" y="987"/>
                  </a:lnTo>
                  <a:lnTo>
                    <a:pt x="269" y="1112"/>
                  </a:lnTo>
                  <a:cubicBezTo>
                    <a:pt x="233" y="1330"/>
                    <a:pt x="403" y="1507"/>
                    <a:pt x="599" y="1507"/>
                  </a:cubicBezTo>
                  <a:cubicBezTo>
                    <a:pt x="651" y="1507"/>
                    <a:pt x="705" y="1494"/>
                    <a:pt x="757" y="1467"/>
                  </a:cubicBezTo>
                  <a:lnTo>
                    <a:pt x="869" y="1408"/>
                  </a:lnTo>
                  <a:lnTo>
                    <a:pt x="980" y="1467"/>
                  </a:lnTo>
                  <a:cubicBezTo>
                    <a:pt x="1032" y="1494"/>
                    <a:pt x="1086" y="1507"/>
                    <a:pt x="1138" y="1507"/>
                  </a:cubicBezTo>
                  <a:cubicBezTo>
                    <a:pt x="1334" y="1507"/>
                    <a:pt x="1504" y="1330"/>
                    <a:pt x="1468" y="1112"/>
                  </a:cubicBezTo>
                  <a:lnTo>
                    <a:pt x="1446" y="987"/>
                  </a:lnTo>
                  <a:lnTo>
                    <a:pt x="1538" y="895"/>
                  </a:lnTo>
                  <a:cubicBezTo>
                    <a:pt x="1736" y="699"/>
                    <a:pt x="1625" y="359"/>
                    <a:pt x="1348" y="320"/>
                  </a:cubicBezTo>
                  <a:lnTo>
                    <a:pt x="1220" y="303"/>
                  </a:lnTo>
                  <a:lnTo>
                    <a:pt x="1164" y="189"/>
                  </a:lnTo>
                  <a:cubicBezTo>
                    <a:pt x="1103" y="63"/>
                    <a:pt x="983" y="1"/>
                    <a:pt x="864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777;p51">
              <a:extLst>
                <a:ext uri="{FF2B5EF4-FFF2-40B4-BE49-F238E27FC236}">
                  <a16:creationId xmlns:a16="http://schemas.microsoft.com/office/drawing/2014/main" id="{B5437240-D5E4-7B0D-AC26-04306B558CBD}"/>
                </a:ext>
              </a:extLst>
            </p:cNvPr>
            <p:cNvSpPr/>
            <p:nvPr/>
          </p:nvSpPr>
          <p:spPr>
            <a:xfrm>
              <a:off x="543665" y="3661354"/>
              <a:ext cx="171105" cy="154736"/>
            </a:xfrm>
            <a:custGeom>
              <a:avLst/>
              <a:gdLst/>
              <a:ahLst/>
              <a:cxnLst/>
              <a:rect l="l" t="t" r="r" b="b"/>
              <a:pathLst>
                <a:path w="1599" h="1446" extrusionOk="0">
                  <a:moveTo>
                    <a:pt x="778" y="800"/>
                  </a:moveTo>
                  <a:cubicBezTo>
                    <a:pt x="734" y="812"/>
                    <a:pt x="688" y="830"/>
                    <a:pt x="641" y="850"/>
                  </a:cubicBezTo>
                  <a:lnTo>
                    <a:pt x="641" y="850"/>
                  </a:lnTo>
                  <a:cubicBezTo>
                    <a:pt x="641" y="860"/>
                    <a:pt x="644" y="866"/>
                    <a:pt x="653" y="866"/>
                  </a:cubicBezTo>
                  <a:cubicBezTo>
                    <a:pt x="654" y="866"/>
                    <a:pt x="655" y="866"/>
                    <a:pt x="656" y="866"/>
                  </a:cubicBezTo>
                  <a:cubicBezTo>
                    <a:pt x="703" y="857"/>
                    <a:pt x="747" y="838"/>
                    <a:pt x="778" y="800"/>
                  </a:cubicBezTo>
                  <a:close/>
                  <a:moveTo>
                    <a:pt x="0" y="679"/>
                  </a:moveTo>
                  <a:lnTo>
                    <a:pt x="0" y="679"/>
                  </a:lnTo>
                  <a:cubicBezTo>
                    <a:pt x="23" y="721"/>
                    <a:pt x="48" y="762"/>
                    <a:pt x="84" y="799"/>
                  </a:cubicBezTo>
                  <a:lnTo>
                    <a:pt x="193" y="902"/>
                  </a:lnTo>
                  <a:lnTo>
                    <a:pt x="168" y="1053"/>
                  </a:lnTo>
                  <a:cubicBezTo>
                    <a:pt x="168" y="1064"/>
                    <a:pt x="165" y="1075"/>
                    <a:pt x="165" y="1083"/>
                  </a:cubicBezTo>
                  <a:cubicBezTo>
                    <a:pt x="311" y="1028"/>
                    <a:pt x="481" y="921"/>
                    <a:pt x="641" y="850"/>
                  </a:cubicBezTo>
                  <a:lnTo>
                    <a:pt x="641" y="850"/>
                  </a:lnTo>
                  <a:cubicBezTo>
                    <a:pt x="641" y="822"/>
                    <a:pt x="668" y="767"/>
                    <a:pt x="646" y="767"/>
                  </a:cubicBezTo>
                  <a:cubicBezTo>
                    <a:pt x="644" y="767"/>
                    <a:pt x="642" y="767"/>
                    <a:pt x="639" y="768"/>
                  </a:cubicBezTo>
                  <a:cubicBezTo>
                    <a:pt x="513" y="809"/>
                    <a:pt x="437" y="838"/>
                    <a:pt x="361" y="838"/>
                  </a:cubicBezTo>
                  <a:cubicBezTo>
                    <a:pt x="270" y="838"/>
                    <a:pt x="178" y="796"/>
                    <a:pt x="0" y="679"/>
                  </a:cubicBezTo>
                  <a:close/>
                  <a:moveTo>
                    <a:pt x="1236" y="1"/>
                  </a:moveTo>
                  <a:cubicBezTo>
                    <a:pt x="1200" y="179"/>
                    <a:pt x="1150" y="352"/>
                    <a:pt x="1074" y="520"/>
                  </a:cubicBezTo>
                  <a:cubicBezTo>
                    <a:pt x="1055" y="564"/>
                    <a:pt x="1030" y="615"/>
                    <a:pt x="982" y="629"/>
                  </a:cubicBezTo>
                  <a:cubicBezTo>
                    <a:pt x="973" y="631"/>
                    <a:pt x="964" y="632"/>
                    <a:pt x="955" y="632"/>
                  </a:cubicBezTo>
                  <a:cubicBezTo>
                    <a:pt x="925" y="632"/>
                    <a:pt x="897" y="620"/>
                    <a:pt x="874" y="601"/>
                  </a:cubicBezTo>
                  <a:cubicBezTo>
                    <a:pt x="843" y="576"/>
                    <a:pt x="821" y="545"/>
                    <a:pt x="804" y="509"/>
                  </a:cubicBezTo>
                  <a:lnTo>
                    <a:pt x="489" y="18"/>
                  </a:lnTo>
                  <a:lnTo>
                    <a:pt x="447" y="101"/>
                  </a:lnTo>
                  <a:lnTo>
                    <a:pt x="366" y="112"/>
                  </a:lnTo>
                  <a:cubicBezTo>
                    <a:pt x="539" y="221"/>
                    <a:pt x="684" y="361"/>
                    <a:pt x="773" y="542"/>
                  </a:cubicBezTo>
                  <a:cubicBezTo>
                    <a:pt x="809" y="626"/>
                    <a:pt x="832" y="729"/>
                    <a:pt x="779" y="799"/>
                  </a:cubicBezTo>
                  <a:cubicBezTo>
                    <a:pt x="778" y="799"/>
                    <a:pt x="778" y="799"/>
                    <a:pt x="778" y="800"/>
                  </a:cubicBezTo>
                  <a:lnTo>
                    <a:pt x="778" y="800"/>
                  </a:lnTo>
                  <a:cubicBezTo>
                    <a:pt x="779" y="799"/>
                    <a:pt x="780" y="799"/>
                    <a:pt x="781" y="799"/>
                  </a:cubicBezTo>
                  <a:cubicBezTo>
                    <a:pt x="782" y="798"/>
                    <a:pt x="783" y="798"/>
                    <a:pt x="784" y="798"/>
                  </a:cubicBezTo>
                  <a:cubicBezTo>
                    <a:pt x="803" y="798"/>
                    <a:pt x="793" y="886"/>
                    <a:pt x="809" y="899"/>
                  </a:cubicBezTo>
                  <a:cubicBezTo>
                    <a:pt x="823" y="910"/>
                    <a:pt x="829" y="927"/>
                    <a:pt x="832" y="944"/>
                  </a:cubicBezTo>
                  <a:cubicBezTo>
                    <a:pt x="846" y="1022"/>
                    <a:pt x="837" y="1103"/>
                    <a:pt x="829" y="1181"/>
                  </a:cubicBezTo>
                  <a:cubicBezTo>
                    <a:pt x="818" y="1273"/>
                    <a:pt x="801" y="1359"/>
                    <a:pt x="781" y="1446"/>
                  </a:cubicBezTo>
                  <a:lnTo>
                    <a:pt x="874" y="1399"/>
                  </a:lnTo>
                  <a:lnTo>
                    <a:pt x="940" y="1432"/>
                  </a:lnTo>
                  <a:cubicBezTo>
                    <a:pt x="929" y="1359"/>
                    <a:pt x="921" y="1284"/>
                    <a:pt x="918" y="1212"/>
                  </a:cubicBezTo>
                  <a:cubicBezTo>
                    <a:pt x="913" y="1089"/>
                    <a:pt x="918" y="961"/>
                    <a:pt x="985" y="857"/>
                  </a:cubicBezTo>
                  <a:cubicBezTo>
                    <a:pt x="988" y="852"/>
                    <a:pt x="993" y="843"/>
                    <a:pt x="1002" y="841"/>
                  </a:cubicBezTo>
                  <a:cubicBezTo>
                    <a:pt x="1013" y="835"/>
                    <a:pt x="1024" y="835"/>
                    <a:pt x="1033" y="835"/>
                  </a:cubicBezTo>
                  <a:cubicBezTo>
                    <a:pt x="1211" y="835"/>
                    <a:pt x="1381" y="899"/>
                    <a:pt x="1557" y="944"/>
                  </a:cubicBezTo>
                  <a:lnTo>
                    <a:pt x="1549" y="905"/>
                  </a:lnTo>
                  <a:lnTo>
                    <a:pt x="1599" y="855"/>
                  </a:lnTo>
                  <a:cubicBezTo>
                    <a:pt x="1535" y="852"/>
                    <a:pt x="1476" y="849"/>
                    <a:pt x="1415" y="841"/>
                  </a:cubicBezTo>
                  <a:cubicBezTo>
                    <a:pt x="1351" y="835"/>
                    <a:pt x="1289" y="821"/>
                    <a:pt x="1228" y="799"/>
                  </a:cubicBezTo>
                  <a:cubicBezTo>
                    <a:pt x="1192" y="785"/>
                    <a:pt x="1150" y="771"/>
                    <a:pt x="1116" y="746"/>
                  </a:cubicBezTo>
                  <a:cubicBezTo>
                    <a:pt x="1086" y="723"/>
                    <a:pt x="1060" y="682"/>
                    <a:pt x="1060" y="643"/>
                  </a:cubicBezTo>
                  <a:cubicBezTo>
                    <a:pt x="1060" y="601"/>
                    <a:pt x="1086" y="562"/>
                    <a:pt x="1108" y="528"/>
                  </a:cubicBezTo>
                  <a:cubicBezTo>
                    <a:pt x="1197" y="391"/>
                    <a:pt x="1284" y="255"/>
                    <a:pt x="1376" y="118"/>
                  </a:cubicBezTo>
                  <a:lnTo>
                    <a:pt x="1289" y="104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778;p51">
              <a:extLst>
                <a:ext uri="{FF2B5EF4-FFF2-40B4-BE49-F238E27FC236}">
                  <a16:creationId xmlns:a16="http://schemas.microsoft.com/office/drawing/2014/main" id="{7C336F2B-E880-E59D-D552-56873505F539}"/>
                </a:ext>
              </a:extLst>
            </p:cNvPr>
            <p:cNvSpPr/>
            <p:nvPr/>
          </p:nvSpPr>
          <p:spPr>
            <a:xfrm>
              <a:off x="600915" y="3693350"/>
              <a:ext cx="70946" cy="71162"/>
            </a:xfrm>
            <a:custGeom>
              <a:avLst/>
              <a:gdLst/>
              <a:ahLst/>
              <a:cxnLst/>
              <a:rect l="l" t="t" r="r" b="b"/>
              <a:pathLst>
                <a:path w="663" h="665" extrusionOk="0">
                  <a:moveTo>
                    <a:pt x="330" y="0"/>
                  </a:moveTo>
                  <a:cubicBezTo>
                    <a:pt x="149" y="0"/>
                    <a:pt x="1" y="151"/>
                    <a:pt x="1" y="332"/>
                  </a:cubicBezTo>
                  <a:cubicBezTo>
                    <a:pt x="1" y="514"/>
                    <a:pt x="149" y="664"/>
                    <a:pt x="330" y="664"/>
                  </a:cubicBezTo>
                  <a:cubicBezTo>
                    <a:pt x="511" y="664"/>
                    <a:pt x="662" y="514"/>
                    <a:pt x="662" y="332"/>
                  </a:cubicBezTo>
                  <a:cubicBezTo>
                    <a:pt x="662" y="148"/>
                    <a:pt x="517" y="0"/>
                    <a:pt x="330" y="0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779;p51">
              <a:extLst>
                <a:ext uri="{FF2B5EF4-FFF2-40B4-BE49-F238E27FC236}">
                  <a16:creationId xmlns:a16="http://schemas.microsoft.com/office/drawing/2014/main" id="{99FA2A6A-6685-F632-5865-1115337C3EE6}"/>
                </a:ext>
              </a:extLst>
            </p:cNvPr>
            <p:cNvSpPr/>
            <p:nvPr/>
          </p:nvSpPr>
          <p:spPr>
            <a:xfrm>
              <a:off x="608406" y="3704372"/>
              <a:ext cx="55965" cy="49332"/>
            </a:xfrm>
            <a:custGeom>
              <a:avLst/>
              <a:gdLst/>
              <a:ahLst/>
              <a:cxnLst/>
              <a:rect l="l" t="t" r="r" b="b"/>
              <a:pathLst>
                <a:path w="523" h="461" extrusionOk="0">
                  <a:moveTo>
                    <a:pt x="263" y="1"/>
                  </a:moveTo>
                  <a:cubicBezTo>
                    <a:pt x="227" y="1"/>
                    <a:pt x="190" y="20"/>
                    <a:pt x="171" y="59"/>
                  </a:cubicBezTo>
                  <a:lnTo>
                    <a:pt x="154" y="93"/>
                  </a:lnTo>
                  <a:lnTo>
                    <a:pt x="115" y="101"/>
                  </a:lnTo>
                  <a:cubicBezTo>
                    <a:pt x="31" y="115"/>
                    <a:pt x="1" y="215"/>
                    <a:pt x="59" y="274"/>
                  </a:cubicBezTo>
                  <a:lnTo>
                    <a:pt x="87" y="302"/>
                  </a:lnTo>
                  <a:lnTo>
                    <a:pt x="79" y="341"/>
                  </a:lnTo>
                  <a:cubicBezTo>
                    <a:pt x="68" y="406"/>
                    <a:pt x="122" y="458"/>
                    <a:pt x="182" y="458"/>
                  </a:cubicBezTo>
                  <a:cubicBezTo>
                    <a:pt x="197" y="458"/>
                    <a:pt x="212" y="454"/>
                    <a:pt x="227" y="447"/>
                  </a:cubicBezTo>
                  <a:lnTo>
                    <a:pt x="260" y="427"/>
                  </a:lnTo>
                  <a:lnTo>
                    <a:pt x="296" y="447"/>
                  </a:lnTo>
                  <a:cubicBezTo>
                    <a:pt x="312" y="456"/>
                    <a:pt x="328" y="460"/>
                    <a:pt x="344" y="460"/>
                  </a:cubicBezTo>
                  <a:cubicBezTo>
                    <a:pt x="402" y="460"/>
                    <a:pt x="452" y="407"/>
                    <a:pt x="441" y="341"/>
                  </a:cubicBezTo>
                  <a:lnTo>
                    <a:pt x="436" y="302"/>
                  </a:lnTo>
                  <a:lnTo>
                    <a:pt x="464" y="274"/>
                  </a:lnTo>
                  <a:cubicBezTo>
                    <a:pt x="522" y="215"/>
                    <a:pt x="492" y="115"/>
                    <a:pt x="408" y="101"/>
                  </a:cubicBezTo>
                  <a:lnTo>
                    <a:pt x="369" y="93"/>
                  </a:lnTo>
                  <a:lnTo>
                    <a:pt x="352" y="59"/>
                  </a:lnTo>
                  <a:cubicBezTo>
                    <a:pt x="334" y="20"/>
                    <a:pt x="299" y="1"/>
                    <a:pt x="263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780;p51">
              <a:extLst>
                <a:ext uri="{FF2B5EF4-FFF2-40B4-BE49-F238E27FC236}">
                  <a16:creationId xmlns:a16="http://schemas.microsoft.com/office/drawing/2014/main" id="{7755CEE6-6973-799B-AED9-D64C2F638FBA}"/>
                </a:ext>
              </a:extLst>
            </p:cNvPr>
            <p:cNvSpPr/>
            <p:nvPr/>
          </p:nvSpPr>
          <p:spPr>
            <a:xfrm>
              <a:off x="617930" y="3710686"/>
              <a:ext cx="36918" cy="36490"/>
            </a:xfrm>
            <a:custGeom>
              <a:avLst/>
              <a:gdLst/>
              <a:ahLst/>
              <a:cxnLst/>
              <a:rect l="l" t="t" r="r" b="b"/>
              <a:pathLst>
                <a:path w="345" h="341" extrusionOk="0">
                  <a:moveTo>
                    <a:pt x="171" y="0"/>
                  </a:moveTo>
                  <a:cubicBezTo>
                    <a:pt x="79" y="0"/>
                    <a:pt x="1" y="76"/>
                    <a:pt x="1" y="170"/>
                  </a:cubicBezTo>
                  <a:cubicBezTo>
                    <a:pt x="1" y="265"/>
                    <a:pt x="79" y="341"/>
                    <a:pt x="171" y="341"/>
                  </a:cubicBezTo>
                  <a:cubicBezTo>
                    <a:pt x="266" y="341"/>
                    <a:pt x="344" y="265"/>
                    <a:pt x="344" y="170"/>
                  </a:cubicBezTo>
                  <a:cubicBezTo>
                    <a:pt x="344" y="76"/>
                    <a:pt x="266" y="0"/>
                    <a:pt x="17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781;p51">
              <a:extLst>
                <a:ext uri="{FF2B5EF4-FFF2-40B4-BE49-F238E27FC236}">
                  <a16:creationId xmlns:a16="http://schemas.microsoft.com/office/drawing/2014/main" id="{2D6C2B21-93F5-4DBB-D54A-E853BB939B35}"/>
                </a:ext>
              </a:extLst>
            </p:cNvPr>
            <p:cNvSpPr/>
            <p:nvPr/>
          </p:nvSpPr>
          <p:spPr>
            <a:xfrm>
              <a:off x="632911" y="3674837"/>
              <a:ext cx="7277" cy="109364"/>
            </a:xfrm>
            <a:custGeom>
              <a:avLst/>
              <a:gdLst/>
              <a:ahLst/>
              <a:cxnLst/>
              <a:rect l="l" t="t" r="r" b="b"/>
              <a:pathLst>
                <a:path w="68" h="1022" extrusionOk="0">
                  <a:moveTo>
                    <a:pt x="0" y="0"/>
                  </a:moveTo>
                  <a:lnTo>
                    <a:pt x="0" y="1021"/>
                  </a:lnTo>
                  <a:lnTo>
                    <a:pt x="67" y="102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782;p51">
              <a:extLst>
                <a:ext uri="{FF2B5EF4-FFF2-40B4-BE49-F238E27FC236}">
                  <a16:creationId xmlns:a16="http://schemas.microsoft.com/office/drawing/2014/main" id="{9B97A505-79F4-0C69-EA5E-2F84849B6460}"/>
                </a:ext>
              </a:extLst>
            </p:cNvPr>
            <p:cNvSpPr/>
            <p:nvPr/>
          </p:nvSpPr>
          <p:spPr>
            <a:xfrm>
              <a:off x="630771" y="3664992"/>
              <a:ext cx="11236" cy="11450"/>
            </a:xfrm>
            <a:custGeom>
              <a:avLst/>
              <a:gdLst/>
              <a:ahLst/>
              <a:cxnLst/>
              <a:rect l="l" t="t" r="r" b="b"/>
              <a:pathLst>
                <a:path w="105" h="107" extrusionOk="0">
                  <a:moveTo>
                    <a:pt x="51" y="0"/>
                  </a:moveTo>
                  <a:cubicBezTo>
                    <a:pt x="20" y="0"/>
                    <a:pt x="1" y="23"/>
                    <a:pt x="1" y="53"/>
                  </a:cubicBezTo>
                  <a:cubicBezTo>
                    <a:pt x="1" y="84"/>
                    <a:pt x="23" y="106"/>
                    <a:pt x="51" y="106"/>
                  </a:cubicBezTo>
                  <a:cubicBezTo>
                    <a:pt x="85" y="106"/>
                    <a:pt x="104" y="81"/>
                    <a:pt x="104" y="53"/>
                  </a:cubicBezTo>
                  <a:cubicBezTo>
                    <a:pt x="104" y="25"/>
                    <a:pt x="85" y="0"/>
                    <a:pt x="5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783;p51">
              <a:extLst>
                <a:ext uri="{FF2B5EF4-FFF2-40B4-BE49-F238E27FC236}">
                  <a16:creationId xmlns:a16="http://schemas.microsoft.com/office/drawing/2014/main" id="{44A933FA-0BFC-9468-8CE9-1989458DDBBB}"/>
                </a:ext>
              </a:extLst>
            </p:cNvPr>
            <p:cNvSpPr/>
            <p:nvPr/>
          </p:nvSpPr>
          <p:spPr>
            <a:xfrm>
              <a:off x="634409" y="3668309"/>
              <a:ext cx="4601" cy="4494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23" y="0"/>
                  </a:moveTo>
                  <a:cubicBezTo>
                    <a:pt x="9" y="0"/>
                    <a:pt x="0" y="11"/>
                    <a:pt x="0" y="22"/>
                  </a:cubicBezTo>
                  <a:cubicBezTo>
                    <a:pt x="0" y="34"/>
                    <a:pt x="9" y="42"/>
                    <a:pt x="23" y="42"/>
                  </a:cubicBezTo>
                  <a:cubicBezTo>
                    <a:pt x="34" y="42"/>
                    <a:pt x="42" y="34"/>
                    <a:pt x="42" y="22"/>
                  </a:cubicBezTo>
                  <a:cubicBezTo>
                    <a:pt x="42" y="11"/>
                    <a:pt x="34" y="0"/>
                    <a:pt x="23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784;p51">
              <a:extLst>
                <a:ext uri="{FF2B5EF4-FFF2-40B4-BE49-F238E27FC236}">
                  <a16:creationId xmlns:a16="http://schemas.microsoft.com/office/drawing/2014/main" id="{1481B8BC-88FA-087C-4220-8B3E75CBE0DC}"/>
                </a:ext>
              </a:extLst>
            </p:cNvPr>
            <p:cNvSpPr/>
            <p:nvPr/>
          </p:nvSpPr>
          <p:spPr>
            <a:xfrm>
              <a:off x="630771" y="3782276"/>
              <a:ext cx="11236" cy="11129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51" y="1"/>
                  </a:moveTo>
                  <a:cubicBezTo>
                    <a:pt x="20" y="1"/>
                    <a:pt x="1" y="23"/>
                    <a:pt x="1" y="54"/>
                  </a:cubicBezTo>
                  <a:cubicBezTo>
                    <a:pt x="1" y="84"/>
                    <a:pt x="23" y="104"/>
                    <a:pt x="51" y="104"/>
                  </a:cubicBezTo>
                  <a:cubicBezTo>
                    <a:pt x="85" y="104"/>
                    <a:pt x="104" y="82"/>
                    <a:pt x="104" y="54"/>
                  </a:cubicBezTo>
                  <a:cubicBezTo>
                    <a:pt x="104" y="23"/>
                    <a:pt x="85" y="1"/>
                    <a:pt x="5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785;p51">
              <a:extLst>
                <a:ext uri="{FF2B5EF4-FFF2-40B4-BE49-F238E27FC236}">
                  <a16:creationId xmlns:a16="http://schemas.microsoft.com/office/drawing/2014/main" id="{9429F086-440C-F7FC-1AE4-45171E6B7689}"/>
                </a:ext>
              </a:extLst>
            </p:cNvPr>
            <p:cNvSpPr/>
            <p:nvPr/>
          </p:nvSpPr>
          <p:spPr>
            <a:xfrm>
              <a:off x="634409" y="3785593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3" y="0"/>
                  </a:moveTo>
                  <a:cubicBezTo>
                    <a:pt x="9" y="0"/>
                    <a:pt x="0" y="9"/>
                    <a:pt x="0" y="23"/>
                  </a:cubicBezTo>
                  <a:cubicBezTo>
                    <a:pt x="0" y="34"/>
                    <a:pt x="9" y="42"/>
                    <a:pt x="23" y="42"/>
                  </a:cubicBezTo>
                  <a:cubicBezTo>
                    <a:pt x="34" y="42"/>
                    <a:pt x="42" y="34"/>
                    <a:pt x="42" y="23"/>
                  </a:cubicBezTo>
                  <a:cubicBezTo>
                    <a:pt x="42" y="9"/>
                    <a:pt x="34" y="0"/>
                    <a:pt x="23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786;p51">
              <a:extLst>
                <a:ext uri="{FF2B5EF4-FFF2-40B4-BE49-F238E27FC236}">
                  <a16:creationId xmlns:a16="http://schemas.microsoft.com/office/drawing/2014/main" id="{DD1C6270-9272-2F0C-CE96-78B0399F1F38}"/>
                </a:ext>
              </a:extLst>
            </p:cNvPr>
            <p:cNvSpPr/>
            <p:nvPr/>
          </p:nvSpPr>
          <p:spPr>
            <a:xfrm>
              <a:off x="581868" y="3725560"/>
              <a:ext cx="109362" cy="6956"/>
            </a:xfrm>
            <a:custGeom>
              <a:avLst/>
              <a:gdLst/>
              <a:ahLst/>
              <a:cxnLst/>
              <a:rect l="l" t="t" r="r" b="b"/>
              <a:pathLst>
                <a:path w="1022" h="65" extrusionOk="0">
                  <a:moveTo>
                    <a:pt x="0" y="1"/>
                  </a:moveTo>
                  <a:lnTo>
                    <a:pt x="0" y="65"/>
                  </a:lnTo>
                  <a:lnTo>
                    <a:pt x="1021" y="65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787;p51">
              <a:extLst>
                <a:ext uri="{FF2B5EF4-FFF2-40B4-BE49-F238E27FC236}">
                  <a16:creationId xmlns:a16="http://schemas.microsoft.com/office/drawing/2014/main" id="{73D05ACA-6115-D75D-CE8B-9BCB61B34676}"/>
                </a:ext>
              </a:extLst>
            </p:cNvPr>
            <p:cNvSpPr/>
            <p:nvPr/>
          </p:nvSpPr>
          <p:spPr>
            <a:xfrm>
              <a:off x="689626" y="3723741"/>
              <a:ext cx="11450" cy="11236"/>
            </a:xfrm>
            <a:custGeom>
              <a:avLst/>
              <a:gdLst/>
              <a:ahLst/>
              <a:cxnLst/>
              <a:rect l="l" t="t" r="r" b="b"/>
              <a:pathLst>
                <a:path w="107" h="105" extrusionOk="0">
                  <a:moveTo>
                    <a:pt x="54" y="1"/>
                  </a:moveTo>
                  <a:cubicBezTo>
                    <a:pt x="23" y="1"/>
                    <a:pt x="1" y="23"/>
                    <a:pt x="1" y="51"/>
                  </a:cubicBezTo>
                  <a:cubicBezTo>
                    <a:pt x="1" y="82"/>
                    <a:pt x="23" y="104"/>
                    <a:pt x="54" y="104"/>
                  </a:cubicBezTo>
                  <a:cubicBezTo>
                    <a:pt x="81" y="104"/>
                    <a:pt x="107" y="82"/>
                    <a:pt x="107" y="51"/>
                  </a:cubicBezTo>
                  <a:cubicBezTo>
                    <a:pt x="107" y="23"/>
                    <a:pt x="81" y="1"/>
                    <a:pt x="54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788;p51">
              <a:extLst>
                <a:ext uri="{FF2B5EF4-FFF2-40B4-BE49-F238E27FC236}">
                  <a16:creationId xmlns:a16="http://schemas.microsoft.com/office/drawing/2014/main" id="{11BE7CCE-1752-0CA0-4828-6B58BA374645}"/>
                </a:ext>
              </a:extLst>
            </p:cNvPr>
            <p:cNvSpPr/>
            <p:nvPr/>
          </p:nvSpPr>
          <p:spPr>
            <a:xfrm>
              <a:off x="692943" y="3727058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3" y="1"/>
                  </a:moveTo>
                  <a:cubicBezTo>
                    <a:pt x="11" y="1"/>
                    <a:pt x="0" y="9"/>
                    <a:pt x="0" y="20"/>
                  </a:cubicBezTo>
                  <a:cubicBezTo>
                    <a:pt x="0" y="31"/>
                    <a:pt x="11" y="42"/>
                    <a:pt x="23" y="42"/>
                  </a:cubicBezTo>
                  <a:cubicBezTo>
                    <a:pt x="34" y="42"/>
                    <a:pt x="42" y="31"/>
                    <a:pt x="42" y="20"/>
                  </a:cubicBezTo>
                  <a:cubicBezTo>
                    <a:pt x="42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789;p51">
              <a:extLst>
                <a:ext uri="{FF2B5EF4-FFF2-40B4-BE49-F238E27FC236}">
                  <a16:creationId xmlns:a16="http://schemas.microsoft.com/office/drawing/2014/main" id="{660ED3F9-F3FF-8725-4C96-008CBB19D113}"/>
                </a:ext>
              </a:extLst>
            </p:cNvPr>
            <p:cNvSpPr/>
            <p:nvPr/>
          </p:nvSpPr>
          <p:spPr>
            <a:xfrm>
              <a:off x="572558" y="3723741"/>
              <a:ext cx="11236" cy="11236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1" y="1"/>
                  </a:moveTo>
                  <a:cubicBezTo>
                    <a:pt x="20" y="1"/>
                    <a:pt x="1" y="20"/>
                    <a:pt x="1" y="51"/>
                  </a:cubicBezTo>
                  <a:cubicBezTo>
                    <a:pt x="1" y="82"/>
                    <a:pt x="23" y="104"/>
                    <a:pt x="51" y="104"/>
                  </a:cubicBezTo>
                  <a:cubicBezTo>
                    <a:pt x="79" y="104"/>
                    <a:pt x="104" y="82"/>
                    <a:pt x="104" y="51"/>
                  </a:cubicBezTo>
                  <a:cubicBezTo>
                    <a:pt x="104" y="20"/>
                    <a:pt x="79" y="1"/>
                    <a:pt x="5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790;p51">
              <a:extLst>
                <a:ext uri="{FF2B5EF4-FFF2-40B4-BE49-F238E27FC236}">
                  <a16:creationId xmlns:a16="http://schemas.microsoft.com/office/drawing/2014/main" id="{72913CD7-93BE-40B8-8E26-9FBF4D53F9B2}"/>
                </a:ext>
              </a:extLst>
            </p:cNvPr>
            <p:cNvSpPr/>
            <p:nvPr/>
          </p:nvSpPr>
          <p:spPr>
            <a:xfrm>
              <a:off x="575875" y="3727058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0" y="1"/>
                  </a:moveTo>
                  <a:cubicBezTo>
                    <a:pt x="9" y="1"/>
                    <a:pt x="1" y="9"/>
                    <a:pt x="1" y="20"/>
                  </a:cubicBezTo>
                  <a:cubicBezTo>
                    <a:pt x="1" y="31"/>
                    <a:pt x="9" y="42"/>
                    <a:pt x="20" y="42"/>
                  </a:cubicBezTo>
                  <a:cubicBezTo>
                    <a:pt x="31" y="42"/>
                    <a:pt x="42" y="31"/>
                    <a:pt x="42" y="20"/>
                  </a:cubicBezTo>
                  <a:cubicBezTo>
                    <a:pt x="42" y="9"/>
                    <a:pt x="31" y="1"/>
                    <a:pt x="20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791;p51">
              <a:extLst>
                <a:ext uri="{FF2B5EF4-FFF2-40B4-BE49-F238E27FC236}">
                  <a16:creationId xmlns:a16="http://schemas.microsoft.com/office/drawing/2014/main" id="{A55D53C3-4B06-509D-7DC0-410B3AFD81FA}"/>
                </a:ext>
              </a:extLst>
            </p:cNvPr>
            <p:cNvSpPr/>
            <p:nvPr/>
          </p:nvSpPr>
          <p:spPr>
            <a:xfrm>
              <a:off x="604233" y="3696881"/>
              <a:ext cx="63990" cy="64313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553" y="1"/>
                  </a:moveTo>
                  <a:lnTo>
                    <a:pt x="1" y="553"/>
                  </a:lnTo>
                  <a:lnTo>
                    <a:pt x="45" y="601"/>
                  </a:lnTo>
                  <a:lnTo>
                    <a:pt x="598" y="48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792;p51">
              <a:extLst>
                <a:ext uri="{FF2B5EF4-FFF2-40B4-BE49-F238E27FC236}">
                  <a16:creationId xmlns:a16="http://schemas.microsoft.com/office/drawing/2014/main" id="{EAB36A37-2E6A-3157-B72E-91DE2B8E67FF}"/>
                </a:ext>
              </a:extLst>
            </p:cNvPr>
            <p:cNvSpPr/>
            <p:nvPr/>
          </p:nvSpPr>
          <p:spPr>
            <a:xfrm>
              <a:off x="663944" y="3693457"/>
              <a:ext cx="9096" cy="8240"/>
            </a:xfrm>
            <a:custGeom>
              <a:avLst/>
              <a:gdLst/>
              <a:ahLst/>
              <a:cxnLst/>
              <a:rect l="l" t="t" r="r" b="b"/>
              <a:pathLst>
                <a:path w="85" h="77" extrusionOk="0">
                  <a:moveTo>
                    <a:pt x="42" y="0"/>
                  </a:moveTo>
                  <a:cubicBezTo>
                    <a:pt x="32" y="0"/>
                    <a:pt x="22" y="4"/>
                    <a:pt x="15" y="11"/>
                  </a:cubicBezTo>
                  <a:cubicBezTo>
                    <a:pt x="1" y="24"/>
                    <a:pt x="1" y="52"/>
                    <a:pt x="15" y="66"/>
                  </a:cubicBezTo>
                  <a:cubicBezTo>
                    <a:pt x="22" y="73"/>
                    <a:pt x="32" y="77"/>
                    <a:pt x="42" y="77"/>
                  </a:cubicBezTo>
                  <a:cubicBezTo>
                    <a:pt x="53" y="77"/>
                    <a:pt x="63" y="73"/>
                    <a:pt x="70" y="66"/>
                  </a:cubicBezTo>
                  <a:cubicBezTo>
                    <a:pt x="84" y="52"/>
                    <a:pt x="84" y="27"/>
                    <a:pt x="70" y="11"/>
                  </a:cubicBezTo>
                  <a:cubicBezTo>
                    <a:pt x="63" y="4"/>
                    <a:pt x="53" y="0"/>
                    <a:pt x="42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793;p51">
              <a:extLst>
                <a:ext uri="{FF2B5EF4-FFF2-40B4-BE49-F238E27FC236}">
                  <a16:creationId xmlns:a16="http://schemas.microsoft.com/office/drawing/2014/main" id="{6D2E547F-0DA6-AD3F-68C9-B922567B175D}"/>
                </a:ext>
              </a:extLst>
            </p:cNvPr>
            <p:cNvSpPr/>
            <p:nvPr/>
          </p:nvSpPr>
          <p:spPr>
            <a:xfrm>
              <a:off x="666940" y="3696025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3"/>
                    <a:pt x="6" y="28"/>
                    <a:pt x="14" y="28"/>
                  </a:cubicBezTo>
                  <a:cubicBezTo>
                    <a:pt x="23" y="28"/>
                    <a:pt x="28" y="23"/>
                    <a:pt x="28" y="14"/>
                  </a:cubicBezTo>
                  <a:cubicBezTo>
                    <a:pt x="28" y="6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794;p51">
              <a:extLst>
                <a:ext uri="{FF2B5EF4-FFF2-40B4-BE49-F238E27FC236}">
                  <a16:creationId xmlns:a16="http://schemas.microsoft.com/office/drawing/2014/main" id="{C3AE8128-0315-F96B-8030-0428228BE6FB}"/>
                </a:ext>
              </a:extLst>
            </p:cNvPr>
            <p:cNvSpPr/>
            <p:nvPr/>
          </p:nvSpPr>
          <p:spPr>
            <a:xfrm>
              <a:off x="600380" y="3756914"/>
              <a:ext cx="9631" cy="8454"/>
            </a:xfrm>
            <a:custGeom>
              <a:avLst/>
              <a:gdLst/>
              <a:ahLst/>
              <a:cxnLst/>
              <a:rect l="l" t="t" r="r" b="b"/>
              <a:pathLst>
                <a:path w="90" h="79" extrusionOk="0">
                  <a:moveTo>
                    <a:pt x="41" y="0"/>
                  </a:moveTo>
                  <a:cubicBezTo>
                    <a:pt x="31" y="0"/>
                    <a:pt x="21" y="4"/>
                    <a:pt x="14" y="12"/>
                  </a:cubicBezTo>
                  <a:cubicBezTo>
                    <a:pt x="0" y="26"/>
                    <a:pt x="0" y="54"/>
                    <a:pt x="14" y="68"/>
                  </a:cubicBezTo>
                  <a:cubicBezTo>
                    <a:pt x="21" y="75"/>
                    <a:pt x="32" y="78"/>
                    <a:pt x="42" y="78"/>
                  </a:cubicBezTo>
                  <a:cubicBezTo>
                    <a:pt x="53" y="78"/>
                    <a:pt x="63" y="75"/>
                    <a:pt x="70" y="68"/>
                  </a:cubicBezTo>
                  <a:cubicBezTo>
                    <a:pt x="90" y="51"/>
                    <a:pt x="84" y="23"/>
                    <a:pt x="70" y="12"/>
                  </a:cubicBezTo>
                  <a:cubicBezTo>
                    <a:pt x="63" y="4"/>
                    <a:pt x="52" y="0"/>
                    <a:pt x="4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795;p51">
              <a:extLst>
                <a:ext uri="{FF2B5EF4-FFF2-40B4-BE49-F238E27FC236}">
                  <a16:creationId xmlns:a16="http://schemas.microsoft.com/office/drawing/2014/main" id="{55E7822E-8E17-2354-CD10-0B2E9CE420AB}"/>
                </a:ext>
              </a:extLst>
            </p:cNvPr>
            <p:cNvSpPr/>
            <p:nvPr/>
          </p:nvSpPr>
          <p:spPr>
            <a:xfrm>
              <a:off x="603377" y="3759268"/>
              <a:ext cx="3103" cy="3424"/>
            </a:xfrm>
            <a:custGeom>
              <a:avLst/>
              <a:gdLst/>
              <a:ahLst/>
              <a:cxnLst/>
              <a:rect l="l" t="t" r="r" b="b"/>
              <a:pathLst>
                <a:path w="29" h="32" extrusionOk="0">
                  <a:moveTo>
                    <a:pt x="14" y="1"/>
                  </a:moveTo>
                  <a:cubicBezTo>
                    <a:pt x="6" y="1"/>
                    <a:pt x="0" y="9"/>
                    <a:pt x="0" y="18"/>
                  </a:cubicBezTo>
                  <a:cubicBezTo>
                    <a:pt x="0" y="23"/>
                    <a:pt x="6" y="32"/>
                    <a:pt x="14" y="32"/>
                  </a:cubicBezTo>
                  <a:cubicBezTo>
                    <a:pt x="23" y="32"/>
                    <a:pt x="28" y="23"/>
                    <a:pt x="28" y="18"/>
                  </a:cubicBezTo>
                  <a:cubicBezTo>
                    <a:pt x="28" y="9"/>
                    <a:pt x="23" y="1"/>
                    <a:pt x="14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796;p51">
              <a:extLst>
                <a:ext uri="{FF2B5EF4-FFF2-40B4-BE49-F238E27FC236}">
                  <a16:creationId xmlns:a16="http://schemas.microsoft.com/office/drawing/2014/main" id="{C047F128-8951-1371-C455-634ACA12A30E}"/>
                </a:ext>
              </a:extLst>
            </p:cNvPr>
            <p:cNvSpPr/>
            <p:nvPr/>
          </p:nvSpPr>
          <p:spPr>
            <a:xfrm>
              <a:off x="603912" y="3697844"/>
              <a:ext cx="64312" cy="64313"/>
            </a:xfrm>
            <a:custGeom>
              <a:avLst/>
              <a:gdLst/>
              <a:ahLst/>
              <a:cxnLst/>
              <a:rect l="l" t="t" r="r" b="b"/>
              <a:pathLst>
                <a:path w="601" h="601" extrusionOk="0">
                  <a:moveTo>
                    <a:pt x="48" y="0"/>
                  </a:moveTo>
                  <a:lnTo>
                    <a:pt x="1" y="48"/>
                  </a:lnTo>
                  <a:lnTo>
                    <a:pt x="553" y="600"/>
                  </a:lnTo>
                  <a:lnTo>
                    <a:pt x="601" y="55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797;p51">
              <a:extLst>
                <a:ext uri="{FF2B5EF4-FFF2-40B4-BE49-F238E27FC236}">
                  <a16:creationId xmlns:a16="http://schemas.microsoft.com/office/drawing/2014/main" id="{13E670E8-4E16-559A-84F3-B934751B59D9}"/>
                </a:ext>
              </a:extLst>
            </p:cNvPr>
            <p:cNvSpPr/>
            <p:nvPr/>
          </p:nvSpPr>
          <p:spPr>
            <a:xfrm>
              <a:off x="663944" y="3756914"/>
              <a:ext cx="9096" cy="8668"/>
            </a:xfrm>
            <a:custGeom>
              <a:avLst/>
              <a:gdLst/>
              <a:ahLst/>
              <a:cxnLst/>
              <a:rect l="l" t="t" r="r" b="b"/>
              <a:pathLst>
                <a:path w="85" h="81" extrusionOk="0">
                  <a:moveTo>
                    <a:pt x="41" y="0"/>
                  </a:moveTo>
                  <a:cubicBezTo>
                    <a:pt x="31" y="0"/>
                    <a:pt x="21" y="4"/>
                    <a:pt x="15" y="12"/>
                  </a:cubicBezTo>
                  <a:cubicBezTo>
                    <a:pt x="1" y="26"/>
                    <a:pt x="1" y="54"/>
                    <a:pt x="15" y="68"/>
                  </a:cubicBezTo>
                  <a:cubicBezTo>
                    <a:pt x="22" y="76"/>
                    <a:pt x="31" y="80"/>
                    <a:pt x="41" y="80"/>
                  </a:cubicBezTo>
                  <a:cubicBezTo>
                    <a:pt x="52" y="80"/>
                    <a:pt x="62" y="76"/>
                    <a:pt x="70" y="68"/>
                  </a:cubicBezTo>
                  <a:cubicBezTo>
                    <a:pt x="84" y="51"/>
                    <a:pt x="84" y="23"/>
                    <a:pt x="70" y="12"/>
                  </a:cubicBezTo>
                  <a:cubicBezTo>
                    <a:pt x="63" y="4"/>
                    <a:pt x="52" y="0"/>
                    <a:pt x="4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798;p51">
              <a:extLst>
                <a:ext uri="{FF2B5EF4-FFF2-40B4-BE49-F238E27FC236}">
                  <a16:creationId xmlns:a16="http://schemas.microsoft.com/office/drawing/2014/main" id="{2A161E33-7907-3BCA-37C5-BCA08E682421}"/>
                </a:ext>
              </a:extLst>
            </p:cNvPr>
            <p:cNvSpPr/>
            <p:nvPr/>
          </p:nvSpPr>
          <p:spPr>
            <a:xfrm>
              <a:off x="666940" y="3759268"/>
              <a:ext cx="3103" cy="3424"/>
            </a:xfrm>
            <a:custGeom>
              <a:avLst/>
              <a:gdLst/>
              <a:ahLst/>
              <a:cxnLst/>
              <a:rect l="l" t="t" r="r" b="b"/>
              <a:pathLst>
                <a:path w="29" h="32" extrusionOk="0">
                  <a:moveTo>
                    <a:pt x="14" y="1"/>
                  </a:moveTo>
                  <a:cubicBezTo>
                    <a:pt x="6" y="1"/>
                    <a:pt x="0" y="9"/>
                    <a:pt x="0" y="18"/>
                  </a:cubicBezTo>
                  <a:cubicBezTo>
                    <a:pt x="0" y="23"/>
                    <a:pt x="6" y="32"/>
                    <a:pt x="14" y="32"/>
                  </a:cubicBezTo>
                  <a:cubicBezTo>
                    <a:pt x="23" y="32"/>
                    <a:pt x="28" y="23"/>
                    <a:pt x="28" y="18"/>
                  </a:cubicBezTo>
                  <a:cubicBezTo>
                    <a:pt x="28" y="9"/>
                    <a:pt x="23" y="1"/>
                    <a:pt x="14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799;p51">
              <a:extLst>
                <a:ext uri="{FF2B5EF4-FFF2-40B4-BE49-F238E27FC236}">
                  <a16:creationId xmlns:a16="http://schemas.microsoft.com/office/drawing/2014/main" id="{9E047958-785A-3D5C-9CFA-2A1513E07159}"/>
                </a:ext>
              </a:extLst>
            </p:cNvPr>
            <p:cNvSpPr/>
            <p:nvPr/>
          </p:nvSpPr>
          <p:spPr>
            <a:xfrm>
              <a:off x="600380" y="3693457"/>
              <a:ext cx="9096" cy="8454"/>
            </a:xfrm>
            <a:custGeom>
              <a:avLst/>
              <a:gdLst/>
              <a:ahLst/>
              <a:cxnLst/>
              <a:rect l="l" t="t" r="r" b="b"/>
              <a:pathLst>
                <a:path w="85" h="79" extrusionOk="0">
                  <a:moveTo>
                    <a:pt x="42" y="0"/>
                  </a:moveTo>
                  <a:cubicBezTo>
                    <a:pt x="32" y="0"/>
                    <a:pt x="21" y="4"/>
                    <a:pt x="14" y="11"/>
                  </a:cubicBezTo>
                  <a:cubicBezTo>
                    <a:pt x="0" y="24"/>
                    <a:pt x="0" y="52"/>
                    <a:pt x="14" y="66"/>
                  </a:cubicBezTo>
                  <a:cubicBezTo>
                    <a:pt x="21" y="75"/>
                    <a:pt x="32" y="79"/>
                    <a:pt x="42" y="79"/>
                  </a:cubicBezTo>
                  <a:cubicBezTo>
                    <a:pt x="53" y="79"/>
                    <a:pt x="63" y="75"/>
                    <a:pt x="70" y="66"/>
                  </a:cubicBezTo>
                  <a:cubicBezTo>
                    <a:pt x="84" y="52"/>
                    <a:pt x="84" y="24"/>
                    <a:pt x="70" y="11"/>
                  </a:cubicBezTo>
                  <a:cubicBezTo>
                    <a:pt x="63" y="4"/>
                    <a:pt x="53" y="0"/>
                    <a:pt x="42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800;p51">
              <a:extLst>
                <a:ext uri="{FF2B5EF4-FFF2-40B4-BE49-F238E27FC236}">
                  <a16:creationId xmlns:a16="http://schemas.microsoft.com/office/drawing/2014/main" id="{E61536CD-0755-C7F2-5CC7-95AB5A9F051F}"/>
                </a:ext>
              </a:extLst>
            </p:cNvPr>
            <p:cNvSpPr/>
            <p:nvPr/>
          </p:nvSpPr>
          <p:spPr>
            <a:xfrm>
              <a:off x="603377" y="3696025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3"/>
                    <a:pt x="6" y="28"/>
                    <a:pt x="14" y="28"/>
                  </a:cubicBezTo>
                  <a:cubicBezTo>
                    <a:pt x="23" y="28"/>
                    <a:pt x="28" y="23"/>
                    <a:pt x="28" y="14"/>
                  </a:cubicBezTo>
                  <a:cubicBezTo>
                    <a:pt x="28" y="6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801;p51">
              <a:extLst>
                <a:ext uri="{FF2B5EF4-FFF2-40B4-BE49-F238E27FC236}">
                  <a16:creationId xmlns:a16="http://schemas.microsoft.com/office/drawing/2014/main" id="{4566C11D-0748-A9B2-C67C-63C666BC91D9}"/>
                </a:ext>
              </a:extLst>
            </p:cNvPr>
            <p:cNvSpPr/>
            <p:nvPr/>
          </p:nvSpPr>
          <p:spPr>
            <a:xfrm>
              <a:off x="627240" y="3719889"/>
              <a:ext cx="17977" cy="18085"/>
            </a:xfrm>
            <a:custGeom>
              <a:avLst/>
              <a:gdLst/>
              <a:ahLst/>
              <a:cxnLst/>
              <a:rect l="l" t="t" r="r" b="b"/>
              <a:pathLst>
                <a:path w="168" h="169" extrusionOk="0">
                  <a:moveTo>
                    <a:pt x="84" y="1"/>
                  </a:moveTo>
                  <a:cubicBezTo>
                    <a:pt x="40" y="1"/>
                    <a:pt x="0" y="40"/>
                    <a:pt x="0" y="84"/>
                  </a:cubicBezTo>
                  <a:cubicBezTo>
                    <a:pt x="0" y="129"/>
                    <a:pt x="40" y="168"/>
                    <a:pt x="84" y="168"/>
                  </a:cubicBezTo>
                  <a:cubicBezTo>
                    <a:pt x="132" y="168"/>
                    <a:pt x="168" y="129"/>
                    <a:pt x="168" y="84"/>
                  </a:cubicBezTo>
                  <a:cubicBezTo>
                    <a:pt x="168" y="37"/>
                    <a:pt x="134" y="1"/>
                    <a:pt x="84" y="1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802;p51">
              <a:extLst>
                <a:ext uri="{FF2B5EF4-FFF2-40B4-BE49-F238E27FC236}">
                  <a16:creationId xmlns:a16="http://schemas.microsoft.com/office/drawing/2014/main" id="{1404DFBE-8D95-A80E-71E3-CFCAE3C58C5F}"/>
                </a:ext>
              </a:extLst>
            </p:cNvPr>
            <p:cNvSpPr/>
            <p:nvPr/>
          </p:nvSpPr>
          <p:spPr>
            <a:xfrm>
              <a:off x="786898" y="3746213"/>
              <a:ext cx="200746" cy="172714"/>
            </a:xfrm>
            <a:custGeom>
              <a:avLst/>
              <a:gdLst/>
              <a:ahLst/>
              <a:cxnLst/>
              <a:rect l="l" t="t" r="r" b="b"/>
              <a:pathLst>
                <a:path w="1876" h="1614" extrusionOk="0">
                  <a:moveTo>
                    <a:pt x="939" y="0"/>
                  </a:moveTo>
                  <a:cubicBezTo>
                    <a:pt x="809" y="0"/>
                    <a:pt x="679" y="67"/>
                    <a:pt x="609" y="201"/>
                  </a:cubicBezTo>
                  <a:lnTo>
                    <a:pt x="551" y="324"/>
                  </a:lnTo>
                  <a:lnTo>
                    <a:pt x="414" y="343"/>
                  </a:lnTo>
                  <a:cubicBezTo>
                    <a:pt x="118" y="385"/>
                    <a:pt x="1" y="748"/>
                    <a:pt x="216" y="957"/>
                  </a:cubicBezTo>
                  <a:lnTo>
                    <a:pt x="313" y="1055"/>
                  </a:lnTo>
                  <a:lnTo>
                    <a:pt x="291" y="1191"/>
                  </a:lnTo>
                  <a:cubicBezTo>
                    <a:pt x="254" y="1425"/>
                    <a:pt x="437" y="1613"/>
                    <a:pt x="647" y="1613"/>
                  </a:cubicBezTo>
                  <a:cubicBezTo>
                    <a:pt x="702" y="1613"/>
                    <a:pt x="760" y="1600"/>
                    <a:pt x="816" y="1571"/>
                  </a:cubicBezTo>
                  <a:lnTo>
                    <a:pt x="936" y="1509"/>
                  </a:lnTo>
                  <a:lnTo>
                    <a:pt x="1058" y="1571"/>
                  </a:lnTo>
                  <a:cubicBezTo>
                    <a:pt x="1114" y="1600"/>
                    <a:pt x="1171" y="1613"/>
                    <a:pt x="1226" y="1613"/>
                  </a:cubicBezTo>
                  <a:cubicBezTo>
                    <a:pt x="1437" y="1613"/>
                    <a:pt x="1623" y="1423"/>
                    <a:pt x="1583" y="1191"/>
                  </a:cubicBezTo>
                  <a:lnTo>
                    <a:pt x="1560" y="1055"/>
                  </a:lnTo>
                  <a:lnTo>
                    <a:pt x="1658" y="957"/>
                  </a:lnTo>
                  <a:cubicBezTo>
                    <a:pt x="1876" y="753"/>
                    <a:pt x="1756" y="385"/>
                    <a:pt x="1460" y="343"/>
                  </a:cubicBezTo>
                  <a:lnTo>
                    <a:pt x="1323" y="324"/>
                  </a:lnTo>
                  <a:lnTo>
                    <a:pt x="1265" y="201"/>
                  </a:lnTo>
                  <a:cubicBezTo>
                    <a:pt x="1198" y="67"/>
                    <a:pt x="1069" y="0"/>
                    <a:pt x="939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803;p51">
              <a:extLst>
                <a:ext uri="{FF2B5EF4-FFF2-40B4-BE49-F238E27FC236}">
                  <a16:creationId xmlns:a16="http://schemas.microsoft.com/office/drawing/2014/main" id="{1CF976B1-3799-30FD-331F-E17AE4E3FED3}"/>
                </a:ext>
              </a:extLst>
            </p:cNvPr>
            <p:cNvSpPr/>
            <p:nvPr/>
          </p:nvSpPr>
          <p:spPr>
            <a:xfrm>
              <a:off x="803056" y="3758840"/>
              <a:ext cx="169714" cy="147246"/>
            </a:xfrm>
            <a:custGeom>
              <a:avLst/>
              <a:gdLst/>
              <a:ahLst/>
              <a:cxnLst/>
              <a:rect l="l" t="t" r="r" b="b"/>
              <a:pathLst>
                <a:path w="1586" h="1376" extrusionOk="0">
                  <a:moveTo>
                    <a:pt x="789" y="0"/>
                  </a:moveTo>
                  <a:cubicBezTo>
                    <a:pt x="681" y="0"/>
                    <a:pt x="573" y="57"/>
                    <a:pt x="520" y="170"/>
                  </a:cubicBezTo>
                  <a:lnTo>
                    <a:pt x="467" y="276"/>
                  </a:lnTo>
                  <a:lnTo>
                    <a:pt x="352" y="292"/>
                  </a:lnTo>
                  <a:cubicBezTo>
                    <a:pt x="98" y="329"/>
                    <a:pt x="1" y="638"/>
                    <a:pt x="182" y="817"/>
                  </a:cubicBezTo>
                  <a:lnTo>
                    <a:pt x="266" y="900"/>
                  </a:lnTo>
                  <a:lnTo>
                    <a:pt x="243" y="1015"/>
                  </a:lnTo>
                  <a:cubicBezTo>
                    <a:pt x="208" y="1213"/>
                    <a:pt x="364" y="1375"/>
                    <a:pt x="543" y="1375"/>
                  </a:cubicBezTo>
                  <a:cubicBezTo>
                    <a:pt x="590" y="1375"/>
                    <a:pt x="640" y="1364"/>
                    <a:pt x="687" y="1338"/>
                  </a:cubicBezTo>
                  <a:lnTo>
                    <a:pt x="793" y="1285"/>
                  </a:lnTo>
                  <a:lnTo>
                    <a:pt x="896" y="1338"/>
                  </a:lnTo>
                  <a:cubicBezTo>
                    <a:pt x="943" y="1364"/>
                    <a:pt x="992" y="1375"/>
                    <a:pt x="1039" y="1375"/>
                  </a:cubicBezTo>
                  <a:cubicBezTo>
                    <a:pt x="1216" y="1375"/>
                    <a:pt x="1373" y="1213"/>
                    <a:pt x="1340" y="1015"/>
                  </a:cubicBezTo>
                  <a:lnTo>
                    <a:pt x="1320" y="900"/>
                  </a:lnTo>
                  <a:lnTo>
                    <a:pt x="1404" y="817"/>
                  </a:lnTo>
                  <a:cubicBezTo>
                    <a:pt x="1585" y="638"/>
                    <a:pt x="1482" y="331"/>
                    <a:pt x="1231" y="292"/>
                  </a:cubicBezTo>
                  <a:lnTo>
                    <a:pt x="1117" y="276"/>
                  </a:lnTo>
                  <a:lnTo>
                    <a:pt x="1064" y="170"/>
                  </a:lnTo>
                  <a:cubicBezTo>
                    <a:pt x="1008" y="57"/>
                    <a:pt x="898" y="0"/>
                    <a:pt x="789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804;p51">
              <a:extLst>
                <a:ext uri="{FF2B5EF4-FFF2-40B4-BE49-F238E27FC236}">
                  <a16:creationId xmlns:a16="http://schemas.microsoft.com/office/drawing/2014/main" id="{1C9C4187-1631-5DE8-B9DE-2E2FCE8F3A07}"/>
                </a:ext>
              </a:extLst>
            </p:cNvPr>
            <p:cNvSpPr/>
            <p:nvPr/>
          </p:nvSpPr>
          <p:spPr>
            <a:xfrm>
              <a:off x="802735" y="3770933"/>
              <a:ext cx="156017" cy="141681"/>
            </a:xfrm>
            <a:custGeom>
              <a:avLst/>
              <a:gdLst/>
              <a:ahLst/>
              <a:cxnLst/>
              <a:rect l="l" t="t" r="r" b="b"/>
              <a:pathLst>
                <a:path w="1458" h="1324" extrusionOk="0">
                  <a:moveTo>
                    <a:pt x="706" y="736"/>
                  </a:moveTo>
                  <a:cubicBezTo>
                    <a:pt x="666" y="747"/>
                    <a:pt x="625" y="762"/>
                    <a:pt x="584" y="780"/>
                  </a:cubicBezTo>
                  <a:lnTo>
                    <a:pt x="584" y="780"/>
                  </a:lnTo>
                  <a:cubicBezTo>
                    <a:pt x="585" y="786"/>
                    <a:pt x="588" y="790"/>
                    <a:pt x="595" y="790"/>
                  </a:cubicBezTo>
                  <a:cubicBezTo>
                    <a:pt x="596" y="790"/>
                    <a:pt x="597" y="790"/>
                    <a:pt x="598" y="790"/>
                  </a:cubicBezTo>
                  <a:cubicBezTo>
                    <a:pt x="638" y="782"/>
                    <a:pt x="678" y="767"/>
                    <a:pt x="706" y="736"/>
                  </a:cubicBezTo>
                  <a:close/>
                  <a:moveTo>
                    <a:pt x="1" y="617"/>
                  </a:moveTo>
                  <a:lnTo>
                    <a:pt x="1" y="617"/>
                  </a:lnTo>
                  <a:cubicBezTo>
                    <a:pt x="18" y="656"/>
                    <a:pt x="43" y="695"/>
                    <a:pt x="76" y="726"/>
                  </a:cubicBezTo>
                  <a:lnTo>
                    <a:pt x="174" y="824"/>
                  </a:lnTo>
                  <a:lnTo>
                    <a:pt x="154" y="960"/>
                  </a:lnTo>
                  <a:cubicBezTo>
                    <a:pt x="154" y="972"/>
                    <a:pt x="154" y="983"/>
                    <a:pt x="151" y="991"/>
                  </a:cubicBezTo>
                  <a:cubicBezTo>
                    <a:pt x="284" y="942"/>
                    <a:pt x="438" y="843"/>
                    <a:pt x="584" y="780"/>
                  </a:cubicBezTo>
                  <a:lnTo>
                    <a:pt x="584" y="780"/>
                  </a:lnTo>
                  <a:cubicBezTo>
                    <a:pt x="579" y="756"/>
                    <a:pt x="608" y="697"/>
                    <a:pt x="589" y="697"/>
                  </a:cubicBezTo>
                  <a:cubicBezTo>
                    <a:pt x="588" y="697"/>
                    <a:pt x="586" y="697"/>
                    <a:pt x="584" y="698"/>
                  </a:cubicBezTo>
                  <a:cubicBezTo>
                    <a:pt x="471" y="736"/>
                    <a:pt x="401" y="762"/>
                    <a:pt x="332" y="762"/>
                  </a:cubicBezTo>
                  <a:cubicBezTo>
                    <a:pt x="247" y="762"/>
                    <a:pt x="163" y="723"/>
                    <a:pt x="1" y="617"/>
                  </a:cubicBezTo>
                  <a:close/>
                  <a:moveTo>
                    <a:pt x="1128" y="1"/>
                  </a:moveTo>
                  <a:cubicBezTo>
                    <a:pt x="1094" y="165"/>
                    <a:pt x="1047" y="322"/>
                    <a:pt x="980" y="475"/>
                  </a:cubicBezTo>
                  <a:cubicBezTo>
                    <a:pt x="963" y="517"/>
                    <a:pt x="938" y="564"/>
                    <a:pt x="894" y="573"/>
                  </a:cubicBezTo>
                  <a:cubicBezTo>
                    <a:pt x="885" y="575"/>
                    <a:pt x="876" y="577"/>
                    <a:pt x="867" y="577"/>
                  </a:cubicBezTo>
                  <a:cubicBezTo>
                    <a:pt x="841" y="577"/>
                    <a:pt x="817" y="565"/>
                    <a:pt x="796" y="550"/>
                  </a:cubicBezTo>
                  <a:cubicBezTo>
                    <a:pt x="768" y="528"/>
                    <a:pt x="751" y="497"/>
                    <a:pt x="729" y="469"/>
                  </a:cubicBezTo>
                  <a:cubicBezTo>
                    <a:pt x="634" y="319"/>
                    <a:pt x="536" y="168"/>
                    <a:pt x="444" y="20"/>
                  </a:cubicBezTo>
                  <a:lnTo>
                    <a:pt x="405" y="96"/>
                  </a:lnTo>
                  <a:lnTo>
                    <a:pt x="333" y="107"/>
                  </a:lnTo>
                  <a:cubicBezTo>
                    <a:pt x="486" y="204"/>
                    <a:pt x="620" y="333"/>
                    <a:pt x="701" y="497"/>
                  </a:cubicBezTo>
                  <a:cubicBezTo>
                    <a:pt x="737" y="573"/>
                    <a:pt x="757" y="667"/>
                    <a:pt x="709" y="732"/>
                  </a:cubicBezTo>
                  <a:cubicBezTo>
                    <a:pt x="708" y="733"/>
                    <a:pt x="707" y="735"/>
                    <a:pt x="706" y="736"/>
                  </a:cubicBezTo>
                  <a:lnTo>
                    <a:pt x="706" y="736"/>
                  </a:lnTo>
                  <a:cubicBezTo>
                    <a:pt x="708" y="736"/>
                    <a:pt x="710" y="735"/>
                    <a:pt x="712" y="734"/>
                  </a:cubicBezTo>
                  <a:cubicBezTo>
                    <a:pt x="713" y="734"/>
                    <a:pt x="714" y="734"/>
                    <a:pt x="715" y="734"/>
                  </a:cubicBezTo>
                  <a:cubicBezTo>
                    <a:pt x="731" y="734"/>
                    <a:pt x="724" y="816"/>
                    <a:pt x="740" y="827"/>
                  </a:cubicBezTo>
                  <a:cubicBezTo>
                    <a:pt x="751" y="838"/>
                    <a:pt x="754" y="852"/>
                    <a:pt x="757" y="866"/>
                  </a:cubicBezTo>
                  <a:cubicBezTo>
                    <a:pt x="771" y="935"/>
                    <a:pt x="765" y="1011"/>
                    <a:pt x="754" y="1083"/>
                  </a:cubicBezTo>
                  <a:cubicBezTo>
                    <a:pt x="743" y="1164"/>
                    <a:pt x="729" y="1242"/>
                    <a:pt x="712" y="1323"/>
                  </a:cubicBezTo>
                  <a:lnTo>
                    <a:pt x="796" y="1278"/>
                  </a:lnTo>
                  <a:lnTo>
                    <a:pt x="857" y="1309"/>
                  </a:lnTo>
                  <a:cubicBezTo>
                    <a:pt x="852" y="1242"/>
                    <a:pt x="843" y="1172"/>
                    <a:pt x="841" y="1105"/>
                  </a:cubicBezTo>
                  <a:cubicBezTo>
                    <a:pt x="832" y="994"/>
                    <a:pt x="841" y="877"/>
                    <a:pt x="902" y="785"/>
                  </a:cubicBezTo>
                  <a:cubicBezTo>
                    <a:pt x="908" y="779"/>
                    <a:pt x="910" y="771"/>
                    <a:pt x="916" y="768"/>
                  </a:cubicBezTo>
                  <a:cubicBezTo>
                    <a:pt x="924" y="762"/>
                    <a:pt x="938" y="762"/>
                    <a:pt x="949" y="762"/>
                  </a:cubicBezTo>
                  <a:cubicBezTo>
                    <a:pt x="1111" y="762"/>
                    <a:pt x="1265" y="821"/>
                    <a:pt x="1424" y="863"/>
                  </a:cubicBezTo>
                  <a:lnTo>
                    <a:pt x="1415" y="824"/>
                  </a:lnTo>
                  <a:lnTo>
                    <a:pt x="1457" y="779"/>
                  </a:lnTo>
                  <a:cubicBezTo>
                    <a:pt x="1401" y="776"/>
                    <a:pt x="1346" y="773"/>
                    <a:pt x="1290" y="765"/>
                  </a:cubicBezTo>
                  <a:cubicBezTo>
                    <a:pt x="1231" y="760"/>
                    <a:pt x="1175" y="746"/>
                    <a:pt x="1120" y="726"/>
                  </a:cubicBezTo>
                  <a:cubicBezTo>
                    <a:pt x="1080" y="718"/>
                    <a:pt x="1047" y="704"/>
                    <a:pt x="1019" y="679"/>
                  </a:cubicBezTo>
                  <a:cubicBezTo>
                    <a:pt x="988" y="654"/>
                    <a:pt x="966" y="620"/>
                    <a:pt x="966" y="581"/>
                  </a:cubicBezTo>
                  <a:cubicBezTo>
                    <a:pt x="966" y="542"/>
                    <a:pt x="988" y="508"/>
                    <a:pt x="1008" y="475"/>
                  </a:cubicBezTo>
                  <a:cubicBezTo>
                    <a:pt x="1092" y="355"/>
                    <a:pt x="1173" y="229"/>
                    <a:pt x="1253" y="107"/>
                  </a:cubicBezTo>
                  <a:lnTo>
                    <a:pt x="1173" y="96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805;p51">
              <a:extLst>
                <a:ext uri="{FF2B5EF4-FFF2-40B4-BE49-F238E27FC236}">
                  <a16:creationId xmlns:a16="http://schemas.microsoft.com/office/drawing/2014/main" id="{E1F09319-8E22-720F-F3FB-D0FB1312AAAA}"/>
                </a:ext>
              </a:extLst>
            </p:cNvPr>
            <p:cNvSpPr/>
            <p:nvPr/>
          </p:nvSpPr>
          <p:spPr>
            <a:xfrm>
              <a:off x="855598" y="3800254"/>
              <a:ext cx="64312" cy="64206"/>
            </a:xfrm>
            <a:custGeom>
              <a:avLst/>
              <a:gdLst/>
              <a:ahLst/>
              <a:cxnLst/>
              <a:rect l="l" t="t" r="r" b="b"/>
              <a:pathLst>
                <a:path w="601" h="600" extrusionOk="0">
                  <a:moveTo>
                    <a:pt x="302" y="0"/>
                  </a:moveTo>
                  <a:cubicBezTo>
                    <a:pt x="137" y="0"/>
                    <a:pt x="1" y="134"/>
                    <a:pt x="1" y="299"/>
                  </a:cubicBezTo>
                  <a:cubicBezTo>
                    <a:pt x="1" y="463"/>
                    <a:pt x="135" y="600"/>
                    <a:pt x="302" y="600"/>
                  </a:cubicBezTo>
                  <a:cubicBezTo>
                    <a:pt x="467" y="600"/>
                    <a:pt x="600" y="466"/>
                    <a:pt x="600" y="299"/>
                  </a:cubicBezTo>
                  <a:cubicBezTo>
                    <a:pt x="600" y="131"/>
                    <a:pt x="467" y="0"/>
                    <a:pt x="302" y="0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806;p51">
              <a:extLst>
                <a:ext uri="{FF2B5EF4-FFF2-40B4-BE49-F238E27FC236}">
                  <a16:creationId xmlns:a16="http://schemas.microsoft.com/office/drawing/2014/main" id="{112DB7BD-2442-063E-7001-7FF431C2C32D}"/>
                </a:ext>
              </a:extLst>
            </p:cNvPr>
            <p:cNvSpPr/>
            <p:nvPr/>
          </p:nvSpPr>
          <p:spPr>
            <a:xfrm>
              <a:off x="861590" y="3810099"/>
              <a:ext cx="51471" cy="44623"/>
            </a:xfrm>
            <a:custGeom>
              <a:avLst/>
              <a:gdLst/>
              <a:ahLst/>
              <a:cxnLst/>
              <a:rect l="l" t="t" r="r" b="b"/>
              <a:pathLst>
                <a:path w="481" h="417" extrusionOk="0">
                  <a:moveTo>
                    <a:pt x="242" y="1"/>
                  </a:moveTo>
                  <a:cubicBezTo>
                    <a:pt x="209" y="1"/>
                    <a:pt x="176" y="18"/>
                    <a:pt x="159" y="53"/>
                  </a:cubicBezTo>
                  <a:lnTo>
                    <a:pt x="146" y="84"/>
                  </a:lnTo>
                  <a:lnTo>
                    <a:pt x="109" y="92"/>
                  </a:lnTo>
                  <a:cubicBezTo>
                    <a:pt x="34" y="103"/>
                    <a:pt x="0" y="195"/>
                    <a:pt x="56" y="248"/>
                  </a:cubicBezTo>
                  <a:lnTo>
                    <a:pt x="81" y="274"/>
                  </a:lnTo>
                  <a:lnTo>
                    <a:pt x="76" y="307"/>
                  </a:lnTo>
                  <a:cubicBezTo>
                    <a:pt x="67" y="368"/>
                    <a:pt x="115" y="416"/>
                    <a:pt x="167" y="416"/>
                  </a:cubicBezTo>
                  <a:cubicBezTo>
                    <a:pt x="181" y="416"/>
                    <a:pt x="196" y="412"/>
                    <a:pt x="210" y="405"/>
                  </a:cubicBezTo>
                  <a:lnTo>
                    <a:pt x="243" y="388"/>
                  </a:lnTo>
                  <a:lnTo>
                    <a:pt x="274" y="405"/>
                  </a:lnTo>
                  <a:cubicBezTo>
                    <a:pt x="289" y="412"/>
                    <a:pt x="304" y="416"/>
                    <a:pt x="319" y="416"/>
                  </a:cubicBezTo>
                  <a:cubicBezTo>
                    <a:pt x="374" y="416"/>
                    <a:pt x="421" y="368"/>
                    <a:pt x="411" y="307"/>
                  </a:cubicBezTo>
                  <a:lnTo>
                    <a:pt x="402" y="274"/>
                  </a:lnTo>
                  <a:lnTo>
                    <a:pt x="427" y="248"/>
                  </a:lnTo>
                  <a:cubicBezTo>
                    <a:pt x="480" y="195"/>
                    <a:pt x="452" y="103"/>
                    <a:pt x="374" y="92"/>
                  </a:cubicBezTo>
                  <a:lnTo>
                    <a:pt x="341" y="84"/>
                  </a:lnTo>
                  <a:lnTo>
                    <a:pt x="327" y="53"/>
                  </a:lnTo>
                  <a:cubicBezTo>
                    <a:pt x="309" y="18"/>
                    <a:pt x="275" y="1"/>
                    <a:pt x="242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807;p51">
              <a:extLst>
                <a:ext uri="{FF2B5EF4-FFF2-40B4-BE49-F238E27FC236}">
                  <a16:creationId xmlns:a16="http://schemas.microsoft.com/office/drawing/2014/main" id="{B3D52527-2087-4F40-47BA-C6A7A9B81BEB}"/>
                </a:ext>
              </a:extLst>
            </p:cNvPr>
            <p:cNvSpPr/>
            <p:nvPr/>
          </p:nvSpPr>
          <p:spPr>
            <a:xfrm>
              <a:off x="870579" y="3815449"/>
              <a:ext cx="33814" cy="33815"/>
            </a:xfrm>
            <a:custGeom>
              <a:avLst/>
              <a:gdLst/>
              <a:ahLst/>
              <a:cxnLst/>
              <a:rect l="l" t="t" r="r" b="b"/>
              <a:pathLst>
                <a:path w="316" h="316" extrusionOk="0">
                  <a:moveTo>
                    <a:pt x="159" y="0"/>
                  </a:moveTo>
                  <a:cubicBezTo>
                    <a:pt x="70" y="0"/>
                    <a:pt x="0" y="70"/>
                    <a:pt x="0" y="157"/>
                  </a:cubicBezTo>
                  <a:cubicBezTo>
                    <a:pt x="0" y="246"/>
                    <a:pt x="70" y="316"/>
                    <a:pt x="159" y="316"/>
                  </a:cubicBezTo>
                  <a:cubicBezTo>
                    <a:pt x="246" y="316"/>
                    <a:pt x="315" y="246"/>
                    <a:pt x="315" y="157"/>
                  </a:cubicBezTo>
                  <a:cubicBezTo>
                    <a:pt x="315" y="73"/>
                    <a:pt x="246" y="3"/>
                    <a:pt x="15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808;p51">
              <a:extLst>
                <a:ext uri="{FF2B5EF4-FFF2-40B4-BE49-F238E27FC236}">
                  <a16:creationId xmlns:a16="http://schemas.microsoft.com/office/drawing/2014/main" id="{FA1A7E5F-56DF-6BBF-FBB7-D67450D83F08}"/>
                </a:ext>
              </a:extLst>
            </p:cNvPr>
            <p:cNvSpPr/>
            <p:nvPr/>
          </p:nvSpPr>
          <p:spPr>
            <a:xfrm>
              <a:off x="883955" y="3782918"/>
              <a:ext cx="7277" cy="99840"/>
            </a:xfrm>
            <a:custGeom>
              <a:avLst/>
              <a:gdLst/>
              <a:ahLst/>
              <a:cxnLst/>
              <a:rect l="l" t="t" r="r" b="b"/>
              <a:pathLst>
                <a:path w="68" h="933" extrusionOk="0">
                  <a:moveTo>
                    <a:pt x="1" y="0"/>
                  </a:moveTo>
                  <a:lnTo>
                    <a:pt x="1" y="932"/>
                  </a:lnTo>
                  <a:lnTo>
                    <a:pt x="68" y="93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809;p51">
              <a:extLst>
                <a:ext uri="{FF2B5EF4-FFF2-40B4-BE49-F238E27FC236}">
                  <a16:creationId xmlns:a16="http://schemas.microsoft.com/office/drawing/2014/main" id="{963EA54C-A678-60B1-2EF1-99535B0B2DB9}"/>
                </a:ext>
              </a:extLst>
            </p:cNvPr>
            <p:cNvSpPr/>
            <p:nvPr/>
          </p:nvSpPr>
          <p:spPr>
            <a:xfrm>
              <a:off x="883099" y="3774785"/>
              <a:ext cx="9631" cy="9738"/>
            </a:xfrm>
            <a:custGeom>
              <a:avLst/>
              <a:gdLst/>
              <a:ahLst/>
              <a:cxnLst/>
              <a:rect l="l" t="t" r="r" b="b"/>
              <a:pathLst>
                <a:path w="90" h="91" extrusionOk="0">
                  <a:moveTo>
                    <a:pt x="45" y="1"/>
                  </a:moveTo>
                  <a:cubicBezTo>
                    <a:pt x="20" y="1"/>
                    <a:pt x="0" y="21"/>
                    <a:pt x="0" y="46"/>
                  </a:cubicBezTo>
                  <a:cubicBezTo>
                    <a:pt x="0" y="71"/>
                    <a:pt x="20" y="90"/>
                    <a:pt x="45" y="90"/>
                  </a:cubicBezTo>
                  <a:cubicBezTo>
                    <a:pt x="70" y="90"/>
                    <a:pt x="90" y="71"/>
                    <a:pt x="90" y="46"/>
                  </a:cubicBezTo>
                  <a:cubicBezTo>
                    <a:pt x="90" y="18"/>
                    <a:pt x="70" y="1"/>
                    <a:pt x="45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810;p51">
              <a:extLst>
                <a:ext uri="{FF2B5EF4-FFF2-40B4-BE49-F238E27FC236}">
                  <a16:creationId xmlns:a16="http://schemas.microsoft.com/office/drawing/2014/main" id="{14D0BA1D-39A7-DC53-FC1D-956B109CE800}"/>
                </a:ext>
              </a:extLst>
            </p:cNvPr>
            <p:cNvSpPr/>
            <p:nvPr/>
          </p:nvSpPr>
          <p:spPr>
            <a:xfrm>
              <a:off x="885453" y="3777674"/>
              <a:ext cx="4280" cy="4387"/>
            </a:xfrm>
            <a:custGeom>
              <a:avLst/>
              <a:gdLst/>
              <a:ahLst/>
              <a:cxnLst/>
              <a:rect l="l" t="t" r="r" b="b"/>
              <a:pathLst>
                <a:path w="40" h="41" extrusionOk="0">
                  <a:moveTo>
                    <a:pt x="25" y="0"/>
                  </a:moveTo>
                  <a:cubicBezTo>
                    <a:pt x="23" y="0"/>
                    <a:pt x="22" y="1"/>
                    <a:pt x="20" y="2"/>
                  </a:cubicBezTo>
                  <a:cubicBezTo>
                    <a:pt x="9" y="2"/>
                    <a:pt x="1" y="7"/>
                    <a:pt x="1" y="19"/>
                  </a:cubicBezTo>
                  <a:cubicBezTo>
                    <a:pt x="1" y="33"/>
                    <a:pt x="6" y="41"/>
                    <a:pt x="20" y="41"/>
                  </a:cubicBezTo>
                  <a:cubicBezTo>
                    <a:pt x="31" y="41"/>
                    <a:pt x="40" y="30"/>
                    <a:pt x="40" y="19"/>
                  </a:cubicBezTo>
                  <a:cubicBezTo>
                    <a:pt x="40" y="10"/>
                    <a:pt x="32" y="0"/>
                    <a:pt x="25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811;p51">
              <a:extLst>
                <a:ext uri="{FF2B5EF4-FFF2-40B4-BE49-F238E27FC236}">
                  <a16:creationId xmlns:a16="http://schemas.microsoft.com/office/drawing/2014/main" id="{319737C1-0FCC-8DC2-C63C-67F50D40DF2F}"/>
                </a:ext>
              </a:extLst>
            </p:cNvPr>
            <p:cNvSpPr/>
            <p:nvPr/>
          </p:nvSpPr>
          <p:spPr>
            <a:xfrm>
              <a:off x="883099" y="3881368"/>
              <a:ext cx="9631" cy="9952"/>
            </a:xfrm>
            <a:custGeom>
              <a:avLst/>
              <a:gdLst/>
              <a:ahLst/>
              <a:cxnLst/>
              <a:rect l="l" t="t" r="r" b="b"/>
              <a:pathLst>
                <a:path w="90" h="93" extrusionOk="0">
                  <a:moveTo>
                    <a:pt x="49" y="1"/>
                  </a:moveTo>
                  <a:cubicBezTo>
                    <a:pt x="48" y="1"/>
                    <a:pt x="46" y="1"/>
                    <a:pt x="45" y="1"/>
                  </a:cubicBezTo>
                  <a:cubicBezTo>
                    <a:pt x="20" y="1"/>
                    <a:pt x="0" y="23"/>
                    <a:pt x="0" y="48"/>
                  </a:cubicBezTo>
                  <a:cubicBezTo>
                    <a:pt x="0" y="71"/>
                    <a:pt x="20" y="93"/>
                    <a:pt x="45" y="93"/>
                  </a:cubicBezTo>
                  <a:cubicBezTo>
                    <a:pt x="70" y="93"/>
                    <a:pt x="90" y="71"/>
                    <a:pt x="90" y="48"/>
                  </a:cubicBezTo>
                  <a:cubicBezTo>
                    <a:pt x="90" y="22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812;p51">
              <a:extLst>
                <a:ext uri="{FF2B5EF4-FFF2-40B4-BE49-F238E27FC236}">
                  <a16:creationId xmlns:a16="http://schemas.microsoft.com/office/drawing/2014/main" id="{29BE9A2E-E744-38B0-DC50-CFF66F50B461}"/>
                </a:ext>
              </a:extLst>
            </p:cNvPr>
            <p:cNvSpPr/>
            <p:nvPr/>
          </p:nvSpPr>
          <p:spPr>
            <a:xfrm>
              <a:off x="885453" y="3884364"/>
              <a:ext cx="4280" cy="4066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24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9" y="1"/>
                    <a:pt x="1" y="9"/>
                    <a:pt x="1" y="20"/>
                  </a:cubicBezTo>
                  <a:cubicBezTo>
                    <a:pt x="1" y="29"/>
                    <a:pt x="6" y="37"/>
                    <a:pt x="20" y="37"/>
                  </a:cubicBezTo>
                  <a:cubicBezTo>
                    <a:pt x="31" y="37"/>
                    <a:pt x="40" y="29"/>
                    <a:pt x="40" y="20"/>
                  </a:cubicBezTo>
                  <a:cubicBezTo>
                    <a:pt x="40" y="8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813;p51">
              <a:extLst>
                <a:ext uri="{FF2B5EF4-FFF2-40B4-BE49-F238E27FC236}">
                  <a16:creationId xmlns:a16="http://schemas.microsoft.com/office/drawing/2014/main" id="{87F78A67-52A3-3531-84C5-6712624B2D68}"/>
                </a:ext>
              </a:extLst>
            </p:cNvPr>
            <p:cNvSpPr/>
            <p:nvPr/>
          </p:nvSpPr>
          <p:spPr>
            <a:xfrm>
              <a:off x="837727" y="3829146"/>
              <a:ext cx="99838" cy="7277"/>
            </a:xfrm>
            <a:custGeom>
              <a:avLst/>
              <a:gdLst/>
              <a:ahLst/>
              <a:cxnLst/>
              <a:rect l="l" t="t" r="r" b="b"/>
              <a:pathLst>
                <a:path w="933" h="68" extrusionOk="0">
                  <a:moveTo>
                    <a:pt x="0" y="1"/>
                  </a:moveTo>
                  <a:lnTo>
                    <a:pt x="0" y="68"/>
                  </a:lnTo>
                  <a:lnTo>
                    <a:pt x="932" y="68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814;p51">
              <a:extLst>
                <a:ext uri="{FF2B5EF4-FFF2-40B4-BE49-F238E27FC236}">
                  <a16:creationId xmlns:a16="http://schemas.microsoft.com/office/drawing/2014/main" id="{C4A189C1-A013-B121-90C5-73BA5CAC47F8}"/>
                </a:ext>
              </a:extLst>
            </p:cNvPr>
            <p:cNvSpPr/>
            <p:nvPr/>
          </p:nvSpPr>
          <p:spPr>
            <a:xfrm>
              <a:off x="935962" y="3828290"/>
              <a:ext cx="10166" cy="9631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45" y="0"/>
                  </a:moveTo>
                  <a:cubicBezTo>
                    <a:pt x="22" y="0"/>
                    <a:pt x="0" y="20"/>
                    <a:pt x="0" y="45"/>
                  </a:cubicBezTo>
                  <a:cubicBezTo>
                    <a:pt x="0" y="70"/>
                    <a:pt x="22" y="90"/>
                    <a:pt x="45" y="90"/>
                  </a:cubicBezTo>
                  <a:cubicBezTo>
                    <a:pt x="73" y="90"/>
                    <a:pt x="95" y="70"/>
                    <a:pt x="92" y="45"/>
                  </a:cubicBezTo>
                  <a:cubicBezTo>
                    <a:pt x="92" y="20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815;p51">
              <a:extLst>
                <a:ext uri="{FF2B5EF4-FFF2-40B4-BE49-F238E27FC236}">
                  <a16:creationId xmlns:a16="http://schemas.microsoft.com/office/drawing/2014/main" id="{99140059-BCFF-9DA7-BCC3-F676B621A938}"/>
                </a:ext>
              </a:extLst>
            </p:cNvPr>
            <p:cNvSpPr/>
            <p:nvPr/>
          </p:nvSpPr>
          <p:spPr>
            <a:xfrm>
              <a:off x="938851" y="3830645"/>
              <a:ext cx="4387" cy="428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18" y="1"/>
                  </a:moveTo>
                  <a:cubicBezTo>
                    <a:pt x="9" y="1"/>
                    <a:pt x="1" y="9"/>
                    <a:pt x="1" y="20"/>
                  </a:cubicBezTo>
                  <a:cubicBezTo>
                    <a:pt x="1" y="34"/>
                    <a:pt x="9" y="40"/>
                    <a:pt x="18" y="40"/>
                  </a:cubicBezTo>
                  <a:cubicBezTo>
                    <a:pt x="32" y="40"/>
                    <a:pt x="40" y="34"/>
                    <a:pt x="40" y="20"/>
                  </a:cubicBezTo>
                  <a:cubicBezTo>
                    <a:pt x="40" y="9"/>
                    <a:pt x="29" y="1"/>
                    <a:pt x="18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816;p51">
              <a:extLst>
                <a:ext uri="{FF2B5EF4-FFF2-40B4-BE49-F238E27FC236}">
                  <a16:creationId xmlns:a16="http://schemas.microsoft.com/office/drawing/2014/main" id="{FBE7CCA2-5629-0E10-E7FB-CF153672A9EF}"/>
                </a:ext>
              </a:extLst>
            </p:cNvPr>
            <p:cNvSpPr/>
            <p:nvPr/>
          </p:nvSpPr>
          <p:spPr>
            <a:xfrm>
              <a:off x="829594" y="3828290"/>
              <a:ext cx="9738" cy="9631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46" y="0"/>
                  </a:moveTo>
                  <a:cubicBezTo>
                    <a:pt x="20" y="0"/>
                    <a:pt x="1" y="20"/>
                    <a:pt x="1" y="45"/>
                  </a:cubicBezTo>
                  <a:cubicBezTo>
                    <a:pt x="1" y="70"/>
                    <a:pt x="20" y="90"/>
                    <a:pt x="46" y="90"/>
                  </a:cubicBezTo>
                  <a:cubicBezTo>
                    <a:pt x="71" y="90"/>
                    <a:pt x="90" y="70"/>
                    <a:pt x="90" y="45"/>
                  </a:cubicBezTo>
                  <a:cubicBezTo>
                    <a:pt x="90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817;p51">
              <a:extLst>
                <a:ext uri="{FF2B5EF4-FFF2-40B4-BE49-F238E27FC236}">
                  <a16:creationId xmlns:a16="http://schemas.microsoft.com/office/drawing/2014/main" id="{425C606B-B26A-A965-85E1-3D56D562B481}"/>
                </a:ext>
              </a:extLst>
            </p:cNvPr>
            <p:cNvSpPr/>
            <p:nvPr/>
          </p:nvSpPr>
          <p:spPr>
            <a:xfrm>
              <a:off x="832591" y="3830645"/>
              <a:ext cx="3745" cy="4280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8" y="1"/>
                  </a:moveTo>
                  <a:cubicBezTo>
                    <a:pt x="6" y="1"/>
                    <a:pt x="1" y="9"/>
                    <a:pt x="1" y="20"/>
                  </a:cubicBezTo>
                  <a:cubicBezTo>
                    <a:pt x="1" y="34"/>
                    <a:pt x="6" y="40"/>
                    <a:pt x="18" y="40"/>
                  </a:cubicBezTo>
                  <a:cubicBezTo>
                    <a:pt x="26" y="40"/>
                    <a:pt x="34" y="34"/>
                    <a:pt x="34" y="20"/>
                  </a:cubicBezTo>
                  <a:cubicBezTo>
                    <a:pt x="34" y="9"/>
                    <a:pt x="29" y="1"/>
                    <a:pt x="18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818;p51">
              <a:extLst>
                <a:ext uri="{FF2B5EF4-FFF2-40B4-BE49-F238E27FC236}">
                  <a16:creationId xmlns:a16="http://schemas.microsoft.com/office/drawing/2014/main" id="{E39A6E1E-3E3C-C523-7A96-07C5E80EA915}"/>
                </a:ext>
              </a:extLst>
            </p:cNvPr>
            <p:cNvSpPr/>
            <p:nvPr/>
          </p:nvSpPr>
          <p:spPr>
            <a:xfrm>
              <a:off x="857952" y="3803250"/>
              <a:ext cx="58961" cy="58856"/>
            </a:xfrm>
            <a:custGeom>
              <a:avLst/>
              <a:gdLst/>
              <a:ahLst/>
              <a:cxnLst/>
              <a:rect l="l" t="t" r="r" b="b"/>
              <a:pathLst>
                <a:path w="551" h="550" extrusionOk="0">
                  <a:moveTo>
                    <a:pt x="503" y="0"/>
                  </a:moveTo>
                  <a:lnTo>
                    <a:pt x="1" y="502"/>
                  </a:lnTo>
                  <a:lnTo>
                    <a:pt x="46" y="550"/>
                  </a:lnTo>
                  <a:lnTo>
                    <a:pt x="551" y="47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819;p51">
              <a:extLst>
                <a:ext uri="{FF2B5EF4-FFF2-40B4-BE49-F238E27FC236}">
                  <a16:creationId xmlns:a16="http://schemas.microsoft.com/office/drawing/2014/main" id="{45656ACF-E592-F4D3-3E99-39F8C883E42D}"/>
                </a:ext>
              </a:extLst>
            </p:cNvPr>
            <p:cNvSpPr/>
            <p:nvPr/>
          </p:nvSpPr>
          <p:spPr>
            <a:xfrm>
              <a:off x="912955" y="3800254"/>
              <a:ext cx="7598" cy="7491"/>
            </a:xfrm>
            <a:custGeom>
              <a:avLst/>
              <a:gdLst/>
              <a:ahLst/>
              <a:cxnLst/>
              <a:rect l="l" t="t" r="r" b="b"/>
              <a:pathLst>
                <a:path w="71" h="70" extrusionOk="0">
                  <a:moveTo>
                    <a:pt x="34" y="0"/>
                  </a:moveTo>
                  <a:cubicBezTo>
                    <a:pt x="14" y="0"/>
                    <a:pt x="0" y="14"/>
                    <a:pt x="0" y="34"/>
                  </a:cubicBezTo>
                  <a:cubicBezTo>
                    <a:pt x="0" y="53"/>
                    <a:pt x="14" y="70"/>
                    <a:pt x="34" y="70"/>
                  </a:cubicBezTo>
                  <a:cubicBezTo>
                    <a:pt x="53" y="70"/>
                    <a:pt x="70" y="53"/>
                    <a:pt x="70" y="34"/>
                  </a:cubicBezTo>
                  <a:cubicBezTo>
                    <a:pt x="70" y="14"/>
                    <a:pt x="53" y="0"/>
                    <a:pt x="34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820;p51">
              <a:extLst>
                <a:ext uri="{FF2B5EF4-FFF2-40B4-BE49-F238E27FC236}">
                  <a16:creationId xmlns:a16="http://schemas.microsoft.com/office/drawing/2014/main" id="{25EC0D35-F8F3-9E7E-7B63-DBA7B484EEB1}"/>
                </a:ext>
              </a:extLst>
            </p:cNvPr>
            <p:cNvSpPr/>
            <p:nvPr/>
          </p:nvSpPr>
          <p:spPr>
            <a:xfrm>
              <a:off x="914988" y="3802287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5" y="1"/>
                  </a:moveTo>
                  <a:cubicBezTo>
                    <a:pt x="6" y="1"/>
                    <a:pt x="1" y="6"/>
                    <a:pt x="1" y="15"/>
                  </a:cubicBezTo>
                  <a:cubicBezTo>
                    <a:pt x="1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6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821;p51">
              <a:extLst>
                <a:ext uri="{FF2B5EF4-FFF2-40B4-BE49-F238E27FC236}">
                  <a16:creationId xmlns:a16="http://schemas.microsoft.com/office/drawing/2014/main" id="{8812216E-E702-0A97-C017-AF829576EB1C}"/>
                </a:ext>
              </a:extLst>
            </p:cNvPr>
            <p:cNvSpPr/>
            <p:nvPr/>
          </p:nvSpPr>
          <p:spPr>
            <a:xfrm>
              <a:off x="854742" y="3857611"/>
              <a:ext cx="8454" cy="8026"/>
            </a:xfrm>
            <a:custGeom>
              <a:avLst/>
              <a:gdLst/>
              <a:ahLst/>
              <a:cxnLst/>
              <a:rect l="l" t="t" r="r" b="b"/>
              <a:pathLst>
                <a:path w="79" h="75" extrusionOk="0">
                  <a:moveTo>
                    <a:pt x="39" y="0"/>
                  </a:moveTo>
                  <a:cubicBezTo>
                    <a:pt x="30" y="0"/>
                    <a:pt x="21" y="4"/>
                    <a:pt x="14" y="11"/>
                  </a:cubicBezTo>
                  <a:cubicBezTo>
                    <a:pt x="0" y="25"/>
                    <a:pt x="0" y="50"/>
                    <a:pt x="14" y="64"/>
                  </a:cubicBezTo>
                  <a:cubicBezTo>
                    <a:pt x="21" y="71"/>
                    <a:pt x="30" y="74"/>
                    <a:pt x="39" y="74"/>
                  </a:cubicBezTo>
                  <a:cubicBezTo>
                    <a:pt x="48" y="74"/>
                    <a:pt x="57" y="71"/>
                    <a:pt x="64" y="64"/>
                  </a:cubicBezTo>
                  <a:cubicBezTo>
                    <a:pt x="78" y="50"/>
                    <a:pt x="78" y="28"/>
                    <a:pt x="64" y="11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822;p51">
              <a:extLst>
                <a:ext uri="{FF2B5EF4-FFF2-40B4-BE49-F238E27FC236}">
                  <a16:creationId xmlns:a16="http://schemas.microsoft.com/office/drawing/2014/main" id="{A26CD796-31CB-FF93-5814-077A8C1C1884}"/>
                </a:ext>
              </a:extLst>
            </p:cNvPr>
            <p:cNvSpPr/>
            <p:nvPr/>
          </p:nvSpPr>
          <p:spPr>
            <a:xfrm>
              <a:off x="856775" y="3860073"/>
              <a:ext cx="4066" cy="3424"/>
            </a:xfrm>
            <a:custGeom>
              <a:avLst/>
              <a:gdLst/>
              <a:ahLst/>
              <a:cxnLst/>
              <a:rect l="l" t="t" r="r" b="b"/>
              <a:pathLst>
                <a:path w="38" h="32" extrusionOk="0">
                  <a:moveTo>
                    <a:pt x="18" y="0"/>
                  </a:moveTo>
                  <a:cubicBezTo>
                    <a:pt x="15" y="0"/>
                    <a:pt x="12" y="2"/>
                    <a:pt x="9" y="5"/>
                  </a:cubicBezTo>
                  <a:cubicBezTo>
                    <a:pt x="1" y="13"/>
                    <a:pt x="1" y="19"/>
                    <a:pt x="9" y="27"/>
                  </a:cubicBezTo>
                  <a:cubicBezTo>
                    <a:pt x="12" y="30"/>
                    <a:pt x="15" y="31"/>
                    <a:pt x="18" y="31"/>
                  </a:cubicBezTo>
                  <a:cubicBezTo>
                    <a:pt x="21" y="31"/>
                    <a:pt x="25" y="30"/>
                    <a:pt x="29" y="27"/>
                  </a:cubicBezTo>
                  <a:cubicBezTo>
                    <a:pt x="37" y="19"/>
                    <a:pt x="37" y="13"/>
                    <a:pt x="29" y="5"/>
                  </a:cubicBezTo>
                  <a:cubicBezTo>
                    <a:pt x="25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823;p51">
              <a:extLst>
                <a:ext uri="{FF2B5EF4-FFF2-40B4-BE49-F238E27FC236}">
                  <a16:creationId xmlns:a16="http://schemas.microsoft.com/office/drawing/2014/main" id="{F21F6C8A-9AB1-EB7F-0195-2467D40CA796}"/>
                </a:ext>
              </a:extLst>
            </p:cNvPr>
            <p:cNvSpPr/>
            <p:nvPr/>
          </p:nvSpPr>
          <p:spPr>
            <a:xfrm>
              <a:off x="857952" y="3803250"/>
              <a:ext cx="58961" cy="59177"/>
            </a:xfrm>
            <a:custGeom>
              <a:avLst/>
              <a:gdLst/>
              <a:ahLst/>
              <a:cxnLst/>
              <a:rect l="l" t="t" r="r" b="b"/>
              <a:pathLst>
                <a:path w="551" h="553" extrusionOk="0">
                  <a:moveTo>
                    <a:pt x="48" y="0"/>
                  </a:moveTo>
                  <a:lnTo>
                    <a:pt x="1" y="47"/>
                  </a:lnTo>
                  <a:lnTo>
                    <a:pt x="503" y="552"/>
                  </a:lnTo>
                  <a:lnTo>
                    <a:pt x="551" y="50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824;p51">
              <a:extLst>
                <a:ext uri="{FF2B5EF4-FFF2-40B4-BE49-F238E27FC236}">
                  <a16:creationId xmlns:a16="http://schemas.microsoft.com/office/drawing/2014/main" id="{C06ACA72-2E44-F019-8CEC-84053E5BDA52}"/>
                </a:ext>
              </a:extLst>
            </p:cNvPr>
            <p:cNvSpPr/>
            <p:nvPr/>
          </p:nvSpPr>
          <p:spPr>
            <a:xfrm>
              <a:off x="912955" y="3858146"/>
              <a:ext cx="7598" cy="7598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4" y="0"/>
                  </a:moveTo>
                  <a:cubicBezTo>
                    <a:pt x="14" y="0"/>
                    <a:pt x="0" y="14"/>
                    <a:pt x="0" y="34"/>
                  </a:cubicBezTo>
                  <a:cubicBezTo>
                    <a:pt x="0" y="53"/>
                    <a:pt x="14" y="70"/>
                    <a:pt x="34" y="70"/>
                  </a:cubicBezTo>
                  <a:cubicBezTo>
                    <a:pt x="53" y="70"/>
                    <a:pt x="70" y="53"/>
                    <a:pt x="70" y="34"/>
                  </a:cubicBezTo>
                  <a:cubicBezTo>
                    <a:pt x="70" y="14"/>
                    <a:pt x="53" y="0"/>
                    <a:pt x="34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825;p51">
              <a:extLst>
                <a:ext uri="{FF2B5EF4-FFF2-40B4-BE49-F238E27FC236}">
                  <a16:creationId xmlns:a16="http://schemas.microsoft.com/office/drawing/2014/main" id="{8D235508-8D85-86AC-A3F1-3ED0E9F3C5A6}"/>
                </a:ext>
              </a:extLst>
            </p:cNvPr>
            <p:cNvSpPr/>
            <p:nvPr/>
          </p:nvSpPr>
          <p:spPr>
            <a:xfrm>
              <a:off x="914988" y="3860180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5" y="1"/>
                  </a:moveTo>
                  <a:cubicBezTo>
                    <a:pt x="6" y="1"/>
                    <a:pt x="1" y="6"/>
                    <a:pt x="1" y="15"/>
                  </a:cubicBezTo>
                  <a:cubicBezTo>
                    <a:pt x="1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6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826;p51">
              <a:extLst>
                <a:ext uri="{FF2B5EF4-FFF2-40B4-BE49-F238E27FC236}">
                  <a16:creationId xmlns:a16="http://schemas.microsoft.com/office/drawing/2014/main" id="{78323C81-792D-1753-2BAE-68F9775B2895}"/>
                </a:ext>
              </a:extLst>
            </p:cNvPr>
            <p:cNvSpPr/>
            <p:nvPr/>
          </p:nvSpPr>
          <p:spPr>
            <a:xfrm>
              <a:off x="854742" y="3800254"/>
              <a:ext cx="8454" cy="7705"/>
            </a:xfrm>
            <a:custGeom>
              <a:avLst/>
              <a:gdLst/>
              <a:ahLst/>
              <a:cxnLst/>
              <a:rect l="l" t="t" r="r" b="b"/>
              <a:pathLst>
                <a:path w="79" h="72" extrusionOk="0">
                  <a:moveTo>
                    <a:pt x="39" y="1"/>
                  </a:moveTo>
                  <a:cubicBezTo>
                    <a:pt x="30" y="1"/>
                    <a:pt x="21" y="4"/>
                    <a:pt x="14" y="11"/>
                  </a:cubicBezTo>
                  <a:cubicBezTo>
                    <a:pt x="0" y="25"/>
                    <a:pt x="0" y="48"/>
                    <a:pt x="14" y="61"/>
                  </a:cubicBezTo>
                  <a:cubicBezTo>
                    <a:pt x="21" y="68"/>
                    <a:pt x="30" y="72"/>
                    <a:pt x="39" y="72"/>
                  </a:cubicBezTo>
                  <a:cubicBezTo>
                    <a:pt x="48" y="72"/>
                    <a:pt x="57" y="68"/>
                    <a:pt x="64" y="61"/>
                  </a:cubicBezTo>
                  <a:cubicBezTo>
                    <a:pt x="78" y="48"/>
                    <a:pt x="78" y="25"/>
                    <a:pt x="64" y="11"/>
                  </a:cubicBezTo>
                  <a:cubicBezTo>
                    <a:pt x="57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827;p51">
              <a:extLst>
                <a:ext uri="{FF2B5EF4-FFF2-40B4-BE49-F238E27FC236}">
                  <a16:creationId xmlns:a16="http://schemas.microsoft.com/office/drawing/2014/main" id="{729EDF86-D080-816C-31A7-3927E8CD9059}"/>
                </a:ext>
              </a:extLst>
            </p:cNvPr>
            <p:cNvSpPr/>
            <p:nvPr/>
          </p:nvSpPr>
          <p:spPr>
            <a:xfrm>
              <a:off x="856775" y="3802501"/>
              <a:ext cx="4066" cy="3317"/>
            </a:xfrm>
            <a:custGeom>
              <a:avLst/>
              <a:gdLst/>
              <a:ahLst/>
              <a:cxnLst/>
              <a:rect l="l" t="t" r="r" b="b"/>
              <a:pathLst>
                <a:path w="38" h="31" extrusionOk="0">
                  <a:moveTo>
                    <a:pt x="19" y="1"/>
                  </a:moveTo>
                  <a:cubicBezTo>
                    <a:pt x="15" y="1"/>
                    <a:pt x="12" y="3"/>
                    <a:pt x="9" y="7"/>
                  </a:cubicBezTo>
                  <a:cubicBezTo>
                    <a:pt x="1" y="13"/>
                    <a:pt x="1" y="21"/>
                    <a:pt x="9" y="27"/>
                  </a:cubicBezTo>
                  <a:cubicBezTo>
                    <a:pt x="12" y="29"/>
                    <a:pt x="16" y="31"/>
                    <a:pt x="20" y="31"/>
                  </a:cubicBezTo>
                  <a:cubicBezTo>
                    <a:pt x="24" y="31"/>
                    <a:pt x="27" y="29"/>
                    <a:pt x="29" y="27"/>
                  </a:cubicBezTo>
                  <a:cubicBezTo>
                    <a:pt x="37" y="21"/>
                    <a:pt x="37" y="13"/>
                    <a:pt x="29" y="7"/>
                  </a:cubicBezTo>
                  <a:cubicBezTo>
                    <a:pt x="26" y="3"/>
                    <a:pt x="22" y="1"/>
                    <a:pt x="1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828;p51">
              <a:extLst>
                <a:ext uri="{FF2B5EF4-FFF2-40B4-BE49-F238E27FC236}">
                  <a16:creationId xmlns:a16="http://schemas.microsoft.com/office/drawing/2014/main" id="{67610372-BBB9-F7A5-CDFC-7353F228BF85}"/>
                </a:ext>
              </a:extLst>
            </p:cNvPr>
            <p:cNvSpPr/>
            <p:nvPr/>
          </p:nvSpPr>
          <p:spPr>
            <a:xfrm>
              <a:off x="879247" y="3824117"/>
              <a:ext cx="16479" cy="16480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78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7"/>
                    <a:pt x="34" y="154"/>
                    <a:pt x="78" y="154"/>
                  </a:cubicBezTo>
                  <a:cubicBezTo>
                    <a:pt x="120" y="154"/>
                    <a:pt x="153" y="117"/>
                    <a:pt x="153" y="76"/>
                  </a:cubicBezTo>
                  <a:cubicBezTo>
                    <a:pt x="153" y="34"/>
                    <a:pt x="120" y="0"/>
                    <a:pt x="78" y="0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829;p51">
              <a:extLst>
                <a:ext uri="{FF2B5EF4-FFF2-40B4-BE49-F238E27FC236}">
                  <a16:creationId xmlns:a16="http://schemas.microsoft.com/office/drawing/2014/main" id="{DE87A96A-3CAE-7DD5-01D2-C573A82BABDB}"/>
                </a:ext>
              </a:extLst>
            </p:cNvPr>
            <p:cNvSpPr/>
            <p:nvPr/>
          </p:nvSpPr>
          <p:spPr>
            <a:xfrm>
              <a:off x="927294" y="3612771"/>
              <a:ext cx="133866" cy="115036"/>
            </a:xfrm>
            <a:custGeom>
              <a:avLst/>
              <a:gdLst/>
              <a:ahLst/>
              <a:cxnLst/>
              <a:rect l="l" t="t" r="r" b="b"/>
              <a:pathLst>
                <a:path w="1251" h="1075" extrusionOk="0">
                  <a:moveTo>
                    <a:pt x="625" y="0"/>
                  </a:moveTo>
                  <a:cubicBezTo>
                    <a:pt x="540" y="0"/>
                    <a:pt x="455" y="45"/>
                    <a:pt x="410" y="134"/>
                  </a:cubicBezTo>
                  <a:lnTo>
                    <a:pt x="368" y="218"/>
                  </a:lnTo>
                  <a:lnTo>
                    <a:pt x="276" y="232"/>
                  </a:lnTo>
                  <a:cubicBezTo>
                    <a:pt x="81" y="260"/>
                    <a:pt x="0" y="500"/>
                    <a:pt x="145" y="639"/>
                  </a:cubicBezTo>
                  <a:lnTo>
                    <a:pt x="209" y="700"/>
                  </a:lnTo>
                  <a:lnTo>
                    <a:pt x="195" y="792"/>
                  </a:lnTo>
                  <a:cubicBezTo>
                    <a:pt x="169" y="949"/>
                    <a:pt x="294" y="1074"/>
                    <a:pt x="433" y="1074"/>
                  </a:cubicBezTo>
                  <a:cubicBezTo>
                    <a:pt x="470" y="1074"/>
                    <a:pt x="508" y="1066"/>
                    <a:pt x="544" y="1046"/>
                  </a:cubicBezTo>
                  <a:lnTo>
                    <a:pt x="625" y="1004"/>
                  </a:lnTo>
                  <a:lnTo>
                    <a:pt x="706" y="1046"/>
                  </a:lnTo>
                  <a:cubicBezTo>
                    <a:pt x="742" y="1065"/>
                    <a:pt x="779" y="1074"/>
                    <a:pt x="816" y="1074"/>
                  </a:cubicBezTo>
                  <a:cubicBezTo>
                    <a:pt x="955" y="1074"/>
                    <a:pt x="1081" y="947"/>
                    <a:pt x="1055" y="792"/>
                  </a:cubicBezTo>
                  <a:lnTo>
                    <a:pt x="1041" y="700"/>
                  </a:lnTo>
                  <a:lnTo>
                    <a:pt x="1108" y="639"/>
                  </a:lnTo>
                  <a:cubicBezTo>
                    <a:pt x="1250" y="502"/>
                    <a:pt x="1169" y="260"/>
                    <a:pt x="974" y="232"/>
                  </a:cubicBezTo>
                  <a:lnTo>
                    <a:pt x="885" y="218"/>
                  </a:lnTo>
                  <a:lnTo>
                    <a:pt x="843" y="134"/>
                  </a:lnTo>
                  <a:cubicBezTo>
                    <a:pt x="797" y="45"/>
                    <a:pt x="711" y="0"/>
                    <a:pt x="625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830;p51">
              <a:extLst>
                <a:ext uri="{FF2B5EF4-FFF2-40B4-BE49-F238E27FC236}">
                  <a16:creationId xmlns:a16="http://schemas.microsoft.com/office/drawing/2014/main" id="{05EFB5E1-13D2-84F5-3E99-FBE1692DEF76}"/>
                </a:ext>
              </a:extLst>
            </p:cNvPr>
            <p:cNvSpPr/>
            <p:nvPr/>
          </p:nvSpPr>
          <p:spPr>
            <a:xfrm>
              <a:off x="937460" y="3621011"/>
              <a:ext cx="113535" cy="97914"/>
            </a:xfrm>
            <a:custGeom>
              <a:avLst/>
              <a:gdLst/>
              <a:ahLst/>
              <a:cxnLst/>
              <a:rect l="l" t="t" r="r" b="b"/>
              <a:pathLst>
                <a:path w="1061" h="915" extrusionOk="0">
                  <a:moveTo>
                    <a:pt x="530" y="1"/>
                  </a:moveTo>
                  <a:cubicBezTo>
                    <a:pt x="457" y="1"/>
                    <a:pt x="384" y="39"/>
                    <a:pt x="346" y="116"/>
                  </a:cubicBezTo>
                  <a:lnTo>
                    <a:pt x="310" y="185"/>
                  </a:lnTo>
                  <a:lnTo>
                    <a:pt x="234" y="197"/>
                  </a:lnTo>
                  <a:cubicBezTo>
                    <a:pt x="70" y="222"/>
                    <a:pt x="0" y="425"/>
                    <a:pt x="123" y="545"/>
                  </a:cubicBezTo>
                  <a:lnTo>
                    <a:pt x="179" y="598"/>
                  </a:lnTo>
                  <a:lnTo>
                    <a:pt x="165" y="674"/>
                  </a:lnTo>
                  <a:cubicBezTo>
                    <a:pt x="143" y="806"/>
                    <a:pt x="247" y="915"/>
                    <a:pt x="366" y="915"/>
                  </a:cubicBezTo>
                  <a:cubicBezTo>
                    <a:pt x="397" y="915"/>
                    <a:pt x="429" y="907"/>
                    <a:pt x="460" y="891"/>
                  </a:cubicBezTo>
                  <a:lnTo>
                    <a:pt x="530" y="852"/>
                  </a:lnTo>
                  <a:lnTo>
                    <a:pt x="600" y="891"/>
                  </a:lnTo>
                  <a:cubicBezTo>
                    <a:pt x="631" y="907"/>
                    <a:pt x="662" y="914"/>
                    <a:pt x="693" y="914"/>
                  </a:cubicBezTo>
                  <a:cubicBezTo>
                    <a:pt x="813" y="914"/>
                    <a:pt x="918" y="807"/>
                    <a:pt x="896" y="674"/>
                  </a:cubicBezTo>
                  <a:lnTo>
                    <a:pt x="882" y="598"/>
                  </a:lnTo>
                  <a:lnTo>
                    <a:pt x="937" y="545"/>
                  </a:lnTo>
                  <a:cubicBezTo>
                    <a:pt x="1060" y="425"/>
                    <a:pt x="993" y="222"/>
                    <a:pt x="826" y="197"/>
                  </a:cubicBezTo>
                  <a:lnTo>
                    <a:pt x="750" y="185"/>
                  </a:lnTo>
                  <a:lnTo>
                    <a:pt x="714" y="116"/>
                  </a:lnTo>
                  <a:cubicBezTo>
                    <a:pt x="677" y="39"/>
                    <a:pt x="603" y="1"/>
                    <a:pt x="530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831;p51">
              <a:extLst>
                <a:ext uri="{FF2B5EF4-FFF2-40B4-BE49-F238E27FC236}">
                  <a16:creationId xmlns:a16="http://schemas.microsoft.com/office/drawing/2014/main" id="{041FAADE-9A2E-D950-DF08-0486D6913B10}"/>
                </a:ext>
              </a:extLst>
            </p:cNvPr>
            <p:cNvSpPr/>
            <p:nvPr/>
          </p:nvSpPr>
          <p:spPr>
            <a:xfrm>
              <a:off x="937139" y="3629143"/>
              <a:ext cx="104546" cy="94704"/>
            </a:xfrm>
            <a:custGeom>
              <a:avLst/>
              <a:gdLst/>
              <a:ahLst/>
              <a:cxnLst/>
              <a:rect l="l" t="t" r="r" b="b"/>
              <a:pathLst>
                <a:path w="977" h="885" extrusionOk="0">
                  <a:moveTo>
                    <a:pt x="0" y="416"/>
                  </a:moveTo>
                  <a:cubicBezTo>
                    <a:pt x="11" y="441"/>
                    <a:pt x="28" y="466"/>
                    <a:pt x="53" y="489"/>
                  </a:cubicBezTo>
                  <a:lnTo>
                    <a:pt x="117" y="553"/>
                  </a:lnTo>
                  <a:lnTo>
                    <a:pt x="103" y="642"/>
                  </a:lnTo>
                  <a:lnTo>
                    <a:pt x="103" y="665"/>
                  </a:lnTo>
                  <a:cubicBezTo>
                    <a:pt x="192" y="631"/>
                    <a:pt x="293" y="567"/>
                    <a:pt x="388" y="523"/>
                  </a:cubicBezTo>
                  <a:lnTo>
                    <a:pt x="388" y="523"/>
                  </a:lnTo>
                  <a:cubicBezTo>
                    <a:pt x="389" y="526"/>
                    <a:pt x="391" y="528"/>
                    <a:pt x="395" y="528"/>
                  </a:cubicBezTo>
                  <a:cubicBezTo>
                    <a:pt x="395" y="528"/>
                    <a:pt x="396" y="528"/>
                    <a:pt x="396" y="528"/>
                  </a:cubicBezTo>
                  <a:cubicBezTo>
                    <a:pt x="429" y="525"/>
                    <a:pt x="457" y="512"/>
                    <a:pt x="474" y="490"/>
                  </a:cubicBezTo>
                  <a:lnTo>
                    <a:pt x="474" y="490"/>
                  </a:lnTo>
                  <a:cubicBezTo>
                    <a:pt x="446" y="498"/>
                    <a:pt x="417" y="510"/>
                    <a:pt x="388" y="523"/>
                  </a:cubicBezTo>
                  <a:lnTo>
                    <a:pt x="388" y="523"/>
                  </a:lnTo>
                  <a:cubicBezTo>
                    <a:pt x="383" y="509"/>
                    <a:pt x="407" y="469"/>
                    <a:pt x="392" y="469"/>
                  </a:cubicBezTo>
                  <a:cubicBezTo>
                    <a:pt x="391" y="469"/>
                    <a:pt x="390" y="469"/>
                    <a:pt x="388" y="469"/>
                  </a:cubicBezTo>
                  <a:cubicBezTo>
                    <a:pt x="312" y="495"/>
                    <a:pt x="266" y="512"/>
                    <a:pt x="220" y="512"/>
                  </a:cubicBezTo>
                  <a:cubicBezTo>
                    <a:pt x="164" y="512"/>
                    <a:pt x="109" y="486"/>
                    <a:pt x="0" y="416"/>
                  </a:cubicBezTo>
                  <a:close/>
                  <a:moveTo>
                    <a:pt x="759" y="1"/>
                  </a:moveTo>
                  <a:cubicBezTo>
                    <a:pt x="740" y="109"/>
                    <a:pt x="709" y="218"/>
                    <a:pt x="661" y="319"/>
                  </a:cubicBezTo>
                  <a:cubicBezTo>
                    <a:pt x="647" y="347"/>
                    <a:pt x="634" y="377"/>
                    <a:pt x="603" y="386"/>
                  </a:cubicBezTo>
                  <a:cubicBezTo>
                    <a:pt x="598" y="387"/>
                    <a:pt x="593" y="388"/>
                    <a:pt x="587" y="388"/>
                  </a:cubicBezTo>
                  <a:cubicBezTo>
                    <a:pt x="571" y="388"/>
                    <a:pt x="553" y="381"/>
                    <a:pt x="536" y="369"/>
                  </a:cubicBezTo>
                  <a:cubicBezTo>
                    <a:pt x="519" y="355"/>
                    <a:pt x="505" y="333"/>
                    <a:pt x="491" y="316"/>
                  </a:cubicBezTo>
                  <a:cubicBezTo>
                    <a:pt x="430" y="218"/>
                    <a:pt x="363" y="118"/>
                    <a:pt x="299" y="15"/>
                  </a:cubicBezTo>
                  <a:lnTo>
                    <a:pt x="276" y="68"/>
                  </a:lnTo>
                  <a:lnTo>
                    <a:pt x="226" y="76"/>
                  </a:lnTo>
                  <a:cubicBezTo>
                    <a:pt x="332" y="140"/>
                    <a:pt x="419" y="224"/>
                    <a:pt x="472" y="333"/>
                  </a:cubicBezTo>
                  <a:cubicBezTo>
                    <a:pt x="494" y="380"/>
                    <a:pt x="508" y="444"/>
                    <a:pt x="475" y="489"/>
                  </a:cubicBezTo>
                  <a:cubicBezTo>
                    <a:pt x="474" y="489"/>
                    <a:pt x="474" y="489"/>
                    <a:pt x="474" y="490"/>
                  </a:cubicBezTo>
                  <a:lnTo>
                    <a:pt x="474" y="490"/>
                  </a:lnTo>
                  <a:cubicBezTo>
                    <a:pt x="475" y="489"/>
                    <a:pt x="476" y="489"/>
                    <a:pt x="477" y="489"/>
                  </a:cubicBezTo>
                  <a:cubicBezTo>
                    <a:pt x="478" y="489"/>
                    <a:pt x="478" y="489"/>
                    <a:pt x="478" y="489"/>
                  </a:cubicBezTo>
                  <a:cubicBezTo>
                    <a:pt x="491" y="489"/>
                    <a:pt x="486" y="542"/>
                    <a:pt x="494" y="553"/>
                  </a:cubicBezTo>
                  <a:cubicBezTo>
                    <a:pt x="502" y="559"/>
                    <a:pt x="505" y="570"/>
                    <a:pt x="508" y="581"/>
                  </a:cubicBezTo>
                  <a:cubicBezTo>
                    <a:pt x="516" y="628"/>
                    <a:pt x="514" y="678"/>
                    <a:pt x="505" y="723"/>
                  </a:cubicBezTo>
                  <a:cubicBezTo>
                    <a:pt x="500" y="776"/>
                    <a:pt x="488" y="832"/>
                    <a:pt x="477" y="885"/>
                  </a:cubicBezTo>
                  <a:lnTo>
                    <a:pt x="533" y="851"/>
                  </a:lnTo>
                  <a:lnTo>
                    <a:pt x="575" y="874"/>
                  </a:lnTo>
                  <a:cubicBezTo>
                    <a:pt x="569" y="829"/>
                    <a:pt x="564" y="782"/>
                    <a:pt x="561" y="737"/>
                  </a:cubicBezTo>
                  <a:cubicBezTo>
                    <a:pt x="558" y="665"/>
                    <a:pt x="561" y="584"/>
                    <a:pt x="603" y="525"/>
                  </a:cubicBezTo>
                  <a:lnTo>
                    <a:pt x="614" y="514"/>
                  </a:lnTo>
                  <a:cubicBezTo>
                    <a:pt x="620" y="511"/>
                    <a:pt x="628" y="511"/>
                    <a:pt x="634" y="511"/>
                  </a:cubicBezTo>
                  <a:cubicBezTo>
                    <a:pt x="742" y="511"/>
                    <a:pt x="843" y="553"/>
                    <a:pt x="952" y="578"/>
                  </a:cubicBezTo>
                  <a:lnTo>
                    <a:pt x="949" y="553"/>
                  </a:lnTo>
                  <a:lnTo>
                    <a:pt x="977" y="517"/>
                  </a:lnTo>
                  <a:cubicBezTo>
                    <a:pt x="938" y="517"/>
                    <a:pt x="899" y="514"/>
                    <a:pt x="865" y="511"/>
                  </a:cubicBezTo>
                  <a:cubicBezTo>
                    <a:pt x="826" y="503"/>
                    <a:pt x="787" y="497"/>
                    <a:pt x="753" y="486"/>
                  </a:cubicBezTo>
                  <a:cubicBezTo>
                    <a:pt x="728" y="480"/>
                    <a:pt x="703" y="469"/>
                    <a:pt x="687" y="455"/>
                  </a:cubicBezTo>
                  <a:cubicBezTo>
                    <a:pt x="664" y="441"/>
                    <a:pt x="653" y="416"/>
                    <a:pt x="653" y="388"/>
                  </a:cubicBezTo>
                  <a:cubicBezTo>
                    <a:pt x="653" y="363"/>
                    <a:pt x="664" y="341"/>
                    <a:pt x="678" y="319"/>
                  </a:cubicBezTo>
                  <a:cubicBezTo>
                    <a:pt x="731" y="235"/>
                    <a:pt x="787" y="154"/>
                    <a:pt x="843" y="70"/>
                  </a:cubicBezTo>
                  <a:lnTo>
                    <a:pt x="793" y="65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832;p51">
              <a:extLst>
                <a:ext uri="{FF2B5EF4-FFF2-40B4-BE49-F238E27FC236}">
                  <a16:creationId xmlns:a16="http://schemas.microsoft.com/office/drawing/2014/main" id="{A7CE6227-C42A-2592-5ABA-7832234DE5B3}"/>
                </a:ext>
              </a:extLst>
            </p:cNvPr>
            <p:cNvSpPr/>
            <p:nvPr/>
          </p:nvSpPr>
          <p:spPr>
            <a:xfrm>
              <a:off x="972345" y="3648298"/>
              <a:ext cx="43338" cy="43339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4" y="0"/>
                  </a:moveTo>
                  <a:cubicBezTo>
                    <a:pt x="93" y="0"/>
                    <a:pt x="0" y="89"/>
                    <a:pt x="0" y="204"/>
                  </a:cubicBezTo>
                  <a:cubicBezTo>
                    <a:pt x="0" y="315"/>
                    <a:pt x="93" y="405"/>
                    <a:pt x="204" y="405"/>
                  </a:cubicBezTo>
                  <a:cubicBezTo>
                    <a:pt x="316" y="405"/>
                    <a:pt x="405" y="315"/>
                    <a:pt x="405" y="204"/>
                  </a:cubicBezTo>
                  <a:cubicBezTo>
                    <a:pt x="405" y="89"/>
                    <a:pt x="316" y="0"/>
                    <a:pt x="204" y="0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833;p51">
              <a:extLst>
                <a:ext uri="{FF2B5EF4-FFF2-40B4-BE49-F238E27FC236}">
                  <a16:creationId xmlns:a16="http://schemas.microsoft.com/office/drawing/2014/main" id="{30E167E3-6D1E-1926-9D10-70E31E117D91}"/>
                </a:ext>
              </a:extLst>
            </p:cNvPr>
            <p:cNvSpPr/>
            <p:nvPr/>
          </p:nvSpPr>
          <p:spPr>
            <a:xfrm>
              <a:off x="976197" y="3655468"/>
              <a:ext cx="34777" cy="29535"/>
            </a:xfrm>
            <a:custGeom>
              <a:avLst/>
              <a:gdLst/>
              <a:ahLst/>
              <a:cxnLst/>
              <a:rect l="l" t="t" r="r" b="b"/>
              <a:pathLst>
                <a:path w="325" h="276" extrusionOk="0">
                  <a:moveTo>
                    <a:pt x="166" y="0"/>
                  </a:moveTo>
                  <a:cubicBezTo>
                    <a:pt x="143" y="0"/>
                    <a:pt x="119" y="11"/>
                    <a:pt x="104" y="34"/>
                  </a:cubicBezTo>
                  <a:lnTo>
                    <a:pt x="96" y="56"/>
                  </a:lnTo>
                  <a:lnTo>
                    <a:pt x="73" y="59"/>
                  </a:lnTo>
                  <a:cubicBezTo>
                    <a:pt x="20" y="67"/>
                    <a:pt x="1" y="128"/>
                    <a:pt x="40" y="165"/>
                  </a:cubicBezTo>
                  <a:lnTo>
                    <a:pt x="57" y="181"/>
                  </a:lnTo>
                  <a:lnTo>
                    <a:pt x="54" y="201"/>
                  </a:lnTo>
                  <a:cubicBezTo>
                    <a:pt x="47" y="243"/>
                    <a:pt x="79" y="276"/>
                    <a:pt x="114" y="276"/>
                  </a:cubicBezTo>
                  <a:cubicBezTo>
                    <a:pt x="124" y="276"/>
                    <a:pt x="133" y="273"/>
                    <a:pt x="143" y="268"/>
                  </a:cubicBezTo>
                  <a:lnTo>
                    <a:pt x="165" y="257"/>
                  </a:lnTo>
                  <a:lnTo>
                    <a:pt x="185" y="268"/>
                  </a:lnTo>
                  <a:cubicBezTo>
                    <a:pt x="195" y="273"/>
                    <a:pt x="205" y="275"/>
                    <a:pt x="214" y="275"/>
                  </a:cubicBezTo>
                  <a:cubicBezTo>
                    <a:pt x="251" y="275"/>
                    <a:pt x="281" y="241"/>
                    <a:pt x="277" y="201"/>
                  </a:cubicBezTo>
                  <a:lnTo>
                    <a:pt x="274" y="181"/>
                  </a:lnTo>
                  <a:lnTo>
                    <a:pt x="291" y="165"/>
                  </a:lnTo>
                  <a:cubicBezTo>
                    <a:pt x="324" y="128"/>
                    <a:pt x="308" y="67"/>
                    <a:pt x="255" y="59"/>
                  </a:cubicBezTo>
                  <a:lnTo>
                    <a:pt x="235" y="56"/>
                  </a:lnTo>
                  <a:lnTo>
                    <a:pt x="224" y="34"/>
                  </a:lnTo>
                  <a:cubicBezTo>
                    <a:pt x="211" y="11"/>
                    <a:pt x="189" y="0"/>
                    <a:pt x="166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834;p51">
              <a:extLst>
                <a:ext uri="{FF2B5EF4-FFF2-40B4-BE49-F238E27FC236}">
                  <a16:creationId xmlns:a16="http://schemas.microsoft.com/office/drawing/2014/main" id="{F19B4D9C-3084-47EB-7FDD-059EE53E70A1}"/>
                </a:ext>
              </a:extLst>
            </p:cNvPr>
            <p:cNvSpPr/>
            <p:nvPr/>
          </p:nvSpPr>
          <p:spPr>
            <a:xfrm>
              <a:off x="982511" y="3658678"/>
              <a:ext cx="22472" cy="22472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106" y="1"/>
                  </a:moveTo>
                  <a:cubicBezTo>
                    <a:pt x="48" y="1"/>
                    <a:pt x="0" y="51"/>
                    <a:pt x="0" y="107"/>
                  </a:cubicBezTo>
                  <a:cubicBezTo>
                    <a:pt x="0" y="165"/>
                    <a:pt x="48" y="210"/>
                    <a:pt x="106" y="210"/>
                  </a:cubicBezTo>
                  <a:cubicBezTo>
                    <a:pt x="165" y="210"/>
                    <a:pt x="210" y="163"/>
                    <a:pt x="210" y="107"/>
                  </a:cubicBezTo>
                  <a:cubicBezTo>
                    <a:pt x="210" y="51"/>
                    <a:pt x="165" y="1"/>
                    <a:pt x="106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835;p51">
              <a:extLst>
                <a:ext uri="{FF2B5EF4-FFF2-40B4-BE49-F238E27FC236}">
                  <a16:creationId xmlns:a16="http://schemas.microsoft.com/office/drawing/2014/main" id="{144ECEFF-3F0D-B1A2-F81A-CF5E0719726D}"/>
                </a:ext>
              </a:extLst>
            </p:cNvPr>
            <p:cNvSpPr/>
            <p:nvPr/>
          </p:nvSpPr>
          <p:spPr>
            <a:xfrm>
              <a:off x="990215" y="3636955"/>
              <a:ext cx="7277" cy="66667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1" y="622"/>
                  </a:lnTo>
                  <a:lnTo>
                    <a:pt x="68" y="62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836;p51">
              <a:extLst>
                <a:ext uri="{FF2B5EF4-FFF2-40B4-BE49-F238E27FC236}">
                  <a16:creationId xmlns:a16="http://schemas.microsoft.com/office/drawing/2014/main" id="{F61B3D25-3796-73C3-477A-53991210F546}"/>
                </a:ext>
              </a:extLst>
            </p:cNvPr>
            <p:cNvSpPr/>
            <p:nvPr/>
          </p:nvSpPr>
          <p:spPr>
            <a:xfrm>
              <a:off x="990857" y="3631498"/>
              <a:ext cx="6634" cy="6742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1"/>
                  </a:moveTo>
                  <a:cubicBezTo>
                    <a:pt x="14" y="1"/>
                    <a:pt x="0" y="15"/>
                    <a:pt x="0" y="32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2"/>
                  </a:cubicBezTo>
                  <a:cubicBezTo>
                    <a:pt x="62" y="15"/>
                    <a:pt x="48" y="1"/>
                    <a:pt x="3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837;p51">
              <a:extLst>
                <a:ext uri="{FF2B5EF4-FFF2-40B4-BE49-F238E27FC236}">
                  <a16:creationId xmlns:a16="http://schemas.microsoft.com/office/drawing/2014/main" id="{9738B7B5-2FB7-70D8-6DFC-E453FDD03483}"/>
                </a:ext>
              </a:extLst>
            </p:cNvPr>
            <p:cNvSpPr/>
            <p:nvPr/>
          </p:nvSpPr>
          <p:spPr>
            <a:xfrm>
              <a:off x="992677" y="3633317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1"/>
                  </a:moveTo>
                  <a:cubicBezTo>
                    <a:pt x="6" y="1"/>
                    <a:pt x="0" y="6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2" y="29"/>
                    <a:pt x="28" y="23"/>
                    <a:pt x="28" y="15"/>
                  </a:cubicBezTo>
                  <a:cubicBezTo>
                    <a:pt x="28" y="6"/>
                    <a:pt x="22" y="1"/>
                    <a:pt x="14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838;p51">
              <a:extLst>
                <a:ext uri="{FF2B5EF4-FFF2-40B4-BE49-F238E27FC236}">
                  <a16:creationId xmlns:a16="http://schemas.microsoft.com/office/drawing/2014/main" id="{2777785C-13E6-3F88-1677-24E14EA1D8FC}"/>
                </a:ext>
              </a:extLst>
            </p:cNvPr>
            <p:cNvSpPr/>
            <p:nvPr/>
          </p:nvSpPr>
          <p:spPr>
            <a:xfrm>
              <a:off x="990857" y="3702874"/>
              <a:ext cx="6634" cy="6742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1"/>
                  </a:moveTo>
                  <a:cubicBezTo>
                    <a:pt x="14" y="1"/>
                    <a:pt x="0" y="15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ubicBezTo>
                    <a:pt x="62" y="9"/>
                    <a:pt x="48" y="1"/>
                    <a:pt x="3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839;p51">
              <a:extLst>
                <a:ext uri="{FF2B5EF4-FFF2-40B4-BE49-F238E27FC236}">
                  <a16:creationId xmlns:a16="http://schemas.microsoft.com/office/drawing/2014/main" id="{0086554D-D2D0-C2E3-C1EA-DD82D01FB0AF}"/>
                </a:ext>
              </a:extLst>
            </p:cNvPr>
            <p:cNvSpPr/>
            <p:nvPr/>
          </p:nvSpPr>
          <p:spPr>
            <a:xfrm>
              <a:off x="992677" y="3704693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3"/>
                    <a:pt x="6" y="28"/>
                    <a:pt x="14" y="28"/>
                  </a:cubicBezTo>
                  <a:cubicBezTo>
                    <a:pt x="22" y="28"/>
                    <a:pt x="28" y="23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840;p51">
              <a:extLst>
                <a:ext uri="{FF2B5EF4-FFF2-40B4-BE49-F238E27FC236}">
                  <a16:creationId xmlns:a16="http://schemas.microsoft.com/office/drawing/2014/main" id="{B7564F69-9FC1-5767-FCFF-6A651F77E1EA}"/>
                </a:ext>
              </a:extLst>
            </p:cNvPr>
            <p:cNvSpPr/>
            <p:nvPr/>
          </p:nvSpPr>
          <p:spPr>
            <a:xfrm>
              <a:off x="961002" y="3666811"/>
              <a:ext cx="66345" cy="7277"/>
            </a:xfrm>
            <a:custGeom>
              <a:avLst/>
              <a:gdLst/>
              <a:ahLst/>
              <a:cxnLst/>
              <a:rect l="l" t="t" r="r" b="b"/>
              <a:pathLst>
                <a:path w="620" h="68" extrusionOk="0">
                  <a:moveTo>
                    <a:pt x="0" y="0"/>
                  </a:moveTo>
                  <a:lnTo>
                    <a:pt x="0" y="67"/>
                  </a:lnTo>
                  <a:lnTo>
                    <a:pt x="620" y="67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841;p51">
              <a:extLst>
                <a:ext uri="{FF2B5EF4-FFF2-40B4-BE49-F238E27FC236}">
                  <a16:creationId xmlns:a16="http://schemas.microsoft.com/office/drawing/2014/main" id="{E9A49FA1-55D7-24E7-ED59-B070619525BC}"/>
                </a:ext>
              </a:extLst>
            </p:cNvPr>
            <p:cNvSpPr/>
            <p:nvPr/>
          </p:nvSpPr>
          <p:spPr>
            <a:xfrm>
              <a:off x="1026706" y="3667025"/>
              <a:ext cx="6634" cy="6742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1"/>
                  </a:moveTo>
                  <a:cubicBezTo>
                    <a:pt x="14" y="1"/>
                    <a:pt x="0" y="15"/>
                    <a:pt x="0" y="32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2"/>
                  </a:cubicBezTo>
                  <a:cubicBezTo>
                    <a:pt x="62" y="15"/>
                    <a:pt x="48" y="1"/>
                    <a:pt x="3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842;p51">
              <a:extLst>
                <a:ext uri="{FF2B5EF4-FFF2-40B4-BE49-F238E27FC236}">
                  <a16:creationId xmlns:a16="http://schemas.microsoft.com/office/drawing/2014/main" id="{3B7EDBD2-FBA7-66AD-FB30-64FE86E9C7D8}"/>
                </a:ext>
              </a:extLst>
            </p:cNvPr>
            <p:cNvSpPr/>
            <p:nvPr/>
          </p:nvSpPr>
          <p:spPr>
            <a:xfrm>
              <a:off x="1028418" y="3668844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5" y="1"/>
                  </a:moveTo>
                  <a:cubicBezTo>
                    <a:pt x="7" y="1"/>
                    <a:pt x="1" y="6"/>
                    <a:pt x="1" y="15"/>
                  </a:cubicBezTo>
                  <a:cubicBezTo>
                    <a:pt x="1" y="23"/>
                    <a:pt x="7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6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843;p51">
              <a:extLst>
                <a:ext uri="{FF2B5EF4-FFF2-40B4-BE49-F238E27FC236}">
                  <a16:creationId xmlns:a16="http://schemas.microsoft.com/office/drawing/2014/main" id="{9AD670DE-5C1A-8018-A407-1DB460CC7189}"/>
                </a:ext>
              </a:extLst>
            </p:cNvPr>
            <p:cNvSpPr/>
            <p:nvPr/>
          </p:nvSpPr>
          <p:spPr>
            <a:xfrm>
              <a:off x="955330" y="3667025"/>
              <a:ext cx="6955" cy="6742"/>
            </a:xfrm>
            <a:custGeom>
              <a:avLst/>
              <a:gdLst/>
              <a:ahLst/>
              <a:cxnLst/>
              <a:rect l="l" t="t" r="r" b="b"/>
              <a:pathLst>
                <a:path w="65" h="63" extrusionOk="0">
                  <a:moveTo>
                    <a:pt x="31" y="1"/>
                  </a:moveTo>
                  <a:cubicBezTo>
                    <a:pt x="14" y="1"/>
                    <a:pt x="0" y="15"/>
                    <a:pt x="0" y="32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51" y="62"/>
                    <a:pt x="65" y="48"/>
                    <a:pt x="65" y="32"/>
                  </a:cubicBezTo>
                  <a:cubicBezTo>
                    <a:pt x="65" y="15"/>
                    <a:pt x="51" y="1"/>
                    <a:pt x="3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844;p51">
              <a:extLst>
                <a:ext uri="{FF2B5EF4-FFF2-40B4-BE49-F238E27FC236}">
                  <a16:creationId xmlns:a16="http://schemas.microsoft.com/office/drawing/2014/main" id="{2E352F42-DCF8-465F-EF98-98FEC6A40C84}"/>
                </a:ext>
              </a:extLst>
            </p:cNvPr>
            <p:cNvSpPr/>
            <p:nvPr/>
          </p:nvSpPr>
          <p:spPr>
            <a:xfrm>
              <a:off x="957150" y="3668844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1"/>
                  </a:moveTo>
                  <a:cubicBezTo>
                    <a:pt x="9" y="1"/>
                    <a:pt x="0" y="6"/>
                    <a:pt x="0" y="15"/>
                  </a:cubicBezTo>
                  <a:cubicBezTo>
                    <a:pt x="0" y="20"/>
                    <a:pt x="9" y="29"/>
                    <a:pt x="14" y="29"/>
                  </a:cubicBezTo>
                  <a:cubicBezTo>
                    <a:pt x="22" y="29"/>
                    <a:pt x="25" y="20"/>
                    <a:pt x="28" y="15"/>
                  </a:cubicBezTo>
                  <a:cubicBezTo>
                    <a:pt x="28" y="6"/>
                    <a:pt x="22" y="1"/>
                    <a:pt x="14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845;p51">
              <a:extLst>
                <a:ext uri="{FF2B5EF4-FFF2-40B4-BE49-F238E27FC236}">
                  <a16:creationId xmlns:a16="http://schemas.microsoft.com/office/drawing/2014/main" id="{CF1DECD8-7276-518A-4298-C230654003A0}"/>
                </a:ext>
              </a:extLst>
            </p:cNvPr>
            <p:cNvSpPr/>
            <p:nvPr/>
          </p:nvSpPr>
          <p:spPr>
            <a:xfrm>
              <a:off x="973522" y="3649796"/>
              <a:ext cx="40984" cy="40985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338" y="0"/>
                  </a:moveTo>
                  <a:lnTo>
                    <a:pt x="1" y="335"/>
                  </a:lnTo>
                  <a:lnTo>
                    <a:pt x="48" y="382"/>
                  </a:lnTo>
                  <a:lnTo>
                    <a:pt x="383" y="47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846;p51">
              <a:extLst>
                <a:ext uri="{FF2B5EF4-FFF2-40B4-BE49-F238E27FC236}">
                  <a16:creationId xmlns:a16="http://schemas.microsoft.com/office/drawing/2014/main" id="{FF7C42A3-C557-4BF1-EC65-EAA5D6A850C3}"/>
                </a:ext>
              </a:extLst>
            </p:cNvPr>
            <p:cNvSpPr/>
            <p:nvPr/>
          </p:nvSpPr>
          <p:spPr>
            <a:xfrm>
              <a:off x="1010547" y="3648512"/>
              <a:ext cx="5778" cy="5565"/>
            </a:xfrm>
            <a:custGeom>
              <a:avLst/>
              <a:gdLst/>
              <a:ahLst/>
              <a:cxnLst/>
              <a:rect l="l" t="t" r="r" b="b"/>
              <a:pathLst>
                <a:path w="54" h="52" extrusionOk="0">
                  <a:moveTo>
                    <a:pt x="29" y="1"/>
                  </a:moveTo>
                  <a:cubicBezTo>
                    <a:pt x="24" y="1"/>
                    <a:pt x="17" y="4"/>
                    <a:pt x="12" y="9"/>
                  </a:cubicBezTo>
                  <a:cubicBezTo>
                    <a:pt x="1" y="20"/>
                    <a:pt x="1" y="34"/>
                    <a:pt x="12" y="43"/>
                  </a:cubicBezTo>
                  <a:cubicBezTo>
                    <a:pt x="17" y="48"/>
                    <a:pt x="24" y="51"/>
                    <a:pt x="29" y="51"/>
                  </a:cubicBezTo>
                  <a:cubicBezTo>
                    <a:pt x="35" y="51"/>
                    <a:pt x="41" y="48"/>
                    <a:pt x="45" y="43"/>
                  </a:cubicBezTo>
                  <a:cubicBezTo>
                    <a:pt x="54" y="34"/>
                    <a:pt x="54" y="18"/>
                    <a:pt x="45" y="9"/>
                  </a:cubicBezTo>
                  <a:cubicBezTo>
                    <a:pt x="41" y="4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847;p51">
              <a:extLst>
                <a:ext uri="{FF2B5EF4-FFF2-40B4-BE49-F238E27FC236}">
                  <a16:creationId xmlns:a16="http://schemas.microsoft.com/office/drawing/2014/main" id="{01D24BE3-55E0-2EF8-C9E0-0E7F293AF737}"/>
                </a:ext>
              </a:extLst>
            </p:cNvPr>
            <p:cNvSpPr/>
            <p:nvPr/>
          </p:nvSpPr>
          <p:spPr>
            <a:xfrm>
              <a:off x="1012366" y="3650225"/>
              <a:ext cx="2461" cy="2247"/>
            </a:xfrm>
            <a:custGeom>
              <a:avLst/>
              <a:gdLst/>
              <a:ahLst/>
              <a:cxnLst/>
              <a:rect l="l" t="t" r="r" b="b"/>
              <a:pathLst>
                <a:path w="23" h="21" extrusionOk="0">
                  <a:moveTo>
                    <a:pt x="12" y="0"/>
                  </a:moveTo>
                  <a:cubicBezTo>
                    <a:pt x="9" y="0"/>
                    <a:pt x="7" y="2"/>
                    <a:pt x="6" y="4"/>
                  </a:cubicBezTo>
                  <a:cubicBezTo>
                    <a:pt x="0" y="7"/>
                    <a:pt x="0" y="13"/>
                    <a:pt x="6" y="18"/>
                  </a:cubicBezTo>
                  <a:cubicBezTo>
                    <a:pt x="7" y="20"/>
                    <a:pt x="9" y="20"/>
                    <a:pt x="12" y="20"/>
                  </a:cubicBezTo>
                  <a:cubicBezTo>
                    <a:pt x="14" y="20"/>
                    <a:pt x="17" y="20"/>
                    <a:pt x="20" y="18"/>
                  </a:cubicBezTo>
                  <a:cubicBezTo>
                    <a:pt x="23" y="13"/>
                    <a:pt x="23" y="7"/>
                    <a:pt x="20" y="4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848;p51">
              <a:extLst>
                <a:ext uri="{FF2B5EF4-FFF2-40B4-BE49-F238E27FC236}">
                  <a16:creationId xmlns:a16="http://schemas.microsoft.com/office/drawing/2014/main" id="{BF592C04-DA0E-4101-5BED-1953F670B8E0}"/>
                </a:ext>
              </a:extLst>
            </p:cNvPr>
            <p:cNvSpPr/>
            <p:nvPr/>
          </p:nvSpPr>
          <p:spPr>
            <a:xfrm>
              <a:off x="972024" y="3687036"/>
              <a:ext cx="5778" cy="5458"/>
            </a:xfrm>
            <a:custGeom>
              <a:avLst/>
              <a:gdLst/>
              <a:ahLst/>
              <a:cxnLst/>
              <a:rect l="l" t="t" r="r" b="b"/>
              <a:pathLst>
                <a:path w="54" h="51" extrusionOk="0">
                  <a:moveTo>
                    <a:pt x="30" y="0"/>
                  </a:moveTo>
                  <a:cubicBezTo>
                    <a:pt x="24" y="0"/>
                    <a:pt x="17" y="2"/>
                    <a:pt x="12" y="6"/>
                  </a:cubicBezTo>
                  <a:cubicBezTo>
                    <a:pt x="1" y="18"/>
                    <a:pt x="1" y="31"/>
                    <a:pt x="12" y="43"/>
                  </a:cubicBezTo>
                  <a:cubicBezTo>
                    <a:pt x="17" y="48"/>
                    <a:pt x="24" y="51"/>
                    <a:pt x="30" y="51"/>
                  </a:cubicBezTo>
                  <a:cubicBezTo>
                    <a:pt x="36" y="51"/>
                    <a:pt x="43" y="48"/>
                    <a:pt x="48" y="43"/>
                  </a:cubicBezTo>
                  <a:cubicBezTo>
                    <a:pt x="54" y="31"/>
                    <a:pt x="54" y="15"/>
                    <a:pt x="48" y="6"/>
                  </a:cubicBezTo>
                  <a:cubicBezTo>
                    <a:pt x="43" y="2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849;p51">
              <a:extLst>
                <a:ext uri="{FF2B5EF4-FFF2-40B4-BE49-F238E27FC236}">
                  <a16:creationId xmlns:a16="http://schemas.microsoft.com/office/drawing/2014/main" id="{6994FAA2-9246-9534-AC7C-1817533C3A11}"/>
                </a:ext>
              </a:extLst>
            </p:cNvPr>
            <p:cNvSpPr/>
            <p:nvPr/>
          </p:nvSpPr>
          <p:spPr>
            <a:xfrm>
              <a:off x="974164" y="3688641"/>
              <a:ext cx="2140" cy="2247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10" y="0"/>
                  </a:moveTo>
                  <a:cubicBezTo>
                    <a:pt x="7" y="0"/>
                    <a:pt x="4" y="1"/>
                    <a:pt x="3" y="3"/>
                  </a:cubicBezTo>
                  <a:cubicBezTo>
                    <a:pt x="0" y="8"/>
                    <a:pt x="0" y="14"/>
                    <a:pt x="3" y="16"/>
                  </a:cubicBezTo>
                  <a:cubicBezTo>
                    <a:pt x="4" y="19"/>
                    <a:pt x="7" y="21"/>
                    <a:pt x="10" y="21"/>
                  </a:cubicBezTo>
                  <a:cubicBezTo>
                    <a:pt x="13" y="21"/>
                    <a:pt x="16" y="19"/>
                    <a:pt x="17" y="16"/>
                  </a:cubicBezTo>
                  <a:cubicBezTo>
                    <a:pt x="20" y="14"/>
                    <a:pt x="20" y="8"/>
                    <a:pt x="17" y="3"/>
                  </a:cubicBezTo>
                  <a:cubicBezTo>
                    <a:pt x="16" y="1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850;p51">
              <a:extLst>
                <a:ext uri="{FF2B5EF4-FFF2-40B4-BE49-F238E27FC236}">
                  <a16:creationId xmlns:a16="http://schemas.microsoft.com/office/drawing/2014/main" id="{7AC70393-A3E6-41D5-5F1D-296EBABFDDDD}"/>
                </a:ext>
              </a:extLst>
            </p:cNvPr>
            <p:cNvSpPr/>
            <p:nvPr/>
          </p:nvSpPr>
          <p:spPr>
            <a:xfrm>
              <a:off x="973201" y="3650011"/>
              <a:ext cx="41091" cy="4109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48" y="1"/>
                  </a:moveTo>
                  <a:lnTo>
                    <a:pt x="1" y="48"/>
                  </a:lnTo>
                  <a:lnTo>
                    <a:pt x="336" y="383"/>
                  </a:lnTo>
                  <a:lnTo>
                    <a:pt x="383" y="33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851;p51">
              <a:extLst>
                <a:ext uri="{FF2B5EF4-FFF2-40B4-BE49-F238E27FC236}">
                  <a16:creationId xmlns:a16="http://schemas.microsoft.com/office/drawing/2014/main" id="{631692B7-ABB7-4C2D-9B9E-C6038C97D3C6}"/>
                </a:ext>
              </a:extLst>
            </p:cNvPr>
            <p:cNvSpPr/>
            <p:nvPr/>
          </p:nvSpPr>
          <p:spPr>
            <a:xfrm>
              <a:off x="1010547" y="3687036"/>
              <a:ext cx="6099" cy="5243"/>
            </a:xfrm>
            <a:custGeom>
              <a:avLst/>
              <a:gdLst/>
              <a:ahLst/>
              <a:cxnLst/>
              <a:rect l="l" t="t" r="r" b="b"/>
              <a:pathLst>
                <a:path w="57" h="49" extrusionOk="0">
                  <a:moveTo>
                    <a:pt x="29" y="0"/>
                  </a:moveTo>
                  <a:cubicBezTo>
                    <a:pt x="24" y="0"/>
                    <a:pt x="17" y="2"/>
                    <a:pt x="12" y="6"/>
                  </a:cubicBezTo>
                  <a:cubicBezTo>
                    <a:pt x="1" y="18"/>
                    <a:pt x="1" y="31"/>
                    <a:pt x="12" y="43"/>
                  </a:cubicBezTo>
                  <a:cubicBezTo>
                    <a:pt x="14" y="47"/>
                    <a:pt x="21" y="49"/>
                    <a:pt x="27" y="49"/>
                  </a:cubicBezTo>
                  <a:cubicBezTo>
                    <a:pt x="34" y="49"/>
                    <a:pt x="41" y="47"/>
                    <a:pt x="45" y="43"/>
                  </a:cubicBezTo>
                  <a:cubicBezTo>
                    <a:pt x="56" y="31"/>
                    <a:pt x="56" y="18"/>
                    <a:pt x="45" y="6"/>
                  </a:cubicBezTo>
                  <a:cubicBezTo>
                    <a:pt x="41" y="2"/>
                    <a:pt x="35" y="0"/>
                    <a:pt x="2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852;p51">
              <a:extLst>
                <a:ext uri="{FF2B5EF4-FFF2-40B4-BE49-F238E27FC236}">
                  <a16:creationId xmlns:a16="http://schemas.microsoft.com/office/drawing/2014/main" id="{6E5EAA6D-9466-BD6D-85AF-669776A4D86C}"/>
                </a:ext>
              </a:extLst>
            </p:cNvPr>
            <p:cNvSpPr/>
            <p:nvPr/>
          </p:nvSpPr>
          <p:spPr>
            <a:xfrm>
              <a:off x="1012366" y="3688641"/>
              <a:ext cx="2461" cy="2247"/>
            </a:xfrm>
            <a:custGeom>
              <a:avLst/>
              <a:gdLst/>
              <a:ahLst/>
              <a:cxnLst/>
              <a:rect l="l" t="t" r="r" b="b"/>
              <a:pathLst>
                <a:path w="23" h="21" extrusionOk="0">
                  <a:moveTo>
                    <a:pt x="12" y="0"/>
                  </a:moveTo>
                  <a:cubicBezTo>
                    <a:pt x="9" y="0"/>
                    <a:pt x="7" y="1"/>
                    <a:pt x="6" y="3"/>
                  </a:cubicBezTo>
                  <a:cubicBezTo>
                    <a:pt x="0" y="8"/>
                    <a:pt x="0" y="14"/>
                    <a:pt x="6" y="16"/>
                  </a:cubicBezTo>
                  <a:cubicBezTo>
                    <a:pt x="7" y="19"/>
                    <a:pt x="9" y="21"/>
                    <a:pt x="12" y="21"/>
                  </a:cubicBezTo>
                  <a:cubicBezTo>
                    <a:pt x="14" y="21"/>
                    <a:pt x="17" y="19"/>
                    <a:pt x="20" y="16"/>
                  </a:cubicBezTo>
                  <a:cubicBezTo>
                    <a:pt x="23" y="14"/>
                    <a:pt x="23" y="8"/>
                    <a:pt x="20" y="3"/>
                  </a:cubicBezTo>
                  <a:cubicBezTo>
                    <a:pt x="17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853;p51">
              <a:extLst>
                <a:ext uri="{FF2B5EF4-FFF2-40B4-BE49-F238E27FC236}">
                  <a16:creationId xmlns:a16="http://schemas.microsoft.com/office/drawing/2014/main" id="{FE55F541-F63D-C7ED-AF1F-60577E8F37D8}"/>
                </a:ext>
              </a:extLst>
            </p:cNvPr>
            <p:cNvSpPr/>
            <p:nvPr/>
          </p:nvSpPr>
          <p:spPr>
            <a:xfrm>
              <a:off x="972024" y="3648512"/>
              <a:ext cx="6099" cy="5350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30" y="1"/>
                  </a:moveTo>
                  <a:cubicBezTo>
                    <a:pt x="24" y="1"/>
                    <a:pt x="17" y="4"/>
                    <a:pt x="12" y="9"/>
                  </a:cubicBezTo>
                  <a:cubicBezTo>
                    <a:pt x="1" y="20"/>
                    <a:pt x="1" y="34"/>
                    <a:pt x="12" y="43"/>
                  </a:cubicBezTo>
                  <a:cubicBezTo>
                    <a:pt x="17" y="47"/>
                    <a:pt x="24" y="49"/>
                    <a:pt x="30" y="49"/>
                  </a:cubicBezTo>
                  <a:cubicBezTo>
                    <a:pt x="36" y="49"/>
                    <a:pt x="43" y="47"/>
                    <a:pt x="48" y="43"/>
                  </a:cubicBezTo>
                  <a:cubicBezTo>
                    <a:pt x="56" y="34"/>
                    <a:pt x="56" y="20"/>
                    <a:pt x="48" y="9"/>
                  </a:cubicBezTo>
                  <a:cubicBezTo>
                    <a:pt x="43" y="4"/>
                    <a:pt x="36" y="1"/>
                    <a:pt x="30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854;p51">
              <a:extLst>
                <a:ext uri="{FF2B5EF4-FFF2-40B4-BE49-F238E27FC236}">
                  <a16:creationId xmlns:a16="http://schemas.microsoft.com/office/drawing/2014/main" id="{074C7B3C-EF8A-54EF-6281-F424A02828E0}"/>
                </a:ext>
              </a:extLst>
            </p:cNvPr>
            <p:cNvSpPr/>
            <p:nvPr/>
          </p:nvSpPr>
          <p:spPr>
            <a:xfrm>
              <a:off x="974164" y="3650011"/>
              <a:ext cx="2140" cy="2568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9" y="1"/>
                  </a:moveTo>
                  <a:cubicBezTo>
                    <a:pt x="3" y="1"/>
                    <a:pt x="0" y="6"/>
                    <a:pt x="0" y="12"/>
                  </a:cubicBezTo>
                  <a:cubicBezTo>
                    <a:pt x="0" y="18"/>
                    <a:pt x="3" y="23"/>
                    <a:pt x="9" y="23"/>
                  </a:cubicBezTo>
                  <a:cubicBezTo>
                    <a:pt x="14" y="23"/>
                    <a:pt x="20" y="18"/>
                    <a:pt x="20" y="12"/>
                  </a:cubicBezTo>
                  <a:cubicBezTo>
                    <a:pt x="20" y="6"/>
                    <a:pt x="14" y="1"/>
                    <a:pt x="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855;p51">
              <a:extLst>
                <a:ext uri="{FF2B5EF4-FFF2-40B4-BE49-F238E27FC236}">
                  <a16:creationId xmlns:a16="http://schemas.microsoft.com/office/drawing/2014/main" id="{BD660D31-1C01-2BF7-5A6D-A987F4C4620A}"/>
                </a:ext>
              </a:extLst>
            </p:cNvPr>
            <p:cNvSpPr/>
            <p:nvPr/>
          </p:nvSpPr>
          <p:spPr>
            <a:xfrm>
              <a:off x="988182" y="3664350"/>
              <a:ext cx="11450" cy="11129"/>
            </a:xfrm>
            <a:custGeom>
              <a:avLst/>
              <a:gdLst/>
              <a:ahLst/>
              <a:cxnLst/>
              <a:rect l="l" t="t" r="r" b="b"/>
              <a:pathLst>
                <a:path w="107" h="104" extrusionOk="0">
                  <a:moveTo>
                    <a:pt x="53" y="1"/>
                  </a:moveTo>
                  <a:cubicBezTo>
                    <a:pt x="23" y="1"/>
                    <a:pt x="0" y="26"/>
                    <a:pt x="0" y="54"/>
                  </a:cubicBezTo>
                  <a:cubicBezTo>
                    <a:pt x="0" y="84"/>
                    <a:pt x="23" y="104"/>
                    <a:pt x="53" y="104"/>
                  </a:cubicBezTo>
                  <a:cubicBezTo>
                    <a:pt x="84" y="104"/>
                    <a:pt x="106" y="82"/>
                    <a:pt x="106" y="54"/>
                  </a:cubicBezTo>
                  <a:cubicBezTo>
                    <a:pt x="106" y="26"/>
                    <a:pt x="84" y="4"/>
                    <a:pt x="53" y="1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856;p51">
              <a:extLst>
                <a:ext uri="{FF2B5EF4-FFF2-40B4-BE49-F238E27FC236}">
                  <a16:creationId xmlns:a16="http://schemas.microsoft.com/office/drawing/2014/main" id="{EB0A48C4-57D2-3843-0463-55602089FD44}"/>
                </a:ext>
              </a:extLst>
            </p:cNvPr>
            <p:cNvSpPr/>
            <p:nvPr/>
          </p:nvSpPr>
          <p:spPr>
            <a:xfrm>
              <a:off x="434088" y="2766423"/>
              <a:ext cx="661948" cy="1422912"/>
            </a:xfrm>
            <a:custGeom>
              <a:avLst/>
              <a:gdLst/>
              <a:ahLst/>
              <a:cxnLst/>
              <a:rect l="l" t="t" r="r" b="b"/>
              <a:pathLst>
                <a:path w="6186" h="13297" extrusionOk="0">
                  <a:moveTo>
                    <a:pt x="5326" y="0"/>
                  </a:moveTo>
                  <a:cubicBezTo>
                    <a:pt x="5251" y="589"/>
                    <a:pt x="5089" y="1155"/>
                    <a:pt x="4715" y="1604"/>
                  </a:cubicBezTo>
                  <a:cubicBezTo>
                    <a:pt x="4217" y="2208"/>
                    <a:pt x="3419" y="2481"/>
                    <a:pt x="2625" y="2481"/>
                  </a:cubicBezTo>
                  <a:cubicBezTo>
                    <a:pt x="2414" y="2481"/>
                    <a:pt x="2203" y="2462"/>
                    <a:pt x="1998" y="2424"/>
                  </a:cubicBezTo>
                  <a:cubicBezTo>
                    <a:pt x="1939" y="2413"/>
                    <a:pt x="1875" y="2402"/>
                    <a:pt x="1814" y="2397"/>
                  </a:cubicBezTo>
                  <a:lnTo>
                    <a:pt x="1814" y="2397"/>
                  </a:lnTo>
                  <a:cubicBezTo>
                    <a:pt x="1875" y="2489"/>
                    <a:pt x="1942" y="2575"/>
                    <a:pt x="2015" y="2659"/>
                  </a:cubicBezTo>
                  <a:cubicBezTo>
                    <a:pt x="1881" y="2843"/>
                    <a:pt x="1761" y="3030"/>
                    <a:pt x="1652" y="3222"/>
                  </a:cubicBezTo>
                  <a:cubicBezTo>
                    <a:pt x="1677" y="3239"/>
                    <a:pt x="1702" y="3259"/>
                    <a:pt x="1730" y="3273"/>
                  </a:cubicBezTo>
                  <a:cubicBezTo>
                    <a:pt x="1925" y="3384"/>
                    <a:pt x="2149" y="3429"/>
                    <a:pt x="2369" y="3471"/>
                  </a:cubicBezTo>
                  <a:cubicBezTo>
                    <a:pt x="2810" y="3557"/>
                    <a:pt x="3256" y="3644"/>
                    <a:pt x="3700" y="3727"/>
                  </a:cubicBezTo>
                  <a:cubicBezTo>
                    <a:pt x="3856" y="3761"/>
                    <a:pt x="4018" y="3791"/>
                    <a:pt x="4157" y="3864"/>
                  </a:cubicBezTo>
                  <a:cubicBezTo>
                    <a:pt x="4506" y="4054"/>
                    <a:pt x="4665" y="4458"/>
                    <a:pt x="4782" y="4835"/>
                  </a:cubicBezTo>
                  <a:cubicBezTo>
                    <a:pt x="5150" y="6029"/>
                    <a:pt x="5362" y="7276"/>
                    <a:pt x="5410" y="8531"/>
                  </a:cubicBezTo>
                  <a:cubicBezTo>
                    <a:pt x="5438" y="9273"/>
                    <a:pt x="5401" y="10038"/>
                    <a:pt x="5139" y="10730"/>
                  </a:cubicBezTo>
                  <a:cubicBezTo>
                    <a:pt x="4874" y="11427"/>
                    <a:pt x="4355" y="12055"/>
                    <a:pt x="3652" y="12292"/>
                  </a:cubicBezTo>
                  <a:cubicBezTo>
                    <a:pt x="3456" y="12359"/>
                    <a:pt x="3250" y="12390"/>
                    <a:pt x="3043" y="12390"/>
                  </a:cubicBezTo>
                  <a:cubicBezTo>
                    <a:pt x="2438" y="12390"/>
                    <a:pt x="1831" y="12116"/>
                    <a:pt x="1454" y="11642"/>
                  </a:cubicBezTo>
                  <a:cubicBezTo>
                    <a:pt x="1178" y="11288"/>
                    <a:pt x="1030" y="10855"/>
                    <a:pt x="921" y="10423"/>
                  </a:cubicBezTo>
                  <a:cubicBezTo>
                    <a:pt x="729" y="9650"/>
                    <a:pt x="656" y="8852"/>
                    <a:pt x="620" y="8051"/>
                  </a:cubicBezTo>
                  <a:cubicBezTo>
                    <a:pt x="586" y="7368"/>
                    <a:pt x="578" y="6679"/>
                    <a:pt x="589" y="5993"/>
                  </a:cubicBezTo>
                  <a:lnTo>
                    <a:pt x="589" y="5993"/>
                  </a:lnTo>
                  <a:cubicBezTo>
                    <a:pt x="338" y="6860"/>
                    <a:pt x="154" y="7745"/>
                    <a:pt x="95" y="8646"/>
                  </a:cubicBezTo>
                  <a:cubicBezTo>
                    <a:pt x="0" y="10113"/>
                    <a:pt x="263" y="11642"/>
                    <a:pt x="1049" y="12883"/>
                  </a:cubicBezTo>
                  <a:cubicBezTo>
                    <a:pt x="1513" y="13109"/>
                    <a:pt x="2029" y="13185"/>
                    <a:pt x="2539" y="13243"/>
                  </a:cubicBezTo>
                  <a:cubicBezTo>
                    <a:pt x="2839" y="13272"/>
                    <a:pt x="3141" y="13296"/>
                    <a:pt x="3442" y="13296"/>
                  </a:cubicBezTo>
                  <a:cubicBezTo>
                    <a:pt x="3665" y="13296"/>
                    <a:pt x="3887" y="13283"/>
                    <a:pt x="4107" y="13249"/>
                  </a:cubicBezTo>
                  <a:cubicBezTo>
                    <a:pt x="4629" y="13173"/>
                    <a:pt x="5139" y="12975"/>
                    <a:pt x="5527" y="12621"/>
                  </a:cubicBezTo>
                  <a:cubicBezTo>
                    <a:pt x="5527" y="12621"/>
                    <a:pt x="6185" y="10543"/>
                    <a:pt x="6185" y="9407"/>
                  </a:cubicBezTo>
                  <a:cubicBezTo>
                    <a:pt x="6185" y="5758"/>
                    <a:pt x="4534" y="2712"/>
                    <a:pt x="4534" y="2712"/>
                  </a:cubicBezTo>
                  <a:cubicBezTo>
                    <a:pt x="4874" y="2357"/>
                    <a:pt x="5150" y="1931"/>
                    <a:pt x="5357" y="1479"/>
                  </a:cubicBezTo>
                  <a:cubicBezTo>
                    <a:pt x="5566" y="1032"/>
                    <a:pt x="5650" y="513"/>
                    <a:pt x="5510" y="42"/>
                  </a:cubicBezTo>
                  <a:cubicBezTo>
                    <a:pt x="5452" y="28"/>
                    <a:pt x="5388" y="14"/>
                    <a:pt x="532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857;p51">
              <a:extLst>
                <a:ext uri="{FF2B5EF4-FFF2-40B4-BE49-F238E27FC236}">
                  <a16:creationId xmlns:a16="http://schemas.microsoft.com/office/drawing/2014/main" id="{4DA91C35-A126-338B-AB30-48B62F7D1EDD}"/>
                </a:ext>
              </a:extLst>
            </p:cNvPr>
            <p:cNvSpPr/>
            <p:nvPr/>
          </p:nvSpPr>
          <p:spPr>
            <a:xfrm>
              <a:off x="586683" y="3451720"/>
              <a:ext cx="114391" cy="98984"/>
            </a:xfrm>
            <a:custGeom>
              <a:avLst/>
              <a:gdLst/>
              <a:ahLst/>
              <a:cxnLst/>
              <a:rect l="l" t="t" r="r" b="b"/>
              <a:pathLst>
                <a:path w="1069" h="925" extrusionOk="0">
                  <a:moveTo>
                    <a:pt x="535" y="0"/>
                  </a:moveTo>
                  <a:cubicBezTo>
                    <a:pt x="462" y="0"/>
                    <a:pt x="388" y="38"/>
                    <a:pt x="349" y="113"/>
                  </a:cubicBezTo>
                  <a:lnTo>
                    <a:pt x="312" y="183"/>
                  </a:lnTo>
                  <a:lnTo>
                    <a:pt x="237" y="194"/>
                  </a:lnTo>
                  <a:cubicBezTo>
                    <a:pt x="67" y="219"/>
                    <a:pt x="0" y="428"/>
                    <a:pt x="123" y="548"/>
                  </a:cubicBezTo>
                  <a:lnTo>
                    <a:pt x="179" y="604"/>
                  </a:lnTo>
                  <a:lnTo>
                    <a:pt x="165" y="679"/>
                  </a:lnTo>
                  <a:cubicBezTo>
                    <a:pt x="143" y="814"/>
                    <a:pt x="250" y="924"/>
                    <a:pt x="369" y="924"/>
                  </a:cubicBezTo>
                  <a:cubicBezTo>
                    <a:pt x="400" y="924"/>
                    <a:pt x="432" y="917"/>
                    <a:pt x="463" y="900"/>
                  </a:cubicBezTo>
                  <a:lnTo>
                    <a:pt x="533" y="861"/>
                  </a:lnTo>
                  <a:lnTo>
                    <a:pt x="603" y="900"/>
                  </a:lnTo>
                  <a:cubicBezTo>
                    <a:pt x="633" y="915"/>
                    <a:pt x="664" y="922"/>
                    <a:pt x="695" y="922"/>
                  </a:cubicBezTo>
                  <a:cubicBezTo>
                    <a:pt x="817" y="922"/>
                    <a:pt x="926" y="813"/>
                    <a:pt x="904" y="679"/>
                  </a:cubicBezTo>
                  <a:lnTo>
                    <a:pt x="890" y="604"/>
                  </a:lnTo>
                  <a:lnTo>
                    <a:pt x="946" y="548"/>
                  </a:lnTo>
                  <a:cubicBezTo>
                    <a:pt x="1069" y="428"/>
                    <a:pt x="1002" y="219"/>
                    <a:pt x="831" y="194"/>
                  </a:cubicBezTo>
                  <a:lnTo>
                    <a:pt x="753" y="183"/>
                  </a:lnTo>
                  <a:lnTo>
                    <a:pt x="720" y="113"/>
                  </a:lnTo>
                  <a:cubicBezTo>
                    <a:pt x="682" y="38"/>
                    <a:pt x="609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858;p51">
              <a:extLst>
                <a:ext uri="{FF2B5EF4-FFF2-40B4-BE49-F238E27FC236}">
                  <a16:creationId xmlns:a16="http://schemas.microsoft.com/office/drawing/2014/main" id="{405DE7A8-CF39-0505-454F-0316019B24FD}"/>
                </a:ext>
              </a:extLst>
            </p:cNvPr>
            <p:cNvSpPr/>
            <p:nvPr/>
          </p:nvSpPr>
          <p:spPr>
            <a:xfrm>
              <a:off x="594709" y="3458889"/>
              <a:ext cx="98019" cy="84324"/>
            </a:xfrm>
            <a:custGeom>
              <a:avLst/>
              <a:gdLst/>
              <a:ahLst/>
              <a:cxnLst/>
              <a:rect l="l" t="t" r="r" b="b"/>
              <a:pathLst>
                <a:path w="916" h="788" extrusionOk="0">
                  <a:moveTo>
                    <a:pt x="459" y="1"/>
                  </a:moveTo>
                  <a:cubicBezTo>
                    <a:pt x="397" y="1"/>
                    <a:pt x="334" y="33"/>
                    <a:pt x="302" y="99"/>
                  </a:cubicBezTo>
                  <a:lnTo>
                    <a:pt x="271" y="158"/>
                  </a:lnTo>
                  <a:lnTo>
                    <a:pt x="204" y="169"/>
                  </a:lnTo>
                  <a:cubicBezTo>
                    <a:pt x="62" y="191"/>
                    <a:pt x="0" y="370"/>
                    <a:pt x="106" y="470"/>
                  </a:cubicBezTo>
                  <a:lnTo>
                    <a:pt x="154" y="515"/>
                  </a:lnTo>
                  <a:lnTo>
                    <a:pt x="145" y="582"/>
                  </a:lnTo>
                  <a:cubicBezTo>
                    <a:pt x="126" y="694"/>
                    <a:pt x="216" y="786"/>
                    <a:pt x="318" y="786"/>
                  </a:cubicBezTo>
                  <a:cubicBezTo>
                    <a:pt x="345" y="786"/>
                    <a:pt x="373" y="780"/>
                    <a:pt x="399" y="766"/>
                  </a:cubicBezTo>
                  <a:lnTo>
                    <a:pt x="458" y="735"/>
                  </a:lnTo>
                  <a:lnTo>
                    <a:pt x="516" y="766"/>
                  </a:lnTo>
                  <a:cubicBezTo>
                    <a:pt x="544" y="781"/>
                    <a:pt x="572" y="787"/>
                    <a:pt x="600" y="787"/>
                  </a:cubicBezTo>
                  <a:cubicBezTo>
                    <a:pt x="702" y="787"/>
                    <a:pt x="791" y="694"/>
                    <a:pt x="773" y="582"/>
                  </a:cubicBezTo>
                  <a:lnTo>
                    <a:pt x="762" y="515"/>
                  </a:lnTo>
                  <a:lnTo>
                    <a:pt x="809" y="470"/>
                  </a:lnTo>
                  <a:cubicBezTo>
                    <a:pt x="915" y="367"/>
                    <a:pt x="857" y="191"/>
                    <a:pt x="715" y="169"/>
                  </a:cubicBezTo>
                  <a:lnTo>
                    <a:pt x="648" y="158"/>
                  </a:lnTo>
                  <a:lnTo>
                    <a:pt x="617" y="99"/>
                  </a:lnTo>
                  <a:cubicBezTo>
                    <a:pt x="585" y="33"/>
                    <a:pt x="522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859;p51">
              <a:extLst>
                <a:ext uri="{FF2B5EF4-FFF2-40B4-BE49-F238E27FC236}">
                  <a16:creationId xmlns:a16="http://schemas.microsoft.com/office/drawing/2014/main" id="{90B6AAAB-7636-0BEB-047B-926936BC04F7}"/>
                </a:ext>
              </a:extLst>
            </p:cNvPr>
            <p:cNvSpPr/>
            <p:nvPr/>
          </p:nvSpPr>
          <p:spPr>
            <a:xfrm>
              <a:off x="595030" y="3465845"/>
              <a:ext cx="89886" cy="81328"/>
            </a:xfrm>
            <a:custGeom>
              <a:avLst/>
              <a:gdLst/>
              <a:ahLst/>
              <a:cxnLst/>
              <a:rect l="l" t="t" r="r" b="b"/>
              <a:pathLst>
                <a:path w="840" h="760" extrusionOk="0">
                  <a:moveTo>
                    <a:pt x="403" y="424"/>
                  </a:moveTo>
                  <a:lnTo>
                    <a:pt x="403" y="424"/>
                  </a:lnTo>
                  <a:cubicBezTo>
                    <a:pt x="380" y="430"/>
                    <a:pt x="356" y="440"/>
                    <a:pt x="332" y="451"/>
                  </a:cubicBezTo>
                  <a:lnTo>
                    <a:pt x="332" y="451"/>
                  </a:lnTo>
                  <a:cubicBezTo>
                    <a:pt x="332" y="455"/>
                    <a:pt x="334" y="458"/>
                    <a:pt x="339" y="458"/>
                  </a:cubicBezTo>
                  <a:cubicBezTo>
                    <a:pt x="339" y="458"/>
                    <a:pt x="340" y="458"/>
                    <a:pt x="341" y="458"/>
                  </a:cubicBezTo>
                  <a:cubicBezTo>
                    <a:pt x="365" y="453"/>
                    <a:pt x="389" y="445"/>
                    <a:pt x="403" y="424"/>
                  </a:cubicBezTo>
                  <a:close/>
                  <a:moveTo>
                    <a:pt x="0" y="360"/>
                  </a:moveTo>
                  <a:lnTo>
                    <a:pt x="0" y="360"/>
                  </a:lnTo>
                  <a:cubicBezTo>
                    <a:pt x="9" y="380"/>
                    <a:pt x="22" y="400"/>
                    <a:pt x="45" y="422"/>
                  </a:cubicBezTo>
                  <a:lnTo>
                    <a:pt x="101" y="478"/>
                  </a:lnTo>
                  <a:lnTo>
                    <a:pt x="87" y="556"/>
                  </a:lnTo>
                  <a:lnTo>
                    <a:pt x="87" y="572"/>
                  </a:lnTo>
                  <a:cubicBezTo>
                    <a:pt x="160" y="543"/>
                    <a:pt x="249" y="488"/>
                    <a:pt x="332" y="451"/>
                  </a:cubicBezTo>
                  <a:lnTo>
                    <a:pt x="332" y="451"/>
                  </a:lnTo>
                  <a:cubicBezTo>
                    <a:pt x="331" y="436"/>
                    <a:pt x="347" y="404"/>
                    <a:pt x="338" y="404"/>
                  </a:cubicBezTo>
                  <a:cubicBezTo>
                    <a:pt x="337" y="404"/>
                    <a:pt x="336" y="405"/>
                    <a:pt x="335" y="405"/>
                  </a:cubicBezTo>
                  <a:cubicBezTo>
                    <a:pt x="269" y="426"/>
                    <a:pt x="228" y="441"/>
                    <a:pt x="188" y="441"/>
                  </a:cubicBezTo>
                  <a:cubicBezTo>
                    <a:pt x="140" y="441"/>
                    <a:pt x="92" y="419"/>
                    <a:pt x="0" y="360"/>
                  </a:cubicBezTo>
                  <a:close/>
                  <a:moveTo>
                    <a:pt x="645" y="1"/>
                  </a:moveTo>
                  <a:cubicBezTo>
                    <a:pt x="628" y="93"/>
                    <a:pt x="600" y="185"/>
                    <a:pt x="561" y="271"/>
                  </a:cubicBezTo>
                  <a:cubicBezTo>
                    <a:pt x="550" y="296"/>
                    <a:pt x="536" y="321"/>
                    <a:pt x="511" y="327"/>
                  </a:cubicBezTo>
                  <a:cubicBezTo>
                    <a:pt x="505" y="329"/>
                    <a:pt x="500" y="330"/>
                    <a:pt x="495" y="330"/>
                  </a:cubicBezTo>
                  <a:cubicBezTo>
                    <a:pt x="482" y="330"/>
                    <a:pt x="469" y="323"/>
                    <a:pt x="455" y="313"/>
                  </a:cubicBezTo>
                  <a:cubicBezTo>
                    <a:pt x="438" y="299"/>
                    <a:pt x="427" y="282"/>
                    <a:pt x="419" y="268"/>
                  </a:cubicBezTo>
                  <a:cubicBezTo>
                    <a:pt x="363" y="182"/>
                    <a:pt x="310" y="98"/>
                    <a:pt x="254" y="12"/>
                  </a:cubicBezTo>
                  <a:lnTo>
                    <a:pt x="232" y="56"/>
                  </a:lnTo>
                  <a:lnTo>
                    <a:pt x="190" y="62"/>
                  </a:lnTo>
                  <a:cubicBezTo>
                    <a:pt x="282" y="118"/>
                    <a:pt x="354" y="193"/>
                    <a:pt x="399" y="285"/>
                  </a:cubicBezTo>
                  <a:cubicBezTo>
                    <a:pt x="421" y="327"/>
                    <a:pt x="433" y="383"/>
                    <a:pt x="405" y="422"/>
                  </a:cubicBezTo>
                  <a:cubicBezTo>
                    <a:pt x="404" y="422"/>
                    <a:pt x="404" y="423"/>
                    <a:pt x="403" y="424"/>
                  </a:cubicBezTo>
                  <a:lnTo>
                    <a:pt x="403" y="424"/>
                  </a:lnTo>
                  <a:cubicBezTo>
                    <a:pt x="406" y="423"/>
                    <a:pt x="408" y="422"/>
                    <a:pt x="410" y="422"/>
                  </a:cubicBezTo>
                  <a:cubicBezTo>
                    <a:pt x="411" y="422"/>
                    <a:pt x="411" y="422"/>
                    <a:pt x="411" y="422"/>
                  </a:cubicBezTo>
                  <a:cubicBezTo>
                    <a:pt x="421" y="422"/>
                    <a:pt x="419" y="467"/>
                    <a:pt x="424" y="475"/>
                  </a:cubicBezTo>
                  <a:cubicBezTo>
                    <a:pt x="433" y="480"/>
                    <a:pt x="433" y="489"/>
                    <a:pt x="435" y="494"/>
                  </a:cubicBezTo>
                  <a:cubicBezTo>
                    <a:pt x="441" y="536"/>
                    <a:pt x="438" y="578"/>
                    <a:pt x="435" y="620"/>
                  </a:cubicBezTo>
                  <a:cubicBezTo>
                    <a:pt x="427" y="667"/>
                    <a:pt x="421" y="712"/>
                    <a:pt x="410" y="759"/>
                  </a:cubicBezTo>
                  <a:lnTo>
                    <a:pt x="458" y="737"/>
                  </a:lnTo>
                  <a:lnTo>
                    <a:pt x="494" y="754"/>
                  </a:lnTo>
                  <a:cubicBezTo>
                    <a:pt x="486" y="715"/>
                    <a:pt x="486" y="676"/>
                    <a:pt x="483" y="639"/>
                  </a:cubicBezTo>
                  <a:cubicBezTo>
                    <a:pt x="480" y="575"/>
                    <a:pt x="483" y="506"/>
                    <a:pt x="519" y="453"/>
                  </a:cubicBezTo>
                  <a:cubicBezTo>
                    <a:pt x="522" y="450"/>
                    <a:pt x="525" y="447"/>
                    <a:pt x="525" y="444"/>
                  </a:cubicBezTo>
                  <a:cubicBezTo>
                    <a:pt x="533" y="439"/>
                    <a:pt x="536" y="439"/>
                    <a:pt x="544" y="439"/>
                  </a:cubicBezTo>
                  <a:cubicBezTo>
                    <a:pt x="636" y="439"/>
                    <a:pt x="725" y="475"/>
                    <a:pt x="815" y="500"/>
                  </a:cubicBezTo>
                  <a:lnTo>
                    <a:pt x="812" y="478"/>
                  </a:lnTo>
                  <a:lnTo>
                    <a:pt x="840" y="444"/>
                  </a:lnTo>
                  <a:cubicBezTo>
                    <a:pt x="809" y="444"/>
                    <a:pt x="773" y="439"/>
                    <a:pt x="742" y="436"/>
                  </a:cubicBezTo>
                  <a:cubicBezTo>
                    <a:pt x="712" y="433"/>
                    <a:pt x="675" y="425"/>
                    <a:pt x="645" y="416"/>
                  </a:cubicBezTo>
                  <a:cubicBezTo>
                    <a:pt x="622" y="408"/>
                    <a:pt x="603" y="402"/>
                    <a:pt x="586" y="388"/>
                  </a:cubicBezTo>
                  <a:cubicBezTo>
                    <a:pt x="566" y="374"/>
                    <a:pt x="553" y="352"/>
                    <a:pt x="553" y="330"/>
                  </a:cubicBezTo>
                  <a:cubicBezTo>
                    <a:pt x="553" y="310"/>
                    <a:pt x="566" y="291"/>
                    <a:pt x="578" y="271"/>
                  </a:cubicBezTo>
                  <a:cubicBezTo>
                    <a:pt x="622" y="201"/>
                    <a:pt x="672" y="129"/>
                    <a:pt x="717" y="59"/>
                  </a:cubicBezTo>
                  <a:lnTo>
                    <a:pt x="672" y="51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860;p51">
              <a:extLst>
                <a:ext uri="{FF2B5EF4-FFF2-40B4-BE49-F238E27FC236}">
                  <a16:creationId xmlns:a16="http://schemas.microsoft.com/office/drawing/2014/main" id="{C03AFFC5-BA78-2879-1DAE-3314CF2C624F}"/>
                </a:ext>
              </a:extLst>
            </p:cNvPr>
            <p:cNvSpPr/>
            <p:nvPr/>
          </p:nvSpPr>
          <p:spPr>
            <a:xfrm>
              <a:off x="625099" y="3482325"/>
              <a:ext cx="37453" cy="37346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4" y="0"/>
                  </a:moveTo>
                  <a:cubicBezTo>
                    <a:pt x="79" y="0"/>
                    <a:pt x="1" y="78"/>
                    <a:pt x="1" y="173"/>
                  </a:cubicBezTo>
                  <a:cubicBezTo>
                    <a:pt x="1" y="271"/>
                    <a:pt x="79" y="349"/>
                    <a:pt x="174" y="349"/>
                  </a:cubicBezTo>
                  <a:cubicBezTo>
                    <a:pt x="272" y="349"/>
                    <a:pt x="350" y="271"/>
                    <a:pt x="350" y="173"/>
                  </a:cubicBezTo>
                  <a:cubicBezTo>
                    <a:pt x="350" y="78"/>
                    <a:pt x="272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861;p51">
              <a:extLst>
                <a:ext uri="{FF2B5EF4-FFF2-40B4-BE49-F238E27FC236}">
                  <a16:creationId xmlns:a16="http://schemas.microsoft.com/office/drawing/2014/main" id="{AFABAD06-E803-9253-8E1E-F18C8603BEF4}"/>
                </a:ext>
              </a:extLst>
            </p:cNvPr>
            <p:cNvSpPr/>
            <p:nvPr/>
          </p:nvSpPr>
          <p:spPr>
            <a:xfrm>
              <a:off x="629594" y="3488103"/>
              <a:ext cx="28785" cy="25468"/>
            </a:xfrm>
            <a:custGeom>
              <a:avLst/>
              <a:gdLst/>
              <a:ahLst/>
              <a:cxnLst/>
              <a:rect l="l" t="t" r="r" b="b"/>
              <a:pathLst>
                <a:path w="269" h="238" extrusionOk="0">
                  <a:moveTo>
                    <a:pt x="133" y="0"/>
                  </a:moveTo>
                  <a:cubicBezTo>
                    <a:pt x="114" y="0"/>
                    <a:pt x="97" y="10"/>
                    <a:pt x="90" y="30"/>
                  </a:cubicBezTo>
                  <a:lnTo>
                    <a:pt x="84" y="46"/>
                  </a:lnTo>
                  <a:lnTo>
                    <a:pt x="62" y="49"/>
                  </a:lnTo>
                  <a:cubicBezTo>
                    <a:pt x="18" y="58"/>
                    <a:pt x="1" y="111"/>
                    <a:pt x="31" y="141"/>
                  </a:cubicBezTo>
                  <a:lnTo>
                    <a:pt x="45" y="155"/>
                  </a:lnTo>
                  <a:lnTo>
                    <a:pt x="43" y="175"/>
                  </a:lnTo>
                  <a:cubicBezTo>
                    <a:pt x="36" y="208"/>
                    <a:pt x="64" y="237"/>
                    <a:pt x="94" y="237"/>
                  </a:cubicBezTo>
                  <a:cubicBezTo>
                    <a:pt x="102" y="237"/>
                    <a:pt x="110" y="235"/>
                    <a:pt x="118" y="231"/>
                  </a:cubicBezTo>
                  <a:lnTo>
                    <a:pt x="137" y="222"/>
                  </a:lnTo>
                  <a:lnTo>
                    <a:pt x="154" y="231"/>
                  </a:lnTo>
                  <a:cubicBezTo>
                    <a:pt x="163" y="236"/>
                    <a:pt x="172" y="238"/>
                    <a:pt x="181" y="238"/>
                  </a:cubicBezTo>
                  <a:cubicBezTo>
                    <a:pt x="211" y="238"/>
                    <a:pt x="236" y="211"/>
                    <a:pt x="230" y="175"/>
                  </a:cubicBezTo>
                  <a:lnTo>
                    <a:pt x="227" y="155"/>
                  </a:lnTo>
                  <a:lnTo>
                    <a:pt x="241" y="141"/>
                  </a:lnTo>
                  <a:cubicBezTo>
                    <a:pt x="269" y="111"/>
                    <a:pt x="255" y="58"/>
                    <a:pt x="210" y="49"/>
                  </a:cubicBezTo>
                  <a:lnTo>
                    <a:pt x="188" y="46"/>
                  </a:lnTo>
                  <a:lnTo>
                    <a:pt x="182" y="30"/>
                  </a:lnTo>
                  <a:cubicBezTo>
                    <a:pt x="171" y="10"/>
                    <a:pt x="151" y="0"/>
                    <a:pt x="133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862;p51">
              <a:extLst>
                <a:ext uri="{FF2B5EF4-FFF2-40B4-BE49-F238E27FC236}">
                  <a16:creationId xmlns:a16="http://schemas.microsoft.com/office/drawing/2014/main" id="{5CD08A56-D219-09D4-18E6-C0991DF318D7}"/>
                </a:ext>
              </a:extLst>
            </p:cNvPr>
            <p:cNvSpPr/>
            <p:nvPr/>
          </p:nvSpPr>
          <p:spPr>
            <a:xfrm>
              <a:off x="633767" y="3491207"/>
              <a:ext cx="19582" cy="19583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90" y="1"/>
                  </a:moveTo>
                  <a:cubicBezTo>
                    <a:pt x="37" y="1"/>
                    <a:pt x="1" y="40"/>
                    <a:pt x="1" y="90"/>
                  </a:cubicBezTo>
                  <a:cubicBezTo>
                    <a:pt x="1" y="143"/>
                    <a:pt x="37" y="182"/>
                    <a:pt x="90" y="182"/>
                  </a:cubicBezTo>
                  <a:cubicBezTo>
                    <a:pt x="143" y="182"/>
                    <a:pt x="182" y="140"/>
                    <a:pt x="182" y="90"/>
                  </a:cubicBezTo>
                  <a:cubicBezTo>
                    <a:pt x="182" y="43"/>
                    <a:pt x="143" y="1"/>
                    <a:pt x="90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863;p51">
              <a:extLst>
                <a:ext uri="{FF2B5EF4-FFF2-40B4-BE49-F238E27FC236}">
                  <a16:creationId xmlns:a16="http://schemas.microsoft.com/office/drawing/2014/main" id="{C6380B5B-4DCC-530E-7070-FB651FDC1CBB}"/>
                </a:ext>
              </a:extLst>
            </p:cNvPr>
            <p:cNvSpPr/>
            <p:nvPr/>
          </p:nvSpPr>
          <p:spPr>
            <a:xfrm>
              <a:off x="642435" y="3472694"/>
              <a:ext cx="2247" cy="57464"/>
            </a:xfrm>
            <a:custGeom>
              <a:avLst/>
              <a:gdLst/>
              <a:ahLst/>
              <a:cxnLst/>
              <a:rect l="l" t="t" r="r" b="b"/>
              <a:pathLst>
                <a:path w="21" h="537" extrusionOk="0">
                  <a:moveTo>
                    <a:pt x="1" y="1"/>
                  </a:moveTo>
                  <a:lnTo>
                    <a:pt x="1" y="536"/>
                  </a:lnTo>
                  <a:lnTo>
                    <a:pt x="20" y="536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864;p51">
              <a:extLst>
                <a:ext uri="{FF2B5EF4-FFF2-40B4-BE49-F238E27FC236}">
                  <a16:creationId xmlns:a16="http://schemas.microsoft.com/office/drawing/2014/main" id="{A317CAFA-CBD2-E663-167A-9B33390D23E9}"/>
                </a:ext>
              </a:extLst>
            </p:cNvPr>
            <p:cNvSpPr/>
            <p:nvPr/>
          </p:nvSpPr>
          <p:spPr>
            <a:xfrm>
              <a:off x="640616" y="3467664"/>
              <a:ext cx="6099" cy="610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1"/>
                    <a:pt x="1" y="28"/>
                  </a:cubicBezTo>
                  <a:cubicBezTo>
                    <a:pt x="1" y="45"/>
                    <a:pt x="15" y="56"/>
                    <a:pt x="29" y="56"/>
                  </a:cubicBezTo>
                  <a:cubicBezTo>
                    <a:pt x="46" y="56"/>
                    <a:pt x="57" y="45"/>
                    <a:pt x="57" y="28"/>
                  </a:cubicBezTo>
                  <a:cubicBezTo>
                    <a:pt x="57" y="11"/>
                    <a:pt x="46" y="0"/>
                    <a:pt x="2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865;p51">
              <a:extLst>
                <a:ext uri="{FF2B5EF4-FFF2-40B4-BE49-F238E27FC236}">
                  <a16:creationId xmlns:a16="http://schemas.microsoft.com/office/drawing/2014/main" id="{C9B2E5E0-8344-BB2C-4678-88867CE63822}"/>
                </a:ext>
              </a:extLst>
            </p:cNvPr>
            <p:cNvSpPr/>
            <p:nvPr/>
          </p:nvSpPr>
          <p:spPr>
            <a:xfrm>
              <a:off x="642756" y="3469483"/>
              <a:ext cx="2247" cy="2461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9" y="0"/>
                  </a:moveTo>
                  <a:cubicBezTo>
                    <a:pt x="3" y="0"/>
                    <a:pt x="1" y="6"/>
                    <a:pt x="1" y="11"/>
                  </a:cubicBezTo>
                  <a:cubicBezTo>
                    <a:pt x="1" y="17"/>
                    <a:pt x="3" y="22"/>
                    <a:pt x="9" y="22"/>
                  </a:cubicBezTo>
                  <a:cubicBezTo>
                    <a:pt x="14" y="22"/>
                    <a:pt x="20" y="17"/>
                    <a:pt x="20" y="11"/>
                  </a:cubicBezTo>
                  <a:cubicBezTo>
                    <a:pt x="20" y="6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866;p51">
              <a:extLst>
                <a:ext uri="{FF2B5EF4-FFF2-40B4-BE49-F238E27FC236}">
                  <a16:creationId xmlns:a16="http://schemas.microsoft.com/office/drawing/2014/main" id="{608547D1-B60F-1A2C-D39F-F8E3E222022D}"/>
                </a:ext>
              </a:extLst>
            </p:cNvPr>
            <p:cNvSpPr/>
            <p:nvPr/>
          </p:nvSpPr>
          <p:spPr>
            <a:xfrm>
              <a:off x="640616" y="3528874"/>
              <a:ext cx="6099" cy="5993"/>
            </a:xfrm>
            <a:custGeom>
              <a:avLst/>
              <a:gdLst/>
              <a:ahLst/>
              <a:cxnLst/>
              <a:rect l="l" t="t" r="r" b="b"/>
              <a:pathLst>
                <a:path w="57" h="56" extrusionOk="0">
                  <a:moveTo>
                    <a:pt x="29" y="0"/>
                  </a:moveTo>
                  <a:cubicBezTo>
                    <a:pt x="15" y="0"/>
                    <a:pt x="1" y="11"/>
                    <a:pt x="1" y="28"/>
                  </a:cubicBezTo>
                  <a:cubicBezTo>
                    <a:pt x="1" y="45"/>
                    <a:pt x="15" y="56"/>
                    <a:pt x="29" y="56"/>
                  </a:cubicBezTo>
                  <a:cubicBezTo>
                    <a:pt x="46" y="56"/>
                    <a:pt x="57" y="45"/>
                    <a:pt x="57" y="28"/>
                  </a:cubicBezTo>
                  <a:cubicBezTo>
                    <a:pt x="57" y="11"/>
                    <a:pt x="46" y="0"/>
                    <a:pt x="2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867;p51">
              <a:extLst>
                <a:ext uri="{FF2B5EF4-FFF2-40B4-BE49-F238E27FC236}">
                  <a16:creationId xmlns:a16="http://schemas.microsoft.com/office/drawing/2014/main" id="{85680F65-9FB4-065F-A617-9EAF31AD09D4}"/>
                </a:ext>
              </a:extLst>
            </p:cNvPr>
            <p:cNvSpPr/>
            <p:nvPr/>
          </p:nvSpPr>
          <p:spPr>
            <a:xfrm>
              <a:off x="642756" y="3530587"/>
              <a:ext cx="2247" cy="2568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cubicBezTo>
                    <a:pt x="3" y="1"/>
                    <a:pt x="1" y="7"/>
                    <a:pt x="1" y="12"/>
                  </a:cubicBezTo>
                  <a:cubicBezTo>
                    <a:pt x="1" y="18"/>
                    <a:pt x="3" y="23"/>
                    <a:pt x="9" y="23"/>
                  </a:cubicBezTo>
                  <a:cubicBezTo>
                    <a:pt x="14" y="23"/>
                    <a:pt x="20" y="18"/>
                    <a:pt x="20" y="12"/>
                  </a:cubicBezTo>
                  <a:cubicBezTo>
                    <a:pt x="20" y="7"/>
                    <a:pt x="14" y="1"/>
                    <a:pt x="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868;p51">
              <a:extLst>
                <a:ext uri="{FF2B5EF4-FFF2-40B4-BE49-F238E27FC236}">
                  <a16:creationId xmlns:a16="http://schemas.microsoft.com/office/drawing/2014/main" id="{69BAB5EA-FF49-9C6C-0FB6-4E73E7A54F95}"/>
                </a:ext>
              </a:extLst>
            </p:cNvPr>
            <p:cNvSpPr/>
            <p:nvPr/>
          </p:nvSpPr>
          <p:spPr>
            <a:xfrm>
              <a:off x="615255" y="3500196"/>
              <a:ext cx="57142" cy="1926"/>
            </a:xfrm>
            <a:custGeom>
              <a:avLst/>
              <a:gdLst/>
              <a:ahLst/>
              <a:cxnLst/>
              <a:rect l="l" t="t" r="r" b="b"/>
              <a:pathLst>
                <a:path w="534" h="18" extrusionOk="0">
                  <a:moveTo>
                    <a:pt x="1" y="0"/>
                  </a:moveTo>
                  <a:lnTo>
                    <a:pt x="1" y="17"/>
                  </a:lnTo>
                  <a:lnTo>
                    <a:pt x="534" y="1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869;p51">
              <a:extLst>
                <a:ext uri="{FF2B5EF4-FFF2-40B4-BE49-F238E27FC236}">
                  <a16:creationId xmlns:a16="http://schemas.microsoft.com/office/drawing/2014/main" id="{84B4D4CE-F159-3A04-BA46-86F03992FD54}"/>
                </a:ext>
              </a:extLst>
            </p:cNvPr>
            <p:cNvSpPr/>
            <p:nvPr/>
          </p:nvSpPr>
          <p:spPr>
            <a:xfrm>
              <a:off x="671435" y="3498055"/>
              <a:ext cx="6099" cy="610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1"/>
                  </a:moveTo>
                  <a:cubicBezTo>
                    <a:pt x="11" y="1"/>
                    <a:pt x="0" y="15"/>
                    <a:pt x="0" y="29"/>
                  </a:cubicBezTo>
                  <a:cubicBezTo>
                    <a:pt x="0" y="45"/>
                    <a:pt x="11" y="57"/>
                    <a:pt x="28" y="57"/>
                  </a:cubicBezTo>
                  <a:cubicBezTo>
                    <a:pt x="42" y="57"/>
                    <a:pt x="56" y="45"/>
                    <a:pt x="56" y="29"/>
                  </a:cubicBezTo>
                  <a:cubicBezTo>
                    <a:pt x="56" y="15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870;p51">
              <a:extLst>
                <a:ext uri="{FF2B5EF4-FFF2-40B4-BE49-F238E27FC236}">
                  <a16:creationId xmlns:a16="http://schemas.microsoft.com/office/drawing/2014/main" id="{8453846C-1989-797A-B881-6F5FE2037EF4}"/>
                </a:ext>
              </a:extLst>
            </p:cNvPr>
            <p:cNvSpPr/>
            <p:nvPr/>
          </p:nvSpPr>
          <p:spPr>
            <a:xfrm>
              <a:off x="673254" y="3500196"/>
              <a:ext cx="2782" cy="2140"/>
            </a:xfrm>
            <a:custGeom>
              <a:avLst/>
              <a:gdLst/>
              <a:ahLst/>
              <a:cxnLst/>
              <a:rect l="l" t="t" r="r" b="b"/>
              <a:pathLst>
                <a:path w="26" h="20" extrusionOk="0">
                  <a:moveTo>
                    <a:pt x="11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0" y="17"/>
                    <a:pt x="3" y="20"/>
                    <a:pt x="11" y="20"/>
                  </a:cubicBezTo>
                  <a:cubicBezTo>
                    <a:pt x="17" y="20"/>
                    <a:pt x="25" y="14"/>
                    <a:pt x="22" y="9"/>
                  </a:cubicBezTo>
                  <a:cubicBezTo>
                    <a:pt x="22" y="3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871;p51">
              <a:extLst>
                <a:ext uri="{FF2B5EF4-FFF2-40B4-BE49-F238E27FC236}">
                  <a16:creationId xmlns:a16="http://schemas.microsoft.com/office/drawing/2014/main" id="{753F6080-83EC-7D94-82E4-75ACA057B56B}"/>
                </a:ext>
              </a:extLst>
            </p:cNvPr>
            <p:cNvSpPr/>
            <p:nvPr/>
          </p:nvSpPr>
          <p:spPr>
            <a:xfrm>
              <a:off x="610225" y="3498055"/>
              <a:ext cx="6099" cy="610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1"/>
                  </a:moveTo>
                  <a:cubicBezTo>
                    <a:pt x="12" y="1"/>
                    <a:pt x="0" y="15"/>
                    <a:pt x="0" y="29"/>
                  </a:cubicBezTo>
                  <a:cubicBezTo>
                    <a:pt x="0" y="45"/>
                    <a:pt x="12" y="57"/>
                    <a:pt x="28" y="57"/>
                  </a:cubicBezTo>
                  <a:cubicBezTo>
                    <a:pt x="42" y="57"/>
                    <a:pt x="56" y="45"/>
                    <a:pt x="56" y="29"/>
                  </a:cubicBezTo>
                  <a:cubicBezTo>
                    <a:pt x="56" y="15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872;p51">
              <a:extLst>
                <a:ext uri="{FF2B5EF4-FFF2-40B4-BE49-F238E27FC236}">
                  <a16:creationId xmlns:a16="http://schemas.microsoft.com/office/drawing/2014/main" id="{0FA8FD0B-0D82-D17C-8052-7C00D1FC711B}"/>
                </a:ext>
              </a:extLst>
            </p:cNvPr>
            <p:cNvSpPr/>
            <p:nvPr/>
          </p:nvSpPr>
          <p:spPr>
            <a:xfrm>
              <a:off x="612044" y="3500196"/>
              <a:ext cx="2461" cy="2140"/>
            </a:xfrm>
            <a:custGeom>
              <a:avLst/>
              <a:gdLst/>
              <a:ahLst/>
              <a:cxnLst/>
              <a:rect l="l" t="t" r="r" b="b"/>
              <a:pathLst>
                <a:path w="23" h="20" extrusionOk="0">
                  <a:moveTo>
                    <a:pt x="11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0" y="17"/>
                    <a:pt x="6" y="20"/>
                    <a:pt x="11" y="20"/>
                  </a:cubicBezTo>
                  <a:cubicBezTo>
                    <a:pt x="17" y="20"/>
                    <a:pt x="22" y="17"/>
                    <a:pt x="22" y="9"/>
                  </a:cubicBezTo>
                  <a:cubicBezTo>
                    <a:pt x="22" y="3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873;p51">
              <a:extLst>
                <a:ext uri="{FF2B5EF4-FFF2-40B4-BE49-F238E27FC236}">
                  <a16:creationId xmlns:a16="http://schemas.microsoft.com/office/drawing/2014/main" id="{617D03DE-7F84-B031-7C52-29F3805D7616}"/>
                </a:ext>
              </a:extLst>
            </p:cNvPr>
            <p:cNvSpPr/>
            <p:nvPr/>
          </p:nvSpPr>
          <p:spPr>
            <a:xfrm>
              <a:off x="628096" y="3484358"/>
              <a:ext cx="32102" cy="32317"/>
            </a:xfrm>
            <a:custGeom>
              <a:avLst/>
              <a:gdLst/>
              <a:ahLst/>
              <a:cxnLst/>
              <a:rect l="l" t="t" r="r" b="b"/>
              <a:pathLst>
                <a:path w="300" h="302" extrusionOk="0">
                  <a:moveTo>
                    <a:pt x="288" y="1"/>
                  </a:moveTo>
                  <a:lnTo>
                    <a:pt x="1" y="288"/>
                  </a:lnTo>
                  <a:lnTo>
                    <a:pt x="12" y="302"/>
                  </a:lnTo>
                  <a:lnTo>
                    <a:pt x="299" y="12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874;p51">
              <a:extLst>
                <a:ext uri="{FF2B5EF4-FFF2-40B4-BE49-F238E27FC236}">
                  <a16:creationId xmlns:a16="http://schemas.microsoft.com/office/drawing/2014/main" id="{C8627F16-5EC8-489B-7EBE-8F676154477C}"/>
                </a:ext>
              </a:extLst>
            </p:cNvPr>
            <p:cNvSpPr/>
            <p:nvPr/>
          </p:nvSpPr>
          <p:spPr>
            <a:xfrm>
              <a:off x="657951" y="3482432"/>
              <a:ext cx="4922" cy="4494"/>
            </a:xfrm>
            <a:custGeom>
              <a:avLst/>
              <a:gdLst/>
              <a:ahLst/>
              <a:cxnLst/>
              <a:rect l="l" t="t" r="r" b="b"/>
              <a:pathLst>
                <a:path w="46" h="42" extrusionOk="0">
                  <a:moveTo>
                    <a:pt x="22" y="0"/>
                  </a:moveTo>
                  <a:cubicBezTo>
                    <a:pt x="16" y="0"/>
                    <a:pt x="11" y="2"/>
                    <a:pt x="6" y="5"/>
                  </a:cubicBezTo>
                  <a:cubicBezTo>
                    <a:pt x="1" y="16"/>
                    <a:pt x="1" y="30"/>
                    <a:pt x="6" y="35"/>
                  </a:cubicBezTo>
                  <a:cubicBezTo>
                    <a:pt x="12" y="39"/>
                    <a:pt x="18" y="42"/>
                    <a:pt x="24" y="42"/>
                  </a:cubicBezTo>
                  <a:cubicBezTo>
                    <a:pt x="30" y="42"/>
                    <a:pt x="36" y="39"/>
                    <a:pt x="40" y="35"/>
                  </a:cubicBezTo>
                  <a:cubicBezTo>
                    <a:pt x="45" y="30"/>
                    <a:pt x="45" y="16"/>
                    <a:pt x="40" y="5"/>
                  </a:cubicBezTo>
                  <a:cubicBezTo>
                    <a:pt x="34" y="2"/>
                    <a:pt x="28" y="0"/>
                    <a:pt x="22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875;p51">
              <a:extLst>
                <a:ext uri="{FF2B5EF4-FFF2-40B4-BE49-F238E27FC236}">
                  <a16:creationId xmlns:a16="http://schemas.microsoft.com/office/drawing/2014/main" id="{32E38133-1FD7-CB80-497D-5BB2C04686C1}"/>
                </a:ext>
              </a:extLst>
            </p:cNvPr>
            <p:cNvSpPr/>
            <p:nvPr/>
          </p:nvSpPr>
          <p:spPr>
            <a:xfrm>
              <a:off x="659449" y="3483823"/>
              <a:ext cx="1926" cy="1712"/>
            </a:xfrm>
            <a:custGeom>
              <a:avLst/>
              <a:gdLst/>
              <a:ahLst/>
              <a:cxnLst/>
              <a:rect l="l" t="t" r="r" b="b"/>
              <a:pathLst>
                <a:path w="18" h="16" extrusionOk="0">
                  <a:moveTo>
                    <a:pt x="9" y="1"/>
                  </a:moveTo>
                  <a:cubicBezTo>
                    <a:pt x="7" y="1"/>
                    <a:pt x="5" y="1"/>
                    <a:pt x="4" y="3"/>
                  </a:cubicBezTo>
                  <a:cubicBezTo>
                    <a:pt x="1" y="6"/>
                    <a:pt x="1" y="11"/>
                    <a:pt x="4" y="14"/>
                  </a:cubicBezTo>
                  <a:cubicBezTo>
                    <a:pt x="5" y="15"/>
                    <a:pt x="7" y="16"/>
                    <a:pt x="9" y="16"/>
                  </a:cubicBezTo>
                  <a:cubicBezTo>
                    <a:pt x="11" y="16"/>
                    <a:pt x="13" y="15"/>
                    <a:pt x="15" y="14"/>
                  </a:cubicBezTo>
                  <a:cubicBezTo>
                    <a:pt x="17" y="11"/>
                    <a:pt x="17" y="6"/>
                    <a:pt x="15" y="3"/>
                  </a:cubicBezTo>
                  <a:cubicBezTo>
                    <a:pt x="13" y="1"/>
                    <a:pt x="11" y="1"/>
                    <a:pt x="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876;p51">
              <a:extLst>
                <a:ext uri="{FF2B5EF4-FFF2-40B4-BE49-F238E27FC236}">
                  <a16:creationId xmlns:a16="http://schemas.microsoft.com/office/drawing/2014/main" id="{7A98888F-BD32-0C17-B6FA-84533B7119B0}"/>
                </a:ext>
              </a:extLst>
            </p:cNvPr>
            <p:cNvSpPr/>
            <p:nvPr/>
          </p:nvSpPr>
          <p:spPr>
            <a:xfrm>
              <a:off x="625099" y="3515391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0" y="1"/>
                  </a:moveTo>
                  <a:cubicBezTo>
                    <a:pt x="9" y="1"/>
                    <a:pt x="1" y="9"/>
                    <a:pt x="1" y="20"/>
                  </a:cubicBezTo>
                  <a:cubicBezTo>
                    <a:pt x="1" y="34"/>
                    <a:pt x="9" y="43"/>
                    <a:pt x="20" y="43"/>
                  </a:cubicBezTo>
                  <a:cubicBezTo>
                    <a:pt x="32" y="43"/>
                    <a:pt x="43" y="34"/>
                    <a:pt x="43" y="20"/>
                  </a:cubicBezTo>
                  <a:cubicBezTo>
                    <a:pt x="43" y="9"/>
                    <a:pt x="32" y="1"/>
                    <a:pt x="20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877;p51">
              <a:extLst>
                <a:ext uri="{FF2B5EF4-FFF2-40B4-BE49-F238E27FC236}">
                  <a16:creationId xmlns:a16="http://schemas.microsoft.com/office/drawing/2014/main" id="{F8753FD9-27D7-B6E5-A100-07FDDC105024}"/>
                </a:ext>
              </a:extLst>
            </p:cNvPr>
            <p:cNvSpPr/>
            <p:nvPr/>
          </p:nvSpPr>
          <p:spPr>
            <a:xfrm>
              <a:off x="626598" y="3516996"/>
              <a:ext cx="1605" cy="1712"/>
            </a:xfrm>
            <a:custGeom>
              <a:avLst/>
              <a:gdLst/>
              <a:ahLst/>
              <a:cxnLst/>
              <a:rect l="l" t="t" r="r" b="b"/>
              <a:pathLst>
                <a:path w="15" h="16" extrusionOk="0">
                  <a:moveTo>
                    <a:pt x="9" y="0"/>
                  </a:moveTo>
                  <a:cubicBezTo>
                    <a:pt x="7" y="0"/>
                    <a:pt x="5" y="1"/>
                    <a:pt x="4" y="2"/>
                  </a:cubicBezTo>
                  <a:cubicBezTo>
                    <a:pt x="1" y="8"/>
                    <a:pt x="1" y="11"/>
                    <a:pt x="4" y="14"/>
                  </a:cubicBezTo>
                  <a:cubicBezTo>
                    <a:pt x="5" y="15"/>
                    <a:pt x="7" y="16"/>
                    <a:pt x="9" y="16"/>
                  </a:cubicBezTo>
                  <a:cubicBezTo>
                    <a:pt x="11" y="16"/>
                    <a:pt x="13" y="15"/>
                    <a:pt x="15" y="14"/>
                  </a:cubicBezTo>
                  <a:lnTo>
                    <a:pt x="15" y="2"/>
                  </a:lnTo>
                  <a:cubicBezTo>
                    <a:pt x="13" y="1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878;p51">
              <a:extLst>
                <a:ext uri="{FF2B5EF4-FFF2-40B4-BE49-F238E27FC236}">
                  <a16:creationId xmlns:a16="http://schemas.microsoft.com/office/drawing/2014/main" id="{A114A4CF-2B78-FE5B-4F02-6A3EFBD543DB}"/>
                </a:ext>
              </a:extLst>
            </p:cNvPr>
            <p:cNvSpPr/>
            <p:nvPr/>
          </p:nvSpPr>
          <p:spPr>
            <a:xfrm>
              <a:off x="627561" y="3485214"/>
              <a:ext cx="31995" cy="32424"/>
            </a:xfrm>
            <a:custGeom>
              <a:avLst/>
              <a:gdLst/>
              <a:ahLst/>
              <a:cxnLst/>
              <a:rect l="l" t="t" r="r" b="b"/>
              <a:pathLst>
                <a:path w="299" h="303" extrusionOk="0">
                  <a:moveTo>
                    <a:pt x="11" y="1"/>
                  </a:moveTo>
                  <a:lnTo>
                    <a:pt x="0" y="12"/>
                  </a:lnTo>
                  <a:lnTo>
                    <a:pt x="288" y="302"/>
                  </a:lnTo>
                  <a:lnTo>
                    <a:pt x="299" y="28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879;p51">
              <a:extLst>
                <a:ext uri="{FF2B5EF4-FFF2-40B4-BE49-F238E27FC236}">
                  <a16:creationId xmlns:a16="http://schemas.microsoft.com/office/drawing/2014/main" id="{EBC93DDA-8749-DD7E-876F-2DB8EE2AE51A}"/>
                </a:ext>
              </a:extLst>
            </p:cNvPr>
            <p:cNvSpPr/>
            <p:nvPr/>
          </p:nvSpPr>
          <p:spPr>
            <a:xfrm>
              <a:off x="657951" y="3515605"/>
              <a:ext cx="4922" cy="4494"/>
            </a:xfrm>
            <a:custGeom>
              <a:avLst/>
              <a:gdLst/>
              <a:ahLst/>
              <a:cxnLst/>
              <a:rect l="l" t="t" r="r" b="b"/>
              <a:pathLst>
                <a:path w="46" h="42" extrusionOk="0">
                  <a:moveTo>
                    <a:pt x="22" y="1"/>
                  </a:moveTo>
                  <a:cubicBezTo>
                    <a:pt x="16" y="1"/>
                    <a:pt x="11" y="3"/>
                    <a:pt x="6" y="7"/>
                  </a:cubicBezTo>
                  <a:cubicBezTo>
                    <a:pt x="1" y="15"/>
                    <a:pt x="1" y="29"/>
                    <a:pt x="6" y="38"/>
                  </a:cubicBezTo>
                  <a:cubicBezTo>
                    <a:pt x="12" y="41"/>
                    <a:pt x="18" y="42"/>
                    <a:pt x="24" y="42"/>
                  </a:cubicBezTo>
                  <a:cubicBezTo>
                    <a:pt x="30" y="42"/>
                    <a:pt x="36" y="41"/>
                    <a:pt x="40" y="38"/>
                  </a:cubicBezTo>
                  <a:cubicBezTo>
                    <a:pt x="45" y="27"/>
                    <a:pt x="45" y="13"/>
                    <a:pt x="40" y="7"/>
                  </a:cubicBezTo>
                  <a:cubicBezTo>
                    <a:pt x="34" y="3"/>
                    <a:pt x="28" y="1"/>
                    <a:pt x="22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880;p51">
              <a:extLst>
                <a:ext uri="{FF2B5EF4-FFF2-40B4-BE49-F238E27FC236}">
                  <a16:creationId xmlns:a16="http://schemas.microsoft.com/office/drawing/2014/main" id="{64C74353-B56A-1E1E-76C8-40AE976E7585}"/>
                </a:ext>
              </a:extLst>
            </p:cNvPr>
            <p:cNvSpPr/>
            <p:nvPr/>
          </p:nvSpPr>
          <p:spPr>
            <a:xfrm>
              <a:off x="659449" y="3516996"/>
              <a:ext cx="1926" cy="1712"/>
            </a:xfrm>
            <a:custGeom>
              <a:avLst/>
              <a:gdLst/>
              <a:ahLst/>
              <a:cxnLst/>
              <a:rect l="l" t="t" r="r" b="b"/>
              <a:pathLst>
                <a:path w="18" h="16" extrusionOk="0">
                  <a:moveTo>
                    <a:pt x="9" y="0"/>
                  </a:moveTo>
                  <a:cubicBezTo>
                    <a:pt x="7" y="0"/>
                    <a:pt x="5" y="1"/>
                    <a:pt x="4" y="2"/>
                  </a:cubicBezTo>
                  <a:cubicBezTo>
                    <a:pt x="1" y="8"/>
                    <a:pt x="1" y="11"/>
                    <a:pt x="4" y="14"/>
                  </a:cubicBezTo>
                  <a:cubicBezTo>
                    <a:pt x="5" y="15"/>
                    <a:pt x="7" y="16"/>
                    <a:pt x="9" y="16"/>
                  </a:cubicBezTo>
                  <a:cubicBezTo>
                    <a:pt x="11" y="16"/>
                    <a:pt x="13" y="15"/>
                    <a:pt x="15" y="14"/>
                  </a:cubicBezTo>
                  <a:cubicBezTo>
                    <a:pt x="17" y="11"/>
                    <a:pt x="17" y="8"/>
                    <a:pt x="15" y="2"/>
                  </a:cubicBezTo>
                  <a:cubicBezTo>
                    <a:pt x="13" y="1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881;p51">
              <a:extLst>
                <a:ext uri="{FF2B5EF4-FFF2-40B4-BE49-F238E27FC236}">
                  <a16:creationId xmlns:a16="http://schemas.microsoft.com/office/drawing/2014/main" id="{2855D104-4CB9-622C-5789-AB78EFE395E4}"/>
                </a:ext>
              </a:extLst>
            </p:cNvPr>
            <p:cNvSpPr/>
            <p:nvPr/>
          </p:nvSpPr>
          <p:spPr>
            <a:xfrm>
              <a:off x="625099" y="3482539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0" y="1"/>
                  </a:moveTo>
                  <a:cubicBezTo>
                    <a:pt x="9" y="1"/>
                    <a:pt x="1" y="9"/>
                    <a:pt x="1" y="23"/>
                  </a:cubicBezTo>
                  <a:cubicBezTo>
                    <a:pt x="1" y="34"/>
                    <a:pt x="9" y="43"/>
                    <a:pt x="20" y="43"/>
                  </a:cubicBezTo>
                  <a:cubicBezTo>
                    <a:pt x="32" y="43"/>
                    <a:pt x="43" y="34"/>
                    <a:pt x="43" y="23"/>
                  </a:cubicBezTo>
                  <a:cubicBezTo>
                    <a:pt x="43" y="9"/>
                    <a:pt x="32" y="1"/>
                    <a:pt x="20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882;p51">
              <a:extLst>
                <a:ext uri="{FF2B5EF4-FFF2-40B4-BE49-F238E27FC236}">
                  <a16:creationId xmlns:a16="http://schemas.microsoft.com/office/drawing/2014/main" id="{E2A65A2A-2BD2-A33D-2039-2D97A851C302}"/>
                </a:ext>
              </a:extLst>
            </p:cNvPr>
            <p:cNvSpPr/>
            <p:nvPr/>
          </p:nvSpPr>
          <p:spPr>
            <a:xfrm>
              <a:off x="626384" y="3483823"/>
              <a:ext cx="1819" cy="1712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7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0" y="6"/>
                    <a:pt x="0" y="11"/>
                    <a:pt x="3" y="14"/>
                  </a:cubicBezTo>
                  <a:cubicBezTo>
                    <a:pt x="4" y="15"/>
                    <a:pt x="7" y="16"/>
                    <a:pt x="9" y="16"/>
                  </a:cubicBezTo>
                  <a:cubicBezTo>
                    <a:pt x="11" y="16"/>
                    <a:pt x="13" y="15"/>
                    <a:pt x="11" y="14"/>
                  </a:cubicBezTo>
                  <a:cubicBezTo>
                    <a:pt x="17" y="11"/>
                    <a:pt x="17" y="6"/>
                    <a:pt x="11" y="3"/>
                  </a:cubicBezTo>
                  <a:cubicBezTo>
                    <a:pt x="10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883;p51">
              <a:extLst>
                <a:ext uri="{FF2B5EF4-FFF2-40B4-BE49-F238E27FC236}">
                  <a16:creationId xmlns:a16="http://schemas.microsoft.com/office/drawing/2014/main" id="{1718537F-A483-32F6-0D0F-19718C8D4965}"/>
                </a:ext>
              </a:extLst>
            </p:cNvPr>
            <p:cNvSpPr/>
            <p:nvPr/>
          </p:nvSpPr>
          <p:spPr>
            <a:xfrm>
              <a:off x="638904" y="3496022"/>
              <a:ext cx="9952" cy="9631"/>
            </a:xfrm>
            <a:custGeom>
              <a:avLst/>
              <a:gdLst/>
              <a:ahLst/>
              <a:cxnLst/>
              <a:rect l="l" t="t" r="r" b="b"/>
              <a:pathLst>
                <a:path w="93" h="90" extrusionOk="0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2" y="70"/>
                    <a:pt x="92" y="45"/>
                  </a:cubicBezTo>
                  <a:cubicBezTo>
                    <a:pt x="92" y="20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884;p51">
              <a:extLst>
                <a:ext uri="{FF2B5EF4-FFF2-40B4-BE49-F238E27FC236}">
                  <a16:creationId xmlns:a16="http://schemas.microsoft.com/office/drawing/2014/main" id="{5C49BA5F-FAD4-88D4-AA41-63E0097F5332}"/>
                </a:ext>
              </a:extLst>
            </p:cNvPr>
            <p:cNvSpPr/>
            <p:nvPr/>
          </p:nvSpPr>
          <p:spPr>
            <a:xfrm>
              <a:off x="636228" y="3212979"/>
              <a:ext cx="132903" cy="114929"/>
            </a:xfrm>
            <a:custGeom>
              <a:avLst/>
              <a:gdLst/>
              <a:ahLst/>
              <a:cxnLst/>
              <a:rect l="l" t="t" r="r" b="b"/>
              <a:pathLst>
                <a:path w="1242" h="1074" extrusionOk="0">
                  <a:moveTo>
                    <a:pt x="621" y="1"/>
                  </a:moveTo>
                  <a:cubicBezTo>
                    <a:pt x="536" y="1"/>
                    <a:pt x="452" y="45"/>
                    <a:pt x="410" y="135"/>
                  </a:cubicBezTo>
                  <a:lnTo>
                    <a:pt x="368" y="218"/>
                  </a:lnTo>
                  <a:lnTo>
                    <a:pt x="276" y="232"/>
                  </a:lnTo>
                  <a:cubicBezTo>
                    <a:pt x="81" y="260"/>
                    <a:pt x="0" y="500"/>
                    <a:pt x="145" y="639"/>
                  </a:cubicBezTo>
                  <a:lnTo>
                    <a:pt x="209" y="704"/>
                  </a:lnTo>
                  <a:lnTo>
                    <a:pt x="195" y="793"/>
                  </a:lnTo>
                  <a:cubicBezTo>
                    <a:pt x="169" y="947"/>
                    <a:pt x="292" y="1072"/>
                    <a:pt x="431" y="1072"/>
                  </a:cubicBezTo>
                  <a:cubicBezTo>
                    <a:pt x="467" y="1072"/>
                    <a:pt x="505" y="1063"/>
                    <a:pt x="541" y="1044"/>
                  </a:cubicBezTo>
                  <a:lnTo>
                    <a:pt x="622" y="1002"/>
                  </a:lnTo>
                  <a:lnTo>
                    <a:pt x="703" y="1044"/>
                  </a:lnTo>
                  <a:cubicBezTo>
                    <a:pt x="740" y="1064"/>
                    <a:pt x="778" y="1073"/>
                    <a:pt x="815" y="1073"/>
                  </a:cubicBezTo>
                  <a:cubicBezTo>
                    <a:pt x="953" y="1073"/>
                    <a:pt x="1075" y="947"/>
                    <a:pt x="1046" y="793"/>
                  </a:cubicBezTo>
                  <a:lnTo>
                    <a:pt x="1032" y="704"/>
                  </a:lnTo>
                  <a:lnTo>
                    <a:pt x="1099" y="639"/>
                  </a:lnTo>
                  <a:cubicBezTo>
                    <a:pt x="1242" y="503"/>
                    <a:pt x="1163" y="260"/>
                    <a:pt x="968" y="232"/>
                  </a:cubicBezTo>
                  <a:lnTo>
                    <a:pt x="876" y="218"/>
                  </a:lnTo>
                  <a:lnTo>
                    <a:pt x="834" y="135"/>
                  </a:lnTo>
                  <a:cubicBezTo>
                    <a:pt x="791" y="45"/>
                    <a:pt x="706" y="1"/>
                    <a:pt x="6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885;p51">
              <a:extLst>
                <a:ext uri="{FF2B5EF4-FFF2-40B4-BE49-F238E27FC236}">
                  <a16:creationId xmlns:a16="http://schemas.microsoft.com/office/drawing/2014/main" id="{FD73685F-9F76-7713-D026-841EABE6EFCA}"/>
                </a:ext>
              </a:extLst>
            </p:cNvPr>
            <p:cNvSpPr/>
            <p:nvPr/>
          </p:nvSpPr>
          <p:spPr>
            <a:xfrm>
              <a:off x="645752" y="3221540"/>
              <a:ext cx="113535" cy="97807"/>
            </a:xfrm>
            <a:custGeom>
              <a:avLst/>
              <a:gdLst/>
              <a:ahLst/>
              <a:cxnLst/>
              <a:rect l="l" t="t" r="r" b="b"/>
              <a:pathLst>
                <a:path w="1061" h="914" extrusionOk="0">
                  <a:moveTo>
                    <a:pt x="532" y="0"/>
                  </a:moveTo>
                  <a:cubicBezTo>
                    <a:pt x="459" y="0"/>
                    <a:pt x="384" y="38"/>
                    <a:pt x="344" y="113"/>
                  </a:cubicBezTo>
                  <a:lnTo>
                    <a:pt x="310" y="183"/>
                  </a:lnTo>
                  <a:lnTo>
                    <a:pt x="232" y="194"/>
                  </a:lnTo>
                  <a:cubicBezTo>
                    <a:pt x="70" y="219"/>
                    <a:pt x="0" y="426"/>
                    <a:pt x="120" y="543"/>
                  </a:cubicBezTo>
                  <a:lnTo>
                    <a:pt x="176" y="596"/>
                  </a:lnTo>
                  <a:lnTo>
                    <a:pt x="162" y="671"/>
                  </a:lnTo>
                  <a:cubicBezTo>
                    <a:pt x="140" y="803"/>
                    <a:pt x="246" y="913"/>
                    <a:pt x="365" y="913"/>
                  </a:cubicBezTo>
                  <a:cubicBezTo>
                    <a:pt x="397" y="913"/>
                    <a:pt x="429" y="906"/>
                    <a:pt x="461" y="889"/>
                  </a:cubicBezTo>
                  <a:lnTo>
                    <a:pt x="530" y="850"/>
                  </a:lnTo>
                  <a:lnTo>
                    <a:pt x="600" y="889"/>
                  </a:lnTo>
                  <a:cubicBezTo>
                    <a:pt x="630" y="904"/>
                    <a:pt x="662" y="911"/>
                    <a:pt x="692" y="911"/>
                  </a:cubicBezTo>
                  <a:cubicBezTo>
                    <a:pt x="811" y="911"/>
                    <a:pt x="918" y="804"/>
                    <a:pt x="896" y="671"/>
                  </a:cubicBezTo>
                  <a:lnTo>
                    <a:pt x="882" y="596"/>
                  </a:lnTo>
                  <a:lnTo>
                    <a:pt x="938" y="543"/>
                  </a:lnTo>
                  <a:cubicBezTo>
                    <a:pt x="1061" y="426"/>
                    <a:pt x="994" y="219"/>
                    <a:pt x="826" y="194"/>
                  </a:cubicBezTo>
                  <a:lnTo>
                    <a:pt x="748" y="183"/>
                  </a:lnTo>
                  <a:lnTo>
                    <a:pt x="715" y="113"/>
                  </a:lnTo>
                  <a:cubicBezTo>
                    <a:pt x="678" y="38"/>
                    <a:pt x="606" y="0"/>
                    <a:pt x="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886;p51">
              <a:extLst>
                <a:ext uri="{FF2B5EF4-FFF2-40B4-BE49-F238E27FC236}">
                  <a16:creationId xmlns:a16="http://schemas.microsoft.com/office/drawing/2014/main" id="{25F0146A-4027-C76D-9616-782FF1C1B64A}"/>
                </a:ext>
              </a:extLst>
            </p:cNvPr>
            <p:cNvSpPr/>
            <p:nvPr/>
          </p:nvSpPr>
          <p:spPr>
            <a:xfrm>
              <a:off x="646073" y="3229672"/>
              <a:ext cx="104225" cy="93634"/>
            </a:xfrm>
            <a:custGeom>
              <a:avLst/>
              <a:gdLst/>
              <a:ahLst/>
              <a:cxnLst/>
              <a:rect l="l" t="t" r="r" b="b"/>
              <a:pathLst>
                <a:path w="974" h="875" extrusionOk="0">
                  <a:moveTo>
                    <a:pt x="476" y="481"/>
                  </a:moveTo>
                  <a:lnTo>
                    <a:pt x="476" y="481"/>
                  </a:lnTo>
                  <a:cubicBezTo>
                    <a:pt x="448" y="489"/>
                    <a:pt x="418" y="500"/>
                    <a:pt x="387" y="514"/>
                  </a:cubicBezTo>
                  <a:lnTo>
                    <a:pt x="387" y="514"/>
                  </a:lnTo>
                  <a:cubicBezTo>
                    <a:pt x="387" y="519"/>
                    <a:pt x="389" y="523"/>
                    <a:pt x="395" y="523"/>
                  </a:cubicBezTo>
                  <a:cubicBezTo>
                    <a:pt x="395" y="523"/>
                    <a:pt x="396" y="523"/>
                    <a:pt x="396" y="523"/>
                  </a:cubicBezTo>
                  <a:cubicBezTo>
                    <a:pt x="430" y="520"/>
                    <a:pt x="458" y="506"/>
                    <a:pt x="474" y="483"/>
                  </a:cubicBezTo>
                  <a:cubicBezTo>
                    <a:pt x="475" y="483"/>
                    <a:pt x="476" y="482"/>
                    <a:pt x="476" y="481"/>
                  </a:cubicBezTo>
                  <a:close/>
                  <a:moveTo>
                    <a:pt x="0" y="411"/>
                  </a:moveTo>
                  <a:lnTo>
                    <a:pt x="0" y="411"/>
                  </a:lnTo>
                  <a:cubicBezTo>
                    <a:pt x="11" y="436"/>
                    <a:pt x="28" y="458"/>
                    <a:pt x="53" y="481"/>
                  </a:cubicBezTo>
                  <a:lnTo>
                    <a:pt x="117" y="545"/>
                  </a:lnTo>
                  <a:lnTo>
                    <a:pt x="103" y="634"/>
                  </a:lnTo>
                  <a:lnTo>
                    <a:pt x="103" y="656"/>
                  </a:lnTo>
                  <a:cubicBezTo>
                    <a:pt x="192" y="621"/>
                    <a:pt x="293" y="556"/>
                    <a:pt x="387" y="514"/>
                  </a:cubicBezTo>
                  <a:lnTo>
                    <a:pt x="387" y="514"/>
                  </a:lnTo>
                  <a:cubicBezTo>
                    <a:pt x="387" y="497"/>
                    <a:pt x="406" y="463"/>
                    <a:pt x="392" y="463"/>
                  </a:cubicBezTo>
                  <a:cubicBezTo>
                    <a:pt x="391" y="463"/>
                    <a:pt x="390" y="463"/>
                    <a:pt x="388" y="464"/>
                  </a:cubicBezTo>
                  <a:cubicBezTo>
                    <a:pt x="311" y="487"/>
                    <a:pt x="265" y="505"/>
                    <a:pt x="218" y="505"/>
                  </a:cubicBezTo>
                  <a:cubicBezTo>
                    <a:pt x="163" y="505"/>
                    <a:pt x="107" y="480"/>
                    <a:pt x="0" y="411"/>
                  </a:cubicBezTo>
                  <a:close/>
                  <a:moveTo>
                    <a:pt x="756" y="1"/>
                  </a:moveTo>
                  <a:cubicBezTo>
                    <a:pt x="734" y="107"/>
                    <a:pt x="703" y="213"/>
                    <a:pt x="659" y="313"/>
                  </a:cubicBezTo>
                  <a:cubicBezTo>
                    <a:pt x="645" y="341"/>
                    <a:pt x="631" y="372"/>
                    <a:pt x="600" y="380"/>
                  </a:cubicBezTo>
                  <a:cubicBezTo>
                    <a:pt x="594" y="382"/>
                    <a:pt x="589" y="382"/>
                    <a:pt x="583" y="382"/>
                  </a:cubicBezTo>
                  <a:cubicBezTo>
                    <a:pt x="567" y="382"/>
                    <a:pt x="550" y="376"/>
                    <a:pt x="533" y="364"/>
                  </a:cubicBezTo>
                  <a:cubicBezTo>
                    <a:pt x="516" y="350"/>
                    <a:pt x="502" y="327"/>
                    <a:pt x="488" y="311"/>
                  </a:cubicBezTo>
                  <a:cubicBezTo>
                    <a:pt x="424" y="213"/>
                    <a:pt x="360" y="112"/>
                    <a:pt x="299" y="9"/>
                  </a:cubicBezTo>
                  <a:lnTo>
                    <a:pt x="276" y="62"/>
                  </a:lnTo>
                  <a:lnTo>
                    <a:pt x="226" y="68"/>
                  </a:lnTo>
                  <a:cubicBezTo>
                    <a:pt x="332" y="135"/>
                    <a:pt x="419" y="218"/>
                    <a:pt x="472" y="327"/>
                  </a:cubicBezTo>
                  <a:cubicBezTo>
                    <a:pt x="494" y="374"/>
                    <a:pt x="507" y="436"/>
                    <a:pt x="476" y="481"/>
                  </a:cubicBezTo>
                  <a:lnTo>
                    <a:pt x="476" y="481"/>
                  </a:lnTo>
                  <a:cubicBezTo>
                    <a:pt x="477" y="481"/>
                    <a:pt x="477" y="481"/>
                    <a:pt x="477" y="481"/>
                  </a:cubicBezTo>
                  <a:cubicBezTo>
                    <a:pt x="478" y="481"/>
                    <a:pt x="478" y="481"/>
                    <a:pt x="478" y="481"/>
                  </a:cubicBezTo>
                  <a:cubicBezTo>
                    <a:pt x="491" y="481"/>
                    <a:pt x="486" y="534"/>
                    <a:pt x="494" y="545"/>
                  </a:cubicBezTo>
                  <a:cubicBezTo>
                    <a:pt x="502" y="550"/>
                    <a:pt x="505" y="562"/>
                    <a:pt x="508" y="573"/>
                  </a:cubicBezTo>
                  <a:cubicBezTo>
                    <a:pt x="516" y="617"/>
                    <a:pt x="514" y="670"/>
                    <a:pt x="505" y="715"/>
                  </a:cubicBezTo>
                  <a:cubicBezTo>
                    <a:pt x="500" y="768"/>
                    <a:pt x="488" y="824"/>
                    <a:pt x="477" y="874"/>
                  </a:cubicBezTo>
                  <a:lnTo>
                    <a:pt x="533" y="843"/>
                  </a:lnTo>
                  <a:lnTo>
                    <a:pt x="575" y="866"/>
                  </a:lnTo>
                  <a:cubicBezTo>
                    <a:pt x="569" y="818"/>
                    <a:pt x="564" y="774"/>
                    <a:pt x="561" y="729"/>
                  </a:cubicBezTo>
                  <a:cubicBezTo>
                    <a:pt x="558" y="656"/>
                    <a:pt x="561" y="576"/>
                    <a:pt x="603" y="517"/>
                  </a:cubicBezTo>
                  <a:lnTo>
                    <a:pt x="614" y="506"/>
                  </a:lnTo>
                  <a:cubicBezTo>
                    <a:pt x="620" y="503"/>
                    <a:pt x="628" y="503"/>
                    <a:pt x="633" y="503"/>
                  </a:cubicBezTo>
                  <a:cubicBezTo>
                    <a:pt x="742" y="503"/>
                    <a:pt x="843" y="545"/>
                    <a:pt x="952" y="567"/>
                  </a:cubicBezTo>
                  <a:lnTo>
                    <a:pt x="949" y="545"/>
                  </a:lnTo>
                  <a:lnTo>
                    <a:pt x="974" y="514"/>
                  </a:lnTo>
                  <a:cubicBezTo>
                    <a:pt x="935" y="514"/>
                    <a:pt x="896" y="511"/>
                    <a:pt x="862" y="509"/>
                  </a:cubicBezTo>
                  <a:cubicBezTo>
                    <a:pt x="823" y="503"/>
                    <a:pt x="784" y="495"/>
                    <a:pt x="748" y="483"/>
                  </a:cubicBezTo>
                  <a:cubicBezTo>
                    <a:pt x="726" y="478"/>
                    <a:pt x="700" y="467"/>
                    <a:pt x="684" y="453"/>
                  </a:cubicBezTo>
                  <a:cubicBezTo>
                    <a:pt x="661" y="439"/>
                    <a:pt x="647" y="414"/>
                    <a:pt x="647" y="386"/>
                  </a:cubicBezTo>
                  <a:cubicBezTo>
                    <a:pt x="647" y="358"/>
                    <a:pt x="661" y="338"/>
                    <a:pt x="675" y="316"/>
                  </a:cubicBezTo>
                  <a:cubicBezTo>
                    <a:pt x="728" y="232"/>
                    <a:pt x="784" y="154"/>
                    <a:pt x="840" y="71"/>
                  </a:cubicBezTo>
                  <a:lnTo>
                    <a:pt x="787" y="62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887;p51">
              <a:extLst>
                <a:ext uri="{FF2B5EF4-FFF2-40B4-BE49-F238E27FC236}">
                  <a16:creationId xmlns:a16="http://schemas.microsoft.com/office/drawing/2014/main" id="{D6054BC0-84ED-4331-4BB9-2E1046E1E32A}"/>
                </a:ext>
              </a:extLst>
            </p:cNvPr>
            <p:cNvSpPr/>
            <p:nvPr/>
          </p:nvSpPr>
          <p:spPr>
            <a:xfrm>
              <a:off x="680637" y="3249148"/>
              <a:ext cx="43445" cy="43339"/>
            </a:xfrm>
            <a:custGeom>
              <a:avLst/>
              <a:gdLst/>
              <a:ahLst/>
              <a:cxnLst/>
              <a:rect l="l" t="t" r="r" b="b"/>
              <a:pathLst>
                <a:path w="406" h="405" extrusionOk="0">
                  <a:moveTo>
                    <a:pt x="204" y="0"/>
                  </a:moveTo>
                  <a:cubicBezTo>
                    <a:pt x="93" y="0"/>
                    <a:pt x="1" y="89"/>
                    <a:pt x="1" y="201"/>
                  </a:cubicBezTo>
                  <a:cubicBezTo>
                    <a:pt x="1" y="313"/>
                    <a:pt x="93" y="405"/>
                    <a:pt x="204" y="405"/>
                  </a:cubicBezTo>
                  <a:cubicBezTo>
                    <a:pt x="316" y="405"/>
                    <a:pt x="405" y="313"/>
                    <a:pt x="405" y="201"/>
                  </a:cubicBezTo>
                  <a:cubicBezTo>
                    <a:pt x="405" y="89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888;p51">
              <a:extLst>
                <a:ext uri="{FF2B5EF4-FFF2-40B4-BE49-F238E27FC236}">
                  <a16:creationId xmlns:a16="http://schemas.microsoft.com/office/drawing/2014/main" id="{937B5998-5B0A-1C2C-ECA2-CF4D1B218866}"/>
                </a:ext>
              </a:extLst>
            </p:cNvPr>
            <p:cNvSpPr/>
            <p:nvPr/>
          </p:nvSpPr>
          <p:spPr>
            <a:xfrm>
              <a:off x="684811" y="3255783"/>
              <a:ext cx="34777" cy="29535"/>
            </a:xfrm>
            <a:custGeom>
              <a:avLst/>
              <a:gdLst/>
              <a:ahLst/>
              <a:cxnLst/>
              <a:rect l="l" t="t" r="r" b="b"/>
              <a:pathLst>
                <a:path w="325" h="276" extrusionOk="0">
                  <a:moveTo>
                    <a:pt x="165" y="0"/>
                  </a:moveTo>
                  <a:cubicBezTo>
                    <a:pt x="142" y="0"/>
                    <a:pt x="118" y="12"/>
                    <a:pt x="104" y="36"/>
                  </a:cubicBezTo>
                  <a:lnTo>
                    <a:pt x="93" y="55"/>
                  </a:lnTo>
                  <a:lnTo>
                    <a:pt x="73" y="58"/>
                  </a:lnTo>
                  <a:cubicBezTo>
                    <a:pt x="20" y="67"/>
                    <a:pt x="1" y="128"/>
                    <a:pt x="37" y="164"/>
                  </a:cubicBezTo>
                  <a:lnTo>
                    <a:pt x="57" y="181"/>
                  </a:lnTo>
                  <a:lnTo>
                    <a:pt x="51" y="203"/>
                  </a:lnTo>
                  <a:cubicBezTo>
                    <a:pt x="47" y="243"/>
                    <a:pt x="78" y="275"/>
                    <a:pt x="114" y="275"/>
                  </a:cubicBezTo>
                  <a:cubicBezTo>
                    <a:pt x="124" y="275"/>
                    <a:pt x="134" y="273"/>
                    <a:pt x="143" y="267"/>
                  </a:cubicBezTo>
                  <a:lnTo>
                    <a:pt x="163" y="259"/>
                  </a:lnTo>
                  <a:lnTo>
                    <a:pt x="185" y="267"/>
                  </a:lnTo>
                  <a:cubicBezTo>
                    <a:pt x="194" y="272"/>
                    <a:pt x="203" y="274"/>
                    <a:pt x="212" y="274"/>
                  </a:cubicBezTo>
                  <a:cubicBezTo>
                    <a:pt x="248" y="274"/>
                    <a:pt x="282" y="241"/>
                    <a:pt x="277" y="203"/>
                  </a:cubicBezTo>
                  <a:lnTo>
                    <a:pt x="271" y="181"/>
                  </a:lnTo>
                  <a:lnTo>
                    <a:pt x="291" y="164"/>
                  </a:lnTo>
                  <a:cubicBezTo>
                    <a:pt x="324" y="128"/>
                    <a:pt x="308" y="67"/>
                    <a:pt x="255" y="58"/>
                  </a:cubicBezTo>
                  <a:lnTo>
                    <a:pt x="232" y="55"/>
                  </a:lnTo>
                  <a:lnTo>
                    <a:pt x="224" y="36"/>
                  </a:lnTo>
                  <a:cubicBezTo>
                    <a:pt x="212" y="12"/>
                    <a:pt x="188" y="0"/>
                    <a:pt x="165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889;p51">
              <a:extLst>
                <a:ext uri="{FF2B5EF4-FFF2-40B4-BE49-F238E27FC236}">
                  <a16:creationId xmlns:a16="http://schemas.microsoft.com/office/drawing/2014/main" id="{6128359B-41B9-10AF-D8C2-20F6FDDE9874}"/>
                </a:ext>
              </a:extLst>
            </p:cNvPr>
            <p:cNvSpPr/>
            <p:nvPr/>
          </p:nvSpPr>
          <p:spPr>
            <a:xfrm>
              <a:off x="691124" y="3259528"/>
              <a:ext cx="22472" cy="22579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06" y="1"/>
                  </a:moveTo>
                  <a:cubicBezTo>
                    <a:pt x="45" y="1"/>
                    <a:pt x="0" y="48"/>
                    <a:pt x="0" y="104"/>
                  </a:cubicBezTo>
                  <a:cubicBezTo>
                    <a:pt x="0" y="163"/>
                    <a:pt x="45" y="210"/>
                    <a:pt x="106" y="210"/>
                  </a:cubicBezTo>
                  <a:cubicBezTo>
                    <a:pt x="165" y="210"/>
                    <a:pt x="210" y="160"/>
                    <a:pt x="210" y="104"/>
                  </a:cubicBezTo>
                  <a:cubicBezTo>
                    <a:pt x="210" y="45"/>
                    <a:pt x="165" y="1"/>
                    <a:pt x="106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890;p51">
              <a:extLst>
                <a:ext uri="{FF2B5EF4-FFF2-40B4-BE49-F238E27FC236}">
                  <a16:creationId xmlns:a16="http://schemas.microsoft.com/office/drawing/2014/main" id="{1DBEE739-E5C5-1EE1-3116-4A846B641C88}"/>
                </a:ext>
              </a:extLst>
            </p:cNvPr>
            <p:cNvSpPr/>
            <p:nvPr/>
          </p:nvSpPr>
          <p:spPr>
            <a:xfrm>
              <a:off x="701611" y="3237484"/>
              <a:ext cx="2461" cy="66025"/>
            </a:xfrm>
            <a:custGeom>
              <a:avLst/>
              <a:gdLst/>
              <a:ahLst/>
              <a:cxnLst/>
              <a:rect l="l" t="t" r="r" b="b"/>
              <a:pathLst>
                <a:path w="2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22" y="61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891;p51">
              <a:extLst>
                <a:ext uri="{FF2B5EF4-FFF2-40B4-BE49-F238E27FC236}">
                  <a16:creationId xmlns:a16="http://schemas.microsoft.com/office/drawing/2014/main" id="{EBE964EF-BF1F-A19B-18CC-1FBD211E01D5}"/>
                </a:ext>
              </a:extLst>
            </p:cNvPr>
            <p:cNvSpPr/>
            <p:nvPr/>
          </p:nvSpPr>
          <p:spPr>
            <a:xfrm>
              <a:off x="699471" y="3231813"/>
              <a:ext cx="6634" cy="6956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31" y="0"/>
                  </a:moveTo>
                  <a:cubicBezTo>
                    <a:pt x="15" y="0"/>
                    <a:pt x="1" y="14"/>
                    <a:pt x="1" y="31"/>
                  </a:cubicBezTo>
                  <a:cubicBezTo>
                    <a:pt x="1" y="51"/>
                    <a:pt x="15" y="65"/>
                    <a:pt x="31" y="65"/>
                  </a:cubicBezTo>
                  <a:cubicBezTo>
                    <a:pt x="48" y="65"/>
                    <a:pt x="62" y="51"/>
                    <a:pt x="62" y="31"/>
                  </a:cubicBezTo>
                  <a:cubicBezTo>
                    <a:pt x="62" y="14"/>
                    <a:pt x="48" y="0"/>
                    <a:pt x="3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892;p51">
              <a:extLst>
                <a:ext uri="{FF2B5EF4-FFF2-40B4-BE49-F238E27FC236}">
                  <a16:creationId xmlns:a16="http://schemas.microsoft.com/office/drawing/2014/main" id="{E09ED1DE-F157-B621-14D3-2076B4A01FCC}"/>
                </a:ext>
              </a:extLst>
            </p:cNvPr>
            <p:cNvSpPr/>
            <p:nvPr/>
          </p:nvSpPr>
          <p:spPr>
            <a:xfrm>
              <a:off x="700969" y="3233632"/>
              <a:ext cx="3103" cy="2996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4" y="0"/>
                  </a:moveTo>
                  <a:cubicBezTo>
                    <a:pt x="6" y="0"/>
                    <a:pt x="1" y="8"/>
                    <a:pt x="1" y="14"/>
                  </a:cubicBezTo>
                  <a:cubicBezTo>
                    <a:pt x="1" y="22"/>
                    <a:pt x="6" y="28"/>
                    <a:pt x="14" y="28"/>
                  </a:cubicBezTo>
                  <a:cubicBezTo>
                    <a:pt x="20" y="28"/>
                    <a:pt x="28" y="22"/>
                    <a:pt x="28" y="14"/>
                  </a:cubicBezTo>
                  <a:cubicBezTo>
                    <a:pt x="28" y="8"/>
                    <a:pt x="23" y="6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893;p51">
              <a:extLst>
                <a:ext uri="{FF2B5EF4-FFF2-40B4-BE49-F238E27FC236}">
                  <a16:creationId xmlns:a16="http://schemas.microsoft.com/office/drawing/2014/main" id="{50AA762E-D3DC-1847-E5C5-2B51EC69309D}"/>
                </a:ext>
              </a:extLst>
            </p:cNvPr>
            <p:cNvSpPr/>
            <p:nvPr/>
          </p:nvSpPr>
          <p:spPr>
            <a:xfrm>
              <a:off x="699471" y="3302868"/>
              <a:ext cx="6634" cy="6635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5" y="0"/>
                    <a:pt x="1" y="14"/>
                    <a:pt x="1" y="31"/>
                  </a:cubicBezTo>
                  <a:cubicBezTo>
                    <a:pt x="1" y="48"/>
                    <a:pt x="15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ubicBezTo>
                    <a:pt x="62" y="14"/>
                    <a:pt x="48" y="0"/>
                    <a:pt x="3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894;p51">
              <a:extLst>
                <a:ext uri="{FF2B5EF4-FFF2-40B4-BE49-F238E27FC236}">
                  <a16:creationId xmlns:a16="http://schemas.microsoft.com/office/drawing/2014/main" id="{CF517C2E-9529-27A2-85D0-F5A07641958F}"/>
                </a:ext>
              </a:extLst>
            </p:cNvPr>
            <p:cNvSpPr/>
            <p:nvPr/>
          </p:nvSpPr>
          <p:spPr>
            <a:xfrm>
              <a:off x="700969" y="3304687"/>
              <a:ext cx="3103" cy="2996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4" y="0"/>
                  </a:moveTo>
                  <a:cubicBezTo>
                    <a:pt x="6" y="0"/>
                    <a:pt x="1" y="6"/>
                    <a:pt x="1" y="14"/>
                  </a:cubicBezTo>
                  <a:cubicBezTo>
                    <a:pt x="1" y="20"/>
                    <a:pt x="6" y="28"/>
                    <a:pt x="14" y="28"/>
                  </a:cubicBezTo>
                  <a:cubicBezTo>
                    <a:pt x="20" y="28"/>
                    <a:pt x="28" y="20"/>
                    <a:pt x="28" y="14"/>
                  </a:cubicBezTo>
                  <a:cubicBezTo>
                    <a:pt x="28" y="6"/>
                    <a:pt x="23" y="3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895;p51">
              <a:extLst>
                <a:ext uri="{FF2B5EF4-FFF2-40B4-BE49-F238E27FC236}">
                  <a16:creationId xmlns:a16="http://schemas.microsoft.com/office/drawing/2014/main" id="{2870FD96-811B-F92C-5F7C-2F3AD89EE16D}"/>
                </a:ext>
              </a:extLst>
            </p:cNvPr>
            <p:cNvSpPr/>
            <p:nvPr/>
          </p:nvSpPr>
          <p:spPr>
            <a:xfrm>
              <a:off x="669294" y="3269373"/>
              <a:ext cx="66452" cy="2568"/>
            </a:xfrm>
            <a:custGeom>
              <a:avLst/>
              <a:gdLst/>
              <a:ahLst/>
              <a:cxnLst/>
              <a:rect l="l" t="t" r="r" b="b"/>
              <a:pathLst>
                <a:path w="621" h="24" extrusionOk="0">
                  <a:moveTo>
                    <a:pt x="1" y="1"/>
                  </a:moveTo>
                  <a:lnTo>
                    <a:pt x="1" y="23"/>
                  </a:lnTo>
                  <a:lnTo>
                    <a:pt x="620" y="23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896;p51">
              <a:extLst>
                <a:ext uri="{FF2B5EF4-FFF2-40B4-BE49-F238E27FC236}">
                  <a16:creationId xmlns:a16="http://schemas.microsoft.com/office/drawing/2014/main" id="{4CECC161-EEF2-1BCD-1151-35BB6720E99B}"/>
                </a:ext>
              </a:extLst>
            </p:cNvPr>
            <p:cNvSpPr/>
            <p:nvPr/>
          </p:nvSpPr>
          <p:spPr>
            <a:xfrm>
              <a:off x="734677" y="3267340"/>
              <a:ext cx="6955" cy="6635"/>
            </a:xfrm>
            <a:custGeom>
              <a:avLst/>
              <a:gdLst/>
              <a:ahLst/>
              <a:cxnLst/>
              <a:rect l="l" t="t" r="r" b="b"/>
              <a:pathLst>
                <a:path w="65" h="62" extrusionOk="0">
                  <a:moveTo>
                    <a:pt x="34" y="0"/>
                  </a:moveTo>
                  <a:cubicBezTo>
                    <a:pt x="15" y="0"/>
                    <a:pt x="1" y="14"/>
                    <a:pt x="1" y="31"/>
                  </a:cubicBezTo>
                  <a:cubicBezTo>
                    <a:pt x="1" y="48"/>
                    <a:pt x="15" y="62"/>
                    <a:pt x="34" y="62"/>
                  </a:cubicBezTo>
                  <a:cubicBezTo>
                    <a:pt x="51" y="62"/>
                    <a:pt x="65" y="48"/>
                    <a:pt x="65" y="31"/>
                  </a:cubicBezTo>
                  <a:cubicBezTo>
                    <a:pt x="65" y="14"/>
                    <a:pt x="51" y="0"/>
                    <a:pt x="34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897;p51">
              <a:extLst>
                <a:ext uri="{FF2B5EF4-FFF2-40B4-BE49-F238E27FC236}">
                  <a16:creationId xmlns:a16="http://schemas.microsoft.com/office/drawing/2014/main" id="{4F4F3D90-B8F2-95B2-0A0C-956037721754}"/>
                </a:ext>
              </a:extLst>
            </p:cNvPr>
            <p:cNvSpPr/>
            <p:nvPr/>
          </p:nvSpPr>
          <p:spPr>
            <a:xfrm>
              <a:off x="736817" y="3269159"/>
              <a:ext cx="3103" cy="2996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4" y="0"/>
                  </a:moveTo>
                  <a:cubicBezTo>
                    <a:pt x="6" y="0"/>
                    <a:pt x="0" y="8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0" y="28"/>
                    <a:pt x="28" y="22"/>
                    <a:pt x="28" y="14"/>
                  </a:cubicBezTo>
                  <a:cubicBezTo>
                    <a:pt x="28" y="8"/>
                    <a:pt x="20" y="0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898;p51">
              <a:extLst>
                <a:ext uri="{FF2B5EF4-FFF2-40B4-BE49-F238E27FC236}">
                  <a16:creationId xmlns:a16="http://schemas.microsoft.com/office/drawing/2014/main" id="{25082A82-B6B7-16AD-AB70-F2E8EB836F57}"/>
                </a:ext>
              </a:extLst>
            </p:cNvPr>
            <p:cNvSpPr/>
            <p:nvPr/>
          </p:nvSpPr>
          <p:spPr>
            <a:xfrm>
              <a:off x="663944" y="3267340"/>
              <a:ext cx="6634" cy="6635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5" y="0"/>
                    <a:pt x="1" y="14"/>
                    <a:pt x="1" y="31"/>
                  </a:cubicBezTo>
                  <a:cubicBezTo>
                    <a:pt x="1" y="48"/>
                    <a:pt x="15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ubicBezTo>
                    <a:pt x="62" y="14"/>
                    <a:pt x="48" y="0"/>
                    <a:pt x="3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899;p51">
              <a:extLst>
                <a:ext uri="{FF2B5EF4-FFF2-40B4-BE49-F238E27FC236}">
                  <a16:creationId xmlns:a16="http://schemas.microsoft.com/office/drawing/2014/main" id="{B16BE366-E12E-21DD-30D2-769BF509DF7B}"/>
                </a:ext>
              </a:extLst>
            </p:cNvPr>
            <p:cNvSpPr/>
            <p:nvPr/>
          </p:nvSpPr>
          <p:spPr>
            <a:xfrm>
              <a:off x="665763" y="3269159"/>
              <a:ext cx="3103" cy="2996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4" y="0"/>
                  </a:moveTo>
                  <a:cubicBezTo>
                    <a:pt x="9" y="0"/>
                    <a:pt x="0" y="8"/>
                    <a:pt x="0" y="14"/>
                  </a:cubicBezTo>
                  <a:cubicBezTo>
                    <a:pt x="0" y="22"/>
                    <a:pt x="9" y="28"/>
                    <a:pt x="14" y="28"/>
                  </a:cubicBezTo>
                  <a:cubicBezTo>
                    <a:pt x="23" y="28"/>
                    <a:pt x="25" y="22"/>
                    <a:pt x="28" y="14"/>
                  </a:cubicBezTo>
                  <a:cubicBezTo>
                    <a:pt x="28" y="8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900;p51">
              <a:extLst>
                <a:ext uri="{FF2B5EF4-FFF2-40B4-BE49-F238E27FC236}">
                  <a16:creationId xmlns:a16="http://schemas.microsoft.com/office/drawing/2014/main" id="{B2D8D1BE-95C5-C754-696A-D56A16B11C38}"/>
                </a:ext>
              </a:extLst>
            </p:cNvPr>
            <p:cNvSpPr/>
            <p:nvPr/>
          </p:nvSpPr>
          <p:spPr>
            <a:xfrm>
              <a:off x="683634" y="3251503"/>
              <a:ext cx="37774" cy="37668"/>
            </a:xfrm>
            <a:custGeom>
              <a:avLst/>
              <a:gdLst/>
              <a:ahLst/>
              <a:cxnLst/>
              <a:rect l="l" t="t" r="r" b="b"/>
              <a:pathLst>
                <a:path w="353" h="352" extrusionOk="0">
                  <a:moveTo>
                    <a:pt x="338" y="1"/>
                  </a:moveTo>
                  <a:lnTo>
                    <a:pt x="1" y="338"/>
                  </a:lnTo>
                  <a:lnTo>
                    <a:pt x="17" y="352"/>
                  </a:lnTo>
                  <a:lnTo>
                    <a:pt x="352" y="17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901;p51">
              <a:extLst>
                <a:ext uri="{FF2B5EF4-FFF2-40B4-BE49-F238E27FC236}">
                  <a16:creationId xmlns:a16="http://schemas.microsoft.com/office/drawing/2014/main" id="{9325A0A2-E219-34D4-D7FC-A34A3956F542}"/>
                </a:ext>
              </a:extLst>
            </p:cNvPr>
            <p:cNvSpPr/>
            <p:nvPr/>
          </p:nvSpPr>
          <p:spPr>
            <a:xfrm>
              <a:off x="719161" y="3249148"/>
              <a:ext cx="5243" cy="5136"/>
            </a:xfrm>
            <a:custGeom>
              <a:avLst/>
              <a:gdLst/>
              <a:ahLst/>
              <a:cxnLst/>
              <a:rect l="l" t="t" r="r" b="b"/>
              <a:pathLst>
                <a:path w="49" h="48" extrusionOk="0">
                  <a:moveTo>
                    <a:pt x="23" y="0"/>
                  </a:moveTo>
                  <a:cubicBezTo>
                    <a:pt x="12" y="0"/>
                    <a:pt x="1" y="9"/>
                    <a:pt x="1" y="23"/>
                  </a:cubicBezTo>
                  <a:cubicBezTo>
                    <a:pt x="1" y="36"/>
                    <a:pt x="12" y="48"/>
                    <a:pt x="23" y="48"/>
                  </a:cubicBezTo>
                  <a:cubicBezTo>
                    <a:pt x="37" y="48"/>
                    <a:pt x="48" y="36"/>
                    <a:pt x="48" y="23"/>
                  </a:cubicBezTo>
                  <a:cubicBezTo>
                    <a:pt x="48" y="9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902;p51">
              <a:extLst>
                <a:ext uri="{FF2B5EF4-FFF2-40B4-BE49-F238E27FC236}">
                  <a16:creationId xmlns:a16="http://schemas.microsoft.com/office/drawing/2014/main" id="{CBB44039-07E4-0F14-7DC3-66FB6796FAA7}"/>
                </a:ext>
              </a:extLst>
            </p:cNvPr>
            <p:cNvSpPr/>
            <p:nvPr/>
          </p:nvSpPr>
          <p:spPr>
            <a:xfrm>
              <a:off x="720659" y="3250647"/>
              <a:ext cx="2782" cy="2033"/>
            </a:xfrm>
            <a:custGeom>
              <a:avLst/>
              <a:gdLst/>
              <a:ahLst/>
              <a:cxnLst/>
              <a:rect l="l" t="t" r="r" b="b"/>
              <a:pathLst>
                <a:path w="26" h="19" extrusionOk="0">
                  <a:moveTo>
                    <a:pt x="10" y="1"/>
                  </a:moveTo>
                  <a:cubicBezTo>
                    <a:pt x="8" y="1"/>
                    <a:pt x="5" y="2"/>
                    <a:pt x="3" y="3"/>
                  </a:cubicBezTo>
                  <a:cubicBezTo>
                    <a:pt x="1" y="6"/>
                    <a:pt x="1" y="11"/>
                    <a:pt x="3" y="17"/>
                  </a:cubicBezTo>
                  <a:cubicBezTo>
                    <a:pt x="5" y="18"/>
                    <a:pt x="8" y="19"/>
                    <a:pt x="10" y="19"/>
                  </a:cubicBezTo>
                  <a:cubicBezTo>
                    <a:pt x="13" y="19"/>
                    <a:pt x="16" y="18"/>
                    <a:pt x="17" y="17"/>
                  </a:cubicBezTo>
                  <a:cubicBezTo>
                    <a:pt x="26" y="14"/>
                    <a:pt x="20" y="6"/>
                    <a:pt x="17" y="3"/>
                  </a:cubicBezTo>
                  <a:cubicBezTo>
                    <a:pt x="16" y="2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903;p51">
              <a:extLst>
                <a:ext uri="{FF2B5EF4-FFF2-40B4-BE49-F238E27FC236}">
                  <a16:creationId xmlns:a16="http://schemas.microsoft.com/office/drawing/2014/main" id="{0726BC75-6108-951C-CCD9-88D92973CBE4}"/>
                </a:ext>
              </a:extLst>
            </p:cNvPr>
            <p:cNvSpPr/>
            <p:nvPr/>
          </p:nvSpPr>
          <p:spPr>
            <a:xfrm>
              <a:off x="680958" y="3287351"/>
              <a:ext cx="5457" cy="5458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26" y="0"/>
                  </a:moveTo>
                  <a:cubicBezTo>
                    <a:pt x="12" y="0"/>
                    <a:pt x="1" y="11"/>
                    <a:pt x="1" y="25"/>
                  </a:cubicBezTo>
                  <a:cubicBezTo>
                    <a:pt x="1" y="39"/>
                    <a:pt x="12" y="50"/>
                    <a:pt x="26" y="50"/>
                  </a:cubicBezTo>
                  <a:cubicBezTo>
                    <a:pt x="40" y="50"/>
                    <a:pt x="51" y="39"/>
                    <a:pt x="51" y="25"/>
                  </a:cubicBezTo>
                  <a:cubicBezTo>
                    <a:pt x="51" y="11"/>
                    <a:pt x="40" y="0"/>
                    <a:pt x="26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904;p51">
              <a:extLst>
                <a:ext uri="{FF2B5EF4-FFF2-40B4-BE49-F238E27FC236}">
                  <a16:creationId xmlns:a16="http://schemas.microsoft.com/office/drawing/2014/main" id="{509BA562-D454-378B-E803-F65C40CBB805}"/>
                </a:ext>
              </a:extLst>
            </p:cNvPr>
            <p:cNvSpPr/>
            <p:nvPr/>
          </p:nvSpPr>
          <p:spPr>
            <a:xfrm>
              <a:off x="682456" y="3288956"/>
              <a:ext cx="2247" cy="2247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2" y="1"/>
                  </a:moveTo>
                  <a:cubicBezTo>
                    <a:pt x="10" y="1"/>
                    <a:pt x="8" y="2"/>
                    <a:pt x="6" y="5"/>
                  </a:cubicBezTo>
                  <a:cubicBezTo>
                    <a:pt x="1" y="8"/>
                    <a:pt x="1" y="13"/>
                    <a:pt x="6" y="19"/>
                  </a:cubicBezTo>
                  <a:cubicBezTo>
                    <a:pt x="8" y="20"/>
                    <a:pt x="10" y="21"/>
                    <a:pt x="12" y="21"/>
                  </a:cubicBezTo>
                  <a:cubicBezTo>
                    <a:pt x="15" y="21"/>
                    <a:pt x="17" y="20"/>
                    <a:pt x="20" y="19"/>
                  </a:cubicBezTo>
                  <a:lnTo>
                    <a:pt x="20" y="5"/>
                  </a:lnTo>
                  <a:cubicBezTo>
                    <a:pt x="17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905;p51">
              <a:extLst>
                <a:ext uri="{FF2B5EF4-FFF2-40B4-BE49-F238E27FC236}">
                  <a16:creationId xmlns:a16="http://schemas.microsoft.com/office/drawing/2014/main" id="{A70A2F27-EB8D-3D33-93F9-097DC792A482}"/>
                </a:ext>
              </a:extLst>
            </p:cNvPr>
            <p:cNvSpPr/>
            <p:nvPr/>
          </p:nvSpPr>
          <p:spPr>
            <a:xfrm>
              <a:off x="683313" y="3252145"/>
              <a:ext cx="37774" cy="37668"/>
            </a:xfrm>
            <a:custGeom>
              <a:avLst/>
              <a:gdLst/>
              <a:ahLst/>
              <a:cxnLst/>
              <a:rect l="l" t="t" r="r" b="b"/>
              <a:pathLst>
                <a:path w="353" h="352" extrusionOk="0">
                  <a:moveTo>
                    <a:pt x="18" y="0"/>
                  </a:moveTo>
                  <a:lnTo>
                    <a:pt x="1" y="14"/>
                  </a:lnTo>
                  <a:lnTo>
                    <a:pt x="338" y="352"/>
                  </a:lnTo>
                  <a:lnTo>
                    <a:pt x="352" y="3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906;p51">
              <a:extLst>
                <a:ext uri="{FF2B5EF4-FFF2-40B4-BE49-F238E27FC236}">
                  <a16:creationId xmlns:a16="http://schemas.microsoft.com/office/drawing/2014/main" id="{A5C97A17-BF2B-4A98-EC73-E90FBC97E7F5}"/>
                </a:ext>
              </a:extLst>
            </p:cNvPr>
            <p:cNvSpPr/>
            <p:nvPr/>
          </p:nvSpPr>
          <p:spPr>
            <a:xfrm>
              <a:off x="719161" y="3287351"/>
              <a:ext cx="5243" cy="5458"/>
            </a:xfrm>
            <a:custGeom>
              <a:avLst/>
              <a:gdLst/>
              <a:ahLst/>
              <a:cxnLst/>
              <a:rect l="l" t="t" r="r" b="b"/>
              <a:pathLst>
                <a:path w="49" h="51" extrusionOk="0">
                  <a:moveTo>
                    <a:pt x="23" y="0"/>
                  </a:moveTo>
                  <a:cubicBezTo>
                    <a:pt x="12" y="0"/>
                    <a:pt x="1" y="11"/>
                    <a:pt x="1" y="25"/>
                  </a:cubicBezTo>
                  <a:cubicBezTo>
                    <a:pt x="1" y="39"/>
                    <a:pt x="12" y="50"/>
                    <a:pt x="23" y="50"/>
                  </a:cubicBezTo>
                  <a:cubicBezTo>
                    <a:pt x="37" y="50"/>
                    <a:pt x="48" y="39"/>
                    <a:pt x="48" y="25"/>
                  </a:cubicBezTo>
                  <a:cubicBezTo>
                    <a:pt x="48" y="11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907;p51">
              <a:extLst>
                <a:ext uri="{FF2B5EF4-FFF2-40B4-BE49-F238E27FC236}">
                  <a16:creationId xmlns:a16="http://schemas.microsoft.com/office/drawing/2014/main" id="{D4A8F801-9446-8C62-D78A-5DBE2E430B9A}"/>
                </a:ext>
              </a:extLst>
            </p:cNvPr>
            <p:cNvSpPr/>
            <p:nvPr/>
          </p:nvSpPr>
          <p:spPr>
            <a:xfrm>
              <a:off x="720659" y="3288849"/>
              <a:ext cx="2247" cy="2461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9" y="0"/>
                  </a:moveTo>
                  <a:cubicBezTo>
                    <a:pt x="3" y="0"/>
                    <a:pt x="1" y="6"/>
                    <a:pt x="1" y="11"/>
                  </a:cubicBezTo>
                  <a:cubicBezTo>
                    <a:pt x="1" y="17"/>
                    <a:pt x="3" y="23"/>
                    <a:pt x="9" y="23"/>
                  </a:cubicBezTo>
                  <a:cubicBezTo>
                    <a:pt x="17" y="23"/>
                    <a:pt x="20" y="17"/>
                    <a:pt x="20" y="11"/>
                  </a:cubicBezTo>
                  <a:cubicBezTo>
                    <a:pt x="20" y="6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908;p51">
              <a:extLst>
                <a:ext uri="{FF2B5EF4-FFF2-40B4-BE49-F238E27FC236}">
                  <a16:creationId xmlns:a16="http://schemas.microsoft.com/office/drawing/2014/main" id="{8D6683ED-4BC9-AC02-FAFE-4A77EA83BE59}"/>
                </a:ext>
              </a:extLst>
            </p:cNvPr>
            <p:cNvSpPr/>
            <p:nvPr/>
          </p:nvSpPr>
          <p:spPr>
            <a:xfrm>
              <a:off x="680958" y="3249148"/>
              <a:ext cx="5457" cy="5136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26" y="0"/>
                  </a:moveTo>
                  <a:cubicBezTo>
                    <a:pt x="12" y="0"/>
                    <a:pt x="1" y="9"/>
                    <a:pt x="1" y="23"/>
                  </a:cubicBezTo>
                  <a:cubicBezTo>
                    <a:pt x="1" y="36"/>
                    <a:pt x="12" y="48"/>
                    <a:pt x="26" y="48"/>
                  </a:cubicBezTo>
                  <a:cubicBezTo>
                    <a:pt x="40" y="48"/>
                    <a:pt x="51" y="36"/>
                    <a:pt x="51" y="23"/>
                  </a:cubicBezTo>
                  <a:cubicBezTo>
                    <a:pt x="51" y="9"/>
                    <a:pt x="40" y="0"/>
                    <a:pt x="26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909;p51">
              <a:extLst>
                <a:ext uri="{FF2B5EF4-FFF2-40B4-BE49-F238E27FC236}">
                  <a16:creationId xmlns:a16="http://schemas.microsoft.com/office/drawing/2014/main" id="{01371B1A-24EB-D7C4-EBBB-DE86337464C7}"/>
                </a:ext>
              </a:extLst>
            </p:cNvPr>
            <p:cNvSpPr/>
            <p:nvPr/>
          </p:nvSpPr>
          <p:spPr>
            <a:xfrm>
              <a:off x="682456" y="3250647"/>
              <a:ext cx="2461" cy="2033"/>
            </a:xfrm>
            <a:custGeom>
              <a:avLst/>
              <a:gdLst/>
              <a:ahLst/>
              <a:cxnLst/>
              <a:rect l="l" t="t" r="r" b="b"/>
              <a:pathLst>
                <a:path w="23" h="19" extrusionOk="0">
                  <a:moveTo>
                    <a:pt x="12" y="1"/>
                  </a:moveTo>
                  <a:cubicBezTo>
                    <a:pt x="10" y="1"/>
                    <a:pt x="8" y="2"/>
                    <a:pt x="6" y="3"/>
                  </a:cubicBezTo>
                  <a:cubicBezTo>
                    <a:pt x="1" y="6"/>
                    <a:pt x="1" y="11"/>
                    <a:pt x="6" y="17"/>
                  </a:cubicBezTo>
                  <a:cubicBezTo>
                    <a:pt x="8" y="18"/>
                    <a:pt x="9" y="19"/>
                    <a:pt x="11" y="19"/>
                  </a:cubicBezTo>
                  <a:cubicBezTo>
                    <a:pt x="13" y="19"/>
                    <a:pt x="16" y="18"/>
                    <a:pt x="20" y="17"/>
                  </a:cubicBezTo>
                  <a:cubicBezTo>
                    <a:pt x="23" y="14"/>
                    <a:pt x="23" y="6"/>
                    <a:pt x="20" y="3"/>
                  </a:cubicBezTo>
                  <a:cubicBezTo>
                    <a:pt x="17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910;p51">
              <a:extLst>
                <a:ext uri="{FF2B5EF4-FFF2-40B4-BE49-F238E27FC236}">
                  <a16:creationId xmlns:a16="http://schemas.microsoft.com/office/drawing/2014/main" id="{209E5BB9-5DF5-5D0C-F095-9E4A0639DF52}"/>
                </a:ext>
              </a:extLst>
            </p:cNvPr>
            <p:cNvSpPr/>
            <p:nvPr/>
          </p:nvSpPr>
          <p:spPr>
            <a:xfrm>
              <a:off x="696796" y="3264986"/>
              <a:ext cx="11129" cy="11450"/>
            </a:xfrm>
            <a:custGeom>
              <a:avLst/>
              <a:gdLst/>
              <a:ahLst/>
              <a:cxnLst/>
              <a:rect l="l" t="t" r="r" b="b"/>
              <a:pathLst>
                <a:path w="104" h="107" extrusionOk="0">
                  <a:moveTo>
                    <a:pt x="53" y="0"/>
                  </a:moveTo>
                  <a:cubicBezTo>
                    <a:pt x="20" y="0"/>
                    <a:pt x="0" y="22"/>
                    <a:pt x="0" y="53"/>
                  </a:cubicBezTo>
                  <a:cubicBezTo>
                    <a:pt x="0" y="84"/>
                    <a:pt x="20" y="106"/>
                    <a:pt x="53" y="106"/>
                  </a:cubicBezTo>
                  <a:cubicBezTo>
                    <a:pt x="84" y="106"/>
                    <a:pt x="104" y="81"/>
                    <a:pt x="104" y="53"/>
                  </a:cubicBezTo>
                  <a:cubicBezTo>
                    <a:pt x="104" y="22"/>
                    <a:pt x="84" y="0"/>
                    <a:pt x="53" y="0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911;p51">
              <a:extLst>
                <a:ext uri="{FF2B5EF4-FFF2-40B4-BE49-F238E27FC236}">
                  <a16:creationId xmlns:a16="http://schemas.microsoft.com/office/drawing/2014/main" id="{B09BB573-9649-1FD7-CDC1-10758109C325}"/>
                </a:ext>
              </a:extLst>
            </p:cNvPr>
            <p:cNvSpPr/>
            <p:nvPr/>
          </p:nvSpPr>
          <p:spPr>
            <a:xfrm>
              <a:off x="872077" y="3313034"/>
              <a:ext cx="75547" cy="63885"/>
            </a:xfrm>
            <a:custGeom>
              <a:avLst/>
              <a:gdLst/>
              <a:ahLst/>
              <a:cxnLst/>
              <a:rect l="l" t="t" r="r" b="b"/>
              <a:pathLst>
                <a:path w="706" h="597" extrusionOk="0">
                  <a:moveTo>
                    <a:pt x="358" y="0"/>
                  </a:moveTo>
                  <a:cubicBezTo>
                    <a:pt x="308" y="0"/>
                    <a:pt x="258" y="25"/>
                    <a:pt x="229" y="76"/>
                  </a:cubicBezTo>
                  <a:lnTo>
                    <a:pt x="207" y="120"/>
                  </a:lnTo>
                  <a:lnTo>
                    <a:pt x="154" y="129"/>
                  </a:lnTo>
                  <a:cubicBezTo>
                    <a:pt x="48" y="142"/>
                    <a:pt x="0" y="276"/>
                    <a:pt x="81" y="354"/>
                  </a:cubicBezTo>
                  <a:lnTo>
                    <a:pt x="120" y="388"/>
                  </a:lnTo>
                  <a:lnTo>
                    <a:pt x="112" y="438"/>
                  </a:lnTo>
                  <a:cubicBezTo>
                    <a:pt x="98" y="526"/>
                    <a:pt x="167" y="597"/>
                    <a:pt x="244" y="597"/>
                  </a:cubicBezTo>
                  <a:cubicBezTo>
                    <a:pt x="265" y="597"/>
                    <a:pt x="286" y="592"/>
                    <a:pt x="307" y="580"/>
                  </a:cubicBezTo>
                  <a:lnTo>
                    <a:pt x="354" y="555"/>
                  </a:lnTo>
                  <a:lnTo>
                    <a:pt x="399" y="580"/>
                  </a:lnTo>
                  <a:cubicBezTo>
                    <a:pt x="419" y="591"/>
                    <a:pt x="440" y="595"/>
                    <a:pt x="460" y="595"/>
                  </a:cubicBezTo>
                  <a:cubicBezTo>
                    <a:pt x="538" y="595"/>
                    <a:pt x="608" y="525"/>
                    <a:pt x="594" y="438"/>
                  </a:cubicBezTo>
                  <a:lnTo>
                    <a:pt x="586" y="388"/>
                  </a:lnTo>
                  <a:lnTo>
                    <a:pt x="625" y="354"/>
                  </a:lnTo>
                  <a:cubicBezTo>
                    <a:pt x="706" y="276"/>
                    <a:pt x="661" y="142"/>
                    <a:pt x="552" y="129"/>
                  </a:cubicBezTo>
                  <a:lnTo>
                    <a:pt x="499" y="120"/>
                  </a:lnTo>
                  <a:lnTo>
                    <a:pt x="480" y="76"/>
                  </a:lnTo>
                  <a:cubicBezTo>
                    <a:pt x="455" y="25"/>
                    <a:pt x="407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912;p51">
              <a:extLst>
                <a:ext uri="{FF2B5EF4-FFF2-40B4-BE49-F238E27FC236}">
                  <a16:creationId xmlns:a16="http://schemas.microsoft.com/office/drawing/2014/main" id="{0DCE5B0A-ABE7-5DC3-8505-2AF53BBEEBE2}"/>
                </a:ext>
              </a:extLst>
            </p:cNvPr>
            <p:cNvSpPr/>
            <p:nvPr/>
          </p:nvSpPr>
          <p:spPr>
            <a:xfrm>
              <a:off x="879247" y="3317635"/>
              <a:ext cx="62706" cy="55003"/>
            </a:xfrm>
            <a:custGeom>
              <a:avLst/>
              <a:gdLst/>
              <a:ahLst/>
              <a:cxnLst/>
              <a:rect l="l" t="t" r="r" b="b"/>
              <a:pathLst>
                <a:path w="586" h="514" extrusionOk="0">
                  <a:moveTo>
                    <a:pt x="292" y="0"/>
                  </a:moveTo>
                  <a:cubicBezTo>
                    <a:pt x="252" y="0"/>
                    <a:pt x="212" y="21"/>
                    <a:pt x="193" y="63"/>
                  </a:cubicBezTo>
                  <a:lnTo>
                    <a:pt x="170" y="102"/>
                  </a:lnTo>
                  <a:lnTo>
                    <a:pt x="128" y="108"/>
                  </a:lnTo>
                  <a:cubicBezTo>
                    <a:pt x="36" y="122"/>
                    <a:pt x="0" y="239"/>
                    <a:pt x="67" y="303"/>
                  </a:cubicBezTo>
                  <a:lnTo>
                    <a:pt x="98" y="337"/>
                  </a:lnTo>
                  <a:lnTo>
                    <a:pt x="89" y="378"/>
                  </a:lnTo>
                  <a:cubicBezTo>
                    <a:pt x="76" y="451"/>
                    <a:pt x="134" y="513"/>
                    <a:pt x="200" y="513"/>
                  </a:cubicBezTo>
                  <a:cubicBezTo>
                    <a:pt x="218" y="513"/>
                    <a:pt x="236" y="509"/>
                    <a:pt x="254" y="498"/>
                  </a:cubicBezTo>
                  <a:lnTo>
                    <a:pt x="293" y="479"/>
                  </a:lnTo>
                  <a:lnTo>
                    <a:pt x="332" y="498"/>
                  </a:lnTo>
                  <a:cubicBezTo>
                    <a:pt x="349" y="507"/>
                    <a:pt x="366" y="511"/>
                    <a:pt x="383" y="511"/>
                  </a:cubicBezTo>
                  <a:cubicBezTo>
                    <a:pt x="448" y="511"/>
                    <a:pt x="508" y="452"/>
                    <a:pt x="497" y="378"/>
                  </a:cubicBezTo>
                  <a:lnTo>
                    <a:pt x="488" y="337"/>
                  </a:lnTo>
                  <a:lnTo>
                    <a:pt x="519" y="303"/>
                  </a:lnTo>
                  <a:cubicBezTo>
                    <a:pt x="586" y="239"/>
                    <a:pt x="552" y="122"/>
                    <a:pt x="458" y="108"/>
                  </a:cubicBezTo>
                  <a:lnTo>
                    <a:pt x="416" y="102"/>
                  </a:lnTo>
                  <a:lnTo>
                    <a:pt x="393" y="63"/>
                  </a:lnTo>
                  <a:cubicBezTo>
                    <a:pt x="372" y="21"/>
                    <a:pt x="332" y="0"/>
                    <a:pt x="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913;p51">
              <a:extLst>
                <a:ext uri="{FF2B5EF4-FFF2-40B4-BE49-F238E27FC236}">
                  <a16:creationId xmlns:a16="http://schemas.microsoft.com/office/drawing/2014/main" id="{0C46E28D-18F1-A375-7F98-D13D5CAA43D1}"/>
                </a:ext>
              </a:extLst>
            </p:cNvPr>
            <p:cNvSpPr/>
            <p:nvPr/>
          </p:nvSpPr>
          <p:spPr>
            <a:xfrm>
              <a:off x="877749" y="3322879"/>
              <a:ext cx="59496" cy="51151"/>
            </a:xfrm>
            <a:custGeom>
              <a:avLst/>
              <a:gdLst/>
              <a:ahLst/>
              <a:cxnLst/>
              <a:rect l="l" t="t" r="r" b="b"/>
              <a:pathLst>
                <a:path w="556" h="478" extrusionOk="0">
                  <a:moveTo>
                    <a:pt x="0" y="223"/>
                  </a:moveTo>
                  <a:lnTo>
                    <a:pt x="0" y="223"/>
                  </a:lnTo>
                  <a:cubicBezTo>
                    <a:pt x="8" y="237"/>
                    <a:pt x="14" y="251"/>
                    <a:pt x="28" y="262"/>
                  </a:cubicBezTo>
                  <a:lnTo>
                    <a:pt x="67" y="296"/>
                  </a:lnTo>
                  <a:lnTo>
                    <a:pt x="59" y="346"/>
                  </a:lnTo>
                  <a:lnTo>
                    <a:pt x="59" y="357"/>
                  </a:lnTo>
                  <a:cubicBezTo>
                    <a:pt x="107" y="338"/>
                    <a:pt x="164" y="301"/>
                    <a:pt x="218" y="278"/>
                  </a:cubicBezTo>
                  <a:lnTo>
                    <a:pt x="218" y="278"/>
                  </a:lnTo>
                  <a:cubicBezTo>
                    <a:pt x="220" y="268"/>
                    <a:pt x="227" y="254"/>
                    <a:pt x="220" y="254"/>
                  </a:cubicBezTo>
                  <a:cubicBezTo>
                    <a:pt x="220" y="254"/>
                    <a:pt x="219" y="254"/>
                    <a:pt x="218" y="254"/>
                  </a:cubicBezTo>
                  <a:cubicBezTo>
                    <a:pt x="175" y="269"/>
                    <a:pt x="150" y="279"/>
                    <a:pt x="124" y="279"/>
                  </a:cubicBezTo>
                  <a:cubicBezTo>
                    <a:pt x="93" y="279"/>
                    <a:pt x="62" y="264"/>
                    <a:pt x="0" y="223"/>
                  </a:cubicBezTo>
                  <a:close/>
                  <a:moveTo>
                    <a:pt x="427" y="0"/>
                  </a:moveTo>
                  <a:cubicBezTo>
                    <a:pt x="416" y="59"/>
                    <a:pt x="393" y="117"/>
                    <a:pt x="371" y="173"/>
                  </a:cubicBezTo>
                  <a:cubicBezTo>
                    <a:pt x="363" y="187"/>
                    <a:pt x="357" y="207"/>
                    <a:pt x="338" y="212"/>
                  </a:cubicBezTo>
                  <a:cubicBezTo>
                    <a:pt x="334" y="214"/>
                    <a:pt x="331" y="214"/>
                    <a:pt x="327" y="214"/>
                  </a:cubicBezTo>
                  <a:cubicBezTo>
                    <a:pt x="319" y="214"/>
                    <a:pt x="312" y="209"/>
                    <a:pt x="301" y="201"/>
                  </a:cubicBezTo>
                  <a:cubicBezTo>
                    <a:pt x="290" y="196"/>
                    <a:pt x="282" y="182"/>
                    <a:pt x="276" y="170"/>
                  </a:cubicBezTo>
                  <a:lnTo>
                    <a:pt x="170" y="3"/>
                  </a:lnTo>
                  <a:lnTo>
                    <a:pt x="156" y="31"/>
                  </a:lnTo>
                  <a:lnTo>
                    <a:pt x="128" y="37"/>
                  </a:lnTo>
                  <a:cubicBezTo>
                    <a:pt x="190" y="73"/>
                    <a:pt x="237" y="120"/>
                    <a:pt x="265" y="179"/>
                  </a:cubicBezTo>
                  <a:cubicBezTo>
                    <a:pt x="278" y="205"/>
                    <a:pt x="286" y="236"/>
                    <a:pt x="269" y="260"/>
                  </a:cubicBezTo>
                  <a:lnTo>
                    <a:pt x="269" y="260"/>
                  </a:lnTo>
                  <a:cubicBezTo>
                    <a:pt x="269" y="260"/>
                    <a:pt x="268" y="260"/>
                    <a:pt x="268" y="260"/>
                  </a:cubicBezTo>
                  <a:cubicBezTo>
                    <a:pt x="252" y="264"/>
                    <a:pt x="235" y="270"/>
                    <a:pt x="218" y="278"/>
                  </a:cubicBezTo>
                  <a:lnTo>
                    <a:pt x="218" y="278"/>
                  </a:lnTo>
                  <a:cubicBezTo>
                    <a:pt x="217" y="283"/>
                    <a:pt x="218" y="288"/>
                    <a:pt x="223" y="288"/>
                  </a:cubicBezTo>
                  <a:cubicBezTo>
                    <a:pt x="240" y="288"/>
                    <a:pt x="254" y="279"/>
                    <a:pt x="265" y="265"/>
                  </a:cubicBezTo>
                  <a:cubicBezTo>
                    <a:pt x="267" y="264"/>
                    <a:pt x="268" y="262"/>
                    <a:pt x="269" y="260"/>
                  </a:cubicBezTo>
                  <a:lnTo>
                    <a:pt x="269" y="260"/>
                  </a:lnTo>
                  <a:cubicBezTo>
                    <a:pt x="276" y="263"/>
                    <a:pt x="271" y="291"/>
                    <a:pt x="279" y="293"/>
                  </a:cubicBezTo>
                  <a:cubicBezTo>
                    <a:pt x="282" y="296"/>
                    <a:pt x="285" y="304"/>
                    <a:pt x="285" y="307"/>
                  </a:cubicBezTo>
                  <a:cubicBezTo>
                    <a:pt x="293" y="335"/>
                    <a:pt x="290" y="360"/>
                    <a:pt x="285" y="388"/>
                  </a:cubicBezTo>
                  <a:cubicBezTo>
                    <a:pt x="282" y="419"/>
                    <a:pt x="279" y="447"/>
                    <a:pt x="271" y="477"/>
                  </a:cubicBezTo>
                  <a:lnTo>
                    <a:pt x="304" y="461"/>
                  </a:lnTo>
                  <a:lnTo>
                    <a:pt x="324" y="475"/>
                  </a:lnTo>
                  <a:cubicBezTo>
                    <a:pt x="321" y="449"/>
                    <a:pt x="318" y="427"/>
                    <a:pt x="318" y="399"/>
                  </a:cubicBezTo>
                  <a:cubicBezTo>
                    <a:pt x="318" y="357"/>
                    <a:pt x="318" y="316"/>
                    <a:pt x="338" y="279"/>
                  </a:cubicBezTo>
                  <a:cubicBezTo>
                    <a:pt x="338" y="276"/>
                    <a:pt x="340" y="276"/>
                    <a:pt x="346" y="274"/>
                  </a:cubicBezTo>
                  <a:cubicBezTo>
                    <a:pt x="349" y="274"/>
                    <a:pt x="352" y="268"/>
                    <a:pt x="354" y="268"/>
                  </a:cubicBezTo>
                  <a:cubicBezTo>
                    <a:pt x="416" y="268"/>
                    <a:pt x="474" y="290"/>
                    <a:pt x="533" y="307"/>
                  </a:cubicBezTo>
                  <a:lnTo>
                    <a:pt x="530" y="293"/>
                  </a:lnTo>
                  <a:lnTo>
                    <a:pt x="555" y="282"/>
                  </a:lnTo>
                  <a:cubicBezTo>
                    <a:pt x="533" y="282"/>
                    <a:pt x="513" y="282"/>
                    <a:pt x="491" y="279"/>
                  </a:cubicBezTo>
                  <a:cubicBezTo>
                    <a:pt x="472" y="276"/>
                    <a:pt x="449" y="271"/>
                    <a:pt x="430" y="265"/>
                  </a:cubicBezTo>
                  <a:cubicBezTo>
                    <a:pt x="416" y="262"/>
                    <a:pt x="402" y="254"/>
                    <a:pt x="391" y="249"/>
                  </a:cubicBezTo>
                  <a:cubicBezTo>
                    <a:pt x="379" y="240"/>
                    <a:pt x="371" y="226"/>
                    <a:pt x="371" y="212"/>
                  </a:cubicBezTo>
                  <a:cubicBezTo>
                    <a:pt x="371" y="198"/>
                    <a:pt x="377" y="184"/>
                    <a:pt x="385" y="173"/>
                  </a:cubicBezTo>
                  <a:cubicBezTo>
                    <a:pt x="416" y="129"/>
                    <a:pt x="444" y="84"/>
                    <a:pt x="474" y="39"/>
                  </a:cubicBezTo>
                  <a:lnTo>
                    <a:pt x="444" y="3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914;p51">
              <a:extLst>
                <a:ext uri="{FF2B5EF4-FFF2-40B4-BE49-F238E27FC236}">
                  <a16:creationId xmlns:a16="http://schemas.microsoft.com/office/drawing/2014/main" id="{47372A37-F879-C756-17EA-BE735F382C6D}"/>
                </a:ext>
              </a:extLst>
            </p:cNvPr>
            <p:cNvSpPr/>
            <p:nvPr/>
          </p:nvSpPr>
          <p:spPr>
            <a:xfrm>
              <a:off x="898615" y="3333045"/>
              <a:ext cx="23970" cy="23970"/>
            </a:xfrm>
            <a:custGeom>
              <a:avLst/>
              <a:gdLst/>
              <a:ahLst/>
              <a:cxnLst/>
              <a:rect l="l" t="t" r="r" b="b"/>
              <a:pathLst>
                <a:path w="224" h="224" extrusionOk="0">
                  <a:moveTo>
                    <a:pt x="112" y="0"/>
                  </a:moveTo>
                  <a:cubicBezTo>
                    <a:pt x="48" y="0"/>
                    <a:pt x="0" y="48"/>
                    <a:pt x="0" y="112"/>
                  </a:cubicBezTo>
                  <a:cubicBezTo>
                    <a:pt x="0" y="173"/>
                    <a:pt x="51" y="223"/>
                    <a:pt x="112" y="223"/>
                  </a:cubicBezTo>
                  <a:cubicBezTo>
                    <a:pt x="176" y="223"/>
                    <a:pt x="224" y="173"/>
                    <a:pt x="224" y="112"/>
                  </a:cubicBezTo>
                  <a:cubicBezTo>
                    <a:pt x="224" y="48"/>
                    <a:pt x="171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915;p51">
              <a:extLst>
                <a:ext uri="{FF2B5EF4-FFF2-40B4-BE49-F238E27FC236}">
                  <a16:creationId xmlns:a16="http://schemas.microsoft.com/office/drawing/2014/main" id="{59E85797-B98D-5015-0F8A-C3E2162F2873}"/>
                </a:ext>
              </a:extLst>
            </p:cNvPr>
            <p:cNvSpPr/>
            <p:nvPr/>
          </p:nvSpPr>
          <p:spPr>
            <a:xfrm>
              <a:off x="901291" y="3336683"/>
              <a:ext cx="18619" cy="16587"/>
            </a:xfrm>
            <a:custGeom>
              <a:avLst/>
              <a:gdLst/>
              <a:ahLst/>
              <a:cxnLst/>
              <a:rect l="l" t="t" r="r" b="b"/>
              <a:pathLst>
                <a:path w="174" h="155" extrusionOk="0">
                  <a:moveTo>
                    <a:pt x="86" y="1"/>
                  </a:moveTo>
                  <a:cubicBezTo>
                    <a:pt x="74" y="1"/>
                    <a:pt x="63" y="8"/>
                    <a:pt x="59" y="22"/>
                  </a:cubicBezTo>
                  <a:lnTo>
                    <a:pt x="53" y="33"/>
                  </a:lnTo>
                  <a:lnTo>
                    <a:pt x="40" y="33"/>
                  </a:lnTo>
                  <a:cubicBezTo>
                    <a:pt x="14" y="39"/>
                    <a:pt x="0" y="69"/>
                    <a:pt x="20" y="92"/>
                  </a:cubicBezTo>
                  <a:lnTo>
                    <a:pt x="31" y="97"/>
                  </a:lnTo>
                  <a:lnTo>
                    <a:pt x="28" y="111"/>
                  </a:lnTo>
                  <a:cubicBezTo>
                    <a:pt x="22" y="135"/>
                    <a:pt x="41" y="154"/>
                    <a:pt x="61" y="154"/>
                  </a:cubicBezTo>
                  <a:cubicBezTo>
                    <a:pt x="66" y="154"/>
                    <a:pt x="71" y="153"/>
                    <a:pt x="76" y="150"/>
                  </a:cubicBezTo>
                  <a:lnTo>
                    <a:pt x="87" y="142"/>
                  </a:lnTo>
                  <a:lnTo>
                    <a:pt x="98" y="150"/>
                  </a:lnTo>
                  <a:cubicBezTo>
                    <a:pt x="103" y="152"/>
                    <a:pt x="107" y="153"/>
                    <a:pt x="112" y="153"/>
                  </a:cubicBezTo>
                  <a:cubicBezTo>
                    <a:pt x="132" y="153"/>
                    <a:pt x="150" y="134"/>
                    <a:pt x="146" y="111"/>
                  </a:cubicBezTo>
                  <a:lnTo>
                    <a:pt x="143" y="97"/>
                  </a:lnTo>
                  <a:lnTo>
                    <a:pt x="154" y="92"/>
                  </a:lnTo>
                  <a:cubicBezTo>
                    <a:pt x="173" y="69"/>
                    <a:pt x="165" y="36"/>
                    <a:pt x="137" y="33"/>
                  </a:cubicBezTo>
                  <a:lnTo>
                    <a:pt x="123" y="33"/>
                  </a:lnTo>
                  <a:lnTo>
                    <a:pt x="115" y="22"/>
                  </a:lnTo>
                  <a:cubicBezTo>
                    <a:pt x="109" y="8"/>
                    <a:pt x="97" y="1"/>
                    <a:pt x="8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916;p51">
              <a:extLst>
                <a:ext uri="{FF2B5EF4-FFF2-40B4-BE49-F238E27FC236}">
                  <a16:creationId xmlns:a16="http://schemas.microsoft.com/office/drawing/2014/main" id="{C1D8008E-B934-FA18-CFDE-EEEC14C13BE5}"/>
                </a:ext>
              </a:extLst>
            </p:cNvPr>
            <p:cNvSpPr/>
            <p:nvPr/>
          </p:nvSpPr>
          <p:spPr>
            <a:xfrm>
              <a:off x="903645" y="3338716"/>
              <a:ext cx="12948" cy="12627"/>
            </a:xfrm>
            <a:custGeom>
              <a:avLst/>
              <a:gdLst/>
              <a:ahLst/>
              <a:cxnLst/>
              <a:rect l="l" t="t" r="r" b="b"/>
              <a:pathLst>
                <a:path w="121" h="118" extrusionOk="0">
                  <a:moveTo>
                    <a:pt x="62" y="0"/>
                  </a:moveTo>
                  <a:cubicBezTo>
                    <a:pt x="26" y="0"/>
                    <a:pt x="1" y="22"/>
                    <a:pt x="1" y="59"/>
                  </a:cubicBezTo>
                  <a:cubicBezTo>
                    <a:pt x="1" y="92"/>
                    <a:pt x="31" y="117"/>
                    <a:pt x="62" y="117"/>
                  </a:cubicBezTo>
                  <a:cubicBezTo>
                    <a:pt x="96" y="117"/>
                    <a:pt x="121" y="89"/>
                    <a:pt x="121" y="59"/>
                  </a:cubicBezTo>
                  <a:cubicBezTo>
                    <a:pt x="121" y="28"/>
                    <a:pt x="96" y="0"/>
                    <a:pt x="62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917;p51">
              <a:extLst>
                <a:ext uri="{FF2B5EF4-FFF2-40B4-BE49-F238E27FC236}">
                  <a16:creationId xmlns:a16="http://schemas.microsoft.com/office/drawing/2014/main" id="{54C2A690-C14C-4952-99FF-A62F905B73B4}"/>
                </a:ext>
              </a:extLst>
            </p:cNvPr>
            <p:cNvSpPr/>
            <p:nvPr/>
          </p:nvSpPr>
          <p:spPr>
            <a:xfrm>
              <a:off x="909958" y="3326731"/>
              <a:ext cx="963" cy="36811"/>
            </a:xfrm>
            <a:custGeom>
              <a:avLst/>
              <a:gdLst/>
              <a:ahLst/>
              <a:cxnLst/>
              <a:rect l="l" t="t" r="r" b="b"/>
              <a:pathLst>
                <a:path w="9" h="344" extrusionOk="0">
                  <a:moveTo>
                    <a:pt x="0" y="1"/>
                  </a:moveTo>
                  <a:lnTo>
                    <a:pt x="0" y="344"/>
                  </a:lnTo>
                  <a:lnTo>
                    <a:pt x="9" y="34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918;p51">
              <a:extLst>
                <a:ext uri="{FF2B5EF4-FFF2-40B4-BE49-F238E27FC236}">
                  <a16:creationId xmlns:a16="http://schemas.microsoft.com/office/drawing/2014/main" id="{EBFC1051-D789-9C15-125A-E218301D6005}"/>
                </a:ext>
              </a:extLst>
            </p:cNvPr>
            <p:cNvSpPr/>
            <p:nvPr/>
          </p:nvSpPr>
          <p:spPr>
            <a:xfrm>
              <a:off x="908781" y="3323414"/>
              <a:ext cx="3638" cy="4066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17" y="1"/>
                  </a:moveTo>
                  <a:cubicBezTo>
                    <a:pt x="9" y="1"/>
                    <a:pt x="0" y="9"/>
                    <a:pt x="0" y="20"/>
                  </a:cubicBezTo>
                  <a:cubicBezTo>
                    <a:pt x="0" y="29"/>
                    <a:pt x="9" y="37"/>
                    <a:pt x="17" y="37"/>
                  </a:cubicBezTo>
                  <a:cubicBezTo>
                    <a:pt x="25" y="37"/>
                    <a:pt x="34" y="29"/>
                    <a:pt x="34" y="20"/>
                  </a:cubicBezTo>
                  <a:cubicBezTo>
                    <a:pt x="34" y="9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919;p51">
              <a:extLst>
                <a:ext uri="{FF2B5EF4-FFF2-40B4-BE49-F238E27FC236}">
                  <a16:creationId xmlns:a16="http://schemas.microsoft.com/office/drawing/2014/main" id="{F64F0205-ADC0-09E1-9C94-C70C0A59B546}"/>
                </a:ext>
              </a:extLst>
            </p:cNvPr>
            <p:cNvSpPr/>
            <p:nvPr/>
          </p:nvSpPr>
          <p:spPr>
            <a:xfrm>
              <a:off x="909958" y="3324591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1"/>
                  </a:moveTo>
                  <a:cubicBezTo>
                    <a:pt x="3" y="1"/>
                    <a:pt x="0" y="4"/>
                    <a:pt x="0" y="9"/>
                  </a:cubicBezTo>
                  <a:cubicBezTo>
                    <a:pt x="0" y="12"/>
                    <a:pt x="3" y="15"/>
                    <a:pt x="6" y="15"/>
                  </a:cubicBezTo>
                  <a:cubicBezTo>
                    <a:pt x="9" y="15"/>
                    <a:pt x="14" y="12"/>
                    <a:pt x="14" y="9"/>
                  </a:cubicBezTo>
                  <a:cubicBezTo>
                    <a:pt x="14" y="4"/>
                    <a:pt x="9" y="1"/>
                    <a:pt x="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920;p51">
              <a:extLst>
                <a:ext uri="{FF2B5EF4-FFF2-40B4-BE49-F238E27FC236}">
                  <a16:creationId xmlns:a16="http://schemas.microsoft.com/office/drawing/2014/main" id="{DBAAF1FE-2B23-0322-4677-FED7287DFB8B}"/>
                </a:ext>
              </a:extLst>
            </p:cNvPr>
            <p:cNvSpPr/>
            <p:nvPr/>
          </p:nvSpPr>
          <p:spPr>
            <a:xfrm>
              <a:off x="908781" y="3362901"/>
              <a:ext cx="3638" cy="3638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7" y="0"/>
                  </a:moveTo>
                  <a:cubicBezTo>
                    <a:pt x="6" y="0"/>
                    <a:pt x="0" y="6"/>
                    <a:pt x="0" y="17"/>
                  </a:cubicBezTo>
                  <a:cubicBezTo>
                    <a:pt x="0" y="28"/>
                    <a:pt x="11" y="34"/>
                    <a:pt x="17" y="34"/>
                  </a:cubicBezTo>
                  <a:cubicBezTo>
                    <a:pt x="28" y="34"/>
                    <a:pt x="34" y="28"/>
                    <a:pt x="34" y="17"/>
                  </a:cubicBezTo>
                  <a:cubicBezTo>
                    <a:pt x="34" y="11"/>
                    <a:pt x="25" y="3"/>
                    <a:pt x="1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921;p51">
              <a:extLst>
                <a:ext uri="{FF2B5EF4-FFF2-40B4-BE49-F238E27FC236}">
                  <a16:creationId xmlns:a16="http://schemas.microsoft.com/office/drawing/2014/main" id="{104CB01E-6B91-CB1D-0D4F-93E0D3790C96}"/>
                </a:ext>
              </a:extLst>
            </p:cNvPr>
            <p:cNvSpPr/>
            <p:nvPr/>
          </p:nvSpPr>
          <p:spPr>
            <a:xfrm>
              <a:off x="909958" y="3364078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4"/>
                    <a:pt x="6" y="14"/>
                  </a:cubicBezTo>
                  <a:cubicBezTo>
                    <a:pt x="9" y="14"/>
                    <a:pt x="14" y="9"/>
                    <a:pt x="14" y="6"/>
                  </a:cubicBezTo>
                  <a:cubicBezTo>
                    <a:pt x="14" y="6"/>
                    <a:pt x="9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922;p51">
              <a:extLst>
                <a:ext uri="{FF2B5EF4-FFF2-40B4-BE49-F238E27FC236}">
                  <a16:creationId xmlns:a16="http://schemas.microsoft.com/office/drawing/2014/main" id="{74EF2557-43F7-87B8-6AA0-B0B86CCA96A2}"/>
                </a:ext>
              </a:extLst>
            </p:cNvPr>
            <p:cNvSpPr/>
            <p:nvPr/>
          </p:nvSpPr>
          <p:spPr>
            <a:xfrm>
              <a:off x="891981" y="3344388"/>
              <a:ext cx="36918" cy="1284"/>
            </a:xfrm>
            <a:custGeom>
              <a:avLst/>
              <a:gdLst/>
              <a:ahLst/>
              <a:cxnLst/>
              <a:rect l="l" t="t" r="r" b="b"/>
              <a:pathLst>
                <a:path w="345" h="12" extrusionOk="0">
                  <a:moveTo>
                    <a:pt x="1" y="0"/>
                  </a:moveTo>
                  <a:lnTo>
                    <a:pt x="1" y="11"/>
                  </a:lnTo>
                  <a:lnTo>
                    <a:pt x="344" y="1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923;p51">
              <a:extLst>
                <a:ext uri="{FF2B5EF4-FFF2-40B4-BE49-F238E27FC236}">
                  <a16:creationId xmlns:a16="http://schemas.microsoft.com/office/drawing/2014/main" id="{AFB6FA4B-AFF2-C349-29D7-C1AA90F58DE1}"/>
                </a:ext>
              </a:extLst>
            </p:cNvPr>
            <p:cNvSpPr/>
            <p:nvPr/>
          </p:nvSpPr>
          <p:spPr>
            <a:xfrm>
              <a:off x="928471" y="3343425"/>
              <a:ext cx="3959" cy="3745"/>
            </a:xfrm>
            <a:custGeom>
              <a:avLst/>
              <a:gdLst/>
              <a:ahLst/>
              <a:cxnLst/>
              <a:rect l="l" t="t" r="r" b="b"/>
              <a:pathLst>
                <a:path w="37" h="35" extrusionOk="0">
                  <a:moveTo>
                    <a:pt x="17" y="1"/>
                  </a:moveTo>
                  <a:cubicBezTo>
                    <a:pt x="9" y="1"/>
                    <a:pt x="0" y="12"/>
                    <a:pt x="0" y="17"/>
                  </a:cubicBezTo>
                  <a:cubicBezTo>
                    <a:pt x="0" y="29"/>
                    <a:pt x="9" y="34"/>
                    <a:pt x="17" y="34"/>
                  </a:cubicBezTo>
                  <a:cubicBezTo>
                    <a:pt x="28" y="34"/>
                    <a:pt x="37" y="26"/>
                    <a:pt x="37" y="17"/>
                  </a:cubicBezTo>
                  <a:cubicBezTo>
                    <a:pt x="37" y="6"/>
                    <a:pt x="28" y="1"/>
                    <a:pt x="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924;p51">
              <a:extLst>
                <a:ext uri="{FF2B5EF4-FFF2-40B4-BE49-F238E27FC236}">
                  <a16:creationId xmlns:a16="http://schemas.microsoft.com/office/drawing/2014/main" id="{4710E638-8907-8051-0189-35D388FABBEF}"/>
                </a:ext>
              </a:extLst>
            </p:cNvPr>
            <p:cNvSpPr/>
            <p:nvPr/>
          </p:nvSpPr>
          <p:spPr>
            <a:xfrm>
              <a:off x="929648" y="3344602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1"/>
                  </a:moveTo>
                  <a:cubicBezTo>
                    <a:pt x="3" y="1"/>
                    <a:pt x="1" y="4"/>
                    <a:pt x="1" y="6"/>
                  </a:cubicBezTo>
                  <a:cubicBezTo>
                    <a:pt x="1" y="9"/>
                    <a:pt x="3" y="15"/>
                    <a:pt x="6" y="15"/>
                  </a:cubicBezTo>
                  <a:cubicBezTo>
                    <a:pt x="12" y="15"/>
                    <a:pt x="14" y="9"/>
                    <a:pt x="14" y="6"/>
                  </a:cubicBezTo>
                  <a:cubicBezTo>
                    <a:pt x="14" y="4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925;p51">
              <a:extLst>
                <a:ext uri="{FF2B5EF4-FFF2-40B4-BE49-F238E27FC236}">
                  <a16:creationId xmlns:a16="http://schemas.microsoft.com/office/drawing/2014/main" id="{4B0A6914-8564-02F5-89B5-81442DE70B7A}"/>
                </a:ext>
              </a:extLst>
            </p:cNvPr>
            <p:cNvSpPr/>
            <p:nvPr/>
          </p:nvSpPr>
          <p:spPr>
            <a:xfrm>
              <a:off x="889092" y="3343425"/>
              <a:ext cx="3638" cy="374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17" y="1"/>
                  </a:moveTo>
                  <a:cubicBezTo>
                    <a:pt x="6" y="1"/>
                    <a:pt x="0" y="12"/>
                    <a:pt x="0" y="17"/>
                  </a:cubicBezTo>
                  <a:cubicBezTo>
                    <a:pt x="0" y="29"/>
                    <a:pt x="6" y="34"/>
                    <a:pt x="17" y="34"/>
                  </a:cubicBezTo>
                  <a:cubicBezTo>
                    <a:pt x="22" y="34"/>
                    <a:pt x="31" y="26"/>
                    <a:pt x="34" y="17"/>
                  </a:cubicBezTo>
                  <a:cubicBezTo>
                    <a:pt x="34" y="6"/>
                    <a:pt x="28" y="1"/>
                    <a:pt x="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926;p51">
              <a:extLst>
                <a:ext uri="{FF2B5EF4-FFF2-40B4-BE49-F238E27FC236}">
                  <a16:creationId xmlns:a16="http://schemas.microsoft.com/office/drawing/2014/main" id="{E07D3C4F-6624-C972-151A-52AECFF98847}"/>
                </a:ext>
              </a:extLst>
            </p:cNvPr>
            <p:cNvSpPr/>
            <p:nvPr/>
          </p:nvSpPr>
          <p:spPr>
            <a:xfrm>
              <a:off x="889948" y="3344602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1"/>
                  </a:moveTo>
                  <a:cubicBezTo>
                    <a:pt x="6" y="1"/>
                    <a:pt x="0" y="4"/>
                    <a:pt x="0" y="6"/>
                  </a:cubicBezTo>
                  <a:cubicBezTo>
                    <a:pt x="0" y="9"/>
                    <a:pt x="6" y="15"/>
                    <a:pt x="9" y="15"/>
                  </a:cubicBezTo>
                  <a:cubicBezTo>
                    <a:pt x="12" y="15"/>
                    <a:pt x="14" y="9"/>
                    <a:pt x="14" y="6"/>
                  </a:cubicBezTo>
                  <a:cubicBezTo>
                    <a:pt x="14" y="4"/>
                    <a:pt x="12" y="1"/>
                    <a:pt x="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927;p51">
              <a:extLst>
                <a:ext uri="{FF2B5EF4-FFF2-40B4-BE49-F238E27FC236}">
                  <a16:creationId xmlns:a16="http://schemas.microsoft.com/office/drawing/2014/main" id="{AEBB2A4D-B169-DFF2-7BB6-103EDEEA5738}"/>
                </a:ext>
              </a:extLst>
            </p:cNvPr>
            <p:cNvSpPr/>
            <p:nvPr/>
          </p:nvSpPr>
          <p:spPr>
            <a:xfrm>
              <a:off x="899793" y="3334222"/>
              <a:ext cx="20973" cy="20653"/>
            </a:xfrm>
            <a:custGeom>
              <a:avLst/>
              <a:gdLst/>
              <a:ahLst/>
              <a:cxnLst/>
              <a:rect l="l" t="t" r="r" b="b"/>
              <a:pathLst>
                <a:path w="196" h="193" extrusionOk="0">
                  <a:moveTo>
                    <a:pt x="187" y="0"/>
                  </a:moveTo>
                  <a:lnTo>
                    <a:pt x="1" y="187"/>
                  </a:lnTo>
                  <a:lnTo>
                    <a:pt x="9" y="193"/>
                  </a:lnTo>
                  <a:lnTo>
                    <a:pt x="196" y="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928;p51">
              <a:extLst>
                <a:ext uri="{FF2B5EF4-FFF2-40B4-BE49-F238E27FC236}">
                  <a16:creationId xmlns:a16="http://schemas.microsoft.com/office/drawing/2014/main" id="{115CC3CA-8833-4C50-5401-7B2D426C7354}"/>
                </a:ext>
              </a:extLst>
            </p:cNvPr>
            <p:cNvSpPr/>
            <p:nvPr/>
          </p:nvSpPr>
          <p:spPr>
            <a:xfrm>
              <a:off x="919482" y="3333152"/>
              <a:ext cx="3424" cy="3103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8" y="1"/>
                  </a:moveTo>
                  <a:cubicBezTo>
                    <a:pt x="15" y="1"/>
                    <a:pt x="12" y="2"/>
                    <a:pt x="9" y="5"/>
                  </a:cubicBezTo>
                  <a:cubicBezTo>
                    <a:pt x="1" y="10"/>
                    <a:pt x="1" y="16"/>
                    <a:pt x="9" y="24"/>
                  </a:cubicBezTo>
                  <a:cubicBezTo>
                    <a:pt x="10" y="27"/>
                    <a:pt x="13" y="28"/>
                    <a:pt x="15" y="28"/>
                  </a:cubicBezTo>
                  <a:cubicBezTo>
                    <a:pt x="18" y="28"/>
                    <a:pt x="22" y="27"/>
                    <a:pt x="26" y="24"/>
                  </a:cubicBezTo>
                  <a:cubicBezTo>
                    <a:pt x="31" y="16"/>
                    <a:pt x="31" y="10"/>
                    <a:pt x="26" y="5"/>
                  </a:cubicBezTo>
                  <a:cubicBezTo>
                    <a:pt x="24" y="2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929;p51">
              <a:extLst>
                <a:ext uri="{FF2B5EF4-FFF2-40B4-BE49-F238E27FC236}">
                  <a16:creationId xmlns:a16="http://schemas.microsoft.com/office/drawing/2014/main" id="{F364C341-9B94-1D3E-4AF9-4F1A41FA34FB}"/>
                </a:ext>
              </a:extLst>
            </p:cNvPr>
            <p:cNvSpPr/>
            <p:nvPr/>
          </p:nvSpPr>
          <p:spPr>
            <a:xfrm>
              <a:off x="920659" y="3333580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1"/>
                  </a:moveTo>
                  <a:cubicBezTo>
                    <a:pt x="4" y="1"/>
                    <a:pt x="1" y="3"/>
                    <a:pt x="1" y="9"/>
                  </a:cubicBezTo>
                  <a:cubicBezTo>
                    <a:pt x="1" y="12"/>
                    <a:pt x="4" y="15"/>
                    <a:pt x="6" y="15"/>
                  </a:cubicBezTo>
                  <a:cubicBezTo>
                    <a:pt x="12" y="15"/>
                    <a:pt x="15" y="12"/>
                    <a:pt x="15" y="9"/>
                  </a:cubicBezTo>
                  <a:cubicBezTo>
                    <a:pt x="15" y="3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930;p51">
              <a:extLst>
                <a:ext uri="{FF2B5EF4-FFF2-40B4-BE49-F238E27FC236}">
                  <a16:creationId xmlns:a16="http://schemas.microsoft.com/office/drawing/2014/main" id="{BB6A928B-8497-AE99-E808-9434778909D1}"/>
                </a:ext>
              </a:extLst>
            </p:cNvPr>
            <p:cNvSpPr/>
            <p:nvPr/>
          </p:nvSpPr>
          <p:spPr>
            <a:xfrm>
              <a:off x="898294" y="3354447"/>
              <a:ext cx="3103" cy="2996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7" y="0"/>
                  </a:moveTo>
                  <a:cubicBezTo>
                    <a:pt x="14" y="0"/>
                    <a:pt x="10" y="2"/>
                    <a:pt x="6" y="7"/>
                  </a:cubicBezTo>
                  <a:cubicBezTo>
                    <a:pt x="1" y="9"/>
                    <a:pt x="1" y="15"/>
                    <a:pt x="6" y="23"/>
                  </a:cubicBezTo>
                  <a:cubicBezTo>
                    <a:pt x="9" y="26"/>
                    <a:pt x="12" y="27"/>
                    <a:pt x="15" y="27"/>
                  </a:cubicBezTo>
                  <a:cubicBezTo>
                    <a:pt x="18" y="27"/>
                    <a:pt x="22" y="26"/>
                    <a:pt x="26" y="23"/>
                  </a:cubicBezTo>
                  <a:cubicBezTo>
                    <a:pt x="28" y="15"/>
                    <a:pt x="28" y="9"/>
                    <a:pt x="26" y="7"/>
                  </a:cubicBezTo>
                  <a:cubicBezTo>
                    <a:pt x="23" y="2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931;p51">
              <a:extLst>
                <a:ext uri="{FF2B5EF4-FFF2-40B4-BE49-F238E27FC236}">
                  <a16:creationId xmlns:a16="http://schemas.microsoft.com/office/drawing/2014/main" id="{468C3F1C-B481-EACD-BDFF-C5AB1BC33855}"/>
                </a:ext>
              </a:extLst>
            </p:cNvPr>
            <p:cNvSpPr/>
            <p:nvPr/>
          </p:nvSpPr>
          <p:spPr>
            <a:xfrm>
              <a:off x="898936" y="3354768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1"/>
                  </a:moveTo>
                  <a:cubicBezTo>
                    <a:pt x="3" y="1"/>
                    <a:pt x="0" y="6"/>
                    <a:pt x="0" y="9"/>
                  </a:cubicBezTo>
                  <a:cubicBezTo>
                    <a:pt x="0" y="12"/>
                    <a:pt x="3" y="15"/>
                    <a:pt x="9" y="15"/>
                  </a:cubicBezTo>
                  <a:cubicBezTo>
                    <a:pt x="11" y="15"/>
                    <a:pt x="14" y="12"/>
                    <a:pt x="14" y="9"/>
                  </a:cubicBezTo>
                  <a:cubicBezTo>
                    <a:pt x="14" y="6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932;p51">
              <a:extLst>
                <a:ext uri="{FF2B5EF4-FFF2-40B4-BE49-F238E27FC236}">
                  <a16:creationId xmlns:a16="http://schemas.microsoft.com/office/drawing/2014/main" id="{397AC34D-4D24-D8F2-235A-4C9C7C3982A9}"/>
                </a:ext>
              </a:extLst>
            </p:cNvPr>
            <p:cNvSpPr/>
            <p:nvPr/>
          </p:nvSpPr>
          <p:spPr>
            <a:xfrm>
              <a:off x="899793" y="3334543"/>
              <a:ext cx="20973" cy="20653"/>
            </a:xfrm>
            <a:custGeom>
              <a:avLst/>
              <a:gdLst/>
              <a:ahLst/>
              <a:cxnLst/>
              <a:rect l="l" t="t" r="r" b="b"/>
              <a:pathLst>
                <a:path w="196" h="193" extrusionOk="0">
                  <a:moveTo>
                    <a:pt x="6" y="0"/>
                  </a:moveTo>
                  <a:lnTo>
                    <a:pt x="1" y="6"/>
                  </a:lnTo>
                  <a:lnTo>
                    <a:pt x="187" y="193"/>
                  </a:lnTo>
                  <a:lnTo>
                    <a:pt x="196" y="18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933;p51">
              <a:extLst>
                <a:ext uri="{FF2B5EF4-FFF2-40B4-BE49-F238E27FC236}">
                  <a16:creationId xmlns:a16="http://schemas.microsoft.com/office/drawing/2014/main" id="{3353692C-76FF-516C-269D-E116FB28F287}"/>
                </a:ext>
              </a:extLst>
            </p:cNvPr>
            <p:cNvSpPr/>
            <p:nvPr/>
          </p:nvSpPr>
          <p:spPr>
            <a:xfrm>
              <a:off x="919482" y="3354447"/>
              <a:ext cx="3424" cy="2996"/>
            </a:xfrm>
            <a:custGeom>
              <a:avLst/>
              <a:gdLst/>
              <a:ahLst/>
              <a:cxnLst/>
              <a:rect l="l" t="t" r="r" b="b"/>
              <a:pathLst>
                <a:path w="32" h="28" extrusionOk="0">
                  <a:moveTo>
                    <a:pt x="18" y="0"/>
                  </a:moveTo>
                  <a:cubicBezTo>
                    <a:pt x="15" y="0"/>
                    <a:pt x="12" y="2"/>
                    <a:pt x="9" y="7"/>
                  </a:cubicBezTo>
                  <a:cubicBezTo>
                    <a:pt x="1" y="9"/>
                    <a:pt x="1" y="15"/>
                    <a:pt x="9" y="23"/>
                  </a:cubicBezTo>
                  <a:cubicBezTo>
                    <a:pt x="10" y="26"/>
                    <a:pt x="14" y="27"/>
                    <a:pt x="17" y="27"/>
                  </a:cubicBezTo>
                  <a:cubicBezTo>
                    <a:pt x="21" y="27"/>
                    <a:pt x="24" y="26"/>
                    <a:pt x="26" y="23"/>
                  </a:cubicBezTo>
                  <a:cubicBezTo>
                    <a:pt x="31" y="18"/>
                    <a:pt x="31" y="12"/>
                    <a:pt x="26" y="7"/>
                  </a:cubicBezTo>
                  <a:cubicBezTo>
                    <a:pt x="24" y="2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934;p51">
              <a:extLst>
                <a:ext uri="{FF2B5EF4-FFF2-40B4-BE49-F238E27FC236}">
                  <a16:creationId xmlns:a16="http://schemas.microsoft.com/office/drawing/2014/main" id="{34832D82-6422-FC16-C45B-446A9A3731EF}"/>
                </a:ext>
              </a:extLst>
            </p:cNvPr>
            <p:cNvSpPr/>
            <p:nvPr/>
          </p:nvSpPr>
          <p:spPr>
            <a:xfrm>
              <a:off x="920659" y="3354768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1"/>
                  </a:moveTo>
                  <a:cubicBezTo>
                    <a:pt x="4" y="1"/>
                    <a:pt x="1" y="6"/>
                    <a:pt x="1" y="9"/>
                  </a:cubicBezTo>
                  <a:cubicBezTo>
                    <a:pt x="1" y="12"/>
                    <a:pt x="4" y="15"/>
                    <a:pt x="6" y="15"/>
                  </a:cubicBezTo>
                  <a:cubicBezTo>
                    <a:pt x="12" y="15"/>
                    <a:pt x="15" y="12"/>
                    <a:pt x="15" y="9"/>
                  </a:cubicBezTo>
                  <a:cubicBezTo>
                    <a:pt x="15" y="6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935;p51">
              <a:extLst>
                <a:ext uri="{FF2B5EF4-FFF2-40B4-BE49-F238E27FC236}">
                  <a16:creationId xmlns:a16="http://schemas.microsoft.com/office/drawing/2014/main" id="{ED05D731-1AE1-4787-168F-EF2741D089C4}"/>
                </a:ext>
              </a:extLst>
            </p:cNvPr>
            <p:cNvSpPr/>
            <p:nvPr/>
          </p:nvSpPr>
          <p:spPr>
            <a:xfrm>
              <a:off x="897973" y="3333152"/>
              <a:ext cx="3424" cy="2889"/>
            </a:xfrm>
            <a:custGeom>
              <a:avLst/>
              <a:gdLst/>
              <a:ahLst/>
              <a:cxnLst/>
              <a:rect l="l" t="t" r="r" b="b"/>
              <a:pathLst>
                <a:path w="32" h="27" extrusionOk="0">
                  <a:moveTo>
                    <a:pt x="17" y="1"/>
                  </a:moveTo>
                  <a:cubicBezTo>
                    <a:pt x="14" y="1"/>
                    <a:pt x="11" y="2"/>
                    <a:pt x="6" y="5"/>
                  </a:cubicBezTo>
                  <a:cubicBezTo>
                    <a:pt x="1" y="10"/>
                    <a:pt x="1" y="16"/>
                    <a:pt x="6" y="24"/>
                  </a:cubicBezTo>
                  <a:cubicBezTo>
                    <a:pt x="11" y="26"/>
                    <a:pt x="14" y="26"/>
                    <a:pt x="17" y="26"/>
                  </a:cubicBezTo>
                  <a:cubicBezTo>
                    <a:pt x="20" y="26"/>
                    <a:pt x="22" y="26"/>
                    <a:pt x="23" y="24"/>
                  </a:cubicBezTo>
                  <a:cubicBezTo>
                    <a:pt x="31" y="19"/>
                    <a:pt x="31" y="13"/>
                    <a:pt x="23" y="5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936;p51">
              <a:extLst>
                <a:ext uri="{FF2B5EF4-FFF2-40B4-BE49-F238E27FC236}">
                  <a16:creationId xmlns:a16="http://schemas.microsoft.com/office/drawing/2014/main" id="{A5EA05A4-1963-9E78-4FBB-15CA6B744F45}"/>
                </a:ext>
              </a:extLst>
            </p:cNvPr>
            <p:cNvSpPr/>
            <p:nvPr/>
          </p:nvSpPr>
          <p:spPr>
            <a:xfrm>
              <a:off x="898936" y="3333580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0" y="12"/>
                    <a:pt x="3" y="15"/>
                    <a:pt x="9" y="15"/>
                  </a:cubicBezTo>
                  <a:cubicBezTo>
                    <a:pt x="11" y="15"/>
                    <a:pt x="14" y="12"/>
                    <a:pt x="14" y="9"/>
                  </a:cubicBezTo>
                  <a:cubicBezTo>
                    <a:pt x="14" y="3"/>
                    <a:pt x="11" y="1"/>
                    <a:pt x="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937;p51">
              <a:extLst>
                <a:ext uri="{FF2B5EF4-FFF2-40B4-BE49-F238E27FC236}">
                  <a16:creationId xmlns:a16="http://schemas.microsoft.com/office/drawing/2014/main" id="{5410D1BA-91E6-0F8A-74D1-5F42E4A31DC2}"/>
                </a:ext>
              </a:extLst>
            </p:cNvPr>
            <p:cNvSpPr/>
            <p:nvPr/>
          </p:nvSpPr>
          <p:spPr>
            <a:xfrm>
              <a:off x="907604" y="3341927"/>
              <a:ext cx="5992" cy="6100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43"/>
                    <a:pt x="14" y="57"/>
                    <a:pt x="28" y="57"/>
                  </a:cubicBezTo>
                  <a:cubicBezTo>
                    <a:pt x="42" y="57"/>
                    <a:pt x="56" y="43"/>
                    <a:pt x="56" y="29"/>
                  </a:cubicBezTo>
                  <a:cubicBezTo>
                    <a:pt x="56" y="12"/>
                    <a:pt x="42" y="1"/>
                    <a:pt x="28" y="1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938;p51">
              <a:extLst>
                <a:ext uri="{FF2B5EF4-FFF2-40B4-BE49-F238E27FC236}">
                  <a16:creationId xmlns:a16="http://schemas.microsoft.com/office/drawing/2014/main" id="{E82E3CF3-7BEE-1705-B116-FA77255EB81E}"/>
                </a:ext>
              </a:extLst>
            </p:cNvPr>
            <p:cNvSpPr/>
            <p:nvPr/>
          </p:nvSpPr>
          <p:spPr>
            <a:xfrm>
              <a:off x="551156" y="2710563"/>
              <a:ext cx="479180" cy="130552"/>
            </a:xfrm>
            <a:custGeom>
              <a:avLst/>
              <a:gdLst/>
              <a:ahLst/>
              <a:cxnLst/>
              <a:rect l="l" t="t" r="r" b="b"/>
              <a:pathLst>
                <a:path w="4478" h="1220" extrusionOk="0">
                  <a:moveTo>
                    <a:pt x="2240" y="0"/>
                  </a:moveTo>
                  <a:cubicBezTo>
                    <a:pt x="1004" y="0"/>
                    <a:pt x="0" y="274"/>
                    <a:pt x="0" y="611"/>
                  </a:cubicBezTo>
                  <a:cubicBezTo>
                    <a:pt x="0" y="946"/>
                    <a:pt x="1004" y="1220"/>
                    <a:pt x="2240" y="1220"/>
                  </a:cubicBezTo>
                  <a:cubicBezTo>
                    <a:pt x="3476" y="1220"/>
                    <a:pt x="4478" y="946"/>
                    <a:pt x="4478" y="611"/>
                  </a:cubicBezTo>
                  <a:cubicBezTo>
                    <a:pt x="4478" y="274"/>
                    <a:pt x="3476" y="0"/>
                    <a:pt x="2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939;p51">
              <a:extLst>
                <a:ext uri="{FF2B5EF4-FFF2-40B4-BE49-F238E27FC236}">
                  <a16:creationId xmlns:a16="http://schemas.microsoft.com/office/drawing/2014/main" id="{F9313B6D-E458-330A-8F1F-CA563ECE9B81}"/>
                </a:ext>
              </a:extLst>
            </p:cNvPr>
            <p:cNvSpPr/>
            <p:nvPr/>
          </p:nvSpPr>
          <p:spPr>
            <a:xfrm>
              <a:off x="567528" y="2757755"/>
              <a:ext cx="446435" cy="83040"/>
            </a:xfrm>
            <a:custGeom>
              <a:avLst/>
              <a:gdLst/>
              <a:ahLst/>
              <a:cxnLst/>
              <a:rect l="l" t="t" r="r" b="b"/>
              <a:pathLst>
                <a:path w="4172" h="776" extrusionOk="0">
                  <a:moveTo>
                    <a:pt x="2087" y="0"/>
                  </a:moveTo>
                  <a:cubicBezTo>
                    <a:pt x="935" y="0"/>
                    <a:pt x="0" y="176"/>
                    <a:pt x="0" y="388"/>
                  </a:cubicBezTo>
                  <a:cubicBezTo>
                    <a:pt x="0" y="603"/>
                    <a:pt x="935" y="776"/>
                    <a:pt x="2087" y="776"/>
                  </a:cubicBezTo>
                  <a:cubicBezTo>
                    <a:pt x="3239" y="776"/>
                    <a:pt x="4171" y="603"/>
                    <a:pt x="4171" y="388"/>
                  </a:cubicBezTo>
                  <a:cubicBezTo>
                    <a:pt x="4171" y="176"/>
                    <a:pt x="3239" y="0"/>
                    <a:pt x="20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940;p51">
              <a:extLst>
                <a:ext uri="{FF2B5EF4-FFF2-40B4-BE49-F238E27FC236}">
                  <a16:creationId xmlns:a16="http://schemas.microsoft.com/office/drawing/2014/main" id="{450D1102-A806-9E3E-B9B6-1BAE0F5E2DEF}"/>
                </a:ext>
              </a:extLst>
            </p:cNvPr>
            <p:cNvSpPr/>
            <p:nvPr/>
          </p:nvSpPr>
          <p:spPr>
            <a:xfrm>
              <a:off x="616218" y="2799168"/>
              <a:ext cx="349915" cy="41948"/>
            </a:xfrm>
            <a:custGeom>
              <a:avLst/>
              <a:gdLst/>
              <a:ahLst/>
              <a:cxnLst/>
              <a:rect l="l" t="t" r="r" b="b"/>
              <a:pathLst>
                <a:path w="3270" h="392" extrusionOk="0">
                  <a:moveTo>
                    <a:pt x="1635" y="1"/>
                  </a:moveTo>
                  <a:cubicBezTo>
                    <a:pt x="991" y="1"/>
                    <a:pt x="408" y="79"/>
                    <a:pt x="0" y="196"/>
                  </a:cubicBezTo>
                  <a:cubicBezTo>
                    <a:pt x="408" y="316"/>
                    <a:pt x="991" y="392"/>
                    <a:pt x="1635" y="392"/>
                  </a:cubicBezTo>
                  <a:cubicBezTo>
                    <a:pt x="2279" y="392"/>
                    <a:pt x="2863" y="316"/>
                    <a:pt x="3270" y="196"/>
                  </a:cubicBezTo>
                  <a:cubicBezTo>
                    <a:pt x="2863" y="79"/>
                    <a:pt x="2279" y="1"/>
                    <a:pt x="16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941;p51">
              <a:extLst>
                <a:ext uri="{FF2B5EF4-FFF2-40B4-BE49-F238E27FC236}">
                  <a16:creationId xmlns:a16="http://schemas.microsoft.com/office/drawing/2014/main" id="{100ED350-765D-F4AC-480B-E0BEB22D7D96}"/>
                </a:ext>
              </a:extLst>
            </p:cNvPr>
            <p:cNvSpPr/>
            <p:nvPr/>
          </p:nvSpPr>
          <p:spPr>
            <a:xfrm>
              <a:off x="-317653" y="3973932"/>
              <a:ext cx="2804239" cy="1077805"/>
            </a:xfrm>
            <a:custGeom>
              <a:avLst/>
              <a:gdLst/>
              <a:ahLst/>
              <a:cxnLst/>
              <a:rect l="l" t="t" r="r" b="b"/>
              <a:pathLst>
                <a:path w="26206" h="10072" extrusionOk="0">
                  <a:moveTo>
                    <a:pt x="13104" y="1"/>
                  </a:moveTo>
                  <a:cubicBezTo>
                    <a:pt x="5868" y="1"/>
                    <a:pt x="1" y="2255"/>
                    <a:pt x="1" y="5036"/>
                  </a:cubicBezTo>
                  <a:cubicBezTo>
                    <a:pt x="1" y="7818"/>
                    <a:pt x="5868" y="10072"/>
                    <a:pt x="13104" y="10072"/>
                  </a:cubicBezTo>
                  <a:cubicBezTo>
                    <a:pt x="16578" y="10072"/>
                    <a:pt x="19912" y="9542"/>
                    <a:pt x="22367" y="8599"/>
                  </a:cubicBezTo>
                  <a:cubicBezTo>
                    <a:pt x="24824" y="7653"/>
                    <a:pt x="26205" y="6373"/>
                    <a:pt x="26205" y="5036"/>
                  </a:cubicBezTo>
                  <a:cubicBezTo>
                    <a:pt x="26205" y="3703"/>
                    <a:pt x="24824" y="2420"/>
                    <a:pt x="22367" y="1477"/>
                  </a:cubicBezTo>
                  <a:cubicBezTo>
                    <a:pt x="19912" y="531"/>
                    <a:pt x="16578" y="1"/>
                    <a:pt x="13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942;p51">
              <a:extLst>
                <a:ext uri="{FF2B5EF4-FFF2-40B4-BE49-F238E27FC236}">
                  <a16:creationId xmlns:a16="http://schemas.microsoft.com/office/drawing/2014/main" id="{04BC0716-8922-04E0-7FC3-CEFE12B8157C}"/>
                </a:ext>
              </a:extLst>
            </p:cNvPr>
            <p:cNvSpPr/>
            <p:nvPr/>
          </p:nvSpPr>
          <p:spPr>
            <a:xfrm>
              <a:off x="-317653" y="3919035"/>
              <a:ext cx="2804239" cy="1077805"/>
            </a:xfrm>
            <a:custGeom>
              <a:avLst/>
              <a:gdLst/>
              <a:ahLst/>
              <a:cxnLst/>
              <a:rect l="l" t="t" r="r" b="b"/>
              <a:pathLst>
                <a:path w="26206" h="10072" extrusionOk="0">
                  <a:moveTo>
                    <a:pt x="13104" y="0"/>
                  </a:moveTo>
                  <a:cubicBezTo>
                    <a:pt x="5868" y="0"/>
                    <a:pt x="1" y="2257"/>
                    <a:pt x="1" y="5036"/>
                  </a:cubicBezTo>
                  <a:cubicBezTo>
                    <a:pt x="1" y="7817"/>
                    <a:pt x="5868" y="10072"/>
                    <a:pt x="13104" y="10072"/>
                  </a:cubicBezTo>
                  <a:cubicBezTo>
                    <a:pt x="16578" y="10072"/>
                    <a:pt x="19912" y="9542"/>
                    <a:pt x="22367" y="8599"/>
                  </a:cubicBezTo>
                  <a:cubicBezTo>
                    <a:pt x="24824" y="7653"/>
                    <a:pt x="26205" y="6372"/>
                    <a:pt x="26205" y="5036"/>
                  </a:cubicBezTo>
                  <a:cubicBezTo>
                    <a:pt x="26205" y="3703"/>
                    <a:pt x="24824" y="2422"/>
                    <a:pt x="22367" y="1476"/>
                  </a:cubicBezTo>
                  <a:cubicBezTo>
                    <a:pt x="19912" y="533"/>
                    <a:pt x="16578" y="0"/>
                    <a:pt x="1310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943;p51">
              <a:extLst>
                <a:ext uri="{FF2B5EF4-FFF2-40B4-BE49-F238E27FC236}">
                  <a16:creationId xmlns:a16="http://schemas.microsoft.com/office/drawing/2014/main" id="{A5FA87D6-3A3F-8C65-0F3D-7AEF2D034E5C}"/>
                </a:ext>
              </a:extLst>
            </p:cNvPr>
            <p:cNvSpPr/>
            <p:nvPr/>
          </p:nvSpPr>
          <p:spPr>
            <a:xfrm>
              <a:off x="-438253" y="3725881"/>
              <a:ext cx="2986258" cy="1224943"/>
            </a:xfrm>
            <a:custGeom>
              <a:avLst/>
              <a:gdLst/>
              <a:ahLst/>
              <a:cxnLst/>
              <a:rect l="l" t="t" r="r" b="b"/>
              <a:pathLst>
                <a:path w="27907" h="11447" extrusionOk="0">
                  <a:moveTo>
                    <a:pt x="13955" y="0"/>
                  </a:moveTo>
                  <a:cubicBezTo>
                    <a:pt x="6250" y="0"/>
                    <a:pt x="1" y="2561"/>
                    <a:pt x="1" y="5722"/>
                  </a:cubicBezTo>
                  <a:cubicBezTo>
                    <a:pt x="1" y="8883"/>
                    <a:pt x="6250" y="11447"/>
                    <a:pt x="13955" y="11447"/>
                  </a:cubicBezTo>
                  <a:cubicBezTo>
                    <a:pt x="17654" y="11447"/>
                    <a:pt x="21203" y="10842"/>
                    <a:pt x="23820" y="9770"/>
                  </a:cubicBezTo>
                  <a:cubicBezTo>
                    <a:pt x="26437" y="8696"/>
                    <a:pt x="27907" y="7240"/>
                    <a:pt x="27907" y="5722"/>
                  </a:cubicBezTo>
                  <a:cubicBezTo>
                    <a:pt x="27907" y="4205"/>
                    <a:pt x="26437" y="2748"/>
                    <a:pt x="23820" y="1677"/>
                  </a:cubicBezTo>
                  <a:cubicBezTo>
                    <a:pt x="21203" y="603"/>
                    <a:pt x="17654" y="0"/>
                    <a:pt x="13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944;p51">
              <a:extLst>
                <a:ext uri="{FF2B5EF4-FFF2-40B4-BE49-F238E27FC236}">
                  <a16:creationId xmlns:a16="http://schemas.microsoft.com/office/drawing/2014/main" id="{1194BB5E-BFD1-48E1-01CA-18C17EA195A1}"/>
                </a:ext>
              </a:extLst>
            </p:cNvPr>
            <p:cNvSpPr/>
            <p:nvPr/>
          </p:nvSpPr>
          <p:spPr>
            <a:xfrm>
              <a:off x="-347188" y="3762907"/>
              <a:ext cx="2804239" cy="1077805"/>
            </a:xfrm>
            <a:custGeom>
              <a:avLst/>
              <a:gdLst/>
              <a:ahLst/>
              <a:cxnLst/>
              <a:rect l="l" t="t" r="r" b="b"/>
              <a:pathLst>
                <a:path w="26206" h="10072" extrusionOk="0">
                  <a:moveTo>
                    <a:pt x="13104" y="0"/>
                  </a:moveTo>
                  <a:cubicBezTo>
                    <a:pt x="5868" y="0"/>
                    <a:pt x="1" y="2255"/>
                    <a:pt x="1" y="5036"/>
                  </a:cubicBezTo>
                  <a:cubicBezTo>
                    <a:pt x="1" y="7817"/>
                    <a:pt x="5868" y="10072"/>
                    <a:pt x="13104" y="10072"/>
                  </a:cubicBezTo>
                  <a:cubicBezTo>
                    <a:pt x="16578" y="10072"/>
                    <a:pt x="19911" y="9541"/>
                    <a:pt x="22369" y="8596"/>
                  </a:cubicBezTo>
                  <a:cubicBezTo>
                    <a:pt x="24824" y="7653"/>
                    <a:pt x="26205" y="6369"/>
                    <a:pt x="26205" y="5036"/>
                  </a:cubicBezTo>
                  <a:cubicBezTo>
                    <a:pt x="26205" y="3700"/>
                    <a:pt x="24824" y="2419"/>
                    <a:pt x="22369" y="1473"/>
                  </a:cubicBezTo>
                  <a:cubicBezTo>
                    <a:pt x="19911" y="530"/>
                    <a:pt x="16578" y="0"/>
                    <a:pt x="1310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945;p51">
              <a:extLst>
                <a:ext uri="{FF2B5EF4-FFF2-40B4-BE49-F238E27FC236}">
                  <a16:creationId xmlns:a16="http://schemas.microsoft.com/office/drawing/2014/main" id="{A1EDC8FC-5324-3A6D-0090-8656172F4CE7}"/>
                </a:ext>
              </a:extLst>
            </p:cNvPr>
            <p:cNvSpPr/>
            <p:nvPr/>
          </p:nvSpPr>
          <p:spPr>
            <a:xfrm>
              <a:off x="-239750" y="3764405"/>
              <a:ext cx="2589260" cy="994765"/>
            </a:xfrm>
            <a:custGeom>
              <a:avLst/>
              <a:gdLst/>
              <a:ahLst/>
              <a:cxnLst/>
              <a:rect l="l" t="t" r="r" b="b"/>
              <a:pathLst>
                <a:path w="24197" h="9296" extrusionOk="0">
                  <a:moveTo>
                    <a:pt x="12100" y="0"/>
                  </a:moveTo>
                  <a:cubicBezTo>
                    <a:pt x="5419" y="0"/>
                    <a:pt x="1" y="2082"/>
                    <a:pt x="1" y="4648"/>
                  </a:cubicBezTo>
                  <a:cubicBezTo>
                    <a:pt x="1" y="7215"/>
                    <a:pt x="5419" y="9296"/>
                    <a:pt x="12100" y="9296"/>
                  </a:cubicBezTo>
                  <a:cubicBezTo>
                    <a:pt x="18782" y="9296"/>
                    <a:pt x="24197" y="7215"/>
                    <a:pt x="24197" y="4648"/>
                  </a:cubicBezTo>
                  <a:cubicBezTo>
                    <a:pt x="24197" y="2082"/>
                    <a:pt x="18782" y="0"/>
                    <a:pt x="12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946;p51">
              <a:extLst>
                <a:ext uri="{FF2B5EF4-FFF2-40B4-BE49-F238E27FC236}">
                  <a16:creationId xmlns:a16="http://schemas.microsoft.com/office/drawing/2014/main" id="{F9670996-DBF9-93DA-63C0-7423A7B00581}"/>
                </a:ext>
              </a:extLst>
            </p:cNvPr>
            <p:cNvSpPr/>
            <p:nvPr/>
          </p:nvSpPr>
          <p:spPr>
            <a:xfrm>
              <a:off x="-255481" y="2485948"/>
              <a:ext cx="849961" cy="1865612"/>
            </a:xfrm>
            <a:custGeom>
              <a:avLst/>
              <a:gdLst/>
              <a:ahLst/>
              <a:cxnLst/>
              <a:rect l="l" t="t" r="r" b="b"/>
              <a:pathLst>
                <a:path w="7943" h="17434" extrusionOk="0">
                  <a:moveTo>
                    <a:pt x="4109" y="1"/>
                  </a:moveTo>
                  <a:cubicBezTo>
                    <a:pt x="3748" y="1"/>
                    <a:pt x="3391" y="27"/>
                    <a:pt x="3041" y="88"/>
                  </a:cubicBezTo>
                  <a:cubicBezTo>
                    <a:pt x="2522" y="177"/>
                    <a:pt x="1995" y="359"/>
                    <a:pt x="1467" y="384"/>
                  </a:cubicBezTo>
                  <a:cubicBezTo>
                    <a:pt x="1342" y="540"/>
                    <a:pt x="1356" y="766"/>
                    <a:pt x="1392" y="967"/>
                  </a:cubicBezTo>
                  <a:cubicBezTo>
                    <a:pt x="1557" y="1960"/>
                    <a:pt x="1936" y="3020"/>
                    <a:pt x="2595" y="3784"/>
                  </a:cubicBezTo>
                  <a:cubicBezTo>
                    <a:pt x="2081" y="4474"/>
                    <a:pt x="1758" y="5174"/>
                    <a:pt x="1456" y="5980"/>
                  </a:cubicBezTo>
                  <a:cubicBezTo>
                    <a:pt x="798" y="7749"/>
                    <a:pt x="243" y="9579"/>
                    <a:pt x="123" y="11465"/>
                  </a:cubicBezTo>
                  <a:cubicBezTo>
                    <a:pt x="0" y="13348"/>
                    <a:pt x="335" y="15309"/>
                    <a:pt x="1350" y="16902"/>
                  </a:cubicBezTo>
                  <a:cubicBezTo>
                    <a:pt x="1942" y="17195"/>
                    <a:pt x="2600" y="17293"/>
                    <a:pt x="3261" y="17362"/>
                  </a:cubicBezTo>
                  <a:cubicBezTo>
                    <a:pt x="3647" y="17402"/>
                    <a:pt x="4034" y="17433"/>
                    <a:pt x="4420" y="17433"/>
                  </a:cubicBezTo>
                  <a:cubicBezTo>
                    <a:pt x="4706" y="17433"/>
                    <a:pt x="4992" y="17416"/>
                    <a:pt x="5276" y="17373"/>
                  </a:cubicBezTo>
                  <a:cubicBezTo>
                    <a:pt x="5942" y="17270"/>
                    <a:pt x="6598" y="17019"/>
                    <a:pt x="7097" y="16567"/>
                  </a:cubicBezTo>
                  <a:cubicBezTo>
                    <a:pt x="7097" y="16567"/>
                    <a:pt x="7943" y="13903"/>
                    <a:pt x="7943" y="12441"/>
                  </a:cubicBezTo>
                  <a:cubicBezTo>
                    <a:pt x="7943" y="7752"/>
                    <a:pt x="5822" y="3837"/>
                    <a:pt x="5822" y="3837"/>
                  </a:cubicBezTo>
                  <a:cubicBezTo>
                    <a:pt x="6263" y="3383"/>
                    <a:pt x="6612" y="2833"/>
                    <a:pt x="6880" y="2258"/>
                  </a:cubicBezTo>
                  <a:cubicBezTo>
                    <a:pt x="7147" y="1687"/>
                    <a:pt x="7259" y="1020"/>
                    <a:pt x="7078" y="414"/>
                  </a:cubicBezTo>
                  <a:cubicBezTo>
                    <a:pt x="6124" y="199"/>
                    <a:pt x="5104" y="1"/>
                    <a:pt x="41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947;p51">
              <a:extLst>
                <a:ext uri="{FF2B5EF4-FFF2-40B4-BE49-F238E27FC236}">
                  <a16:creationId xmlns:a16="http://schemas.microsoft.com/office/drawing/2014/main" id="{22D65128-97E2-356B-C0A3-CE9E7885348F}"/>
                </a:ext>
              </a:extLst>
            </p:cNvPr>
            <p:cNvSpPr/>
            <p:nvPr/>
          </p:nvSpPr>
          <p:spPr>
            <a:xfrm>
              <a:off x="-148043" y="3101367"/>
              <a:ext cx="706678" cy="1196907"/>
            </a:xfrm>
            <a:custGeom>
              <a:avLst/>
              <a:gdLst/>
              <a:ahLst/>
              <a:cxnLst/>
              <a:rect l="l" t="t" r="r" b="b"/>
              <a:pathLst>
                <a:path w="6604" h="11185" extrusionOk="0">
                  <a:moveTo>
                    <a:pt x="6604" y="4444"/>
                  </a:moveTo>
                  <a:lnTo>
                    <a:pt x="6604" y="4444"/>
                  </a:lnTo>
                  <a:cubicBezTo>
                    <a:pt x="6600" y="4446"/>
                    <a:pt x="6597" y="4449"/>
                    <a:pt x="6593" y="4451"/>
                  </a:cubicBezTo>
                  <a:lnTo>
                    <a:pt x="6593" y="4451"/>
                  </a:lnTo>
                  <a:cubicBezTo>
                    <a:pt x="6597" y="4449"/>
                    <a:pt x="6601" y="4447"/>
                    <a:pt x="6604" y="4444"/>
                  </a:cubicBezTo>
                  <a:close/>
                  <a:moveTo>
                    <a:pt x="1908" y="7479"/>
                  </a:moveTo>
                  <a:lnTo>
                    <a:pt x="1908" y="7479"/>
                  </a:lnTo>
                  <a:cubicBezTo>
                    <a:pt x="1907" y="7479"/>
                    <a:pt x="1907" y="7480"/>
                    <a:pt x="1906" y="7480"/>
                  </a:cubicBezTo>
                  <a:cubicBezTo>
                    <a:pt x="1907" y="7480"/>
                    <a:pt x="1907" y="7480"/>
                    <a:pt x="1908" y="7479"/>
                  </a:cubicBezTo>
                  <a:close/>
                  <a:moveTo>
                    <a:pt x="3719" y="0"/>
                  </a:moveTo>
                  <a:cubicBezTo>
                    <a:pt x="3644" y="461"/>
                    <a:pt x="3496" y="907"/>
                    <a:pt x="3284" y="1320"/>
                  </a:cubicBezTo>
                  <a:cubicBezTo>
                    <a:pt x="3195" y="1493"/>
                    <a:pt x="3091" y="1663"/>
                    <a:pt x="2949" y="1791"/>
                  </a:cubicBezTo>
                  <a:cubicBezTo>
                    <a:pt x="2930" y="1808"/>
                    <a:pt x="2905" y="1830"/>
                    <a:pt x="2877" y="1836"/>
                  </a:cubicBezTo>
                  <a:cubicBezTo>
                    <a:pt x="2868" y="1838"/>
                    <a:pt x="2860" y="1839"/>
                    <a:pt x="2852" y="1839"/>
                  </a:cubicBezTo>
                  <a:cubicBezTo>
                    <a:pt x="2777" y="1839"/>
                    <a:pt x="2719" y="1752"/>
                    <a:pt x="2684" y="1677"/>
                  </a:cubicBezTo>
                  <a:cubicBezTo>
                    <a:pt x="2561" y="1409"/>
                    <a:pt x="2441" y="1136"/>
                    <a:pt x="2316" y="868"/>
                  </a:cubicBezTo>
                  <a:cubicBezTo>
                    <a:pt x="2291" y="811"/>
                    <a:pt x="2244" y="742"/>
                    <a:pt x="2186" y="742"/>
                  </a:cubicBezTo>
                  <a:cubicBezTo>
                    <a:pt x="2179" y="742"/>
                    <a:pt x="2172" y="743"/>
                    <a:pt x="2165" y="745"/>
                  </a:cubicBezTo>
                  <a:lnTo>
                    <a:pt x="2162" y="745"/>
                  </a:lnTo>
                  <a:cubicBezTo>
                    <a:pt x="2157" y="748"/>
                    <a:pt x="2157" y="753"/>
                    <a:pt x="2157" y="759"/>
                  </a:cubicBezTo>
                  <a:cubicBezTo>
                    <a:pt x="2157" y="762"/>
                    <a:pt x="2157" y="762"/>
                    <a:pt x="2162" y="767"/>
                  </a:cubicBezTo>
                  <a:cubicBezTo>
                    <a:pt x="2115" y="910"/>
                    <a:pt x="2165" y="1066"/>
                    <a:pt x="2218" y="1208"/>
                  </a:cubicBezTo>
                  <a:cubicBezTo>
                    <a:pt x="2361" y="1599"/>
                    <a:pt x="2533" y="1981"/>
                    <a:pt x="2734" y="2346"/>
                  </a:cubicBezTo>
                  <a:cubicBezTo>
                    <a:pt x="2882" y="2620"/>
                    <a:pt x="3050" y="2890"/>
                    <a:pt x="3133" y="3189"/>
                  </a:cubicBezTo>
                  <a:cubicBezTo>
                    <a:pt x="3181" y="3348"/>
                    <a:pt x="3200" y="3510"/>
                    <a:pt x="3211" y="3674"/>
                  </a:cubicBezTo>
                  <a:cubicBezTo>
                    <a:pt x="3223" y="3828"/>
                    <a:pt x="3242" y="4001"/>
                    <a:pt x="3217" y="4154"/>
                  </a:cubicBezTo>
                  <a:cubicBezTo>
                    <a:pt x="3203" y="4266"/>
                    <a:pt x="3167" y="4372"/>
                    <a:pt x="3147" y="4483"/>
                  </a:cubicBezTo>
                  <a:cubicBezTo>
                    <a:pt x="3131" y="4609"/>
                    <a:pt x="3128" y="4735"/>
                    <a:pt x="3133" y="4857"/>
                  </a:cubicBezTo>
                  <a:cubicBezTo>
                    <a:pt x="3111" y="4874"/>
                    <a:pt x="3089" y="4894"/>
                    <a:pt x="3064" y="4913"/>
                  </a:cubicBezTo>
                  <a:cubicBezTo>
                    <a:pt x="2679" y="4642"/>
                    <a:pt x="2319" y="4333"/>
                    <a:pt x="1998" y="3992"/>
                  </a:cubicBezTo>
                  <a:cubicBezTo>
                    <a:pt x="1914" y="3898"/>
                    <a:pt x="1817" y="3800"/>
                    <a:pt x="1691" y="3786"/>
                  </a:cubicBezTo>
                  <a:lnTo>
                    <a:pt x="1688" y="3786"/>
                  </a:lnTo>
                  <a:cubicBezTo>
                    <a:pt x="1660" y="3870"/>
                    <a:pt x="1711" y="3962"/>
                    <a:pt x="1764" y="4031"/>
                  </a:cubicBezTo>
                  <a:cubicBezTo>
                    <a:pt x="2003" y="4358"/>
                    <a:pt x="2319" y="4637"/>
                    <a:pt x="2673" y="4841"/>
                  </a:cubicBezTo>
                  <a:cubicBezTo>
                    <a:pt x="2743" y="4877"/>
                    <a:pt x="2849" y="4947"/>
                    <a:pt x="2949" y="5002"/>
                  </a:cubicBezTo>
                  <a:cubicBezTo>
                    <a:pt x="2796" y="5125"/>
                    <a:pt x="2640" y="5251"/>
                    <a:pt x="2483" y="5373"/>
                  </a:cubicBezTo>
                  <a:cubicBezTo>
                    <a:pt x="2427" y="5418"/>
                    <a:pt x="2372" y="5460"/>
                    <a:pt x="2316" y="5504"/>
                  </a:cubicBezTo>
                  <a:cubicBezTo>
                    <a:pt x="2238" y="5566"/>
                    <a:pt x="2162" y="5627"/>
                    <a:pt x="2107" y="5705"/>
                  </a:cubicBezTo>
                  <a:cubicBezTo>
                    <a:pt x="2093" y="5725"/>
                    <a:pt x="2079" y="5742"/>
                    <a:pt x="2068" y="5767"/>
                  </a:cubicBezTo>
                  <a:cubicBezTo>
                    <a:pt x="1967" y="5959"/>
                    <a:pt x="2012" y="6194"/>
                    <a:pt x="1976" y="6406"/>
                  </a:cubicBezTo>
                  <a:cubicBezTo>
                    <a:pt x="1956" y="6534"/>
                    <a:pt x="1900" y="6657"/>
                    <a:pt x="1822" y="6765"/>
                  </a:cubicBezTo>
                  <a:cubicBezTo>
                    <a:pt x="1808" y="6782"/>
                    <a:pt x="1800" y="6799"/>
                    <a:pt x="1786" y="6813"/>
                  </a:cubicBezTo>
                  <a:cubicBezTo>
                    <a:pt x="1766" y="6835"/>
                    <a:pt x="1750" y="6852"/>
                    <a:pt x="1730" y="6871"/>
                  </a:cubicBezTo>
                  <a:cubicBezTo>
                    <a:pt x="1663" y="6936"/>
                    <a:pt x="1593" y="6994"/>
                    <a:pt x="1526" y="7061"/>
                  </a:cubicBezTo>
                  <a:cubicBezTo>
                    <a:pt x="1440" y="7148"/>
                    <a:pt x="1370" y="7248"/>
                    <a:pt x="1312" y="7357"/>
                  </a:cubicBezTo>
                  <a:cubicBezTo>
                    <a:pt x="1306" y="7360"/>
                    <a:pt x="1303" y="7368"/>
                    <a:pt x="1303" y="7371"/>
                  </a:cubicBezTo>
                  <a:cubicBezTo>
                    <a:pt x="1284" y="7410"/>
                    <a:pt x="1264" y="7443"/>
                    <a:pt x="1245" y="7482"/>
                  </a:cubicBezTo>
                  <a:cubicBezTo>
                    <a:pt x="966" y="8054"/>
                    <a:pt x="874" y="8724"/>
                    <a:pt x="991" y="9349"/>
                  </a:cubicBezTo>
                  <a:cubicBezTo>
                    <a:pt x="664" y="9745"/>
                    <a:pt x="338" y="10136"/>
                    <a:pt x="0" y="10523"/>
                  </a:cubicBezTo>
                  <a:cubicBezTo>
                    <a:pt x="106" y="10735"/>
                    <a:pt x="224" y="10945"/>
                    <a:pt x="352" y="11148"/>
                  </a:cubicBezTo>
                  <a:cubicBezTo>
                    <a:pt x="380" y="11162"/>
                    <a:pt x="408" y="11176"/>
                    <a:pt x="436" y="11184"/>
                  </a:cubicBezTo>
                  <a:cubicBezTo>
                    <a:pt x="603" y="10841"/>
                    <a:pt x="829" y="10523"/>
                    <a:pt x="1097" y="10250"/>
                  </a:cubicBezTo>
                  <a:cubicBezTo>
                    <a:pt x="1247" y="10102"/>
                    <a:pt x="1426" y="9957"/>
                    <a:pt x="1635" y="9949"/>
                  </a:cubicBezTo>
                  <a:cubicBezTo>
                    <a:pt x="1641" y="9948"/>
                    <a:pt x="1647" y="9948"/>
                    <a:pt x="1653" y="9948"/>
                  </a:cubicBezTo>
                  <a:cubicBezTo>
                    <a:pt x="1970" y="9948"/>
                    <a:pt x="2213" y="10246"/>
                    <a:pt x="2517" y="10348"/>
                  </a:cubicBezTo>
                  <a:cubicBezTo>
                    <a:pt x="2603" y="10375"/>
                    <a:pt x="2693" y="10389"/>
                    <a:pt x="2782" y="10389"/>
                  </a:cubicBezTo>
                  <a:cubicBezTo>
                    <a:pt x="3050" y="10389"/>
                    <a:pt x="3323" y="10275"/>
                    <a:pt x="3571" y="10163"/>
                  </a:cubicBezTo>
                  <a:cubicBezTo>
                    <a:pt x="3995" y="9971"/>
                    <a:pt x="4422" y="9790"/>
                    <a:pt x="4846" y="9605"/>
                  </a:cubicBezTo>
                  <a:cubicBezTo>
                    <a:pt x="4863" y="9600"/>
                    <a:pt x="4885" y="9589"/>
                    <a:pt x="4902" y="9580"/>
                  </a:cubicBezTo>
                  <a:cubicBezTo>
                    <a:pt x="4980" y="9550"/>
                    <a:pt x="5053" y="9516"/>
                    <a:pt x="5128" y="9480"/>
                  </a:cubicBezTo>
                  <a:cubicBezTo>
                    <a:pt x="5198" y="9449"/>
                    <a:pt x="5273" y="9419"/>
                    <a:pt x="5343" y="9385"/>
                  </a:cubicBezTo>
                  <a:cubicBezTo>
                    <a:pt x="5351" y="9382"/>
                    <a:pt x="5362" y="9377"/>
                    <a:pt x="5376" y="9374"/>
                  </a:cubicBezTo>
                  <a:lnTo>
                    <a:pt x="5376" y="9374"/>
                  </a:lnTo>
                  <a:cubicBezTo>
                    <a:pt x="4743" y="9393"/>
                    <a:pt x="4157" y="9711"/>
                    <a:pt x="3574" y="9963"/>
                  </a:cubicBezTo>
                  <a:cubicBezTo>
                    <a:pt x="3440" y="10018"/>
                    <a:pt x="3312" y="10074"/>
                    <a:pt x="3170" y="10094"/>
                  </a:cubicBezTo>
                  <a:cubicBezTo>
                    <a:pt x="3125" y="10100"/>
                    <a:pt x="3081" y="10104"/>
                    <a:pt x="3036" y="10104"/>
                  </a:cubicBezTo>
                  <a:cubicBezTo>
                    <a:pt x="2838" y="10104"/>
                    <a:pt x="2638" y="10039"/>
                    <a:pt x="2483" y="9921"/>
                  </a:cubicBezTo>
                  <a:cubicBezTo>
                    <a:pt x="2361" y="9826"/>
                    <a:pt x="2263" y="9703"/>
                    <a:pt x="2151" y="9594"/>
                  </a:cubicBezTo>
                  <a:cubicBezTo>
                    <a:pt x="1949" y="9400"/>
                    <a:pt x="1703" y="9184"/>
                    <a:pt x="1425" y="9184"/>
                  </a:cubicBezTo>
                  <a:cubicBezTo>
                    <a:pt x="1420" y="9184"/>
                    <a:pt x="1414" y="9184"/>
                    <a:pt x="1409" y="9184"/>
                  </a:cubicBezTo>
                  <a:cubicBezTo>
                    <a:pt x="1381" y="9184"/>
                    <a:pt x="1370" y="9148"/>
                    <a:pt x="1370" y="9120"/>
                  </a:cubicBezTo>
                  <a:cubicBezTo>
                    <a:pt x="1345" y="8529"/>
                    <a:pt x="1543" y="7954"/>
                    <a:pt x="1903" y="7474"/>
                  </a:cubicBezTo>
                  <a:lnTo>
                    <a:pt x="1917" y="7474"/>
                  </a:lnTo>
                  <a:cubicBezTo>
                    <a:pt x="1915" y="7474"/>
                    <a:pt x="1912" y="7478"/>
                    <a:pt x="1908" y="7479"/>
                  </a:cubicBezTo>
                  <a:lnTo>
                    <a:pt x="1908" y="7479"/>
                  </a:lnTo>
                  <a:cubicBezTo>
                    <a:pt x="1940" y="7475"/>
                    <a:pt x="1972" y="7473"/>
                    <a:pt x="2004" y="7473"/>
                  </a:cubicBezTo>
                  <a:cubicBezTo>
                    <a:pt x="2256" y="7473"/>
                    <a:pt x="2502" y="7603"/>
                    <a:pt x="2754" y="7653"/>
                  </a:cubicBezTo>
                  <a:cubicBezTo>
                    <a:pt x="2827" y="7667"/>
                    <a:pt x="2900" y="7674"/>
                    <a:pt x="2973" y="7674"/>
                  </a:cubicBezTo>
                  <a:cubicBezTo>
                    <a:pt x="3371" y="7674"/>
                    <a:pt x="3764" y="7472"/>
                    <a:pt x="4026" y="7170"/>
                  </a:cubicBezTo>
                  <a:cubicBezTo>
                    <a:pt x="4046" y="7148"/>
                    <a:pt x="4062" y="7131"/>
                    <a:pt x="4073" y="7106"/>
                  </a:cubicBezTo>
                  <a:cubicBezTo>
                    <a:pt x="4152" y="7039"/>
                    <a:pt x="4244" y="6983"/>
                    <a:pt x="4338" y="6936"/>
                  </a:cubicBezTo>
                  <a:cubicBezTo>
                    <a:pt x="4347" y="6941"/>
                    <a:pt x="4358" y="6950"/>
                    <a:pt x="4375" y="6952"/>
                  </a:cubicBezTo>
                  <a:cubicBezTo>
                    <a:pt x="4385" y="6955"/>
                    <a:pt x="4396" y="6956"/>
                    <a:pt x="4406" y="6956"/>
                  </a:cubicBezTo>
                  <a:cubicBezTo>
                    <a:pt x="4449" y="6956"/>
                    <a:pt x="4492" y="6936"/>
                    <a:pt x="4528" y="6913"/>
                  </a:cubicBezTo>
                  <a:cubicBezTo>
                    <a:pt x="4612" y="6863"/>
                    <a:pt x="4690" y="6799"/>
                    <a:pt x="4763" y="6729"/>
                  </a:cubicBezTo>
                  <a:cubicBezTo>
                    <a:pt x="5362" y="6168"/>
                    <a:pt x="5722" y="5401"/>
                    <a:pt x="6249" y="4771"/>
                  </a:cubicBezTo>
                  <a:cubicBezTo>
                    <a:pt x="6350" y="4651"/>
                    <a:pt x="6459" y="4532"/>
                    <a:pt x="6593" y="4451"/>
                  </a:cubicBezTo>
                  <a:lnTo>
                    <a:pt x="6593" y="4451"/>
                  </a:lnTo>
                  <a:cubicBezTo>
                    <a:pt x="6589" y="4452"/>
                    <a:pt x="6586" y="4453"/>
                    <a:pt x="6582" y="4454"/>
                  </a:cubicBezTo>
                  <a:lnTo>
                    <a:pt x="6582" y="4454"/>
                  </a:lnTo>
                  <a:cubicBezTo>
                    <a:pt x="6586" y="4453"/>
                    <a:pt x="6592" y="4448"/>
                    <a:pt x="6598" y="4444"/>
                  </a:cubicBezTo>
                  <a:lnTo>
                    <a:pt x="6598" y="4444"/>
                  </a:lnTo>
                  <a:cubicBezTo>
                    <a:pt x="6093" y="4690"/>
                    <a:pt x="5719" y="5131"/>
                    <a:pt x="5390" y="5580"/>
                  </a:cubicBezTo>
                  <a:cubicBezTo>
                    <a:pt x="5206" y="5828"/>
                    <a:pt x="5025" y="6088"/>
                    <a:pt x="4827" y="6327"/>
                  </a:cubicBezTo>
                  <a:cubicBezTo>
                    <a:pt x="4726" y="6447"/>
                    <a:pt x="4620" y="6565"/>
                    <a:pt x="4506" y="6671"/>
                  </a:cubicBezTo>
                  <a:cubicBezTo>
                    <a:pt x="4481" y="6690"/>
                    <a:pt x="4408" y="6743"/>
                    <a:pt x="4355" y="6799"/>
                  </a:cubicBezTo>
                  <a:cubicBezTo>
                    <a:pt x="4269" y="6813"/>
                    <a:pt x="4179" y="6852"/>
                    <a:pt x="4110" y="6905"/>
                  </a:cubicBezTo>
                  <a:cubicBezTo>
                    <a:pt x="4087" y="6922"/>
                    <a:pt x="4062" y="6941"/>
                    <a:pt x="4037" y="6966"/>
                  </a:cubicBezTo>
                  <a:cubicBezTo>
                    <a:pt x="4037" y="6964"/>
                    <a:pt x="4034" y="6964"/>
                    <a:pt x="4034" y="6964"/>
                  </a:cubicBezTo>
                  <a:cubicBezTo>
                    <a:pt x="4028" y="6960"/>
                    <a:pt x="4021" y="6959"/>
                    <a:pt x="4014" y="6959"/>
                  </a:cubicBezTo>
                  <a:cubicBezTo>
                    <a:pt x="3979" y="6959"/>
                    <a:pt x="3939" y="6993"/>
                    <a:pt x="3948" y="7025"/>
                  </a:cubicBezTo>
                  <a:cubicBezTo>
                    <a:pt x="3800" y="7176"/>
                    <a:pt x="3627" y="7301"/>
                    <a:pt x="3435" y="7393"/>
                  </a:cubicBezTo>
                  <a:cubicBezTo>
                    <a:pt x="3295" y="7459"/>
                    <a:pt x="3138" y="7507"/>
                    <a:pt x="2984" y="7507"/>
                  </a:cubicBezTo>
                  <a:cubicBezTo>
                    <a:pt x="2911" y="7507"/>
                    <a:pt x="2838" y="7497"/>
                    <a:pt x="2768" y="7471"/>
                  </a:cubicBezTo>
                  <a:cubicBezTo>
                    <a:pt x="2623" y="7421"/>
                    <a:pt x="2500" y="7315"/>
                    <a:pt x="2361" y="7248"/>
                  </a:cubicBezTo>
                  <a:cubicBezTo>
                    <a:pt x="2267" y="7205"/>
                    <a:pt x="2163" y="7185"/>
                    <a:pt x="2059" y="7185"/>
                  </a:cubicBezTo>
                  <a:cubicBezTo>
                    <a:pt x="1996" y="7185"/>
                    <a:pt x="1933" y="7192"/>
                    <a:pt x="1872" y="7206"/>
                  </a:cubicBezTo>
                  <a:cubicBezTo>
                    <a:pt x="1878" y="7044"/>
                    <a:pt x="1995" y="6911"/>
                    <a:pt x="2068" y="6760"/>
                  </a:cubicBezTo>
                  <a:cubicBezTo>
                    <a:pt x="2193" y="6495"/>
                    <a:pt x="2171" y="6174"/>
                    <a:pt x="2316" y="5915"/>
                  </a:cubicBezTo>
                  <a:cubicBezTo>
                    <a:pt x="2436" y="5686"/>
                    <a:pt x="2667" y="5544"/>
                    <a:pt x="2893" y="5418"/>
                  </a:cubicBezTo>
                  <a:cubicBezTo>
                    <a:pt x="3312" y="5184"/>
                    <a:pt x="3747" y="4988"/>
                    <a:pt x="4166" y="4748"/>
                  </a:cubicBezTo>
                  <a:cubicBezTo>
                    <a:pt x="4581" y="4511"/>
                    <a:pt x="4980" y="4230"/>
                    <a:pt x="5279" y="3853"/>
                  </a:cubicBezTo>
                  <a:lnTo>
                    <a:pt x="5279" y="3853"/>
                  </a:lnTo>
                  <a:cubicBezTo>
                    <a:pt x="4743" y="4257"/>
                    <a:pt x="4124" y="4570"/>
                    <a:pt x="3476" y="4737"/>
                  </a:cubicBezTo>
                  <a:lnTo>
                    <a:pt x="3476" y="4743"/>
                  </a:lnTo>
                  <a:cubicBezTo>
                    <a:pt x="3468" y="4743"/>
                    <a:pt x="3462" y="4746"/>
                    <a:pt x="3454" y="4748"/>
                  </a:cubicBezTo>
                  <a:cubicBezTo>
                    <a:pt x="3398" y="4570"/>
                    <a:pt x="3384" y="4386"/>
                    <a:pt x="3393" y="4202"/>
                  </a:cubicBezTo>
                  <a:cubicBezTo>
                    <a:pt x="3398" y="4065"/>
                    <a:pt x="3432" y="3934"/>
                    <a:pt x="3426" y="3797"/>
                  </a:cubicBezTo>
                  <a:cubicBezTo>
                    <a:pt x="3423" y="3627"/>
                    <a:pt x="3393" y="3423"/>
                    <a:pt x="3334" y="3264"/>
                  </a:cubicBezTo>
                  <a:cubicBezTo>
                    <a:pt x="3278" y="3119"/>
                    <a:pt x="3200" y="2988"/>
                    <a:pt x="3128" y="2854"/>
                  </a:cubicBezTo>
                  <a:cubicBezTo>
                    <a:pt x="3008" y="2637"/>
                    <a:pt x="2896" y="2388"/>
                    <a:pt x="2958" y="2143"/>
                  </a:cubicBezTo>
                  <a:cubicBezTo>
                    <a:pt x="3008" y="1928"/>
                    <a:pt x="3184" y="1763"/>
                    <a:pt x="3315" y="1582"/>
                  </a:cubicBezTo>
                  <a:cubicBezTo>
                    <a:pt x="3594" y="1200"/>
                    <a:pt x="3697" y="717"/>
                    <a:pt x="3789" y="251"/>
                  </a:cubicBezTo>
                  <a:cubicBezTo>
                    <a:pt x="3811" y="156"/>
                    <a:pt x="3811" y="34"/>
                    <a:pt x="3725" y="0"/>
                  </a:cubicBezTo>
                  <a:lnTo>
                    <a:pt x="3725" y="3"/>
                  </a:lnTo>
                  <a:cubicBezTo>
                    <a:pt x="3725" y="3"/>
                    <a:pt x="3719" y="3"/>
                    <a:pt x="3719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948;p51">
              <a:extLst>
                <a:ext uri="{FF2B5EF4-FFF2-40B4-BE49-F238E27FC236}">
                  <a16:creationId xmlns:a16="http://schemas.microsoft.com/office/drawing/2014/main" id="{8D38A6A5-A129-047C-3484-ACADB86E4D03}"/>
                </a:ext>
              </a:extLst>
            </p:cNvPr>
            <p:cNvSpPr/>
            <p:nvPr/>
          </p:nvSpPr>
          <p:spPr>
            <a:xfrm>
              <a:off x="1235" y="2884349"/>
              <a:ext cx="379770" cy="78224"/>
            </a:xfrm>
            <a:custGeom>
              <a:avLst/>
              <a:gdLst/>
              <a:ahLst/>
              <a:cxnLst/>
              <a:rect l="l" t="t" r="r" b="b"/>
              <a:pathLst>
                <a:path w="3549" h="731" extrusionOk="0">
                  <a:moveTo>
                    <a:pt x="3532" y="0"/>
                  </a:moveTo>
                  <a:lnTo>
                    <a:pt x="3532" y="0"/>
                  </a:lnTo>
                  <a:cubicBezTo>
                    <a:pt x="3164" y="209"/>
                    <a:pt x="2528" y="357"/>
                    <a:pt x="1800" y="357"/>
                  </a:cubicBezTo>
                  <a:cubicBezTo>
                    <a:pt x="1147" y="357"/>
                    <a:pt x="564" y="243"/>
                    <a:pt x="187" y="64"/>
                  </a:cubicBezTo>
                  <a:cubicBezTo>
                    <a:pt x="123" y="154"/>
                    <a:pt x="59" y="246"/>
                    <a:pt x="0" y="332"/>
                  </a:cubicBezTo>
                  <a:cubicBezTo>
                    <a:pt x="355" y="569"/>
                    <a:pt x="1024" y="731"/>
                    <a:pt x="1800" y="731"/>
                  </a:cubicBezTo>
                  <a:cubicBezTo>
                    <a:pt x="2539" y="731"/>
                    <a:pt x="3183" y="583"/>
                    <a:pt x="3549" y="363"/>
                  </a:cubicBezTo>
                  <a:cubicBezTo>
                    <a:pt x="3474" y="204"/>
                    <a:pt x="3423" y="120"/>
                    <a:pt x="3423" y="120"/>
                  </a:cubicBezTo>
                  <a:cubicBezTo>
                    <a:pt x="3462" y="81"/>
                    <a:pt x="3499" y="39"/>
                    <a:pt x="3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949;p51">
              <a:extLst>
                <a:ext uri="{FF2B5EF4-FFF2-40B4-BE49-F238E27FC236}">
                  <a16:creationId xmlns:a16="http://schemas.microsoft.com/office/drawing/2014/main" id="{5EED24EB-D81E-955D-3A5D-6A65011F6BC1}"/>
                </a:ext>
              </a:extLst>
            </p:cNvPr>
            <p:cNvSpPr/>
            <p:nvPr/>
          </p:nvSpPr>
          <p:spPr>
            <a:xfrm>
              <a:off x="-15459" y="2931220"/>
              <a:ext cx="417115" cy="64848"/>
            </a:xfrm>
            <a:custGeom>
              <a:avLst/>
              <a:gdLst/>
              <a:ahLst/>
              <a:cxnLst/>
              <a:rect l="l" t="t" r="r" b="b"/>
              <a:pathLst>
                <a:path w="3898" h="606" extrusionOk="0">
                  <a:moveTo>
                    <a:pt x="89" y="0"/>
                  </a:moveTo>
                  <a:cubicBezTo>
                    <a:pt x="59" y="47"/>
                    <a:pt x="28" y="92"/>
                    <a:pt x="0" y="142"/>
                  </a:cubicBezTo>
                  <a:cubicBezTo>
                    <a:pt x="689" y="449"/>
                    <a:pt x="1440" y="605"/>
                    <a:pt x="2190" y="605"/>
                  </a:cubicBezTo>
                  <a:cubicBezTo>
                    <a:pt x="2768" y="605"/>
                    <a:pt x="3348" y="513"/>
                    <a:pt x="3897" y="329"/>
                  </a:cubicBezTo>
                  <a:cubicBezTo>
                    <a:pt x="3872" y="273"/>
                    <a:pt x="3850" y="226"/>
                    <a:pt x="3828" y="176"/>
                  </a:cubicBezTo>
                  <a:cubicBezTo>
                    <a:pt x="3297" y="352"/>
                    <a:pt x="2742" y="440"/>
                    <a:pt x="2187" y="440"/>
                  </a:cubicBezTo>
                  <a:cubicBezTo>
                    <a:pt x="1468" y="440"/>
                    <a:pt x="750" y="293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950;p51">
              <a:extLst>
                <a:ext uri="{FF2B5EF4-FFF2-40B4-BE49-F238E27FC236}">
                  <a16:creationId xmlns:a16="http://schemas.microsoft.com/office/drawing/2014/main" id="{4C9CAAD3-1554-9ADB-A6D9-3E1E06D3C114}"/>
                </a:ext>
              </a:extLst>
            </p:cNvPr>
            <p:cNvSpPr/>
            <p:nvPr/>
          </p:nvSpPr>
          <p:spPr>
            <a:xfrm>
              <a:off x="-22414" y="2828168"/>
              <a:ext cx="445258" cy="67844"/>
            </a:xfrm>
            <a:custGeom>
              <a:avLst/>
              <a:gdLst/>
              <a:ahLst/>
              <a:cxnLst/>
              <a:rect l="l" t="t" r="r" b="b"/>
              <a:pathLst>
                <a:path w="4161" h="634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90"/>
                    <a:pt x="110" y="174"/>
                    <a:pt x="168" y="260"/>
                  </a:cubicBezTo>
                  <a:cubicBezTo>
                    <a:pt x="771" y="508"/>
                    <a:pt x="1426" y="634"/>
                    <a:pt x="2088" y="634"/>
                  </a:cubicBezTo>
                  <a:cubicBezTo>
                    <a:pt x="2726" y="634"/>
                    <a:pt x="3368" y="517"/>
                    <a:pt x="3960" y="282"/>
                  </a:cubicBezTo>
                  <a:cubicBezTo>
                    <a:pt x="4029" y="193"/>
                    <a:pt x="4096" y="104"/>
                    <a:pt x="4160" y="9"/>
                  </a:cubicBezTo>
                  <a:lnTo>
                    <a:pt x="4160" y="9"/>
                  </a:lnTo>
                  <a:cubicBezTo>
                    <a:pt x="3518" y="312"/>
                    <a:pt x="2802" y="464"/>
                    <a:pt x="2086" y="464"/>
                  </a:cubicBezTo>
                  <a:cubicBezTo>
                    <a:pt x="1365" y="464"/>
                    <a:pt x="645" y="31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951;p51">
              <a:extLst>
                <a:ext uri="{FF2B5EF4-FFF2-40B4-BE49-F238E27FC236}">
                  <a16:creationId xmlns:a16="http://schemas.microsoft.com/office/drawing/2014/main" id="{EB01B08B-D359-E9E3-3978-55A731F34A14}"/>
                </a:ext>
              </a:extLst>
            </p:cNvPr>
            <p:cNvSpPr/>
            <p:nvPr/>
          </p:nvSpPr>
          <p:spPr>
            <a:xfrm>
              <a:off x="-108985" y="2571129"/>
              <a:ext cx="620751" cy="118888"/>
            </a:xfrm>
            <a:custGeom>
              <a:avLst/>
              <a:gdLst/>
              <a:ahLst/>
              <a:cxnLst/>
              <a:rect l="l" t="t" r="r" b="b"/>
              <a:pathLst>
                <a:path w="5801" h="1111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54"/>
                    <a:pt x="12" y="109"/>
                    <a:pt x="23" y="160"/>
                  </a:cubicBezTo>
                  <a:cubicBezTo>
                    <a:pt x="29" y="204"/>
                    <a:pt x="37" y="246"/>
                    <a:pt x="43" y="288"/>
                  </a:cubicBezTo>
                  <a:cubicBezTo>
                    <a:pt x="235" y="461"/>
                    <a:pt x="464" y="609"/>
                    <a:pt x="723" y="723"/>
                  </a:cubicBezTo>
                  <a:cubicBezTo>
                    <a:pt x="1214" y="941"/>
                    <a:pt x="1744" y="1019"/>
                    <a:pt x="2149" y="1061"/>
                  </a:cubicBezTo>
                  <a:cubicBezTo>
                    <a:pt x="2456" y="1094"/>
                    <a:pt x="2746" y="1111"/>
                    <a:pt x="3022" y="1111"/>
                  </a:cubicBezTo>
                  <a:cubicBezTo>
                    <a:pt x="3547" y="1111"/>
                    <a:pt x="4021" y="1052"/>
                    <a:pt x="4459" y="930"/>
                  </a:cubicBezTo>
                  <a:cubicBezTo>
                    <a:pt x="4964" y="793"/>
                    <a:pt x="5424" y="567"/>
                    <a:pt x="5801" y="274"/>
                  </a:cubicBezTo>
                  <a:cubicBezTo>
                    <a:pt x="5801" y="204"/>
                    <a:pt x="5801" y="134"/>
                    <a:pt x="5792" y="62"/>
                  </a:cubicBezTo>
                  <a:cubicBezTo>
                    <a:pt x="5416" y="377"/>
                    <a:pt x="4942" y="623"/>
                    <a:pt x="4411" y="765"/>
                  </a:cubicBezTo>
                  <a:cubicBezTo>
                    <a:pt x="3994" y="879"/>
                    <a:pt x="3538" y="935"/>
                    <a:pt x="3030" y="935"/>
                  </a:cubicBezTo>
                  <a:cubicBezTo>
                    <a:pt x="2758" y="935"/>
                    <a:pt x="2470" y="919"/>
                    <a:pt x="2166" y="888"/>
                  </a:cubicBezTo>
                  <a:cubicBezTo>
                    <a:pt x="1775" y="849"/>
                    <a:pt x="1265" y="773"/>
                    <a:pt x="793" y="564"/>
                  </a:cubicBezTo>
                  <a:cubicBezTo>
                    <a:pt x="475" y="425"/>
                    <a:pt x="204" y="22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952;p51">
              <a:extLst>
                <a:ext uri="{FF2B5EF4-FFF2-40B4-BE49-F238E27FC236}">
                  <a16:creationId xmlns:a16="http://schemas.microsoft.com/office/drawing/2014/main" id="{387ED677-BEC6-0ED9-7909-424E7BD7E65B}"/>
                </a:ext>
              </a:extLst>
            </p:cNvPr>
            <p:cNvSpPr/>
            <p:nvPr/>
          </p:nvSpPr>
          <p:spPr>
            <a:xfrm>
              <a:off x="-135844" y="3637918"/>
              <a:ext cx="281644" cy="242485"/>
            </a:xfrm>
            <a:custGeom>
              <a:avLst/>
              <a:gdLst/>
              <a:ahLst/>
              <a:cxnLst/>
              <a:rect l="l" t="t" r="r" b="b"/>
              <a:pathLst>
                <a:path w="2632" h="2266" extrusionOk="0">
                  <a:moveTo>
                    <a:pt x="1317" y="1"/>
                  </a:moveTo>
                  <a:cubicBezTo>
                    <a:pt x="1135" y="1"/>
                    <a:pt x="952" y="94"/>
                    <a:pt x="857" y="281"/>
                  </a:cubicBezTo>
                  <a:lnTo>
                    <a:pt x="776" y="454"/>
                  </a:lnTo>
                  <a:lnTo>
                    <a:pt x="584" y="482"/>
                  </a:lnTo>
                  <a:cubicBezTo>
                    <a:pt x="165" y="541"/>
                    <a:pt x="1" y="1054"/>
                    <a:pt x="299" y="1347"/>
                  </a:cubicBezTo>
                  <a:lnTo>
                    <a:pt x="439" y="1481"/>
                  </a:lnTo>
                  <a:lnTo>
                    <a:pt x="408" y="1673"/>
                  </a:lnTo>
                  <a:cubicBezTo>
                    <a:pt x="353" y="2002"/>
                    <a:pt x="611" y="2266"/>
                    <a:pt x="907" y="2266"/>
                  </a:cubicBezTo>
                  <a:cubicBezTo>
                    <a:pt x="985" y="2266"/>
                    <a:pt x="1066" y="2247"/>
                    <a:pt x="1145" y="2206"/>
                  </a:cubicBezTo>
                  <a:lnTo>
                    <a:pt x="1315" y="2117"/>
                  </a:lnTo>
                  <a:lnTo>
                    <a:pt x="1485" y="2206"/>
                  </a:lnTo>
                  <a:cubicBezTo>
                    <a:pt x="1563" y="2247"/>
                    <a:pt x="1644" y="2266"/>
                    <a:pt x="1723" y="2266"/>
                  </a:cubicBezTo>
                  <a:cubicBezTo>
                    <a:pt x="2018" y="2266"/>
                    <a:pt x="2277" y="2002"/>
                    <a:pt x="2221" y="1673"/>
                  </a:cubicBezTo>
                  <a:lnTo>
                    <a:pt x="2191" y="1481"/>
                  </a:lnTo>
                  <a:lnTo>
                    <a:pt x="2330" y="1347"/>
                  </a:lnTo>
                  <a:cubicBezTo>
                    <a:pt x="2632" y="1054"/>
                    <a:pt x="2461" y="541"/>
                    <a:pt x="2048" y="482"/>
                  </a:cubicBezTo>
                  <a:lnTo>
                    <a:pt x="1856" y="454"/>
                  </a:lnTo>
                  <a:lnTo>
                    <a:pt x="1772" y="281"/>
                  </a:lnTo>
                  <a:cubicBezTo>
                    <a:pt x="1680" y="94"/>
                    <a:pt x="1499" y="1"/>
                    <a:pt x="1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953;p51">
              <a:extLst>
                <a:ext uri="{FF2B5EF4-FFF2-40B4-BE49-F238E27FC236}">
                  <a16:creationId xmlns:a16="http://schemas.microsoft.com/office/drawing/2014/main" id="{D4595644-2999-A155-8235-1A3AD3C4B4AF}"/>
                </a:ext>
              </a:extLst>
            </p:cNvPr>
            <p:cNvSpPr/>
            <p:nvPr/>
          </p:nvSpPr>
          <p:spPr>
            <a:xfrm>
              <a:off x="-114870" y="3656217"/>
              <a:ext cx="239804" cy="206636"/>
            </a:xfrm>
            <a:custGeom>
              <a:avLst/>
              <a:gdLst/>
              <a:ahLst/>
              <a:cxnLst/>
              <a:rect l="l" t="t" r="r" b="b"/>
              <a:pathLst>
                <a:path w="2241" h="1931" extrusionOk="0">
                  <a:moveTo>
                    <a:pt x="1121" y="1"/>
                  </a:moveTo>
                  <a:cubicBezTo>
                    <a:pt x="967" y="1"/>
                    <a:pt x="812" y="81"/>
                    <a:pt x="731" y="241"/>
                  </a:cubicBezTo>
                  <a:lnTo>
                    <a:pt x="658" y="386"/>
                  </a:lnTo>
                  <a:lnTo>
                    <a:pt x="494" y="412"/>
                  </a:lnTo>
                  <a:cubicBezTo>
                    <a:pt x="140" y="465"/>
                    <a:pt x="0" y="897"/>
                    <a:pt x="254" y="1148"/>
                  </a:cubicBezTo>
                  <a:lnTo>
                    <a:pt x="374" y="1262"/>
                  </a:lnTo>
                  <a:lnTo>
                    <a:pt x="346" y="1421"/>
                  </a:lnTo>
                  <a:cubicBezTo>
                    <a:pt x="297" y="1704"/>
                    <a:pt x="519" y="1930"/>
                    <a:pt x="771" y="1930"/>
                  </a:cubicBezTo>
                  <a:cubicBezTo>
                    <a:pt x="838" y="1930"/>
                    <a:pt x="907" y="1914"/>
                    <a:pt x="974" y="1879"/>
                  </a:cubicBezTo>
                  <a:lnTo>
                    <a:pt x="1119" y="1804"/>
                  </a:lnTo>
                  <a:lnTo>
                    <a:pt x="1267" y="1879"/>
                  </a:lnTo>
                  <a:cubicBezTo>
                    <a:pt x="1333" y="1913"/>
                    <a:pt x="1401" y="1929"/>
                    <a:pt x="1467" y="1929"/>
                  </a:cubicBezTo>
                  <a:cubicBezTo>
                    <a:pt x="1719" y="1929"/>
                    <a:pt x="1941" y="1702"/>
                    <a:pt x="1894" y="1421"/>
                  </a:cubicBezTo>
                  <a:lnTo>
                    <a:pt x="1866" y="1262"/>
                  </a:lnTo>
                  <a:lnTo>
                    <a:pt x="1984" y="1148"/>
                  </a:lnTo>
                  <a:cubicBezTo>
                    <a:pt x="2240" y="900"/>
                    <a:pt x="2101" y="465"/>
                    <a:pt x="1744" y="412"/>
                  </a:cubicBezTo>
                  <a:lnTo>
                    <a:pt x="1579" y="386"/>
                  </a:lnTo>
                  <a:lnTo>
                    <a:pt x="1507" y="241"/>
                  </a:lnTo>
                  <a:cubicBezTo>
                    <a:pt x="1428" y="81"/>
                    <a:pt x="1275" y="1"/>
                    <a:pt x="1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954;p51">
              <a:extLst>
                <a:ext uri="{FF2B5EF4-FFF2-40B4-BE49-F238E27FC236}">
                  <a16:creationId xmlns:a16="http://schemas.microsoft.com/office/drawing/2014/main" id="{1E60BDE9-7E09-19E8-06AA-51D5166E8516}"/>
                </a:ext>
              </a:extLst>
            </p:cNvPr>
            <p:cNvSpPr/>
            <p:nvPr/>
          </p:nvSpPr>
          <p:spPr>
            <a:xfrm>
              <a:off x="-115191" y="3673018"/>
              <a:ext cx="220970" cy="198932"/>
            </a:xfrm>
            <a:custGeom>
              <a:avLst/>
              <a:gdLst/>
              <a:ahLst/>
              <a:cxnLst/>
              <a:rect l="l" t="t" r="r" b="b"/>
              <a:pathLst>
                <a:path w="2065" h="1859" extrusionOk="0">
                  <a:moveTo>
                    <a:pt x="994" y="1027"/>
                  </a:moveTo>
                  <a:lnTo>
                    <a:pt x="994" y="1027"/>
                  </a:lnTo>
                  <a:cubicBezTo>
                    <a:pt x="938" y="1043"/>
                    <a:pt x="880" y="1066"/>
                    <a:pt x="820" y="1092"/>
                  </a:cubicBezTo>
                  <a:lnTo>
                    <a:pt x="820" y="1092"/>
                  </a:lnTo>
                  <a:cubicBezTo>
                    <a:pt x="821" y="1102"/>
                    <a:pt x="824" y="1109"/>
                    <a:pt x="834" y="1109"/>
                  </a:cubicBezTo>
                  <a:cubicBezTo>
                    <a:pt x="836" y="1109"/>
                    <a:pt x="838" y="1109"/>
                    <a:pt x="840" y="1108"/>
                  </a:cubicBezTo>
                  <a:cubicBezTo>
                    <a:pt x="897" y="1103"/>
                    <a:pt x="958" y="1076"/>
                    <a:pt x="994" y="1027"/>
                  </a:cubicBezTo>
                  <a:close/>
                  <a:moveTo>
                    <a:pt x="0" y="871"/>
                  </a:moveTo>
                  <a:lnTo>
                    <a:pt x="0" y="871"/>
                  </a:lnTo>
                  <a:cubicBezTo>
                    <a:pt x="25" y="927"/>
                    <a:pt x="59" y="974"/>
                    <a:pt x="109" y="1022"/>
                  </a:cubicBezTo>
                  <a:lnTo>
                    <a:pt x="249" y="1156"/>
                  </a:lnTo>
                  <a:lnTo>
                    <a:pt x="215" y="1348"/>
                  </a:lnTo>
                  <a:cubicBezTo>
                    <a:pt x="212" y="1362"/>
                    <a:pt x="212" y="1376"/>
                    <a:pt x="212" y="1390"/>
                  </a:cubicBezTo>
                  <a:cubicBezTo>
                    <a:pt x="400" y="1318"/>
                    <a:pt x="616" y="1182"/>
                    <a:pt x="820" y="1092"/>
                  </a:cubicBezTo>
                  <a:lnTo>
                    <a:pt x="820" y="1092"/>
                  </a:lnTo>
                  <a:cubicBezTo>
                    <a:pt x="819" y="1057"/>
                    <a:pt x="856" y="981"/>
                    <a:pt x="829" y="981"/>
                  </a:cubicBezTo>
                  <a:cubicBezTo>
                    <a:pt x="826" y="981"/>
                    <a:pt x="824" y="982"/>
                    <a:pt x="820" y="983"/>
                  </a:cubicBezTo>
                  <a:cubicBezTo>
                    <a:pt x="657" y="1035"/>
                    <a:pt x="559" y="1073"/>
                    <a:pt x="461" y="1073"/>
                  </a:cubicBezTo>
                  <a:cubicBezTo>
                    <a:pt x="344" y="1073"/>
                    <a:pt x="227" y="1019"/>
                    <a:pt x="0" y="871"/>
                  </a:cubicBezTo>
                  <a:close/>
                  <a:moveTo>
                    <a:pt x="1596" y="1"/>
                  </a:moveTo>
                  <a:cubicBezTo>
                    <a:pt x="1554" y="229"/>
                    <a:pt x="1484" y="453"/>
                    <a:pt x="1392" y="665"/>
                  </a:cubicBezTo>
                  <a:cubicBezTo>
                    <a:pt x="1367" y="726"/>
                    <a:pt x="1331" y="787"/>
                    <a:pt x="1270" y="804"/>
                  </a:cubicBezTo>
                  <a:cubicBezTo>
                    <a:pt x="1257" y="808"/>
                    <a:pt x="1245" y="809"/>
                    <a:pt x="1233" y="809"/>
                  </a:cubicBezTo>
                  <a:cubicBezTo>
                    <a:pt x="1196" y="809"/>
                    <a:pt x="1160" y="794"/>
                    <a:pt x="1130" y="771"/>
                  </a:cubicBezTo>
                  <a:cubicBezTo>
                    <a:pt x="1091" y="740"/>
                    <a:pt x="1063" y="698"/>
                    <a:pt x="1038" y="656"/>
                  </a:cubicBezTo>
                  <a:cubicBezTo>
                    <a:pt x="904" y="447"/>
                    <a:pt x="770" y="232"/>
                    <a:pt x="634" y="23"/>
                  </a:cubicBezTo>
                  <a:lnTo>
                    <a:pt x="578" y="132"/>
                  </a:lnTo>
                  <a:lnTo>
                    <a:pt x="475" y="146"/>
                  </a:lnTo>
                  <a:cubicBezTo>
                    <a:pt x="689" y="285"/>
                    <a:pt x="882" y="464"/>
                    <a:pt x="991" y="693"/>
                  </a:cubicBezTo>
                  <a:cubicBezTo>
                    <a:pt x="1038" y="799"/>
                    <a:pt x="1066" y="935"/>
                    <a:pt x="996" y="1025"/>
                  </a:cubicBezTo>
                  <a:cubicBezTo>
                    <a:pt x="995" y="1025"/>
                    <a:pt x="995" y="1026"/>
                    <a:pt x="994" y="1027"/>
                  </a:cubicBezTo>
                  <a:lnTo>
                    <a:pt x="994" y="1027"/>
                  </a:lnTo>
                  <a:cubicBezTo>
                    <a:pt x="998" y="1026"/>
                    <a:pt x="1001" y="1025"/>
                    <a:pt x="1005" y="1025"/>
                  </a:cubicBezTo>
                  <a:cubicBezTo>
                    <a:pt x="1006" y="1024"/>
                    <a:pt x="1006" y="1024"/>
                    <a:pt x="1007" y="1024"/>
                  </a:cubicBezTo>
                  <a:cubicBezTo>
                    <a:pt x="1032" y="1024"/>
                    <a:pt x="1019" y="1137"/>
                    <a:pt x="1038" y="1156"/>
                  </a:cubicBezTo>
                  <a:cubicBezTo>
                    <a:pt x="1058" y="1170"/>
                    <a:pt x="1060" y="1192"/>
                    <a:pt x="1063" y="1214"/>
                  </a:cubicBezTo>
                  <a:cubicBezTo>
                    <a:pt x="1080" y="1315"/>
                    <a:pt x="1074" y="1415"/>
                    <a:pt x="1058" y="1521"/>
                  </a:cubicBezTo>
                  <a:cubicBezTo>
                    <a:pt x="1044" y="1635"/>
                    <a:pt x="1021" y="1747"/>
                    <a:pt x="996" y="1859"/>
                  </a:cubicBezTo>
                  <a:lnTo>
                    <a:pt x="1116" y="1795"/>
                  </a:lnTo>
                  <a:lnTo>
                    <a:pt x="1203" y="1842"/>
                  </a:lnTo>
                  <a:cubicBezTo>
                    <a:pt x="1189" y="1747"/>
                    <a:pt x="1183" y="1649"/>
                    <a:pt x="1178" y="1555"/>
                  </a:cubicBezTo>
                  <a:cubicBezTo>
                    <a:pt x="1172" y="1398"/>
                    <a:pt x="1178" y="1231"/>
                    <a:pt x="1267" y="1103"/>
                  </a:cubicBezTo>
                  <a:cubicBezTo>
                    <a:pt x="1272" y="1091"/>
                    <a:pt x="1281" y="1083"/>
                    <a:pt x="1286" y="1078"/>
                  </a:cubicBezTo>
                  <a:cubicBezTo>
                    <a:pt x="1300" y="1069"/>
                    <a:pt x="1314" y="1069"/>
                    <a:pt x="1328" y="1069"/>
                  </a:cubicBezTo>
                  <a:cubicBezTo>
                    <a:pt x="1560" y="1069"/>
                    <a:pt x="1775" y="1158"/>
                    <a:pt x="1998" y="1214"/>
                  </a:cubicBezTo>
                  <a:lnTo>
                    <a:pt x="1987" y="1158"/>
                  </a:lnTo>
                  <a:lnTo>
                    <a:pt x="2065" y="1094"/>
                  </a:lnTo>
                  <a:cubicBezTo>
                    <a:pt x="1984" y="1091"/>
                    <a:pt x="1908" y="1089"/>
                    <a:pt x="1828" y="1078"/>
                  </a:cubicBezTo>
                  <a:cubicBezTo>
                    <a:pt x="1747" y="1066"/>
                    <a:pt x="1666" y="1050"/>
                    <a:pt x="1590" y="1022"/>
                  </a:cubicBezTo>
                  <a:cubicBezTo>
                    <a:pt x="1537" y="1005"/>
                    <a:pt x="1490" y="985"/>
                    <a:pt x="1448" y="952"/>
                  </a:cubicBezTo>
                  <a:cubicBezTo>
                    <a:pt x="1406" y="921"/>
                    <a:pt x="1373" y="868"/>
                    <a:pt x="1373" y="815"/>
                  </a:cubicBezTo>
                  <a:cubicBezTo>
                    <a:pt x="1373" y="759"/>
                    <a:pt x="1406" y="715"/>
                    <a:pt x="1434" y="670"/>
                  </a:cubicBezTo>
                  <a:cubicBezTo>
                    <a:pt x="1549" y="494"/>
                    <a:pt x="1663" y="322"/>
                    <a:pt x="1775" y="149"/>
                  </a:cubicBezTo>
                  <a:lnTo>
                    <a:pt x="1663" y="132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955;p51">
              <a:extLst>
                <a:ext uri="{FF2B5EF4-FFF2-40B4-BE49-F238E27FC236}">
                  <a16:creationId xmlns:a16="http://schemas.microsoft.com/office/drawing/2014/main" id="{A970C8B7-B3AD-D10A-ABE2-D081643835FC}"/>
                </a:ext>
              </a:extLst>
            </p:cNvPr>
            <p:cNvSpPr/>
            <p:nvPr/>
          </p:nvSpPr>
          <p:spPr>
            <a:xfrm>
              <a:off x="-40606" y="3713896"/>
              <a:ext cx="91170" cy="91173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5" y="1"/>
                  </a:moveTo>
                  <a:cubicBezTo>
                    <a:pt x="190" y="1"/>
                    <a:pt x="1" y="193"/>
                    <a:pt x="1" y="428"/>
                  </a:cubicBezTo>
                  <a:cubicBezTo>
                    <a:pt x="1" y="659"/>
                    <a:pt x="190" y="852"/>
                    <a:pt x="425" y="852"/>
                  </a:cubicBezTo>
                  <a:cubicBezTo>
                    <a:pt x="659" y="852"/>
                    <a:pt x="852" y="659"/>
                    <a:pt x="852" y="428"/>
                  </a:cubicBezTo>
                  <a:cubicBezTo>
                    <a:pt x="852" y="193"/>
                    <a:pt x="66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956;p51">
              <a:extLst>
                <a:ext uri="{FF2B5EF4-FFF2-40B4-BE49-F238E27FC236}">
                  <a16:creationId xmlns:a16="http://schemas.microsoft.com/office/drawing/2014/main" id="{A11AE0BE-D324-1C90-0287-F3DB118549C3}"/>
                </a:ext>
              </a:extLst>
            </p:cNvPr>
            <p:cNvSpPr/>
            <p:nvPr/>
          </p:nvSpPr>
          <p:spPr>
            <a:xfrm>
              <a:off x="-30119" y="3728449"/>
              <a:ext cx="71481" cy="61959"/>
            </a:xfrm>
            <a:custGeom>
              <a:avLst/>
              <a:gdLst/>
              <a:ahLst/>
              <a:cxnLst/>
              <a:rect l="l" t="t" r="r" b="b"/>
              <a:pathLst>
                <a:path w="668" h="579" extrusionOk="0">
                  <a:moveTo>
                    <a:pt x="331" y="0"/>
                  </a:moveTo>
                  <a:cubicBezTo>
                    <a:pt x="286" y="0"/>
                    <a:pt x="242" y="24"/>
                    <a:pt x="221" y="71"/>
                  </a:cubicBezTo>
                  <a:lnTo>
                    <a:pt x="198" y="113"/>
                  </a:lnTo>
                  <a:lnTo>
                    <a:pt x="151" y="119"/>
                  </a:lnTo>
                  <a:cubicBezTo>
                    <a:pt x="42" y="138"/>
                    <a:pt x="0" y="269"/>
                    <a:pt x="76" y="342"/>
                  </a:cubicBezTo>
                  <a:lnTo>
                    <a:pt x="112" y="378"/>
                  </a:lnTo>
                  <a:lnTo>
                    <a:pt x="101" y="426"/>
                  </a:lnTo>
                  <a:cubicBezTo>
                    <a:pt x="88" y="509"/>
                    <a:pt x="154" y="579"/>
                    <a:pt x="229" y="579"/>
                  </a:cubicBezTo>
                  <a:cubicBezTo>
                    <a:pt x="249" y="579"/>
                    <a:pt x="270" y="574"/>
                    <a:pt x="290" y="562"/>
                  </a:cubicBezTo>
                  <a:lnTo>
                    <a:pt x="335" y="537"/>
                  </a:lnTo>
                  <a:lnTo>
                    <a:pt x="377" y="562"/>
                  </a:lnTo>
                  <a:cubicBezTo>
                    <a:pt x="397" y="574"/>
                    <a:pt x="418" y="579"/>
                    <a:pt x="438" y="579"/>
                  </a:cubicBezTo>
                  <a:cubicBezTo>
                    <a:pt x="513" y="579"/>
                    <a:pt x="579" y="509"/>
                    <a:pt x="564" y="426"/>
                  </a:cubicBezTo>
                  <a:lnTo>
                    <a:pt x="555" y="378"/>
                  </a:lnTo>
                  <a:lnTo>
                    <a:pt x="589" y="342"/>
                  </a:lnTo>
                  <a:cubicBezTo>
                    <a:pt x="667" y="267"/>
                    <a:pt x="625" y="138"/>
                    <a:pt x="516" y="119"/>
                  </a:cubicBezTo>
                  <a:lnTo>
                    <a:pt x="466" y="113"/>
                  </a:lnTo>
                  <a:lnTo>
                    <a:pt x="447" y="71"/>
                  </a:lnTo>
                  <a:cubicBezTo>
                    <a:pt x="422" y="24"/>
                    <a:pt x="376" y="0"/>
                    <a:pt x="331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957;p51">
              <a:extLst>
                <a:ext uri="{FF2B5EF4-FFF2-40B4-BE49-F238E27FC236}">
                  <a16:creationId xmlns:a16="http://schemas.microsoft.com/office/drawing/2014/main" id="{9AF56BE6-D88D-A0A0-B196-4751269C4ED2}"/>
                </a:ext>
              </a:extLst>
            </p:cNvPr>
            <p:cNvSpPr/>
            <p:nvPr/>
          </p:nvSpPr>
          <p:spPr>
            <a:xfrm>
              <a:off x="-18455" y="3736047"/>
              <a:ext cx="46976" cy="46977"/>
            </a:xfrm>
            <a:custGeom>
              <a:avLst/>
              <a:gdLst/>
              <a:ahLst/>
              <a:cxnLst/>
              <a:rect l="l" t="t" r="r" b="b"/>
              <a:pathLst>
                <a:path w="439" h="439" extrusionOk="0">
                  <a:moveTo>
                    <a:pt x="218" y="0"/>
                  </a:moveTo>
                  <a:cubicBezTo>
                    <a:pt x="98" y="0"/>
                    <a:pt x="0" y="98"/>
                    <a:pt x="0" y="221"/>
                  </a:cubicBezTo>
                  <a:cubicBezTo>
                    <a:pt x="0" y="341"/>
                    <a:pt x="98" y="438"/>
                    <a:pt x="218" y="438"/>
                  </a:cubicBezTo>
                  <a:cubicBezTo>
                    <a:pt x="340" y="438"/>
                    <a:pt x="438" y="341"/>
                    <a:pt x="438" y="221"/>
                  </a:cubicBezTo>
                  <a:cubicBezTo>
                    <a:pt x="438" y="98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958;p51">
              <a:extLst>
                <a:ext uri="{FF2B5EF4-FFF2-40B4-BE49-F238E27FC236}">
                  <a16:creationId xmlns:a16="http://schemas.microsoft.com/office/drawing/2014/main" id="{2FD2BB17-E1B3-4E2F-5F3C-86EAE0C9C6F2}"/>
                </a:ext>
              </a:extLst>
            </p:cNvPr>
            <p:cNvSpPr/>
            <p:nvPr/>
          </p:nvSpPr>
          <p:spPr>
            <a:xfrm>
              <a:off x="593" y="3690033"/>
              <a:ext cx="9096" cy="140397"/>
            </a:xfrm>
            <a:custGeom>
              <a:avLst/>
              <a:gdLst/>
              <a:ahLst/>
              <a:cxnLst/>
              <a:rect l="l" t="t" r="r" b="b"/>
              <a:pathLst>
                <a:path w="85" h="1312" extrusionOk="0">
                  <a:moveTo>
                    <a:pt x="1" y="1"/>
                  </a:moveTo>
                  <a:lnTo>
                    <a:pt x="1" y="1312"/>
                  </a:lnTo>
                  <a:lnTo>
                    <a:pt x="84" y="1312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959;p51">
              <a:extLst>
                <a:ext uri="{FF2B5EF4-FFF2-40B4-BE49-F238E27FC236}">
                  <a16:creationId xmlns:a16="http://schemas.microsoft.com/office/drawing/2014/main" id="{CF3CE2F2-10CB-CB66-64FE-00BC941415CC}"/>
                </a:ext>
              </a:extLst>
            </p:cNvPr>
            <p:cNvSpPr/>
            <p:nvPr/>
          </p:nvSpPr>
          <p:spPr>
            <a:xfrm>
              <a:off x="-1761" y="3677833"/>
              <a:ext cx="14125" cy="14125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67" y="0"/>
                  </a:moveTo>
                  <a:cubicBezTo>
                    <a:pt x="28" y="0"/>
                    <a:pt x="0" y="28"/>
                    <a:pt x="0" y="67"/>
                  </a:cubicBezTo>
                  <a:cubicBezTo>
                    <a:pt x="0" y="104"/>
                    <a:pt x="31" y="131"/>
                    <a:pt x="67" y="131"/>
                  </a:cubicBezTo>
                  <a:cubicBezTo>
                    <a:pt x="104" y="131"/>
                    <a:pt x="131" y="101"/>
                    <a:pt x="131" y="67"/>
                  </a:cubicBezTo>
                  <a:cubicBezTo>
                    <a:pt x="131" y="31"/>
                    <a:pt x="101" y="3"/>
                    <a:pt x="6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960;p51">
              <a:extLst>
                <a:ext uri="{FF2B5EF4-FFF2-40B4-BE49-F238E27FC236}">
                  <a16:creationId xmlns:a16="http://schemas.microsoft.com/office/drawing/2014/main" id="{E4F7A796-557A-8A35-0789-43DC087F5519}"/>
                </a:ext>
              </a:extLst>
            </p:cNvPr>
            <p:cNvSpPr/>
            <p:nvPr/>
          </p:nvSpPr>
          <p:spPr>
            <a:xfrm>
              <a:off x="2091" y="3682007"/>
              <a:ext cx="6099" cy="610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0"/>
                  </a:moveTo>
                  <a:cubicBezTo>
                    <a:pt x="15" y="0"/>
                    <a:pt x="1" y="12"/>
                    <a:pt x="1" y="28"/>
                  </a:cubicBezTo>
                  <a:cubicBezTo>
                    <a:pt x="1" y="42"/>
                    <a:pt x="15" y="56"/>
                    <a:pt x="29" y="56"/>
                  </a:cubicBezTo>
                  <a:cubicBezTo>
                    <a:pt x="45" y="56"/>
                    <a:pt x="56" y="42"/>
                    <a:pt x="56" y="28"/>
                  </a:cubicBezTo>
                  <a:cubicBezTo>
                    <a:pt x="56" y="12"/>
                    <a:pt x="45" y="0"/>
                    <a:pt x="29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961;p51">
              <a:extLst>
                <a:ext uri="{FF2B5EF4-FFF2-40B4-BE49-F238E27FC236}">
                  <a16:creationId xmlns:a16="http://schemas.microsoft.com/office/drawing/2014/main" id="{1469B154-5C70-B8FC-692B-2DA2285DCF4B}"/>
                </a:ext>
              </a:extLst>
            </p:cNvPr>
            <p:cNvSpPr/>
            <p:nvPr/>
          </p:nvSpPr>
          <p:spPr>
            <a:xfrm>
              <a:off x="-1761" y="3828290"/>
              <a:ext cx="14125" cy="14125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67" y="0"/>
                  </a:moveTo>
                  <a:cubicBezTo>
                    <a:pt x="28" y="0"/>
                    <a:pt x="0" y="31"/>
                    <a:pt x="0" y="65"/>
                  </a:cubicBezTo>
                  <a:cubicBezTo>
                    <a:pt x="0" y="104"/>
                    <a:pt x="31" y="131"/>
                    <a:pt x="67" y="131"/>
                  </a:cubicBezTo>
                  <a:cubicBezTo>
                    <a:pt x="104" y="131"/>
                    <a:pt x="131" y="101"/>
                    <a:pt x="131" y="65"/>
                  </a:cubicBezTo>
                  <a:cubicBezTo>
                    <a:pt x="131" y="31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962;p51">
              <a:extLst>
                <a:ext uri="{FF2B5EF4-FFF2-40B4-BE49-F238E27FC236}">
                  <a16:creationId xmlns:a16="http://schemas.microsoft.com/office/drawing/2014/main" id="{9F32A3A3-36E3-A66C-0CA7-4AA7497D259A}"/>
                </a:ext>
              </a:extLst>
            </p:cNvPr>
            <p:cNvSpPr/>
            <p:nvPr/>
          </p:nvSpPr>
          <p:spPr>
            <a:xfrm>
              <a:off x="2091" y="3832143"/>
              <a:ext cx="6099" cy="610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5"/>
                    <a:pt x="15" y="56"/>
                    <a:pt x="29" y="56"/>
                  </a:cubicBezTo>
                  <a:cubicBezTo>
                    <a:pt x="45" y="56"/>
                    <a:pt x="56" y="45"/>
                    <a:pt x="56" y="29"/>
                  </a:cubicBezTo>
                  <a:cubicBezTo>
                    <a:pt x="56" y="15"/>
                    <a:pt x="45" y="1"/>
                    <a:pt x="2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963;p51">
              <a:extLst>
                <a:ext uri="{FF2B5EF4-FFF2-40B4-BE49-F238E27FC236}">
                  <a16:creationId xmlns:a16="http://schemas.microsoft.com/office/drawing/2014/main" id="{D2E7E4FE-7845-A8C8-ACB7-A307AD4E1F0D}"/>
                </a:ext>
              </a:extLst>
            </p:cNvPr>
            <p:cNvSpPr/>
            <p:nvPr/>
          </p:nvSpPr>
          <p:spPr>
            <a:xfrm>
              <a:off x="-64790" y="3755416"/>
              <a:ext cx="140180" cy="9096"/>
            </a:xfrm>
            <a:custGeom>
              <a:avLst/>
              <a:gdLst/>
              <a:ahLst/>
              <a:cxnLst/>
              <a:rect l="l" t="t" r="r" b="b"/>
              <a:pathLst>
                <a:path w="1310" h="85" extrusionOk="0">
                  <a:moveTo>
                    <a:pt x="1" y="1"/>
                  </a:moveTo>
                  <a:lnTo>
                    <a:pt x="1" y="84"/>
                  </a:lnTo>
                  <a:lnTo>
                    <a:pt x="1309" y="84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964;p51">
              <a:extLst>
                <a:ext uri="{FF2B5EF4-FFF2-40B4-BE49-F238E27FC236}">
                  <a16:creationId xmlns:a16="http://schemas.microsoft.com/office/drawing/2014/main" id="{7B12425B-90EE-F53F-02F7-56A684CDACCC}"/>
                </a:ext>
              </a:extLst>
            </p:cNvPr>
            <p:cNvSpPr/>
            <p:nvPr/>
          </p:nvSpPr>
          <p:spPr>
            <a:xfrm>
              <a:off x="73466" y="3753062"/>
              <a:ext cx="14446" cy="14446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67" y="0"/>
                  </a:moveTo>
                  <a:cubicBezTo>
                    <a:pt x="31" y="0"/>
                    <a:pt x="0" y="31"/>
                    <a:pt x="0" y="67"/>
                  </a:cubicBezTo>
                  <a:cubicBezTo>
                    <a:pt x="0" y="104"/>
                    <a:pt x="31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1"/>
                    <a:pt x="104" y="0"/>
                    <a:pt x="6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965;p51">
              <a:extLst>
                <a:ext uri="{FF2B5EF4-FFF2-40B4-BE49-F238E27FC236}">
                  <a16:creationId xmlns:a16="http://schemas.microsoft.com/office/drawing/2014/main" id="{863418DB-F0C5-76BE-9FAF-63BF0969D011}"/>
                </a:ext>
              </a:extLst>
            </p:cNvPr>
            <p:cNvSpPr/>
            <p:nvPr/>
          </p:nvSpPr>
          <p:spPr>
            <a:xfrm>
              <a:off x="77640" y="3757235"/>
              <a:ext cx="6099" cy="610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0"/>
                  </a:moveTo>
                  <a:cubicBezTo>
                    <a:pt x="12" y="0"/>
                    <a:pt x="0" y="12"/>
                    <a:pt x="0" y="28"/>
                  </a:cubicBezTo>
                  <a:cubicBezTo>
                    <a:pt x="0" y="45"/>
                    <a:pt x="12" y="56"/>
                    <a:pt x="28" y="56"/>
                  </a:cubicBezTo>
                  <a:cubicBezTo>
                    <a:pt x="45" y="56"/>
                    <a:pt x="56" y="45"/>
                    <a:pt x="56" y="28"/>
                  </a:cubicBezTo>
                  <a:cubicBezTo>
                    <a:pt x="56" y="12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966;p51">
              <a:extLst>
                <a:ext uri="{FF2B5EF4-FFF2-40B4-BE49-F238E27FC236}">
                  <a16:creationId xmlns:a16="http://schemas.microsoft.com/office/drawing/2014/main" id="{383F3AF7-BE7C-EAB3-6FA7-9174809BD778}"/>
                </a:ext>
              </a:extLst>
            </p:cNvPr>
            <p:cNvSpPr/>
            <p:nvPr/>
          </p:nvSpPr>
          <p:spPr>
            <a:xfrm>
              <a:off x="-77310" y="3753062"/>
              <a:ext cx="14767" cy="14446"/>
            </a:xfrm>
            <a:custGeom>
              <a:avLst/>
              <a:gdLst/>
              <a:ahLst/>
              <a:cxnLst/>
              <a:rect l="l" t="t" r="r" b="b"/>
              <a:pathLst>
                <a:path w="138" h="135" extrusionOk="0">
                  <a:moveTo>
                    <a:pt x="67" y="0"/>
                  </a:moveTo>
                  <a:cubicBezTo>
                    <a:pt x="28" y="0"/>
                    <a:pt x="1" y="28"/>
                    <a:pt x="1" y="67"/>
                  </a:cubicBezTo>
                  <a:cubicBezTo>
                    <a:pt x="1" y="106"/>
                    <a:pt x="34" y="134"/>
                    <a:pt x="67" y="134"/>
                  </a:cubicBezTo>
                  <a:cubicBezTo>
                    <a:pt x="107" y="134"/>
                    <a:pt x="137" y="106"/>
                    <a:pt x="134" y="67"/>
                  </a:cubicBezTo>
                  <a:cubicBezTo>
                    <a:pt x="134" y="28"/>
                    <a:pt x="104" y="0"/>
                    <a:pt x="6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967;p51">
              <a:extLst>
                <a:ext uri="{FF2B5EF4-FFF2-40B4-BE49-F238E27FC236}">
                  <a16:creationId xmlns:a16="http://schemas.microsoft.com/office/drawing/2014/main" id="{FC29B9C5-0CA3-8B4C-ED16-90F1FC3DF3A3}"/>
                </a:ext>
              </a:extLst>
            </p:cNvPr>
            <p:cNvSpPr/>
            <p:nvPr/>
          </p:nvSpPr>
          <p:spPr>
            <a:xfrm>
              <a:off x="-73137" y="3757235"/>
              <a:ext cx="6099" cy="610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28" y="0"/>
                  </a:moveTo>
                  <a:cubicBezTo>
                    <a:pt x="12" y="0"/>
                    <a:pt x="1" y="12"/>
                    <a:pt x="1" y="28"/>
                  </a:cubicBezTo>
                  <a:cubicBezTo>
                    <a:pt x="1" y="45"/>
                    <a:pt x="12" y="56"/>
                    <a:pt x="28" y="56"/>
                  </a:cubicBezTo>
                  <a:cubicBezTo>
                    <a:pt x="45" y="56"/>
                    <a:pt x="56" y="45"/>
                    <a:pt x="56" y="28"/>
                  </a:cubicBezTo>
                  <a:cubicBezTo>
                    <a:pt x="56" y="12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968;p51">
              <a:extLst>
                <a:ext uri="{FF2B5EF4-FFF2-40B4-BE49-F238E27FC236}">
                  <a16:creationId xmlns:a16="http://schemas.microsoft.com/office/drawing/2014/main" id="{D8CC7171-42CF-6C10-D24C-DF53A24A8A14}"/>
                </a:ext>
              </a:extLst>
            </p:cNvPr>
            <p:cNvSpPr/>
            <p:nvPr/>
          </p:nvSpPr>
          <p:spPr>
            <a:xfrm>
              <a:off x="-36111" y="3718711"/>
              <a:ext cx="82182" cy="82184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709" y="1"/>
                  </a:moveTo>
                  <a:lnTo>
                    <a:pt x="1" y="706"/>
                  </a:lnTo>
                  <a:lnTo>
                    <a:pt x="59" y="768"/>
                  </a:lnTo>
                  <a:lnTo>
                    <a:pt x="768" y="59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969;p51">
              <a:extLst>
                <a:ext uri="{FF2B5EF4-FFF2-40B4-BE49-F238E27FC236}">
                  <a16:creationId xmlns:a16="http://schemas.microsoft.com/office/drawing/2014/main" id="{A85968C1-F3F5-F88F-B3E7-27714CF98D3B}"/>
                </a:ext>
              </a:extLst>
            </p:cNvPr>
            <p:cNvSpPr/>
            <p:nvPr/>
          </p:nvSpPr>
          <p:spPr>
            <a:xfrm>
              <a:off x="39758" y="3713682"/>
              <a:ext cx="12306" cy="11450"/>
            </a:xfrm>
            <a:custGeom>
              <a:avLst/>
              <a:gdLst/>
              <a:ahLst/>
              <a:cxnLst/>
              <a:rect l="l" t="t" r="r" b="b"/>
              <a:pathLst>
                <a:path w="115" h="107" extrusionOk="0">
                  <a:moveTo>
                    <a:pt x="57" y="0"/>
                  </a:moveTo>
                  <a:cubicBezTo>
                    <a:pt x="44" y="0"/>
                    <a:pt x="31" y="6"/>
                    <a:pt x="20" y="17"/>
                  </a:cubicBezTo>
                  <a:cubicBezTo>
                    <a:pt x="0" y="36"/>
                    <a:pt x="0" y="70"/>
                    <a:pt x="20" y="89"/>
                  </a:cubicBezTo>
                  <a:cubicBezTo>
                    <a:pt x="31" y="101"/>
                    <a:pt x="44" y="106"/>
                    <a:pt x="57" y="106"/>
                  </a:cubicBezTo>
                  <a:cubicBezTo>
                    <a:pt x="70" y="106"/>
                    <a:pt x="82" y="101"/>
                    <a:pt x="92" y="89"/>
                  </a:cubicBezTo>
                  <a:cubicBezTo>
                    <a:pt x="115" y="73"/>
                    <a:pt x="115" y="36"/>
                    <a:pt x="92" y="17"/>
                  </a:cubicBezTo>
                  <a:cubicBezTo>
                    <a:pt x="82" y="6"/>
                    <a:pt x="70" y="0"/>
                    <a:pt x="5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970;p51">
              <a:extLst>
                <a:ext uri="{FF2B5EF4-FFF2-40B4-BE49-F238E27FC236}">
                  <a16:creationId xmlns:a16="http://schemas.microsoft.com/office/drawing/2014/main" id="{1A171DBD-E201-20DA-0F30-464CA0C7C169}"/>
                </a:ext>
              </a:extLst>
            </p:cNvPr>
            <p:cNvSpPr/>
            <p:nvPr/>
          </p:nvSpPr>
          <p:spPr>
            <a:xfrm>
              <a:off x="43611" y="3717213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3" y="1"/>
                  </a:moveTo>
                  <a:cubicBezTo>
                    <a:pt x="12" y="1"/>
                    <a:pt x="0" y="12"/>
                    <a:pt x="0" y="23"/>
                  </a:cubicBezTo>
                  <a:cubicBezTo>
                    <a:pt x="0" y="34"/>
                    <a:pt x="12" y="42"/>
                    <a:pt x="23" y="42"/>
                  </a:cubicBezTo>
                  <a:cubicBezTo>
                    <a:pt x="34" y="42"/>
                    <a:pt x="42" y="34"/>
                    <a:pt x="42" y="23"/>
                  </a:cubicBezTo>
                  <a:cubicBezTo>
                    <a:pt x="42" y="12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971;p51">
              <a:extLst>
                <a:ext uri="{FF2B5EF4-FFF2-40B4-BE49-F238E27FC236}">
                  <a16:creationId xmlns:a16="http://schemas.microsoft.com/office/drawing/2014/main" id="{3043DD60-AC1D-363A-6028-B1871EF7C7EE}"/>
                </a:ext>
              </a:extLst>
            </p:cNvPr>
            <p:cNvSpPr/>
            <p:nvPr/>
          </p:nvSpPr>
          <p:spPr>
            <a:xfrm>
              <a:off x="-41462" y="3795117"/>
              <a:ext cx="11985" cy="11236"/>
            </a:xfrm>
            <a:custGeom>
              <a:avLst/>
              <a:gdLst/>
              <a:ahLst/>
              <a:cxnLst/>
              <a:rect l="l" t="t" r="r" b="b"/>
              <a:pathLst>
                <a:path w="112" h="105" extrusionOk="0">
                  <a:moveTo>
                    <a:pt x="59" y="0"/>
                  </a:moveTo>
                  <a:cubicBezTo>
                    <a:pt x="46" y="0"/>
                    <a:pt x="32" y="5"/>
                    <a:pt x="23" y="15"/>
                  </a:cubicBezTo>
                  <a:cubicBezTo>
                    <a:pt x="0" y="37"/>
                    <a:pt x="0" y="68"/>
                    <a:pt x="23" y="90"/>
                  </a:cubicBezTo>
                  <a:cubicBezTo>
                    <a:pt x="32" y="100"/>
                    <a:pt x="46" y="105"/>
                    <a:pt x="59" y="105"/>
                  </a:cubicBezTo>
                  <a:cubicBezTo>
                    <a:pt x="72" y="105"/>
                    <a:pt x="85" y="100"/>
                    <a:pt x="95" y="90"/>
                  </a:cubicBezTo>
                  <a:cubicBezTo>
                    <a:pt x="112" y="68"/>
                    <a:pt x="112" y="37"/>
                    <a:pt x="95" y="15"/>
                  </a:cubicBezTo>
                  <a:cubicBezTo>
                    <a:pt x="85" y="5"/>
                    <a:pt x="72" y="0"/>
                    <a:pt x="5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972;p51">
              <a:extLst>
                <a:ext uri="{FF2B5EF4-FFF2-40B4-BE49-F238E27FC236}">
                  <a16:creationId xmlns:a16="http://schemas.microsoft.com/office/drawing/2014/main" id="{B63C1365-96EB-A6E2-2D1E-439BE7BA2B8E}"/>
                </a:ext>
              </a:extLst>
            </p:cNvPr>
            <p:cNvSpPr/>
            <p:nvPr/>
          </p:nvSpPr>
          <p:spPr>
            <a:xfrm>
              <a:off x="-37609" y="3798755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0" y="0"/>
                  </a:moveTo>
                  <a:cubicBezTo>
                    <a:pt x="9" y="0"/>
                    <a:pt x="1" y="9"/>
                    <a:pt x="1" y="20"/>
                  </a:cubicBezTo>
                  <a:cubicBezTo>
                    <a:pt x="1" y="31"/>
                    <a:pt x="9" y="42"/>
                    <a:pt x="20" y="42"/>
                  </a:cubicBezTo>
                  <a:cubicBezTo>
                    <a:pt x="31" y="42"/>
                    <a:pt x="42" y="31"/>
                    <a:pt x="42" y="20"/>
                  </a:cubicBezTo>
                  <a:cubicBezTo>
                    <a:pt x="42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973;p51">
              <a:extLst>
                <a:ext uri="{FF2B5EF4-FFF2-40B4-BE49-F238E27FC236}">
                  <a16:creationId xmlns:a16="http://schemas.microsoft.com/office/drawing/2014/main" id="{56926396-BED0-7769-9C9B-94014007464A}"/>
                </a:ext>
              </a:extLst>
            </p:cNvPr>
            <p:cNvSpPr/>
            <p:nvPr/>
          </p:nvSpPr>
          <p:spPr>
            <a:xfrm>
              <a:off x="-36753" y="3719567"/>
              <a:ext cx="82289" cy="822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60" y="1"/>
                  </a:moveTo>
                  <a:lnTo>
                    <a:pt x="1" y="62"/>
                  </a:lnTo>
                  <a:lnTo>
                    <a:pt x="707" y="768"/>
                  </a:lnTo>
                  <a:lnTo>
                    <a:pt x="768" y="70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974;p51">
              <a:extLst>
                <a:ext uri="{FF2B5EF4-FFF2-40B4-BE49-F238E27FC236}">
                  <a16:creationId xmlns:a16="http://schemas.microsoft.com/office/drawing/2014/main" id="{76D818EB-C290-6E25-7984-B949ED8C723F}"/>
                </a:ext>
              </a:extLst>
            </p:cNvPr>
            <p:cNvSpPr/>
            <p:nvPr/>
          </p:nvSpPr>
          <p:spPr>
            <a:xfrm>
              <a:off x="39758" y="3795117"/>
              <a:ext cx="12306" cy="11236"/>
            </a:xfrm>
            <a:custGeom>
              <a:avLst/>
              <a:gdLst/>
              <a:ahLst/>
              <a:cxnLst/>
              <a:rect l="l" t="t" r="r" b="b"/>
              <a:pathLst>
                <a:path w="115" h="105" extrusionOk="0">
                  <a:moveTo>
                    <a:pt x="57" y="0"/>
                  </a:moveTo>
                  <a:cubicBezTo>
                    <a:pt x="44" y="0"/>
                    <a:pt x="31" y="5"/>
                    <a:pt x="20" y="15"/>
                  </a:cubicBezTo>
                  <a:cubicBezTo>
                    <a:pt x="0" y="37"/>
                    <a:pt x="0" y="68"/>
                    <a:pt x="20" y="90"/>
                  </a:cubicBezTo>
                  <a:cubicBezTo>
                    <a:pt x="31" y="100"/>
                    <a:pt x="45" y="105"/>
                    <a:pt x="58" y="105"/>
                  </a:cubicBezTo>
                  <a:cubicBezTo>
                    <a:pt x="71" y="105"/>
                    <a:pt x="84" y="100"/>
                    <a:pt x="92" y="90"/>
                  </a:cubicBezTo>
                  <a:cubicBezTo>
                    <a:pt x="115" y="68"/>
                    <a:pt x="115" y="37"/>
                    <a:pt x="92" y="15"/>
                  </a:cubicBezTo>
                  <a:cubicBezTo>
                    <a:pt x="82" y="5"/>
                    <a:pt x="70" y="0"/>
                    <a:pt x="5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975;p51">
              <a:extLst>
                <a:ext uri="{FF2B5EF4-FFF2-40B4-BE49-F238E27FC236}">
                  <a16:creationId xmlns:a16="http://schemas.microsoft.com/office/drawing/2014/main" id="{3DFAF317-9117-038C-E16E-6CAC43718422}"/>
                </a:ext>
              </a:extLst>
            </p:cNvPr>
            <p:cNvSpPr/>
            <p:nvPr/>
          </p:nvSpPr>
          <p:spPr>
            <a:xfrm>
              <a:off x="43611" y="3798755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3" y="0"/>
                  </a:moveTo>
                  <a:cubicBezTo>
                    <a:pt x="12" y="0"/>
                    <a:pt x="0" y="9"/>
                    <a:pt x="0" y="20"/>
                  </a:cubicBezTo>
                  <a:cubicBezTo>
                    <a:pt x="0" y="31"/>
                    <a:pt x="12" y="42"/>
                    <a:pt x="23" y="42"/>
                  </a:cubicBezTo>
                  <a:cubicBezTo>
                    <a:pt x="34" y="42"/>
                    <a:pt x="42" y="31"/>
                    <a:pt x="42" y="20"/>
                  </a:cubicBezTo>
                  <a:cubicBezTo>
                    <a:pt x="42" y="9"/>
                    <a:pt x="34" y="0"/>
                    <a:pt x="23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976;p51">
              <a:extLst>
                <a:ext uri="{FF2B5EF4-FFF2-40B4-BE49-F238E27FC236}">
                  <a16:creationId xmlns:a16="http://schemas.microsoft.com/office/drawing/2014/main" id="{67879E8D-1CC3-9E9C-0FE5-2073858BE9D6}"/>
                </a:ext>
              </a:extLst>
            </p:cNvPr>
            <p:cNvSpPr/>
            <p:nvPr/>
          </p:nvSpPr>
          <p:spPr>
            <a:xfrm>
              <a:off x="-41462" y="3713682"/>
              <a:ext cx="12627" cy="11450"/>
            </a:xfrm>
            <a:custGeom>
              <a:avLst/>
              <a:gdLst/>
              <a:ahLst/>
              <a:cxnLst/>
              <a:rect l="l" t="t" r="r" b="b"/>
              <a:pathLst>
                <a:path w="118" h="107" extrusionOk="0">
                  <a:moveTo>
                    <a:pt x="59" y="0"/>
                  </a:moveTo>
                  <a:cubicBezTo>
                    <a:pt x="46" y="0"/>
                    <a:pt x="32" y="6"/>
                    <a:pt x="23" y="17"/>
                  </a:cubicBezTo>
                  <a:cubicBezTo>
                    <a:pt x="0" y="36"/>
                    <a:pt x="0" y="70"/>
                    <a:pt x="23" y="89"/>
                  </a:cubicBezTo>
                  <a:cubicBezTo>
                    <a:pt x="31" y="101"/>
                    <a:pt x="44" y="106"/>
                    <a:pt x="58" y="106"/>
                  </a:cubicBezTo>
                  <a:cubicBezTo>
                    <a:pt x="71" y="106"/>
                    <a:pt x="85" y="101"/>
                    <a:pt x="95" y="89"/>
                  </a:cubicBezTo>
                  <a:cubicBezTo>
                    <a:pt x="117" y="70"/>
                    <a:pt x="117" y="36"/>
                    <a:pt x="95" y="17"/>
                  </a:cubicBezTo>
                  <a:cubicBezTo>
                    <a:pt x="85" y="6"/>
                    <a:pt x="72" y="0"/>
                    <a:pt x="5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977;p51">
              <a:extLst>
                <a:ext uri="{FF2B5EF4-FFF2-40B4-BE49-F238E27FC236}">
                  <a16:creationId xmlns:a16="http://schemas.microsoft.com/office/drawing/2014/main" id="{58784B9E-13EC-8388-D71C-8ADE36DF1FD5}"/>
                </a:ext>
              </a:extLst>
            </p:cNvPr>
            <p:cNvSpPr/>
            <p:nvPr/>
          </p:nvSpPr>
          <p:spPr>
            <a:xfrm>
              <a:off x="-37609" y="3717213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0" y="1"/>
                  </a:moveTo>
                  <a:cubicBezTo>
                    <a:pt x="9" y="1"/>
                    <a:pt x="1" y="12"/>
                    <a:pt x="1" y="23"/>
                  </a:cubicBezTo>
                  <a:cubicBezTo>
                    <a:pt x="1" y="34"/>
                    <a:pt x="9" y="42"/>
                    <a:pt x="20" y="42"/>
                  </a:cubicBezTo>
                  <a:cubicBezTo>
                    <a:pt x="31" y="42"/>
                    <a:pt x="42" y="34"/>
                    <a:pt x="42" y="23"/>
                  </a:cubicBezTo>
                  <a:cubicBezTo>
                    <a:pt x="42" y="12"/>
                    <a:pt x="31" y="1"/>
                    <a:pt x="20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978;p51">
              <a:extLst>
                <a:ext uri="{FF2B5EF4-FFF2-40B4-BE49-F238E27FC236}">
                  <a16:creationId xmlns:a16="http://schemas.microsoft.com/office/drawing/2014/main" id="{ABB6F5F8-E2E1-5A55-6737-7C9FA204435E}"/>
                </a:ext>
              </a:extLst>
            </p:cNvPr>
            <p:cNvSpPr/>
            <p:nvPr/>
          </p:nvSpPr>
          <p:spPr>
            <a:xfrm>
              <a:off x="-6898" y="3747925"/>
              <a:ext cx="23435" cy="23114"/>
            </a:xfrm>
            <a:custGeom>
              <a:avLst/>
              <a:gdLst/>
              <a:ahLst/>
              <a:cxnLst/>
              <a:rect l="l" t="t" r="r" b="b"/>
              <a:pathLst>
                <a:path w="219" h="216" extrusionOk="0">
                  <a:moveTo>
                    <a:pt x="110" y="1"/>
                  </a:moveTo>
                  <a:cubicBezTo>
                    <a:pt x="51" y="1"/>
                    <a:pt x="1" y="48"/>
                    <a:pt x="1" y="110"/>
                  </a:cubicBezTo>
                  <a:cubicBezTo>
                    <a:pt x="1" y="168"/>
                    <a:pt x="51" y="216"/>
                    <a:pt x="110" y="216"/>
                  </a:cubicBezTo>
                  <a:cubicBezTo>
                    <a:pt x="171" y="216"/>
                    <a:pt x="219" y="168"/>
                    <a:pt x="219" y="110"/>
                  </a:cubicBezTo>
                  <a:cubicBezTo>
                    <a:pt x="219" y="48"/>
                    <a:pt x="174" y="1"/>
                    <a:pt x="110" y="1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979;p51">
              <a:extLst>
                <a:ext uri="{FF2B5EF4-FFF2-40B4-BE49-F238E27FC236}">
                  <a16:creationId xmlns:a16="http://schemas.microsoft.com/office/drawing/2014/main" id="{D302B78E-7E67-02A2-5453-ECC17485584D}"/>
                </a:ext>
              </a:extLst>
            </p:cNvPr>
            <p:cNvSpPr/>
            <p:nvPr/>
          </p:nvSpPr>
          <p:spPr>
            <a:xfrm>
              <a:off x="198239" y="3781741"/>
              <a:ext cx="256818" cy="221404"/>
            </a:xfrm>
            <a:custGeom>
              <a:avLst/>
              <a:gdLst/>
              <a:ahLst/>
              <a:cxnLst/>
              <a:rect l="l" t="t" r="r" b="b"/>
              <a:pathLst>
                <a:path w="2400" h="2069" extrusionOk="0">
                  <a:moveTo>
                    <a:pt x="1204" y="0"/>
                  </a:moveTo>
                  <a:cubicBezTo>
                    <a:pt x="1038" y="0"/>
                    <a:pt x="871" y="87"/>
                    <a:pt x="782" y="260"/>
                  </a:cubicBezTo>
                  <a:lnTo>
                    <a:pt x="704" y="416"/>
                  </a:lnTo>
                  <a:lnTo>
                    <a:pt x="531" y="441"/>
                  </a:lnTo>
                  <a:cubicBezTo>
                    <a:pt x="154" y="497"/>
                    <a:pt x="1" y="960"/>
                    <a:pt x="274" y="1230"/>
                  </a:cubicBezTo>
                  <a:lnTo>
                    <a:pt x="399" y="1350"/>
                  </a:lnTo>
                  <a:lnTo>
                    <a:pt x="372" y="1526"/>
                  </a:lnTo>
                  <a:cubicBezTo>
                    <a:pt x="321" y="1826"/>
                    <a:pt x="558" y="2069"/>
                    <a:pt x="826" y="2069"/>
                  </a:cubicBezTo>
                  <a:cubicBezTo>
                    <a:pt x="897" y="2069"/>
                    <a:pt x="971" y="2052"/>
                    <a:pt x="1041" y="2014"/>
                  </a:cubicBezTo>
                  <a:lnTo>
                    <a:pt x="1200" y="1933"/>
                  </a:lnTo>
                  <a:lnTo>
                    <a:pt x="1356" y="2014"/>
                  </a:lnTo>
                  <a:cubicBezTo>
                    <a:pt x="1427" y="2052"/>
                    <a:pt x="1500" y="2068"/>
                    <a:pt x="1570" y="2068"/>
                  </a:cubicBezTo>
                  <a:cubicBezTo>
                    <a:pt x="1840" y="2068"/>
                    <a:pt x="2079" y="1824"/>
                    <a:pt x="2026" y="1526"/>
                  </a:cubicBezTo>
                  <a:lnTo>
                    <a:pt x="1998" y="1350"/>
                  </a:lnTo>
                  <a:lnTo>
                    <a:pt x="2124" y="1230"/>
                  </a:lnTo>
                  <a:cubicBezTo>
                    <a:pt x="2400" y="960"/>
                    <a:pt x="2249" y="497"/>
                    <a:pt x="1870" y="441"/>
                  </a:cubicBezTo>
                  <a:lnTo>
                    <a:pt x="1694" y="416"/>
                  </a:lnTo>
                  <a:lnTo>
                    <a:pt x="1619" y="260"/>
                  </a:lnTo>
                  <a:cubicBezTo>
                    <a:pt x="1535" y="87"/>
                    <a:pt x="1370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980;p51">
              <a:extLst>
                <a:ext uri="{FF2B5EF4-FFF2-40B4-BE49-F238E27FC236}">
                  <a16:creationId xmlns:a16="http://schemas.microsoft.com/office/drawing/2014/main" id="{D2BDC7CC-27E9-DC75-158E-A44FB7B017DF}"/>
                </a:ext>
              </a:extLst>
            </p:cNvPr>
            <p:cNvSpPr/>
            <p:nvPr/>
          </p:nvSpPr>
          <p:spPr>
            <a:xfrm>
              <a:off x="217608" y="3798113"/>
              <a:ext cx="219258" cy="188124"/>
            </a:xfrm>
            <a:custGeom>
              <a:avLst/>
              <a:gdLst/>
              <a:ahLst/>
              <a:cxnLst/>
              <a:rect l="l" t="t" r="r" b="b"/>
              <a:pathLst>
                <a:path w="2049" h="1758" extrusionOk="0">
                  <a:moveTo>
                    <a:pt x="1023" y="1"/>
                  </a:moveTo>
                  <a:cubicBezTo>
                    <a:pt x="882" y="1"/>
                    <a:pt x="742" y="73"/>
                    <a:pt x="668" y="218"/>
                  </a:cubicBezTo>
                  <a:lnTo>
                    <a:pt x="601" y="355"/>
                  </a:lnTo>
                  <a:lnTo>
                    <a:pt x="450" y="374"/>
                  </a:lnTo>
                  <a:cubicBezTo>
                    <a:pt x="129" y="422"/>
                    <a:pt x="1" y="818"/>
                    <a:pt x="235" y="1044"/>
                  </a:cubicBezTo>
                  <a:lnTo>
                    <a:pt x="341" y="1150"/>
                  </a:lnTo>
                  <a:lnTo>
                    <a:pt x="319" y="1295"/>
                  </a:lnTo>
                  <a:cubicBezTo>
                    <a:pt x="275" y="1549"/>
                    <a:pt x="477" y="1757"/>
                    <a:pt x="707" y="1757"/>
                  </a:cubicBezTo>
                  <a:cubicBezTo>
                    <a:pt x="768" y="1757"/>
                    <a:pt x="830" y="1743"/>
                    <a:pt x="891" y="1711"/>
                  </a:cubicBezTo>
                  <a:lnTo>
                    <a:pt x="1022" y="1641"/>
                  </a:lnTo>
                  <a:lnTo>
                    <a:pt x="1156" y="1711"/>
                  </a:lnTo>
                  <a:cubicBezTo>
                    <a:pt x="1215" y="1742"/>
                    <a:pt x="1277" y="1756"/>
                    <a:pt x="1338" y="1756"/>
                  </a:cubicBezTo>
                  <a:cubicBezTo>
                    <a:pt x="1567" y="1756"/>
                    <a:pt x="1772" y="1549"/>
                    <a:pt x="1728" y="1295"/>
                  </a:cubicBezTo>
                  <a:lnTo>
                    <a:pt x="1703" y="1150"/>
                  </a:lnTo>
                  <a:lnTo>
                    <a:pt x="1811" y="1044"/>
                  </a:lnTo>
                  <a:cubicBezTo>
                    <a:pt x="2049" y="818"/>
                    <a:pt x="1917" y="425"/>
                    <a:pt x="1594" y="374"/>
                  </a:cubicBezTo>
                  <a:lnTo>
                    <a:pt x="1443" y="355"/>
                  </a:lnTo>
                  <a:lnTo>
                    <a:pt x="1379" y="218"/>
                  </a:lnTo>
                  <a:cubicBezTo>
                    <a:pt x="1305" y="73"/>
                    <a:pt x="1164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981;p51">
              <a:extLst>
                <a:ext uri="{FF2B5EF4-FFF2-40B4-BE49-F238E27FC236}">
                  <a16:creationId xmlns:a16="http://schemas.microsoft.com/office/drawing/2014/main" id="{5D0B7893-F6BD-5D1D-3D32-3A01E1AF7A25}"/>
                </a:ext>
              </a:extLst>
            </p:cNvPr>
            <p:cNvSpPr/>
            <p:nvPr/>
          </p:nvSpPr>
          <p:spPr>
            <a:xfrm>
              <a:off x="218250" y="3813630"/>
              <a:ext cx="200746" cy="181917"/>
            </a:xfrm>
            <a:custGeom>
              <a:avLst/>
              <a:gdLst/>
              <a:ahLst/>
              <a:cxnLst/>
              <a:rect l="l" t="t" r="r" b="b"/>
              <a:pathLst>
                <a:path w="1876" h="1700" extrusionOk="0">
                  <a:moveTo>
                    <a:pt x="909" y="940"/>
                  </a:moveTo>
                  <a:lnTo>
                    <a:pt x="909" y="940"/>
                  </a:lnTo>
                  <a:cubicBezTo>
                    <a:pt x="857" y="953"/>
                    <a:pt x="803" y="974"/>
                    <a:pt x="749" y="997"/>
                  </a:cubicBezTo>
                  <a:lnTo>
                    <a:pt x="749" y="997"/>
                  </a:lnTo>
                  <a:cubicBezTo>
                    <a:pt x="749" y="1006"/>
                    <a:pt x="753" y="1011"/>
                    <a:pt x="762" y="1011"/>
                  </a:cubicBezTo>
                  <a:cubicBezTo>
                    <a:pt x="764" y="1011"/>
                    <a:pt x="766" y="1011"/>
                    <a:pt x="768" y="1011"/>
                  </a:cubicBezTo>
                  <a:cubicBezTo>
                    <a:pt x="819" y="1005"/>
                    <a:pt x="872" y="979"/>
                    <a:pt x="909" y="940"/>
                  </a:cubicBezTo>
                  <a:close/>
                  <a:moveTo>
                    <a:pt x="0" y="796"/>
                  </a:moveTo>
                  <a:cubicBezTo>
                    <a:pt x="26" y="843"/>
                    <a:pt x="56" y="893"/>
                    <a:pt x="98" y="935"/>
                  </a:cubicBezTo>
                  <a:lnTo>
                    <a:pt x="224" y="1058"/>
                  </a:lnTo>
                  <a:lnTo>
                    <a:pt x="196" y="1231"/>
                  </a:lnTo>
                  <a:cubicBezTo>
                    <a:pt x="193" y="1245"/>
                    <a:pt x="193" y="1256"/>
                    <a:pt x="193" y="1270"/>
                  </a:cubicBezTo>
                  <a:cubicBezTo>
                    <a:pt x="364" y="1206"/>
                    <a:pt x="561" y="1079"/>
                    <a:pt x="749" y="997"/>
                  </a:cubicBezTo>
                  <a:lnTo>
                    <a:pt x="749" y="997"/>
                  </a:lnTo>
                  <a:cubicBezTo>
                    <a:pt x="746" y="967"/>
                    <a:pt x="783" y="895"/>
                    <a:pt x="756" y="895"/>
                  </a:cubicBezTo>
                  <a:cubicBezTo>
                    <a:pt x="754" y="895"/>
                    <a:pt x="751" y="895"/>
                    <a:pt x="748" y="896"/>
                  </a:cubicBezTo>
                  <a:cubicBezTo>
                    <a:pt x="600" y="945"/>
                    <a:pt x="511" y="980"/>
                    <a:pt x="421" y="980"/>
                  </a:cubicBezTo>
                  <a:cubicBezTo>
                    <a:pt x="315" y="980"/>
                    <a:pt x="208" y="930"/>
                    <a:pt x="0" y="796"/>
                  </a:cubicBezTo>
                  <a:close/>
                  <a:moveTo>
                    <a:pt x="1451" y="1"/>
                  </a:moveTo>
                  <a:cubicBezTo>
                    <a:pt x="1415" y="210"/>
                    <a:pt x="1351" y="411"/>
                    <a:pt x="1264" y="606"/>
                  </a:cubicBezTo>
                  <a:cubicBezTo>
                    <a:pt x="1239" y="659"/>
                    <a:pt x="1208" y="718"/>
                    <a:pt x="1153" y="732"/>
                  </a:cubicBezTo>
                  <a:cubicBezTo>
                    <a:pt x="1142" y="735"/>
                    <a:pt x="1131" y="737"/>
                    <a:pt x="1121" y="737"/>
                  </a:cubicBezTo>
                  <a:cubicBezTo>
                    <a:pt x="1087" y="737"/>
                    <a:pt x="1052" y="722"/>
                    <a:pt x="1027" y="701"/>
                  </a:cubicBezTo>
                  <a:cubicBezTo>
                    <a:pt x="991" y="673"/>
                    <a:pt x="966" y="634"/>
                    <a:pt x="943" y="598"/>
                  </a:cubicBezTo>
                  <a:lnTo>
                    <a:pt x="578" y="20"/>
                  </a:lnTo>
                  <a:lnTo>
                    <a:pt x="528" y="123"/>
                  </a:lnTo>
                  <a:lnTo>
                    <a:pt x="433" y="137"/>
                  </a:lnTo>
                  <a:cubicBezTo>
                    <a:pt x="634" y="263"/>
                    <a:pt x="807" y="425"/>
                    <a:pt x="904" y="634"/>
                  </a:cubicBezTo>
                  <a:cubicBezTo>
                    <a:pt x="949" y="732"/>
                    <a:pt x="974" y="852"/>
                    <a:pt x="913" y="935"/>
                  </a:cubicBezTo>
                  <a:cubicBezTo>
                    <a:pt x="911" y="937"/>
                    <a:pt x="910" y="938"/>
                    <a:pt x="909" y="940"/>
                  </a:cubicBezTo>
                  <a:lnTo>
                    <a:pt x="909" y="940"/>
                  </a:lnTo>
                  <a:cubicBezTo>
                    <a:pt x="911" y="939"/>
                    <a:pt x="913" y="939"/>
                    <a:pt x="915" y="938"/>
                  </a:cubicBezTo>
                  <a:cubicBezTo>
                    <a:pt x="916" y="938"/>
                    <a:pt x="917" y="938"/>
                    <a:pt x="918" y="938"/>
                  </a:cubicBezTo>
                  <a:cubicBezTo>
                    <a:pt x="943" y="938"/>
                    <a:pt x="930" y="1039"/>
                    <a:pt x="949" y="1058"/>
                  </a:cubicBezTo>
                  <a:cubicBezTo>
                    <a:pt x="963" y="1072"/>
                    <a:pt x="971" y="1089"/>
                    <a:pt x="974" y="1108"/>
                  </a:cubicBezTo>
                  <a:cubicBezTo>
                    <a:pt x="991" y="1200"/>
                    <a:pt x="982" y="1295"/>
                    <a:pt x="971" y="1387"/>
                  </a:cubicBezTo>
                  <a:cubicBezTo>
                    <a:pt x="957" y="1493"/>
                    <a:pt x="941" y="1594"/>
                    <a:pt x="918" y="1700"/>
                  </a:cubicBezTo>
                  <a:lnTo>
                    <a:pt x="1027" y="1644"/>
                  </a:lnTo>
                  <a:lnTo>
                    <a:pt x="1108" y="1683"/>
                  </a:lnTo>
                  <a:cubicBezTo>
                    <a:pt x="1097" y="1596"/>
                    <a:pt x="1086" y="1513"/>
                    <a:pt x="1083" y="1426"/>
                  </a:cubicBezTo>
                  <a:cubicBezTo>
                    <a:pt x="1075" y="1284"/>
                    <a:pt x="1083" y="1133"/>
                    <a:pt x="1164" y="1016"/>
                  </a:cubicBezTo>
                  <a:cubicBezTo>
                    <a:pt x="1169" y="1008"/>
                    <a:pt x="1172" y="997"/>
                    <a:pt x="1183" y="994"/>
                  </a:cubicBezTo>
                  <a:cubicBezTo>
                    <a:pt x="1194" y="985"/>
                    <a:pt x="1208" y="985"/>
                    <a:pt x="1222" y="985"/>
                  </a:cubicBezTo>
                  <a:cubicBezTo>
                    <a:pt x="1432" y="985"/>
                    <a:pt x="1630" y="1064"/>
                    <a:pt x="1833" y="1119"/>
                  </a:cubicBezTo>
                  <a:lnTo>
                    <a:pt x="1822" y="1072"/>
                  </a:lnTo>
                  <a:lnTo>
                    <a:pt x="1875" y="997"/>
                  </a:lnTo>
                  <a:cubicBezTo>
                    <a:pt x="1800" y="994"/>
                    <a:pt x="1730" y="991"/>
                    <a:pt x="1658" y="980"/>
                  </a:cubicBezTo>
                  <a:cubicBezTo>
                    <a:pt x="1585" y="969"/>
                    <a:pt x="1513" y="952"/>
                    <a:pt x="1443" y="932"/>
                  </a:cubicBezTo>
                  <a:cubicBezTo>
                    <a:pt x="1393" y="919"/>
                    <a:pt x="1348" y="899"/>
                    <a:pt x="1309" y="868"/>
                  </a:cubicBezTo>
                  <a:cubicBezTo>
                    <a:pt x="1270" y="838"/>
                    <a:pt x="1242" y="793"/>
                    <a:pt x="1242" y="746"/>
                  </a:cubicBezTo>
                  <a:cubicBezTo>
                    <a:pt x="1242" y="698"/>
                    <a:pt x="1270" y="653"/>
                    <a:pt x="1298" y="612"/>
                  </a:cubicBezTo>
                  <a:cubicBezTo>
                    <a:pt x="1404" y="453"/>
                    <a:pt x="1507" y="294"/>
                    <a:pt x="1613" y="137"/>
                  </a:cubicBezTo>
                  <a:lnTo>
                    <a:pt x="1513" y="123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982;p51">
              <a:extLst>
                <a:ext uri="{FF2B5EF4-FFF2-40B4-BE49-F238E27FC236}">
                  <a16:creationId xmlns:a16="http://schemas.microsoft.com/office/drawing/2014/main" id="{68BD395A-237B-4282-27AD-59E7CB8239DA}"/>
                </a:ext>
              </a:extLst>
            </p:cNvPr>
            <p:cNvSpPr/>
            <p:nvPr/>
          </p:nvSpPr>
          <p:spPr>
            <a:xfrm>
              <a:off x="285452" y="3850977"/>
              <a:ext cx="83038" cy="82826"/>
            </a:xfrm>
            <a:custGeom>
              <a:avLst/>
              <a:gdLst/>
              <a:ahLst/>
              <a:cxnLst/>
              <a:rect l="l" t="t" r="r" b="b"/>
              <a:pathLst>
                <a:path w="776" h="774" extrusionOk="0">
                  <a:moveTo>
                    <a:pt x="388" y="0"/>
                  </a:moveTo>
                  <a:cubicBezTo>
                    <a:pt x="176" y="0"/>
                    <a:pt x="0" y="173"/>
                    <a:pt x="0" y="388"/>
                  </a:cubicBezTo>
                  <a:cubicBezTo>
                    <a:pt x="0" y="603"/>
                    <a:pt x="176" y="773"/>
                    <a:pt x="388" y="773"/>
                  </a:cubicBezTo>
                  <a:cubicBezTo>
                    <a:pt x="600" y="773"/>
                    <a:pt x="776" y="600"/>
                    <a:pt x="776" y="388"/>
                  </a:cubicBezTo>
                  <a:cubicBezTo>
                    <a:pt x="776" y="173"/>
                    <a:pt x="606" y="0"/>
                    <a:pt x="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983;p51">
              <a:extLst>
                <a:ext uri="{FF2B5EF4-FFF2-40B4-BE49-F238E27FC236}">
                  <a16:creationId xmlns:a16="http://schemas.microsoft.com/office/drawing/2014/main" id="{18054E64-3F14-5E16-EECC-0DFCE9C98012}"/>
                </a:ext>
              </a:extLst>
            </p:cNvPr>
            <p:cNvSpPr/>
            <p:nvPr/>
          </p:nvSpPr>
          <p:spPr>
            <a:xfrm>
              <a:off x="295297" y="3864032"/>
              <a:ext cx="64847" cy="56822"/>
            </a:xfrm>
            <a:custGeom>
              <a:avLst/>
              <a:gdLst/>
              <a:ahLst/>
              <a:cxnLst/>
              <a:rect l="l" t="t" r="r" b="b"/>
              <a:pathLst>
                <a:path w="606" h="531" extrusionOk="0">
                  <a:moveTo>
                    <a:pt x="301" y="0"/>
                  </a:moveTo>
                  <a:cubicBezTo>
                    <a:pt x="260" y="0"/>
                    <a:pt x="219" y="22"/>
                    <a:pt x="201" y="65"/>
                  </a:cubicBezTo>
                  <a:lnTo>
                    <a:pt x="182" y="104"/>
                  </a:lnTo>
                  <a:lnTo>
                    <a:pt x="137" y="113"/>
                  </a:lnTo>
                  <a:cubicBezTo>
                    <a:pt x="39" y="127"/>
                    <a:pt x="0" y="244"/>
                    <a:pt x="70" y="314"/>
                  </a:cubicBezTo>
                  <a:lnTo>
                    <a:pt x="101" y="344"/>
                  </a:lnTo>
                  <a:lnTo>
                    <a:pt x="95" y="392"/>
                  </a:lnTo>
                  <a:cubicBezTo>
                    <a:pt x="80" y="469"/>
                    <a:pt x="141" y="531"/>
                    <a:pt x="211" y="531"/>
                  </a:cubicBezTo>
                  <a:cubicBezTo>
                    <a:pt x="229" y="531"/>
                    <a:pt x="247" y="527"/>
                    <a:pt x="265" y="517"/>
                  </a:cubicBezTo>
                  <a:lnTo>
                    <a:pt x="304" y="495"/>
                  </a:lnTo>
                  <a:lnTo>
                    <a:pt x="341" y="517"/>
                  </a:lnTo>
                  <a:cubicBezTo>
                    <a:pt x="359" y="527"/>
                    <a:pt x="378" y="531"/>
                    <a:pt x="396" y="531"/>
                  </a:cubicBezTo>
                  <a:cubicBezTo>
                    <a:pt x="466" y="531"/>
                    <a:pt x="527" y="469"/>
                    <a:pt x="514" y="392"/>
                  </a:cubicBezTo>
                  <a:lnTo>
                    <a:pt x="505" y="344"/>
                  </a:lnTo>
                  <a:lnTo>
                    <a:pt x="536" y="314"/>
                  </a:lnTo>
                  <a:cubicBezTo>
                    <a:pt x="606" y="244"/>
                    <a:pt x="569" y="127"/>
                    <a:pt x="472" y="113"/>
                  </a:cubicBezTo>
                  <a:lnTo>
                    <a:pt x="424" y="104"/>
                  </a:lnTo>
                  <a:lnTo>
                    <a:pt x="405" y="65"/>
                  </a:lnTo>
                  <a:cubicBezTo>
                    <a:pt x="384" y="22"/>
                    <a:pt x="342" y="0"/>
                    <a:pt x="301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984;p51">
              <a:extLst>
                <a:ext uri="{FF2B5EF4-FFF2-40B4-BE49-F238E27FC236}">
                  <a16:creationId xmlns:a16="http://schemas.microsoft.com/office/drawing/2014/main" id="{14EFC5F0-63C4-3A93-473E-0EC148EAD2FC}"/>
                </a:ext>
              </a:extLst>
            </p:cNvPr>
            <p:cNvSpPr/>
            <p:nvPr/>
          </p:nvSpPr>
          <p:spPr>
            <a:xfrm>
              <a:off x="305998" y="3870988"/>
              <a:ext cx="42803" cy="42804"/>
            </a:xfrm>
            <a:custGeom>
              <a:avLst/>
              <a:gdLst/>
              <a:ahLst/>
              <a:cxnLst/>
              <a:rect l="l" t="t" r="r" b="b"/>
              <a:pathLst>
                <a:path w="400" h="400" extrusionOk="0">
                  <a:moveTo>
                    <a:pt x="199" y="0"/>
                  </a:moveTo>
                  <a:cubicBezTo>
                    <a:pt x="90" y="0"/>
                    <a:pt x="1" y="90"/>
                    <a:pt x="1" y="201"/>
                  </a:cubicBezTo>
                  <a:cubicBezTo>
                    <a:pt x="1" y="307"/>
                    <a:pt x="90" y="399"/>
                    <a:pt x="199" y="399"/>
                  </a:cubicBezTo>
                  <a:cubicBezTo>
                    <a:pt x="308" y="399"/>
                    <a:pt x="400" y="310"/>
                    <a:pt x="400" y="201"/>
                  </a:cubicBezTo>
                  <a:cubicBezTo>
                    <a:pt x="400" y="92"/>
                    <a:pt x="308" y="0"/>
                    <a:pt x="19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985;p51">
              <a:extLst>
                <a:ext uri="{FF2B5EF4-FFF2-40B4-BE49-F238E27FC236}">
                  <a16:creationId xmlns:a16="http://schemas.microsoft.com/office/drawing/2014/main" id="{61ED7996-AC77-BC61-721E-C384C560F26F}"/>
                </a:ext>
              </a:extLst>
            </p:cNvPr>
            <p:cNvSpPr/>
            <p:nvPr/>
          </p:nvSpPr>
          <p:spPr>
            <a:xfrm>
              <a:off x="322691" y="3829146"/>
              <a:ext cx="9096" cy="128198"/>
            </a:xfrm>
            <a:custGeom>
              <a:avLst/>
              <a:gdLst/>
              <a:ahLst/>
              <a:cxnLst/>
              <a:rect l="l" t="t" r="r" b="b"/>
              <a:pathLst>
                <a:path w="85" h="1198" extrusionOk="0">
                  <a:moveTo>
                    <a:pt x="1" y="1"/>
                  </a:moveTo>
                  <a:lnTo>
                    <a:pt x="1" y="1198"/>
                  </a:lnTo>
                  <a:lnTo>
                    <a:pt x="85" y="1198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986;p51">
              <a:extLst>
                <a:ext uri="{FF2B5EF4-FFF2-40B4-BE49-F238E27FC236}">
                  <a16:creationId xmlns:a16="http://schemas.microsoft.com/office/drawing/2014/main" id="{6B91B8AC-027A-9283-9392-16146C3BD69B}"/>
                </a:ext>
              </a:extLst>
            </p:cNvPr>
            <p:cNvSpPr/>
            <p:nvPr/>
          </p:nvSpPr>
          <p:spPr>
            <a:xfrm>
              <a:off x="320979" y="3818124"/>
              <a:ext cx="12948" cy="12627"/>
            </a:xfrm>
            <a:custGeom>
              <a:avLst/>
              <a:gdLst/>
              <a:ahLst/>
              <a:cxnLst/>
              <a:rect l="l" t="t" r="r" b="b"/>
              <a:pathLst>
                <a:path w="121" h="118" extrusionOk="0">
                  <a:moveTo>
                    <a:pt x="59" y="1"/>
                  </a:moveTo>
                  <a:cubicBezTo>
                    <a:pt x="28" y="1"/>
                    <a:pt x="0" y="28"/>
                    <a:pt x="0" y="59"/>
                  </a:cubicBezTo>
                  <a:cubicBezTo>
                    <a:pt x="0" y="90"/>
                    <a:pt x="28" y="118"/>
                    <a:pt x="59" y="118"/>
                  </a:cubicBezTo>
                  <a:cubicBezTo>
                    <a:pt x="92" y="118"/>
                    <a:pt x="120" y="90"/>
                    <a:pt x="120" y="59"/>
                  </a:cubicBezTo>
                  <a:cubicBezTo>
                    <a:pt x="120" y="28"/>
                    <a:pt x="92" y="1"/>
                    <a:pt x="59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987;p51">
              <a:extLst>
                <a:ext uri="{FF2B5EF4-FFF2-40B4-BE49-F238E27FC236}">
                  <a16:creationId xmlns:a16="http://schemas.microsoft.com/office/drawing/2014/main" id="{9CE446E9-988B-46D6-CD40-B91F861E5E1E}"/>
                </a:ext>
              </a:extLst>
            </p:cNvPr>
            <p:cNvSpPr/>
            <p:nvPr/>
          </p:nvSpPr>
          <p:spPr>
            <a:xfrm>
              <a:off x="324510" y="3821656"/>
              <a:ext cx="5457" cy="5565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26" y="1"/>
                  </a:moveTo>
                  <a:cubicBezTo>
                    <a:pt x="12" y="1"/>
                    <a:pt x="1" y="12"/>
                    <a:pt x="1" y="26"/>
                  </a:cubicBezTo>
                  <a:cubicBezTo>
                    <a:pt x="1" y="40"/>
                    <a:pt x="12" y="51"/>
                    <a:pt x="26" y="51"/>
                  </a:cubicBezTo>
                  <a:cubicBezTo>
                    <a:pt x="40" y="51"/>
                    <a:pt x="51" y="40"/>
                    <a:pt x="51" y="26"/>
                  </a:cubicBezTo>
                  <a:cubicBezTo>
                    <a:pt x="51" y="15"/>
                    <a:pt x="40" y="1"/>
                    <a:pt x="2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988;p51">
              <a:extLst>
                <a:ext uri="{FF2B5EF4-FFF2-40B4-BE49-F238E27FC236}">
                  <a16:creationId xmlns:a16="http://schemas.microsoft.com/office/drawing/2014/main" id="{F31A0CE1-BE63-4DDA-6B36-BCAAAF692290}"/>
                </a:ext>
              </a:extLst>
            </p:cNvPr>
            <p:cNvSpPr/>
            <p:nvPr/>
          </p:nvSpPr>
          <p:spPr>
            <a:xfrm>
              <a:off x="320979" y="3955205"/>
              <a:ext cx="12948" cy="12627"/>
            </a:xfrm>
            <a:custGeom>
              <a:avLst/>
              <a:gdLst/>
              <a:ahLst/>
              <a:cxnLst/>
              <a:rect l="l" t="t" r="r" b="b"/>
              <a:pathLst>
                <a:path w="121" h="118" extrusionOk="0">
                  <a:moveTo>
                    <a:pt x="59" y="0"/>
                  </a:moveTo>
                  <a:cubicBezTo>
                    <a:pt x="28" y="0"/>
                    <a:pt x="0" y="28"/>
                    <a:pt x="0" y="59"/>
                  </a:cubicBezTo>
                  <a:cubicBezTo>
                    <a:pt x="0" y="89"/>
                    <a:pt x="28" y="117"/>
                    <a:pt x="59" y="117"/>
                  </a:cubicBezTo>
                  <a:cubicBezTo>
                    <a:pt x="92" y="117"/>
                    <a:pt x="120" y="89"/>
                    <a:pt x="120" y="59"/>
                  </a:cubicBezTo>
                  <a:cubicBezTo>
                    <a:pt x="120" y="28"/>
                    <a:pt x="92" y="0"/>
                    <a:pt x="5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989;p51">
              <a:extLst>
                <a:ext uri="{FF2B5EF4-FFF2-40B4-BE49-F238E27FC236}">
                  <a16:creationId xmlns:a16="http://schemas.microsoft.com/office/drawing/2014/main" id="{2903E8B0-DF3F-607A-7F29-20AB16D1DC8D}"/>
                </a:ext>
              </a:extLst>
            </p:cNvPr>
            <p:cNvSpPr/>
            <p:nvPr/>
          </p:nvSpPr>
          <p:spPr>
            <a:xfrm>
              <a:off x="324510" y="3958736"/>
              <a:ext cx="5457" cy="5136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26" y="0"/>
                  </a:moveTo>
                  <a:cubicBezTo>
                    <a:pt x="12" y="0"/>
                    <a:pt x="1" y="12"/>
                    <a:pt x="1" y="26"/>
                  </a:cubicBezTo>
                  <a:cubicBezTo>
                    <a:pt x="1" y="40"/>
                    <a:pt x="12" y="48"/>
                    <a:pt x="26" y="48"/>
                  </a:cubicBezTo>
                  <a:cubicBezTo>
                    <a:pt x="40" y="48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990;p51">
              <a:extLst>
                <a:ext uri="{FF2B5EF4-FFF2-40B4-BE49-F238E27FC236}">
                  <a16:creationId xmlns:a16="http://schemas.microsoft.com/office/drawing/2014/main" id="{ADAD8601-5D12-0386-EA43-564614B36E3D}"/>
                </a:ext>
              </a:extLst>
            </p:cNvPr>
            <p:cNvSpPr/>
            <p:nvPr/>
          </p:nvSpPr>
          <p:spPr>
            <a:xfrm>
              <a:off x="263622" y="3888537"/>
              <a:ext cx="127874" cy="9096"/>
            </a:xfrm>
            <a:custGeom>
              <a:avLst/>
              <a:gdLst/>
              <a:ahLst/>
              <a:cxnLst/>
              <a:rect l="l" t="t" r="r" b="b"/>
              <a:pathLst>
                <a:path w="1195" h="85" extrusionOk="0">
                  <a:moveTo>
                    <a:pt x="0" y="1"/>
                  </a:moveTo>
                  <a:lnTo>
                    <a:pt x="0" y="85"/>
                  </a:lnTo>
                  <a:lnTo>
                    <a:pt x="1195" y="85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991;p51">
              <a:extLst>
                <a:ext uri="{FF2B5EF4-FFF2-40B4-BE49-F238E27FC236}">
                  <a16:creationId xmlns:a16="http://schemas.microsoft.com/office/drawing/2014/main" id="{5417C140-5A98-2D42-FAA6-CB43B67415FC}"/>
                </a:ext>
              </a:extLst>
            </p:cNvPr>
            <p:cNvSpPr/>
            <p:nvPr/>
          </p:nvSpPr>
          <p:spPr>
            <a:xfrm>
              <a:off x="389251" y="3886825"/>
              <a:ext cx="13269" cy="12627"/>
            </a:xfrm>
            <a:custGeom>
              <a:avLst/>
              <a:gdLst/>
              <a:ahLst/>
              <a:cxnLst/>
              <a:rect l="l" t="t" r="r" b="b"/>
              <a:pathLst>
                <a:path w="124" h="118" extrusionOk="0">
                  <a:moveTo>
                    <a:pt x="60" y="0"/>
                  </a:moveTo>
                  <a:cubicBezTo>
                    <a:pt x="29" y="0"/>
                    <a:pt x="1" y="28"/>
                    <a:pt x="1" y="59"/>
                  </a:cubicBezTo>
                  <a:cubicBezTo>
                    <a:pt x="1" y="89"/>
                    <a:pt x="29" y="117"/>
                    <a:pt x="60" y="117"/>
                  </a:cubicBezTo>
                  <a:cubicBezTo>
                    <a:pt x="96" y="117"/>
                    <a:pt x="124" y="89"/>
                    <a:pt x="118" y="59"/>
                  </a:cubicBezTo>
                  <a:cubicBezTo>
                    <a:pt x="118" y="28"/>
                    <a:pt x="90" y="0"/>
                    <a:pt x="60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992;p51">
              <a:extLst>
                <a:ext uri="{FF2B5EF4-FFF2-40B4-BE49-F238E27FC236}">
                  <a16:creationId xmlns:a16="http://schemas.microsoft.com/office/drawing/2014/main" id="{BBAB3698-BF0A-5DF7-7416-A87A14F3F266}"/>
                </a:ext>
              </a:extLst>
            </p:cNvPr>
            <p:cNvSpPr/>
            <p:nvPr/>
          </p:nvSpPr>
          <p:spPr>
            <a:xfrm>
              <a:off x="392889" y="3890357"/>
              <a:ext cx="5778" cy="5458"/>
            </a:xfrm>
            <a:custGeom>
              <a:avLst/>
              <a:gdLst/>
              <a:ahLst/>
              <a:cxnLst/>
              <a:rect l="l" t="t" r="r" b="b"/>
              <a:pathLst>
                <a:path w="54" h="51" extrusionOk="0">
                  <a:moveTo>
                    <a:pt x="26" y="1"/>
                  </a:moveTo>
                  <a:cubicBezTo>
                    <a:pt x="12" y="1"/>
                    <a:pt x="0" y="12"/>
                    <a:pt x="0" y="26"/>
                  </a:cubicBezTo>
                  <a:cubicBezTo>
                    <a:pt x="0" y="40"/>
                    <a:pt x="12" y="51"/>
                    <a:pt x="26" y="51"/>
                  </a:cubicBezTo>
                  <a:cubicBezTo>
                    <a:pt x="42" y="51"/>
                    <a:pt x="53" y="40"/>
                    <a:pt x="51" y="26"/>
                  </a:cubicBezTo>
                  <a:cubicBezTo>
                    <a:pt x="51" y="12"/>
                    <a:pt x="40" y="1"/>
                    <a:pt x="2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993;p51">
              <a:extLst>
                <a:ext uri="{FF2B5EF4-FFF2-40B4-BE49-F238E27FC236}">
                  <a16:creationId xmlns:a16="http://schemas.microsoft.com/office/drawing/2014/main" id="{D35A67FA-28C5-0B0E-0899-EA0EAF166A1C}"/>
                </a:ext>
              </a:extLst>
            </p:cNvPr>
            <p:cNvSpPr/>
            <p:nvPr/>
          </p:nvSpPr>
          <p:spPr>
            <a:xfrm>
              <a:off x="252600" y="3886825"/>
              <a:ext cx="12948" cy="12627"/>
            </a:xfrm>
            <a:custGeom>
              <a:avLst/>
              <a:gdLst/>
              <a:ahLst/>
              <a:cxnLst/>
              <a:rect l="l" t="t" r="r" b="b"/>
              <a:pathLst>
                <a:path w="121" h="118" extrusionOk="0">
                  <a:moveTo>
                    <a:pt x="62" y="0"/>
                  </a:moveTo>
                  <a:cubicBezTo>
                    <a:pt x="28" y="0"/>
                    <a:pt x="0" y="28"/>
                    <a:pt x="0" y="59"/>
                  </a:cubicBezTo>
                  <a:cubicBezTo>
                    <a:pt x="0" y="89"/>
                    <a:pt x="28" y="117"/>
                    <a:pt x="62" y="117"/>
                  </a:cubicBezTo>
                  <a:cubicBezTo>
                    <a:pt x="92" y="117"/>
                    <a:pt x="120" y="89"/>
                    <a:pt x="120" y="59"/>
                  </a:cubicBezTo>
                  <a:cubicBezTo>
                    <a:pt x="120" y="28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994;p51">
              <a:extLst>
                <a:ext uri="{FF2B5EF4-FFF2-40B4-BE49-F238E27FC236}">
                  <a16:creationId xmlns:a16="http://schemas.microsoft.com/office/drawing/2014/main" id="{A9173A18-4774-48F2-CAC9-17F6E7291597}"/>
                </a:ext>
              </a:extLst>
            </p:cNvPr>
            <p:cNvSpPr/>
            <p:nvPr/>
          </p:nvSpPr>
          <p:spPr>
            <a:xfrm>
              <a:off x="256452" y="3890357"/>
              <a:ext cx="5136" cy="5458"/>
            </a:xfrm>
            <a:custGeom>
              <a:avLst/>
              <a:gdLst/>
              <a:ahLst/>
              <a:cxnLst/>
              <a:rect l="l" t="t" r="r" b="b"/>
              <a:pathLst>
                <a:path w="48" h="51" extrusionOk="0">
                  <a:moveTo>
                    <a:pt x="26" y="1"/>
                  </a:moveTo>
                  <a:cubicBezTo>
                    <a:pt x="9" y="1"/>
                    <a:pt x="1" y="12"/>
                    <a:pt x="1" y="26"/>
                  </a:cubicBezTo>
                  <a:cubicBezTo>
                    <a:pt x="1" y="40"/>
                    <a:pt x="12" y="51"/>
                    <a:pt x="26" y="51"/>
                  </a:cubicBezTo>
                  <a:cubicBezTo>
                    <a:pt x="34" y="51"/>
                    <a:pt x="45" y="40"/>
                    <a:pt x="48" y="26"/>
                  </a:cubicBezTo>
                  <a:cubicBezTo>
                    <a:pt x="48" y="12"/>
                    <a:pt x="40" y="1"/>
                    <a:pt x="2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995;p51">
              <a:extLst>
                <a:ext uri="{FF2B5EF4-FFF2-40B4-BE49-F238E27FC236}">
                  <a16:creationId xmlns:a16="http://schemas.microsoft.com/office/drawing/2014/main" id="{5AECA9F8-4999-8386-2543-A7DA4812AA33}"/>
                </a:ext>
              </a:extLst>
            </p:cNvPr>
            <p:cNvSpPr/>
            <p:nvPr/>
          </p:nvSpPr>
          <p:spPr>
            <a:xfrm>
              <a:off x="288983" y="3854829"/>
              <a:ext cx="75654" cy="75656"/>
            </a:xfrm>
            <a:custGeom>
              <a:avLst/>
              <a:gdLst/>
              <a:ahLst/>
              <a:cxnLst/>
              <a:rect l="l" t="t" r="r" b="b"/>
              <a:pathLst>
                <a:path w="707" h="707" extrusionOk="0">
                  <a:moveTo>
                    <a:pt x="645" y="1"/>
                  </a:moveTo>
                  <a:lnTo>
                    <a:pt x="1" y="648"/>
                  </a:lnTo>
                  <a:lnTo>
                    <a:pt x="59" y="706"/>
                  </a:lnTo>
                  <a:lnTo>
                    <a:pt x="706" y="62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996;p51">
              <a:extLst>
                <a:ext uri="{FF2B5EF4-FFF2-40B4-BE49-F238E27FC236}">
                  <a16:creationId xmlns:a16="http://schemas.microsoft.com/office/drawing/2014/main" id="{B78E728F-11F9-3DA1-DBCB-DE5442763B56}"/>
                </a:ext>
              </a:extLst>
            </p:cNvPr>
            <p:cNvSpPr/>
            <p:nvPr/>
          </p:nvSpPr>
          <p:spPr>
            <a:xfrm>
              <a:off x="359502" y="3851298"/>
              <a:ext cx="9631" cy="9631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89"/>
                    <a:pt x="45" y="89"/>
                  </a:cubicBezTo>
                  <a:cubicBezTo>
                    <a:pt x="70" y="89"/>
                    <a:pt x="89" y="70"/>
                    <a:pt x="89" y="45"/>
                  </a:cubicBezTo>
                  <a:cubicBezTo>
                    <a:pt x="89" y="20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997;p51">
              <a:extLst>
                <a:ext uri="{FF2B5EF4-FFF2-40B4-BE49-F238E27FC236}">
                  <a16:creationId xmlns:a16="http://schemas.microsoft.com/office/drawing/2014/main" id="{B82F0A7D-58A5-B4CD-78CD-59316000471E}"/>
                </a:ext>
              </a:extLst>
            </p:cNvPr>
            <p:cNvSpPr/>
            <p:nvPr/>
          </p:nvSpPr>
          <p:spPr>
            <a:xfrm>
              <a:off x="362391" y="3854294"/>
              <a:ext cx="3745" cy="3959"/>
            </a:xfrm>
            <a:custGeom>
              <a:avLst/>
              <a:gdLst/>
              <a:ahLst/>
              <a:cxnLst/>
              <a:rect l="l" t="t" r="r" b="b"/>
              <a:pathLst>
                <a:path w="35" h="37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28"/>
                    <a:pt x="9" y="36"/>
                    <a:pt x="18" y="36"/>
                  </a:cubicBezTo>
                  <a:cubicBezTo>
                    <a:pt x="26" y="36"/>
                    <a:pt x="34" y="28"/>
                    <a:pt x="34" y="17"/>
                  </a:cubicBezTo>
                  <a:cubicBezTo>
                    <a:pt x="34" y="8"/>
                    <a:pt x="26" y="0"/>
                    <a:pt x="18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998;p51">
              <a:extLst>
                <a:ext uri="{FF2B5EF4-FFF2-40B4-BE49-F238E27FC236}">
                  <a16:creationId xmlns:a16="http://schemas.microsoft.com/office/drawing/2014/main" id="{2CFE4C95-2439-11C1-C388-89B004A5EEEF}"/>
                </a:ext>
              </a:extLst>
            </p:cNvPr>
            <p:cNvSpPr/>
            <p:nvPr/>
          </p:nvSpPr>
          <p:spPr>
            <a:xfrm>
              <a:off x="284810" y="3924814"/>
              <a:ext cx="11129" cy="9952"/>
            </a:xfrm>
            <a:custGeom>
              <a:avLst/>
              <a:gdLst/>
              <a:ahLst/>
              <a:cxnLst/>
              <a:rect l="l" t="t" r="r" b="b"/>
              <a:pathLst>
                <a:path w="104" h="93" extrusionOk="0">
                  <a:moveTo>
                    <a:pt x="51" y="1"/>
                  </a:moveTo>
                  <a:cubicBezTo>
                    <a:pt x="38" y="1"/>
                    <a:pt x="26" y="5"/>
                    <a:pt x="17" y="13"/>
                  </a:cubicBezTo>
                  <a:cubicBezTo>
                    <a:pt x="1" y="33"/>
                    <a:pt x="1" y="64"/>
                    <a:pt x="17" y="80"/>
                  </a:cubicBezTo>
                  <a:cubicBezTo>
                    <a:pt x="26" y="89"/>
                    <a:pt x="38" y="93"/>
                    <a:pt x="51" y="93"/>
                  </a:cubicBezTo>
                  <a:cubicBezTo>
                    <a:pt x="63" y="93"/>
                    <a:pt x="76" y="89"/>
                    <a:pt x="84" y="80"/>
                  </a:cubicBezTo>
                  <a:cubicBezTo>
                    <a:pt x="104" y="64"/>
                    <a:pt x="104" y="36"/>
                    <a:pt x="84" y="13"/>
                  </a:cubicBezTo>
                  <a:cubicBezTo>
                    <a:pt x="76" y="5"/>
                    <a:pt x="63" y="1"/>
                    <a:pt x="5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999;p51">
              <a:extLst>
                <a:ext uri="{FF2B5EF4-FFF2-40B4-BE49-F238E27FC236}">
                  <a16:creationId xmlns:a16="http://schemas.microsoft.com/office/drawing/2014/main" id="{455322BC-1186-A628-8838-646AA200B056}"/>
                </a:ext>
              </a:extLst>
            </p:cNvPr>
            <p:cNvSpPr/>
            <p:nvPr/>
          </p:nvSpPr>
          <p:spPr>
            <a:xfrm>
              <a:off x="288127" y="3927917"/>
              <a:ext cx="4601" cy="4173"/>
            </a:xfrm>
            <a:custGeom>
              <a:avLst/>
              <a:gdLst/>
              <a:ahLst/>
              <a:cxnLst/>
              <a:rect l="l" t="t" r="r" b="b"/>
              <a:pathLst>
                <a:path w="43" h="39" extrusionOk="0">
                  <a:moveTo>
                    <a:pt x="22" y="0"/>
                  </a:moveTo>
                  <a:cubicBezTo>
                    <a:pt x="16" y="0"/>
                    <a:pt x="11" y="3"/>
                    <a:pt x="9" y="7"/>
                  </a:cubicBezTo>
                  <a:cubicBezTo>
                    <a:pt x="0" y="12"/>
                    <a:pt x="0" y="26"/>
                    <a:pt x="9" y="35"/>
                  </a:cubicBezTo>
                  <a:cubicBezTo>
                    <a:pt x="11" y="37"/>
                    <a:pt x="16" y="39"/>
                    <a:pt x="22" y="39"/>
                  </a:cubicBezTo>
                  <a:cubicBezTo>
                    <a:pt x="27" y="39"/>
                    <a:pt x="32" y="37"/>
                    <a:pt x="37" y="35"/>
                  </a:cubicBezTo>
                  <a:cubicBezTo>
                    <a:pt x="42" y="26"/>
                    <a:pt x="42" y="12"/>
                    <a:pt x="37" y="7"/>
                  </a:cubicBezTo>
                  <a:cubicBezTo>
                    <a:pt x="32" y="3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6000;p51">
              <a:extLst>
                <a:ext uri="{FF2B5EF4-FFF2-40B4-BE49-F238E27FC236}">
                  <a16:creationId xmlns:a16="http://schemas.microsoft.com/office/drawing/2014/main" id="{89633415-4FCF-564C-1981-0FF7A699F68F}"/>
                </a:ext>
              </a:extLst>
            </p:cNvPr>
            <p:cNvSpPr/>
            <p:nvPr/>
          </p:nvSpPr>
          <p:spPr>
            <a:xfrm>
              <a:off x="288983" y="3855471"/>
              <a:ext cx="75654" cy="75656"/>
            </a:xfrm>
            <a:custGeom>
              <a:avLst/>
              <a:gdLst/>
              <a:ahLst/>
              <a:cxnLst/>
              <a:rect l="l" t="t" r="r" b="b"/>
              <a:pathLst>
                <a:path w="707" h="707" extrusionOk="0">
                  <a:moveTo>
                    <a:pt x="59" y="0"/>
                  </a:moveTo>
                  <a:lnTo>
                    <a:pt x="1" y="59"/>
                  </a:lnTo>
                  <a:lnTo>
                    <a:pt x="648" y="706"/>
                  </a:lnTo>
                  <a:lnTo>
                    <a:pt x="706" y="645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6001;p51">
              <a:extLst>
                <a:ext uri="{FF2B5EF4-FFF2-40B4-BE49-F238E27FC236}">
                  <a16:creationId xmlns:a16="http://schemas.microsoft.com/office/drawing/2014/main" id="{35F0C543-C000-BED7-E84E-D9F3C87A2DF0}"/>
                </a:ext>
              </a:extLst>
            </p:cNvPr>
            <p:cNvSpPr/>
            <p:nvPr/>
          </p:nvSpPr>
          <p:spPr>
            <a:xfrm>
              <a:off x="359502" y="3925028"/>
              <a:ext cx="9631" cy="9952"/>
            </a:xfrm>
            <a:custGeom>
              <a:avLst/>
              <a:gdLst/>
              <a:ahLst/>
              <a:cxnLst/>
              <a:rect l="l" t="t" r="r" b="b"/>
              <a:pathLst>
                <a:path w="90" h="93" extrusionOk="0">
                  <a:moveTo>
                    <a:pt x="45" y="0"/>
                  </a:moveTo>
                  <a:cubicBezTo>
                    <a:pt x="20" y="0"/>
                    <a:pt x="0" y="23"/>
                    <a:pt x="0" y="48"/>
                  </a:cubicBezTo>
                  <a:cubicBezTo>
                    <a:pt x="0" y="73"/>
                    <a:pt x="20" y="92"/>
                    <a:pt x="45" y="92"/>
                  </a:cubicBezTo>
                  <a:cubicBezTo>
                    <a:pt x="70" y="92"/>
                    <a:pt x="89" y="73"/>
                    <a:pt x="89" y="48"/>
                  </a:cubicBezTo>
                  <a:cubicBezTo>
                    <a:pt x="89" y="23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6002;p51">
              <a:extLst>
                <a:ext uri="{FF2B5EF4-FFF2-40B4-BE49-F238E27FC236}">
                  <a16:creationId xmlns:a16="http://schemas.microsoft.com/office/drawing/2014/main" id="{90318CBA-9A86-E654-58AA-434B8560D139}"/>
                </a:ext>
              </a:extLst>
            </p:cNvPr>
            <p:cNvSpPr/>
            <p:nvPr/>
          </p:nvSpPr>
          <p:spPr>
            <a:xfrm>
              <a:off x="362391" y="3928024"/>
              <a:ext cx="3745" cy="3959"/>
            </a:xfrm>
            <a:custGeom>
              <a:avLst/>
              <a:gdLst/>
              <a:ahLst/>
              <a:cxnLst/>
              <a:rect l="l" t="t" r="r" b="b"/>
              <a:pathLst>
                <a:path w="35" h="37" extrusionOk="0">
                  <a:moveTo>
                    <a:pt x="18" y="0"/>
                  </a:moveTo>
                  <a:cubicBezTo>
                    <a:pt x="9" y="0"/>
                    <a:pt x="1" y="9"/>
                    <a:pt x="1" y="20"/>
                  </a:cubicBezTo>
                  <a:cubicBezTo>
                    <a:pt x="1" y="28"/>
                    <a:pt x="9" y="36"/>
                    <a:pt x="18" y="36"/>
                  </a:cubicBezTo>
                  <a:cubicBezTo>
                    <a:pt x="26" y="36"/>
                    <a:pt x="34" y="28"/>
                    <a:pt x="34" y="20"/>
                  </a:cubicBezTo>
                  <a:cubicBezTo>
                    <a:pt x="34" y="9"/>
                    <a:pt x="26" y="0"/>
                    <a:pt x="18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6003;p51">
              <a:extLst>
                <a:ext uri="{FF2B5EF4-FFF2-40B4-BE49-F238E27FC236}">
                  <a16:creationId xmlns:a16="http://schemas.microsoft.com/office/drawing/2014/main" id="{8E85DC66-C351-93EE-78BE-265BD53DF988}"/>
                </a:ext>
              </a:extLst>
            </p:cNvPr>
            <p:cNvSpPr/>
            <p:nvPr/>
          </p:nvSpPr>
          <p:spPr>
            <a:xfrm>
              <a:off x="285131" y="3851084"/>
              <a:ext cx="10808" cy="9952"/>
            </a:xfrm>
            <a:custGeom>
              <a:avLst/>
              <a:gdLst/>
              <a:ahLst/>
              <a:cxnLst/>
              <a:rect l="l" t="t" r="r" b="b"/>
              <a:pathLst>
                <a:path w="101" h="93" extrusionOk="0">
                  <a:moveTo>
                    <a:pt x="52" y="1"/>
                  </a:moveTo>
                  <a:cubicBezTo>
                    <a:pt x="39" y="1"/>
                    <a:pt x="27" y="5"/>
                    <a:pt x="17" y="13"/>
                  </a:cubicBezTo>
                  <a:cubicBezTo>
                    <a:pt x="0" y="30"/>
                    <a:pt x="0" y="61"/>
                    <a:pt x="17" y="78"/>
                  </a:cubicBezTo>
                  <a:cubicBezTo>
                    <a:pt x="27" y="87"/>
                    <a:pt x="39" y="92"/>
                    <a:pt x="51" y="92"/>
                  </a:cubicBezTo>
                  <a:cubicBezTo>
                    <a:pt x="62" y="92"/>
                    <a:pt x="74" y="87"/>
                    <a:pt x="84" y="78"/>
                  </a:cubicBezTo>
                  <a:cubicBezTo>
                    <a:pt x="101" y="61"/>
                    <a:pt x="101" y="30"/>
                    <a:pt x="84" y="13"/>
                  </a:cubicBezTo>
                  <a:cubicBezTo>
                    <a:pt x="76" y="5"/>
                    <a:pt x="64" y="1"/>
                    <a:pt x="52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6004;p51">
              <a:extLst>
                <a:ext uri="{FF2B5EF4-FFF2-40B4-BE49-F238E27FC236}">
                  <a16:creationId xmlns:a16="http://schemas.microsoft.com/office/drawing/2014/main" id="{A7052A0A-0107-244F-7D7C-28297AB411F0}"/>
                </a:ext>
              </a:extLst>
            </p:cNvPr>
            <p:cNvSpPr/>
            <p:nvPr/>
          </p:nvSpPr>
          <p:spPr>
            <a:xfrm>
              <a:off x="288127" y="3854080"/>
              <a:ext cx="4601" cy="4280"/>
            </a:xfrm>
            <a:custGeom>
              <a:avLst/>
              <a:gdLst/>
              <a:ahLst/>
              <a:cxnLst/>
              <a:rect l="l" t="t" r="r" b="b"/>
              <a:pathLst>
                <a:path w="43" h="40" extrusionOk="0">
                  <a:moveTo>
                    <a:pt x="21" y="1"/>
                  </a:moveTo>
                  <a:cubicBezTo>
                    <a:pt x="16" y="1"/>
                    <a:pt x="11" y="2"/>
                    <a:pt x="9" y="5"/>
                  </a:cubicBezTo>
                  <a:cubicBezTo>
                    <a:pt x="0" y="13"/>
                    <a:pt x="0" y="27"/>
                    <a:pt x="9" y="33"/>
                  </a:cubicBezTo>
                  <a:cubicBezTo>
                    <a:pt x="13" y="37"/>
                    <a:pt x="18" y="39"/>
                    <a:pt x="22" y="39"/>
                  </a:cubicBezTo>
                  <a:cubicBezTo>
                    <a:pt x="27" y="39"/>
                    <a:pt x="31" y="37"/>
                    <a:pt x="34" y="33"/>
                  </a:cubicBezTo>
                  <a:cubicBezTo>
                    <a:pt x="42" y="27"/>
                    <a:pt x="42" y="13"/>
                    <a:pt x="34" y="5"/>
                  </a:cubicBezTo>
                  <a:cubicBezTo>
                    <a:pt x="31" y="2"/>
                    <a:pt x="26" y="1"/>
                    <a:pt x="21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6005;p51">
              <a:extLst>
                <a:ext uri="{FF2B5EF4-FFF2-40B4-BE49-F238E27FC236}">
                  <a16:creationId xmlns:a16="http://schemas.microsoft.com/office/drawing/2014/main" id="{E25A4F5A-0656-3DFA-507F-C7DD69E7702D}"/>
                </a:ext>
              </a:extLst>
            </p:cNvPr>
            <p:cNvSpPr/>
            <p:nvPr/>
          </p:nvSpPr>
          <p:spPr>
            <a:xfrm>
              <a:off x="316806" y="3881689"/>
              <a:ext cx="20973" cy="21295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98" y="1"/>
                  </a:moveTo>
                  <a:cubicBezTo>
                    <a:pt x="42" y="1"/>
                    <a:pt x="0" y="48"/>
                    <a:pt x="0" y="101"/>
                  </a:cubicBezTo>
                  <a:cubicBezTo>
                    <a:pt x="0" y="151"/>
                    <a:pt x="42" y="199"/>
                    <a:pt x="98" y="199"/>
                  </a:cubicBezTo>
                  <a:cubicBezTo>
                    <a:pt x="154" y="199"/>
                    <a:pt x="195" y="157"/>
                    <a:pt x="195" y="101"/>
                  </a:cubicBezTo>
                  <a:cubicBezTo>
                    <a:pt x="195" y="45"/>
                    <a:pt x="151" y="1"/>
                    <a:pt x="98" y="1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6006;p51">
              <a:extLst>
                <a:ext uri="{FF2B5EF4-FFF2-40B4-BE49-F238E27FC236}">
                  <a16:creationId xmlns:a16="http://schemas.microsoft.com/office/drawing/2014/main" id="{B640C7D9-1D1F-B91F-7D2A-70FB6BF7D4EA}"/>
                </a:ext>
              </a:extLst>
            </p:cNvPr>
            <p:cNvSpPr/>
            <p:nvPr/>
          </p:nvSpPr>
          <p:spPr>
            <a:xfrm>
              <a:off x="378550" y="3610524"/>
              <a:ext cx="170570" cy="147353"/>
            </a:xfrm>
            <a:custGeom>
              <a:avLst/>
              <a:gdLst/>
              <a:ahLst/>
              <a:cxnLst/>
              <a:rect l="l" t="t" r="r" b="b"/>
              <a:pathLst>
                <a:path w="1594" h="1377" extrusionOk="0">
                  <a:moveTo>
                    <a:pt x="799" y="0"/>
                  </a:moveTo>
                  <a:cubicBezTo>
                    <a:pt x="690" y="0"/>
                    <a:pt x="579" y="57"/>
                    <a:pt x="522" y="172"/>
                  </a:cubicBezTo>
                  <a:lnTo>
                    <a:pt x="469" y="278"/>
                  </a:lnTo>
                  <a:lnTo>
                    <a:pt x="355" y="295"/>
                  </a:lnTo>
                  <a:cubicBezTo>
                    <a:pt x="104" y="334"/>
                    <a:pt x="1" y="643"/>
                    <a:pt x="185" y="822"/>
                  </a:cubicBezTo>
                  <a:lnTo>
                    <a:pt x="268" y="900"/>
                  </a:lnTo>
                  <a:lnTo>
                    <a:pt x="246" y="1017"/>
                  </a:lnTo>
                  <a:cubicBezTo>
                    <a:pt x="211" y="1216"/>
                    <a:pt x="369" y="1376"/>
                    <a:pt x="549" y="1376"/>
                  </a:cubicBezTo>
                  <a:cubicBezTo>
                    <a:pt x="597" y="1376"/>
                    <a:pt x="645" y="1365"/>
                    <a:pt x="692" y="1341"/>
                  </a:cubicBezTo>
                  <a:lnTo>
                    <a:pt x="798" y="1285"/>
                  </a:lnTo>
                  <a:lnTo>
                    <a:pt x="902" y="1341"/>
                  </a:lnTo>
                  <a:cubicBezTo>
                    <a:pt x="948" y="1365"/>
                    <a:pt x="996" y="1376"/>
                    <a:pt x="1043" y="1376"/>
                  </a:cubicBezTo>
                  <a:cubicBezTo>
                    <a:pt x="1222" y="1376"/>
                    <a:pt x="1381" y="1216"/>
                    <a:pt x="1348" y="1017"/>
                  </a:cubicBezTo>
                  <a:lnTo>
                    <a:pt x="1328" y="900"/>
                  </a:lnTo>
                  <a:lnTo>
                    <a:pt x="1412" y="822"/>
                  </a:lnTo>
                  <a:cubicBezTo>
                    <a:pt x="1594" y="640"/>
                    <a:pt x="1493" y="328"/>
                    <a:pt x="1242" y="295"/>
                  </a:cubicBezTo>
                  <a:lnTo>
                    <a:pt x="1125" y="278"/>
                  </a:lnTo>
                  <a:lnTo>
                    <a:pt x="1075" y="172"/>
                  </a:lnTo>
                  <a:cubicBezTo>
                    <a:pt x="1019" y="57"/>
                    <a:pt x="909" y="0"/>
                    <a:pt x="7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6007;p51">
              <a:extLst>
                <a:ext uri="{FF2B5EF4-FFF2-40B4-BE49-F238E27FC236}">
                  <a16:creationId xmlns:a16="http://schemas.microsoft.com/office/drawing/2014/main" id="{FC8BE7C2-B7CA-ADE7-4A76-2FC51F965C0B}"/>
                </a:ext>
              </a:extLst>
            </p:cNvPr>
            <p:cNvSpPr/>
            <p:nvPr/>
          </p:nvSpPr>
          <p:spPr>
            <a:xfrm>
              <a:off x="391070" y="3621546"/>
              <a:ext cx="145209" cy="125309"/>
            </a:xfrm>
            <a:custGeom>
              <a:avLst/>
              <a:gdLst/>
              <a:ahLst/>
              <a:cxnLst/>
              <a:rect l="l" t="t" r="r" b="b"/>
              <a:pathLst>
                <a:path w="1357" h="1171" extrusionOk="0">
                  <a:moveTo>
                    <a:pt x="682" y="0"/>
                  </a:moveTo>
                  <a:cubicBezTo>
                    <a:pt x="589" y="0"/>
                    <a:pt x="495" y="49"/>
                    <a:pt x="444" y="147"/>
                  </a:cubicBezTo>
                  <a:lnTo>
                    <a:pt x="402" y="236"/>
                  </a:lnTo>
                  <a:lnTo>
                    <a:pt x="305" y="250"/>
                  </a:lnTo>
                  <a:cubicBezTo>
                    <a:pt x="87" y="281"/>
                    <a:pt x="1" y="546"/>
                    <a:pt x="157" y="696"/>
                  </a:cubicBezTo>
                  <a:lnTo>
                    <a:pt x="227" y="766"/>
                  </a:lnTo>
                  <a:lnTo>
                    <a:pt x="210" y="864"/>
                  </a:lnTo>
                  <a:cubicBezTo>
                    <a:pt x="179" y="1032"/>
                    <a:pt x="316" y="1170"/>
                    <a:pt x="469" y="1170"/>
                  </a:cubicBezTo>
                  <a:cubicBezTo>
                    <a:pt x="509" y="1170"/>
                    <a:pt x="550" y="1161"/>
                    <a:pt x="589" y="1140"/>
                  </a:cubicBezTo>
                  <a:lnTo>
                    <a:pt x="681" y="1090"/>
                  </a:lnTo>
                  <a:lnTo>
                    <a:pt x="771" y="1140"/>
                  </a:lnTo>
                  <a:cubicBezTo>
                    <a:pt x="811" y="1161"/>
                    <a:pt x="852" y="1170"/>
                    <a:pt x="892" y="1170"/>
                  </a:cubicBezTo>
                  <a:cubicBezTo>
                    <a:pt x="1045" y="1170"/>
                    <a:pt x="1179" y="1032"/>
                    <a:pt x="1153" y="864"/>
                  </a:cubicBezTo>
                  <a:lnTo>
                    <a:pt x="1133" y="766"/>
                  </a:lnTo>
                  <a:lnTo>
                    <a:pt x="1203" y="696"/>
                  </a:lnTo>
                  <a:cubicBezTo>
                    <a:pt x="1357" y="546"/>
                    <a:pt x="1270" y="281"/>
                    <a:pt x="1058" y="250"/>
                  </a:cubicBezTo>
                  <a:lnTo>
                    <a:pt x="960" y="236"/>
                  </a:lnTo>
                  <a:lnTo>
                    <a:pt x="919" y="147"/>
                  </a:lnTo>
                  <a:cubicBezTo>
                    <a:pt x="870" y="49"/>
                    <a:pt x="776" y="0"/>
                    <a:pt x="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6008;p51">
              <a:extLst>
                <a:ext uri="{FF2B5EF4-FFF2-40B4-BE49-F238E27FC236}">
                  <a16:creationId xmlns:a16="http://schemas.microsoft.com/office/drawing/2014/main" id="{6BD49A1D-5B15-4487-55A7-97F34F5EA7C7}"/>
                </a:ext>
              </a:extLst>
            </p:cNvPr>
            <p:cNvSpPr/>
            <p:nvPr/>
          </p:nvSpPr>
          <p:spPr>
            <a:xfrm>
              <a:off x="391391" y="3631498"/>
              <a:ext cx="133866" cy="120493"/>
            </a:xfrm>
            <a:custGeom>
              <a:avLst/>
              <a:gdLst/>
              <a:ahLst/>
              <a:cxnLst/>
              <a:rect l="l" t="t" r="r" b="b"/>
              <a:pathLst>
                <a:path w="1251" h="1126" extrusionOk="0">
                  <a:moveTo>
                    <a:pt x="610" y="620"/>
                  </a:moveTo>
                  <a:cubicBezTo>
                    <a:pt x="610" y="620"/>
                    <a:pt x="609" y="620"/>
                    <a:pt x="609" y="620"/>
                  </a:cubicBezTo>
                  <a:cubicBezTo>
                    <a:pt x="575" y="630"/>
                    <a:pt x="539" y="643"/>
                    <a:pt x="503" y="659"/>
                  </a:cubicBezTo>
                  <a:lnTo>
                    <a:pt x="503" y="659"/>
                  </a:lnTo>
                  <a:cubicBezTo>
                    <a:pt x="502" y="668"/>
                    <a:pt x="504" y="673"/>
                    <a:pt x="511" y="673"/>
                  </a:cubicBezTo>
                  <a:cubicBezTo>
                    <a:pt x="512" y="673"/>
                    <a:pt x="513" y="673"/>
                    <a:pt x="514" y="673"/>
                  </a:cubicBezTo>
                  <a:cubicBezTo>
                    <a:pt x="553" y="665"/>
                    <a:pt x="586" y="648"/>
                    <a:pt x="611" y="620"/>
                  </a:cubicBezTo>
                  <a:cubicBezTo>
                    <a:pt x="612" y="620"/>
                    <a:pt x="612" y="620"/>
                    <a:pt x="612" y="620"/>
                  </a:cubicBezTo>
                  <a:lnTo>
                    <a:pt x="612" y="620"/>
                  </a:lnTo>
                  <a:cubicBezTo>
                    <a:pt x="611" y="620"/>
                    <a:pt x="611" y="620"/>
                    <a:pt x="610" y="620"/>
                  </a:cubicBezTo>
                  <a:close/>
                  <a:moveTo>
                    <a:pt x="1" y="531"/>
                  </a:moveTo>
                  <a:cubicBezTo>
                    <a:pt x="14" y="562"/>
                    <a:pt x="37" y="592"/>
                    <a:pt x="67" y="623"/>
                  </a:cubicBezTo>
                  <a:lnTo>
                    <a:pt x="151" y="704"/>
                  </a:lnTo>
                  <a:lnTo>
                    <a:pt x="132" y="818"/>
                  </a:lnTo>
                  <a:cubicBezTo>
                    <a:pt x="126" y="829"/>
                    <a:pt x="126" y="838"/>
                    <a:pt x="126" y="843"/>
                  </a:cubicBezTo>
                  <a:cubicBezTo>
                    <a:pt x="241" y="800"/>
                    <a:pt x="376" y="715"/>
                    <a:pt x="503" y="659"/>
                  </a:cubicBezTo>
                  <a:lnTo>
                    <a:pt x="503" y="659"/>
                  </a:lnTo>
                  <a:cubicBezTo>
                    <a:pt x="505" y="636"/>
                    <a:pt x="523" y="595"/>
                    <a:pt x="504" y="595"/>
                  </a:cubicBezTo>
                  <a:cubicBezTo>
                    <a:pt x="503" y="595"/>
                    <a:pt x="501" y="595"/>
                    <a:pt x="500" y="595"/>
                  </a:cubicBezTo>
                  <a:cubicBezTo>
                    <a:pt x="401" y="627"/>
                    <a:pt x="342" y="650"/>
                    <a:pt x="282" y="650"/>
                  </a:cubicBezTo>
                  <a:cubicBezTo>
                    <a:pt x="211" y="650"/>
                    <a:pt x="139" y="618"/>
                    <a:pt x="1" y="531"/>
                  </a:cubicBezTo>
                  <a:close/>
                  <a:moveTo>
                    <a:pt x="971" y="1"/>
                  </a:moveTo>
                  <a:cubicBezTo>
                    <a:pt x="943" y="140"/>
                    <a:pt x="902" y="274"/>
                    <a:pt x="846" y="405"/>
                  </a:cubicBezTo>
                  <a:cubicBezTo>
                    <a:pt x="826" y="439"/>
                    <a:pt x="810" y="478"/>
                    <a:pt x="770" y="489"/>
                  </a:cubicBezTo>
                  <a:cubicBezTo>
                    <a:pt x="765" y="491"/>
                    <a:pt x="759" y="492"/>
                    <a:pt x="753" y="492"/>
                  </a:cubicBezTo>
                  <a:cubicBezTo>
                    <a:pt x="730" y="492"/>
                    <a:pt x="707" y="480"/>
                    <a:pt x="687" y="467"/>
                  </a:cubicBezTo>
                  <a:cubicBezTo>
                    <a:pt x="664" y="450"/>
                    <a:pt x="651" y="422"/>
                    <a:pt x="631" y="397"/>
                  </a:cubicBezTo>
                  <a:cubicBezTo>
                    <a:pt x="553" y="272"/>
                    <a:pt x="469" y="143"/>
                    <a:pt x="388" y="15"/>
                  </a:cubicBezTo>
                  <a:lnTo>
                    <a:pt x="358" y="79"/>
                  </a:lnTo>
                  <a:lnTo>
                    <a:pt x="293" y="90"/>
                  </a:lnTo>
                  <a:cubicBezTo>
                    <a:pt x="427" y="174"/>
                    <a:pt x="542" y="283"/>
                    <a:pt x="609" y="422"/>
                  </a:cubicBezTo>
                  <a:cubicBezTo>
                    <a:pt x="639" y="483"/>
                    <a:pt x="656" y="567"/>
                    <a:pt x="612" y="620"/>
                  </a:cubicBezTo>
                  <a:lnTo>
                    <a:pt x="612" y="620"/>
                  </a:lnTo>
                  <a:cubicBezTo>
                    <a:pt x="624" y="624"/>
                    <a:pt x="618" y="688"/>
                    <a:pt x="628" y="701"/>
                  </a:cubicBezTo>
                  <a:cubicBezTo>
                    <a:pt x="639" y="707"/>
                    <a:pt x="642" y="723"/>
                    <a:pt x="648" y="735"/>
                  </a:cubicBezTo>
                  <a:cubicBezTo>
                    <a:pt x="656" y="799"/>
                    <a:pt x="653" y="857"/>
                    <a:pt x="642" y="922"/>
                  </a:cubicBezTo>
                  <a:cubicBezTo>
                    <a:pt x="634" y="991"/>
                    <a:pt x="623" y="1061"/>
                    <a:pt x="609" y="1125"/>
                  </a:cubicBezTo>
                  <a:lnTo>
                    <a:pt x="681" y="1089"/>
                  </a:lnTo>
                  <a:lnTo>
                    <a:pt x="734" y="1117"/>
                  </a:lnTo>
                  <a:cubicBezTo>
                    <a:pt x="726" y="1055"/>
                    <a:pt x="720" y="1000"/>
                    <a:pt x="717" y="944"/>
                  </a:cubicBezTo>
                  <a:cubicBezTo>
                    <a:pt x="712" y="852"/>
                    <a:pt x="717" y="749"/>
                    <a:pt x="768" y="670"/>
                  </a:cubicBezTo>
                  <a:cubicBezTo>
                    <a:pt x="773" y="662"/>
                    <a:pt x="776" y="659"/>
                    <a:pt x="782" y="656"/>
                  </a:cubicBezTo>
                  <a:cubicBezTo>
                    <a:pt x="790" y="654"/>
                    <a:pt x="801" y="648"/>
                    <a:pt x="807" y="648"/>
                  </a:cubicBezTo>
                  <a:cubicBezTo>
                    <a:pt x="946" y="648"/>
                    <a:pt x="1080" y="701"/>
                    <a:pt x="1214" y="737"/>
                  </a:cubicBezTo>
                  <a:lnTo>
                    <a:pt x="1208" y="704"/>
                  </a:lnTo>
                  <a:lnTo>
                    <a:pt x="1250" y="665"/>
                  </a:lnTo>
                  <a:cubicBezTo>
                    <a:pt x="1200" y="662"/>
                    <a:pt x="1153" y="659"/>
                    <a:pt x="1108" y="656"/>
                  </a:cubicBezTo>
                  <a:cubicBezTo>
                    <a:pt x="1058" y="648"/>
                    <a:pt x="1010" y="637"/>
                    <a:pt x="960" y="626"/>
                  </a:cubicBezTo>
                  <a:cubicBezTo>
                    <a:pt x="930" y="615"/>
                    <a:pt x="899" y="603"/>
                    <a:pt x="874" y="584"/>
                  </a:cubicBezTo>
                  <a:cubicBezTo>
                    <a:pt x="849" y="562"/>
                    <a:pt x="832" y="531"/>
                    <a:pt x="832" y="500"/>
                  </a:cubicBezTo>
                  <a:cubicBezTo>
                    <a:pt x="832" y="467"/>
                    <a:pt x="849" y="436"/>
                    <a:pt x="865" y="408"/>
                  </a:cubicBezTo>
                  <a:cubicBezTo>
                    <a:pt x="935" y="305"/>
                    <a:pt x="1005" y="199"/>
                    <a:pt x="1075" y="90"/>
                  </a:cubicBezTo>
                  <a:lnTo>
                    <a:pt x="1010" y="79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6009;p51">
              <a:extLst>
                <a:ext uri="{FF2B5EF4-FFF2-40B4-BE49-F238E27FC236}">
                  <a16:creationId xmlns:a16="http://schemas.microsoft.com/office/drawing/2014/main" id="{02E592A3-AE64-DFC7-7AE2-99095396EF85}"/>
                </a:ext>
              </a:extLst>
            </p:cNvPr>
            <p:cNvSpPr/>
            <p:nvPr/>
          </p:nvSpPr>
          <p:spPr>
            <a:xfrm>
              <a:off x="436121" y="3656324"/>
              <a:ext cx="55430" cy="55324"/>
            </a:xfrm>
            <a:custGeom>
              <a:avLst/>
              <a:gdLst/>
              <a:ahLst/>
              <a:cxnLst/>
              <a:rect l="l" t="t" r="r" b="b"/>
              <a:pathLst>
                <a:path w="518" h="517" extrusionOk="0">
                  <a:moveTo>
                    <a:pt x="260" y="0"/>
                  </a:moveTo>
                  <a:cubicBezTo>
                    <a:pt x="118" y="0"/>
                    <a:pt x="1" y="118"/>
                    <a:pt x="1" y="260"/>
                  </a:cubicBezTo>
                  <a:cubicBezTo>
                    <a:pt x="1" y="402"/>
                    <a:pt x="118" y="517"/>
                    <a:pt x="260" y="517"/>
                  </a:cubicBezTo>
                  <a:cubicBezTo>
                    <a:pt x="403" y="517"/>
                    <a:pt x="517" y="402"/>
                    <a:pt x="517" y="260"/>
                  </a:cubicBezTo>
                  <a:cubicBezTo>
                    <a:pt x="517" y="118"/>
                    <a:pt x="403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6010;p51">
              <a:extLst>
                <a:ext uri="{FF2B5EF4-FFF2-40B4-BE49-F238E27FC236}">
                  <a16:creationId xmlns:a16="http://schemas.microsoft.com/office/drawing/2014/main" id="{B0D7BD7A-5F05-6280-5DB9-0387EE3DAB18}"/>
                </a:ext>
              </a:extLst>
            </p:cNvPr>
            <p:cNvSpPr/>
            <p:nvPr/>
          </p:nvSpPr>
          <p:spPr>
            <a:xfrm>
              <a:off x="441792" y="3665527"/>
              <a:ext cx="44087" cy="37561"/>
            </a:xfrm>
            <a:custGeom>
              <a:avLst/>
              <a:gdLst/>
              <a:ahLst/>
              <a:cxnLst/>
              <a:rect l="l" t="t" r="r" b="b"/>
              <a:pathLst>
                <a:path w="412" h="351" extrusionOk="0">
                  <a:moveTo>
                    <a:pt x="207" y="1"/>
                  </a:moveTo>
                  <a:cubicBezTo>
                    <a:pt x="179" y="1"/>
                    <a:pt x="150" y="15"/>
                    <a:pt x="135" y="43"/>
                  </a:cubicBezTo>
                  <a:lnTo>
                    <a:pt x="121" y="71"/>
                  </a:lnTo>
                  <a:lnTo>
                    <a:pt x="93" y="73"/>
                  </a:lnTo>
                  <a:cubicBezTo>
                    <a:pt x="29" y="85"/>
                    <a:pt x="1" y="163"/>
                    <a:pt x="51" y="210"/>
                  </a:cubicBezTo>
                  <a:lnTo>
                    <a:pt x="71" y="230"/>
                  </a:lnTo>
                  <a:lnTo>
                    <a:pt x="65" y="258"/>
                  </a:lnTo>
                  <a:cubicBezTo>
                    <a:pt x="56" y="310"/>
                    <a:pt x="96" y="351"/>
                    <a:pt x="142" y="351"/>
                  </a:cubicBezTo>
                  <a:cubicBezTo>
                    <a:pt x="154" y="351"/>
                    <a:pt x="167" y="348"/>
                    <a:pt x="180" y="341"/>
                  </a:cubicBezTo>
                  <a:lnTo>
                    <a:pt x="207" y="327"/>
                  </a:lnTo>
                  <a:lnTo>
                    <a:pt x="235" y="341"/>
                  </a:lnTo>
                  <a:cubicBezTo>
                    <a:pt x="247" y="348"/>
                    <a:pt x="260" y="351"/>
                    <a:pt x="272" y="351"/>
                  </a:cubicBezTo>
                  <a:cubicBezTo>
                    <a:pt x="318" y="351"/>
                    <a:pt x="359" y="308"/>
                    <a:pt x="350" y="258"/>
                  </a:cubicBezTo>
                  <a:lnTo>
                    <a:pt x="341" y="230"/>
                  </a:lnTo>
                  <a:lnTo>
                    <a:pt x="364" y="210"/>
                  </a:lnTo>
                  <a:cubicBezTo>
                    <a:pt x="411" y="163"/>
                    <a:pt x="389" y="85"/>
                    <a:pt x="322" y="73"/>
                  </a:cubicBezTo>
                  <a:lnTo>
                    <a:pt x="294" y="71"/>
                  </a:lnTo>
                  <a:lnTo>
                    <a:pt x="280" y="43"/>
                  </a:lnTo>
                  <a:cubicBezTo>
                    <a:pt x="265" y="15"/>
                    <a:pt x="236" y="1"/>
                    <a:pt x="207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6011;p51">
              <a:extLst>
                <a:ext uri="{FF2B5EF4-FFF2-40B4-BE49-F238E27FC236}">
                  <a16:creationId xmlns:a16="http://schemas.microsoft.com/office/drawing/2014/main" id="{22A232AB-C624-B435-E9A7-85ED36885D81}"/>
                </a:ext>
              </a:extLst>
            </p:cNvPr>
            <p:cNvSpPr/>
            <p:nvPr/>
          </p:nvSpPr>
          <p:spPr>
            <a:xfrm>
              <a:off x="449604" y="3669700"/>
              <a:ext cx="28464" cy="28786"/>
            </a:xfrm>
            <a:custGeom>
              <a:avLst/>
              <a:gdLst/>
              <a:ahLst/>
              <a:cxnLst/>
              <a:rect l="l" t="t" r="r" b="b"/>
              <a:pathLst>
                <a:path w="266" h="269" extrusionOk="0">
                  <a:moveTo>
                    <a:pt x="134" y="1"/>
                  </a:moveTo>
                  <a:cubicBezTo>
                    <a:pt x="62" y="1"/>
                    <a:pt x="1" y="62"/>
                    <a:pt x="1" y="135"/>
                  </a:cubicBezTo>
                  <a:cubicBezTo>
                    <a:pt x="1" y="207"/>
                    <a:pt x="62" y="269"/>
                    <a:pt x="134" y="269"/>
                  </a:cubicBezTo>
                  <a:cubicBezTo>
                    <a:pt x="207" y="269"/>
                    <a:pt x="266" y="207"/>
                    <a:pt x="266" y="135"/>
                  </a:cubicBezTo>
                  <a:cubicBezTo>
                    <a:pt x="266" y="62"/>
                    <a:pt x="210" y="4"/>
                    <a:pt x="134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6012;p51">
              <a:extLst>
                <a:ext uri="{FF2B5EF4-FFF2-40B4-BE49-F238E27FC236}">
                  <a16:creationId xmlns:a16="http://schemas.microsoft.com/office/drawing/2014/main" id="{6B36F6DD-2620-E90F-9121-6500E72966FA}"/>
                </a:ext>
              </a:extLst>
            </p:cNvPr>
            <p:cNvSpPr/>
            <p:nvPr/>
          </p:nvSpPr>
          <p:spPr>
            <a:xfrm>
              <a:off x="459449" y="3641985"/>
              <a:ext cx="9096" cy="85180"/>
            </a:xfrm>
            <a:custGeom>
              <a:avLst/>
              <a:gdLst/>
              <a:ahLst/>
              <a:cxnLst/>
              <a:rect l="l" t="t" r="r" b="b"/>
              <a:pathLst>
                <a:path w="85" h="796" extrusionOk="0">
                  <a:moveTo>
                    <a:pt x="1" y="1"/>
                  </a:moveTo>
                  <a:lnTo>
                    <a:pt x="1" y="796"/>
                  </a:lnTo>
                  <a:lnTo>
                    <a:pt x="84" y="796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6013;p51">
              <a:extLst>
                <a:ext uri="{FF2B5EF4-FFF2-40B4-BE49-F238E27FC236}">
                  <a16:creationId xmlns:a16="http://schemas.microsoft.com/office/drawing/2014/main" id="{4B42B0A0-2DB2-2CDD-EDEA-08940A2CAF4E}"/>
                </a:ext>
              </a:extLst>
            </p:cNvPr>
            <p:cNvSpPr/>
            <p:nvPr/>
          </p:nvSpPr>
          <p:spPr>
            <a:xfrm>
              <a:off x="460091" y="3634815"/>
              <a:ext cx="8454" cy="8454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3" y="0"/>
                  </a:moveTo>
                  <a:cubicBezTo>
                    <a:pt x="42" y="0"/>
                    <a:pt x="41" y="0"/>
                    <a:pt x="39" y="1"/>
                  </a:cubicBezTo>
                  <a:cubicBezTo>
                    <a:pt x="20" y="1"/>
                    <a:pt x="0" y="17"/>
                    <a:pt x="0" y="40"/>
                  </a:cubicBezTo>
                  <a:cubicBezTo>
                    <a:pt x="0" y="59"/>
                    <a:pt x="20" y="79"/>
                    <a:pt x="39" y="79"/>
                  </a:cubicBezTo>
                  <a:cubicBezTo>
                    <a:pt x="62" y="79"/>
                    <a:pt x="78" y="59"/>
                    <a:pt x="78" y="40"/>
                  </a:cubicBezTo>
                  <a:cubicBezTo>
                    <a:pt x="78" y="19"/>
                    <a:pt x="64" y="0"/>
                    <a:pt x="43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6014;p51">
              <a:extLst>
                <a:ext uri="{FF2B5EF4-FFF2-40B4-BE49-F238E27FC236}">
                  <a16:creationId xmlns:a16="http://schemas.microsoft.com/office/drawing/2014/main" id="{6C2E4D4E-8038-2FDD-5D07-819AD15EC3AD}"/>
                </a:ext>
              </a:extLst>
            </p:cNvPr>
            <p:cNvSpPr/>
            <p:nvPr/>
          </p:nvSpPr>
          <p:spPr>
            <a:xfrm>
              <a:off x="462445" y="3636955"/>
              <a:ext cx="3638" cy="3959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17" y="0"/>
                  </a:moveTo>
                  <a:cubicBezTo>
                    <a:pt x="9" y="0"/>
                    <a:pt x="0" y="8"/>
                    <a:pt x="0" y="20"/>
                  </a:cubicBezTo>
                  <a:cubicBezTo>
                    <a:pt x="0" y="28"/>
                    <a:pt x="9" y="36"/>
                    <a:pt x="17" y="36"/>
                  </a:cubicBezTo>
                  <a:cubicBezTo>
                    <a:pt x="26" y="36"/>
                    <a:pt x="34" y="28"/>
                    <a:pt x="34" y="20"/>
                  </a:cubicBezTo>
                  <a:cubicBezTo>
                    <a:pt x="34" y="8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6015;p51">
              <a:extLst>
                <a:ext uri="{FF2B5EF4-FFF2-40B4-BE49-F238E27FC236}">
                  <a16:creationId xmlns:a16="http://schemas.microsoft.com/office/drawing/2014/main" id="{3BD7A788-3355-4E39-7C93-C751D75EBA44}"/>
                </a:ext>
              </a:extLst>
            </p:cNvPr>
            <p:cNvSpPr/>
            <p:nvPr/>
          </p:nvSpPr>
          <p:spPr>
            <a:xfrm>
              <a:off x="460091" y="3726095"/>
              <a:ext cx="8454" cy="8561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44" y="1"/>
                  </a:moveTo>
                  <a:cubicBezTo>
                    <a:pt x="42" y="1"/>
                    <a:pt x="41" y="1"/>
                    <a:pt x="39" y="1"/>
                  </a:cubicBezTo>
                  <a:cubicBezTo>
                    <a:pt x="20" y="1"/>
                    <a:pt x="0" y="21"/>
                    <a:pt x="0" y="40"/>
                  </a:cubicBezTo>
                  <a:cubicBezTo>
                    <a:pt x="0" y="63"/>
                    <a:pt x="20" y="79"/>
                    <a:pt x="39" y="79"/>
                  </a:cubicBezTo>
                  <a:cubicBezTo>
                    <a:pt x="62" y="79"/>
                    <a:pt x="78" y="63"/>
                    <a:pt x="78" y="40"/>
                  </a:cubicBezTo>
                  <a:cubicBezTo>
                    <a:pt x="78" y="17"/>
                    <a:pt x="64" y="1"/>
                    <a:pt x="44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6016;p51">
              <a:extLst>
                <a:ext uri="{FF2B5EF4-FFF2-40B4-BE49-F238E27FC236}">
                  <a16:creationId xmlns:a16="http://schemas.microsoft.com/office/drawing/2014/main" id="{22C2EBA9-9763-D0C9-A130-82A10D1FD91D}"/>
                </a:ext>
              </a:extLst>
            </p:cNvPr>
            <p:cNvSpPr/>
            <p:nvPr/>
          </p:nvSpPr>
          <p:spPr>
            <a:xfrm>
              <a:off x="462445" y="3728556"/>
              <a:ext cx="3638" cy="374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17" y="1"/>
                  </a:moveTo>
                  <a:cubicBezTo>
                    <a:pt x="9" y="1"/>
                    <a:pt x="0" y="9"/>
                    <a:pt x="0" y="17"/>
                  </a:cubicBezTo>
                  <a:cubicBezTo>
                    <a:pt x="0" y="26"/>
                    <a:pt x="9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9"/>
                    <a:pt x="26" y="1"/>
                    <a:pt x="17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6017;p51">
              <a:extLst>
                <a:ext uri="{FF2B5EF4-FFF2-40B4-BE49-F238E27FC236}">
                  <a16:creationId xmlns:a16="http://schemas.microsoft.com/office/drawing/2014/main" id="{E6CCC98C-0035-F006-4E0E-7DA6D49A1E79}"/>
                </a:ext>
              </a:extLst>
            </p:cNvPr>
            <p:cNvSpPr/>
            <p:nvPr/>
          </p:nvSpPr>
          <p:spPr>
            <a:xfrm>
              <a:off x="421889" y="3679866"/>
              <a:ext cx="85178" cy="9096"/>
            </a:xfrm>
            <a:custGeom>
              <a:avLst/>
              <a:gdLst/>
              <a:ahLst/>
              <a:cxnLst/>
              <a:rect l="l" t="t" r="r" b="b"/>
              <a:pathLst>
                <a:path w="796" h="85" extrusionOk="0">
                  <a:moveTo>
                    <a:pt x="0" y="1"/>
                  </a:moveTo>
                  <a:lnTo>
                    <a:pt x="0" y="85"/>
                  </a:lnTo>
                  <a:lnTo>
                    <a:pt x="795" y="85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6018;p51">
              <a:extLst>
                <a:ext uri="{FF2B5EF4-FFF2-40B4-BE49-F238E27FC236}">
                  <a16:creationId xmlns:a16="http://schemas.microsoft.com/office/drawing/2014/main" id="{88A0D232-10A9-FDE6-E2D7-65A8B8515B94}"/>
                </a:ext>
              </a:extLst>
            </p:cNvPr>
            <p:cNvSpPr/>
            <p:nvPr/>
          </p:nvSpPr>
          <p:spPr>
            <a:xfrm>
              <a:off x="505784" y="3680830"/>
              <a:ext cx="8668" cy="8133"/>
            </a:xfrm>
            <a:custGeom>
              <a:avLst/>
              <a:gdLst/>
              <a:ahLst/>
              <a:cxnLst/>
              <a:rect l="l" t="t" r="r" b="b"/>
              <a:pathLst>
                <a:path w="81" h="76" extrusionOk="0">
                  <a:moveTo>
                    <a:pt x="39" y="0"/>
                  </a:moveTo>
                  <a:cubicBezTo>
                    <a:pt x="17" y="0"/>
                    <a:pt x="0" y="17"/>
                    <a:pt x="0" y="36"/>
                  </a:cubicBezTo>
                  <a:cubicBezTo>
                    <a:pt x="0" y="59"/>
                    <a:pt x="17" y="76"/>
                    <a:pt x="39" y="76"/>
                  </a:cubicBezTo>
                  <a:cubicBezTo>
                    <a:pt x="59" y="76"/>
                    <a:pt x="81" y="56"/>
                    <a:pt x="75" y="36"/>
                  </a:cubicBezTo>
                  <a:cubicBezTo>
                    <a:pt x="75" y="17"/>
                    <a:pt x="59" y="0"/>
                    <a:pt x="3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6019;p51">
              <a:extLst>
                <a:ext uri="{FF2B5EF4-FFF2-40B4-BE49-F238E27FC236}">
                  <a16:creationId xmlns:a16="http://schemas.microsoft.com/office/drawing/2014/main" id="{1E30442C-6C5F-0887-9927-F420CDFF3AB0}"/>
                </a:ext>
              </a:extLst>
            </p:cNvPr>
            <p:cNvSpPr/>
            <p:nvPr/>
          </p:nvSpPr>
          <p:spPr>
            <a:xfrm>
              <a:off x="507817" y="3682542"/>
              <a:ext cx="3959" cy="406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20" y="1"/>
                  </a:moveTo>
                  <a:cubicBezTo>
                    <a:pt x="9" y="1"/>
                    <a:pt x="1" y="9"/>
                    <a:pt x="1" y="18"/>
                  </a:cubicBezTo>
                  <a:cubicBezTo>
                    <a:pt x="1" y="29"/>
                    <a:pt x="9" y="37"/>
                    <a:pt x="20" y="37"/>
                  </a:cubicBezTo>
                  <a:cubicBezTo>
                    <a:pt x="28" y="37"/>
                    <a:pt x="37" y="29"/>
                    <a:pt x="37" y="18"/>
                  </a:cubicBezTo>
                  <a:cubicBezTo>
                    <a:pt x="37" y="9"/>
                    <a:pt x="28" y="1"/>
                    <a:pt x="20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6020;p51">
              <a:extLst>
                <a:ext uri="{FF2B5EF4-FFF2-40B4-BE49-F238E27FC236}">
                  <a16:creationId xmlns:a16="http://schemas.microsoft.com/office/drawing/2014/main" id="{1640EF6F-156C-2BA1-287A-1A9C908917F2}"/>
                </a:ext>
              </a:extLst>
            </p:cNvPr>
            <p:cNvSpPr/>
            <p:nvPr/>
          </p:nvSpPr>
          <p:spPr>
            <a:xfrm>
              <a:off x="414398" y="3680830"/>
              <a:ext cx="8454" cy="8133"/>
            </a:xfrm>
            <a:custGeom>
              <a:avLst/>
              <a:gdLst/>
              <a:ahLst/>
              <a:cxnLst/>
              <a:rect l="l" t="t" r="r" b="b"/>
              <a:pathLst>
                <a:path w="79" h="76" extrusionOk="0">
                  <a:moveTo>
                    <a:pt x="37" y="0"/>
                  </a:moveTo>
                  <a:cubicBezTo>
                    <a:pt x="17" y="0"/>
                    <a:pt x="0" y="17"/>
                    <a:pt x="0" y="36"/>
                  </a:cubicBezTo>
                  <a:cubicBezTo>
                    <a:pt x="0" y="59"/>
                    <a:pt x="17" y="76"/>
                    <a:pt x="37" y="76"/>
                  </a:cubicBezTo>
                  <a:cubicBezTo>
                    <a:pt x="62" y="76"/>
                    <a:pt x="78" y="56"/>
                    <a:pt x="76" y="36"/>
                  </a:cubicBezTo>
                  <a:cubicBezTo>
                    <a:pt x="76" y="17"/>
                    <a:pt x="59" y="0"/>
                    <a:pt x="3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6021;p51">
              <a:extLst>
                <a:ext uri="{FF2B5EF4-FFF2-40B4-BE49-F238E27FC236}">
                  <a16:creationId xmlns:a16="http://schemas.microsoft.com/office/drawing/2014/main" id="{B75277AC-7250-F9FC-74B6-D03F93BE718C}"/>
                </a:ext>
              </a:extLst>
            </p:cNvPr>
            <p:cNvSpPr/>
            <p:nvPr/>
          </p:nvSpPr>
          <p:spPr>
            <a:xfrm>
              <a:off x="416431" y="3682542"/>
              <a:ext cx="4066" cy="4066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8" y="1"/>
                  </a:moveTo>
                  <a:cubicBezTo>
                    <a:pt x="9" y="1"/>
                    <a:pt x="1" y="9"/>
                    <a:pt x="1" y="18"/>
                  </a:cubicBezTo>
                  <a:cubicBezTo>
                    <a:pt x="1" y="29"/>
                    <a:pt x="9" y="37"/>
                    <a:pt x="18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9"/>
                    <a:pt x="29" y="1"/>
                    <a:pt x="18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6022;p51">
              <a:extLst>
                <a:ext uri="{FF2B5EF4-FFF2-40B4-BE49-F238E27FC236}">
                  <a16:creationId xmlns:a16="http://schemas.microsoft.com/office/drawing/2014/main" id="{F7127AA9-142D-4223-BEA8-1953C903A69D}"/>
                </a:ext>
              </a:extLst>
            </p:cNvPr>
            <p:cNvSpPr/>
            <p:nvPr/>
          </p:nvSpPr>
          <p:spPr>
            <a:xfrm>
              <a:off x="437619" y="3658357"/>
              <a:ext cx="52434" cy="52435"/>
            </a:xfrm>
            <a:custGeom>
              <a:avLst/>
              <a:gdLst/>
              <a:ahLst/>
              <a:cxnLst/>
              <a:rect l="l" t="t" r="r" b="b"/>
              <a:pathLst>
                <a:path w="490" h="490" extrusionOk="0">
                  <a:moveTo>
                    <a:pt x="431" y="1"/>
                  </a:moveTo>
                  <a:lnTo>
                    <a:pt x="1" y="428"/>
                  </a:lnTo>
                  <a:lnTo>
                    <a:pt x="60" y="489"/>
                  </a:lnTo>
                  <a:lnTo>
                    <a:pt x="489" y="60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6023;p51">
              <a:extLst>
                <a:ext uri="{FF2B5EF4-FFF2-40B4-BE49-F238E27FC236}">
                  <a16:creationId xmlns:a16="http://schemas.microsoft.com/office/drawing/2014/main" id="{2B5176E9-037C-400C-03C7-DB14EE7926CA}"/>
                </a:ext>
              </a:extLst>
            </p:cNvPr>
            <p:cNvSpPr/>
            <p:nvPr/>
          </p:nvSpPr>
          <p:spPr>
            <a:xfrm>
              <a:off x="484810" y="3656645"/>
              <a:ext cx="7598" cy="6528"/>
            </a:xfrm>
            <a:custGeom>
              <a:avLst/>
              <a:gdLst/>
              <a:ahLst/>
              <a:cxnLst/>
              <a:rect l="l" t="t" r="r" b="b"/>
              <a:pathLst>
                <a:path w="71" h="61" extrusionOk="0">
                  <a:moveTo>
                    <a:pt x="40" y="0"/>
                  </a:moveTo>
                  <a:cubicBezTo>
                    <a:pt x="31" y="0"/>
                    <a:pt x="22" y="4"/>
                    <a:pt x="15" y="9"/>
                  </a:cubicBezTo>
                  <a:cubicBezTo>
                    <a:pt x="1" y="20"/>
                    <a:pt x="1" y="37"/>
                    <a:pt x="15" y="50"/>
                  </a:cubicBezTo>
                  <a:cubicBezTo>
                    <a:pt x="22" y="57"/>
                    <a:pt x="29" y="61"/>
                    <a:pt x="37" y="61"/>
                  </a:cubicBezTo>
                  <a:cubicBezTo>
                    <a:pt x="45" y="61"/>
                    <a:pt x="52" y="57"/>
                    <a:pt x="59" y="50"/>
                  </a:cubicBezTo>
                  <a:cubicBezTo>
                    <a:pt x="70" y="42"/>
                    <a:pt x="70" y="20"/>
                    <a:pt x="59" y="9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6024;p51">
              <a:extLst>
                <a:ext uri="{FF2B5EF4-FFF2-40B4-BE49-F238E27FC236}">
                  <a16:creationId xmlns:a16="http://schemas.microsoft.com/office/drawing/2014/main" id="{4C7179A3-302A-EF91-8766-BBDF5DF5C8AE}"/>
                </a:ext>
              </a:extLst>
            </p:cNvPr>
            <p:cNvSpPr/>
            <p:nvPr/>
          </p:nvSpPr>
          <p:spPr>
            <a:xfrm>
              <a:off x="486950" y="3658571"/>
              <a:ext cx="3638" cy="3103"/>
            </a:xfrm>
            <a:custGeom>
              <a:avLst/>
              <a:gdLst/>
              <a:ahLst/>
              <a:cxnLst/>
              <a:rect l="l" t="t" r="r" b="b"/>
              <a:pathLst>
                <a:path w="34" h="29" extrusionOk="0">
                  <a:moveTo>
                    <a:pt x="18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0" y="10"/>
                    <a:pt x="0" y="16"/>
                    <a:pt x="9" y="24"/>
                  </a:cubicBezTo>
                  <a:cubicBezTo>
                    <a:pt x="10" y="27"/>
                    <a:pt x="13" y="28"/>
                    <a:pt x="16" y="28"/>
                  </a:cubicBezTo>
                  <a:cubicBezTo>
                    <a:pt x="19" y="28"/>
                    <a:pt x="23" y="27"/>
                    <a:pt x="25" y="24"/>
                  </a:cubicBezTo>
                  <a:cubicBezTo>
                    <a:pt x="34" y="16"/>
                    <a:pt x="34" y="10"/>
                    <a:pt x="25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6025;p51">
              <a:extLst>
                <a:ext uri="{FF2B5EF4-FFF2-40B4-BE49-F238E27FC236}">
                  <a16:creationId xmlns:a16="http://schemas.microsoft.com/office/drawing/2014/main" id="{2564E345-8DE2-FD90-A9C0-3B173F1C9915}"/>
                </a:ext>
              </a:extLst>
            </p:cNvPr>
            <p:cNvSpPr/>
            <p:nvPr/>
          </p:nvSpPr>
          <p:spPr>
            <a:xfrm>
              <a:off x="435907" y="3706298"/>
              <a:ext cx="7277" cy="674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9" y="0"/>
                    <a:pt x="21" y="4"/>
                    <a:pt x="14" y="11"/>
                  </a:cubicBezTo>
                  <a:cubicBezTo>
                    <a:pt x="0" y="19"/>
                    <a:pt x="0" y="38"/>
                    <a:pt x="14" y="52"/>
                  </a:cubicBezTo>
                  <a:cubicBezTo>
                    <a:pt x="20" y="59"/>
                    <a:pt x="27" y="63"/>
                    <a:pt x="34" y="63"/>
                  </a:cubicBezTo>
                  <a:cubicBezTo>
                    <a:pt x="41" y="63"/>
                    <a:pt x="49" y="59"/>
                    <a:pt x="56" y="52"/>
                  </a:cubicBezTo>
                  <a:cubicBezTo>
                    <a:pt x="67" y="36"/>
                    <a:pt x="67" y="16"/>
                    <a:pt x="56" y="11"/>
                  </a:cubicBezTo>
                  <a:cubicBezTo>
                    <a:pt x="50" y="4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6026;p51">
              <a:extLst>
                <a:ext uri="{FF2B5EF4-FFF2-40B4-BE49-F238E27FC236}">
                  <a16:creationId xmlns:a16="http://schemas.microsoft.com/office/drawing/2014/main" id="{57F462CD-CA8B-F26C-3747-E878EC785C25}"/>
                </a:ext>
              </a:extLst>
            </p:cNvPr>
            <p:cNvSpPr/>
            <p:nvPr/>
          </p:nvSpPr>
          <p:spPr>
            <a:xfrm>
              <a:off x="437619" y="3707796"/>
              <a:ext cx="3745" cy="2996"/>
            </a:xfrm>
            <a:custGeom>
              <a:avLst/>
              <a:gdLst/>
              <a:ahLst/>
              <a:cxnLst/>
              <a:rect l="l" t="t" r="r" b="b"/>
              <a:pathLst>
                <a:path w="35" h="28" extrusionOk="0">
                  <a:moveTo>
                    <a:pt x="19" y="1"/>
                  </a:moveTo>
                  <a:cubicBezTo>
                    <a:pt x="16" y="1"/>
                    <a:pt x="12" y="2"/>
                    <a:pt x="9" y="5"/>
                  </a:cubicBezTo>
                  <a:cubicBezTo>
                    <a:pt x="1" y="10"/>
                    <a:pt x="1" y="16"/>
                    <a:pt x="9" y="22"/>
                  </a:cubicBezTo>
                  <a:cubicBezTo>
                    <a:pt x="11" y="26"/>
                    <a:pt x="13" y="28"/>
                    <a:pt x="17" y="28"/>
                  </a:cubicBezTo>
                  <a:cubicBezTo>
                    <a:pt x="20" y="28"/>
                    <a:pt x="23" y="26"/>
                    <a:pt x="26" y="22"/>
                  </a:cubicBezTo>
                  <a:cubicBezTo>
                    <a:pt x="34" y="16"/>
                    <a:pt x="34" y="10"/>
                    <a:pt x="26" y="5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6027;p51">
              <a:extLst>
                <a:ext uri="{FF2B5EF4-FFF2-40B4-BE49-F238E27FC236}">
                  <a16:creationId xmlns:a16="http://schemas.microsoft.com/office/drawing/2014/main" id="{EF1FBF29-1FB3-57C3-56CD-CB162AAF2E1E}"/>
                </a:ext>
              </a:extLst>
            </p:cNvPr>
            <p:cNvSpPr/>
            <p:nvPr/>
          </p:nvSpPr>
          <p:spPr>
            <a:xfrm>
              <a:off x="437084" y="3658678"/>
              <a:ext cx="52327" cy="5232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59" y="1"/>
                  </a:moveTo>
                  <a:lnTo>
                    <a:pt x="0" y="59"/>
                  </a:lnTo>
                  <a:lnTo>
                    <a:pt x="430" y="489"/>
                  </a:lnTo>
                  <a:lnTo>
                    <a:pt x="489" y="43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6028;p51">
              <a:extLst>
                <a:ext uri="{FF2B5EF4-FFF2-40B4-BE49-F238E27FC236}">
                  <a16:creationId xmlns:a16="http://schemas.microsoft.com/office/drawing/2014/main" id="{9A25FC74-CFDD-1C49-9C47-EBD2B8C4CF6A}"/>
                </a:ext>
              </a:extLst>
            </p:cNvPr>
            <p:cNvSpPr/>
            <p:nvPr/>
          </p:nvSpPr>
          <p:spPr>
            <a:xfrm>
              <a:off x="485131" y="3706298"/>
              <a:ext cx="7919" cy="6314"/>
            </a:xfrm>
            <a:custGeom>
              <a:avLst/>
              <a:gdLst/>
              <a:ahLst/>
              <a:cxnLst/>
              <a:rect l="l" t="t" r="r" b="b"/>
              <a:pathLst>
                <a:path w="74" h="59" extrusionOk="0">
                  <a:moveTo>
                    <a:pt x="37" y="0"/>
                  </a:moveTo>
                  <a:cubicBezTo>
                    <a:pt x="29" y="0"/>
                    <a:pt x="21" y="4"/>
                    <a:pt x="14" y="11"/>
                  </a:cubicBezTo>
                  <a:cubicBezTo>
                    <a:pt x="1" y="19"/>
                    <a:pt x="1" y="38"/>
                    <a:pt x="14" y="52"/>
                  </a:cubicBezTo>
                  <a:cubicBezTo>
                    <a:pt x="20" y="57"/>
                    <a:pt x="27" y="59"/>
                    <a:pt x="35" y="59"/>
                  </a:cubicBezTo>
                  <a:cubicBezTo>
                    <a:pt x="42" y="59"/>
                    <a:pt x="51" y="57"/>
                    <a:pt x="59" y="52"/>
                  </a:cubicBezTo>
                  <a:cubicBezTo>
                    <a:pt x="73" y="41"/>
                    <a:pt x="73" y="24"/>
                    <a:pt x="59" y="11"/>
                  </a:cubicBezTo>
                  <a:cubicBezTo>
                    <a:pt x="52" y="4"/>
                    <a:pt x="44" y="0"/>
                    <a:pt x="3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6029;p51">
              <a:extLst>
                <a:ext uri="{FF2B5EF4-FFF2-40B4-BE49-F238E27FC236}">
                  <a16:creationId xmlns:a16="http://schemas.microsoft.com/office/drawing/2014/main" id="{E91DB294-B4F6-1269-702C-5CE15B2B3C59}"/>
                </a:ext>
              </a:extLst>
            </p:cNvPr>
            <p:cNvSpPr/>
            <p:nvPr/>
          </p:nvSpPr>
          <p:spPr>
            <a:xfrm>
              <a:off x="486950" y="3707796"/>
              <a:ext cx="3638" cy="2782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18" y="1"/>
                  </a:moveTo>
                  <a:cubicBezTo>
                    <a:pt x="15" y="1"/>
                    <a:pt x="11" y="2"/>
                    <a:pt x="9" y="5"/>
                  </a:cubicBezTo>
                  <a:cubicBezTo>
                    <a:pt x="0" y="10"/>
                    <a:pt x="0" y="16"/>
                    <a:pt x="9" y="22"/>
                  </a:cubicBezTo>
                  <a:cubicBezTo>
                    <a:pt x="11" y="24"/>
                    <a:pt x="15" y="26"/>
                    <a:pt x="18" y="26"/>
                  </a:cubicBezTo>
                  <a:cubicBezTo>
                    <a:pt x="21" y="26"/>
                    <a:pt x="24" y="24"/>
                    <a:pt x="25" y="22"/>
                  </a:cubicBezTo>
                  <a:cubicBezTo>
                    <a:pt x="34" y="19"/>
                    <a:pt x="34" y="13"/>
                    <a:pt x="25" y="5"/>
                  </a:cubicBezTo>
                  <a:cubicBezTo>
                    <a:pt x="24" y="2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6030;p51">
              <a:extLst>
                <a:ext uri="{FF2B5EF4-FFF2-40B4-BE49-F238E27FC236}">
                  <a16:creationId xmlns:a16="http://schemas.microsoft.com/office/drawing/2014/main" id="{3D28E535-3B02-188A-1F79-FFE999C3A42A}"/>
                </a:ext>
              </a:extLst>
            </p:cNvPr>
            <p:cNvSpPr/>
            <p:nvPr/>
          </p:nvSpPr>
          <p:spPr>
            <a:xfrm>
              <a:off x="435586" y="3656645"/>
              <a:ext cx="7598" cy="6528"/>
            </a:xfrm>
            <a:custGeom>
              <a:avLst/>
              <a:gdLst/>
              <a:ahLst/>
              <a:cxnLst/>
              <a:rect l="l" t="t" r="r" b="b"/>
              <a:pathLst>
                <a:path w="71" h="61" extrusionOk="0">
                  <a:moveTo>
                    <a:pt x="39" y="0"/>
                  </a:moveTo>
                  <a:cubicBezTo>
                    <a:pt x="31" y="0"/>
                    <a:pt x="22" y="4"/>
                    <a:pt x="14" y="9"/>
                  </a:cubicBezTo>
                  <a:cubicBezTo>
                    <a:pt x="0" y="20"/>
                    <a:pt x="0" y="37"/>
                    <a:pt x="14" y="50"/>
                  </a:cubicBezTo>
                  <a:cubicBezTo>
                    <a:pt x="21" y="57"/>
                    <a:pt x="29" y="61"/>
                    <a:pt x="36" y="61"/>
                  </a:cubicBezTo>
                  <a:cubicBezTo>
                    <a:pt x="44" y="61"/>
                    <a:pt x="51" y="57"/>
                    <a:pt x="56" y="50"/>
                  </a:cubicBezTo>
                  <a:cubicBezTo>
                    <a:pt x="70" y="42"/>
                    <a:pt x="70" y="23"/>
                    <a:pt x="56" y="9"/>
                  </a:cubicBezTo>
                  <a:cubicBezTo>
                    <a:pt x="51" y="2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6031;p51">
              <a:extLst>
                <a:ext uri="{FF2B5EF4-FFF2-40B4-BE49-F238E27FC236}">
                  <a16:creationId xmlns:a16="http://schemas.microsoft.com/office/drawing/2014/main" id="{A7496802-58FE-95F5-796C-F6D46F9C061D}"/>
                </a:ext>
              </a:extLst>
            </p:cNvPr>
            <p:cNvSpPr/>
            <p:nvPr/>
          </p:nvSpPr>
          <p:spPr>
            <a:xfrm>
              <a:off x="438261" y="3658357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1"/>
                  </a:moveTo>
                  <a:cubicBezTo>
                    <a:pt x="6" y="1"/>
                    <a:pt x="1" y="7"/>
                    <a:pt x="1" y="15"/>
                  </a:cubicBezTo>
                  <a:cubicBezTo>
                    <a:pt x="1" y="23"/>
                    <a:pt x="6" y="29"/>
                    <a:pt x="14" y="29"/>
                  </a:cubicBezTo>
                  <a:cubicBezTo>
                    <a:pt x="20" y="29"/>
                    <a:pt x="28" y="23"/>
                    <a:pt x="28" y="15"/>
                  </a:cubicBezTo>
                  <a:cubicBezTo>
                    <a:pt x="28" y="7"/>
                    <a:pt x="20" y="1"/>
                    <a:pt x="14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6032;p51">
              <a:extLst>
                <a:ext uri="{FF2B5EF4-FFF2-40B4-BE49-F238E27FC236}">
                  <a16:creationId xmlns:a16="http://schemas.microsoft.com/office/drawing/2014/main" id="{5335D2E0-7316-35AA-9BDA-0A9162A09384}"/>
                </a:ext>
              </a:extLst>
            </p:cNvPr>
            <p:cNvSpPr/>
            <p:nvPr/>
          </p:nvSpPr>
          <p:spPr>
            <a:xfrm>
              <a:off x="456774" y="3676870"/>
              <a:ext cx="14446" cy="14446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67" y="1"/>
                  </a:moveTo>
                  <a:cubicBezTo>
                    <a:pt x="28" y="1"/>
                    <a:pt x="0" y="32"/>
                    <a:pt x="0" y="68"/>
                  </a:cubicBezTo>
                  <a:cubicBezTo>
                    <a:pt x="0" y="107"/>
                    <a:pt x="31" y="135"/>
                    <a:pt x="67" y="135"/>
                  </a:cubicBezTo>
                  <a:cubicBezTo>
                    <a:pt x="106" y="135"/>
                    <a:pt x="134" y="101"/>
                    <a:pt x="134" y="68"/>
                  </a:cubicBezTo>
                  <a:cubicBezTo>
                    <a:pt x="134" y="32"/>
                    <a:pt x="106" y="1"/>
                    <a:pt x="67" y="1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6033;p51">
              <a:extLst>
                <a:ext uri="{FF2B5EF4-FFF2-40B4-BE49-F238E27FC236}">
                  <a16:creationId xmlns:a16="http://schemas.microsoft.com/office/drawing/2014/main" id="{1FD9D392-8445-D458-79AE-1474BB3FF381}"/>
                </a:ext>
              </a:extLst>
            </p:cNvPr>
            <p:cNvSpPr/>
            <p:nvPr/>
          </p:nvSpPr>
          <p:spPr>
            <a:xfrm>
              <a:off x="-254946" y="2524579"/>
              <a:ext cx="850282" cy="1825805"/>
            </a:xfrm>
            <a:custGeom>
              <a:avLst/>
              <a:gdLst/>
              <a:ahLst/>
              <a:cxnLst/>
              <a:rect l="l" t="t" r="r" b="b"/>
              <a:pathLst>
                <a:path w="7946" h="17062" extrusionOk="0">
                  <a:moveTo>
                    <a:pt x="6836" y="0"/>
                  </a:moveTo>
                  <a:cubicBezTo>
                    <a:pt x="6744" y="756"/>
                    <a:pt x="6534" y="1479"/>
                    <a:pt x="6052" y="2062"/>
                  </a:cubicBezTo>
                  <a:cubicBezTo>
                    <a:pt x="5409" y="2837"/>
                    <a:pt x="4385" y="3188"/>
                    <a:pt x="3364" y="3188"/>
                  </a:cubicBezTo>
                  <a:cubicBezTo>
                    <a:pt x="3096" y="3188"/>
                    <a:pt x="2828" y="3164"/>
                    <a:pt x="2567" y="3117"/>
                  </a:cubicBezTo>
                  <a:cubicBezTo>
                    <a:pt x="2492" y="3103"/>
                    <a:pt x="2411" y="3089"/>
                    <a:pt x="2330" y="3080"/>
                  </a:cubicBezTo>
                  <a:lnTo>
                    <a:pt x="2330" y="3080"/>
                  </a:lnTo>
                  <a:cubicBezTo>
                    <a:pt x="2411" y="3195"/>
                    <a:pt x="2495" y="3312"/>
                    <a:pt x="2590" y="3415"/>
                  </a:cubicBezTo>
                  <a:cubicBezTo>
                    <a:pt x="2411" y="3652"/>
                    <a:pt x="2260" y="3892"/>
                    <a:pt x="2121" y="4138"/>
                  </a:cubicBezTo>
                  <a:cubicBezTo>
                    <a:pt x="2154" y="4163"/>
                    <a:pt x="2185" y="4179"/>
                    <a:pt x="2218" y="4199"/>
                  </a:cubicBezTo>
                  <a:cubicBezTo>
                    <a:pt x="2467" y="4344"/>
                    <a:pt x="2757" y="4400"/>
                    <a:pt x="3039" y="4456"/>
                  </a:cubicBezTo>
                  <a:cubicBezTo>
                    <a:pt x="3608" y="4567"/>
                    <a:pt x="4180" y="4679"/>
                    <a:pt x="4749" y="4785"/>
                  </a:cubicBezTo>
                  <a:cubicBezTo>
                    <a:pt x="4950" y="4824"/>
                    <a:pt x="5156" y="4866"/>
                    <a:pt x="5335" y="4963"/>
                  </a:cubicBezTo>
                  <a:cubicBezTo>
                    <a:pt x="5784" y="5203"/>
                    <a:pt x="5990" y="5725"/>
                    <a:pt x="6135" y="6208"/>
                  </a:cubicBezTo>
                  <a:cubicBezTo>
                    <a:pt x="6610" y="7748"/>
                    <a:pt x="6883" y="9341"/>
                    <a:pt x="6942" y="10947"/>
                  </a:cubicBezTo>
                  <a:cubicBezTo>
                    <a:pt x="6975" y="11899"/>
                    <a:pt x="6933" y="12881"/>
                    <a:pt x="6596" y="13774"/>
                  </a:cubicBezTo>
                  <a:cubicBezTo>
                    <a:pt x="6258" y="14666"/>
                    <a:pt x="5589" y="15475"/>
                    <a:pt x="4685" y="15777"/>
                  </a:cubicBezTo>
                  <a:cubicBezTo>
                    <a:pt x="4434" y="15862"/>
                    <a:pt x="4170" y="15902"/>
                    <a:pt x="3906" y="15902"/>
                  </a:cubicBezTo>
                  <a:cubicBezTo>
                    <a:pt x="3132" y="15902"/>
                    <a:pt x="2352" y="15551"/>
                    <a:pt x="1867" y="14940"/>
                  </a:cubicBezTo>
                  <a:cubicBezTo>
                    <a:pt x="1513" y="14491"/>
                    <a:pt x="1320" y="13933"/>
                    <a:pt x="1183" y="13377"/>
                  </a:cubicBezTo>
                  <a:cubicBezTo>
                    <a:pt x="935" y="12384"/>
                    <a:pt x="846" y="11360"/>
                    <a:pt x="796" y="10334"/>
                  </a:cubicBezTo>
                  <a:cubicBezTo>
                    <a:pt x="754" y="9455"/>
                    <a:pt x="740" y="8573"/>
                    <a:pt x="759" y="7692"/>
                  </a:cubicBezTo>
                  <a:lnTo>
                    <a:pt x="759" y="7692"/>
                  </a:lnTo>
                  <a:cubicBezTo>
                    <a:pt x="433" y="8802"/>
                    <a:pt x="196" y="9940"/>
                    <a:pt x="123" y="11095"/>
                  </a:cubicBezTo>
                  <a:cubicBezTo>
                    <a:pt x="1" y="12981"/>
                    <a:pt x="335" y="14937"/>
                    <a:pt x="1351" y="16530"/>
                  </a:cubicBezTo>
                  <a:cubicBezTo>
                    <a:pt x="1948" y="16820"/>
                    <a:pt x="2606" y="16920"/>
                    <a:pt x="3262" y="16990"/>
                  </a:cubicBezTo>
                  <a:cubicBezTo>
                    <a:pt x="3646" y="17030"/>
                    <a:pt x="4034" y="17061"/>
                    <a:pt x="4420" y="17061"/>
                  </a:cubicBezTo>
                  <a:cubicBezTo>
                    <a:pt x="4707" y="17061"/>
                    <a:pt x="4994" y="17044"/>
                    <a:pt x="5279" y="17001"/>
                  </a:cubicBezTo>
                  <a:cubicBezTo>
                    <a:pt x="5943" y="16901"/>
                    <a:pt x="6604" y="16650"/>
                    <a:pt x="7098" y="16195"/>
                  </a:cubicBezTo>
                  <a:cubicBezTo>
                    <a:pt x="7098" y="16195"/>
                    <a:pt x="7946" y="13531"/>
                    <a:pt x="7946" y="12069"/>
                  </a:cubicBezTo>
                  <a:cubicBezTo>
                    <a:pt x="7943" y="7391"/>
                    <a:pt x="5817" y="3476"/>
                    <a:pt x="5817" y="3476"/>
                  </a:cubicBezTo>
                  <a:cubicBezTo>
                    <a:pt x="6258" y="3025"/>
                    <a:pt x="6610" y="2472"/>
                    <a:pt x="6875" y="1897"/>
                  </a:cubicBezTo>
                  <a:cubicBezTo>
                    <a:pt x="7140" y="1323"/>
                    <a:pt x="7251" y="659"/>
                    <a:pt x="7073" y="53"/>
                  </a:cubicBezTo>
                  <a:cubicBezTo>
                    <a:pt x="6997" y="37"/>
                    <a:pt x="6917" y="20"/>
                    <a:pt x="683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6034;p51">
              <a:extLst>
                <a:ext uri="{FF2B5EF4-FFF2-40B4-BE49-F238E27FC236}">
                  <a16:creationId xmlns:a16="http://schemas.microsoft.com/office/drawing/2014/main" id="{CF0987DB-CF42-E4D3-8FEB-E44D7F006637}"/>
                </a:ext>
              </a:extLst>
            </p:cNvPr>
            <p:cNvSpPr/>
            <p:nvPr/>
          </p:nvSpPr>
          <p:spPr>
            <a:xfrm>
              <a:off x="-59118" y="3403886"/>
              <a:ext cx="147349" cy="126807"/>
            </a:xfrm>
            <a:custGeom>
              <a:avLst/>
              <a:gdLst/>
              <a:ahLst/>
              <a:cxnLst/>
              <a:rect l="l" t="t" r="r" b="b"/>
              <a:pathLst>
                <a:path w="1377" h="1185" extrusionOk="0">
                  <a:moveTo>
                    <a:pt x="689" y="1"/>
                  </a:moveTo>
                  <a:cubicBezTo>
                    <a:pt x="594" y="1"/>
                    <a:pt x="500" y="50"/>
                    <a:pt x="453" y="147"/>
                  </a:cubicBezTo>
                  <a:lnTo>
                    <a:pt x="408" y="236"/>
                  </a:lnTo>
                  <a:lnTo>
                    <a:pt x="305" y="250"/>
                  </a:lnTo>
                  <a:cubicBezTo>
                    <a:pt x="90" y="287"/>
                    <a:pt x="1" y="552"/>
                    <a:pt x="160" y="705"/>
                  </a:cubicBezTo>
                  <a:lnTo>
                    <a:pt x="232" y="775"/>
                  </a:lnTo>
                  <a:lnTo>
                    <a:pt x="216" y="875"/>
                  </a:lnTo>
                  <a:cubicBezTo>
                    <a:pt x="185" y="1046"/>
                    <a:pt x="320" y="1184"/>
                    <a:pt x="475" y="1184"/>
                  </a:cubicBezTo>
                  <a:cubicBezTo>
                    <a:pt x="516" y="1184"/>
                    <a:pt x="557" y="1175"/>
                    <a:pt x="598" y="1154"/>
                  </a:cubicBezTo>
                  <a:lnTo>
                    <a:pt x="690" y="1107"/>
                  </a:lnTo>
                  <a:lnTo>
                    <a:pt x="779" y="1154"/>
                  </a:lnTo>
                  <a:cubicBezTo>
                    <a:pt x="819" y="1175"/>
                    <a:pt x="860" y="1184"/>
                    <a:pt x="900" y="1184"/>
                  </a:cubicBezTo>
                  <a:cubicBezTo>
                    <a:pt x="1054" y="1184"/>
                    <a:pt x="1191" y="1046"/>
                    <a:pt x="1164" y="875"/>
                  </a:cubicBezTo>
                  <a:lnTo>
                    <a:pt x="1147" y="775"/>
                  </a:lnTo>
                  <a:lnTo>
                    <a:pt x="1220" y="705"/>
                  </a:lnTo>
                  <a:cubicBezTo>
                    <a:pt x="1376" y="549"/>
                    <a:pt x="1290" y="281"/>
                    <a:pt x="1072" y="250"/>
                  </a:cubicBezTo>
                  <a:lnTo>
                    <a:pt x="972" y="236"/>
                  </a:lnTo>
                  <a:lnTo>
                    <a:pt x="927" y="147"/>
                  </a:lnTo>
                  <a:cubicBezTo>
                    <a:pt x="878" y="50"/>
                    <a:pt x="783" y="1"/>
                    <a:pt x="6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6035;p51">
              <a:extLst>
                <a:ext uri="{FF2B5EF4-FFF2-40B4-BE49-F238E27FC236}">
                  <a16:creationId xmlns:a16="http://schemas.microsoft.com/office/drawing/2014/main" id="{CA63A7B6-E01B-96B7-B54C-337F076FD288}"/>
                </a:ext>
              </a:extLst>
            </p:cNvPr>
            <p:cNvSpPr/>
            <p:nvPr/>
          </p:nvSpPr>
          <p:spPr>
            <a:xfrm>
              <a:off x="-48952" y="3413196"/>
              <a:ext cx="126055" cy="107866"/>
            </a:xfrm>
            <a:custGeom>
              <a:avLst/>
              <a:gdLst/>
              <a:ahLst/>
              <a:cxnLst/>
              <a:rect l="l" t="t" r="r" b="b"/>
              <a:pathLst>
                <a:path w="1178" h="1008" extrusionOk="0">
                  <a:moveTo>
                    <a:pt x="593" y="1"/>
                  </a:moveTo>
                  <a:cubicBezTo>
                    <a:pt x="512" y="1"/>
                    <a:pt x="430" y="42"/>
                    <a:pt x="386" y="124"/>
                  </a:cubicBezTo>
                  <a:lnTo>
                    <a:pt x="347" y="202"/>
                  </a:lnTo>
                  <a:lnTo>
                    <a:pt x="263" y="216"/>
                  </a:lnTo>
                  <a:cubicBezTo>
                    <a:pt x="79" y="241"/>
                    <a:pt x="1" y="467"/>
                    <a:pt x="137" y="599"/>
                  </a:cubicBezTo>
                  <a:lnTo>
                    <a:pt x="201" y="660"/>
                  </a:lnTo>
                  <a:lnTo>
                    <a:pt x="187" y="744"/>
                  </a:lnTo>
                  <a:cubicBezTo>
                    <a:pt x="161" y="889"/>
                    <a:pt x="278" y="1007"/>
                    <a:pt x="409" y="1007"/>
                  </a:cubicBezTo>
                  <a:cubicBezTo>
                    <a:pt x="444" y="1007"/>
                    <a:pt x="480" y="999"/>
                    <a:pt x="514" y="981"/>
                  </a:cubicBezTo>
                  <a:lnTo>
                    <a:pt x="592" y="942"/>
                  </a:lnTo>
                  <a:lnTo>
                    <a:pt x="667" y="981"/>
                  </a:lnTo>
                  <a:cubicBezTo>
                    <a:pt x="702" y="999"/>
                    <a:pt x="738" y="1007"/>
                    <a:pt x="773" y="1007"/>
                  </a:cubicBezTo>
                  <a:cubicBezTo>
                    <a:pt x="905" y="1007"/>
                    <a:pt x="1021" y="889"/>
                    <a:pt x="997" y="744"/>
                  </a:cubicBezTo>
                  <a:lnTo>
                    <a:pt x="983" y="660"/>
                  </a:lnTo>
                  <a:lnTo>
                    <a:pt x="1044" y="599"/>
                  </a:lnTo>
                  <a:cubicBezTo>
                    <a:pt x="1178" y="470"/>
                    <a:pt x="1103" y="244"/>
                    <a:pt x="918" y="216"/>
                  </a:cubicBezTo>
                  <a:lnTo>
                    <a:pt x="835" y="202"/>
                  </a:lnTo>
                  <a:lnTo>
                    <a:pt x="796" y="124"/>
                  </a:lnTo>
                  <a:cubicBezTo>
                    <a:pt x="754" y="42"/>
                    <a:pt x="674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6036;p51">
              <a:extLst>
                <a:ext uri="{FF2B5EF4-FFF2-40B4-BE49-F238E27FC236}">
                  <a16:creationId xmlns:a16="http://schemas.microsoft.com/office/drawing/2014/main" id="{D1D49AFC-FF6F-D29A-0D9B-485C2747278B}"/>
                </a:ext>
              </a:extLst>
            </p:cNvPr>
            <p:cNvSpPr/>
            <p:nvPr/>
          </p:nvSpPr>
          <p:spPr>
            <a:xfrm>
              <a:off x="-46812" y="3421650"/>
              <a:ext cx="114070" cy="104014"/>
            </a:xfrm>
            <a:custGeom>
              <a:avLst/>
              <a:gdLst/>
              <a:ahLst/>
              <a:cxnLst/>
              <a:rect l="l" t="t" r="r" b="b"/>
              <a:pathLst>
                <a:path w="1066" h="972" extrusionOk="0">
                  <a:moveTo>
                    <a:pt x="523" y="533"/>
                  </a:moveTo>
                  <a:cubicBezTo>
                    <a:pt x="522" y="533"/>
                    <a:pt x="522" y="533"/>
                    <a:pt x="522" y="534"/>
                  </a:cubicBezTo>
                  <a:cubicBezTo>
                    <a:pt x="492" y="542"/>
                    <a:pt x="460" y="554"/>
                    <a:pt x="427" y="569"/>
                  </a:cubicBezTo>
                  <a:lnTo>
                    <a:pt x="427" y="569"/>
                  </a:lnTo>
                  <a:cubicBezTo>
                    <a:pt x="427" y="576"/>
                    <a:pt x="429" y="581"/>
                    <a:pt x="435" y="581"/>
                  </a:cubicBezTo>
                  <a:cubicBezTo>
                    <a:pt x="436" y="581"/>
                    <a:pt x="437" y="581"/>
                    <a:pt x="438" y="581"/>
                  </a:cubicBezTo>
                  <a:cubicBezTo>
                    <a:pt x="466" y="575"/>
                    <a:pt x="497" y="561"/>
                    <a:pt x="519" y="539"/>
                  </a:cubicBezTo>
                  <a:cubicBezTo>
                    <a:pt x="521" y="537"/>
                    <a:pt x="522" y="535"/>
                    <a:pt x="523" y="534"/>
                  </a:cubicBezTo>
                  <a:lnTo>
                    <a:pt x="523" y="534"/>
                  </a:lnTo>
                  <a:cubicBezTo>
                    <a:pt x="523" y="533"/>
                    <a:pt x="523" y="533"/>
                    <a:pt x="523" y="533"/>
                  </a:cubicBezTo>
                  <a:close/>
                  <a:moveTo>
                    <a:pt x="0" y="455"/>
                  </a:moveTo>
                  <a:cubicBezTo>
                    <a:pt x="14" y="483"/>
                    <a:pt x="31" y="511"/>
                    <a:pt x="56" y="534"/>
                  </a:cubicBezTo>
                  <a:lnTo>
                    <a:pt x="128" y="603"/>
                  </a:lnTo>
                  <a:lnTo>
                    <a:pt x="112" y="706"/>
                  </a:lnTo>
                  <a:cubicBezTo>
                    <a:pt x="106" y="712"/>
                    <a:pt x="106" y="720"/>
                    <a:pt x="106" y="726"/>
                  </a:cubicBezTo>
                  <a:cubicBezTo>
                    <a:pt x="203" y="690"/>
                    <a:pt x="319" y="617"/>
                    <a:pt x="427" y="569"/>
                  </a:cubicBezTo>
                  <a:lnTo>
                    <a:pt x="427" y="569"/>
                  </a:lnTo>
                  <a:cubicBezTo>
                    <a:pt x="428" y="549"/>
                    <a:pt x="444" y="513"/>
                    <a:pt x="431" y="513"/>
                  </a:cubicBezTo>
                  <a:cubicBezTo>
                    <a:pt x="430" y="513"/>
                    <a:pt x="429" y="513"/>
                    <a:pt x="427" y="514"/>
                  </a:cubicBezTo>
                  <a:cubicBezTo>
                    <a:pt x="343" y="541"/>
                    <a:pt x="292" y="561"/>
                    <a:pt x="241" y="561"/>
                  </a:cubicBezTo>
                  <a:cubicBezTo>
                    <a:pt x="180" y="561"/>
                    <a:pt x="118" y="533"/>
                    <a:pt x="0" y="455"/>
                  </a:cubicBezTo>
                  <a:close/>
                  <a:moveTo>
                    <a:pt x="826" y="1"/>
                  </a:moveTo>
                  <a:cubicBezTo>
                    <a:pt x="801" y="121"/>
                    <a:pt x="765" y="238"/>
                    <a:pt x="717" y="349"/>
                  </a:cubicBezTo>
                  <a:cubicBezTo>
                    <a:pt x="703" y="380"/>
                    <a:pt x="686" y="414"/>
                    <a:pt x="653" y="425"/>
                  </a:cubicBezTo>
                  <a:cubicBezTo>
                    <a:pt x="649" y="426"/>
                    <a:pt x="645" y="426"/>
                    <a:pt x="640" y="426"/>
                  </a:cubicBezTo>
                  <a:cubicBezTo>
                    <a:pt x="621" y="426"/>
                    <a:pt x="599" y="417"/>
                    <a:pt x="583" y="405"/>
                  </a:cubicBezTo>
                  <a:cubicBezTo>
                    <a:pt x="564" y="388"/>
                    <a:pt x="550" y="366"/>
                    <a:pt x="536" y="347"/>
                  </a:cubicBezTo>
                  <a:cubicBezTo>
                    <a:pt x="466" y="235"/>
                    <a:pt x="396" y="126"/>
                    <a:pt x="327" y="15"/>
                  </a:cubicBezTo>
                  <a:lnTo>
                    <a:pt x="299" y="76"/>
                  </a:lnTo>
                  <a:lnTo>
                    <a:pt x="243" y="82"/>
                  </a:lnTo>
                  <a:cubicBezTo>
                    <a:pt x="357" y="154"/>
                    <a:pt x="455" y="246"/>
                    <a:pt x="513" y="366"/>
                  </a:cubicBezTo>
                  <a:cubicBezTo>
                    <a:pt x="538" y="422"/>
                    <a:pt x="556" y="489"/>
                    <a:pt x="523" y="534"/>
                  </a:cubicBezTo>
                  <a:lnTo>
                    <a:pt x="523" y="534"/>
                  </a:lnTo>
                  <a:cubicBezTo>
                    <a:pt x="535" y="536"/>
                    <a:pt x="531" y="595"/>
                    <a:pt x="544" y="603"/>
                  </a:cubicBezTo>
                  <a:cubicBezTo>
                    <a:pt x="552" y="612"/>
                    <a:pt x="552" y="623"/>
                    <a:pt x="558" y="634"/>
                  </a:cubicBezTo>
                  <a:cubicBezTo>
                    <a:pt x="566" y="684"/>
                    <a:pt x="564" y="740"/>
                    <a:pt x="552" y="793"/>
                  </a:cubicBezTo>
                  <a:cubicBezTo>
                    <a:pt x="547" y="852"/>
                    <a:pt x="536" y="913"/>
                    <a:pt x="522" y="972"/>
                  </a:cubicBezTo>
                  <a:lnTo>
                    <a:pt x="586" y="941"/>
                  </a:lnTo>
                  <a:lnTo>
                    <a:pt x="631" y="963"/>
                  </a:lnTo>
                  <a:cubicBezTo>
                    <a:pt x="622" y="916"/>
                    <a:pt x="619" y="863"/>
                    <a:pt x="617" y="815"/>
                  </a:cubicBezTo>
                  <a:cubicBezTo>
                    <a:pt x="614" y="734"/>
                    <a:pt x="617" y="648"/>
                    <a:pt x="661" y="578"/>
                  </a:cubicBezTo>
                  <a:cubicBezTo>
                    <a:pt x="664" y="570"/>
                    <a:pt x="670" y="567"/>
                    <a:pt x="672" y="564"/>
                  </a:cubicBezTo>
                  <a:cubicBezTo>
                    <a:pt x="678" y="559"/>
                    <a:pt x="686" y="559"/>
                    <a:pt x="692" y="559"/>
                  </a:cubicBezTo>
                  <a:cubicBezTo>
                    <a:pt x="812" y="559"/>
                    <a:pt x="926" y="606"/>
                    <a:pt x="1046" y="634"/>
                  </a:cubicBezTo>
                  <a:lnTo>
                    <a:pt x="1038" y="606"/>
                  </a:lnTo>
                  <a:lnTo>
                    <a:pt x="1066" y="573"/>
                  </a:lnTo>
                  <a:cubicBezTo>
                    <a:pt x="1024" y="570"/>
                    <a:pt x="982" y="570"/>
                    <a:pt x="943" y="564"/>
                  </a:cubicBezTo>
                  <a:cubicBezTo>
                    <a:pt x="901" y="556"/>
                    <a:pt x="859" y="550"/>
                    <a:pt x="818" y="534"/>
                  </a:cubicBezTo>
                  <a:cubicBezTo>
                    <a:pt x="790" y="525"/>
                    <a:pt x="767" y="517"/>
                    <a:pt x="745" y="500"/>
                  </a:cubicBezTo>
                  <a:cubicBezTo>
                    <a:pt x="723" y="483"/>
                    <a:pt x="706" y="458"/>
                    <a:pt x="706" y="430"/>
                  </a:cubicBezTo>
                  <a:cubicBezTo>
                    <a:pt x="706" y="402"/>
                    <a:pt x="723" y="375"/>
                    <a:pt x="737" y="355"/>
                  </a:cubicBezTo>
                  <a:cubicBezTo>
                    <a:pt x="798" y="263"/>
                    <a:pt x="857" y="174"/>
                    <a:pt x="921" y="82"/>
                  </a:cubicBezTo>
                  <a:lnTo>
                    <a:pt x="859" y="70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6037;p51">
              <a:extLst>
                <a:ext uri="{FF2B5EF4-FFF2-40B4-BE49-F238E27FC236}">
                  <a16:creationId xmlns:a16="http://schemas.microsoft.com/office/drawing/2014/main" id="{83B6E55A-3C93-28C9-1F7A-6A5376AFB8B1}"/>
                </a:ext>
              </a:extLst>
            </p:cNvPr>
            <p:cNvSpPr/>
            <p:nvPr/>
          </p:nvSpPr>
          <p:spPr>
            <a:xfrm>
              <a:off x="-9252" y="3443159"/>
              <a:ext cx="47832" cy="47833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224" y="1"/>
                  </a:moveTo>
                  <a:cubicBezTo>
                    <a:pt x="101" y="1"/>
                    <a:pt x="1" y="98"/>
                    <a:pt x="1" y="224"/>
                  </a:cubicBezTo>
                  <a:cubicBezTo>
                    <a:pt x="1" y="346"/>
                    <a:pt x="101" y="447"/>
                    <a:pt x="224" y="447"/>
                  </a:cubicBezTo>
                  <a:cubicBezTo>
                    <a:pt x="347" y="447"/>
                    <a:pt x="447" y="346"/>
                    <a:pt x="447" y="224"/>
                  </a:cubicBezTo>
                  <a:cubicBezTo>
                    <a:pt x="447" y="98"/>
                    <a:pt x="347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6038;p51">
              <a:extLst>
                <a:ext uri="{FF2B5EF4-FFF2-40B4-BE49-F238E27FC236}">
                  <a16:creationId xmlns:a16="http://schemas.microsoft.com/office/drawing/2014/main" id="{D7160EC3-BFFA-8E46-9942-CD59CA94FB38}"/>
                </a:ext>
              </a:extLst>
            </p:cNvPr>
            <p:cNvSpPr/>
            <p:nvPr/>
          </p:nvSpPr>
          <p:spPr>
            <a:xfrm>
              <a:off x="-4437" y="3451078"/>
              <a:ext cx="37346" cy="32210"/>
            </a:xfrm>
            <a:custGeom>
              <a:avLst/>
              <a:gdLst/>
              <a:ahLst/>
              <a:cxnLst/>
              <a:rect l="l" t="t" r="r" b="b"/>
              <a:pathLst>
                <a:path w="349" h="301" extrusionOk="0">
                  <a:moveTo>
                    <a:pt x="177" y="0"/>
                  </a:moveTo>
                  <a:cubicBezTo>
                    <a:pt x="152" y="0"/>
                    <a:pt x="127" y="13"/>
                    <a:pt x="112" y="38"/>
                  </a:cubicBezTo>
                  <a:lnTo>
                    <a:pt x="101" y="60"/>
                  </a:lnTo>
                  <a:lnTo>
                    <a:pt x="78" y="66"/>
                  </a:lnTo>
                  <a:cubicBezTo>
                    <a:pt x="23" y="72"/>
                    <a:pt x="0" y="141"/>
                    <a:pt x="39" y="180"/>
                  </a:cubicBezTo>
                  <a:lnTo>
                    <a:pt x="56" y="197"/>
                  </a:lnTo>
                  <a:lnTo>
                    <a:pt x="53" y="222"/>
                  </a:lnTo>
                  <a:cubicBezTo>
                    <a:pt x="44" y="264"/>
                    <a:pt x="80" y="299"/>
                    <a:pt x="120" y="299"/>
                  </a:cubicBezTo>
                  <a:cubicBezTo>
                    <a:pt x="130" y="299"/>
                    <a:pt x="141" y="297"/>
                    <a:pt x="151" y="292"/>
                  </a:cubicBezTo>
                  <a:lnTo>
                    <a:pt x="176" y="278"/>
                  </a:lnTo>
                  <a:lnTo>
                    <a:pt x="198" y="292"/>
                  </a:lnTo>
                  <a:cubicBezTo>
                    <a:pt x="209" y="298"/>
                    <a:pt x="221" y="301"/>
                    <a:pt x="232" y="301"/>
                  </a:cubicBezTo>
                  <a:cubicBezTo>
                    <a:pt x="271" y="301"/>
                    <a:pt x="305" y="266"/>
                    <a:pt x="296" y="222"/>
                  </a:cubicBezTo>
                  <a:lnTo>
                    <a:pt x="293" y="197"/>
                  </a:lnTo>
                  <a:lnTo>
                    <a:pt x="310" y="180"/>
                  </a:lnTo>
                  <a:cubicBezTo>
                    <a:pt x="349" y="141"/>
                    <a:pt x="329" y="72"/>
                    <a:pt x="274" y="66"/>
                  </a:cubicBezTo>
                  <a:lnTo>
                    <a:pt x="249" y="60"/>
                  </a:lnTo>
                  <a:lnTo>
                    <a:pt x="237" y="38"/>
                  </a:lnTo>
                  <a:cubicBezTo>
                    <a:pt x="225" y="13"/>
                    <a:pt x="201" y="0"/>
                    <a:pt x="177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6039;p51">
              <a:extLst>
                <a:ext uri="{FF2B5EF4-FFF2-40B4-BE49-F238E27FC236}">
                  <a16:creationId xmlns:a16="http://schemas.microsoft.com/office/drawing/2014/main" id="{30674350-E6CB-1473-AA8D-8408D905CCB3}"/>
                </a:ext>
              </a:extLst>
            </p:cNvPr>
            <p:cNvSpPr/>
            <p:nvPr/>
          </p:nvSpPr>
          <p:spPr>
            <a:xfrm>
              <a:off x="1770" y="3454502"/>
              <a:ext cx="24933" cy="24933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8" y="1"/>
                  </a:moveTo>
                  <a:cubicBezTo>
                    <a:pt x="54" y="1"/>
                    <a:pt x="1" y="54"/>
                    <a:pt x="1" y="118"/>
                  </a:cubicBezTo>
                  <a:cubicBezTo>
                    <a:pt x="1" y="179"/>
                    <a:pt x="54" y="232"/>
                    <a:pt x="118" y="232"/>
                  </a:cubicBezTo>
                  <a:cubicBezTo>
                    <a:pt x="179" y="232"/>
                    <a:pt x="232" y="179"/>
                    <a:pt x="232" y="118"/>
                  </a:cubicBezTo>
                  <a:cubicBezTo>
                    <a:pt x="232" y="54"/>
                    <a:pt x="179" y="1"/>
                    <a:pt x="118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6040;p51">
              <a:extLst>
                <a:ext uri="{FF2B5EF4-FFF2-40B4-BE49-F238E27FC236}">
                  <a16:creationId xmlns:a16="http://schemas.microsoft.com/office/drawing/2014/main" id="{C46CEF4E-5D0B-06E0-F3C5-ED5C3FE6B2B7}"/>
                </a:ext>
              </a:extLst>
            </p:cNvPr>
            <p:cNvSpPr/>
            <p:nvPr/>
          </p:nvSpPr>
          <p:spPr>
            <a:xfrm>
              <a:off x="13113" y="3431174"/>
              <a:ext cx="2782" cy="73302"/>
            </a:xfrm>
            <a:custGeom>
              <a:avLst/>
              <a:gdLst/>
              <a:ahLst/>
              <a:cxnLst/>
              <a:rect l="l" t="t" r="r" b="b"/>
              <a:pathLst>
                <a:path w="26" h="685" extrusionOk="0">
                  <a:moveTo>
                    <a:pt x="1" y="1"/>
                  </a:moveTo>
                  <a:lnTo>
                    <a:pt x="1" y="684"/>
                  </a:lnTo>
                  <a:lnTo>
                    <a:pt x="26" y="68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6041;p51">
              <a:extLst>
                <a:ext uri="{FF2B5EF4-FFF2-40B4-BE49-F238E27FC236}">
                  <a16:creationId xmlns:a16="http://schemas.microsoft.com/office/drawing/2014/main" id="{043DCFF3-6D30-8B57-F73A-624AE1671530}"/>
                </a:ext>
              </a:extLst>
            </p:cNvPr>
            <p:cNvSpPr/>
            <p:nvPr/>
          </p:nvSpPr>
          <p:spPr>
            <a:xfrm>
              <a:off x="10759" y="3424325"/>
              <a:ext cx="7598" cy="7598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7" y="1"/>
                  </a:moveTo>
                  <a:cubicBezTo>
                    <a:pt x="17" y="1"/>
                    <a:pt x="1" y="18"/>
                    <a:pt x="1" y="34"/>
                  </a:cubicBezTo>
                  <a:cubicBezTo>
                    <a:pt x="1" y="54"/>
                    <a:pt x="17" y="71"/>
                    <a:pt x="37" y="71"/>
                  </a:cubicBezTo>
                  <a:cubicBezTo>
                    <a:pt x="56" y="71"/>
                    <a:pt x="70" y="54"/>
                    <a:pt x="70" y="34"/>
                  </a:cubicBezTo>
                  <a:cubicBezTo>
                    <a:pt x="70" y="18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6042;p51">
              <a:extLst>
                <a:ext uri="{FF2B5EF4-FFF2-40B4-BE49-F238E27FC236}">
                  <a16:creationId xmlns:a16="http://schemas.microsoft.com/office/drawing/2014/main" id="{BE894EFF-EB88-6FA8-F691-15F39D1344BE}"/>
                </a:ext>
              </a:extLst>
            </p:cNvPr>
            <p:cNvSpPr/>
            <p:nvPr/>
          </p:nvSpPr>
          <p:spPr>
            <a:xfrm>
              <a:off x="13113" y="3426465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5" y="0"/>
                  </a:moveTo>
                  <a:cubicBezTo>
                    <a:pt x="6" y="0"/>
                    <a:pt x="1" y="9"/>
                    <a:pt x="1" y="14"/>
                  </a:cubicBezTo>
                  <a:cubicBezTo>
                    <a:pt x="1" y="23"/>
                    <a:pt x="6" y="28"/>
                    <a:pt x="15" y="28"/>
                  </a:cubicBezTo>
                  <a:cubicBezTo>
                    <a:pt x="23" y="28"/>
                    <a:pt x="29" y="23"/>
                    <a:pt x="29" y="14"/>
                  </a:cubicBezTo>
                  <a:cubicBezTo>
                    <a:pt x="29" y="9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6043;p51">
              <a:extLst>
                <a:ext uri="{FF2B5EF4-FFF2-40B4-BE49-F238E27FC236}">
                  <a16:creationId xmlns:a16="http://schemas.microsoft.com/office/drawing/2014/main" id="{3795D6E5-DE27-564D-D2AA-FD80B62145DF}"/>
                </a:ext>
              </a:extLst>
            </p:cNvPr>
            <p:cNvSpPr/>
            <p:nvPr/>
          </p:nvSpPr>
          <p:spPr>
            <a:xfrm>
              <a:off x="10759" y="3503192"/>
              <a:ext cx="7598" cy="7598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7" y="0"/>
                  </a:moveTo>
                  <a:cubicBezTo>
                    <a:pt x="17" y="0"/>
                    <a:pt x="1" y="14"/>
                    <a:pt x="1" y="34"/>
                  </a:cubicBezTo>
                  <a:cubicBezTo>
                    <a:pt x="1" y="53"/>
                    <a:pt x="17" y="70"/>
                    <a:pt x="37" y="70"/>
                  </a:cubicBezTo>
                  <a:cubicBezTo>
                    <a:pt x="56" y="70"/>
                    <a:pt x="70" y="53"/>
                    <a:pt x="70" y="34"/>
                  </a:cubicBezTo>
                  <a:cubicBezTo>
                    <a:pt x="70" y="14"/>
                    <a:pt x="56" y="0"/>
                    <a:pt x="3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6044;p51">
              <a:extLst>
                <a:ext uri="{FF2B5EF4-FFF2-40B4-BE49-F238E27FC236}">
                  <a16:creationId xmlns:a16="http://schemas.microsoft.com/office/drawing/2014/main" id="{B67C5F37-FE14-DF34-B567-9A407C54C39B}"/>
                </a:ext>
              </a:extLst>
            </p:cNvPr>
            <p:cNvSpPr/>
            <p:nvPr/>
          </p:nvSpPr>
          <p:spPr>
            <a:xfrm>
              <a:off x="13113" y="3505225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5" y="1"/>
                  </a:moveTo>
                  <a:cubicBezTo>
                    <a:pt x="6" y="1"/>
                    <a:pt x="1" y="6"/>
                    <a:pt x="1" y="15"/>
                  </a:cubicBezTo>
                  <a:cubicBezTo>
                    <a:pt x="1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6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6045;p51">
              <a:extLst>
                <a:ext uri="{FF2B5EF4-FFF2-40B4-BE49-F238E27FC236}">
                  <a16:creationId xmlns:a16="http://schemas.microsoft.com/office/drawing/2014/main" id="{20BD04F8-D06E-B64E-2B9B-7BE8391CDB1E}"/>
                </a:ext>
              </a:extLst>
            </p:cNvPr>
            <p:cNvSpPr/>
            <p:nvPr/>
          </p:nvSpPr>
          <p:spPr>
            <a:xfrm>
              <a:off x="-22093" y="3466166"/>
              <a:ext cx="73300" cy="2782"/>
            </a:xfrm>
            <a:custGeom>
              <a:avLst/>
              <a:gdLst/>
              <a:ahLst/>
              <a:cxnLst/>
              <a:rect l="l" t="t" r="r" b="b"/>
              <a:pathLst>
                <a:path w="685" h="26" extrusionOk="0">
                  <a:moveTo>
                    <a:pt x="1" y="0"/>
                  </a:moveTo>
                  <a:lnTo>
                    <a:pt x="1" y="25"/>
                  </a:lnTo>
                  <a:lnTo>
                    <a:pt x="684" y="25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6046;p51">
              <a:extLst>
                <a:ext uri="{FF2B5EF4-FFF2-40B4-BE49-F238E27FC236}">
                  <a16:creationId xmlns:a16="http://schemas.microsoft.com/office/drawing/2014/main" id="{4A7EBEFB-4988-146F-5F1C-E2E42DE9F504}"/>
                </a:ext>
              </a:extLst>
            </p:cNvPr>
            <p:cNvSpPr/>
            <p:nvPr/>
          </p:nvSpPr>
          <p:spPr>
            <a:xfrm>
              <a:off x="49817" y="3463491"/>
              <a:ext cx="7598" cy="7491"/>
            </a:xfrm>
            <a:custGeom>
              <a:avLst/>
              <a:gdLst/>
              <a:ahLst/>
              <a:cxnLst/>
              <a:rect l="l" t="t" r="r" b="b"/>
              <a:pathLst>
                <a:path w="71" h="70" extrusionOk="0">
                  <a:moveTo>
                    <a:pt x="37" y="0"/>
                  </a:moveTo>
                  <a:cubicBezTo>
                    <a:pt x="18" y="0"/>
                    <a:pt x="1" y="17"/>
                    <a:pt x="1" y="37"/>
                  </a:cubicBezTo>
                  <a:cubicBezTo>
                    <a:pt x="1" y="56"/>
                    <a:pt x="18" y="70"/>
                    <a:pt x="37" y="70"/>
                  </a:cubicBezTo>
                  <a:cubicBezTo>
                    <a:pt x="57" y="70"/>
                    <a:pt x="71" y="56"/>
                    <a:pt x="71" y="37"/>
                  </a:cubicBezTo>
                  <a:cubicBezTo>
                    <a:pt x="71" y="17"/>
                    <a:pt x="57" y="0"/>
                    <a:pt x="37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6047;p51">
              <a:extLst>
                <a:ext uri="{FF2B5EF4-FFF2-40B4-BE49-F238E27FC236}">
                  <a16:creationId xmlns:a16="http://schemas.microsoft.com/office/drawing/2014/main" id="{27F533E5-4D8E-598D-13D7-A0FFF8BD7ED8}"/>
                </a:ext>
              </a:extLst>
            </p:cNvPr>
            <p:cNvSpPr/>
            <p:nvPr/>
          </p:nvSpPr>
          <p:spPr>
            <a:xfrm>
              <a:off x="52278" y="3466166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0"/>
                  </a:moveTo>
                  <a:cubicBezTo>
                    <a:pt x="9" y="0"/>
                    <a:pt x="0" y="9"/>
                    <a:pt x="0" y="14"/>
                  </a:cubicBezTo>
                  <a:cubicBezTo>
                    <a:pt x="0" y="23"/>
                    <a:pt x="6" y="28"/>
                    <a:pt x="14" y="28"/>
                  </a:cubicBezTo>
                  <a:cubicBezTo>
                    <a:pt x="23" y="28"/>
                    <a:pt x="28" y="23"/>
                    <a:pt x="28" y="14"/>
                  </a:cubicBezTo>
                  <a:cubicBezTo>
                    <a:pt x="28" y="9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6048;p51">
              <a:extLst>
                <a:ext uri="{FF2B5EF4-FFF2-40B4-BE49-F238E27FC236}">
                  <a16:creationId xmlns:a16="http://schemas.microsoft.com/office/drawing/2014/main" id="{9DCBB62B-A18D-B3D4-6627-122F5F154CC0}"/>
                </a:ext>
              </a:extLst>
            </p:cNvPr>
            <p:cNvSpPr/>
            <p:nvPr/>
          </p:nvSpPr>
          <p:spPr>
            <a:xfrm>
              <a:off x="-28300" y="3463491"/>
              <a:ext cx="7491" cy="7491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4" y="0"/>
                  </a:moveTo>
                  <a:cubicBezTo>
                    <a:pt x="17" y="0"/>
                    <a:pt x="0" y="17"/>
                    <a:pt x="0" y="37"/>
                  </a:cubicBezTo>
                  <a:cubicBezTo>
                    <a:pt x="0" y="56"/>
                    <a:pt x="17" y="70"/>
                    <a:pt x="34" y="70"/>
                  </a:cubicBezTo>
                  <a:cubicBezTo>
                    <a:pt x="53" y="70"/>
                    <a:pt x="70" y="56"/>
                    <a:pt x="70" y="37"/>
                  </a:cubicBezTo>
                  <a:cubicBezTo>
                    <a:pt x="70" y="17"/>
                    <a:pt x="53" y="0"/>
                    <a:pt x="34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6049;p51">
              <a:extLst>
                <a:ext uri="{FF2B5EF4-FFF2-40B4-BE49-F238E27FC236}">
                  <a16:creationId xmlns:a16="http://schemas.microsoft.com/office/drawing/2014/main" id="{7FE29CE2-49C2-23A9-A29E-F8316ECD1771}"/>
                </a:ext>
              </a:extLst>
            </p:cNvPr>
            <p:cNvSpPr/>
            <p:nvPr/>
          </p:nvSpPr>
          <p:spPr>
            <a:xfrm>
              <a:off x="-26267" y="3465845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5" y="1"/>
                  </a:moveTo>
                  <a:cubicBezTo>
                    <a:pt x="9" y="1"/>
                    <a:pt x="1" y="6"/>
                    <a:pt x="1" y="15"/>
                  </a:cubicBezTo>
                  <a:cubicBezTo>
                    <a:pt x="1" y="23"/>
                    <a:pt x="9" y="28"/>
                    <a:pt x="15" y="28"/>
                  </a:cubicBezTo>
                  <a:cubicBezTo>
                    <a:pt x="23" y="28"/>
                    <a:pt x="28" y="23"/>
                    <a:pt x="28" y="15"/>
                  </a:cubicBezTo>
                  <a:cubicBezTo>
                    <a:pt x="28" y="6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6050;p51">
              <a:extLst>
                <a:ext uri="{FF2B5EF4-FFF2-40B4-BE49-F238E27FC236}">
                  <a16:creationId xmlns:a16="http://schemas.microsoft.com/office/drawing/2014/main" id="{26C3D8A7-5365-4B83-8C1A-6D85FEE05FCC}"/>
                </a:ext>
              </a:extLst>
            </p:cNvPr>
            <p:cNvSpPr/>
            <p:nvPr/>
          </p:nvSpPr>
          <p:spPr>
            <a:xfrm>
              <a:off x="-5935" y="3445834"/>
              <a:ext cx="41626" cy="41627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71" y="1"/>
                  </a:moveTo>
                  <a:lnTo>
                    <a:pt x="0" y="372"/>
                  </a:lnTo>
                  <a:lnTo>
                    <a:pt x="17" y="388"/>
                  </a:lnTo>
                  <a:lnTo>
                    <a:pt x="388" y="17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6051;p51">
              <a:extLst>
                <a:ext uri="{FF2B5EF4-FFF2-40B4-BE49-F238E27FC236}">
                  <a16:creationId xmlns:a16="http://schemas.microsoft.com/office/drawing/2014/main" id="{7B18401E-8753-CE02-2CDE-2B5BDB0D90A0}"/>
                </a:ext>
              </a:extLst>
            </p:cNvPr>
            <p:cNvSpPr/>
            <p:nvPr/>
          </p:nvSpPr>
          <p:spPr>
            <a:xfrm>
              <a:off x="32589" y="3443159"/>
              <a:ext cx="6313" cy="610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23" y="1"/>
                    <a:pt x="16" y="3"/>
                    <a:pt x="11" y="9"/>
                  </a:cubicBezTo>
                  <a:cubicBezTo>
                    <a:pt x="0" y="20"/>
                    <a:pt x="0" y="37"/>
                    <a:pt x="11" y="48"/>
                  </a:cubicBezTo>
                  <a:cubicBezTo>
                    <a:pt x="16" y="54"/>
                    <a:pt x="23" y="56"/>
                    <a:pt x="29" y="56"/>
                  </a:cubicBezTo>
                  <a:cubicBezTo>
                    <a:pt x="36" y="56"/>
                    <a:pt x="43" y="54"/>
                    <a:pt x="48" y="48"/>
                  </a:cubicBezTo>
                  <a:cubicBezTo>
                    <a:pt x="59" y="37"/>
                    <a:pt x="59" y="20"/>
                    <a:pt x="48" y="9"/>
                  </a:cubicBezTo>
                  <a:cubicBezTo>
                    <a:pt x="43" y="3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6052;p51">
              <a:extLst>
                <a:ext uri="{FF2B5EF4-FFF2-40B4-BE49-F238E27FC236}">
                  <a16:creationId xmlns:a16="http://schemas.microsoft.com/office/drawing/2014/main" id="{D13F098E-0E75-FF8E-03C5-942AA6631AC5}"/>
                </a:ext>
              </a:extLst>
            </p:cNvPr>
            <p:cNvSpPr/>
            <p:nvPr/>
          </p:nvSpPr>
          <p:spPr>
            <a:xfrm>
              <a:off x="34622" y="3445299"/>
              <a:ext cx="2568" cy="2247"/>
            </a:xfrm>
            <a:custGeom>
              <a:avLst/>
              <a:gdLst/>
              <a:ahLst/>
              <a:cxnLst/>
              <a:rect l="l" t="t" r="r" b="b"/>
              <a:pathLst>
                <a:path w="24" h="21" extrusionOk="0">
                  <a:moveTo>
                    <a:pt x="12" y="1"/>
                  </a:moveTo>
                  <a:cubicBezTo>
                    <a:pt x="10" y="1"/>
                    <a:pt x="8" y="1"/>
                    <a:pt x="6" y="3"/>
                  </a:cubicBezTo>
                  <a:cubicBezTo>
                    <a:pt x="1" y="6"/>
                    <a:pt x="1" y="14"/>
                    <a:pt x="6" y="17"/>
                  </a:cubicBezTo>
                  <a:cubicBezTo>
                    <a:pt x="8" y="20"/>
                    <a:pt x="10" y="21"/>
                    <a:pt x="12" y="21"/>
                  </a:cubicBezTo>
                  <a:cubicBezTo>
                    <a:pt x="15" y="21"/>
                    <a:pt x="17" y="20"/>
                    <a:pt x="20" y="17"/>
                  </a:cubicBezTo>
                  <a:cubicBezTo>
                    <a:pt x="23" y="14"/>
                    <a:pt x="23" y="8"/>
                    <a:pt x="20" y="3"/>
                  </a:cubicBezTo>
                  <a:cubicBezTo>
                    <a:pt x="17" y="1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6053;p51">
              <a:extLst>
                <a:ext uri="{FF2B5EF4-FFF2-40B4-BE49-F238E27FC236}">
                  <a16:creationId xmlns:a16="http://schemas.microsoft.com/office/drawing/2014/main" id="{2A43A5D8-A1B4-9C57-E6A7-FCFF30DD1596}"/>
                </a:ext>
              </a:extLst>
            </p:cNvPr>
            <p:cNvSpPr/>
            <p:nvPr/>
          </p:nvSpPr>
          <p:spPr>
            <a:xfrm>
              <a:off x="-9787" y="3485535"/>
              <a:ext cx="5992" cy="6100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28" y="1"/>
                  </a:moveTo>
                  <a:cubicBezTo>
                    <a:pt x="14" y="1"/>
                    <a:pt x="0" y="12"/>
                    <a:pt x="0" y="29"/>
                  </a:cubicBezTo>
                  <a:cubicBezTo>
                    <a:pt x="0" y="45"/>
                    <a:pt x="14" y="56"/>
                    <a:pt x="28" y="56"/>
                  </a:cubicBezTo>
                  <a:cubicBezTo>
                    <a:pt x="45" y="56"/>
                    <a:pt x="56" y="45"/>
                    <a:pt x="56" y="29"/>
                  </a:cubicBezTo>
                  <a:cubicBezTo>
                    <a:pt x="56" y="12"/>
                    <a:pt x="45" y="1"/>
                    <a:pt x="28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6054;p51">
              <a:extLst>
                <a:ext uri="{FF2B5EF4-FFF2-40B4-BE49-F238E27FC236}">
                  <a16:creationId xmlns:a16="http://schemas.microsoft.com/office/drawing/2014/main" id="{DC803417-239A-95EE-F707-F1758E9B34A7}"/>
                </a:ext>
              </a:extLst>
            </p:cNvPr>
            <p:cNvSpPr/>
            <p:nvPr/>
          </p:nvSpPr>
          <p:spPr>
            <a:xfrm>
              <a:off x="-7754" y="3487461"/>
              <a:ext cx="2247" cy="2354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10" y="1"/>
                  </a:moveTo>
                  <a:cubicBezTo>
                    <a:pt x="8" y="1"/>
                    <a:pt x="5" y="2"/>
                    <a:pt x="3" y="5"/>
                  </a:cubicBezTo>
                  <a:cubicBezTo>
                    <a:pt x="1" y="8"/>
                    <a:pt x="1" y="13"/>
                    <a:pt x="3" y="19"/>
                  </a:cubicBezTo>
                  <a:cubicBezTo>
                    <a:pt x="5" y="20"/>
                    <a:pt x="8" y="21"/>
                    <a:pt x="10" y="21"/>
                  </a:cubicBezTo>
                  <a:cubicBezTo>
                    <a:pt x="13" y="21"/>
                    <a:pt x="16" y="20"/>
                    <a:pt x="17" y="19"/>
                  </a:cubicBezTo>
                  <a:cubicBezTo>
                    <a:pt x="20" y="13"/>
                    <a:pt x="20" y="8"/>
                    <a:pt x="17" y="5"/>
                  </a:cubicBezTo>
                  <a:cubicBezTo>
                    <a:pt x="16" y="2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6055;p51">
              <a:extLst>
                <a:ext uri="{FF2B5EF4-FFF2-40B4-BE49-F238E27FC236}">
                  <a16:creationId xmlns:a16="http://schemas.microsoft.com/office/drawing/2014/main" id="{6AB78D1C-00DA-0F0E-140F-7AEDADCBB55D}"/>
                </a:ext>
              </a:extLst>
            </p:cNvPr>
            <p:cNvSpPr/>
            <p:nvPr/>
          </p:nvSpPr>
          <p:spPr>
            <a:xfrm>
              <a:off x="-6577" y="3446797"/>
              <a:ext cx="41626" cy="4152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7" y="0"/>
                  </a:moveTo>
                  <a:lnTo>
                    <a:pt x="1" y="17"/>
                  </a:lnTo>
                  <a:lnTo>
                    <a:pt x="372" y="388"/>
                  </a:lnTo>
                  <a:lnTo>
                    <a:pt x="389" y="37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6056;p51">
              <a:extLst>
                <a:ext uri="{FF2B5EF4-FFF2-40B4-BE49-F238E27FC236}">
                  <a16:creationId xmlns:a16="http://schemas.microsoft.com/office/drawing/2014/main" id="{2A8115E6-3760-3137-41A7-45D2AC76994C}"/>
                </a:ext>
              </a:extLst>
            </p:cNvPr>
            <p:cNvSpPr/>
            <p:nvPr/>
          </p:nvSpPr>
          <p:spPr>
            <a:xfrm>
              <a:off x="32803" y="3485856"/>
              <a:ext cx="6420" cy="5886"/>
            </a:xfrm>
            <a:custGeom>
              <a:avLst/>
              <a:gdLst/>
              <a:ahLst/>
              <a:cxnLst/>
              <a:rect l="l" t="t" r="r" b="b"/>
              <a:pathLst>
                <a:path w="60" h="55" extrusionOk="0">
                  <a:moveTo>
                    <a:pt x="32" y="0"/>
                  </a:moveTo>
                  <a:cubicBezTo>
                    <a:pt x="25" y="0"/>
                    <a:pt x="18" y="3"/>
                    <a:pt x="12" y="9"/>
                  </a:cubicBezTo>
                  <a:cubicBezTo>
                    <a:pt x="1" y="20"/>
                    <a:pt x="1" y="37"/>
                    <a:pt x="12" y="48"/>
                  </a:cubicBezTo>
                  <a:cubicBezTo>
                    <a:pt x="15" y="52"/>
                    <a:pt x="21" y="54"/>
                    <a:pt x="29" y="54"/>
                  </a:cubicBezTo>
                  <a:cubicBezTo>
                    <a:pt x="36" y="54"/>
                    <a:pt x="44" y="52"/>
                    <a:pt x="51" y="48"/>
                  </a:cubicBezTo>
                  <a:cubicBezTo>
                    <a:pt x="60" y="37"/>
                    <a:pt x="60" y="20"/>
                    <a:pt x="51" y="9"/>
                  </a:cubicBezTo>
                  <a:cubicBezTo>
                    <a:pt x="46" y="3"/>
                    <a:pt x="39" y="0"/>
                    <a:pt x="32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6057;p51">
              <a:extLst>
                <a:ext uri="{FF2B5EF4-FFF2-40B4-BE49-F238E27FC236}">
                  <a16:creationId xmlns:a16="http://schemas.microsoft.com/office/drawing/2014/main" id="{D3A6DDBD-59A0-7C2C-66D3-B42DDF3DEFF2}"/>
                </a:ext>
              </a:extLst>
            </p:cNvPr>
            <p:cNvSpPr/>
            <p:nvPr/>
          </p:nvSpPr>
          <p:spPr>
            <a:xfrm>
              <a:off x="34622" y="3487461"/>
              <a:ext cx="2568" cy="2568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2" y="1"/>
                  </a:moveTo>
                  <a:cubicBezTo>
                    <a:pt x="10" y="1"/>
                    <a:pt x="8" y="2"/>
                    <a:pt x="6" y="5"/>
                  </a:cubicBezTo>
                  <a:cubicBezTo>
                    <a:pt x="1" y="8"/>
                    <a:pt x="1" y="13"/>
                    <a:pt x="6" y="19"/>
                  </a:cubicBezTo>
                  <a:cubicBezTo>
                    <a:pt x="8" y="22"/>
                    <a:pt x="10" y="23"/>
                    <a:pt x="12" y="23"/>
                  </a:cubicBezTo>
                  <a:cubicBezTo>
                    <a:pt x="15" y="23"/>
                    <a:pt x="17" y="22"/>
                    <a:pt x="20" y="19"/>
                  </a:cubicBezTo>
                  <a:cubicBezTo>
                    <a:pt x="23" y="13"/>
                    <a:pt x="23" y="8"/>
                    <a:pt x="20" y="5"/>
                  </a:cubicBezTo>
                  <a:cubicBezTo>
                    <a:pt x="17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6058;p51">
              <a:extLst>
                <a:ext uri="{FF2B5EF4-FFF2-40B4-BE49-F238E27FC236}">
                  <a16:creationId xmlns:a16="http://schemas.microsoft.com/office/drawing/2014/main" id="{0E494F7E-AD4B-D832-59DE-1D661CD0948C}"/>
                </a:ext>
              </a:extLst>
            </p:cNvPr>
            <p:cNvSpPr/>
            <p:nvPr/>
          </p:nvSpPr>
          <p:spPr>
            <a:xfrm>
              <a:off x="-9787" y="3443480"/>
              <a:ext cx="5992" cy="6100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28" y="0"/>
                  </a:moveTo>
                  <a:cubicBezTo>
                    <a:pt x="14" y="0"/>
                    <a:pt x="0" y="11"/>
                    <a:pt x="0" y="28"/>
                  </a:cubicBezTo>
                  <a:cubicBezTo>
                    <a:pt x="0" y="42"/>
                    <a:pt x="14" y="56"/>
                    <a:pt x="28" y="56"/>
                  </a:cubicBezTo>
                  <a:cubicBezTo>
                    <a:pt x="45" y="56"/>
                    <a:pt x="56" y="42"/>
                    <a:pt x="56" y="28"/>
                  </a:cubicBezTo>
                  <a:cubicBezTo>
                    <a:pt x="56" y="11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6059;p51">
              <a:extLst>
                <a:ext uri="{FF2B5EF4-FFF2-40B4-BE49-F238E27FC236}">
                  <a16:creationId xmlns:a16="http://schemas.microsoft.com/office/drawing/2014/main" id="{5CBF3113-A6AE-AFA9-8F8A-D6A325553D45}"/>
                </a:ext>
              </a:extLst>
            </p:cNvPr>
            <p:cNvSpPr/>
            <p:nvPr/>
          </p:nvSpPr>
          <p:spPr>
            <a:xfrm>
              <a:off x="-7754" y="3445299"/>
              <a:ext cx="2247" cy="2247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0" y="1"/>
                  </a:moveTo>
                  <a:cubicBezTo>
                    <a:pt x="8" y="1"/>
                    <a:pt x="5" y="1"/>
                    <a:pt x="3" y="3"/>
                  </a:cubicBezTo>
                  <a:cubicBezTo>
                    <a:pt x="1" y="6"/>
                    <a:pt x="1" y="14"/>
                    <a:pt x="3" y="17"/>
                  </a:cubicBezTo>
                  <a:cubicBezTo>
                    <a:pt x="5" y="20"/>
                    <a:pt x="8" y="21"/>
                    <a:pt x="10" y="21"/>
                  </a:cubicBezTo>
                  <a:cubicBezTo>
                    <a:pt x="13" y="21"/>
                    <a:pt x="16" y="20"/>
                    <a:pt x="17" y="17"/>
                  </a:cubicBezTo>
                  <a:cubicBezTo>
                    <a:pt x="20" y="14"/>
                    <a:pt x="20" y="8"/>
                    <a:pt x="17" y="3"/>
                  </a:cubicBezTo>
                  <a:cubicBezTo>
                    <a:pt x="16" y="1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6060;p51">
              <a:extLst>
                <a:ext uri="{FF2B5EF4-FFF2-40B4-BE49-F238E27FC236}">
                  <a16:creationId xmlns:a16="http://schemas.microsoft.com/office/drawing/2014/main" id="{FEFE7207-7A5D-1083-89A0-BCFE5ACDC9E4}"/>
                </a:ext>
              </a:extLst>
            </p:cNvPr>
            <p:cNvSpPr/>
            <p:nvPr/>
          </p:nvSpPr>
          <p:spPr>
            <a:xfrm>
              <a:off x="8726" y="3461030"/>
              <a:ext cx="11985" cy="12092"/>
            </a:xfrm>
            <a:custGeom>
              <a:avLst/>
              <a:gdLst/>
              <a:ahLst/>
              <a:cxnLst/>
              <a:rect l="l" t="t" r="r" b="b"/>
              <a:pathLst>
                <a:path w="112" h="113" extrusionOk="0">
                  <a:moveTo>
                    <a:pt x="56" y="1"/>
                  </a:moveTo>
                  <a:cubicBezTo>
                    <a:pt x="25" y="1"/>
                    <a:pt x="0" y="23"/>
                    <a:pt x="0" y="57"/>
                  </a:cubicBezTo>
                  <a:cubicBezTo>
                    <a:pt x="0" y="87"/>
                    <a:pt x="25" y="113"/>
                    <a:pt x="56" y="113"/>
                  </a:cubicBezTo>
                  <a:cubicBezTo>
                    <a:pt x="86" y="113"/>
                    <a:pt x="112" y="87"/>
                    <a:pt x="112" y="57"/>
                  </a:cubicBezTo>
                  <a:cubicBezTo>
                    <a:pt x="112" y="23"/>
                    <a:pt x="86" y="1"/>
                    <a:pt x="56" y="1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6061;p51">
              <a:extLst>
                <a:ext uri="{FF2B5EF4-FFF2-40B4-BE49-F238E27FC236}">
                  <a16:creationId xmlns:a16="http://schemas.microsoft.com/office/drawing/2014/main" id="{97AF2983-5227-F73C-82FD-BE42004EB3EA}"/>
                </a:ext>
              </a:extLst>
            </p:cNvPr>
            <p:cNvSpPr/>
            <p:nvPr/>
          </p:nvSpPr>
          <p:spPr>
            <a:xfrm>
              <a:off x="4766" y="3097942"/>
              <a:ext cx="170249" cy="146818"/>
            </a:xfrm>
            <a:custGeom>
              <a:avLst/>
              <a:gdLst/>
              <a:ahLst/>
              <a:cxnLst/>
              <a:rect l="l" t="t" r="r" b="b"/>
              <a:pathLst>
                <a:path w="1591" h="1372" extrusionOk="0">
                  <a:moveTo>
                    <a:pt x="797" y="0"/>
                  </a:moveTo>
                  <a:cubicBezTo>
                    <a:pt x="688" y="0"/>
                    <a:pt x="578" y="57"/>
                    <a:pt x="522" y="172"/>
                  </a:cubicBezTo>
                  <a:lnTo>
                    <a:pt x="469" y="275"/>
                  </a:lnTo>
                  <a:lnTo>
                    <a:pt x="355" y="292"/>
                  </a:lnTo>
                  <a:cubicBezTo>
                    <a:pt x="104" y="328"/>
                    <a:pt x="1" y="638"/>
                    <a:pt x="182" y="816"/>
                  </a:cubicBezTo>
                  <a:lnTo>
                    <a:pt x="266" y="897"/>
                  </a:lnTo>
                  <a:lnTo>
                    <a:pt x="246" y="1011"/>
                  </a:lnTo>
                  <a:cubicBezTo>
                    <a:pt x="213" y="1210"/>
                    <a:pt x="370" y="1372"/>
                    <a:pt x="549" y="1372"/>
                  </a:cubicBezTo>
                  <a:cubicBezTo>
                    <a:pt x="596" y="1372"/>
                    <a:pt x="645" y="1360"/>
                    <a:pt x="693" y="1335"/>
                  </a:cubicBezTo>
                  <a:lnTo>
                    <a:pt x="796" y="1279"/>
                  </a:lnTo>
                  <a:lnTo>
                    <a:pt x="902" y="1335"/>
                  </a:lnTo>
                  <a:cubicBezTo>
                    <a:pt x="949" y="1360"/>
                    <a:pt x="998" y="1372"/>
                    <a:pt x="1046" y="1372"/>
                  </a:cubicBezTo>
                  <a:cubicBezTo>
                    <a:pt x="1224" y="1372"/>
                    <a:pt x="1381" y="1210"/>
                    <a:pt x="1348" y="1011"/>
                  </a:cubicBezTo>
                  <a:lnTo>
                    <a:pt x="1326" y="897"/>
                  </a:lnTo>
                  <a:lnTo>
                    <a:pt x="1410" y="816"/>
                  </a:lnTo>
                  <a:cubicBezTo>
                    <a:pt x="1591" y="638"/>
                    <a:pt x="1490" y="328"/>
                    <a:pt x="1239" y="292"/>
                  </a:cubicBezTo>
                  <a:lnTo>
                    <a:pt x="1125" y="275"/>
                  </a:lnTo>
                  <a:lnTo>
                    <a:pt x="1072" y="172"/>
                  </a:lnTo>
                  <a:cubicBezTo>
                    <a:pt x="1016" y="57"/>
                    <a:pt x="907" y="0"/>
                    <a:pt x="7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6062;p51">
              <a:extLst>
                <a:ext uri="{FF2B5EF4-FFF2-40B4-BE49-F238E27FC236}">
                  <a16:creationId xmlns:a16="http://schemas.microsoft.com/office/drawing/2014/main" id="{590B6077-349D-7FF0-3E72-9BE794573430}"/>
                </a:ext>
              </a:extLst>
            </p:cNvPr>
            <p:cNvSpPr/>
            <p:nvPr/>
          </p:nvSpPr>
          <p:spPr>
            <a:xfrm>
              <a:off x="17286" y="3108643"/>
              <a:ext cx="145209" cy="125416"/>
            </a:xfrm>
            <a:custGeom>
              <a:avLst/>
              <a:gdLst/>
              <a:ahLst/>
              <a:cxnLst/>
              <a:rect l="l" t="t" r="r" b="b"/>
              <a:pathLst>
                <a:path w="1357" h="1172" extrusionOk="0">
                  <a:moveTo>
                    <a:pt x="681" y="1"/>
                  </a:moveTo>
                  <a:cubicBezTo>
                    <a:pt x="587" y="1"/>
                    <a:pt x="493" y="49"/>
                    <a:pt x="442" y="147"/>
                  </a:cubicBezTo>
                  <a:lnTo>
                    <a:pt x="400" y="239"/>
                  </a:lnTo>
                  <a:lnTo>
                    <a:pt x="302" y="250"/>
                  </a:lnTo>
                  <a:cubicBezTo>
                    <a:pt x="87" y="284"/>
                    <a:pt x="1" y="549"/>
                    <a:pt x="157" y="699"/>
                  </a:cubicBezTo>
                  <a:lnTo>
                    <a:pt x="227" y="769"/>
                  </a:lnTo>
                  <a:lnTo>
                    <a:pt x="210" y="867"/>
                  </a:lnTo>
                  <a:cubicBezTo>
                    <a:pt x="181" y="1034"/>
                    <a:pt x="315" y="1171"/>
                    <a:pt x="467" y="1171"/>
                  </a:cubicBezTo>
                  <a:cubicBezTo>
                    <a:pt x="508" y="1171"/>
                    <a:pt x="549" y="1161"/>
                    <a:pt x="590" y="1140"/>
                  </a:cubicBezTo>
                  <a:lnTo>
                    <a:pt x="679" y="1093"/>
                  </a:lnTo>
                  <a:lnTo>
                    <a:pt x="771" y="1140"/>
                  </a:lnTo>
                  <a:cubicBezTo>
                    <a:pt x="812" y="1162"/>
                    <a:pt x="854" y="1172"/>
                    <a:pt x="894" y="1172"/>
                  </a:cubicBezTo>
                  <a:cubicBezTo>
                    <a:pt x="1046" y="1172"/>
                    <a:pt x="1179" y="1034"/>
                    <a:pt x="1150" y="867"/>
                  </a:cubicBezTo>
                  <a:lnTo>
                    <a:pt x="1134" y="769"/>
                  </a:lnTo>
                  <a:lnTo>
                    <a:pt x="1203" y="699"/>
                  </a:lnTo>
                  <a:cubicBezTo>
                    <a:pt x="1357" y="543"/>
                    <a:pt x="1270" y="284"/>
                    <a:pt x="1055" y="250"/>
                  </a:cubicBezTo>
                  <a:lnTo>
                    <a:pt x="958" y="239"/>
                  </a:lnTo>
                  <a:lnTo>
                    <a:pt x="913" y="147"/>
                  </a:lnTo>
                  <a:cubicBezTo>
                    <a:pt x="866" y="49"/>
                    <a:pt x="774" y="1"/>
                    <a:pt x="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6063;p51">
              <a:extLst>
                <a:ext uri="{FF2B5EF4-FFF2-40B4-BE49-F238E27FC236}">
                  <a16:creationId xmlns:a16="http://schemas.microsoft.com/office/drawing/2014/main" id="{15CB5F62-558A-62D0-7758-6B5CC5CCE495}"/>
                </a:ext>
              </a:extLst>
            </p:cNvPr>
            <p:cNvSpPr/>
            <p:nvPr/>
          </p:nvSpPr>
          <p:spPr>
            <a:xfrm>
              <a:off x="17286" y="3118702"/>
              <a:ext cx="133545" cy="120386"/>
            </a:xfrm>
            <a:custGeom>
              <a:avLst/>
              <a:gdLst/>
              <a:ahLst/>
              <a:cxnLst/>
              <a:rect l="l" t="t" r="r" b="b"/>
              <a:pathLst>
                <a:path w="1248" h="1125" extrusionOk="0">
                  <a:moveTo>
                    <a:pt x="969" y="0"/>
                  </a:moveTo>
                  <a:cubicBezTo>
                    <a:pt x="941" y="140"/>
                    <a:pt x="899" y="276"/>
                    <a:pt x="843" y="405"/>
                  </a:cubicBezTo>
                  <a:cubicBezTo>
                    <a:pt x="827" y="441"/>
                    <a:pt x="807" y="480"/>
                    <a:pt x="771" y="488"/>
                  </a:cubicBezTo>
                  <a:cubicBezTo>
                    <a:pt x="764" y="491"/>
                    <a:pt x="757" y="492"/>
                    <a:pt x="749" y="492"/>
                  </a:cubicBezTo>
                  <a:cubicBezTo>
                    <a:pt x="727" y="492"/>
                    <a:pt x="704" y="481"/>
                    <a:pt x="687" y="469"/>
                  </a:cubicBezTo>
                  <a:cubicBezTo>
                    <a:pt x="662" y="449"/>
                    <a:pt x="648" y="421"/>
                    <a:pt x="631" y="399"/>
                  </a:cubicBezTo>
                  <a:cubicBezTo>
                    <a:pt x="550" y="273"/>
                    <a:pt x="467" y="142"/>
                    <a:pt x="386" y="14"/>
                  </a:cubicBezTo>
                  <a:lnTo>
                    <a:pt x="355" y="81"/>
                  </a:lnTo>
                  <a:lnTo>
                    <a:pt x="291" y="92"/>
                  </a:lnTo>
                  <a:cubicBezTo>
                    <a:pt x="425" y="176"/>
                    <a:pt x="539" y="282"/>
                    <a:pt x="606" y="421"/>
                  </a:cubicBezTo>
                  <a:cubicBezTo>
                    <a:pt x="636" y="484"/>
                    <a:pt x="653" y="566"/>
                    <a:pt x="611" y="620"/>
                  </a:cubicBezTo>
                  <a:lnTo>
                    <a:pt x="611" y="620"/>
                  </a:lnTo>
                  <a:cubicBezTo>
                    <a:pt x="610" y="619"/>
                    <a:pt x="610" y="619"/>
                    <a:pt x="609" y="619"/>
                  </a:cubicBezTo>
                  <a:cubicBezTo>
                    <a:pt x="608" y="619"/>
                    <a:pt x="607" y="619"/>
                    <a:pt x="606" y="619"/>
                  </a:cubicBezTo>
                  <a:cubicBezTo>
                    <a:pt x="572" y="629"/>
                    <a:pt x="537" y="642"/>
                    <a:pt x="501" y="658"/>
                  </a:cubicBezTo>
                  <a:lnTo>
                    <a:pt x="501" y="658"/>
                  </a:lnTo>
                  <a:cubicBezTo>
                    <a:pt x="503" y="635"/>
                    <a:pt x="520" y="596"/>
                    <a:pt x="503" y="596"/>
                  </a:cubicBezTo>
                  <a:cubicBezTo>
                    <a:pt x="501" y="596"/>
                    <a:pt x="500" y="596"/>
                    <a:pt x="497" y="597"/>
                  </a:cubicBezTo>
                  <a:cubicBezTo>
                    <a:pt x="401" y="629"/>
                    <a:pt x="342" y="652"/>
                    <a:pt x="282" y="652"/>
                  </a:cubicBezTo>
                  <a:cubicBezTo>
                    <a:pt x="211" y="652"/>
                    <a:pt x="139" y="619"/>
                    <a:pt x="1" y="530"/>
                  </a:cubicBezTo>
                  <a:lnTo>
                    <a:pt x="1" y="530"/>
                  </a:lnTo>
                  <a:cubicBezTo>
                    <a:pt x="15" y="561"/>
                    <a:pt x="34" y="594"/>
                    <a:pt x="65" y="622"/>
                  </a:cubicBezTo>
                  <a:lnTo>
                    <a:pt x="149" y="703"/>
                  </a:lnTo>
                  <a:lnTo>
                    <a:pt x="129" y="817"/>
                  </a:lnTo>
                  <a:cubicBezTo>
                    <a:pt x="124" y="829"/>
                    <a:pt x="124" y="834"/>
                    <a:pt x="124" y="843"/>
                  </a:cubicBezTo>
                  <a:cubicBezTo>
                    <a:pt x="239" y="797"/>
                    <a:pt x="374" y="713"/>
                    <a:pt x="501" y="658"/>
                  </a:cubicBezTo>
                  <a:lnTo>
                    <a:pt x="501" y="658"/>
                  </a:lnTo>
                  <a:cubicBezTo>
                    <a:pt x="500" y="667"/>
                    <a:pt x="501" y="673"/>
                    <a:pt x="508" y="673"/>
                  </a:cubicBezTo>
                  <a:cubicBezTo>
                    <a:pt x="509" y="673"/>
                    <a:pt x="510" y="673"/>
                    <a:pt x="511" y="672"/>
                  </a:cubicBezTo>
                  <a:cubicBezTo>
                    <a:pt x="550" y="667"/>
                    <a:pt x="584" y="650"/>
                    <a:pt x="609" y="622"/>
                  </a:cubicBezTo>
                  <a:cubicBezTo>
                    <a:pt x="610" y="621"/>
                    <a:pt x="610" y="620"/>
                    <a:pt x="611" y="620"/>
                  </a:cubicBezTo>
                  <a:lnTo>
                    <a:pt x="611" y="620"/>
                  </a:lnTo>
                  <a:cubicBezTo>
                    <a:pt x="621" y="627"/>
                    <a:pt x="614" y="685"/>
                    <a:pt x="626" y="697"/>
                  </a:cubicBezTo>
                  <a:cubicBezTo>
                    <a:pt x="637" y="706"/>
                    <a:pt x="640" y="720"/>
                    <a:pt x="645" y="734"/>
                  </a:cubicBezTo>
                  <a:cubicBezTo>
                    <a:pt x="654" y="792"/>
                    <a:pt x="651" y="857"/>
                    <a:pt x="640" y="918"/>
                  </a:cubicBezTo>
                  <a:cubicBezTo>
                    <a:pt x="631" y="988"/>
                    <a:pt x="620" y="1057"/>
                    <a:pt x="606" y="1124"/>
                  </a:cubicBezTo>
                  <a:lnTo>
                    <a:pt x="679" y="1085"/>
                  </a:lnTo>
                  <a:lnTo>
                    <a:pt x="732" y="1113"/>
                  </a:lnTo>
                  <a:cubicBezTo>
                    <a:pt x="723" y="1055"/>
                    <a:pt x="718" y="999"/>
                    <a:pt x="715" y="943"/>
                  </a:cubicBezTo>
                  <a:cubicBezTo>
                    <a:pt x="710" y="848"/>
                    <a:pt x="715" y="748"/>
                    <a:pt x="765" y="667"/>
                  </a:cubicBezTo>
                  <a:cubicBezTo>
                    <a:pt x="771" y="661"/>
                    <a:pt x="774" y="656"/>
                    <a:pt x="779" y="653"/>
                  </a:cubicBezTo>
                  <a:cubicBezTo>
                    <a:pt x="788" y="650"/>
                    <a:pt x="799" y="647"/>
                    <a:pt x="804" y="647"/>
                  </a:cubicBezTo>
                  <a:cubicBezTo>
                    <a:pt x="944" y="647"/>
                    <a:pt x="1078" y="697"/>
                    <a:pt x="1209" y="734"/>
                  </a:cubicBezTo>
                  <a:lnTo>
                    <a:pt x="1203" y="703"/>
                  </a:lnTo>
                  <a:lnTo>
                    <a:pt x="1248" y="667"/>
                  </a:lnTo>
                  <a:cubicBezTo>
                    <a:pt x="1201" y="664"/>
                    <a:pt x="1150" y="661"/>
                    <a:pt x="1106" y="656"/>
                  </a:cubicBezTo>
                  <a:cubicBezTo>
                    <a:pt x="1055" y="650"/>
                    <a:pt x="1008" y="639"/>
                    <a:pt x="958" y="625"/>
                  </a:cubicBezTo>
                  <a:cubicBezTo>
                    <a:pt x="927" y="614"/>
                    <a:pt x="896" y="605"/>
                    <a:pt x="871" y="583"/>
                  </a:cubicBezTo>
                  <a:cubicBezTo>
                    <a:pt x="846" y="564"/>
                    <a:pt x="829" y="530"/>
                    <a:pt x="829" y="499"/>
                  </a:cubicBezTo>
                  <a:cubicBezTo>
                    <a:pt x="829" y="469"/>
                    <a:pt x="846" y="438"/>
                    <a:pt x="863" y="410"/>
                  </a:cubicBezTo>
                  <a:cubicBezTo>
                    <a:pt x="933" y="304"/>
                    <a:pt x="1002" y="201"/>
                    <a:pt x="1072" y="92"/>
                  </a:cubicBezTo>
                  <a:lnTo>
                    <a:pt x="1008" y="81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6064;p51">
              <a:extLst>
                <a:ext uri="{FF2B5EF4-FFF2-40B4-BE49-F238E27FC236}">
                  <a16:creationId xmlns:a16="http://schemas.microsoft.com/office/drawing/2014/main" id="{65562C75-AC69-5618-0063-7584E3BC955D}"/>
                </a:ext>
              </a:extLst>
            </p:cNvPr>
            <p:cNvSpPr/>
            <p:nvPr/>
          </p:nvSpPr>
          <p:spPr>
            <a:xfrm>
              <a:off x="62444" y="3143743"/>
              <a:ext cx="55323" cy="55324"/>
            </a:xfrm>
            <a:custGeom>
              <a:avLst/>
              <a:gdLst/>
              <a:ahLst/>
              <a:cxnLst/>
              <a:rect l="l" t="t" r="r" b="b"/>
              <a:pathLst>
                <a:path w="517" h="517" extrusionOk="0">
                  <a:moveTo>
                    <a:pt x="257" y="0"/>
                  </a:moveTo>
                  <a:cubicBezTo>
                    <a:pt x="115" y="0"/>
                    <a:pt x="0" y="115"/>
                    <a:pt x="0" y="260"/>
                  </a:cubicBezTo>
                  <a:cubicBezTo>
                    <a:pt x="0" y="402"/>
                    <a:pt x="115" y="516"/>
                    <a:pt x="257" y="516"/>
                  </a:cubicBezTo>
                  <a:cubicBezTo>
                    <a:pt x="402" y="516"/>
                    <a:pt x="516" y="402"/>
                    <a:pt x="516" y="260"/>
                  </a:cubicBezTo>
                  <a:cubicBezTo>
                    <a:pt x="516" y="115"/>
                    <a:pt x="402" y="0"/>
                    <a:pt x="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6065;p51">
              <a:extLst>
                <a:ext uri="{FF2B5EF4-FFF2-40B4-BE49-F238E27FC236}">
                  <a16:creationId xmlns:a16="http://schemas.microsoft.com/office/drawing/2014/main" id="{C6A9898D-22BD-BB78-D1F7-2A067CDAEF64}"/>
                </a:ext>
              </a:extLst>
            </p:cNvPr>
            <p:cNvSpPr/>
            <p:nvPr/>
          </p:nvSpPr>
          <p:spPr>
            <a:xfrm>
              <a:off x="67474" y="3152732"/>
              <a:ext cx="44301" cy="37775"/>
            </a:xfrm>
            <a:custGeom>
              <a:avLst/>
              <a:gdLst/>
              <a:ahLst/>
              <a:cxnLst/>
              <a:rect l="l" t="t" r="r" b="b"/>
              <a:pathLst>
                <a:path w="414" h="353" extrusionOk="0">
                  <a:moveTo>
                    <a:pt x="209" y="0"/>
                  </a:moveTo>
                  <a:cubicBezTo>
                    <a:pt x="181" y="0"/>
                    <a:pt x="151" y="14"/>
                    <a:pt x="135" y="42"/>
                  </a:cubicBezTo>
                  <a:lnTo>
                    <a:pt x="121" y="70"/>
                  </a:lnTo>
                  <a:lnTo>
                    <a:pt x="93" y="73"/>
                  </a:lnTo>
                  <a:cubicBezTo>
                    <a:pt x="28" y="84"/>
                    <a:pt x="1" y="165"/>
                    <a:pt x="51" y="209"/>
                  </a:cubicBezTo>
                  <a:lnTo>
                    <a:pt x="70" y="232"/>
                  </a:lnTo>
                  <a:lnTo>
                    <a:pt x="65" y="260"/>
                  </a:lnTo>
                  <a:cubicBezTo>
                    <a:pt x="56" y="310"/>
                    <a:pt x="96" y="352"/>
                    <a:pt x="142" y="352"/>
                  </a:cubicBezTo>
                  <a:cubicBezTo>
                    <a:pt x="154" y="352"/>
                    <a:pt x="167" y="350"/>
                    <a:pt x="179" y="343"/>
                  </a:cubicBezTo>
                  <a:lnTo>
                    <a:pt x="207" y="329"/>
                  </a:lnTo>
                  <a:lnTo>
                    <a:pt x="235" y="343"/>
                  </a:lnTo>
                  <a:cubicBezTo>
                    <a:pt x="246" y="349"/>
                    <a:pt x="258" y="351"/>
                    <a:pt x="269" y="351"/>
                  </a:cubicBezTo>
                  <a:cubicBezTo>
                    <a:pt x="317" y="351"/>
                    <a:pt x="358" y="309"/>
                    <a:pt x="349" y="260"/>
                  </a:cubicBezTo>
                  <a:lnTo>
                    <a:pt x="344" y="232"/>
                  </a:lnTo>
                  <a:lnTo>
                    <a:pt x="363" y="209"/>
                  </a:lnTo>
                  <a:cubicBezTo>
                    <a:pt x="413" y="165"/>
                    <a:pt x="388" y="84"/>
                    <a:pt x="321" y="73"/>
                  </a:cubicBezTo>
                  <a:lnTo>
                    <a:pt x="294" y="70"/>
                  </a:lnTo>
                  <a:lnTo>
                    <a:pt x="280" y="42"/>
                  </a:lnTo>
                  <a:cubicBezTo>
                    <a:pt x="266" y="14"/>
                    <a:pt x="238" y="0"/>
                    <a:pt x="209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6066;p51">
              <a:extLst>
                <a:ext uri="{FF2B5EF4-FFF2-40B4-BE49-F238E27FC236}">
                  <a16:creationId xmlns:a16="http://schemas.microsoft.com/office/drawing/2014/main" id="{A51067B5-5045-65C9-302E-0EE40A124D74}"/>
                </a:ext>
              </a:extLst>
            </p:cNvPr>
            <p:cNvSpPr/>
            <p:nvPr/>
          </p:nvSpPr>
          <p:spPr>
            <a:xfrm>
              <a:off x="75820" y="3157119"/>
              <a:ext cx="28464" cy="28465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2" y="1"/>
                  </a:moveTo>
                  <a:cubicBezTo>
                    <a:pt x="59" y="1"/>
                    <a:pt x="1" y="60"/>
                    <a:pt x="1" y="135"/>
                  </a:cubicBezTo>
                  <a:cubicBezTo>
                    <a:pt x="1" y="207"/>
                    <a:pt x="59" y="266"/>
                    <a:pt x="132" y="266"/>
                  </a:cubicBezTo>
                  <a:cubicBezTo>
                    <a:pt x="204" y="266"/>
                    <a:pt x="266" y="207"/>
                    <a:pt x="266" y="135"/>
                  </a:cubicBezTo>
                  <a:cubicBezTo>
                    <a:pt x="266" y="60"/>
                    <a:pt x="207" y="1"/>
                    <a:pt x="132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6067;p51">
              <a:extLst>
                <a:ext uri="{FF2B5EF4-FFF2-40B4-BE49-F238E27FC236}">
                  <a16:creationId xmlns:a16="http://schemas.microsoft.com/office/drawing/2014/main" id="{5F8F48A0-9397-0578-7BCF-487E30FDFFE5}"/>
                </a:ext>
              </a:extLst>
            </p:cNvPr>
            <p:cNvSpPr/>
            <p:nvPr/>
          </p:nvSpPr>
          <p:spPr>
            <a:xfrm>
              <a:off x="88341" y="3129082"/>
              <a:ext cx="3103" cy="85180"/>
            </a:xfrm>
            <a:custGeom>
              <a:avLst/>
              <a:gdLst/>
              <a:ahLst/>
              <a:cxnLst/>
              <a:rect l="l" t="t" r="r" b="b"/>
              <a:pathLst>
                <a:path w="29" h="796" extrusionOk="0">
                  <a:moveTo>
                    <a:pt x="1" y="1"/>
                  </a:moveTo>
                  <a:lnTo>
                    <a:pt x="1" y="796"/>
                  </a:lnTo>
                  <a:lnTo>
                    <a:pt x="29" y="796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6068;p51">
              <a:extLst>
                <a:ext uri="{FF2B5EF4-FFF2-40B4-BE49-F238E27FC236}">
                  <a16:creationId xmlns:a16="http://schemas.microsoft.com/office/drawing/2014/main" id="{4B4393B5-1327-213A-3222-D05EFF05A40C}"/>
                </a:ext>
              </a:extLst>
            </p:cNvPr>
            <p:cNvSpPr/>
            <p:nvPr/>
          </p:nvSpPr>
          <p:spPr>
            <a:xfrm>
              <a:off x="86307" y="3121913"/>
              <a:ext cx="8133" cy="8454"/>
            </a:xfrm>
            <a:custGeom>
              <a:avLst/>
              <a:gdLst/>
              <a:ahLst/>
              <a:cxnLst/>
              <a:rect l="l" t="t" r="r" b="b"/>
              <a:pathLst>
                <a:path w="76" h="79" extrusionOk="0">
                  <a:moveTo>
                    <a:pt x="43" y="0"/>
                  </a:moveTo>
                  <a:cubicBezTo>
                    <a:pt x="42" y="0"/>
                    <a:pt x="41" y="1"/>
                    <a:pt x="39" y="1"/>
                  </a:cubicBezTo>
                  <a:cubicBezTo>
                    <a:pt x="17" y="1"/>
                    <a:pt x="0" y="20"/>
                    <a:pt x="0" y="40"/>
                  </a:cubicBezTo>
                  <a:cubicBezTo>
                    <a:pt x="0" y="62"/>
                    <a:pt x="17" y="79"/>
                    <a:pt x="39" y="79"/>
                  </a:cubicBezTo>
                  <a:cubicBezTo>
                    <a:pt x="59" y="79"/>
                    <a:pt x="76" y="62"/>
                    <a:pt x="76" y="40"/>
                  </a:cubicBezTo>
                  <a:cubicBezTo>
                    <a:pt x="76" y="21"/>
                    <a:pt x="61" y="0"/>
                    <a:pt x="43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6069;p51">
              <a:extLst>
                <a:ext uri="{FF2B5EF4-FFF2-40B4-BE49-F238E27FC236}">
                  <a16:creationId xmlns:a16="http://schemas.microsoft.com/office/drawing/2014/main" id="{9A111747-B8F8-C545-91BB-B9CFE30667B9}"/>
                </a:ext>
              </a:extLst>
            </p:cNvPr>
            <p:cNvSpPr/>
            <p:nvPr/>
          </p:nvSpPr>
          <p:spPr>
            <a:xfrm>
              <a:off x="88127" y="3124374"/>
              <a:ext cx="3959" cy="3638"/>
            </a:xfrm>
            <a:custGeom>
              <a:avLst/>
              <a:gdLst/>
              <a:ahLst/>
              <a:cxnLst/>
              <a:rect l="l" t="t" r="r" b="b"/>
              <a:pathLst>
                <a:path w="37" h="34" extrusionOk="0">
                  <a:moveTo>
                    <a:pt x="17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0" y="28"/>
                    <a:pt x="8" y="34"/>
                    <a:pt x="17" y="34"/>
                  </a:cubicBezTo>
                  <a:cubicBezTo>
                    <a:pt x="28" y="34"/>
                    <a:pt x="36" y="28"/>
                    <a:pt x="36" y="17"/>
                  </a:cubicBezTo>
                  <a:cubicBezTo>
                    <a:pt x="36" y="11"/>
                    <a:pt x="28" y="3"/>
                    <a:pt x="17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6070;p51">
              <a:extLst>
                <a:ext uri="{FF2B5EF4-FFF2-40B4-BE49-F238E27FC236}">
                  <a16:creationId xmlns:a16="http://schemas.microsoft.com/office/drawing/2014/main" id="{7276D5DA-5D96-EFA2-2093-7993835E8B27}"/>
                </a:ext>
              </a:extLst>
            </p:cNvPr>
            <p:cNvSpPr/>
            <p:nvPr/>
          </p:nvSpPr>
          <p:spPr>
            <a:xfrm>
              <a:off x="86307" y="3213300"/>
              <a:ext cx="8133" cy="8133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39" y="0"/>
                  </a:moveTo>
                  <a:cubicBezTo>
                    <a:pt x="17" y="0"/>
                    <a:pt x="0" y="17"/>
                    <a:pt x="0" y="37"/>
                  </a:cubicBezTo>
                  <a:cubicBezTo>
                    <a:pt x="0" y="59"/>
                    <a:pt x="17" y="76"/>
                    <a:pt x="39" y="76"/>
                  </a:cubicBezTo>
                  <a:cubicBezTo>
                    <a:pt x="59" y="76"/>
                    <a:pt x="76" y="59"/>
                    <a:pt x="76" y="37"/>
                  </a:cubicBezTo>
                  <a:cubicBezTo>
                    <a:pt x="76" y="17"/>
                    <a:pt x="59" y="0"/>
                    <a:pt x="3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6071;p51">
              <a:extLst>
                <a:ext uri="{FF2B5EF4-FFF2-40B4-BE49-F238E27FC236}">
                  <a16:creationId xmlns:a16="http://schemas.microsoft.com/office/drawing/2014/main" id="{BD8AF296-6CD7-C11B-F48B-D8DC2653E6C8}"/>
                </a:ext>
              </a:extLst>
            </p:cNvPr>
            <p:cNvSpPr/>
            <p:nvPr/>
          </p:nvSpPr>
          <p:spPr>
            <a:xfrm>
              <a:off x="88127" y="3215333"/>
              <a:ext cx="3959" cy="406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17" y="1"/>
                  </a:moveTo>
                  <a:cubicBezTo>
                    <a:pt x="8" y="1"/>
                    <a:pt x="0" y="9"/>
                    <a:pt x="0" y="18"/>
                  </a:cubicBezTo>
                  <a:cubicBezTo>
                    <a:pt x="0" y="29"/>
                    <a:pt x="8" y="37"/>
                    <a:pt x="17" y="37"/>
                  </a:cubicBezTo>
                  <a:cubicBezTo>
                    <a:pt x="28" y="37"/>
                    <a:pt x="36" y="29"/>
                    <a:pt x="36" y="18"/>
                  </a:cubicBezTo>
                  <a:cubicBezTo>
                    <a:pt x="36" y="12"/>
                    <a:pt x="28" y="1"/>
                    <a:pt x="17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6072;p51">
              <a:extLst>
                <a:ext uri="{FF2B5EF4-FFF2-40B4-BE49-F238E27FC236}">
                  <a16:creationId xmlns:a16="http://schemas.microsoft.com/office/drawing/2014/main" id="{2992ABFF-CD2F-690C-1D88-DED543086617}"/>
                </a:ext>
              </a:extLst>
            </p:cNvPr>
            <p:cNvSpPr/>
            <p:nvPr/>
          </p:nvSpPr>
          <p:spPr>
            <a:xfrm>
              <a:off x="47784" y="3170281"/>
              <a:ext cx="85178" cy="3103"/>
            </a:xfrm>
            <a:custGeom>
              <a:avLst/>
              <a:gdLst/>
              <a:ahLst/>
              <a:cxnLst/>
              <a:rect l="l" t="t" r="r" b="b"/>
              <a:pathLst>
                <a:path w="796" h="29" extrusionOk="0">
                  <a:moveTo>
                    <a:pt x="0" y="1"/>
                  </a:moveTo>
                  <a:lnTo>
                    <a:pt x="0" y="29"/>
                  </a:lnTo>
                  <a:lnTo>
                    <a:pt x="796" y="29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6073;p51">
              <a:extLst>
                <a:ext uri="{FF2B5EF4-FFF2-40B4-BE49-F238E27FC236}">
                  <a16:creationId xmlns:a16="http://schemas.microsoft.com/office/drawing/2014/main" id="{36BF3077-02F3-C4F9-BC6A-1C4DB11FE4C2}"/>
                </a:ext>
              </a:extLst>
            </p:cNvPr>
            <p:cNvSpPr/>
            <p:nvPr/>
          </p:nvSpPr>
          <p:spPr>
            <a:xfrm>
              <a:off x="131679" y="3167927"/>
              <a:ext cx="8454" cy="8454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9" y="0"/>
                  </a:moveTo>
                  <a:cubicBezTo>
                    <a:pt x="20" y="0"/>
                    <a:pt x="0" y="17"/>
                    <a:pt x="0" y="39"/>
                  </a:cubicBezTo>
                  <a:cubicBezTo>
                    <a:pt x="0" y="62"/>
                    <a:pt x="20" y="78"/>
                    <a:pt x="39" y="78"/>
                  </a:cubicBezTo>
                  <a:cubicBezTo>
                    <a:pt x="62" y="78"/>
                    <a:pt x="79" y="62"/>
                    <a:pt x="79" y="39"/>
                  </a:cubicBezTo>
                  <a:cubicBezTo>
                    <a:pt x="79" y="17"/>
                    <a:pt x="62" y="0"/>
                    <a:pt x="39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6074;p51">
              <a:extLst>
                <a:ext uri="{FF2B5EF4-FFF2-40B4-BE49-F238E27FC236}">
                  <a16:creationId xmlns:a16="http://schemas.microsoft.com/office/drawing/2014/main" id="{BE452BB3-1817-201B-1DE3-B22F92F9F853}"/>
                </a:ext>
              </a:extLst>
            </p:cNvPr>
            <p:cNvSpPr/>
            <p:nvPr/>
          </p:nvSpPr>
          <p:spPr>
            <a:xfrm>
              <a:off x="134034" y="3169960"/>
              <a:ext cx="3745" cy="374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17" y="1"/>
                  </a:moveTo>
                  <a:cubicBezTo>
                    <a:pt x="6" y="1"/>
                    <a:pt x="1" y="6"/>
                    <a:pt x="1" y="18"/>
                  </a:cubicBezTo>
                  <a:cubicBezTo>
                    <a:pt x="1" y="29"/>
                    <a:pt x="6" y="34"/>
                    <a:pt x="17" y="34"/>
                  </a:cubicBezTo>
                  <a:cubicBezTo>
                    <a:pt x="26" y="34"/>
                    <a:pt x="31" y="26"/>
                    <a:pt x="34" y="18"/>
                  </a:cubicBezTo>
                  <a:cubicBezTo>
                    <a:pt x="34" y="6"/>
                    <a:pt x="29" y="1"/>
                    <a:pt x="17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6075;p51">
              <a:extLst>
                <a:ext uri="{FF2B5EF4-FFF2-40B4-BE49-F238E27FC236}">
                  <a16:creationId xmlns:a16="http://schemas.microsoft.com/office/drawing/2014/main" id="{8D04444C-B8F8-E11F-BCF6-56C3CD82AA36}"/>
                </a:ext>
              </a:extLst>
            </p:cNvPr>
            <p:cNvSpPr/>
            <p:nvPr/>
          </p:nvSpPr>
          <p:spPr>
            <a:xfrm>
              <a:off x="40293" y="3167927"/>
              <a:ext cx="8775" cy="8454"/>
            </a:xfrm>
            <a:custGeom>
              <a:avLst/>
              <a:gdLst/>
              <a:ahLst/>
              <a:cxnLst/>
              <a:rect l="l" t="t" r="r" b="b"/>
              <a:pathLst>
                <a:path w="82" h="79" extrusionOk="0">
                  <a:moveTo>
                    <a:pt x="40" y="0"/>
                  </a:moveTo>
                  <a:cubicBezTo>
                    <a:pt x="17" y="0"/>
                    <a:pt x="1" y="17"/>
                    <a:pt x="1" y="39"/>
                  </a:cubicBezTo>
                  <a:cubicBezTo>
                    <a:pt x="1" y="62"/>
                    <a:pt x="17" y="78"/>
                    <a:pt x="40" y="78"/>
                  </a:cubicBezTo>
                  <a:cubicBezTo>
                    <a:pt x="65" y="78"/>
                    <a:pt x="82" y="62"/>
                    <a:pt x="79" y="39"/>
                  </a:cubicBezTo>
                  <a:cubicBezTo>
                    <a:pt x="79" y="17"/>
                    <a:pt x="59" y="0"/>
                    <a:pt x="40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6076;p51">
              <a:extLst>
                <a:ext uri="{FF2B5EF4-FFF2-40B4-BE49-F238E27FC236}">
                  <a16:creationId xmlns:a16="http://schemas.microsoft.com/office/drawing/2014/main" id="{008D7F62-2F25-E909-1630-6EB0D3811A1F}"/>
                </a:ext>
              </a:extLst>
            </p:cNvPr>
            <p:cNvSpPr/>
            <p:nvPr/>
          </p:nvSpPr>
          <p:spPr>
            <a:xfrm>
              <a:off x="42755" y="3169960"/>
              <a:ext cx="3638" cy="374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17" y="1"/>
                  </a:moveTo>
                  <a:cubicBezTo>
                    <a:pt x="6" y="1"/>
                    <a:pt x="0" y="6"/>
                    <a:pt x="0" y="18"/>
                  </a:cubicBezTo>
                  <a:cubicBezTo>
                    <a:pt x="0" y="29"/>
                    <a:pt x="6" y="34"/>
                    <a:pt x="17" y="34"/>
                  </a:cubicBezTo>
                  <a:cubicBezTo>
                    <a:pt x="28" y="34"/>
                    <a:pt x="34" y="26"/>
                    <a:pt x="34" y="18"/>
                  </a:cubicBezTo>
                  <a:cubicBezTo>
                    <a:pt x="34" y="6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6077;p51">
              <a:extLst>
                <a:ext uri="{FF2B5EF4-FFF2-40B4-BE49-F238E27FC236}">
                  <a16:creationId xmlns:a16="http://schemas.microsoft.com/office/drawing/2014/main" id="{384B7FA9-44CE-03AF-DFD5-CF0F41DBB443}"/>
                </a:ext>
              </a:extLst>
            </p:cNvPr>
            <p:cNvSpPr/>
            <p:nvPr/>
          </p:nvSpPr>
          <p:spPr>
            <a:xfrm>
              <a:off x="65655" y="3147595"/>
              <a:ext cx="48260" cy="48154"/>
            </a:xfrm>
            <a:custGeom>
              <a:avLst/>
              <a:gdLst/>
              <a:ahLst/>
              <a:cxnLst/>
              <a:rect l="l" t="t" r="r" b="b"/>
              <a:pathLst>
                <a:path w="451" h="450" extrusionOk="0">
                  <a:moveTo>
                    <a:pt x="430" y="1"/>
                  </a:moveTo>
                  <a:lnTo>
                    <a:pt x="1" y="427"/>
                  </a:lnTo>
                  <a:lnTo>
                    <a:pt x="20" y="450"/>
                  </a:lnTo>
                  <a:lnTo>
                    <a:pt x="450" y="20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6078;p51">
              <a:extLst>
                <a:ext uri="{FF2B5EF4-FFF2-40B4-BE49-F238E27FC236}">
                  <a16:creationId xmlns:a16="http://schemas.microsoft.com/office/drawing/2014/main" id="{8B37CD7A-5F51-7842-052E-9B460CF89051}"/>
                </a:ext>
              </a:extLst>
            </p:cNvPr>
            <p:cNvSpPr/>
            <p:nvPr/>
          </p:nvSpPr>
          <p:spPr>
            <a:xfrm>
              <a:off x="111027" y="3143743"/>
              <a:ext cx="7062" cy="6635"/>
            </a:xfrm>
            <a:custGeom>
              <a:avLst/>
              <a:gdLst/>
              <a:ahLst/>
              <a:cxnLst/>
              <a:rect l="l" t="t" r="r" b="b"/>
              <a:pathLst>
                <a:path w="66" h="62" extrusionOk="0">
                  <a:moveTo>
                    <a:pt x="34" y="0"/>
                  </a:moveTo>
                  <a:cubicBezTo>
                    <a:pt x="18" y="0"/>
                    <a:pt x="1" y="14"/>
                    <a:pt x="1" y="31"/>
                  </a:cubicBezTo>
                  <a:cubicBezTo>
                    <a:pt x="1" y="48"/>
                    <a:pt x="18" y="62"/>
                    <a:pt x="34" y="62"/>
                  </a:cubicBezTo>
                  <a:cubicBezTo>
                    <a:pt x="51" y="62"/>
                    <a:pt x="65" y="48"/>
                    <a:pt x="65" y="31"/>
                  </a:cubicBezTo>
                  <a:cubicBezTo>
                    <a:pt x="65" y="14"/>
                    <a:pt x="51" y="0"/>
                    <a:pt x="34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6079;p51">
              <a:extLst>
                <a:ext uri="{FF2B5EF4-FFF2-40B4-BE49-F238E27FC236}">
                  <a16:creationId xmlns:a16="http://schemas.microsoft.com/office/drawing/2014/main" id="{A3F93BDC-FC5B-98FE-CBDE-0F1677DE7FD7}"/>
                </a:ext>
              </a:extLst>
            </p:cNvPr>
            <p:cNvSpPr/>
            <p:nvPr/>
          </p:nvSpPr>
          <p:spPr>
            <a:xfrm>
              <a:off x="113167" y="3145776"/>
              <a:ext cx="3103" cy="321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7" y="0"/>
                  </a:moveTo>
                  <a:cubicBezTo>
                    <a:pt x="14" y="0"/>
                    <a:pt x="10" y="2"/>
                    <a:pt x="6" y="6"/>
                  </a:cubicBezTo>
                  <a:cubicBezTo>
                    <a:pt x="0" y="9"/>
                    <a:pt x="0" y="18"/>
                    <a:pt x="6" y="23"/>
                  </a:cubicBezTo>
                  <a:cubicBezTo>
                    <a:pt x="9" y="27"/>
                    <a:pt x="12" y="30"/>
                    <a:pt x="15" y="30"/>
                  </a:cubicBezTo>
                  <a:cubicBezTo>
                    <a:pt x="18" y="30"/>
                    <a:pt x="21" y="27"/>
                    <a:pt x="26" y="23"/>
                  </a:cubicBezTo>
                  <a:cubicBezTo>
                    <a:pt x="28" y="18"/>
                    <a:pt x="28" y="9"/>
                    <a:pt x="26" y="6"/>
                  </a:cubicBezTo>
                  <a:cubicBezTo>
                    <a:pt x="23" y="2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6080;p51">
              <a:extLst>
                <a:ext uri="{FF2B5EF4-FFF2-40B4-BE49-F238E27FC236}">
                  <a16:creationId xmlns:a16="http://schemas.microsoft.com/office/drawing/2014/main" id="{012741F8-725F-BAAA-EF2D-F3C5E67AB489}"/>
                </a:ext>
              </a:extLst>
            </p:cNvPr>
            <p:cNvSpPr/>
            <p:nvPr/>
          </p:nvSpPr>
          <p:spPr>
            <a:xfrm>
              <a:off x="62123" y="3192968"/>
              <a:ext cx="6634" cy="6956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31" y="1"/>
                  </a:moveTo>
                  <a:cubicBezTo>
                    <a:pt x="14" y="1"/>
                    <a:pt x="0" y="15"/>
                    <a:pt x="0" y="31"/>
                  </a:cubicBezTo>
                  <a:cubicBezTo>
                    <a:pt x="0" y="48"/>
                    <a:pt x="14" y="65"/>
                    <a:pt x="31" y="65"/>
                  </a:cubicBezTo>
                  <a:cubicBezTo>
                    <a:pt x="48" y="65"/>
                    <a:pt x="62" y="48"/>
                    <a:pt x="62" y="31"/>
                  </a:cubicBezTo>
                  <a:cubicBezTo>
                    <a:pt x="62" y="15"/>
                    <a:pt x="48" y="1"/>
                    <a:pt x="31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6081;p51">
              <a:extLst>
                <a:ext uri="{FF2B5EF4-FFF2-40B4-BE49-F238E27FC236}">
                  <a16:creationId xmlns:a16="http://schemas.microsoft.com/office/drawing/2014/main" id="{C8E0A7E3-DA95-FEED-F85B-43E149F4086A}"/>
                </a:ext>
              </a:extLst>
            </p:cNvPr>
            <p:cNvSpPr/>
            <p:nvPr/>
          </p:nvSpPr>
          <p:spPr>
            <a:xfrm>
              <a:off x="63942" y="3195108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7" y="1"/>
                  </a:moveTo>
                  <a:cubicBezTo>
                    <a:pt x="14" y="1"/>
                    <a:pt x="10" y="3"/>
                    <a:pt x="6" y="6"/>
                  </a:cubicBezTo>
                  <a:cubicBezTo>
                    <a:pt x="0" y="9"/>
                    <a:pt x="0" y="17"/>
                    <a:pt x="6" y="23"/>
                  </a:cubicBezTo>
                  <a:cubicBezTo>
                    <a:pt x="8" y="27"/>
                    <a:pt x="11" y="29"/>
                    <a:pt x="14" y="29"/>
                  </a:cubicBezTo>
                  <a:cubicBezTo>
                    <a:pt x="18" y="29"/>
                    <a:pt x="21" y="27"/>
                    <a:pt x="25" y="23"/>
                  </a:cubicBezTo>
                  <a:cubicBezTo>
                    <a:pt x="28" y="17"/>
                    <a:pt x="28" y="9"/>
                    <a:pt x="25" y="6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6082;p51">
              <a:extLst>
                <a:ext uri="{FF2B5EF4-FFF2-40B4-BE49-F238E27FC236}">
                  <a16:creationId xmlns:a16="http://schemas.microsoft.com/office/drawing/2014/main" id="{5F6A9517-9D65-A4BF-AF41-F720E1E10BD7}"/>
                </a:ext>
              </a:extLst>
            </p:cNvPr>
            <p:cNvSpPr/>
            <p:nvPr/>
          </p:nvSpPr>
          <p:spPr>
            <a:xfrm>
              <a:off x="65441" y="3147916"/>
              <a:ext cx="48153" cy="48154"/>
            </a:xfrm>
            <a:custGeom>
              <a:avLst/>
              <a:gdLst/>
              <a:ahLst/>
              <a:cxnLst/>
              <a:rect l="l" t="t" r="r" b="b"/>
              <a:pathLst>
                <a:path w="450" h="450" extrusionOk="0">
                  <a:moveTo>
                    <a:pt x="20" y="0"/>
                  </a:moveTo>
                  <a:lnTo>
                    <a:pt x="0" y="20"/>
                  </a:lnTo>
                  <a:lnTo>
                    <a:pt x="430" y="450"/>
                  </a:lnTo>
                  <a:lnTo>
                    <a:pt x="449" y="43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6083;p51">
              <a:extLst>
                <a:ext uri="{FF2B5EF4-FFF2-40B4-BE49-F238E27FC236}">
                  <a16:creationId xmlns:a16="http://schemas.microsoft.com/office/drawing/2014/main" id="{8A30C7D5-1110-0CC8-7C65-E8265618F9F9}"/>
                </a:ext>
              </a:extLst>
            </p:cNvPr>
            <p:cNvSpPr/>
            <p:nvPr/>
          </p:nvSpPr>
          <p:spPr>
            <a:xfrm>
              <a:off x="111027" y="3192968"/>
              <a:ext cx="7062" cy="6956"/>
            </a:xfrm>
            <a:custGeom>
              <a:avLst/>
              <a:gdLst/>
              <a:ahLst/>
              <a:cxnLst/>
              <a:rect l="l" t="t" r="r" b="b"/>
              <a:pathLst>
                <a:path w="66" h="65" extrusionOk="0">
                  <a:moveTo>
                    <a:pt x="34" y="1"/>
                  </a:moveTo>
                  <a:cubicBezTo>
                    <a:pt x="18" y="1"/>
                    <a:pt x="1" y="15"/>
                    <a:pt x="1" y="31"/>
                  </a:cubicBezTo>
                  <a:cubicBezTo>
                    <a:pt x="1" y="48"/>
                    <a:pt x="18" y="65"/>
                    <a:pt x="34" y="65"/>
                  </a:cubicBezTo>
                  <a:cubicBezTo>
                    <a:pt x="51" y="65"/>
                    <a:pt x="65" y="48"/>
                    <a:pt x="65" y="31"/>
                  </a:cubicBezTo>
                  <a:cubicBezTo>
                    <a:pt x="65" y="15"/>
                    <a:pt x="5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6084;p51">
              <a:extLst>
                <a:ext uri="{FF2B5EF4-FFF2-40B4-BE49-F238E27FC236}">
                  <a16:creationId xmlns:a16="http://schemas.microsoft.com/office/drawing/2014/main" id="{0F124DFC-3CE4-47C1-4FE6-4FA2E7F3E110}"/>
                </a:ext>
              </a:extLst>
            </p:cNvPr>
            <p:cNvSpPr/>
            <p:nvPr/>
          </p:nvSpPr>
          <p:spPr>
            <a:xfrm>
              <a:off x="113167" y="3194787"/>
              <a:ext cx="3103" cy="3103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3"/>
                    <a:pt x="6" y="28"/>
                    <a:pt x="14" y="28"/>
                  </a:cubicBezTo>
                  <a:cubicBezTo>
                    <a:pt x="23" y="28"/>
                    <a:pt x="28" y="23"/>
                    <a:pt x="28" y="14"/>
                  </a:cubicBezTo>
                  <a:cubicBezTo>
                    <a:pt x="28" y="6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6085;p51">
              <a:extLst>
                <a:ext uri="{FF2B5EF4-FFF2-40B4-BE49-F238E27FC236}">
                  <a16:creationId xmlns:a16="http://schemas.microsoft.com/office/drawing/2014/main" id="{1702436F-4FC7-7AE0-9027-5FF51112301C}"/>
                </a:ext>
              </a:extLst>
            </p:cNvPr>
            <p:cNvSpPr/>
            <p:nvPr/>
          </p:nvSpPr>
          <p:spPr>
            <a:xfrm>
              <a:off x="62123" y="3143743"/>
              <a:ext cx="6634" cy="6635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ubicBezTo>
                    <a:pt x="62" y="14"/>
                    <a:pt x="48" y="0"/>
                    <a:pt x="31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6086;p51">
              <a:extLst>
                <a:ext uri="{FF2B5EF4-FFF2-40B4-BE49-F238E27FC236}">
                  <a16:creationId xmlns:a16="http://schemas.microsoft.com/office/drawing/2014/main" id="{40B5A4AD-A776-C1F8-5A63-4F43D804F5B9}"/>
                </a:ext>
              </a:extLst>
            </p:cNvPr>
            <p:cNvSpPr/>
            <p:nvPr/>
          </p:nvSpPr>
          <p:spPr>
            <a:xfrm>
              <a:off x="63942" y="3145776"/>
              <a:ext cx="3317" cy="2782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17" y="0"/>
                  </a:moveTo>
                  <a:cubicBezTo>
                    <a:pt x="13" y="0"/>
                    <a:pt x="10" y="2"/>
                    <a:pt x="6" y="6"/>
                  </a:cubicBezTo>
                  <a:cubicBezTo>
                    <a:pt x="0" y="9"/>
                    <a:pt x="0" y="18"/>
                    <a:pt x="6" y="23"/>
                  </a:cubicBezTo>
                  <a:cubicBezTo>
                    <a:pt x="8" y="25"/>
                    <a:pt x="12" y="25"/>
                    <a:pt x="15" y="25"/>
                  </a:cubicBezTo>
                  <a:cubicBezTo>
                    <a:pt x="19" y="25"/>
                    <a:pt x="22" y="25"/>
                    <a:pt x="25" y="23"/>
                  </a:cubicBezTo>
                  <a:cubicBezTo>
                    <a:pt x="31" y="20"/>
                    <a:pt x="31" y="12"/>
                    <a:pt x="25" y="6"/>
                  </a:cubicBezTo>
                  <a:cubicBezTo>
                    <a:pt x="22" y="2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6087;p51">
              <a:extLst>
                <a:ext uri="{FF2B5EF4-FFF2-40B4-BE49-F238E27FC236}">
                  <a16:creationId xmlns:a16="http://schemas.microsoft.com/office/drawing/2014/main" id="{BD0498C0-8AE6-255B-FF3B-C4CB9F6A99A0}"/>
                </a:ext>
              </a:extLst>
            </p:cNvPr>
            <p:cNvSpPr/>
            <p:nvPr/>
          </p:nvSpPr>
          <p:spPr>
            <a:xfrm>
              <a:off x="82990" y="3164289"/>
              <a:ext cx="14125" cy="14125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65" y="1"/>
                  </a:moveTo>
                  <a:cubicBezTo>
                    <a:pt x="29" y="1"/>
                    <a:pt x="1" y="32"/>
                    <a:pt x="1" y="68"/>
                  </a:cubicBezTo>
                  <a:cubicBezTo>
                    <a:pt x="1" y="104"/>
                    <a:pt x="31" y="132"/>
                    <a:pt x="65" y="132"/>
                  </a:cubicBezTo>
                  <a:cubicBezTo>
                    <a:pt x="104" y="132"/>
                    <a:pt x="132" y="101"/>
                    <a:pt x="132" y="68"/>
                  </a:cubicBezTo>
                  <a:cubicBezTo>
                    <a:pt x="132" y="32"/>
                    <a:pt x="104" y="1"/>
                    <a:pt x="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6088;p51">
              <a:extLst>
                <a:ext uri="{FF2B5EF4-FFF2-40B4-BE49-F238E27FC236}">
                  <a16:creationId xmlns:a16="http://schemas.microsoft.com/office/drawing/2014/main" id="{96ACABDB-CB6D-62C6-FC75-C992E594E5EF}"/>
                </a:ext>
              </a:extLst>
            </p:cNvPr>
            <p:cNvSpPr/>
            <p:nvPr/>
          </p:nvSpPr>
          <p:spPr>
            <a:xfrm>
              <a:off x="308138" y="3225927"/>
              <a:ext cx="95558" cy="82505"/>
            </a:xfrm>
            <a:custGeom>
              <a:avLst/>
              <a:gdLst/>
              <a:ahLst/>
              <a:cxnLst/>
              <a:rect l="l" t="t" r="r" b="b"/>
              <a:pathLst>
                <a:path w="893" h="771" extrusionOk="0">
                  <a:moveTo>
                    <a:pt x="454" y="1"/>
                  </a:moveTo>
                  <a:cubicBezTo>
                    <a:pt x="392" y="1"/>
                    <a:pt x="328" y="33"/>
                    <a:pt x="290" y="97"/>
                  </a:cubicBezTo>
                  <a:lnTo>
                    <a:pt x="262" y="156"/>
                  </a:lnTo>
                  <a:lnTo>
                    <a:pt x="195" y="167"/>
                  </a:lnTo>
                  <a:cubicBezTo>
                    <a:pt x="56" y="186"/>
                    <a:pt x="0" y="359"/>
                    <a:pt x="103" y="460"/>
                  </a:cubicBezTo>
                  <a:lnTo>
                    <a:pt x="151" y="505"/>
                  </a:lnTo>
                  <a:lnTo>
                    <a:pt x="140" y="569"/>
                  </a:lnTo>
                  <a:cubicBezTo>
                    <a:pt x="122" y="681"/>
                    <a:pt x="209" y="769"/>
                    <a:pt x="309" y="769"/>
                  </a:cubicBezTo>
                  <a:cubicBezTo>
                    <a:pt x="335" y="769"/>
                    <a:pt x="362" y="763"/>
                    <a:pt x="388" y="750"/>
                  </a:cubicBezTo>
                  <a:lnTo>
                    <a:pt x="447" y="719"/>
                  </a:lnTo>
                  <a:lnTo>
                    <a:pt x="508" y="750"/>
                  </a:lnTo>
                  <a:cubicBezTo>
                    <a:pt x="534" y="764"/>
                    <a:pt x="561" y="770"/>
                    <a:pt x="587" y="770"/>
                  </a:cubicBezTo>
                  <a:cubicBezTo>
                    <a:pt x="687" y="770"/>
                    <a:pt x="773" y="679"/>
                    <a:pt x="753" y="569"/>
                  </a:cubicBezTo>
                  <a:lnTo>
                    <a:pt x="745" y="505"/>
                  </a:lnTo>
                  <a:lnTo>
                    <a:pt x="792" y="460"/>
                  </a:lnTo>
                  <a:cubicBezTo>
                    <a:pt x="893" y="359"/>
                    <a:pt x="837" y="189"/>
                    <a:pt x="698" y="167"/>
                  </a:cubicBezTo>
                  <a:lnTo>
                    <a:pt x="633" y="156"/>
                  </a:lnTo>
                  <a:lnTo>
                    <a:pt x="606" y="97"/>
                  </a:lnTo>
                  <a:cubicBezTo>
                    <a:pt x="576" y="33"/>
                    <a:pt x="516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6089;p51">
              <a:extLst>
                <a:ext uri="{FF2B5EF4-FFF2-40B4-BE49-F238E27FC236}">
                  <a16:creationId xmlns:a16="http://schemas.microsoft.com/office/drawing/2014/main" id="{EA293D6C-2A20-AF36-DF3F-88967971AA37}"/>
                </a:ext>
              </a:extLst>
            </p:cNvPr>
            <p:cNvSpPr/>
            <p:nvPr/>
          </p:nvSpPr>
          <p:spPr>
            <a:xfrm>
              <a:off x="316484" y="3231813"/>
              <a:ext cx="80684" cy="70199"/>
            </a:xfrm>
            <a:custGeom>
              <a:avLst/>
              <a:gdLst/>
              <a:ahLst/>
              <a:cxnLst/>
              <a:rect l="l" t="t" r="r" b="b"/>
              <a:pathLst>
                <a:path w="754" h="656" extrusionOk="0">
                  <a:moveTo>
                    <a:pt x="376" y="0"/>
                  </a:moveTo>
                  <a:cubicBezTo>
                    <a:pt x="324" y="0"/>
                    <a:pt x="272" y="28"/>
                    <a:pt x="249" y="84"/>
                  </a:cubicBezTo>
                  <a:lnTo>
                    <a:pt x="223" y="137"/>
                  </a:lnTo>
                  <a:lnTo>
                    <a:pt x="168" y="143"/>
                  </a:lnTo>
                  <a:cubicBezTo>
                    <a:pt x="48" y="157"/>
                    <a:pt x="0" y="307"/>
                    <a:pt x="87" y="391"/>
                  </a:cubicBezTo>
                  <a:lnTo>
                    <a:pt x="126" y="430"/>
                  </a:lnTo>
                  <a:lnTo>
                    <a:pt x="115" y="486"/>
                  </a:lnTo>
                  <a:cubicBezTo>
                    <a:pt x="99" y="579"/>
                    <a:pt x="175" y="656"/>
                    <a:pt x="261" y="656"/>
                  </a:cubicBezTo>
                  <a:cubicBezTo>
                    <a:pt x="284" y="656"/>
                    <a:pt x="307" y="651"/>
                    <a:pt x="329" y="639"/>
                  </a:cubicBezTo>
                  <a:lnTo>
                    <a:pt x="377" y="614"/>
                  </a:lnTo>
                  <a:lnTo>
                    <a:pt x="427" y="639"/>
                  </a:lnTo>
                  <a:cubicBezTo>
                    <a:pt x="449" y="651"/>
                    <a:pt x="472" y="656"/>
                    <a:pt x="494" y="656"/>
                  </a:cubicBezTo>
                  <a:cubicBezTo>
                    <a:pt x="579" y="656"/>
                    <a:pt x="655" y="579"/>
                    <a:pt x="639" y="486"/>
                  </a:cubicBezTo>
                  <a:lnTo>
                    <a:pt x="628" y="430"/>
                  </a:lnTo>
                  <a:lnTo>
                    <a:pt x="667" y="391"/>
                  </a:lnTo>
                  <a:cubicBezTo>
                    <a:pt x="754" y="307"/>
                    <a:pt x="706" y="162"/>
                    <a:pt x="586" y="143"/>
                  </a:cubicBezTo>
                  <a:lnTo>
                    <a:pt x="530" y="137"/>
                  </a:lnTo>
                  <a:lnTo>
                    <a:pt x="505" y="84"/>
                  </a:lnTo>
                  <a:cubicBezTo>
                    <a:pt x="480" y="28"/>
                    <a:pt x="428" y="0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6090;p51">
              <a:extLst>
                <a:ext uri="{FF2B5EF4-FFF2-40B4-BE49-F238E27FC236}">
                  <a16:creationId xmlns:a16="http://schemas.microsoft.com/office/drawing/2014/main" id="{F6E9C485-8373-870A-8722-5A3578A30CE8}"/>
                </a:ext>
              </a:extLst>
            </p:cNvPr>
            <p:cNvSpPr/>
            <p:nvPr/>
          </p:nvSpPr>
          <p:spPr>
            <a:xfrm>
              <a:off x="316163" y="3236842"/>
              <a:ext cx="74691" cy="67951"/>
            </a:xfrm>
            <a:custGeom>
              <a:avLst/>
              <a:gdLst/>
              <a:ahLst/>
              <a:cxnLst/>
              <a:rect l="l" t="t" r="r" b="b"/>
              <a:pathLst>
                <a:path w="698" h="635" extrusionOk="0">
                  <a:moveTo>
                    <a:pt x="338" y="350"/>
                  </a:moveTo>
                  <a:lnTo>
                    <a:pt x="338" y="350"/>
                  </a:lnTo>
                  <a:cubicBezTo>
                    <a:pt x="319" y="355"/>
                    <a:pt x="299" y="362"/>
                    <a:pt x="279" y="371"/>
                  </a:cubicBezTo>
                  <a:lnTo>
                    <a:pt x="279" y="371"/>
                  </a:lnTo>
                  <a:cubicBezTo>
                    <a:pt x="278" y="375"/>
                    <a:pt x="279" y="378"/>
                    <a:pt x="282" y="378"/>
                  </a:cubicBezTo>
                  <a:cubicBezTo>
                    <a:pt x="283" y="378"/>
                    <a:pt x="284" y="378"/>
                    <a:pt x="285" y="377"/>
                  </a:cubicBezTo>
                  <a:cubicBezTo>
                    <a:pt x="307" y="375"/>
                    <a:pt x="324" y="369"/>
                    <a:pt x="338" y="350"/>
                  </a:cubicBezTo>
                  <a:close/>
                  <a:moveTo>
                    <a:pt x="0" y="299"/>
                  </a:moveTo>
                  <a:lnTo>
                    <a:pt x="0" y="299"/>
                  </a:lnTo>
                  <a:cubicBezTo>
                    <a:pt x="12" y="316"/>
                    <a:pt x="20" y="333"/>
                    <a:pt x="34" y="350"/>
                  </a:cubicBezTo>
                  <a:lnTo>
                    <a:pt x="84" y="397"/>
                  </a:lnTo>
                  <a:lnTo>
                    <a:pt x="73" y="458"/>
                  </a:lnTo>
                  <a:cubicBezTo>
                    <a:pt x="73" y="467"/>
                    <a:pt x="70" y="469"/>
                    <a:pt x="70" y="472"/>
                  </a:cubicBezTo>
                  <a:cubicBezTo>
                    <a:pt x="133" y="449"/>
                    <a:pt x="209" y="401"/>
                    <a:pt x="279" y="371"/>
                  </a:cubicBezTo>
                  <a:lnTo>
                    <a:pt x="279" y="371"/>
                  </a:lnTo>
                  <a:cubicBezTo>
                    <a:pt x="280" y="359"/>
                    <a:pt x="292" y="335"/>
                    <a:pt x="282" y="335"/>
                  </a:cubicBezTo>
                  <a:cubicBezTo>
                    <a:pt x="281" y="335"/>
                    <a:pt x="280" y="335"/>
                    <a:pt x="279" y="336"/>
                  </a:cubicBezTo>
                  <a:cubicBezTo>
                    <a:pt x="224" y="354"/>
                    <a:pt x="191" y="367"/>
                    <a:pt x="157" y="367"/>
                  </a:cubicBezTo>
                  <a:cubicBezTo>
                    <a:pt x="117" y="367"/>
                    <a:pt x="77" y="349"/>
                    <a:pt x="0" y="299"/>
                  </a:cubicBezTo>
                  <a:close/>
                  <a:moveTo>
                    <a:pt x="542" y="1"/>
                  </a:moveTo>
                  <a:cubicBezTo>
                    <a:pt x="528" y="79"/>
                    <a:pt x="503" y="154"/>
                    <a:pt x="472" y="230"/>
                  </a:cubicBezTo>
                  <a:cubicBezTo>
                    <a:pt x="461" y="249"/>
                    <a:pt x="450" y="271"/>
                    <a:pt x="430" y="277"/>
                  </a:cubicBezTo>
                  <a:cubicBezTo>
                    <a:pt x="425" y="279"/>
                    <a:pt x="421" y="280"/>
                    <a:pt x="417" y="280"/>
                  </a:cubicBezTo>
                  <a:cubicBezTo>
                    <a:pt x="404" y="280"/>
                    <a:pt x="393" y="271"/>
                    <a:pt x="380" y="263"/>
                  </a:cubicBezTo>
                  <a:cubicBezTo>
                    <a:pt x="366" y="252"/>
                    <a:pt x="360" y="238"/>
                    <a:pt x="349" y="224"/>
                  </a:cubicBezTo>
                  <a:cubicBezTo>
                    <a:pt x="305" y="154"/>
                    <a:pt x="257" y="82"/>
                    <a:pt x="213" y="12"/>
                  </a:cubicBezTo>
                  <a:lnTo>
                    <a:pt x="196" y="48"/>
                  </a:lnTo>
                  <a:lnTo>
                    <a:pt x="160" y="54"/>
                  </a:lnTo>
                  <a:cubicBezTo>
                    <a:pt x="235" y="104"/>
                    <a:pt x="299" y="163"/>
                    <a:pt x="335" y="238"/>
                  </a:cubicBezTo>
                  <a:cubicBezTo>
                    <a:pt x="352" y="274"/>
                    <a:pt x="363" y="319"/>
                    <a:pt x="338" y="350"/>
                  </a:cubicBezTo>
                  <a:cubicBezTo>
                    <a:pt x="338" y="349"/>
                    <a:pt x="339" y="349"/>
                    <a:pt x="339" y="349"/>
                  </a:cubicBezTo>
                  <a:cubicBezTo>
                    <a:pt x="349" y="349"/>
                    <a:pt x="347" y="389"/>
                    <a:pt x="352" y="397"/>
                  </a:cubicBezTo>
                  <a:cubicBezTo>
                    <a:pt x="360" y="400"/>
                    <a:pt x="360" y="411"/>
                    <a:pt x="363" y="414"/>
                  </a:cubicBezTo>
                  <a:cubicBezTo>
                    <a:pt x="369" y="447"/>
                    <a:pt x="366" y="483"/>
                    <a:pt x="360" y="517"/>
                  </a:cubicBezTo>
                  <a:cubicBezTo>
                    <a:pt x="352" y="556"/>
                    <a:pt x="349" y="595"/>
                    <a:pt x="338" y="634"/>
                  </a:cubicBezTo>
                  <a:lnTo>
                    <a:pt x="377" y="612"/>
                  </a:lnTo>
                  <a:lnTo>
                    <a:pt x="405" y="629"/>
                  </a:lnTo>
                  <a:cubicBezTo>
                    <a:pt x="399" y="598"/>
                    <a:pt x="397" y="567"/>
                    <a:pt x="394" y="531"/>
                  </a:cubicBezTo>
                  <a:cubicBezTo>
                    <a:pt x="391" y="481"/>
                    <a:pt x="394" y="425"/>
                    <a:pt x="422" y="377"/>
                  </a:cubicBezTo>
                  <a:cubicBezTo>
                    <a:pt x="425" y="375"/>
                    <a:pt x="425" y="372"/>
                    <a:pt x="430" y="372"/>
                  </a:cubicBezTo>
                  <a:cubicBezTo>
                    <a:pt x="433" y="369"/>
                    <a:pt x="438" y="369"/>
                    <a:pt x="444" y="369"/>
                  </a:cubicBezTo>
                  <a:cubicBezTo>
                    <a:pt x="519" y="369"/>
                    <a:pt x="592" y="397"/>
                    <a:pt x="670" y="416"/>
                  </a:cubicBezTo>
                  <a:lnTo>
                    <a:pt x="667" y="400"/>
                  </a:lnTo>
                  <a:lnTo>
                    <a:pt x="698" y="377"/>
                  </a:lnTo>
                  <a:cubicBezTo>
                    <a:pt x="670" y="375"/>
                    <a:pt x="642" y="375"/>
                    <a:pt x="617" y="372"/>
                  </a:cubicBezTo>
                  <a:cubicBezTo>
                    <a:pt x="589" y="369"/>
                    <a:pt x="561" y="361"/>
                    <a:pt x="536" y="355"/>
                  </a:cubicBezTo>
                  <a:cubicBezTo>
                    <a:pt x="519" y="347"/>
                    <a:pt x="503" y="341"/>
                    <a:pt x="489" y="330"/>
                  </a:cubicBezTo>
                  <a:cubicBezTo>
                    <a:pt x="475" y="319"/>
                    <a:pt x="464" y="302"/>
                    <a:pt x="464" y="285"/>
                  </a:cubicBezTo>
                  <a:cubicBezTo>
                    <a:pt x="464" y="269"/>
                    <a:pt x="475" y="249"/>
                    <a:pt x="486" y="232"/>
                  </a:cubicBezTo>
                  <a:lnTo>
                    <a:pt x="600" y="54"/>
                  </a:lnTo>
                  <a:lnTo>
                    <a:pt x="561" y="48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6091;p51">
              <a:extLst>
                <a:ext uri="{FF2B5EF4-FFF2-40B4-BE49-F238E27FC236}">
                  <a16:creationId xmlns:a16="http://schemas.microsoft.com/office/drawing/2014/main" id="{8868DBD0-ABE2-A114-A53F-0BC68EF670E7}"/>
                </a:ext>
              </a:extLst>
            </p:cNvPr>
            <p:cNvSpPr/>
            <p:nvPr/>
          </p:nvSpPr>
          <p:spPr>
            <a:xfrm>
              <a:off x="341525" y="3251503"/>
              <a:ext cx="30604" cy="30819"/>
            </a:xfrm>
            <a:custGeom>
              <a:avLst/>
              <a:gdLst/>
              <a:ahLst/>
              <a:cxnLst/>
              <a:rect l="l" t="t" r="r" b="b"/>
              <a:pathLst>
                <a:path w="286" h="288" extrusionOk="0">
                  <a:moveTo>
                    <a:pt x="143" y="1"/>
                  </a:moveTo>
                  <a:cubicBezTo>
                    <a:pt x="62" y="1"/>
                    <a:pt x="1" y="65"/>
                    <a:pt x="1" y="146"/>
                  </a:cubicBezTo>
                  <a:cubicBezTo>
                    <a:pt x="1" y="224"/>
                    <a:pt x="62" y="288"/>
                    <a:pt x="143" y="288"/>
                  </a:cubicBezTo>
                  <a:cubicBezTo>
                    <a:pt x="224" y="288"/>
                    <a:pt x="285" y="224"/>
                    <a:pt x="285" y="146"/>
                  </a:cubicBezTo>
                  <a:cubicBezTo>
                    <a:pt x="285" y="67"/>
                    <a:pt x="221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6092;p51">
              <a:extLst>
                <a:ext uri="{FF2B5EF4-FFF2-40B4-BE49-F238E27FC236}">
                  <a16:creationId xmlns:a16="http://schemas.microsoft.com/office/drawing/2014/main" id="{20B2D370-6F7C-C447-3D46-7EFA5D5AD965}"/>
                </a:ext>
              </a:extLst>
            </p:cNvPr>
            <p:cNvSpPr/>
            <p:nvPr/>
          </p:nvSpPr>
          <p:spPr>
            <a:xfrm>
              <a:off x="344842" y="3256532"/>
              <a:ext cx="24291" cy="21188"/>
            </a:xfrm>
            <a:custGeom>
              <a:avLst/>
              <a:gdLst/>
              <a:ahLst/>
              <a:cxnLst/>
              <a:rect l="l" t="t" r="r" b="b"/>
              <a:pathLst>
                <a:path w="227" h="198" extrusionOk="0">
                  <a:moveTo>
                    <a:pt x="111" y="0"/>
                  </a:moveTo>
                  <a:cubicBezTo>
                    <a:pt x="95" y="0"/>
                    <a:pt x="80" y="8"/>
                    <a:pt x="73" y="23"/>
                  </a:cubicBezTo>
                  <a:lnTo>
                    <a:pt x="67" y="37"/>
                  </a:lnTo>
                  <a:lnTo>
                    <a:pt x="51" y="43"/>
                  </a:lnTo>
                  <a:cubicBezTo>
                    <a:pt x="14" y="46"/>
                    <a:pt x="0" y="90"/>
                    <a:pt x="25" y="115"/>
                  </a:cubicBezTo>
                  <a:lnTo>
                    <a:pt x="39" y="126"/>
                  </a:lnTo>
                  <a:lnTo>
                    <a:pt x="37" y="143"/>
                  </a:lnTo>
                  <a:cubicBezTo>
                    <a:pt x="30" y="173"/>
                    <a:pt x="52" y="197"/>
                    <a:pt x="77" y="197"/>
                  </a:cubicBezTo>
                  <a:cubicBezTo>
                    <a:pt x="84" y="197"/>
                    <a:pt x="91" y="195"/>
                    <a:pt x="98" y="191"/>
                  </a:cubicBezTo>
                  <a:lnTo>
                    <a:pt x="112" y="185"/>
                  </a:lnTo>
                  <a:lnTo>
                    <a:pt x="126" y="191"/>
                  </a:lnTo>
                  <a:cubicBezTo>
                    <a:pt x="131" y="193"/>
                    <a:pt x="137" y="194"/>
                    <a:pt x="143" y="194"/>
                  </a:cubicBezTo>
                  <a:cubicBezTo>
                    <a:pt x="169" y="194"/>
                    <a:pt x="195" y="171"/>
                    <a:pt x="190" y="143"/>
                  </a:cubicBezTo>
                  <a:lnTo>
                    <a:pt x="184" y="126"/>
                  </a:lnTo>
                  <a:lnTo>
                    <a:pt x="198" y="115"/>
                  </a:lnTo>
                  <a:cubicBezTo>
                    <a:pt x="226" y="90"/>
                    <a:pt x="210" y="48"/>
                    <a:pt x="176" y="43"/>
                  </a:cubicBezTo>
                  <a:lnTo>
                    <a:pt x="157" y="37"/>
                  </a:lnTo>
                  <a:lnTo>
                    <a:pt x="151" y="23"/>
                  </a:lnTo>
                  <a:cubicBezTo>
                    <a:pt x="143" y="8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6093;p51">
              <a:extLst>
                <a:ext uri="{FF2B5EF4-FFF2-40B4-BE49-F238E27FC236}">
                  <a16:creationId xmlns:a16="http://schemas.microsoft.com/office/drawing/2014/main" id="{7ADD5B8C-8D40-4047-77FB-515B7C5DD064}"/>
                </a:ext>
              </a:extLst>
            </p:cNvPr>
            <p:cNvSpPr/>
            <p:nvPr/>
          </p:nvSpPr>
          <p:spPr>
            <a:xfrm>
              <a:off x="349015" y="3258993"/>
              <a:ext cx="15623" cy="15944"/>
            </a:xfrm>
            <a:custGeom>
              <a:avLst/>
              <a:gdLst/>
              <a:ahLst/>
              <a:cxnLst/>
              <a:rect l="l" t="t" r="r" b="b"/>
              <a:pathLst>
                <a:path w="146" h="149" extrusionOk="0">
                  <a:moveTo>
                    <a:pt x="73" y="0"/>
                  </a:moveTo>
                  <a:cubicBezTo>
                    <a:pt x="31" y="0"/>
                    <a:pt x="0" y="31"/>
                    <a:pt x="0" y="76"/>
                  </a:cubicBezTo>
                  <a:cubicBezTo>
                    <a:pt x="0" y="117"/>
                    <a:pt x="31" y="148"/>
                    <a:pt x="73" y="148"/>
                  </a:cubicBezTo>
                  <a:cubicBezTo>
                    <a:pt x="115" y="148"/>
                    <a:pt x="145" y="117"/>
                    <a:pt x="145" y="76"/>
                  </a:cubicBezTo>
                  <a:cubicBezTo>
                    <a:pt x="145" y="31"/>
                    <a:pt x="115" y="0"/>
                    <a:pt x="73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6094;p51">
              <a:extLst>
                <a:ext uri="{FF2B5EF4-FFF2-40B4-BE49-F238E27FC236}">
                  <a16:creationId xmlns:a16="http://schemas.microsoft.com/office/drawing/2014/main" id="{988CF9BB-32BB-89A6-D611-8F310AECC158}"/>
                </a:ext>
              </a:extLst>
            </p:cNvPr>
            <p:cNvSpPr/>
            <p:nvPr/>
          </p:nvSpPr>
          <p:spPr>
            <a:xfrm>
              <a:off x="355864" y="3243477"/>
              <a:ext cx="1605" cy="47191"/>
            </a:xfrm>
            <a:custGeom>
              <a:avLst/>
              <a:gdLst/>
              <a:ahLst/>
              <a:cxnLst/>
              <a:rect l="l" t="t" r="r" b="b"/>
              <a:pathLst>
                <a:path w="15" h="441" extrusionOk="0">
                  <a:moveTo>
                    <a:pt x="1" y="0"/>
                  </a:moveTo>
                  <a:lnTo>
                    <a:pt x="1" y="441"/>
                  </a:lnTo>
                  <a:lnTo>
                    <a:pt x="14" y="44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6095;p51">
              <a:extLst>
                <a:ext uri="{FF2B5EF4-FFF2-40B4-BE49-F238E27FC236}">
                  <a16:creationId xmlns:a16="http://schemas.microsoft.com/office/drawing/2014/main" id="{AE85041E-A40C-EC12-E581-3356C9B0B19C}"/>
                </a:ext>
              </a:extLst>
            </p:cNvPr>
            <p:cNvSpPr/>
            <p:nvPr/>
          </p:nvSpPr>
          <p:spPr>
            <a:xfrm>
              <a:off x="354366" y="3239517"/>
              <a:ext cx="4922" cy="4601"/>
            </a:xfrm>
            <a:custGeom>
              <a:avLst/>
              <a:gdLst/>
              <a:ahLst/>
              <a:cxnLst/>
              <a:rect l="l" t="t" r="r" b="b"/>
              <a:pathLst>
                <a:path w="46" h="43" extrusionOk="0">
                  <a:moveTo>
                    <a:pt x="23" y="1"/>
                  </a:moveTo>
                  <a:cubicBezTo>
                    <a:pt x="12" y="1"/>
                    <a:pt x="1" y="12"/>
                    <a:pt x="1" y="23"/>
                  </a:cubicBezTo>
                  <a:cubicBezTo>
                    <a:pt x="1" y="34"/>
                    <a:pt x="12" y="43"/>
                    <a:pt x="23" y="43"/>
                  </a:cubicBezTo>
                  <a:cubicBezTo>
                    <a:pt x="34" y="43"/>
                    <a:pt x="45" y="34"/>
                    <a:pt x="45" y="23"/>
                  </a:cubicBezTo>
                  <a:cubicBezTo>
                    <a:pt x="45" y="12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6096;p51">
              <a:extLst>
                <a:ext uri="{FF2B5EF4-FFF2-40B4-BE49-F238E27FC236}">
                  <a16:creationId xmlns:a16="http://schemas.microsoft.com/office/drawing/2014/main" id="{FC9ED8CE-EBF1-999E-32F6-31F9A6F3D976}"/>
                </a:ext>
              </a:extLst>
            </p:cNvPr>
            <p:cNvSpPr/>
            <p:nvPr/>
          </p:nvSpPr>
          <p:spPr>
            <a:xfrm>
              <a:off x="355543" y="3240802"/>
              <a:ext cx="2568" cy="2140"/>
            </a:xfrm>
            <a:custGeom>
              <a:avLst/>
              <a:gdLst/>
              <a:ahLst/>
              <a:cxnLst/>
              <a:rect l="l" t="t" r="r" b="b"/>
              <a:pathLst>
                <a:path w="24" h="20" extrusionOk="0">
                  <a:moveTo>
                    <a:pt x="12" y="0"/>
                  </a:moveTo>
                  <a:cubicBezTo>
                    <a:pt x="6" y="0"/>
                    <a:pt x="1" y="6"/>
                    <a:pt x="1" y="11"/>
                  </a:cubicBezTo>
                  <a:cubicBezTo>
                    <a:pt x="1" y="17"/>
                    <a:pt x="6" y="20"/>
                    <a:pt x="12" y="20"/>
                  </a:cubicBezTo>
                  <a:cubicBezTo>
                    <a:pt x="17" y="20"/>
                    <a:pt x="23" y="17"/>
                    <a:pt x="23" y="11"/>
                  </a:cubicBez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6097;p51">
              <a:extLst>
                <a:ext uri="{FF2B5EF4-FFF2-40B4-BE49-F238E27FC236}">
                  <a16:creationId xmlns:a16="http://schemas.microsoft.com/office/drawing/2014/main" id="{78745ACC-0632-F1B2-A41E-F09440704F42}"/>
                </a:ext>
              </a:extLst>
            </p:cNvPr>
            <p:cNvSpPr/>
            <p:nvPr/>
          </p:nvSpPr>
          <p:spPr>
            <a:xfrm>
              <a:off x="354687" y="3290348"/>
              <a:ext cx="4601" cy="460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0" y="0"/>
                  </a:moveTo>
                  <a:cubicBezTo>
                    <a:pt x="9" y="0"/>
                    <a:pt x="0" y="9"/>
                    <a:pt x="0" y="22"/>
                  </a:cubicBezTo>
                  <a:cubicBezTo>
                    <a:pt x="0" y="34"/>
                    <a:pt x="9" y="42"/>
                    <a:pt x="20" y="42"/>
                  </a:cubicBezTo>
                  <a:cubicBezTo>
                    <a:pt x="31" y="42"/>
                    <a:pt x="42" y="36"/>
                    <a:pt x="42" y="22"/>
                  </a:cubicBezTo>
                  <a:cubicBezTo>
                    <a:pt x="42" y="11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6098;p51">
              <a:extLst>
                <a:ext uri="{FF2B5EF4-FFF2-40B4-BE49-F238E27FC236}">
                  <a16:creationId xmlns:a16="http://schemas.microsoft.com/office/drawing/2014/main" id="{7E46D92A-ACE4-529D-FC38-3A15F7F9E271}"/>
                </a:ext>
              </a:extLst>
            </p:cNvPr>
            <p:cNvSpPr/>
            <p:nvPr/>
          </p:nvSpPr>
          <p:spPr>
            <a:xfrm>
              <a:off x="355222" y="3291525"/>
              <a:ext cx="2568" cy="2461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12" y="0"/>
                  </a:moveTo>
                  <a:cubicBezTo>
                    <a:pt x="4" y="0"/>
                    <a:pt x="1" y="3"/>
                    <a:pt x="1" y="11"/>
                  </a:cubicBezTo>
                  <a:cubicBezTo>
                    <a:pt x="1" y="17"/>
                    <a:pt x="4" y="23"/>
                    <a:pt x="12" y="23"/>
                  </a:cubicBezTo>
                  <a:cubicBezTo>
                    <a:pt x="18" y="23"/>
                    <a:pt x="23" y="17"/>
                    <a:pt x="23" y="11"/>
                  </a:cubicBezTo>
                  <a:cubicBezTo>
                    <a:pt x="23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6099;p51">
              <a:extLst>
                <a:ext uri="{FF2B5EF4-FFF2-40B4-BE49-F238E27FC236}">
                  <a16:creationId xmlns:a16="http://schemas.microsoft.com/office/drawing/2014/main" id="{4A1C3A4C-611D-05E7-132A-C39AA2E30A6E}"/>
                </a:ext>
              </a:extLst>
            </p:cNvPr>
            <p:cNvSpPr/>
            <p:nvPr/>
          </p:nvSpPr>
          <p:spPr>
            <a:xfrm>
              <a:off x="332857" y="3266163"/>
              <a:ext cx="47618" cy="1605"/>
            </a:xfrm>
            <a:custGeom>
              <a:avLst/>
              <a:gdLst/>
              <a:ahLst/>
              <a:cxnLst/>
              <a:rect l="l" t="t" r="r" b="b"/>
              <a:pathLst>
                <a:path w="445" h="15" extrusionOk="0">
                  <a:moveTo>
                    <a:pt x="1" y="0"/>
                  </a:moveTo>
                  <a:lnTo>
                    <a:pt x="1" y="14"/>
                  </a:lnTo>
                  <a:lnTo>
                    <a:pt x="444" y="14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6100;p51">
              <a:extLst>
                <a:ext uri="{FF2B5EF4-FFF2-40B4-BE49-F238E27FC236}">
                  <a16:creationId xmlns:a16="http://schemas.microsoft.com/office/drawing/2014/main" id="{6CDB65CD-AA00-17C8-40B4-86AA34DDCBC3}"/>
                </a:ext>
              </a:extLst>
            </p:cNvPr>
            <p:cNvSpPr/>
            <p:nvPr/>
          </p:nvSpPr>
          <p:spPr>
            <a:xfrm>
              <a:off x="380048" y="3264986"/>
              <a:ext cx="4601" cy="4494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20" y="0"/>
                  </a:moveTo>
                  <a:cubicBezTo>
                    <a:pt x="9" y="0"/>
                    <a:pt x="1" y="11"/>
                    <a:pt x="1" y="22"/>
                  </a:cubicBezTo>
                  <a:cubicBezTo>
                    <a:pt x="1" y="34"/>
                    <a:pt x="6" y="42"/>
                    <a:pt x="20" y="42"/>
                  </a:cubicBezTo>
                  <a:cubicBezTo>
                    <a:pt x="34" y="42"/>
                    <a:pt x="42" y="34"/>
                    <a:pt x="42" y="22"/>
                  </a:cubicBezTo>
                  <a:cubicBezTo>
                    <a:pt x="42" y="11"/>
                    <a:pt x="34" y="0"/>
                    <a:pt x="20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6101;p51">
              <a:extLst>
                <a:ext uri="{FF2B5EF4-FFF2-40B4-BE49-F238E27FC236}">
                  <a16:creationId xmlns:a16="http://schemas.microsoft.com/office/drawing/2014/main" id="{75B1398B-8F5E-A858-61D7-6A975844D195}"/>
                </a:ext>
              </a:extLst>
            </p:cNvPr>
            <p:cNvSpPr/>
            <p:nvPr/>
          </p:nvSpPr>
          <p:spPr>
            <a:xfrm>
              <a:off x="380904" y="3266163"/>
              <a:ext cx="2568" cy="2461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12" y="0"/>
                  </a:moveTo>
                  <a:cubicBezTo>
                    <a:pt x="6" y="0"/>
                    <a:pt x="1" y="3"/>
                    <a:pt x="1" y="11"/>
                  </a:cubicBezTo>
                  <a:cubicBezTo>
                    <a:pt x="1" y="17"/>
                    <a:pt x="4" y="23"/>
                    <a:pt x="12" y="23"/>
                  </a:cubicBezTo>
                  <a:cubicBezTo>
                    <a:pt x="20" y="23"/>
                    <a:pt x="23" y="14"/>
                    <a:pt x="23" y="11"/>
                  </a:cubicBezTo>
                  <a:cubicBezTo>
                    <a:pt x="23" y="3"/>
                    <a:pt x="20" y="0"/>
                    <a:pt x="12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6102;p51">
              <a:extLst>
                <a:ext uri="{FF2B5EF4-FFF2-40B4-BE49-F238E27FC236}">
                  <a16:creationId xmlns:a16="http://schemas.microsoft.com/office/drawing/2014/main" id="{B875C42B-3E40-9F60-DE0B-64E430DE8C40}"/>
                </a:ext>
              </a:extLst>
            </p:cNvPr>
            <p:cNvSpPr/>
            <p:nvPr/>
          </p:nvSpPr>
          <p:spPr>
            <a:xfrm>
              <a:off x="328684" y="3264986"/>
              <a:ext cx="5243" cy="4494"/>
            </a:xfrm>
            <a:custGeom>
              <a:avLst/>
              <a:gdLst/>
              <a:ahLst/>
              <a:cxnLst/>
              <a:rect l="l" t="t" r="r" b="b"/>
              <a:pathLst>
                <a:path w="49" h="42" extrusionOk="0">
                  <a:moveTo>
                    <a:pt x="23" y="0"/>
                  </a:moveTo>
                  <a:cubicBezTo>
                    <a:pt x="12" y="0"/>
                    <a:pt x="1" y="11"/>
                    <a:pt x="1" y="22"/>
                  </a:cubicBezTo>
                  <a:cubicBezTo>
                    <a:pt x="1" y="34"/>
                    <a:pt x="9" y="42"/>
                    <a:pt x="23" y="42"/>
                  </a:cubicBezTo>
                  <a:cubicBezTo>
                    <a:pt x="37" y="42"/>
                    <a:pt x="48" y="34"/>
                    <a:pt x="43" y="22"/>
                  </a:cubicBezTo>
                  <a:cubicBezTo>
                    <a:pt x="43" y="11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6103;p51">
              <a:extLst>
                <a:ext uri="{FF2B5EF4-FFF2-40B4-BE49-F238E27FC236}">
                  <a16:creationId xmlns:a16="http://schemas.microsoft.com/office/drawing/2014/main" id="{6A15427B-712B-2116-A205-BEA6E673755D}"/>
                </a:ext>
              </a:extLst>
            </p:cNvPr>
            <p:cNvSpPr/>
            <p:nvPr/>
          </p:nvSpPr>
          <p:spPr>
            <a:xfrm>
              <a:off x="329861" y="3266163"/>
              <a:ext cx="2568" cy="2461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12" y="0"/>
                  </a:moveTo>
                  <a:cubicBezTo>
                    <a:pt x="4" y="0"/>
                    <a:pt x="1" y="3"/>
                    <a:pt x="1" y="11"/>
                  </a:cubicBezTo>
                  <a:cubicBezTo>
                    <a:pt x="1" y="17"/>
                    <a:pt x="4" y="23"/>
                    <a:pt x="12" y="23"/>
                  </a:cubicBezTo>
                  <a:cubicBezTo>
                    <a:pt x="18" y="23"/>
                    <a:pt x="23" y="14"/>
                    <a:pt x="23" y="11"/>
                  </a:cubicBezTo>
                  <a:cubicBezTo>
                    <a:pt x="23" y="3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6104;p51">
              <a:extLst>
                <a:ext uri="{FF2B5EF4-FFF2-40B4-BE49-F238E27FC236}">
                  <a16:creationId xmlns:a16="http://schemas.microsoft.com/office/drawing/2014/main" id="{0A218A73-D7C1-DB27-C142-7A236EC3787C}"/>
                </a:ext>
              </a:extLst>
            </p:cNvPr>
            <p:cNvSpPr/>
            <p:nvPr/>
          </p:nvSpPr>
          <p:spPr>
            <a:xfrm>
              <a:off x="343023" y="3253322"/>
              <a:ext cx="26645" cy="26967"/>
            </a:xfrm>
            <a:custGeom>
              <a:avLst/>
              <a:gdLst/>
              <a:ahLst/>
              <a:cxnLst/>
              <a:rect l="l" t="t" r="r" b="b"/>
              <a:pathLst>
                <a:path w="249" h="252" extrusionOk="0">
                  <a:moveTo>
                    <a:pt x="240" y="0"/>
                  </a:moveTo>
                  <a:lnTo>
                    <a:pt x="1" y="240"/>
                  </a:lnTo>
                  <a:lnTo>
                    <a:pt x="12" y="251"/>
                  </a:lnTo>
                  <a:lnTo>
                    <a:pt x="249" y="1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6105;p51">
              <a:extLst>
                <a:ext uri="{FF2B5EF4-FFF2-40B4-BE49-F238E27FC236}">
                  <a16:creationId xmlns:a16="http://schemas.microsoft.com/office/drawing/2014/main" id="{93BD309F-658F-6715-EA32-A2AA23BA42DF}"/>
                </a:ext>
              </a:extLst>
            </p:cNvPr>
            <p:cNvSpPr/>
            <p:nvPr/>
          </p:nvSpPr>
          <p:spPr>
            <a:xfrm>
              <a:off x="368384" y="3251717"/>
              <a:ext cx="4280" cy="3852"/>
            </a:xfrm>
            <a:custGeom>
              <a:avLst/>
              <a:gdLst/>
              <a:ahLst/>
              <a:cxnLst/>
              <a:rect l="l" t="t" r="r" b="b"/>
              <a:pathLst>
                <a:path w="40" h="36" extrusionOk="0">
                  <a:moveTo>
                    <a:pt x="20" y="1"/>
                  </a:moveTo>
                  <a:cubicBezTo>
                    <a:pt x="15" y="1"/>
                    <a:pt x="10" y="3"/>
                    <a:pt x="6" y="7"/>
                  </a:cubicBezTo>
                  <a:cubicBezTo>
                    <a:pt x="1" y="12"/>
                    <a:pt x="1" y="24"/>
                    <a:pt x="6" y="29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4" y="35"/>
                    <a:pt x="29" y="33"/>
                    <a:pt x="31" y="29"/>
                  </a:cubicBezTo>
                  <a:cubicBezTo>
                    <a:pt x="40" y="24"/>
                    <a:pt x="40" y="10"/>
                    <a:pt x="31" y="7"/>
                  </a:cubicBezTo>
                  <a:cubicBezTo>
                    <a:pt x="29" y="3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6106;p51">
              <a:extLst>
                <a:ext uri="{FF2B5EF4-FFF2-40B4-BE49-F238E27FC236}">
                  <a16:creationId xmlns:a16="http://schemas.microsoft.com/office/drawing/2014/main" id="{2350DD74-C679-1A56-94DD-6A771AAE9314}"/>
                </a:ext>
              </a:extLst>
            </p:cNvPr>
            <p:cNvSpPr/>
            <p:nvPr/>
          </p:nvSpPr>
          <p:spPr>
            <a:xfrm>
              <a:off x="369882" y="3252680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1"/>
                  </a:moveTo>
                  <a:cubicBezTo>
                    <a:pt x="3" y="1"/>
                    <a:pt x="1" y="3"/>
                    <a:pt x="1" y="9"/>
                  </a:cubicBezTo>
                  <a:cubicBezTo>
                    <a:pt x="1" y="12"/>
                    <a:pt x="3" y="15"/>
                    <a:pt x="6" y="15"/>
                  </a:cubicBezTo>
                  <a:cubicBezTo>
                    <a:pt x="12" y="15"/>
                    <a:pt x="15" y="12"/>
                    <a:pt x="15" y="9"/>
                  </a:cubicBezTo>
                  <a:cubicBezTo>
                    <a:pt x="15" y="3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6107;p51">
              <a:extLst>
                <a:ext uri="{FF2B5EF4-FFF2-40B4-BE49-F238E27FC236}">
                  <a16:creationId xmlns:a16="http://schemas.microsoft.com/office/drawing/2014/main" id="{F62D00F6-EBF8-8F9A-3A63-BAD949025080}"/>
                </a:ext>
              </a:extLst>
            </p:cNvPr>
            <p:cNvSpPr/>
            <p:nvPr/>
          </p:nvSpPr>
          <p:spPr>
            <a:xfrm>
              <a:off x="340669" y="3279111"/>
              <a:ext cx="4280" cy="3745"/>
            </a:xfrm>
            <a:custGeom>
              <a:avLst/>
              <a:gdLst/>
              <a:ahLst/>
              <a:cxnLst/>
              <a:rect l="l" t="t" r="r" b="b"/>
              <a:pathLst>
                <a:path w="40" h="35" extrusionOk="0">
                  <a:moveTo>
                    <a:pt x="20" y="1"/>
                  </a:moveTo>
                  <a:cubicBezTo>
                    <a:pt x="16" y="1"/>
                    <a:pt x="11" y="2"/>
                    <a:pt x="9" y="5"/>
                  </a:cubicBezTo>
                  <a:cubicBezTo>
                    <a:pt x="0" y="13"/>
                    <a:pt x="0" y="21"/>
                    <a:pt x="9" y="30"/>
                  </a:cubicBezTo>
                  <a:cubicBezTo>
                    <a:pt x="11" y="33"/>
                    <a:pt x="16" y="34"/>
                    <a:pt x="20" y="34"/>
                  </a:cubicBezTo>
                  <a:cubicBezTo>
                    <a:pt x="25" y="34"/>
                    <a:pt x="30" y="33"/>
                    <a:pt x="34" y="30"/>
                  </a:cubicBezTo>
                  <a:cubicBezTo>
                    <a:pt x="39" y="21"/>
                    <a:pt x="39" y="13"/>
                    <a:pt x="34" y="5"/>
                  </a:cubicBezTo>
                  <a:cubicBezTo>
                    <a:pt x="30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6108;p51">
              <a:extLst>
                <a:ext uri="{FF2B5EF4-FFF2-40B4-BE49-F238E27FC236}">
                  <a16:creationId xmlns:a16="http://schemas.microsoft.com/office/drawing/2014/main" id="{1B748D31-DEF5-F56A-3789-CB996425D0FF}"/>
                </a:ext>
              </a:extLst>
            </p:cNvPr>
            <p:cNvSpPr/>
            <p:nvPr/>
          </p:nvSpPr>
          <p:spPr>
            <a:xfrm>
              <a:off x="342167" y="3279860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0" y="12"/>
                    <a:pt x="3" y="14"/>
                    <a:pt x="9" y="14"/>
                  </a:cubicBezTo>
                  <a:cubicBezTo>
                    <a:pt x="11" y="14"/>
                    <a:pt x="14" y="12"/>
                    <a:pt x="14" y="9"/>
                  </a:cubicBezTo>
                  <a:cubicBezTo>
                    <a:pt x="14" y="3"/>
                    <a:pt x="11" y="1"/>
                    <a:pt x="9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6109;p51">
              <a:extLst>
                <a:ext uri="{FF2B5EF4-FFF2-40B4-BE49-F238E27FC236}">
                  <a16:creationId xmlns:a16="http://schemas.microsoft.com/office/drawing/2014/main" id="{FD08ABD7-38E4-3FFF-6EE1-D19E6D03C6CE}"/>
                </a:ext>
              </a:extLst>
            </p:cNvPr>
            <p:cNvSpPr/>
            <p:nvPr/>
          </p:nvSpPr>
          <p:spPr>
            <a:xfrm>
              <a:off x="343023" y="3253857"/>
              <a:ext cx="26645" cy="26753"/>
            </a:xfrm>
            <a:custGeom>
              <a:avLst/>
              <a:gdLst/>
              <a:ahLst/>
              <a:cxnLst/>
              <a:rect l="l" t="t" r="r" b="b"/>
              <a:pathLst>
                <a:path w="249" h="250" extrusionOk="0">
                  <a:moveTo>
                    <a:pt x="9" y="1"/>
                  </a:moveTo>
                  <a:lnTo>
                    <a:pt x="1" y="9"/>
                  </a:lnTo>
                  <a:lnTo>
                    <a:pt x="238" y="249"/>
                  </a:lnTo>
                  <a:lnTo>
                    <a:pt x="249" y="238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6110;p51">
              <a:extLst>
                <a:ext uri="{FF2B5EF4-FFF2-40B4-BE49-F238E27FC236}">
                  <a16:creationId xmlns:a16="http://schemas.microsoft.com/office/drawing/2014/main" id="{B9CE2CEF-5F5C-FBD4-ACC8-F0768F67426C}"/>
                </a:ext>
              </a:extLst>
            </p:cNvPr>
            <p:cNvSpPr/>
            <p:nvPr/>
          </p:nvSpPr>
          <p:spPr>
            <a:xfrm>
              <a:off x="368384" y="3279111"/>
              <a:ext cx="4280" cy="3745"/>
            </a:xfrm>
            <a:custGeom>
              <a:avLst/>
              <a:gdLst/>
              <a:ahLst/>
              <a:cxnLst/>
              <a:rect l="l" t="t" r="r" b="b"/>
              <a:pathLst>
                <a:path w="40" h="35" extrusionOk="0">
                  <a:moveTo>
                    <a:pt x="20" y="1"/>
                  </a:moveTo>
                  <a:cubicBezTo>
                    <a:pt x="15" y="1"/>
                    <a:pt x="10" y="2"/>
                    <a:pt x="6" y="5"/>
                  </a:cubicBezTo>
                  <a:cubicBezTo>
                    <a:pt x="1" y="13"/>
                    <a:pt x="1" y="21"/>
                    <a:pt x="6" y="30"/>
                  </a:cubicBezTo>
                  <a:cubicBezTo>
                    <a:pt x="10" y="33"/>
                    <a:pt x="15" y="34"/>
                    <a:pt x="20" y="34"/>
                  </a:cubicBezTo>
                  <a:cubicBezTo>
                    <a:pt x="24" y="34"/>
                    <a:pt x="29" y="33"/>
                    <a:pt x="31" y="30"/>
                  </a:cubicBezTo>
                  <a:cubicBezTo>
                    <a:pt x="40" y="21"/>
                    <a:pt x="40" y="13"/>
                    <a:pt x="31" y="5"/>
                  </a:cubicBezTo>
                  <a:cubicBezTo>
                    <a:pt x="29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6111;p51">
              <a:extLst>
                <a:ext uri="{FF2B5EF4-FFF2-40B4-BE49-F238E27FC236}">
                  <a16:creationId xmlns:a16="http://schemas.microsoft.com/office/drawing/2014/main" id="{857AB573-9FCE-6787-DDD3-7E04E9ABDE87}"/>
                </a:ext>
              </a:extLst>
            </p:cNvPr>
            <p:cNvSpPr/>
            <p:nvPr/>
          </p:nvSpPr>
          <p:spPr>
            <a:xfrm>
              <a:off x="369882" y="3279860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1"/>
                  </a:moveTo>
                  <a:cubicBezTo>
                    <a:pt x="3" y="1"/>
                    <a:pt x="1" y="3"/>
                    <a:pt x="1" y="9"/>
                  </a:cubicBezTo>
                  <a:cubicBezTo>
                    <a:pt x="1" y="12"/>
                    <a:pt x="3" y="14"/>
                    <a:pt x="6" y="14"/>
                  </a:cubicBezTo>
                  <a:cubicBezTo>
                    <a:pt x="12" y="14"/>
                    <a:pt x="15" y="12"/>
                    <a:pt x="15" y="9"/>
                  </a:cubicBezTo>
                  <a:cubicBezTo>
                    <a:pt x="15" y="3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EF9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6112;p51">
              <a:extLst>
                <a:ext uri="{FF2B5EF4-FFF2-40B4-BE49-F238E27FC236}">
                  <a16:creationId xmlns:a16="http://schemas.microsoft.com/office/drawing/2014/main" id="{243C946E-5813-E19B-2530-D5067B123287}"/>
                </a:ext>
              </a:extLst>
            </p:cNvPr>
            <p:cNvSpPr/>
            <p:nvPr/>
          </p:nvSpPr>
          <p:spPr>
            <a:xfrm>
              <a:off x="341204" y="3251717"/>
              <a:ext cx="4066" cy="3638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9" y="1"/>
                  </a:moveTo>
                  <a:cubicBezTo>
                    <a:pt x="15" y="1"/>
                    <a:pt x="11" y="3"/>
                    <a:pt x="6" y="7"/>
                  </a:cubicBezTo>
                  <a:cubicBezTo>
                    <a:pt x="1" y="12"/>
                    <a:pt x="1" y="24"/>
                    <a:pt x="6" y="29"/>
                  </a:cubicBezTo>
                  <a:cubicBezTo>
                    <a:pt x="8" y="32"/>
                    <a:pt x="11" y="33"/>
                    <a:pt x="16" y="33"/>
                  </a:cubicBezTo>
                  <a:cubicBezTo>
                    <a:pt x="20" y="33"/>
                    <a:pt x="26" y="32"/>
                    <a:pt x="32" y="29"/>
                  </a:cubicBezTo>
                  <a:cubicBezTo>
                    <a:pt x="37" y="24"/>
                    <a:pt x="37" y="12"/>
                    <a:pt x="32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E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6113;p51">
              <a:extLst>
                <a:ext uri="{FF2B5EF4-FFF2-40B4-BE49-F238E27FC236}">
                  <a16:creationId xmlns:a16="http://schemas.microsoft.com/office/drawing/2014/main" id="{89EDCB3A-5DCF-F1A2-5B5C-A8200CD8D9BC}"/>
                </a:ext>
              </a:extLst>
            </p:cNvPr>
            <p:cNvSpPr/>
            <p:nvPr/>
          </p:nvSpPr>
          <p:spPr>
            <a:xfrm>
              <a:off x="342167" y="3252680"/>
              <a:ext cx="1605" cy="160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0" y="12"/>
                    <a:pt x="3" y="15"/>
                    <a:pt x="9" y="15"/>
                  </a:cubicBezTo>
                  <a:cubicBezTo>
                    <a:pt x="11" y="15"/>
                    <a:pt x="14" y="12"/>
                    <a:pt x="14" y="9"/>
                  </a:cubicBezTo>
                  <a:cubicBezTo>
                    <a:pt x="14" y="3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6114;p51">
              <a:extLst>
                <a:ext uri="{FF2B5EF4-FFF2-40B4-BE49-F238E27FC236}">
                  <a16:creationId xmlns:a16="http://schemas.microsoft.com/office/drawing/2014/main" id="{AC4AD607-B7CC-75C2-DE89-483C4A8C9738}"/>
                </a:ext>
              </a:extLst>
            </p:cNvPr>
            <p:cNvSpPr/>
            <p:nvPr/>
          </p:nvSpPr>
          <p:spPr>
            <a:xfrm>
              <a:off x="353189" y="3263167"/>
              <a:ext cx="7598" cy="7598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4" y="0"/>
                  </a:moveTo>
                  <a:cubicBezTo>
                    <a:pt x="17" y="0"/>
                    <a:pt x="0" y="17"/>
                    <a:pt x="0" y="37"/>
                  </a:cubicBezTo>
                  <a:cubicBezTo>
                    <a:pt x="0" y="53"/>
                    <a:pt x="14" y="70"/>
                    <a:pt x="34" y="70"/>
                  </a:cubicBezTo>
                  <a:cubicBezTo>
                    <a:pt x="51" y="70"/>
                    <a:pt x="70" y="56"/>
                    <a:pt x="70" y="37"/>
                  </a:cubicBezTo>
                  <a:cubicBezTo>
                    <a:pt x="70" y="14"/>
                    <a:pt x="51" y="0"/>
                    <a:pt x="34" y="0"/>
                  </a:cubicBezTo>
                  <a:close/>
                </a:path>
              </a:pathLst>
            </a:custGeom>
            <a:solidFill>
              <a:srgbClr val="E2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6115;p51">
              <a:extLst>
                <a:ext uri="{FF2B5EF4-FFF2-40B4-BE49-F238E27FC236}">
                  <a16:creationId xmlns:a16="http://schemas.microsoft.com/office/drawing/2014/main" id="{398D62B2-C6C2-35E2-0606-12FBA1834791}"/>
                </a:ext>
              </a:extLst>
            </p:cNvPr>
            <p:cNvSpPr/>
            <p:nvPr/>
          </p:nvSpPr>
          <p:spPr>
            <a:xfrm>
              <a:off x="-103527" y="2452882"/>
              <a:ext cx="614116" cy="167364"/>
            </a:xfrm>
            <a:custGeom>
              <a:avLst/>
              <a:gdLst/>
              <a:ahLst/>
              <a:cxnLst/>
              <a:rect l="l" t="t" r="r" b="b"/>
              <a:pathLst>
                <a:path w="5739" h="1564" extrusionOk="0">
                  <a:moveTo>
                    <a:pt x="2868" y="1"/>
                  </a:moveTo>
                  <a:cubicBezTo>
                    <a:pt x="1283" y="1"/>
                    <a:pt x="0" y="352"/>
                    <a:pt x="0" y="782"/>
                  </a:cubicBezTo>
                  <a:cubicBezTo>
                    <a:pt x="0" y="1214"/>
                    <a:pt x="1283" y="1563"/>
                    <a:pt x="2868" y="1563"/>
                  </a:cubicBezTo>
                  <a:cubicBezTo>
                    <a:pt x="4453" y="1563"/>
                    <a:pt x="5739" y="1214"/>
                    <a:pt x="5739" y="782"/>
                  </a:cubicBezTo>
                  <a:cubicBezTo>
                    <a:pt x="5739" y="352"/>
                    <a:pt x="4453" y="1"/>
                    <a:pt x="28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6116;p51">
              <a:extLst>
                <a:ext uri="{FF2B5EF4-FFF2-40B4-BE49-F238E27FC236}">
                  <a16:creationId xmlns:a16="http://schemas.microsoft.com/office/drawing/2014/main" id="{542CD1D4-2747-C816-7E2E-C6DD5A713D85}"/>
                </a:ext>
              </a:extLst>
            </p:cNvPr>
            <p:cNvSpPr/>
            <p:nvPr/>
          </p:nvSpPr>
          <p:spPr>
            <a:xfrm>
              <a:off x="-82660" y="2513557"/>
              <a:ext cx="572383" cy="106689"/>
            </a:xfrm>
            <a:custGeom>
              <a:avLst/>
              <a:gdLst/>
              <a:ahLst/>
              <a:cxnLst/>
              <a:rect l="l" t="t" r="r" b="b"/>
              <a:pathLst>
                <a:path w="5349" h="997" extrusionOk="0">
                  <a:moveTo>
                    <a:pt x="2673" y="0"/>
                  </a:moveTo>
                  <a:cubicBezTo>
                    <a:pt x="1197" y="0"/>
                    <a:pt x="0" y="223"/>
                    <a:pt x="0" y="500"/>
                  </a:cubicBezTo>
                  <a:cubicBezTo>
                    <a:pt x="0" y="773"/>
                    <a:pt x="1197" y="996"/>
                    <a:pt x="2673" y="996"/>
                  </a:cubicBezTo>
                  <a:cubicBezTo>
                    <a:pt x="4152" y="996"/>
                    <a:pt x="5348" y="773"/>
                    <a:pt x="5348" y="500"/>
                  </a:cubicBezTo>
                  <a:cubicBezTo>
                    <a:pt x="5348" y="223"/>
                    <a:pt x="4152" y="0"/>
                    <a:pt x="267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6117;p51">
              <a:extLst>
                <a:ext uri="{FF2B5EF4-FFF2-40B4-BE49-F238E27FC236}">
                  <a16:creationId xmlns:a16="http://schemas.microsoft.com/office/drawing/2014/main" id="{93E32DC7-0401-FA08-4834-083264ABF128}"/>
                </a:ext>
              </a:extLst>
            </p:cNvPr>
            <p:cNvSpPr/>
            <p:nvPr/>
          </p:nvSpPr>
          <p:spPr>
            <a:xfrm>
              <a:off x="-21130" y="2567276"/>
              <a:ext cx="449324" cy="52970"/>
            </a:xfrm>
            <a:custGeom>
              <a:avLst/>
              <a:gdLst/>
              <a:ahLst/>
              <a:cxnLst/>
              <a:rect l="l" t="t" r="r" b="b"/>
              <a:pathLst>
                <a:path w="4199" h="495" extrusionOk="0">
                  <a:moveTo>
                    <a:pt x="2098" y="0"/>
                  </a:moveTo>
                  <a:cubicBezTo>
                    <a:pt x="1269" y="0"/>
                    <a:pt x="522" y="98"/>
                    <a:pt x="0" y="249"/>
                  </a:cubicBezTo>
                  <a:cubicBezTo>
                    <a:pt x="522" y="399"/>
                    <a:pt x="1269" y="494"/>
                    <a:pt x="2098" y="494"/>
                  </a:cubicBezTo>
                  <a:cubicBezTo>
                    <a:pt x="2929" y="494"/>
                    <a:pt x="3674" y="402"/>
                    <a:pt x="4199" y="249"/>
                  </a:cubicBezTo>
                  <a:cubicBezTo>
                    <a:pt x="3674" y="95"/>
                    <a:pt x="2929" y="0"/>
                    <a:pt x="20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6118;p51">
              <a:extLst>
                <a:ext uri="{FF2B5EF4-FFF2-40B4-BE49-F238E27FC236}">
                  <a16:creationId xmlns:a16="http://schemas.microsoft.com/office/drawing/2014/main" id="{E45C910B-0CA7-62BA-67B1-66BC21CA66BC}"/>
                </a:ext>
              </a:extLst>
            </p:cNvPr>
            <p:cNvSpPr/>
            <p:nvPr/>
          </p:nvSpPr>
          <p:spPr>
            <a:xfrm>
              <a:off x="1495407" y="2591782"/>
              <a:ext cx="822567" cy="1294179"/>
            </a:xfrm>
            <a:custGeom>
              <a:avLst/>
              <a:gdLst/>
              <a:ahLst/>
              <a:cxnLst/>
              <a:rect l="l" t="t" r="r" b="b"/>
              <a:pathLst>
                <a:path w="7687" h="12094" extrusionOk="0">
                  <a:moveTo>
                    <a:pt x="7491" y="0"/>
                  </a:moveTo>
                  <a:cubicBezTo>
                    <a:pt x="6113" y="2650"/>
                    <a:pt x="3939" y="4924"/>
                    <a:pt x="1359" y="6431"/>
                  </a:cubicBezTo>
                  <a:cubicBezTo>
                    <a:pt x="1442" y="5292"/>
                    <a:pt x="1440" y="4148"/>
                    <a:pt x="1350" y="3013"/>
                  </a:cubicBezTo>
                  <a:lnTo>
                    <a:pt x="1130" y="3033"/>
                  </a:lnTo>
                  <a:cubicBezTo>
                    <a:pt x="1370" y="6051"/>
                    <a:pt x="979" y="9159"/>
                    <a:pt x="0" y="12024"/>
                  </a:cubicBezTo>
                  <a:lnTo>
                    <a:pt x="209" y="12094"/>
                  </a:lnTo>
                  <a:cubicBezTo>
                    <a:pt x="801" y="10359"/>
                    <a:pt x="1183" y="8534"/>
                    <a:pt x="1339" y="6696"/>
                  </a:cubicBezTo>
                  <a:cubicBezTo>
                    <a:pt x="4015" y="5172"/>
                    <a:pt x="6266" y="2837"/>
                    <a:pt x="7686" y="103"/>
                  </a:cubicBezTo>
                  <a:lnTo>
                    <a:pt x="7491" y="0"/>
                  </a:ln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6119;p51">
              <a:extLst>
                <a:ext uri="{FF2B5EF4-FFF2-40B4-BE49-F238E27FC236}">
                  <a16:creationId xmlns:a16="http://schemas.microsoft.com/office/drawing/2014/main" id="{864AB7F2-917C-C952-D5C6-074C5D576832}"/>
                </a:ext>
              </a:extLst>
            </p:cNvPr>
            <p:cNvSpPr/>
            <p:nvPr/>
          </p:nvSpPr>
          <p:spPr>
            <a:xfrm>
              <a:off x="1270580" y="2232868"/>
              <a:ext cx="342852" cy="325845"/>
            </a:xfrm>
            <a:custGeom>
              <a:avLst/>
              <a:gdLst/>
              <a:ahLst/>
              <a:cxnLst/>
              <a:rect l="l" t="t" r="r" b="b"/>
              <a:pathLst>
                <a:path w="3204" h="3045" extrusionOk="0">
                  <a:moveTo>
                    <a:pt x="2469" y="0"/>
                  </a:moveTo>
                  <a:cubicBezTo>
                    <a:pt x="2462" y="0"/>
                    <a:pt x="2454" y="0"/>
                    <a:pt x="2447" y="1"/>
                  </a:cubicBezTo>
                  <a:cubicBezTo>
                    <a:pt x="2341" y="6"/>
                    <a:pt x="2243" y="57"/>
                    <a:pt x="2149" y="110"/>
                  </a:cubicBezTo>
                  <a:cubicBezTo>
                    <a:pt x="2070" y="154"/>
                    <a:pt x="1990" y="196"/>
                    <a:pt x="1920" y="255"/>
                  </a:cubicBezTo>
                  <a:lnTo>
                    <a:pt x="1911" y="263"/>
                  </a:lnTo>
                  <a:cubicBezTo>
                    <a:pt x="1906" y="269"/>
                    <a:pt x="1895" y="277"/>
                    <a:pt x="1889" y="283"/>
                  </a:cubicBezTo>
                  <a:lnTo>
                    <a:pt x="1872" y="296"/>
                  </a:lnTo>
                  <a:lnTo>
                    <a:pt x="1856" y="313"/>
                  </a:lnTo>
                  <a:cubicBezTo>
                    <a:pt x="1847" y="324"/>
                    <a:pt x="1839" y="336"/>
                    <a:pt x="1828" y="349"/>
                  </a:cubicBezTo>
                  <a:cubicBezTo>
                    <a:pt x="1814" y="369"/>
                    <a:pt x="1800" y="391"/>
                    <a:pt x="1791" y="411"/>
                  </a:cubicBezTo>
                  <a:cubicBezTo>
                    <a:pt x="1783" y="425"/>
                    <a:pt x="1780" y="436"/>
                    <a:pt x="1772" y="447"/>
                  </a:cubicBezTo>
                  <a:cubicBezTo>
                    <a:pt x="1750" y="503"/>
                    <a:pt x="1730" y="564"/>
                    <a:pt x="1713" y="626"/>
                  </a:cubicBezTo>
                  <a:cubicBezTo>
                    <a:pt x="1708" y="654"/>
                    <a:pt x="1697" y="687"/>
                    <a:pt x="1685" y="726"/>
                  </a:cubicBezTo>
                  <a:cubicBezTo>
                    <a:pt x="1672" y="550"/>
                    <a:pt x="1593" y="377"/>
                    <a:pt x="1451" y="280"/>
                  </a:cubicBezTo>
                  <a:cubicBezTo>
                    <a:pt x="1292" y="165"/>
                    <a:pt x="1075" y="168"/>
                    <a:pt x="890" y="96"/>
                  </a:cubicBezTo>
                  <a:cubicBezTo>
                    <a:pt x="835" y="73"/>
                    <a:pt x="779" y="43"/>
                    <a:pt x="720" y="40"/>
                  </a:cubicBezTo>
                  <a:cubicBezTo>
                    <a:pt x="715" y="39"/>
                    <a:pt x="710" y="39"/>
                    <a:pt x="705" y="39"/>
                  </a:cubicBezTo>
                  <a:cubicBezTo>
                    <a:pt x="577" y="39"/>
                    <a:pt x="460" y="171"/>
                    <a:pt x="447" y="299"/>
                  </a:cubicBezTo>
                  <a:cubicBezTo>
                    <a:pt x="433" y="436"/>
                    <a:pt x="494" y="570"/>
                    <a:pt x="564" y="684"/>
                  </a:cubicBezTo>
                  <a:cubicBezTo>
                    <a:pt x="648" y="827"/>
                    <a:pt x="745" y="960"/>
                    <a:pt x="851" y="1080"/>
                  </a:cubicBezTo>
                  <a:lnTo>
                    <a:pt x="832" y="1080"/>
                  </a:lnTo>
                  <a:cubicBezTo>
                    <a:pt x="815" y="1080"/>
                    <a:pt x="793" y="1078"/>
                    <a:pt x="776" y="1078"/>
                  </a:cubicBezTo>
                  <a:lnTo>
                    <a:pt x="773" y="1078"/>
                  </a:lnTo>
                  <a:cubicBezTo>
                    <a:pt x="766" y="1077"/>
                    <a:pt x="759" y="1077"/>
                    <a:pt x="752" y="1077"/>
                  </a:cubicBezTo>
                  <a:cubicBezTo>
                    <a:pt x="611" y="1077"/>
                    <a:pt x="471" y="1105"/>
                    <a:pt x="391" y="1212"/>
                  </a:cubicBezTo>
                  <a:cubicBezTo>
                    <a:pt x="344" y="1270"/>
                    <a:pt x="321" y="1351"/>
                    <a:pt x="260" y="1396"/>
                  </a:cubicBezTo>
                  <a:cubicBezTo>
                    <a:pt x="204" y="1437"/>
                    <a:pt x="123" y="1437"/>
                    <a:pt x="67" y="1485"/>
                  </a:cubicBezTo>
                  <a:cubicBezTo>
                    <a:pt x="20" y="1532"/>
                    <a:pt x="0" y="1605"/>
                    <a:pt x="26" y="1666"/>
                  </a:cubicBezTo>
                  <a:cubicBezTo>
                    <a:pt x="51" y="1730"/>
                    <a:pt x="104" y="1778"/>
                    <a:pt x="162" y="1803"/>
                  </a:cubicBezTo>
                  <a:cubicBezTo>
                    <a:pt x="207" y="1820"/>
                    <a:pt x="252" y="1831"/>
                    <a:pt x="291" y="1856"/>
                  </a:cubicBezTo>
                  <a:cubicBezTo>
                    <a:pt x="399" y="1928"/>
                    <a:pt x="377" y="2113"/>
                    <a:pt x="489" y="2188"/>
                  </a:cubicBezTo>
                  <a:cubicBezTo>
                    <a:pt x="518" y="2206"/>
                    <a:pt x="551" y="2213"/>
                    <a:pt x="585" y="2213"/>
                  </a:cubicBezTo>
                  <a:cubicBezTo>
                    <a:pt x="639" y="2213"/>
                    <a:pt x="696" y="2196"/>
                    <a:pt x="745" y="2177"/>
                  </a:cubicBezTo>
                  <a:cubicBezTo>
                    <a:pt x="745" y="2177"/>
                    <a:pt x="748" y="2177"/>
                    <a:pt x="751" y="2174"/>
                  </a:cubicBezTo>
                  <a:cubicBezTo>
                    <a:pt x="835" y="2141"/>
                    <a:pt x="918" y="2104"/>
                    <a:pt x="999" y="2062"/>
                  </a:cubicBezTo>
                  <a:lnTo>
                    <a:pt x="1019" y="2051"/>
                  </a:lnTo>
                  <a:cubicBezTo>
                    <a:pt x="1052" y="2035"/>
                    <a:pt x="1086" y="2015"/>
                    <a:pt x="1116" y="1995"/>
                  </a:cubicBezTo>
                  <a:lnTo>
                    <a:pt x="1116" y="1995"/>
                  </a:lnTo>
                  <a:cubicBezTo>
                    <a:pt x="1097" y="2029"/>
                    <a:pt x="1083" y="2065"/>
                    <a:pt x="1066" y="2099"/>
                  </a:cubicBezTo>
                  <a:cubicBezTo>
                    <a:pt x="1066" y="2099"/>
                    <a:pt x="1066" y="2104"/>
                    <a:pt x="1061" y="2107"/>
                  </a:cubicBezTo>
                  <a:cubicBezTo>
                    <a:pt x="1052" y="2132"/>
                    <a:pt x="1041" y="2160"/>
                    <a:pt x="1030" y="2182"/>
                  </a:cubicBezTo>
                  <a:cubicBezTo>
                    <a:pt x="1030" y="2182"/>
                    <a:pt x="1030" y="2188"/>
                    <a:pt x="1027" y="2191"/>
                  </a:cubicBezTo>
                  <a:cubicBezTo>
                    <a:pt x="969" y="2372"/>
                    <a:pt x="949" y="2565"/>
                    <a:pt x="988" y="2749"/>
                  </a:cubicBezTo>
                  <a:cubicBezTo>
                    <a:pt x="1016" y="2887"/>
                    <a:pt x="1109" y="3044"/>
                    <a:pt x="1249" y="3044"/>
                  </a:cubicBezTo>
                  <a:cubicBezTo>
                    <a:pt x="1251" y="3044"/>
                    <a:pt x="1252" y="3044"/>
                    <a:pt x="1253" y="3044"/>
                  </a:cubicBezTo>
                  <a:cubicBezTo>
                    <a:pt x="1379" y="3044"/>
                    <a:pt x="1462" y="2922"/>
                    <a:pt x="1568" y="2849"/>
                  </a:cubicBezTo>
                  <a:cubicBezTo>
                    <a:pt x="1683" y="2765"/>
                    <a:pt x="1847" y="2732"/>
                    <a:pt x="1920" y="2615"/>
                  </a:cubicBezTo>
                  <a:lnTo>
                    <a:pt x="1931" y="2595"/>
                  </a:lnTo>
                  <a:cubicBezTo>
                    <a:pt x="1945" y="2573"/>
                    <a:pt x="1951" y="2551"/>
                    <a:pt x="1953" y="2526"/>
                  </a:cubicBezTo>
                  <a:cubicBezTo>
                    <a:pt x="1959" y="2500"/>
                    <a:pt x="1962" y="2475"/>
                    <a:pt x="1962" y="2453"/>
                  </a:cubicBezTo>
                  <a:cubicBezTo>
                    <a:pt x="1959" y="2400"/>
                    <a:pt x="1951" y="2350"/>
                    <a:pt x="1939" y="2302"/>
                  </a:cubicBezTo>
                  <a:cubicBezTo>
                    <a:pt x="1925" y="2238"/>
                    <a:pt x="1917" y="2177"/>
                    <a:pt x="1903" y="2110"/>
                  </a:cubicBezTo>
                  <a:cubicBezTo>
                    <a:pt x="1898" y="2085"/>
                    <a:pt x="1892" y="2068"/>
                    <a:pt x="1889" y="2048"/>
                  </a:cubicBezTo>
                  <a:lnTo>
                    <a:pt x="1889" y="2048"/>
                  </a:lnTo>
                  <a:cubicBezTo>
                    <a:pt x="1895" y="2057"/>
                    <a:pt x="1903" y="2065"/>
                    <a:pt x="1909" y="2076"/>
                  </a:cubicBezTo>
                  <a:cubicBezTo>
                    <a:pt x="1953" y="2135"/>
                    <a:pt x="2001" y="2196"/>
                    <a:pt x="2043" y="2258"/>
                  </a:cubicBezTo>
                  <a:cubicBezTo>
                    <a:pt x="2070" y="2300"/>
                    <a:pt x="2101" y="2341"/>
                    <a:pt x="2132" y="2383"/>
                  </a:cubicBezTo>
                  <a:cubicBezTo>
                    <a:pt x="2188" y="2459"/>
                    <a:pt x="2243" y="2537"/>
                    <a:pt x="2324" y="2584"/>
                  </a:cubicBezTo>
                  <a:cubicBezTo>
                    <a:pt x="2386" y="2622"/>
                    <a:pt x="2455" y="2638"/>
                    <a:pt x="2525" y="2638"/>
                  </a:cubicBezTo>
                  <a:cubicBezTo>
                    <a:pt x="2669" y="2638"/>
                    <a:pt x="2820" y="2571"/>
                    <a:pt x="2938" y="2484"/>
                  </a:cubicBezTo>
                  <a:cubicBezTo>
                    <a:pt x="3022" y="2420"/>
                    <a:pt x="3103" y="2341"/>
                    <a:pt x="3136" y="2244"/>
                  </a:cubicBezTo>
                  <a:cubicBezTo>
                    <a:pt x="3203" y="2062"/>
                    <a:pt x="3111" y="1862"/>
                    <a:pt x="2972" y="1728"/>
                  </a:cubicBezTo>
                  <a:cubicBezTo>
                    <a:pt x="2960" y="1719"/>
                    <a:pt x="2952" y="1708"/>
                    <a:pt x="2941" y="1700"/>
                  </a:cubicBezTo>
                  <a:cubicBezTo>
                    <a:pt x="2930" y="1689"/>
                    <a:pt x="2916" y="1680"/>
                    <a:pt x="2905" y="1672"/>
                  </a:cubicBezTo>
                  <a:cubicBezTo>
                    <a:pt x="2776" y="1574"/>
                    <a:pt x="2631" y="1513"/>
                    <a:pt x="2478" y="1479"/>
                  </a:cubicBezTo>
                  <a:cubicBezTo>
                    <a:pt x="2506" y="1471"/>
                    <a:pt x="2525" y="1468"/>
                    <a:pt x="2548" y="1463"/>
                  </a:cubicBezTo>
                  <a:cubicBezTo>
                    <a:pt x="2634" y="1437"/>
                    <a:pt x="2732" y="1396"/>
                    <a:pt x="2754" y="1304"/>
                  </a:cubicBezTo>
                  <a:cubicBezTo>
                    <a:pt x="2754" y="1298"/>
                    <a:pt x="2757" y="1290"/>
                    <a:pt x="2757" y="1281"/>
                  </a:cubicBezTo>
                  <a:lnTo>
                    <a:pt x="2757" y="1273"/>
                  </a:lnTo>
                  <a:cubicBezTo>
                    <a:pt x="2757" y="1270"/>
                    <a:pt x="2754" y="1262"/>
                    <a:pt x="2754" y="1256"/>
                  </a:cubicBezTo>
                  <a:lnTo>
                    <a:pt x="2754" y="1248"/>
                  </a:lnTo>
                  <a:cubicBezTo>
                    <a:pt x="2754" y="1242"/>
                    <a:pt x="2754" y="1234"/>
                    <a:pt x="2748" y="1228"/>
                  </a:cubicBezTo>
                  <a:lnTo>
                    <a:pt x="2748" y="1225"/>
                  </a:lnTo>
                  <a:cubicBezTo>
                    <a:pt x="2743" y="1192"/>
                    <a:pt x="2732" y="1164"/>
                    <a:pt x="2726" y="1133"/>
                  </a:cubicBezTo>
                  <a:cubicBezTo>
                    <a:pt x="2720" y="1119"/>
                    <a:pt x="2718" y="1103"/>
                    <a:pt x="2715" y="1089"/>
                  </a:cubicBezTo>
                  <a:cubicBezTo>
                    <a:pt x="2704" y="983"/>
                    <a:pt x="2771" y="891"/>
                    <a:pt x="2818" y="793"/>
                  </a:cubicBezTo>
                  <a:cubicBezTo>
                    <a:pt x="2896" y="634"/>
                    <a:pt x="2921" y="444"/>
                    <a:pt x="2854" y="280"/>
                  </a:cubicBezTo>
                  <a:cubicBezTo>
                    <a:pt x="2790" y="122"/>
                    <a:pt x="2636" y="0"/>
                    <a:pt x="2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6120;p51">
              <a:extLst>
                <a:ext uri="{FF2B5EF4-FFF2-40B4-BE49-F238E27FC236}">
                  <a16:creationId xmlns:a16="http://schemas.microsoft.com/office/drawing/2014/main" id="{5830991A-5A56-0820-2E85-428FC5B8F5B3}"/>
                </a:ext>
              </a:extLst>
            </p:cNvPr>
            <p:cNvSpPr/>
            <p:nvPr/>
          </p:nvSpPr>
          <p:spPr>
            <a:xfrm>
              <a:off x="1432378" y="2256410"/>
              <a:ext cx="132047" cy="139755"/>
            </a:xfrm>
            <a:custGeom>
              <a:avLst/>
              <a:gdLst/>
              <a:ahLst/>
              <a:cxnLst/>
              <a:rect l="l" t="t" r="r" b="b"/>
              <a:pathLst>
                <a:path w="1234" h="1306" extrusionOk="0">
                  <a:moveTo>
                    <a:pt x="853" y="0"/>
                  </a:moveTo>
                  <a:cubicBezTo>
                    <a:pt x="846" y="0"/>
                    <a:pt x="839" y="1"/>
                    <a:pt x="832" y="1"/>
                  </a:cubicBezTo>
                  <a:cubicBezTo>
                    <a:pt x="743" y="7"/>
                    <a:pt x="662" y="49"/>
                    <a:pt x="581" y="90"/>
                  </a:cubicBezTo>
                  <a:cubicBezTo>
                    <a:pt x="480" y="146"/>
                    <a:pt x="374" y="202"/>
                    <a:pt x="310" y="297"/>
                  </a:cubicBezTo>
                  <a:cubicBezTo>
                    <a:pt x="260" y="367"/>
                    <a:pt x="238" y="448"/>
                    <a:pt x="213" y="531"/>
                  </a:cubicBezTo>
                  <a:cubicBezTo>
                    <a:pt x="171" y="699"/>
                    <a:pt x="1" y="1117"/>
                    <a:pt x="185" y="1240"/>
                  </a:cubicBezTo>
                  <a:cubicBezTo>
                    <a:pt x="253" y="1288"/>
                    <a:pt x="355" y="1305"/>
                    <a:pt x="464" y="1305"/>
                  </a:cubicBezTo>
                  <a:cubicBezTo>
                    <a:pt x="626" y="1305"/>
                    <a:pt x="805" y="1267"/>
                    <a:pt x="916" y="1237"/>
                  </a:cubicBezTo>
                  <a:cubicBezTo>
                    <a:pt x="988" y="1217"/>
                    <a:pt x="1075" y="1181"/>
                    <a:pt x="1091" y="1106"/>
                  </a:cubicBezTo>
                  <a:cubicBezTo>
                    <a:pt x="1105" y="1042"/>
                    <a:pt x="1066" y="983"/>
                    <a:pt x="1058" y="922"/>
                  </a:cubicBezTo>
                  <a:cubicBezTo>
                    <a:pt x="1049" y="830"/>
                    <a:pt x="1108" y="749"/>
                    <a:pt x="1147" y="671"/>
                  </a:cubicBezTo>
                  <a:cubicBezTo>
                    <a:pt x="1214" y="534"/>
                    <a:pt x="1234" y="372"/>
                    <a:pt x="1178" y="238"/>
                  </a:cubicBezTo>
                  <a:cubicBezTo>
                    <a:pt x="1125" y="105"/>
                    <a:pt x="993" y="0"/>
                    <a:pt x="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6121;p51">
              <a:extLst>
                <a:ext uri="{FF2B5EF4-FFF2-40B4-BE49-F238E27FC236}">
                  <a16:creationId xmlns:a16="http://schemas.microsoft.com/office/drawing/2014/main" id="{B3CA2C7B-F32B-44F1-8C2A-14963319A09E}"/>
                </a:ext>
              </a:extLst>
            </p:cNvPr>
            <p:cNvSpPr/>
            <p:nvPr/>
          </p:nvSpPr>
          <p:spPr>
            <a:xfrm>
              <a:off x="1453887" y="2338059"/>
              <a:ext cx="69341" cy="43874"/>
            </a:xfrm>
            <a:custGeom>
              <a:avLst/>
              <a:gdLst/>
              <a:ahLst/>
              <a:cxnLst/>
              <a:rect l="l" t="t" r="r" b="b"/>
              <a:pathLst>
                <a:path w="648" h="410" extrusionOk="0">
                  <a:moveTo>
                    <a:pt x="618" y="0"/>
                  </a:moveTo>
                  <a:cubicBezTo>
                    <a:pt x="611" y="0"/>
                    <a:pt x="605" y="4"/>
                    <a:pt x="600" y="11"/>
                  </a:cubicBezTo>
                  <a:cubicBezTo>
                    <a:pt x="447" y="178"/>
                    <a:pt x="240" y="304"/>
                    <a:pt x="23" y="362"/>
                  </a:cubicBezTo>
                  <a:cubicBezTo>
                    <a:pt x="9" y="368"/>
                    <a:pt x="0" y="382"/>
                    <a:pt x="3" y="396"/>
                  </a:cubicBezTo>
                  <a:cubicBezTo>
                    <a:pt x="9" y="396"/>
                    <a:pt x="12" y="404"/>
                    <a:pt x="17" y="404"/>
                  </a:cubicBezTo>
                  <a:cubicBezTo>
                    <a:pt x="25" y="410"/>
                    <a:pt x="28" y="410"/>
                    <a:pt x="37" y="410"/>
                  </a:cubicBezTo>
                  <a:cubicBezTo>
                    <a:pt x="265" y="348"/>
                    <a:pt x="483" y="220"/>
                    <a:pt x="639" y="42"/>
                  </a:cubicBezTo>
                  <a:cubicBezTo>
                    <a:pt x="648" y="33"/>
                    <a:pt x="648" y="14"/>
                    <a:pt x="636" y="8"/>
                  </a:cubicBezTo>
                  <a:cubicBezTo>
                    <a:pt x="631" y="3"/>
                    <a:pt x="625" y="0"/>
                    <a:pt x="61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6122;p51">
              <a:extLst>
                <a:ext uri="{FF2B5EF4-FFF2-40B4-BE49-F238E27FC236}">
                  <a16:creationId xmlns:a16="http://schemas.microsoft.com/office/drawing/2014/main" id="{BCB993FA-09B8-C773-EBF3-D5D1C31D951D}"/>
                </a:ext>
              </a:extLst>
            </p:cNvPr>
            <p:cNvSpPr/>
            <p:nvPr/>
          </p:nvSpPr>
          <p:spPr>
            <a:xfrm>
              <a:off x="1459237" y="2327037"/>
              <a:ext cx="31460" cy="54468"/>
            </a:xfrm>
            <a:custGeom>
              <a:avLst/>
              <a:gdLst/>
              <a:ahLst/>
              <a:cxnLst/>
              <a:rect l="l" t="t" r="r" b="b"/>
              <a:pathLst>
                <a:path w="294" h="509" extrusionOk="0">
                  <a:moveTo>
                    <a:pt x="265" y="0"/>
                  </a:moveTo>
                  <a:cubicBezTo>
                    <a:pt x="257" y="0"/>
                    <a:pt x="248" y="4"/>
                    <a:pt x="243" y="11"/>
                  </a:cubicBezTo>
                  <a:cubicBezTo>
                    <a:pt x="132" y="145"/>
                    <a:pt x="51" y="309"/>
                    <a:pt x="9" y="479"/>
                  </a:cubicBezTo>
                  <a:cubicBezTo>
                    <a:pt x="1" y="488"/>
                    <a:pt x="6" y="499"/>
                    <a:pt x="20" y="504"/>
                  </a:cubicBezTo>
                  <a:cubicBezTo>
                    <a:pt x="23" y="504"/>
                    <a:pt x="23" y="507"/>
                    <a:pt x="28" y="507"/>
                  </a:cubicBezTo>
                  <a:cubicBezTo>
                    <a:pt x="31" y="508"/>
                    <a:pt x="34" y="509"/>
                    <a:pt x="36" y="509"/>
                  </a:cubicBezTo>
                  <a:cubicBezTo>
                    <a:pt x="47" y="509"/>
                    <a:pt x="57" y="500"/>
                    <a:pt x="59" y="491"/>
                  </a:cubicBezTo>
                  <a:cubicBezTo>
                    <a:pt x="98" y="326"/>
                    <a:pt x="174" y="170"/>
                    <a:pt x="282" y="41"/>
                  </a:cubicBezTo>
                  <a:cubicBezTo>
                    <a:pt x="294" y="30"/>
                    <a:pt x="288" y="13"/>
                    <a:pt x="280" y="5"/>
                  </a:cubicBezTo>
                  <a:cubicBezTo>
                    <a:pt x="275" y="2"/>
                    <a:pt x="270" y="0"/>
                    <a:pt x="26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6123;p51">
              <a:extLst>
                <a:ext uri="{FF2B5EF4-FFF2-40B4-BE49-F238E27FC236}">
                  <a16:creationId xmlns:a16="http://schemas.microsoft.com/office/drawing/2014/main" id="{3674E25D-A418-F030-74A0-A0B59038B3DE}"/>
                </a:ext>
              </a:extLst>
            </p:cNvPr>
            <p:cNvSpPr/>
            <p:nvPr/>
          </p:nvSpPr>
          <p:spPr>
            <a:xfrm>
              <a:off x="1446396" y="2291724"/>
              <a:ext cx="89351" cy="94383"/>
            </a:xfrm>
            <a:custGeom>
              <a:avLst/>
              <a:gdLst/>
              <a:ahLst/>
              <a:cxnLst/>
              <a:rect l="l" t="t" r="r" b="b"/>
              <a:pathLst>
                <a:path w="835" h="882" extrusionOk="0">
                  <a:moveTo>
                    <a:pt x="567" y="0"/>
                  </a:moveTo>
                  <a:cubicBezTo>
                    <a:pt x="565" y="0"/>
                    <a:pt x="563" y="0"/>
                    <a:pt x="561" y="0"/>
                  </a:cubicBezTo>
                  <a:cubicBezTo>
                    <a:pt x="503" y="3"/>
                    <a:pt x="447" y="31"/>
                    <a:pt x="394" y="65"/>
                  </a:cubicBezTo>
                  <a:cubicBezTo>
                    <a:pt x="327" y="98"/>
                    <a:pt x="255" y="137"/>
                    <a:pt x="210" y="204"/>
                  </a:cubicBezTo>
                  <a:cubicBezTo>
                    <a:pt x="179" y="249"/>
                    <a:pt x="157" y="304"/>
                    <a:pt x="143" y="360"/>
                  </a:cubicBezTo>
                  <a:cubicBezTo>
                    <a:pt x="115" y="472"/>
                    <a:pt x="1" y="754"/>
                    <a:pt x="126" y="840"/>
                  </a:cubicBezTo>
                  <a:cubicBezTo>
                    <a:pt x="172" y="870"/>
                    <a:pt x="241" y="881"/>
                    <a:pt x="316" y="881"/>
                  </a:cubicBezTo>
                  <a:cubicBezTo>
                    <a:pt x="426" y="881"/>
                    <a:pt x="548" y="857"/>
                    <a:pt x="623" y="837"/>
                  </a:cubicBezTo>
                  <a:cubicBezTo>
                    <a:pt x="670" y="823"/>
                    <a:pt x="726" y="801"/>
                    <a:pt x="737" y="748"/>
                  </a:cubicBezTo>
                  <a:cubicBezTo>
                    <a:pt x="746" y="706"/>
                    <a:pt x="718" y="667"/>
                    <a:pt x="715" y="622"/>
                  </a:cubicBezTo>
                  <a:cubicBezTo>
                    <a:pt x="709" y="561"/>
                    <a:pt x="748" y="505"/>
                    <a:pt x="776" y="455"/>
                  </a:cubicBezTo>
                  <a:cubicBezTo>
                    <a:pt x="818" y="363"/>
                    <a:pt x="835" y="254"/>
                    <a:pt x="796" y="162"/>
                  </a:cubicBezTo>
                  <a:cubicBezTo>
                    <a:pt x="757" y="69"/>
                    <a:pt x="668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6124;p51">
              <a:extLst>
                <a:ext uri="{FF2B5EF4-FFF2-40B4-BE49-F238E27FC236}">
                  <a16:creationId xmlns:a16="http://schemas.microsoft.com/office/drawing/2014/main" id="{00E1FDBC-9E4F-518A-7A47-F629ED36EB1F}"/>
                </a:ext>
              </a:extLst>
            </p:cNvPr>
            <p:cNvSpPr/>
            <p:nvPr/>
          </p:nvSpPr>
          <p:spPr>
            <a:xfrm>
              <a:off x="1448215" y="2386535"/>
              <a:ext cx="142748" cy="109364"/>
            </a:xfrm>
            <a:custGeom>
              <a:avLst/>
              <a:gdLst/>
              <a:ahLst/>
              <a:cxnLst/>
              <a:rect l="l" t="t" r="r" b="b"/>
              <a:pathLst>
                <a:path w="1334" h="1022" extrusionOk="0">
                  <a:moveTo>
                    <a:pt x="323" y="1"/>
                  </a:moveTo>
                  <a:cubicBezTo>
                    <a:pt x="183" y="1"/>
                    <a:pt x="18" y="21"/>
                    <a:pt x="9" y="133"/>
                  </a:cubicBezTo>
                  <a:cubicBezTo>
                    <a:pt x="0" y="202"/>
                    <a:pt x="42" y="267"/>
                    <a:pt x="84" y="325"/>
                  </a:cubicBezTo>
                  <a:cubicBezTo>
                    <a:pt x="137" y="395"/>
                    <a:pt x="187" y="467"/>
                    <a:pt x="238" y="537"/>
                  </a:cubicBezTo>
                  <a:cubicBezTo>
                    <a:pt x="302" y="624"/>
                    <a:pt x="363" y="716"/>
                    <a:pt x="427" y="802"/>
                  </a:cubicBezTo>
                  <a:cubicBezTo>
                    <a:pt x="472" y="866"/>
                    <a:pt x="519" y="930"/>
                    <a:pt x="586" y="972"/>
                  </a:cubicBezTo>
                  <a:cubicBezTo>
                    <a:pt x="639" y="1007"/>
                    <a:pt x="698" y="1021"/>
                    <a:pt x="759" y="1021"/>
                  </a:cubicBezTo>
                  <a:cubicBezTo>
                    <a:pt x="878" y="1021"/>
                    <a:pt x="1004" y="964"/>
                    <a:pt x="1102" y="891"/>
                  </a:cubicBezTo>
                  <a:cubicBezTo>
                    <a:pt x="1172" y="838"/>
                    <a:pt x="1239" y="771"/>
                    <a:pt x="1270" y="688"/>
                  </a:cubicBezTo>
                  <a:cubicBezTo>
                    <a:pt x="1334" y="509"/>
                    <a:pt x="1225" y="314"/>
                    <a:pt x="1074" y="200"/>
                  </a:cubicBezTo>
                  <a:cubicBezTo>
                    <a:pt x="904" y="71"/>
                    <a:pt x="692" y="18"/>
                    <a:pt x="486" y="7"/>
                  </a:cubicBezTo>
                  <a:cubicBezTo>
                    <a:pt x="451" y="5"/>
                    <a:pt x="390" y="1"/>
                    <a:pt x="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6125;p51">
              <a:extLst>
                <a:ext uri="{FF2B5EF4-FFF2-40B4-BE49-F238E27FC236}">
                  <a16:creationId xmlns:a16="http://schemas.microsoft.com/office/drawing/2014/main" id="{21D79C3F-4D8B-5F0B-4B71-FDFEB2E0A8DA}"/>
                </a:ext>
              </a:extLst>
            </p:cNvPr>
            <p:cNvSpPr/>
            <p:nvPr/>
          </p:nvSpPr>
          <p:spPr>
            <a:xfrm>
              <a:off x="1459558" y="2392635"/>
              <a:ext cx="75333" cy="31247"/>
            </a:xfrm>
            <a:custGeom>
              <a:avLst/>
              <a:gdLst/>
              <a:ahLst/>
              <a:cxnLst/>
              <a:rect l="l" t="t" r="r" b="b"/>
              <a:pathLst>
                <a:path w="704" h="292" extrusionOk="0">
                  <a:moveTo>
                    <a:pt x="25" y="0"/>
                  </a:moveTo>
                  <a:cubicBezTo>
                    <a:pt x="12" y="0"/>
                    <a:pt x="0" y="11"/>
                    <a:pt x="0" y="25"/>
                  </a:cubicBezTo>
                  <a:cubicBezTo>
                    <a:pt x="0" y="34"/>
                    <a:pt x="3" y="42"/>
                    <a:pt x="14" y="45"/>
                  </a:cubicBezTo>
                  <a:cubicBezTo>
                    <a:pt x="17" y="48"/>
                    <a:pt x="20" y="48"/>
                    <a:pt x="25" y="48"/>
                  </a:cubicBezTo>
                  <a:cubicBezTo>
                    <a:pt x="257" y="53"/>
                    <a:pt x="486" y="140"/>
                    <a:pt x="662" y="285"/>
                  </a:cubicBezTo>
                  <a:cubicBezTo>
                    <a:pt x="666" y="290"/>
                    <a:pt x="672" y="292"/>
                    <a:pt x="678" y="292"/>
                  </a:cubicBezTo>
                  <a:cubicBezTo>
                    <a:pt x="686" y="292"/>
                    <a:pt x="693" y="288"/>
                    <a:pt x="698" y="282"/>
                  </a:cubicBezTo>
                  <a:cubicBezTo>
                    <a:pt x="703" y="271"/>
                    <a:pt x="703" y="254"/>
                    <a:pt x="695" y="249"/>
                  </a:cubicBezTo>
                  <a:cubicBezTo>
                    <a:pt x="505" y="90"/>
                    <a:pt x="268" y="3"/>
                    <a:pt x="2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6126;p51">
              <a:extLst>
                <a:ext uri="{FF2B5EF4-FFF2-40B4-BE49-F238E27FC236}">
                  <a16:creationId xmlns:a16="http://schemas.microsoft.com/office/drawing/2014/main" id="{12DF71FD-77AE-52D7-B1D5-518CC2183D25}"/>
                </a:ext>
              </a:extLst>
            </p:cNvPr>
            <p:cNvSpPr/>
            <p:nvPr/>
          </p:nvSpPr>
          <p:spPr>
            <a:xfrm>
              <a:off x="1459558" y="2404085"/>
              <a:ext cx="49651" cy="52435"/>
            </a:xfrm>
            <a:custGeom>
              <a:avLst/>
              <a:gdLst/>
              <a:ahLst/>
              <a:cxnLst/>
              <a:rect l="l" t="t" r="r" b="b"/>
              <a:pathLst>
                <a:path w="464" h="490" extrusionOk="0">
                  <a:moveTo>
                    <a:pt x="29" y="1"/>
                  </a:moveTo>
                  <a:cubicBezTo>
                    <a:pt x="25" y="1"/>
                    <a:pt x="21" y="2"/>
                    <a:pt x="17" y="5"/>
                  </a:cubicBezTo>
                  <a:cubicBezTo>
                    <a:pt x="3" y="10"/>
                    <a:pt x="0" y="24"/>
                    <a:pt x="6" y="38"/>
                  </a:cubicBezTo>
                  <a:cubicBezTo>
                    <a:pt x="112" y="209"/>
                    <a:pt x="251" y="368"/>
                    <a:pt x="416" y="485"/>
                  </a:cubicBezTo>
                  <a:cubicBezTo>
                    <a:pt x="417" y="484"/>
                    <a:pt x="418" y="483"/>
                    <a:pt x="419" y="483"/>
                  </a:cubicBezTo>
                  <a:cubicBezTo>
                    <a:pt x="420" y="483"/>
                    <a:pt x="422" y="485"/>
                    <a:pt x="422" y="485"/>
                  </a:cubicBezTo>
                  <a:cubicBezTo>
                    <a:pt x="426" y="488"/>
                    <a:pt x="431" y="490"/>
                    <a:pt x="435" y="490"/>
                  </a:cubicBezTo>
                  <a:cubicBezTo>
                    <a:pt x="443" y="490"/>
                    <a:pt x="449" y="486"/>
                    <a:pt x="452" y="479"/>
                  </a:cubicBezTo>
                  <a:cubicBezTo>
                    <a:pt x="463" y="468"/>
                    <a:pt x="461" y="451"/>
                    <a:pt x="447" y="443"/>
                  </a:cubicBezTo>
                  <a:cubicBezTo>
                    <a:pt x="291" y="328"/>
                    <a:pt x="154" y="178"/>
                    <a:pt x="53" y="16"/>
                  </a:cubicBezTo>
                  <a:cubicBezTo>
                    <a:pt x="48" y="7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6127;p51">
              <a:extLst>
                <a:ext uri="{FF2B5EF4-FFF2-40B4-BE49-F238E27FC236}">
                  <a16:creationId xmlns:a16="http://schemas.microsoft.com/office/drawing/2014/main" id="{6527153A-B0C0-2B7D-EC48-2970DD1E3776}"/>
                </a:ext>
              </a:extLst>
            </p:cNvPr>
            <p:cNvSpPr/>
            <p:nvPr/>
          </p:nvSpPr>
          <p:spPr>
            <a:xfrm>
              <a:off x="1460094" y="2392100"/>
              <a:ext cx="95130" cy="72125"/>
            </a:xfrm>
            <a:custGeom>
              <a:avLst/>
              <a:gdLst/>
              <a:ahLst/>
              <a:cxnLst/>
              <a:rect l="l" t="t" r="r" b="b"/>
              <a:pathLst>
                <a:path w="889" h="674" extrusionOk="0">
                  <a:moveTo>
                    <a:pt x="216" y="0"/>
                  </a:moveTo>
                  <a:cubicBezTo>
                    <a:pt x="123" y="0"/>
                    <a:pt x="12" y="15"/>
                    <a:pt x="7" y="89"/>
                  </a:cubicBezTo>
                  <a:cubicBezTo>
                    <a:pt x="1" y="134"/>
                    <a:pt x="29" y="175"/>
                    <a:pt x="57" y="215"/>
                  </a:cubicBezTo>
                  <a:cubicBezTo>
                    <a:pt x="93" y="259"/>
                    <a:pt x="127" y="304"/>
                    <a:pt x="160" y="354"/>
                  </a:cubicBezTo>
                  <a:cubicBezTo>
                    <a:pt x="202" y="413"/>
                    <a:pt x="244" y="468"/>
                    <a:pt x="286" y="527"/>
                  </a:cubicBezTo>
                  <a:cubicBezTo>
                    <a:pt x="316" y="572"/>
                    <a:pt x="347" y="613"/>
                    <a:pt x="392" y="641"/>
                  </a:cubicBezTo>
                  <a:cubicBezTo>
                    <a:pt x="427" y="664"/>
                    <a:pt x="466" y="673"/>
                    <a:pt x="507" y="673"/>
                  </a:cubicBezTo>
                  <a:cubicBezTo>
                    <a:pt x="586" y="673"/>
                    <a:pt x="670" y="636"/>
                    <a:pt x="735" y="586"/>
                  </a:cubicBezTo>
                  <a:cubicBezTo>
                    <a:pt x="782" y="549"/>
                    <a:pt x="824" y="507"/>
                    <a:pt x="846" y="452"/>
                  </a:cubicBezTo>
                  <a:cubicBezTo>
                    <a:pt x="888" y="334"/>
                    <a:pt x="816" y="203"/>
                    <a:pt x="718" y="131"/>
                  </a:cubicBezTo>
                  <a:cubicBezTo>
                    <a:pt x="601" y="42"/>
                    <a:pt x="461" y="8"/>
                    <a:pt x="322" y="5"/>
                  </a:cubicBezTo>
                  <a:cubicBezTo>
                    <a:pt x="299" y="4"/>
                    <a:pt x="25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6128;p51">
              <a:extLst>
                <a:ext uri="{FF2B5EF4-FFF2-40B4-BE49-F238E27FC236}">
                  <a16:creationId xmlns:a16="http://schemas.microsoft.com/office/drawing/2014/main" id="{9177F852-7074-7FB1-363B-FCC58F6A515E}"/>
                </a:ext>
              </a:extLst>
            </p:cNvPr>
            <p:cNvSpPr/>
            <p:nvPr/>
          </p:nvSpPr>
          <p:spPr>
            <a:xfrm>
              <a:off x="1338959" y="2259406"/>
              <a:ext cx="113856" cy="126165"/>
            </a:xfrm>
            <a:custGeom>
              <a:avLst/>
              <a:gdLst/>
              <a:ahLst/>
              <a:cxnLst/>
              <a:rect l="l" t="t" r="r" b="b"/>
              <a:pathLst>
                <a:path w="1064" h="1179" extrusionOk="0">
                  <a:moveTo>
                    <a:pt x="219" y="1"/>
                  </a:moveTo>
                  <a:cubicBezTo>
                    <a:pt x="108" y="1"/>
                    <a:pt x="22" y="108"/>
                    <a:pt x="11" y="219"/>
                  </a:cubicBezTo>
                  <a:cubicBezTo>
                    <a:pt x="0" y="336"/>
                    <a:pt x="48" y="447"/>
                    <a:pt x="109" y="545"/>
                  </a:cubicBezTo>
                  <a:cubicBezTo>
                    <a:pt x="198" y="698"/>
                    <a:pt x="310" y="841"/>
                    <a:pt x="436" y="966"/>
                  </a:cubicBezTo>
                  <a:cubicBezTo>
                    <a:pt x="517" y="1048"/>
                    <a:pt x="679" y="1179"/>
                    <a:pt x="815" y="1179"/>
                  </a:cubicBezTo>
                  <a:cubicBezTo>
                    <a:pt x="837" y="1179"/>
                    <a:pt x="859" y="1175"/>
                    <a:pt x="879" y="1167"/>
                  </a:cubicBezTo>
                  <a:cubicBezTo>
                    <a:pt x="1016" y="1123"/>
                    <a:pt x="1055" y="799"/>
                    <a:pt x="1058" y="671"/>
                  </a:cubicBezTo>
                  <a:cubicBezTo>
                    <a:pt x="1063" y="492"/>
                    <a:pt x="1002" y="308"/>
                    <a:pt x="854" y="205"/>
                  </a:cubicBezTo>
                  <a:cubicBezTo>
                    <a:pt x="715" y="107"/>
                    <a:pt x="533" y="113"/>
                    <a:pt x="377" y="48"/>
                  </a:cubicBezTo>
                  <a:cubicBezTo>
                    <a:pt x="327" y="32"/>
                    <a:pt x="282" y="4"/>
                    <a:pt x="232" y="1"/>
                  </a:cubicBezTo>
                  <a:cubicBezTo>
                    <a:pt x="228" y="1"/>
                    <a:pt x="22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6129;p51">
              <a:extLst>
                <a:ext uri="{FF2B5EF4-FFF2-40B4-BE49-F238E27FC236}">
                  <a16:creationId xmlns:a16="http://schemas.microsoft.com/office/drawing/2014/main" id="{C643D7E3-007F-9EB6-DC87-7933645B0859}"/>
                </a:ext>
              </a:extLst>
            </p:cNvPr>
            <p:cNvSpPr/>
            <p:nvPr/>
          </p:nvSpPr>
          <p:spPr>
            <a:xfrm>
              <a:off x="1419216" y="2313340"/>
              <a:ext cx="32102" cy="59070"/>
            </a:xfrm>
            <a:custGeom>
              <a:avLst/>
              <a:gdLst/>
              <a:ahLst/>
              <a:cxnLst/>
              <a:rect l="l" t="t" r="r" b="b"/>
              <a:pathLst>
                <a:path w="300" h="552" extrusionOk="0">
                  <a:moveTo>
                    <a:pt x="26" y="1"/>
                  </a:moveTo>
                  <a:cubicBezTo>
                    <a:pt x="21" y="1"/>
                    <a:pt x="16" y="2"/>
                    <a:pt x="12" y="5"/>
                  </a:cubicBezTo>
                  <a:cubicBezTo>
                    <a:pt x="1" y="16"/>
                    <a:pt x="1" y="30"/>
                    <a:pt x="6" y="41"/>
                  </a:cubicBezTo>
                  <a:cubicBezTo>
                    <a:pt x="129" y="181"/>
                    <a:pt x="213" y="351"/>
                    <a:pt x="252" y="532"/>
                  </a:cubicBezTo>
                  <a:cubicBezTo>
                    <a:pt x="252" y="538"/>
                    <a:pt x="255" y="543"/>
                    <a:pt x="263" y="549"/>
                  </a:cubicBezTo>
                  <a:cubicBezTo>
                    <a:pt x="269" y="552"/>
                    <a:pt x="271" y="552"/>
                    <a:pt x="280" y="552"/>
                  </a:cubicBezTo>
                  <a:cubicBezTo>
                    <a:pt x="294" y="549"/>
                    <a:pt x="299" y="535"/>
                    <a:pt x="299" y="521"/>
                  </a:cubicBezTo>
                  <a:cubicBezTo>
                    <a:pt x="263" y="334"/>
                    <a:pt x="174" y="155"/>
                    <a:pt x="45" y="8"/>
                  </a:cubicBezTo>
                  <a:cubicBezTo>
                    <a:pt x="39" y="3"/>
                    <a:pt x="32" y="1"/>
                    <a:pt x="2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6130;p51">
              <a:extLst>
                <a:ext uri="{FF2B5EF4-FFF2-40B4-BE49-F238E27FC236}">
                  <a16:creationId xmlns:a16="http://schemas.microsoft.com/office/drawing/2014/main" id="{ECDAA4B0-2A12-D3DE-A1D1-3299A5D49BD8}"/>
                </a:ext>
              </a:extLst>
            </p:cNvPr>
            <p:cNvSpPr/>
            <p:nvPr/>
          </p:nvSpPr>
          <p:spPr>
            <a:xfrm>
              <a:off x="1398670" y="2333244"/>
              <a:ext cx="43659" cy="42697"/>
            </a:xfrm>
            <a:custGeom>
              <a:avLst/>
              <a:gdLst/>
              <a:ahLst/>
              <a:cxnLst/>
              <a:rect l="l" t="t" r="r" b="b"/>
              <a:pathLst>
                <a:path w="408" h="399" extrusionOk="0">
                  <a:moveTo>
                    <a:pt x="29" y="0"/>
                  </a:moveTo>
                  <a:cubicBezTo>
                    <a:pt x="25" y="0"/>
                    <a:pt x="21" y="1"/>
                    <a:pt x="17" y="3"/>
                  </a:cubicBezTo>
                  <a:cubicBezTo>
                    <a:pt x="3" y="11"/>
                    <a:pt x="0" y="28"/>
                    <a:pt x="9" y="39"/>
                  </a:cubicBezTo>
                  <a:cubicBezTo>
                    <a:pt x="98" y="190"/>
                    <a:pt x="221" y="307"/>
                    <a:pt x="371" y="393"/>
                  </a:cubicBezTo>
                  <a:cubicBezTo>
                    <a:pt x="374" y="396"/>
                    <a:pt x="378" y="398"/>
                    <a:pt x="382" y="398"/>
                  </a:cubicBezTo>
                  <a:cubicBezTo>
                    <a:pt x="389" y="398"/>
                    <a:pt x="397" y="393"/>
                    <a:pt x="402" y="382"/>
                  </a:cubicBezTo>
                  <a:cubicBezTo>
                    <a:pt x="408" y="371"/>
                    <a:pt x="405" y="354"/>
                    <a:pt x="391" y="349"/>
                  </a:cubicBezTo>
                  <a:cubicBezTo>
                    <a:pt x="251" y="268"/>
                    <a:pt x="137" y="151"/>
                    <a:pt x="53" y="14"/>
                  </a:cubicBezTo>
                  <a:cubicBezTo>
                    <a:pt x="48" y="5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6131;p51">
              <a:extLst>
                <a:ext uri="{FF2B5EF4-FFF2-40B4-BE49-F238E27FC236}">
                  <a16:creationId xmlns:a16="http://schemas.microsoft.com/office/drawing/2014/main" id="{D3154B3E-5220-F38F-C036-70FD90BAEB4F}"/>
                </a:ext>
              </a:extLst>
            </p:cNvPr>
            <p:cNvSpPr/>
            <p:nvPr/>
          </p:nvSpPr>
          <p:spPr>
            <a:xfrm>
              <a:off x="1365818" y="2289904"/>
              <a:ext cx="84536" cy="97700"/>
            </a:xfrm>
            <a:custGeom>
              <a:avLst/>
              <a:gdLst/>
              <a:ahLst/>
              <a:cxnLst/>
              <a:rect l="l" t="t" r="r" b="b"/>
              <a:pathLst>
                <a:path w="790" h="913" extrusionOk="0">
                  <a:moveTo>
                    <a:pt x="175" y="1"/>
                  </a:moveTo>
                  <a:cubicBezTo>
                    <a:pt x="93" y="1"/>
                    <a:pt x="23" y="94"/>
                    <a:pt x="12" y="179"/>
                  </a:cubicBezTo>
                  <a:cubicBezTo>
                    <a:pt x="0" y="268"/>
                    <a:pt x="37" y="358"/>
                    <a:pt x="79" y="430"/>
                  </a:cubicBezTo>
                  <a:cubicBezTo>
                    <a:pt x="140" y="547"/>
                    <a:pt x="221" y="659"/>
                    <a:pt x="310" y="754"/>
                  </a:cubicBezTo>
                  <a:cubicBezTo>
                    <a:pt x="367" y="813"/>
                    <a:pt x="482" y="912"/>
                    <a:pt x="583" y="912"/>
                  </a:cubicBezTo>
                  <a:cubicBezTo>
                    <a:pt x="602" y="912"/>
                    <a:pt x="619" y="909"/>
                    <a:pt x="636" y="902"/>
                  </a:cubicBezTo>
                  <a:cubicBezTo>
                    <a:pt x="737" y="863"/>
                    <a:pt x="770" y="609"/>
                    <a:pt x="779" y="506"/>
                  </a:cubicBezTo>
                  <a:cubicBezTo>
                    <a:pt x="790" y="366"/>
                    <a:pt x="748" y="224"/>
                    <a:pt x="639" y="148"/>
                  </a:cubicBezTo>
                  <a:cubicBezTo>
                    <a:pt x="539" y="79"/>
                    <a:pt x="402" y="82"/>
                    <a:pt x="288" y="37"/>
                  </a:cubicBezTo>
                  <a:cubicBezTo>
                    <a:pt x="251" y="23"/>
                    <a:pt x="218" y="3"/>
                    <a:pt x="179" y="1"/>
                  </a:cubicBezTo>
                  <a:cubicBezTo>
                    <a:pt x="178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6132;p51">
              <a:extLst>
                <a:ext uri="{FF2B5EF4-FFF2-40B4-BE49-F238E27FC236}">
                  <a16:creationId xmlns:a16="http://schemas.microsoft.com/office/drawing/2014/main" id="{15EF5155-1A5C-76EE-583F-C66119614DCE}"/>
                </a:ext>
              </a:extLst>
            </p:cNvPr>
            <p:cNvSpPr/>
            <p:nvPr/>
          </p:nvSpPr>
          <p:spPr>
            <a:xfrm>
              <a:off x="1381335" y="2397985"/>
              <a:ext cx="98019" cy="133227"/>
            </a:xfrm>
            <a:custGeom>
              <a:avLst/>
              <a:gdLst/>
              <a:ahLst/>
              <a:cxnLst/>
              <a:rect l="l" t="t" r="r" b="b"/>
              <a:pathLst>
                <a:path w="916" h="1245" extrusionOk="0">
                  <a:moveTo>
                    <a:pt x="616" y="1"/>
                  </a:moveTo>
                  <a:cubicBezTo>
                    <a:pt x="558" y="1"/>
                    <a:pt x="492" y="32"/>
                    <a:pt x="427" y="79"/>
                  </a:cubicBezTo>
                  <a:cubicBezTo>
                    <a:pt x="146" y="282"/>
                    <a:pt x="0" y="653"/>
                    <a:pt x="70" y="994"/>
                  </a:cubicBezTo>
                  <a:cubicBezTo>
                    <a:pt x="98" y="1110"/>
                    <a:pt x="175" y="1245"/>
                    <a:pt x="295" y="1245"/>
                  </a:cubicBezTo>
                  <a:cubicBezTo>
                    <a:pt x="297" y="1245"/>
                    <a:pt x="298" y="1245"/>
                    <a:pt x="299" y="1245"/>
                  </a:cubicBezTo>
                  <a:cubicBezTo>
                    <a:pt x="408" y="1245"/>
                    <a:pt x="480" y="1142"/>
                    <a:pt x="567" y="1080"/>
                  </a:cubicBezTo>
                  <a:cubicBezTo>
                    <a:pt x="673" y="1008"/>
                    <a:pt x="818" y="980"/>
                    <a:pt x="876" y="868"/>
                  </a:cubicBezTo>
                  <a:cubicBezTo>
                    <a:pt x="916" y="793"/>
                    <a:pt x="902" y="704"/>
                    <a:pt x="885" y="623"/>
                  </a:cubicBezTo>
                  <a:cubicBezTo>
                    <a:pt x="849" y="464"/>
                    <a:pt x="821" y="282"/>
                    <a:pt x="759" y="118"/>
                  </a:cubicBezTo>
                  <a:cubicBezTo>
                    <a:pt x="727" y="34"/>
                    <a:pt x="675" y="1"/>
                    <a:pt x="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6133;p51">
              <a:extLst>
                <a:ext uri="{FF2B5EF4-FFF2-40B4-BE49-F238E27FC236}">
                  <a16:creationId xmlns:a16="http://schemas.microsoft.com/office/drawing/2014/main" id="{42AC19CE-ED91-8EEC-B8AA-3961064FC9EF}"/>
                </a:ext>
              </a:extLst>
            </p:cNvPr>
            <p:cNvSpPr/>
            <p:nvPr/>
          </p:nvSpPr>
          <p:spPr>
            <a:xfrm>
              <a:off x="1401345" y="2399055"/>
              <a:ext cx="44622" cy="86250"/>
            </a:xfrm>
            <a:custGeom>
              <a:avLst/>
              <a:gdLst/>
              <a:ahLst/>
              <a:cxnLst/>
              <a:rect l="l" t="t" r="r" b="b"/>
              <a:pathLst>
                <a:path w="417" h="806" extrusionOk="0">
                  <a:moveTo>
                    <a:pt x="385" y="0"/>
                  </a:moveTo>
                  <a:cubicBezTo>
                    <a:pt x="378" y="0"/>
                    <a:pt x="371" y="4"/>
                    <a:pt x="366" y="10"/>
                  </a:cubicBezTo>
                  <a:cubicBezTo>
                    <a:pt x="179" y="225"/>
                    <a:pt x="48" y="495"/>
                    <a:pt x="0" y="777"/>
                  </a:cubicBezTo>
                  <a:cubicBezTo>
                    <a:pt x="0" y="783"/>
                    <a:pt x="6" y="797"/>
                    <a:pt x="17" y="802"/>
                  </a:cubicBezTo>
                  <a:cubicBezTo>
                    <a:pt x="20" y="802"/>
                    <a:pt x="20" y="805"/>
                    <a:pt x="20" y="805"/>
                  </a:cubicBezTo>
                  <a:cubicBezTo>
                    <a:pt x="22" y="806"/>
                    <a:pt x="25" y="806"/>
                    <a:pt x="27" y="806"/>
                  </a:cubicBezTo>
                  <a:cubicBezTo>
                    <a:pt x="38" y="806"/>
                    <a:pt x="46" y="800"/>
                    <a:pt x="53" y="791"/>
                  </a:cubicBezTo>
                  <a:lnTo>
                    <a:pt x="62" y="763"/>
                  </a:lnTo>
                  <a:cubicBezTo>
                    <a:pt x="67" y="755"/>
                    <a:pt x="67" y="749"/>
                    <a:pt x="59" y="741"/>
                  </a:cubicBezTo>
                  <a:cubicBezTo>
                    <a:pt x="112" y="484"/>
                    <a:pt x="229" y="239"/>
                    <a:pt x="405" y="41"/>
                  </a:cubicBezTo>
                  <a:cubicBezTo>
                    <a:pt x="416" y="30"/>
                    <a:pt x="410" y="13"/>
                    <a:pt x="402" y="7"/>
                  </a:cubicBezTo>
                  <a:cubicBezTo>
                    <a:pt x="397" y="2"/>
                    <a:pt x="391" y="0"/>
                    <a:pt x="38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6134;p51">
              <a:extLst>
                <a:ext uri="{FF2B5EF4-FFF2-40B4-BE49-F238E27FC236}">
                  <a16:creationId xmlns:a16="http://schemas.microsoft.com/office/drawing/2014/main" id="{DB4FD095-CC0F-2BA5-DDF7-CD242CFC179B}"/>
                </a:ext>
              </a:extLst>
            </p:cNvPr>
            <p:cNvSpPr/>
            <p:nvPr/>
          </p:nvSpPr>
          <p:spPr>
            <a:xfrm>
              <a:off x="1435909" y="2404834"/>
              <a:ext cx="20438" cy="72125"/>
            </a:xfrm>
            <a:custGeom>
              <a:avLst/>
              <a:gdLst/>
              <a:ahLst/>
              <a:cxnLst/>
              <a:rect l="l" t="t" r="r" b="b"/>
              <a:pathLst>
                <a:path w="191" h="674" extrusionOk="0">
                  <a:moveTo>
                    <a:pt x="143" y="1"/>
                  </a:moveTo>
                  <a:cubicBezTo>
                    <a:pt x="129" y="3"/>
                    <a:pt x="121" y="15"/>
                    <a:pt x="121" y="29"/>
                  </a:cubicBezTo>
                  <a:cubicBezTo>
                    <a:pt x="135" y="235"/>
                    <a:pt x="96" y="447"/>
                    <a:pt x="4" y="631"/>
                  </a:cubicBezTo>
                  <a:cubicBezTo>
                    <a:pt x="1" y="651"/>
                    <a:pt x="4" y="667"/>
                    <a:pt x="18" y="670"/>
                  </a:cubicBezTo>
                  <a:cubicBezTo>
                    <a:pt x="22" y="673"/>
                    <a:pt x="25" y="674"/>
                    <a:pt x="29" y="674"/>
                  </a:cubicBezTo>
                  <a:cubicBezTo>
                    <a:pt x="39" y="674"/>
                    <a:pt x="48" y="666"/>
                    <a:pt x="54" y="656"/>
                  </a:cubicBezTo>
                  <a:cubicBezTo>
                    <a:pt x="149" y="461"/>
                    <a:pt x="191" y="241"/>
                    <a:pt x="171" y="26"/>
                  </a:cubicBezTo>
                  <a:cubicBezTo>
                    <a:pt x="168" y="12"/>
                    <a:pt x="157" y="1"/>
                    <a:pt x="14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6135;p51">
              <a:extLst>
                <a:ext uri="{FF2B5EF4-FFF2-40B4-BE49-F238E27FC236}">
                  <a16:creationId xmlns:a16="http://schemas.microsoft.com/office/drawing/2014/main" id="{CE32DFBB-E3DB-199A-09BF-48BF9D1A4374}"/>
                </a:ext>
              </a:extLst>
            </p:cNvPr>
            <p:cNvSpPr/>
            <p:nvPr/>
          </p:nvSpPr>
          <p:spPr>
            <a:xfrm>
              <a:off x="1403379" y="2404299"/>
              <a:ext cx="66773" cy="91173"/>
            </a:xfrm>
            <a:custGeom>
              <a:avLst/>
              <a:gdLst/>
              <a:ahLst/>
              <a:cxnLst/>
              <a:rect l="l" t="t" r="r" b="b"/>
              <a:pathLst>
                <a:path w="624" h="852" extrusionOk="0">
                  <a:moveTo>
                    <a:pt x="422" y="0"/>
                  </a:moveTo>
                  <a:cubicBezTo>
                    <a:pt x="382" y="0"/>
                    <a:pt x="336" y="22"/>
                    <a:pt x="291" y="56"/>
                  </a:cubicBezTo>
                  <a:cubicBezTo>
                    <a:pt x="101" y="190"/>
                    <a:pt x="1" y="449"/>
                    <a:pt x="51" y="678"/>
                  </a:cubicBezTo>
                  <a:cubicBezTo>
                    <a:pt x="68" y="758"/>
                    <a:pt x="119" y="851"/>
                    <a:pt x="201" y="851"/>
                  </a:cubicBezTo>
                  <a:cubicBezTo>
                    <a:pt x="202" y="851"/>
                    <a:pt x="203" y="851"/>
                    <a:pt x="205" y="851"/>
                  </a:cubicBezTo>
                  <a:cubicBezTo>
                    <a:pt x="277" y="845"/>
                    <a:pt x="327" y="776"/>
                    <a:pt x="386" y="734"/>
                  </a:cubicBezTo>
                  <a:cubicBezTo>
                    <a:pt x="456" y="686"/>
                    <a:pt x="556" y="664"/>
                    <a:pt x="595" y="589"/>
                  </a:cubicBezTo>
                  <a:cubicBezTo>
                    <a:pt x="623" y="536"/>
                    <a:pt x="612" y="477"/>
                    <a:pt x="601" y="421"/>
                  </a:cubicBezTo>
                  <a:cubicBezTo>
                    <a:pt x="581" y="313"/>
                    <a:pt x="559" y="187"/>
                    <a:pt x="517" y="78"/>
                  </a:cubicBezTo>
                  <a:cubicBezTo>
                    <a:pt x="496" y="22"/>
                    <a:pt x="462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6136;p51">
              <a:extLst>
                <a:ext uri="{FF2B5EF4-FFF2-40B4-BE49-F238E27FC236}">
                  <a16:creationId xmlns:a16="http://schemas.microsoft.com/office/drawing/2014/main" id="{1784C209-B4C0-1142-0235-B35D1A2D2364}"/>
                </a:ext>
              </a:extLst>
            </p:cNvPr>
            <p:cNvSpPr/>
            <p:nvPr/>
          </p:nvSpPr>
          <p:spPr>
            <a:xfrm>
              <a:off x="1300436" y="2353576"/>
              <a:ext cx="153235" cy="102837"/>
            </a:xfrm>
            <a:custGeom>
              <a:avLst/>
              <a:gdLst/>
              <a:ahLst/>
              <a:cxnLst/>
              <a:rect l="l" t="t" r="r" b="b"/>
              <a:pathLst>
                <a:path w="1432" h="961" extrusionOk="0">
                  <a:moveTo>
                    <a:pt x="642" y="1"/>
                  </a:moveTo>
                  <a:cubicBezTo>
                    <a:pt x="523" y="1"/>
                    <a:pt x="402" y="22"/>
                    <a:pt x="330" y="114"/>
                  </a:cubicBezTo>
                  <a:cubicBezTo>
                    <a:pt x="288" y="162"/>
                    <a:pt x="271" y="231"/>
                    <a:pt x="218" y="270"/>
                  </a:cubicBezTo>
                  <a:cubicBezTo>
                    <a:pt x="168" y="309"/>
                    <a:pt x="98" y="309"/>
                    <a:pt x="53" y="349"/>
                  </a:cubicBezTo>
                  <a:cubicBezTo>
                    <a:pt x="12" y="385"/>
                    <a:pt x="0" y="449"/>
                    <a:pt x="20" y="502"/>
                  </a:cubicBezTo>
                  <a:cubicBezTo>
                    <a:pt x="37" y="549"/>
                    <a:pt x="81" y="591"/>
                    <a:pt x="134" y="611"/>
                  </a:cubicBezTo>
                  <a:cubicBezTo>
                    <a:pt x="168" y="625"/>
                    <a:pt x="210" y="633"/>
                    <a:pt x="243" y="653"/>
                  </a:cubicBezTo>
                  <a:cubicBezTo>
                    <a:pt x="332" y="720"/>
                    <a:pt x="316" y="873"/>
                    <a:pt x="408" y="937"/>
                  </a:cubicBezTo>
                  <a:cubicBezTo>
                    <a:pt x="433" y="954"/>
                    <a:pt x="462" y="960"/>
                    <a:pt x="492" y="960"/>
                  </a:cubicBezTo>
                  <a:cubicBezTo>
                    <a:pt x="536" y="960"/>
                    <a:pt x="583" y="946"/>
                    <a:pt x="625" y="929"/>
                  </a:cubicBezTo>
                  <a:cubicBezTo>
                    <a:pt x="773" y="873"/>
                    <a:pt x="915" y="800"/>
                    <a:pt x="1044" y="711"/>
                  </a:cubicBezTo>
                  <a:cubicBezTo>
                    <a:pt x="1141" y="644"/>
                    <a:pt x="1236" y="563"/>
                    <a:pt x="1284" y="455"/>
                  </a:cubicBezTo>
                  <a:cubicBezTo>
                    <a:pt x="1432" y="114"/>
                    <a:pt x="988" y="22"/>
                    <a:pt x="751" y="5"/>
                  </a:cubicBezTo>
                  <a:cubicBezTo>
                    <a:pt x="716" y="3"/>
                    <a:pt x="679" y="1"/>
                    <a:pt x="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6137;p51">
              <a:extLst>
                <a:ext uri="{FF2B5EF4-FFF2-40B4-BE49-F238E27FC236}">
                  <a16:creationId xmlns:a16="http://schemas.microsoft.com/office/drawing/2014/main" id="{2D631EAB-3CC9-9F9B-CF28-F4A76E6265B5}"/>
                </a:ext>
              </a:extLst>
            </p:cNvPr>
            <p:cNvSpPr/>
            <p:nvPr/>
          </p:nvSpPr>
          <p:spPr>
            <a:xfrm>
              <a:off x="1382512" y="2381185"/>
              <a:ext cx="62813" cy="36704"/>
            </a:xfrm>
            <a:custGeom>
              <a:avLst/>
              <a:gdLst/>
              <a:ahLst/>
              <a:cxnLst/>
              <a:rect l="l" t="t" r="r" b="b"/>
              <a:pathLst>
                <a:path w="587" h="343" extrusionOk="0">
                  <a:moveTo>
                    <a:pt x="558" y="0"/>
                  </a:moveTo>
                  <a:cubicBezTo>
                    <a:pt x="549" y="0"/>
                    <a:pt x="540" y="6"/>
                    <a:pt x="536" y="15"/>
                  </a:cubicBezTo>
                  <a:cubicBezTo>
                    <a:pt x="438" y="183"/>
                    <a:pt x="248" y="292"/>
                    <a:pt x="56" y="292"/>
                  </a:cubicBezTo>
                  <a:cubicBezTo>
                    <a:pt x="47" y="292"/>
                    <a:pt x="38" y="292"/>
                    <a:pt x="29" y="291"/>
                  </a:cubicBezTo>
                  <a:cubicBezTo>
                    <a:pt x="15" y="291"/>
                    <a:pt x="6" y="303"/>
                    <a:pt x="1" y="317"/>
                  </a:cubicBezTo>
                  <a:cubicBezTo>
                    <a:pt x="1" y="322"/>
                    <a:pt x="6" y="330"/>
                    <a:pt x="15" y="336"/>
                  </a:cubicBezTo>
                  <a:cubicBezTo>
                    <a:pt x="17" y="342"/>
                    <a:pt x="23" y="342"/>
                    <a:pt x="26" y="342"/>
                  </a:cubicBezTo>
                  <a:cubicBezTo>
                    <a:pt x="33" y="342"/>
                    <a:pt x="40" y="342"/>
                    <a:pt x="47" y="342"/>
                  </a:cubicBezTo>
                  <a:cubicBezTo>
                    <a:pt x="261" y="342"/>
                    <a:pt x="473" y="224"/>
                    <a:pt x="581" y="40"/>
                  </a:cubicBezTo>
                  <a:cubicBezTo>
                    <a:pt x="586" y="26"/>
                    <a:pt x="584" y="12"/>
                    <a:pt x="570" y="4"/>
                  </a:cubicBezTo>
                  <a:cubicBezTo>
                    <a:pt x="566" y="1"/>
                    <a:pt x="562" y="0"/>
                    <a:pt x="55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6138;p51">
              <a:extLst>
                <a:ext uri="{FF2B5EF4-FFF2-40B4-BE49-F238E27FC236}">
                  <a16:creationId xmlns:a16="http://schemas.microsoft.com/office/drawing/2014/main" id="{03807EC4-C603-DF96-653B-E95AB78B181C}"/>
                </a:ext>
              </a:extLst>
            </p:cNvPr>
            <p:cNvSpPr/>
            <p:nvPr/>
          </p:nvSpPr>
          <p:spPr>
            <a:xfrm>
              <a:off x="1381977" y="2379793"/>
              <a:ext cx="54360" cy="11985"/>
            </a:xfrm>
            <a:custGeom>
              <a:avLst/>
              <a:gdLst/>
              <a:ahLst/>
              <a:cxnLst/>
              <a:rect l="l" t="t" r="r" b="b"/>
              <a:pathLst>
                <a:path w="508" h="112" extrusionOk="0">
                  <a:moveTo>
                    <a:pt x="483" y="0"/>
                  </a:moveTo>
                  <a:cubicBezTo>
                    <a:pt x="326" y="0"/>
                    <a:pt x="170" y="23"/>
                    <a:pt x="20" y="64"/>
                  </a:cubicBezTo>
                  <a:cubicBezTo>
                    <a:pt x="6" y="67"/>
                    <a:pt x="0" y="81"/>
                    <a:pt x="3" y="95"/>
                  </a:cubicBezTo>
                  <a:cubicBezTo>
                    <a:pt x="3" y="104"/>
                    <a:pt x="11" y="106"/>
                    <a:pt x="14" y="109"/>
                  </a:cubicBezTo>
                  <a:cubicBezTo>
                    <a:pt x="20" y="112"/>
                    <a:pt x="22" y="112"/>
                    <a:pt x="31" y="112"/>
                  </a:cubicBezTo>
                  <a:cubicBezTo>
                    <a:pt x="179" y="76"/>
                    <a:pt x="329" y="51"/>
                    <a:pt x="483" y="51"/>
                  </a:cubicBezTo>
                  <a:cubicBezTo>
                    <a:pt x="499" y="51"/>
                    <a:pt x="508" y="39"/>
                    <a:pt x="508" y="25"/>
                  </a:cubicBezTo>
                  <a:cubicBezTo>
                    <a:pt x="508" y="11"/>
                    <a:pt x="499" y="0"/>
                    <a:pt x="483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6139;p51">
              <a:extLst>
                <a:ext uri="{FF2B5EF4-FFF2-40B4-BE49-F238E27FC236}">
                  <a16:creationId xmlns:a16="http://schemas.microsoft.com/office/drawing/2014/main" id="{2E3D8ADD-4667-B6B9-C8D2-804AE8480C30}"/>
                </a:ext>
              </a:extLst>
            </p:cNvPr>
            <p:cNvSpPr/>
            <p:nvPr/>
          </p:nvSpPr>
          <p:spPr>
            <a:xfrm>
              <a:off x="1339494" y="2360424"/>
              <a:ext cx="113321" cy="74907"/>
            </a:xfrm>
            <a:custGeom>
              <a:avLst/>
              <a:gdLst/>
              <a:ahLst/>
              <a:cxnLst/>
              <a:rect l="l" t="t" r="r" b="b"/>
              <a:pathLst>
                <a:path w="1059" h="700" extrusionOk="0">
                  <a:moveTo>
                    <a:pt x="458" y="0"/>
                  </a:moveTo>
                  <a:cubicBezTo>
                    <a:pt x="375" y="0"/>
                    <a:pt x="294" y="16"/>
                    <a:pt x="244" y="81"/>
                  </a:cubicBezTo>
                  <a:cubicBezTo>
                    <a:pt x="216" y="120"/>
                    <a:pt x="202" y="167"/>
                    <a:pt x="163" y="195"/>
                  </a:cubicBezTo>
                  <a:cubicBezTo>
                    <a:pt x="129" y="223"/>
                    <a:pt x="79" y="223"/>
                    <a:pt x="43" y="251"/>
                  </a:cubicBezTo>
                  <a:cubicBezTo>
                    <a:pt x="12" y="279"/>
                    <a:pt x="1" y="326"/>
                    <a:pt x="18" y="363"/>
                  </a:cubicBezTo>
                  <a:cubicBezTo>
                    <a:pt x="32" y="402"/>
                    <a:pt x="62" y="432"/>
                    <a:pt x="101" y="446"/>
                  </a:cubicBezTo>
                  <a:cubicBezTo>
                    <a:pt x="129" y="458"/>
                    <a:pt x="157" y="460"/>
                    <a:pt x="179" y="480"/>
                  </a:cubicBezTo>
                  <a:cubicBezTo>
                    <a:pt x="246" y="524"/>
                    <a:pt x="232" y="639"/>
                    <a:pt x="302" y="683"/>
                  </a:cubicBezTo>
                  <a:cubicBezTo>
                    <a:pt x="321" y="695"/>
                    <a:pt x="343" y="699"/>
                    <a:pt x="365" y="699"/>
                  </a:cubicBezTo>
                  <a:cubicBezTo>
                    <a:pt x="397" y="699"/>
                    <a:pt x="431" y="690"/>
                    <a:pt x="461" y="678"/>
                  </a:cubicBezTo>
                  <a:cubicBezTo>
                    <a:pt x="576" y="636"/>
                    <a:pt x="676" y="583"/>
                    <a:pt x="774" y="516"/>
                  </a:cubicBezTo>
                  <a:cubicBezTo>
                    <a:pt x="846" y="469"/>
                    <a:pt x="916" y="410"/>
                    <a:pt x="949" y="329"/>
                  </a:cubicBezTo>
                  <a:cubicBezTo>
                    <a:pt x="1058" y="78"/>
                    <a:pt x="732" y="11"/>
                    <a:pt x="553" y="6"/>
                  </a:cubicBezTo>
                  <a:cubicBezTo>
                    <a:pt x="522" y="2"/>
                    <a:pt x="490" y="0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6140;p51">
              <a:extLst>
                <a:ext uri="{FF2B5EF4-FFF2-40B4-BE49-F238E27FC236}">
                  <a16:creationId xmlns:a16="http://schemas.microsoft.com/office/drawing/2014/main" id="{D014F566-E62A-40C0-8BA6-1A1722A3EE25}"/>
                </a:ext>
              </a:extLst>
            </p:cNvPr>
            <p:cNvSpPr/>
            <p:nvPr/>
          </p:nvSpPr>
          <p:spPr>
            <a:xfrm>
              <a:off x="1431736" y="2276528"/>
              <a:ext cx="118671" cy="119102"/>
            </a:xfrm>
            <a:custGeom>
              <a:avLst/>
              <a:gdLst/>
              <a:ahLst/>
              <a:cxnLst/>
              <a:rect l="l" t="t" r="r" b="b"/>
              <a:pathLst>
                <a:path w="1109" h="1113" extrusionOk="0">
                  <a:moveTo>
                    <a:pt x="417" y="0"/>
                  </a:moveTo>
                  <a:lnTo>
                    <a:pt x="417" y="0"/>
                  </a:lnTo>
                  <a:cubicBezTo>
                    <a:pt x="378" y="31"/>
                    <a:pt x="341" y="67"/>
                    <a:pt x="313" y="106"/>
                  </a:cubicBezTo>
                  <a:cubicBezTo>
                    <a:pt x="260" y="176"/>
                    <a:pt x="235" y="260"/>
                    <a:pt x="216" y="335"/>
                  </a:cubicBezTo>
                  <a:cubicBezTo>
                    <a:pt x="168" y="502"/>
                    <a:pt x="1" y="921"/>
                    <a:pt x="188" y="1046"/>
                  </a:cubicBezTo>
                  <a:cubicBezTo>
                    <a:pt x="258" y="1095"/>
                    <a:pt x="363" y="1113"/>
                    <a:pt x="474" y="1113"/>
                  </a:cubicBezTo>
                  <a:cubicBezTo>
                    <a:pt x="636" y="1113"/>
                    <a:pt x="813" y="1076"/>
                    <a:pt x="922" y="1046"/>
                  </a:cubicBezTo>
                  <a:cubicBezTo>
                    <a:pt x="994" y="1027"/>
                    <a:pt x="1081" y="988"/>
                    <a:pt x="1097" y="915"/>
                  </a:cubicBezTo>
                  <a:cubicBezTo>
                    <a:pt x="1108" y="865"/>
                    <a:pt x="1086" y="817"/>
                    <a:pt x="1072" y="767"/>
                  </a:cubicBezTo>
                  <a:cubicBezTo>
                    <a:pt x="986" y="787"/>
                    <a:pt x="899" y="798"/>
                    <a:pt x="812" y="798"/>
                  </a:cubicBezTo>
                  <a:cubicBezTo>
                    <a:pt x="706" y="798"/>
                    <a:pt x="601" y="783"/>
                    <a:pt x="500" y="751"/>
                  </a:cubicBezTo>
                  <a:cubicBezTo>
                    <a:pt x="475" y="742"/>
                    <a:pt x="447" y="734"/>
                    <a:pt x="428" y="711"/>
                  </a:cubicBezTo>
                  <a:cubicBezTo>
                    <a:pt x="405" y="695"/>
                    <a:pt x="400" y="667"/>
                    <a:pt x="392" y="639"/>
                  </a:cubicBezTo>
                  <a:cubicBezTo>
                    <a:pt x="341" y="430"/>
                    <a:pt x="350" y="207"/>
                    <a:pt x="41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6141;p51">
              <a:extLst>
                <a:ext uri="{FF2B5EF4-FFF2-40B4-BE49-F238E27FC236}">
                  <a16:creationId xmlns:a16="http://schemas.microsoft.com/office/drawing/2014/main" id="{0BD7889D-38CB-1F24-8940-669D5153374F}"/>
                </a:ext>
              </a:extLst>
            </p:cNvPr>
            <p:cNvSpPr/>
            <p:nvPr/>
          </p:nvSpPr>
          <p:spPr>
            <a:xfrm>
              <a:off x="1390858" y="2398734"/>
              <a:ext cx="88495" cy="98770"/>
            </a:xfrm>
            <a:custGeom>
              <a:avLst/>
              <a:gdLst/>
              <a:ahLst/>
              <a:cxnLst/>
              <a:rect l="l" t="t" r="r" b="b"/>
              <a:pathLst>
                <a:path w="827" h="923" extrusionOk="0">
                  <a:moveTo>
                    <a:pt x="532" y="1"/>
                  </a:moveTo>
                  <a:cubicBezTo>
                    <a:pt x="474" y="1"/>
                    <a:pt x="408" y="33"/>
                    <a:pt x="341" y="80"/>
                  </a:cubicBezTo>
                  <a:cubicBezTo>
                    <a:pt x="171" y="200"/>
                    <a:pt x="51" y="390"/>
                    <a:pt x="1" y="591"/>
                  </a:cubicBezTo>
                  <a:cubicBezTo>
                    <a:pt x="68" y="529"/>
                    <a:pt x="140" y="473"/>
                    <a:pt x="216" y="420"/>
                  </a:cubicBezTo>
                  <a:cubicBezTo>
                    <a:pt x="271" y="387"/>
                    <a:pt x="327" y="351"/>
                    <a:pt x="394" y="337"/>
                  </a:cubicBezTo>
                  <a:cubicBezTo>
                    <a:pt x="412" y="333"/>
                    <a:pt x="430" y="331"/>
                    <a:pt x="448" y="331"/>
                  </a:cubicBezTo>
                  <a:cubicBezTo>
                    <a:pt x="496" y="331"/>
                    <a:pt x="545" y="345"/>
                    <a:pt x="584" y="373"/>
                  </a:cubicBezTo>
                  <a:cubicBezTo>
                    <a:pt x="642" y="420"/>
                    <a:pt x="667" y="501"/>
                    <a:pt x="687" y="577"/>
                  </a:cubicBezTo>
                  <a:cubicBezTo>
                    <a:pt x="712" y="688"/>
                    <a:pt x="732" y="808"/>
                    <a:pt x="743" y="923"/>
                  </a:cubicBezTo>
                  <a:cubicBezTo>
                    <a:pt x="760" y="906"/>
                    <a:pt x="776" y="886"/>
                    <a:pt x="787" y="864"/>
                  </a:cubicBezTo>
                  <a:cubicBezTo>
                    <a:pt x="827" y="789"/>
                    <a:pt x="813" y="699"/>
                    <a:pt x="796" y="618"/>
                  </a:cubicBezTo>
                  <a:cubicBezTo>
                    <a:pt x="760" y="457"/>
                    <a:pt x="734" y="275"/>
                    <a:pt x="673" y="116"/>
                  </a:cubicBezTo>
                  <a:cubicBezTo>
                    <a:pt x="641" y="34"/>
                    <a:pt x="591" y="1"/>
                    <a:pt x="53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6142;p51">
              <a:extLst>
                <a:ext uri="{FF2B5EF4-FFF2-40B4-BE49-F238E27FC236}">
                  <a16:creationId xmlns:a16="http://schemas.microsoft.com/office/drawing/2014/main" id="{8E5CA7C4-1FDA-8421-0212-4D5ADC16909F}"/>
                </a:ext>
              </a:extLst>
            </p:cNvPr>
            <p:cNvSpPr/>
            <p:nvPr/>
          </p:nvSpPr>
          <p:spPr>
            <a:xfrm>
              <a:off x="1340457" y="2353897"/>
              <a:ext cx="113535" cy="99733"/>
            </a:xfrm>
            <a:custGeom>
              <a:avLst/>
              <a:gdLst/>
              <a:ahLst/>
              <a:cxnLst/>
              <a:rect l="l" t="t" r="r" b="b"/>
              <a:pathLst>
                <a:path w="1061" h="932" extrusionOk="0">
                  <a:moveTo>
                    <a:pt x="263" y="1"/>
                  </a:moveTo>
                  <a:cubicBezTo>
                    <a:pt x="166" y="1"/>
                    <a:pt x="70" y="14"/>
                    <a:pt x="0" y="69"/>
                  </a:cubicBezTo>
                  <a:cubicBezTo>
                    <a:pt x="87" y="100"/>
                    <a:pt x="173" y="136"/>
                    <a:pt x="260" y="170"/>
                  </a:cubicBezTo>
                  <a:cubicBezTo>
                    <a:pt x="349" y="209"/>
                    <a:pt x="444" y="256"/>
                    <a:pt x="491" y="346"/>
                  </a:cubicBezTo>
                  <a:cubicBezTo>
                    <a:pt x="555" y="460"/>
                    <a:pt x="502" y="608"/>
                    <a:pt x="433" y="728"/>
                  </a:cubicBezTo>
                  <a:cubicBezTo>
                    <a:pt x="380" y="800"/>
                    <a:pt x="321" y="870"/>
                    <a:pt x="254" y="931"/>
                  </a:cubicBezTo>
                  <a:cubicBezTo>
                    <a:pt x="402" y="876"/>
                    <a:pt x="541" y="800"/>
                    <a:pt x="673" y="711"/>
                  </a:cubicBezTo>
                  <a:cubicBezTo>
                    <a:pt x="770" y="644"/>
                    <a:pt x="865" y="563"/>
                    <a:pt x="915" y="457"/>
                  </a:cubicBezTo>
                  <a:cubicBezTo>
                    <a:pt x="1060" y="114"/>
                    <a:pt x="617" y="28"/>
                    <a:pt x="380" y="5"/>
                  </a:cubicBezTo>
                  <a:cubicBezTo>
                    <a:pt x="342" y="3"/>
                    <a:pt x="302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6143;p51">
              <a:extLst>
                <a:ext uri="{FF2B5EF4-FFF2-40B4-BE49-F238E27FC236}">
                  <a16:creationId xmlns:a16="http://schemas.microsoft.com/office/drawing/2014/main" id="{73D63DE8-4AA8-50EB-00FF-B834CA9C57F9}"/>
                </a:ext>
              </a:extLst>
            </p:cNvPr>
            <p:cNvSpPr/>
            <p:nvPr/>
          </p:nvSpPr>
          <p:spPr>
            <a:xfrm>
              <a:off x="1363999" y="2288406"/>
              <a:ext cx="89351" cy="97807"/>
            </a:xfrm>
            <a:custGeom>
              <a:avLst/>
              <a:gdLst/>
              <a:ahLst/>
              <a:cxnLst/>
              <a:rect l="l" t="t" r="r" b="b"/>
              <a:pathLst>
                <a:path w="835" h="914" extrusionOk="0">
                  <a:moveTo>
                    <a:pt x="701" y="1"/>
                  </a:moveTo>
                  <a:cubicBezTo>
                    <a:pt x="695" y="45"/>
                    <a:pt x="684" y="96"/>
                    <a:pt x="676" y="140"/>
                  </a:cubicBezTo>
                  <a:cubicBezTo>
                    <a:pt x="659" y="238"/>
                    <a:pt x="640" y="338"/>
                    <a:pt x="570" y="408"/>
                  </a:cubicBezTo>
                  <a:cubicBezTo>
                    <a:pt x="504" y="471"/>
                    <a:pt x="414" y="490"/>
                    <a:pt x="327" y="490"/>
                  </a:cubicBezTo>
                  <a:cubicBezTo>
                    <a:pt x="302" y="490"/>
                    <a:pt x="278" y="489"/>
                    <a:pt x="255" y="486"/>
                  </a:cubicBezTo>
                  <a:cubicBezTo>
                    <a:pt x="168" y="483"/>
                    <a:pt x="84" y="469"/>
                    <a:pt x="1" y="447"/>
                  </a:cubicBezTo>
                  <a:lnTo>
                    <a:pt x="1" y="447"/>
                  </a:lnTo>
                  <a:cubicBezTo>
                    <a:pt x="62" y="536"/>
                    <a:pt x="137" y="623"/>
                    <a:pt x="213" y="698"/>
                  </a:cubicBezTo>
                  <a:cubicBezTo>
                    <a:pt x="292" y="779"/>
                    <a:pt x="452" y="914"/>
                    <a:pt x="590" y="914"/>
                  </a:cubicBezTo>
                  <a:cubicBezTo>
                    <a:pt x="613" y="914"/>
                    <a:pt x="635" y="910"/>
                    <a:pt x="656" y="902"/>
                  </a:cubicBezTo>
                  <a:cubicBezTo>
                    <a:pt x="787" y="852"/>
                    <a:pt x="824" y="531"/>
                    <a:pt x="829" y="400"/>
                  </a:cubicBezTo>
                  <a:cubicBezTo>
                    <a:pt x="835" y="255"/>
                    <a:pt x="796" y="107"/>
                    <a:pt x="7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6144;p51">
              <a:extLst>
                <a:ext uri="{FF2B5EF4-FFF2-40B4-BE49-F238E27FC236}">
                  <a16:creationId xmlns:a16="http://schemas.microsoft.com/office/drawing/2014/main" id="{45AC9DF6-CF4D-E106-78D6-7B8568DAEAFD}"/>
                </a:ext>
              </a:extLst>
            </p:cNvPr>
            <p:cNvSpPr/>
            <p:nvPr/>
          </p:nvSpPr>
          <p:spPr>
            <a:xfrm>
              <a:off x="1447038" y="2386749"/>
              <a:ext cx="121882" cy="85715"/>
            </a:xfrm>
            <a:custGeom>
              <a:avLst/>
              <a:gdLst/>
              <a:ahLst/>
              <a:cxnLst/>
              <a:rect l="l" t="t" r="r" b="b"/>
              <a:pathLst>
                <a:path w="1139" h="801" extrusionOk="0">
                  <a:moveTo>
                    <a:pt x="335" y="0"/>
                  </a:moveTo>
                  <a:cubicBezTo>
                    <a:pt x="193" y="0"/>
                    <a:pt x="20" y="19"/>
                    <a:pt x="9" y="131"/>
                  </a:cubicBezTo>
                  <a:cubicBezTo>
                    <a:pt x="0" y="200"/>
                    <a:pt x="42" y="265"/>
                    <a:pt x="84" y="323"/>
                  </a:cubicBezTo>
                  <a:cubicBezTo>
                    <a:pt x="137" y="393"/>
                    <a:pt x="187" y="465"/>
                    <a:pt x="240" y="535"/>
                  </a:cubicBezTo>
                  <a:cubicBezTo>
                    <a:pt x="302" y="627"/>
                    <a:pt x="366" y="714"/>
                    <a:pt x="427" y="800"/>
                  </a:cubicBezTo>
                  <a:cubicBezTo>
                    <a:pt x="421" y="756"/>
                    <a:pt x="416" y="711"/>
                    <a:pt x="410" y="669"/>
                  </a:cubicBezTo>
                  <a:cubicBezTo>
                    <a:pt x="402" y="594"/>
                    <a:pt x="394" y="521"/>
                    <a:pt x="413" y="451"/>
                  </a:cubicBezTo>
                  <a:cubicBezTo>
                    <a:pt x="449" y="334"/>
                    <a:pt x="558" y="253"/>
                    <a:pt x="678" y="228"/>
                  </a:cubicBezTo>
                  <a:cubicBezTo>
                    <a:pt x="724" y="219"/>
                    <a:pt x="770" y="215"/>
                    <a:pt x="817" y="215"/>
                  </a:cubicBezTo>
                  <a:cubicBezTo>
                    <a:pt x="892" y="215"/>
                    <a:pt x="967" y="224"/>
                    <a:pt x="1041" y="231"/>
                  </a:cubicBezTo>
                  <a:cubicBezTo>
                    <a:pt x="1071" y="239"/>
                    <a:pt x="1108" y="242"/>
                    <a:pt x="1138" y="245"/>
                  </a:cubicBezTo>
                  <a:cubicBezTo>
                    <a:pt x="1122" y="228"/>
                    <a:pt x="1105" y="212"/>
                    <a:pt x="1083" y="198"/>
                  </a:cubicBezTo>
                  <a:cubicBezTo>
                    <a:pt x="912" y="69"/>
                    <a:pt x="700" y="13"/>
                    <a:pt x="491" y="5"/>
                  </a:cubicBezTo>
                  <a:cubicBezTo>
                    <a:pt x="457" y="4"/>
                    <a:pt x="399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6145;p51">
              <a:extLst>
                <a:ext uri="{FF2B5EF4-FFF2-40B4-BE49-F238E27FC236}">
                  <a16:creationId xmlns:a16="http://schemas.microsoft.com/office/drawing/2014/main" id="{8625A18F-E40A-2BA6-71D7-A833C7934E3E}"/>
                </a:ext>
              </a:extLst>
            </p:cNvPr>
            <p:cNvSpPr/>
            <p:nvPr/>
          </p:nvSpPr>
          <p:spPr>
            <a:xfrm>
              <a:off x="1422212" y="2362351"/>
              <a:ext cx="62492" cy="55003"/>
            </a:xfrm>
            <a:custGeom>
              <a:avLst/>
              <a:gdLst/>
              <a:ahLst/>
              <a:cxnLst/>
              <a:rect l="l" t="t" r="r" b="b"/>
              <a:pathLst>
                <a:path w="584" h="514" extrusionOk="0">
                  <a:moveTo>
                    <a:pt x="292" y="0"/>
                  </a:moveTo>
                  <a:cubicBezTo>
                    <a:pt x="194" y="0"/>
                    <a:pt x="102" y="54"/>
                    <a:pt x="59" y="147"/>
                  </a:cubicBezTo>
                  <a:cubicBezTo>
                    <a:pt x="1" y="275"/>
                    <a:pt x="54" y="428"/>
                    <a:pt x="182" y="490"/>
                  </a:cubicBezTo>
                  <a:cubicBezTo>
                    <a:pt x="217" y="506"/>
                    <a:pt x="254" y="514"/>
                    <a:pt x="291" y="514"/>
                  </a:cubicBezTo>
                  <a:cubicBezTo>
                    <a:pt x="387" y="514"/>
                    <a:pt x="480" y="460"/>
                    <a:pt x="522" y="367"/>
                  </a:cubicBezTo>
                  <a:cubicBezTo>
                    <a:pt x="584" y="239"/>
                    <a:pt x="531" y="82"/>
                    <a:pt x="402" y="24"/>
                  </a:cubicBezTo>
                  <a:cubicBezTo>
                    <a:pt x="366" y="8"/>
                    <a:pt x="329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6146;p51">
              <a:extLst>
                <a:ext uri="{FF2B5EF4-FFF2-40B4-BE49-F238E27FC236}">
                  <a16:creationId xmlns:a16="http://schemas.microsoft.com/office/drawing/2014/main" id="{0895825C-55CF-382E-0CF9-22E31B7CB622}"/>
                </a:ext>
              </a:extLst>
            </p:cNvPr>
            <p:cNvSpPr/>
            <p:nvPr/>
          </p:nvSpPr>
          <p:spPr>
            <a:xfrm>
              <a:off x="1435909" y="2374550"/>
              <a:ext cx="34242" cy="30498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58" y="0"/>
                  </a:moveTo>
                  <a:cubicBezTo>
                    <a:pt x="107" y="0"/>
                    <a:pt x="57" y="30"/>
                    <a:pt x="32" y="83"/>
                  </a:cubicBezTo>
                  <a:cubicBezTo>
                    <a:pt x="1" y="153"/>
                    <a:pt x="29" y="236"/>
                    <a:pt x="99" y="270"/>
                  </a:cubicBezTo>
                  <a:cubicBezTo>
                    <a:pt x="118" y="280"/>
                    <a:pt x="139" y="285"/>
                    <a:pt x="159" y="285"/>
                  </a:cubicBezTo>
                  <a:cubicBezTo>
                    <a:pt x="211" y="285"/>
                    <a:pt x="262" y="253"/>
                    <a:pt x="288" y="203"/>
                  </a:cubicBezTo>
                  <a:cubicBezTo>
                    <a:pt x="319" y="133"/>
                    <a:pt x="291" y="49"/>
                    <a:pt x="221" y="16"/>
                  </a:cubicBezTo>
                  <a:cubicBezTo>
                    <a:pt x="201" y="5"/>
                    <a:pt x="179" y="0"/>
                    <a:pt x="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6147;p51">
              <a:extLst>
                <a:ext uri="{FF2B5EF4-FFF2-40B4-BE49-F238E27FC236}">
                  <a16:creationId xmlns:a16="http://schemas.microsoft.com/office/drawing/2014/main" id="{40785058-77CC-51AA-A706-AA4CF98F10CC}"/>
                </a:ext>
              </a:extLst>
            </p:cNvPr>
            <p:cNvSpPr/>
            <p:nvPr/>
          </p:nvSpPr>
          <p:spPr>
            <a:xfrm>
              <a:off x="1919592" y="3285746"/>
              <a:ext cx="342210" cy="326166"/>
            </a:xfrm>
            <a:custGeom>
              <a:avLst/>
              <a:gdLst/>
              <a:ahLst/>
              <a:cxnLst/>
              <a:rect l="l" t="t" r="r" b="b"/>
              <a:pathLst>
                <a:path w="3198" h="3048" extrusionOk="0">
                  <a:moveTo>
                    <a:pt x="2458" y="1"/>
                  </a:moveTo>
                  <a:cubicBezTo>
                    <a:pt x="2453" y="1"/>
                    <a:pt x="2447" y="1"/>
                    <a:pt x="2442" y="1"/>
                  </a:cubicBezTo>
                  <a:cubicBezTo>
                    <a:pt x="2338" y="10"/>
                    <a:pt x="2241" y="57"/>
                    <a:pt x="2146" y="110"/>
                  </a:cubicBezTo>
                  <a:cubicBezTo>
                    <a:pt x="2065" y="155"/>
                    <a:pt x="1984" y="197"/>
                    <a:pt x="1914" y="258"/>
                  </a:cubicBezTo>
                  <a:lnTo>
                    <a:pt x="1909" y="264"/>
                  </a:lnTo>
                  <a:cubicBezTo>
                    <a:pt x="1900" y="272"/>
                    <a:pt x="1892" y="278"/>
                    <a:pt x="1884" y="286"/>
                  </a:cubicBezTo>
                  <a:lnTo>
                    <a:pt x="1870" y="300"/>
                  </a:lnTo>
                  <a:lnTo>
                    <a:pt x="1853" y="317"/>
                  </a:lnTo>
                  <a:cubicBezTo>
                    <a:pt x="1842" y="328"/>
                    <a:pt x="1833" y="336"/>
                    <a:pt x="1825" y="350"/>
                  </a:cubicBezTo>
                  <a:cubicBezTo>
                    <a:pt x="1811" y="372"/>
                    <a:pt x="1797" y="392"/>
                    <a:pt x="1786" y="414"/>
                  </a:cubicBezTo>
                  <a:cubicBezTo>
                    <a:pt x="1780" y="428"/>
                    <a:pt x="1775" y="439"/>
                    <a:pt x="1769" y="448"/>
                  </a:cubicBezTo>
                  <a:cubicBezTo>
                    <a:pt x="1744" y="503"/>
                    <a:pt x="1727" y="568"/>
                    <a:pt x="1711" y="626"/>
                  </a:cubicBezTo>
                  <a:cubicBezTo>
                    <a:pt x="1702" y="654"/>
                    <a:pt x="1697" y="690"/>
                    <a:pt x="1683" y="727"/>
                  </a:cubicBezTo>
                  <a:cubicBezTo>
                    <a:pt x="1663" y="554"/>
                    <a:pt x="1591" y="378"/>
                    <a:pt x="1448" y="280"/>
                  </a:cubicBezTo>
                  <a:cubicBezTo>
                    <a:pt x="1287" y="166"/>
                    <a:pt x="1072" y="169"/>
                    <a:pt x="888" y="96"/>
                  </a:cubicBezTo>
                  <a:cubicBezTo>
                    <a:pt x="829" y="71"/>
                    <a:pt x="776" y="43"/>
                    <a:pt x="715" y="40"/>
                  </a:cubicBezTo>
                  <a:cubicBezTo>
                    <a:pt x="712" y="40"/>
                    <a:pt x="709" y="40"/>
                    <a:pt x="707" y="40"/>
                  </a:cubicBezTo>
                  <a:cubicBezTo>
                    <a:pt x="579" y="40"/>
                    <a:pt x="474" y="169"/>
                    <a:pt x="444" y="303"/>
                  </a:cubicBezTo>
                  <a:cubicBezTo>
                    <a:pt x="430" y="439"/>
                    <a:pt x="489" y="570"/>
                    <a:pt x="558" y="685"/>
                  </a:cubicBezTo>
                  <a:cubicBezTo>
                    <a:pt x="642" y="830"/>
                    <a:pt x="740" y="961"/>
                    <a:pt x="849" y="1084"/>
                  </a:cubicBezTo>
                  <a:lnTo>
                    <a:pt x="826" y="1084"/>
                  </a:lnTo>
                  <a:cubicBezTo>
                    <a:pt x="809" y="1084"/>
                    <a:pt x="790" y="1081"/>
                    <a:pt x="770" y="1081"/>
                  </a:cubicBezTo>
                  <a:lnTo>
                    <a:pt x="768" y="1081"/>
                  </a:lnTo>
                  <a:cubicBezTo>
                    <a:pt x="755" y="1081"/>
                    <a:pt x="743" y="1080"/>
                    <a:pt x="731" y="1080"/>
                  </a:cubicBezTo>
                  <a:cubicBezTo>
                    <a:pt x="598" y="1080"/>
                    <a:pt x="465" y="1110"/>
                    <a:pt x="388" y="1212"/>
                  </a:cubicBezTo>
                  <a:cubicBezTo>
                    <a:pt x="338" y="1271"/>
                    <a:pt x="318" y="1352"/>
                    <a:pt x="254" y="1396"/>
                  </a:cubicBezTo>
                  <a:cubicBezTo>
                    <a:pt x="199" y="1438"/>
                    <a:pt x="120" y="1438"/>
                    <a:pt x="65" y="1488"/>
                  </a:cubicBezTo>
                  <a:cubicBezTo>
                    <a:pt x="14" y="1533"/>
                    <a:pt x="0" y="1605"/>
                    <a:pt x="23" y="1670"/>
                  </a:cubicBezTo>
                  <a:cubicBezTo>
                    <a:pt x="45" y="1731"/>
                    <a:pt x="98" y="1781"/>
                    <a:pt x="157" y="1806"/>
                  </a:cubicBezTo>
                  <a:cubicBezTo>
                    <a:pt x="204" y="1823"/>
                    <a:pt x="249" y="1834"/>
                    <a:pt x="288" y="1857"/>
                  </a:cubicBezTo>
                  <a:cubicBezTo>
                    <a:pt x="394" y="1932"/>
                    <a:pt x="374" y="2116"/>
                    <a:pt x="486" y="2189"/>
                  </a:cubicBezTo>
                  <a:cubicBezTo>
                    <a:pt x="514" y="2208"/>
                    <a:pt x="547" y="2216"/>
                    <a:pt x="582" y="2216"/>
                  </a:cubicBezTo>
                  <a:cubicBezTo>
                    <a:pt x="634" y="2216"/>
                    <a:pt x="691" y="2198"/>
                    <a:pt x="740" y="2177"/>
                  </a:cubicBezTo>
                  <a:cubicBezTo>
                    <a:pt x="740" y="2177"/>
                    <a:pt x="743" y="2177"/>
                    <a:pt x="748" y="2175"/>
                  </a:cubicBezTo>
                  <a:cubicBezTo>
                    <a:pt x="832" y="2144"/>
                    <a:pt x="916" y="2105"/>
                    <a:pt x="994" y="2063"/>
                  </a:cubicBezTo>
                  <a:lnTo>
                    <a:pt x="1016" y="2052"/>
                  </a:lnTo>
                  <a:cubicBezTo>
                    <a:pt x="1047" y="2035"/>
                    <a:pt x="1083" y="2018"/>
                    <a:pt x="1114" y="1996"/>
                  </a:cubicBezTo>
                  <a:lnTo>
                    <a:pt x="1114" y="1996"/>
                  </a:lnTo>
                  <a:cubicBezTo>
                    <a:pt x="1091" y="2032"/>
                    <a:pt x="1077" y="2066"/>
                    <a:pt x="1061" y="2102"/>
                  </a:cubicBezTo>
                  <a:cubicBezTo>
                    <a:pt x="1061" y="2102"/>
                    <a:pt x="1061" y="2105"/>
                    <a:pt x="1058" y="2108"/>
                  </a:cubicBezTo>
                  <a:cubicBezTo>
                    <a:pt x="1047" y="2133"/>
                    <a:pt x="1035" y="2161"/>
                    <a:pt x="1027" y="2186"/>
                  </a:cubicBezTo>
                  <a:cubicBezTo>
                    <a:pt x="1027" y="2186"/>
                    <a:pt x="1027" y="2189"/>
                    <a:pt x="1022" y="2191"/>
                  </a:cubicBezTo>
                  <a:cubicBezTo>
                    <a:pt x="963" y="2373"/>
                    <a:pt x="946" y="2565"/>
                    <a:pt x="985" y="2749"/>
                  </a:cubicBezTo>
                  <a:cubicBezTo>
                    <a:pt x="1013" y="2888"/>
                    <a:pt x="1104" y="3048"/>
                    <a:pt x="1247" y="3048"/>
                  </a:cubicBezTo>
                  <a:cubicBezTo>
                    <a:pt x="1248" y="3048"/>
                    <a:pt x="1249" y="3048"/>
                    <a:pt x="1250" y="3048"/>
                  </a:cubicBezTo>
                  <a:cubicBezTo>
                    <a:pt x="1376" y="3048"/>
                    <a:pt x="1460" y="2925"/>
                    <a:pt x="1563" y="2852"/>
                  </a:cubicBezTo>
                  <a:cubicBezTo>
                    <a:pt x="1677" y="2769"/>
                    <a:pt x="1842" y="2733"/>
                    <a:pt x="1914" y="2618"/>
                  </a:cubicBezTo>
                  <a:lnTo>
                    <a:pt x="1925" y="2596"/>
                  </a:lnTo>
                  <a:cubicBezTo>
                    <a:pt x="1939" y="2576"/>
                    <a:pt x="1948" y="2551"/>
                    <a:pt x="1951" y="2526"/>
                  </a:cubicBezTo>
                  <a:cubicBezTo>
                    <a:pt x="1953" y="2504"/>
                    <a:pt x="1956" y="2479"/>
                    <a:pt x="1956" y="2454"/>
                  </a:cubicBezTo>
                  <a:cubicBezTo>
                    <a:pt x="1953" y="2401"/>
                    <a:pt x="1948" y="2353"/>
                    <a:pt x="1937" y="2303"/>
                  </a:cubicBezTo>
                  <a:cubicBezTo>
                    <a:pt x="1923" y="2242"/>
                    <a:pt x="1911" y="2177"/>
                    <a:pt x="1898" y="2113"/>
                  </a:cubicBezTo>
                  <a:cubicBezTo>
                    <a:pt x="1895" y="2088"/>
                    <a:pt x="1886" y="2071"/>
                    <a:pt x="1884" y="2049"/>
                  </a:cubicBezTo>
                  <a:lnTo>
                    <a:pt x="1884" y="2049"/>
                  </a:lnTo>
                  <a:cubicBezTo>
                    <a:pt x="1892" y="2060"/>
                    <a:pt x="1898" y="2066"/>
                    <a:pt x="1906" y="2077"/>
                  </a:cubicBezTo>
                  <a:cubicBezTo>
                    <a:pt x="1951" y="2136"/>
                    <a:pt x="1995" y="2200"/>
                    <a:pt x="2037" y="2258"/>
                  </a:cubicBezTo>
                  <a:cubicBezTo>
                    <a:pt x="2065" y="2300"/>
                    <a:pt x="2096" y="2342"/>
                    <a:pt x="2129" y="2384"/>
                  </a:cubicBezTo>
                  <a:cubicBezTo>
                    <a:pt x="2182" y="2462"/>
                    <a:pt x="2241" y="2537"/>
                    <a:pt x="2319" y="2587"/>
                  </a:cubicBezTo>
                  <a:cubicBezTo>
                    <a:pt x="2381" y="2625"/>
                    <a:pt x="2450" y="2641"/>
                    <a:pt x="2521" y="2641"/>
                  </a:cubicBezTo>
                  <a:cubicBezTo>
                    <a:pt x="2665" y="2641"/>
                    <a:pt x="2816" y="2574"/>
                    <a:pt x="2933" y="2484"/>
                  </a:cubicBezTo>
                  <a:cubicBezTo>
                    <a:pt x="3016" y="2423"/>
                    <a:pt x="3097" y="2342"/>
                    <a:pt x="3133" y="2244"/>
                  </a:cubicBezTo>
                  <a:cubicBezTo>
                    <a:pt x="3198" y="2063"/>
                    <a:pt x="3108" y="1865"/>
                    <a:pt x="2969" y="1728"/>
                  </a:cubicBezTo>
                  <a:cubicBezTo>
                    <a:pt x="2958" y="1723"/>
                    <a:pt x="2946" y="1711"/>
                    <a:pt x="2935" y="1700"/>
                  </a:cubicBezTo>
                  <a:cubicBezTo>
                    <a:pt x="2927" y="1689"/>
                    <a:pt x="2913" y="1684"/>
                    <a:pt x="2902" y="1672"/>
                  </a:cubicBezTo>
                  <a:cubicBezTo>
                    <a:pt x="2774" y="1575"/>
                    <a:pt x="2626" y="1516"/>
                    <a:pt x="2472" y="1480"/>
                  </a:cubicBezTo>
                  <a:cubicBezTo>
                    <a:pt x="2500" y="1474"/>
                    <a:pt x="2522" y="1472"/>
                    <a:pt x="2542" y="1463"/>
                  </a:cubicBezTo>
                  <a:cubicBezTo>
                    <a:pt x="2628" y="1438"/>
                    <a:pt x="2729" y="1396"/>
                    <a:pt x="2748" y="1307"/>
                  </a:cubicBezTo>
                  <a:cubicBezTo>
                    <a:pt x="2748" y="1299"/>
                    <a:pt x="2751" y="1293"/>
                    <a:pt x="2751" y="1282"/>
                  </a:cubicBezTo>
                  <a:lnTo>
                    <a:pt x="2751" y="1276"/>
                  </a:lnTo>
                  <a:cubicBezTo>
                    <a:pt x="2751" y="1271"/>
                    <a:pt x="2748" y="1265"/>
                    <a:pt x="2748" y="1257"/>
                  </a:cubicBezTo>
                  <a:lnTo>
                    <a:pt x="2748" y="1251"/>
                  </a:lnTo>
                  <a:cubicBezTo>
                    <a:pt x="2748" y="1243"/>
                    <a:pt x="2748" y="1237"/>
                    <a:pt x="2746" y="1229"/>
                  </a:cubicBezTo>
                  <a:lnTo>
                    <a:pt x="2746" y="1226"/>
                  </a:lnTo>
                  <a:cubicBezTo>
                    <a:pt x="2737" y="1195"/>
                    <a:pt x="2729" y="1167"/>
                    <a:pt x="2721" y="1137"/>
                  </a:cubicBezTo>
                  <a:cubicBezTo>
                    <a:pt x="2718" y="1123"/>
                    <a:pt x="2712" y="1103"/>
                    <a:pt x="2709" y="1089"/>
                  </a:cubicBezTo>
                  <a:cubicBezTo>
                    <a:pt x="2701" y="986"/>
                    <a:pt x="2765" y="891"/>
                    <a:pt x="2815" y="794"/>
                  </a:cubicBezTo>
                  <a:cubicBezTo>
                    <a:pt x="2891" y="637"/>
                    <a:pt x="2916" y="445"/>
                    <a:pt x="2849" y="280"/>
                  </a:cubicBezTo>
                  <a:cubicBezTo>
                    <a:pt x="2784" y="124"/>
                    <a:pt x="2630" y="1"/>
                    <a:pt x="2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6148;p51">
              <a:extLst>
                <a:ext uri="{FF2B5EF4-FFF2-40B4-BE49-F238E27FC236}">
                  <a16:creationId xmlns:a16="http://schemas.microsoft.com/office/drawing/2014/main" id="{9B98BBF9-CB0C-BE7D-2554-9CB52019355F}"/>
                </a:ext>
              </a:extLst>
            </p:cNvPr>
            <p:cNvSpPr/>
            <p:nvPr/>
          </p:nvSpPr>
          <p:spPr>
            <a:xfrm>
              <a:off x="2080748" y="3309716"/>
              <a:ext cx="132154" cy="139862"/>
            </a:xfrm>
            <a:custGeom>
              <a:avLst/>
              <a:gdLst/>
              <a:ahLst/>
              <a:cxnLst/>
              <a:rect l="l" t="t" r="r" b="b"/>
              <a:pathLst>
                <a:path w="1235" h="1307" extrusionOk="0">
                  <a:moveTo>
                    <a:pt x="851" y="0"/>
                  </a:moveTo>
                  <a:cubicBezTo>
                    <a:pt x="846" y="0"/>
                    <a:pt x="840" y="0"/>
                    <a:pt x="835" y="1"/>
                  </a:cubicBezTo>
                  <a:cubicBezTo>
                    <a:pt x="743" y="9"/>
                    <a:pt x="662" y="51"/>
                    <a:pt x="584" y="93"/>
                  </a:cubicBezTo>
                  <a:cubicBezTo>
                    <a:pt x="481" y="148"/>
                    <a:pt x="378" y="204"/>
                    <a:pt x="311" y="299"/>
                  </a:cubicBezTo>
                  <a:cubicBezTo>
                    <a:pt x="263" y="369"/>
                    <a:pt x="238" y="447"/>
                    <a:pt x="213" y="531"/>
                  </a:cubicBezTo>
                  <a:cubicBezTo>
                    <a:pt x="171" y="698"/>
                    <a:pt x="1" y="1116"/>
                    <a:pt x="185" y="1242"/>
                  </a:cubicBezTo>
                  <a:cubicBezTo>
                    <a:pt x="255" y="1289"/>
                    <a:pt x="358" y="1306"/>
                    <a:pt x="468" y="1306"/>
                  </a:cubicBezTo>
                  <a:cubicBezTo>
                    <a:pt x="630" y="1306"/>
                    <a:pt x="809" y="1269"/>
                    <a:pt x="919" y="1239"/>
                  </a:cubicBezTo>
                  <a:cubicBezTo>
                    <a:pt x="991" y="1220"/>
                    <a:pt x="1075" y="1183"/>
                    <a:pt x="1092" y="1108"/>
                  </a:cubicBezTo>
                  <a:cubicBezTo>
                    <a:pt x="1106" y="1044"/>
                    <a:pt x="1067" y="985"/>
                    <a:pt x="1061" y="921"/>
                  </a:cubicBezTo>
                  <a:cubicBezTo>
                    <a:pt x="1050" y="832"/>
                    <a:pt x="1111" y="751"/>
                    <a:pt x="1148" y="670"/>
                  </a:cubicBezTo>
                  <a:cubicBezTo>
                    <a:pt x="1215" y="536"/>
                    <a:pt x="1234" y="374"/>
                    <a:pt x="1181" y="238"/>
                  </a:cubicBezTo>
                  <a:cubicBezTo>
                    <a:pt x="1127" y="103"/>
                    <a:pt x="991" y="0"/>
                    <a:pt x="8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6149;p51">
              <a:extLst>
                <a:ext uri="{FF2B5EF4-FFF2-40B4-BE49-F238E27FC236}">
                  <a16:creationId xmlns:a16="http://schemas.microsoft.com/office/drawing/2014/main" id="{579DF6FB-4138-3A6E-2948-DAEE382DA5A5}"/>
                </a:ext>
              </a:extLst>
            </p:cNvPr>
            <p:cNvSpPr/>
            <p:nvPr/>
          </p:nvSpPr>
          <p:spPr>
            <a:xfrm>
              <a:off x="2102578" y="3391152"/>
              <a:ext cx="69341" cy="43767"/>
            </a:xfrm>
            <a:custGeom>
              <a:avLst/>
              <a:gdLst/>
              <a:ahLst/>
              <a:cxnLst/>
              <a:rect l="l" t="t" r="r" b="b"/>
              <a:pathLst>
                <a:path w="648" h="409" extrusionOk="0">
                  <a:moveTo>
                    <a:pt x="617" y="1"/>
                  </a:moveTo>
                  <a:cubicBezTo>
                    <a:pt x="610" y="1"/>
                    <a:pt x="604" y="4"/>
                    <a:pt x="600" y="12"/>
                  </a:cubicBezTo>
                  <a:cubicBezTo>
                    <a:pt x="444" y="180"/>
                    <a:pt x="241" y="305"/>
                    <a:pt x="20" y="364"/>
                  </a:cubicBezTo>
                  <a:cubicBezTo>
                    <a:pt x="6" y="367"/>
                    <a:pt x="1" y="381"/>
                    <a:pt x="3" y="394"/>
                  </a:cubicBezTo>
                  <a:cubicBezTo>
                    <a:pt x="6" y="397"/>
                    <a:pt x="9" y="406"/>
                    <a:pt x="17" y="406"/>
                  </a:cubicBezTo>
                  <a:cubicBezTo>
                    <a:pt x="23" y="408"/>
                    <a:pt x="26" y="408"/>
                    <a:pt x="34" y="408"/>
                  </a:cubicBezTo>
                  <a:cubicBezTo>
                    <a:pt x="263" y="350"/>
                    <a:pt x="480" y="222"/>
                    <a:pt x="637" y="43"/>
                  </a:cubicBezTo>
                  <a:cubicBezTo>
                    <a:pt x="648" y="32"/>
                    <a:pt x="648" y="15"/>
                    <a:pt x="634" y="7"/>
                  </a:cubicBezTo>
                  <a:cubicBezTo>
                    <a:pt x="629" y="3"/>
                    <a:pt x="623" y="1"/>
                    <a:pt x="61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6150;p51">
              <a:extLst>
                <a:ext uri="{FF2B5EF4-FFF2-40B4-BE49-F238E27FC236}">
                  <a16:creationId xmlns:a16="http://schemas.microsoft.com/office/drawing/2014/main" id="{0B6645FD-8066-D2F3-E7F7-BE1208B577CF}"/>
                </a:ext>
              </a:extLst>
            </p:cNvPr>
            <p:cNvSpPr/>
            <p:nvPr/>
          </p:nvSpPr>
          <p:spPr>
            <a:xfrm>
              <a:off x="2107714" y="3380130"/>
              <a:ext cx="31353" cy="54575"/>
            </a:xfrm>
            <a:custGeom>
              <a:avLst/>
              <a:gdLst/>
              <a:ahLst/>
              <a:cxnLst/>
              <a:rect l="l" t="t" r="r" b="b"/>
              <a:pathLst>
                <a:path w="293" h="510" extrusionOk="0">
                  <a:moveTo>
                    <a:pt x="262" y="1"/>
                  </a:moveTo>
                  <a:cubicBezTo>
                    <a:pt x="255" y="1"/>
                    <a:pt x="249" y="3"/>
                    <a:pt x="246" y="9"/>
                  </a:cubicBezTo>
                  <a:cubicBezTo>
                    <a:pt x="134" y="146"/>
                    <a:pt x="53" y="311"/>
                    <a:pt x="11" y="481"/>
                  </a:cubicBezTo>
                  <a:cubicBezTo>
                    <a:pt x="0" y="492"/>
                    <a:pt x="11" y="500"/>
                    <a:pt x="22" y="503"/>
                  </a:cubicBezTo>
                  <a:cubicBezTo>
                    <a:pt x="25" y="503"/>
                    <a:pt x="25" y="509"/>
                    <a:pt x="28" y="509"/>
                  </a:cubicBezTo>
                  <a:cubicBezTo>
                    <a:pt x="29" y="509"/>
                    <a:pt x="31" y="509"/>
                    <a:pt x="32" y="509"/>
                  </a:cubicBezTo>
                  <a:cubicBezTo>
                    <a:pt x="45" y="509"/>
                    <a:pt x="56" y="499"/>
                    <a:pt x="59" y="492"/>
                  </a:cubicBezTo>
                  <a:cubicBezTo>
                    <a:pt x="98" y="327"/>
                    <a:pt x="176" y="171"/>
                    <a:pt x="282" y="40"/>
                  </a:cubicBezTo>
                  <a:cubicBezTo>
                    <a:pt x="293" y="32"/>
                    <a:pt x="290" y="12"/>
                    <a:pt x="279" y="6"/>
                  </a:cubicBezTo>
                  <a:cubicBezTo>
                    <a:pt x="274" y="3"/>
                    <a:pt x="267" y="1"/>
                    <a:pt x="2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6151;p51">
              <a:extLst>
                <a:ext uri="{FF2B5EF4-FFF2-40B4-BE49-F238E27FC236}">
                  <a16:creationId xmlns:a16="http://schemas.microsoft.com/office/drawing/2014/main" id="{40C7BE2B-BCF2-2E45-EE1D-F63125A5D826}"/>
                </a:ext>
              </a:extLst>
            </p:cNvPr>
            <p:cNvSpPr/>
            <p:nvPr/>
          </p:nvSpPr>
          <p:spPr>
            <a:xfrm>
              <a:off x="2095087" y="3344923"/>
              <a:ext cx="89137" cy="94490"/>
            </a:xfrm>
            <a:custGeom>
              <a:avLst/>
              <a:gdLst/>
              <a:ahLst/>
              <a:cxnLst/>
              <a:rect l="l" t="t" r="r" b="b"/>
              <a:pathLst>
                <a:path w="833" h="883" extrusionOk="0">
                  <a:moveTo>
                    <a:pt x="573" y="0"/>
                  </a:moveTo>
                  <a:cubicBezTo>
                    <a:pt x="569" y="0"/>
                    <a:pt x="565" y="0"/>
                    <a:pt x="562" y="1"/>
                  </a:cubicBezTo>
                  <a:cubicBezTo>
                    <a:pt x="500" y="3"/>
                    <a:pt x="444" y="31"/>
                    <a:pt x="394" y="62"/>
                  </a:cubicBezTo>
                  <a:cubicBezTo>
                    <a:pt x="327" y="98"/>
                    <a:pt x="255" y="135"/>
                    <a:pt x="210" y="202"/>
                  </a:cubicBezTo>
                  <a:cubicBezTo>
                    <a:pt x="177" y="246"/>
                    <a:pt x="157" y="302"/>
                    <a:pt x="143" y="358"/>
                  </a:cubicBezTo>
                  <a:cubicBezTo>
                    <a:pt x="115" y="469"/>
                    <a:pt x="1" y="754"/>
                    <a:pt x="124" y="840"/>
                  </a:cubicBezTo>
                  <a:cubicBezTo>
                    <a:pt x="170" y="872"/>
                    <a:pt x="239" y="883"/>
                    <a:pt x="313" y="883"/>
                  </a:cubicBezTo>
                  <a:cubicBezTo>
                    <a:pt x="423" y="883"/>
                    <a:pt x="545" y="858"/>
                    <a:pt x="620" y="838"/>
                  </a:cubicBezTo>
                  <a:cubicBezTo>
                    <a:pt x="670" y="824"/>
                    <a:pt x="723" y="799"/>
                    <a:pt x="735" y="746"/>
                  </a:cubicBezTo>
                  <a:cubicBezTo>
                    <a:pt x="746" y="704"/>
                    <a:pt x="718" y="665"/>
                    <a:pt x="715" y="620"/>
                  </a:cubicBezTo>
                  <a:cubicBezTo>
                    <a:pt x="707" y="561"/>
                    <a:pt x="746" y="506"/>
                    <a:pt x="774" y="453"/>
                  </a:cubicBezTo>
                  <a:cubicBezTo>
                    <a:pt x="815" y="363"/>
                    <a:pt x="832" y="255"/>
                    <a:pt x="793" y="160"/>
                  </a:cubicBezTo>
                  <a:cubicBezTo>
                    <a:pt x="758" y="68"/>
                    <a:pt x="669" y="0"/>
                    <a:pt x="5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6152;p51">
              <a:extLst>
                <a:ext uri="{FF2B5EF4-FFF2-40B4-BE49-F238E27FC236}">
                  <a16:creationId xmlns:a16="http://schemas.microsoft.com/office/drawing/2014/main" id="{F7D412FB-3C0F-0916-00FD-9CC21234F4F1}"/>
                </a:ext>
              </a:extLst>
            </p:cNvPr>
            <p:cNvSpPr/>
            <p:nvPr/>
          </p:nvSpPr>
          <p:spPr>
            <a:xfrm>
              <a:off x="2096906" y="3439627"/>
              <a:ext cx="142534" cy="109364"/>
            </a:xfrm>
            <a:custGeom>
              <a:avLst/>
              <a:gdLst/>
              <a:ahLst/>
              <a:cxnLst/>
              <a:rect l="l" t="t" r="r" b="b"/>
              <a:pathLst>
                <a:path w="1332" h="1022" extrusionOk="0">
                  <a:moveTo>
                    <a:pt x="321" y="1"/>
                  </a:moveTo>
                  <a:cubicBezTo>
                    <a:pt x="182" y="1"/>
                    <a:pt x="16" y="23"/>
                    <a:pt x="6" y="134"/>
                  </a:cubicBezTo>
                  <a:cubicBezTo>
                    <a:pt x="1" y="204"/>
                    <a:pt x="42" y="265"/>
                    <a:pt x="84" y="326"/>
                  </a:cubicBezTo>
                  <a:cubicBezTo>
                    <a:pt x="135" y="396"/>
                    <a:pt x="185" y="469"/>
                    <a:pt x="238" y="538"/>
                  </a:cubicBezTo>
                  <a:cubicBezTo>
                    <a:pt x="299" y="625"/>
                    <a:pt x="363" y="717"/>
                    <a:pt x="425" y="804"/>
                  </a:cubicBezTo>
                  <a:cubicBezTo>
                    <a:pt x="472" y="865"/>
                    <a:pt x="519" y="932"/>
                    <a:pt x="586" y="974"/>
                  </a:cubicBezTo>
                  <a:cubicBezTo>
                    <a:pt x="639" y="1007"/>
                    <a:pt x="696" y="1021"/>
                    <a:pt x="756" y="1021"/>
                  </a:cubicBezTo>
                  <a:cubicBezTo>
                    <a:pt x="876" y="1021"/>
                    <a:pt x="1002" y="964"/>
                    <a:pt x="1103" y="890"/>
                  </a:cubicBezTo>
                  <a:cubicBezTo>
                    <a:pt x="1172" y="837"/>
                    <a:pt x="1236" y="773"/>
                    <a:pt x="1270" y="689"/>
                  </a:cubicBezTo>
                  <a:cubicBezTo>
                    <a:pt x="1331" y="511"/>
                    <a:pt x="1223" y="315"/>
                    <a:pt x="1075" y="201"/>
                  </a:cubicBezTo>
                  <a:cubicBezTo>
                    <a:pt x="904" y="70"/>
                    <a:pt x="690" y="17"/>
                    <a:pt x="483" y="8"/>
                  </a:cubicBezTo>
                  <a:cubicBezTo>
                    <a:pt x="449" y="6"/>
                    <a:pt x="388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6153;p51">
              <a:extLst>
                <a:ext uri="{FF2B5EF4-FFF2-40B4-BE49-F238E27FC236}">
                  <a16:creationId xmlns:a16="http://schemas.microsoft.com/office/drawing/2014/main" id="{E2796CFB-B6AE-83DD-2D42-8C3FB6016C57}"/>
                </a:ext>
              </a:extLst>
            </p:cNvPr>
            <p:cNvSpPr/>
            <p:nvPr/>
          </p:nvSpPr>
          <p:spPr>
            <a:xfrm>
              <a:off x="2107928" y="3445834"/>
              <a:ext cx="75975" cy="31675"/>
            </a:xfrm>
            <a:custGeom>
              <a:avLst/>
              <a:gdLst/>
              <a:ahLst/>
              <a:cxnLst/>
              <a:rect l="l" t="t" r="r" b="b"/>
              <a:pathLst>
                <a:path w="710" h="296" extrusionOk="0">
                  <a:moveTo>
                    <a:pt x="26" y="1"/>
                  </a:moveTo>
                  <a:cubicBezTo>
                    <a:pt x="12" y="1"/>
                    <a:pt x="1" y="12"/>
                    <a:pt x="1" y="26"/>
                  </a:cubicBezTo>
                  <a:cubicBezTo>
                    <a:pt x="1" y="34"/>
                    <a:pt x="9" y="45"/>
                    <a:pt x="15" y="48"/>
                  </a:cubicBezTo>
                  <a:cubicBezTo>
                    <a:pt x="20" y="51"/>
                    <a:pt x="23" y="51"/>
                    <a:pt x="26" y="51"/>
                  </a:cubicBezTo>
                  <a:cubicBezTo>
                    <a:pt x="260" y="54"/>
                    <a:pt x="486" y="143"/>
                    <a:pt x="665" y="288"/>
                  </a:cubicBezTo>
                  <a:cubicBezTo>
                    <a:pt x="668" y="293"/>
                    <a:pt x="674" y="295"/>
                    <a:pt x="680" y="295"/>
                  </a:cubicBezTo>
                  <a:cubicBezTo>
                    <a:pt x="688" y="295"/>
                    <a:pt x="695" y="291"/>
                    <a:pt x="698" y="285"/>
                  </a:cubicBezTo>
                  <a:cubicBezTo>
                    <a:pt x="709" y="274"/>
                    <a:pt x="707" y="257"/>
                    <a:pt x="695" y="249"/>
                  </a:cubicBezTo>
                  <a:cubicBezTo>
                    <a:pt x="509" y="93"/>
                    <a:pt x="271" y="6"/>
                    <a:pt x="2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6154;p51">
              <a:extLst>
                <a:ext uri="{FF2B5EF4-FFF2-40B4-BE49-F238E27FC236}">
                  <a16:creationId xmlns:a16="http://schemas.microsoft.com/office/drawing/2014/main" id="{EAE640B2-901F-9BCB-C63E-FAA7E3591AD2}"/>
                </a:ext>
              </a:extLst>
            </p:cNvPr>
            <p:cNvSpPr/>
            <p:nvPr/>
          </p:nvSpPr>
          <p:spPr>
            <a:xfrm>
              <a:off x="2107928" y="3457177"/>
              <a:ext cx="49973" cy="52328"/>
            </a:xfrm>
            <a:custGeom>
              <a:avLst/>
              <a:gdLst/>
              <a:ahLst/>
              <a:cxnLst/>
              <a:rect l="l" t="t" r="r" b="b"/>
              <a:pathLst>
                <a:path w="467" h="489" extrusionOk="0">
                  <a:moveTo>
                    <a:pt x="31" y="1"/>
                  </a:moveTo>
                  <a:cubicBezTo>
                    <a:pt x="27" y="1"/>
                    <a:pt x="23" y="2"/>
                    <a:pt x="20" y="3"/>
                  </a:cubicBezTo>
                  <a:cubicBezTo>
                    <a:pt x="6" y="12"/>
                    <a:pt x="1" y="26"/>
                    <a:pt x="9" y="40"/>
                  </a:cubicBezTo>
                  <a:cubicBezTo>
                    <a:pt x="112" y="210"/>
                    <a:pt x="252" y="366"/>
                    <a:pt x="416" y="486"/>
                  </a:cubicBezTo>
                  <a:cubicBezTo>
                    <a:pt x="417" y="484"/>
                    <a:pt x="419" y="484"/>
                    <a:pt x="420" y="484"/>
                  </a:cubicBezTo>
                  <a:cubicBezTo>
                    <a:pt x="422" y="484"/>
                    <a:pt x="425" y="486"/>
                    <a:pt x="425" y="486"/>
                  </a:cubicBezTo>
                  <a:cubicBezTo>
                    <a:pt x="428" y="488"/>
                    <a:pt x="431" y="489"/>
                    <a:pt x="435" y="489"/>
                  </a:cubicBezTo>
                  <a:cubicBezTo>
                    <a:pt x="442" y="489"/>
                    <a:pt x="450" y="485"/>
                    <a:pt x="456" y="478"/>
                  </a:cubicBezTo>
                  <a:cubicBezTo>
                    <a:pt x="467" y="469"/>
                    <a:pt x="461" y="450"/>
                    <a:pt x="447" y="444"/>
                  </a:cubicBezTo>
                  <a:cubicBezTo>
                    <a:pt x="291" y="330"/>
                    <a:pt x="154" y="179"/>
                    <a:pt x="54" y="15"/>
                  </a:cubicBezTo>
                  <a:cubicBezTo>
                    <a:pt x="50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6155;p51">
              <a:extLst>
                <a:ext uri="{FF2B5EF4-FFF2-40B4-BE49-F238E27FC236}">
                  <a16:creationId xmlns:a16="http://schemas.microsoft.com/office/drawing/2014/main" id="{F95245FD-90C1-0D63-36C2-9D47689D51A7}"/>
                </a:ext>
              </a:extLst>
            </p:cNvPr>
            <p:cNvSpPr/>
            <p:nvPr/>
          </p:nvSpPr>
          <p:spPr>
            <a:xfrm>
              <a:off x="2108891" y="3445513"/>
              <a:ext cx="94702" cy="72125"/>
            </a:xfrm>
            <a:custGeom>
              <a:avLst/>
              <a:gdLst/>
              <a:ahLst/>
              <a:cxnLst/>
              <a:rect l="l" t="t" r="r" b="b"/>
              <a:pathLst>
                <a:path w="885" h="674" extrusionOk="0">
                  <a:moveTo>
                    <a:pt x="222" y="0"/>
                  </a:moveTo>
                  <a:cubicBezTo>
                    <a:pt x="128" y="0"/>
                    <a:pt x="11" y="13"/>
                    <a:pt x="3" y="87"/>
                  </a:cubicBezTo>
                  <a:cubicBezTo>
                    <a:pt x="0" y="135"/>
                    <a:pt x="28" y="177"/>
                    <a:pt x="56" y="213"/>
                  </a:cubicBezTo>
                  <a:cubicBezTo>
                    <a:pt x="89" y="260"/>
                    <a:pt x="126" y="305"/>
                    <a:pt x="156" y="352"/>
                  </a:cubicBezTo>
                  <a:cubicBezTo>
                    <a:pt x="198" y="414"/>
                    <a:pt x="240" y="470"/>
                    <a:pt x="282" y="528"/>
                  </a:cubicBezTo>
                  <a:cubicBezTo>
                    <a:pt x="313" y="573"/>
                    <a:pt x="346" y="615"/>
                    <a:pt x="391" y="643"/>
                  </a:cubicBezTo>
                  <a:cubicBezTo>
                    <a:pt x="425" y="665"/>
                    <a:pt x="463" y="674"/>
                    <a:pt x="502" y="674"/>
                  </a:cubicBezTo>
                  <a:cubicBezTo>
                    <a:pt x="581" y="674"/>
                    <a:pt x="666" y="635"/>
                    <a:pt x="731" y="587"/>
                  </a:cubicBezTo>
                  <a:cubicBezTo>
                    <a:pt x="781" y="550"/>
                    <a:pt x="823" y="509"/>
                    <a:pt x="843" y="450"/>
                  </a:cubicBezTo>
                  <a:cubicBezTo>
                    <a:pt x="885" y="336"/>
                    <a:pt x="812" y="205"/>
                    <a:pt x="714" y="132"/>
                  </a:cubicBezTo>
                  <a:cubicBezTo>
                    <a:pt x="600" y="43"/>
                    <a:pt x="461" y="9"/>
                    <a:pt x="321" y="4"/>
                  </a:cubicBezTo>
                  <a:cubicBezTo>
                    <a:pt x="299" y="3"/>
                    <a:pt x="263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6156;p51">
              <a:extLst>
                <a:ext uri="{FF2B5EF4-FFF2-40B4-BE49-F238E27FC236}">
                  <a16:creationId xmlns:a16="http://schemas.microsoft.com/office/drawing/2014/main" id="{CCE2095F-F65A-399D-D90C-6BCF22666E4F}"/>
                </a:ext>
              </a:extLst>
            </p:cNvPr>
            <p:cNvSpPr/>
            <p:nvPr/>
          </p:nvSpPr>
          <p:spPr>
            <a:xfrm>
              <a:off x="1987971" y="3312713"/>
              <a:ext cx="113856" cy="126379"/>
            </a:xfrm>
            <a:custGeom>
              <a:avLst/>
              <a:gdLst/>
              <a:ahLst/>
              <a:cxnLst/>
              <a:rect l="l" t="t" r="r" b="b"/>
              <a:pathLst>
                <a:path w="1064" h="1181" extrusionOk="0">
                  <a:moveTo>
                    <a:pt x="221" y="0"/>
                  </a:moveTo>
                  <a:cubicBezTo>
                    <a:pt x="110" y="0"/>
                    <a:pt x="20" y="109"/>
                    <a:pt x="11" y="221"/>
                  </a:cubicBezTo>
                  <a:cubicBezTo>
                    <a:pt x="0" y="335"/>
                    <a:pt x="48" y="447"/>
                    <a:pt x="109" y="544"/>
                  </a:cubicBezTo>
                  <a:cubicBezTo>
                    <a:pt x="198" y="698"/>
                    <a:pt x="310" y="843"/>
                    <a:pt x="436" y="968"/>
                  </a:cubicBezTo>
                  <a:cubicBezTo>
                    <a:pt x="517" y="1048"/>
                    <a:pt x="677" y="1181"/>
                    <a:pt x="815" y="1181"/>
                  </a:cubicBezTo>
                  <a:cubicBezTo>
                    <a:pt x="837" y="1181"/>
                    <a:pt x="858" y="1177"/>
                    <a:pt x="879" y="1169"/>
                  </a:cubicBezTo>
                  <a:cubicBezTo>
                    <a:pt x="1010" y="1122"/>
                    <a:pt x="1049" y="801"/>
                    <a:pt x="1058" y="670"/>
                  </a:cubicBezTo>
                  <a:cubicBezTo>
                    <a:pt x="1063" y="494"/>
                    <a:pt x="1002" y="307"/>
                    <a:pt x="854" y="207"/>
                  </a:cubicBezTo>
                  <a:cubicBezTo>
                    <a:pt x="715" y="109"/>
                    <a:pt x="533" y="112"/>
                    <a:pt x="377" y="51"/>
                  </a:cubicBezTo>
                  <a:cubicBezTo>
                    <a:pt x="327" y="34"/>
                    <a:pt x="282" y="9"/>
                    <a:pt x="229" y="0"/>
                  </a:cubicBezTo>
                  <a:cubicBezTo>
                    <a:pt x="226" y="0"/>
                    <a:pt x="224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6157;p51">
              <a:extLst>
                <a:ext uri="{FF2B5EF4-FFF2-40B4-BE49-F238E27FC236}">
                  <a16:creationId xmlns:a16="http://schemas.microsoft.com/office/drawing/2014/main" id="{353C8D93-1C2F-7842-5477-34DE65E0B8E4}"/>
                </a:ext>
              </a:extLst>
            </p:cNvPr>
            <p:cNvSpPr/>
            <p:nvPr/>
          </p:nvSpPr>
          <p:spPr>
            <a:xfrm>
              <a:off x="2067693" y="3366432"/>
              <a:ext cx="32316" cy="59177"/>
            </a:xfrm>
            <a:custGeom>
              <a:avLst/>
              <a:gdLst/>
              <a:ahLst/>
              <a:cxnLst/>
              <a:rect l="l" t="t" r="r" b="b"/>
              <a:pathLst>
                <a:path w="302" h="553" extrusionOk="0">
                  <a:moveTo>
                    <a:pt x="28" y="0"/>
                  </a:moveTo>
                  <a:cubicBezTo>
                    <a:pt x="22" y="0"/>
                    <a:pt x="17" y="2"/>
                    <a:pt x="11" y="6"/>
                  </a:cubicBezTo>
                  <a:cubicBezTo>
                    <a:pt x="0" y="15"/>
                    <a:pt x="0" y="28"/>
                    <a:pt x="9" y="40"/>
                  </a:cubicBezTo>
                  <a:cubicBezTo>
                    <a:pt x="131" y="179"/>
                    <a:pt x="215" y="349"/>
                    <a:pt x="251" y="531"/>
                  </a:cubicBezTo>
                  <a:cubicBezTo>
                    <a:pt x="251" y="539"/>
                    <a:pt x="260" y="545"/>
                    <a:pt x="262" y="550"/>
                  </a:cubicBezTo>
                  <a:cubicBezTo>
                    <a:pt x="271" y="553"/>
                    <a:pt x="274" y="553"/>
                    <a:pt x="279" y="553"/>
                  </a:cubicBezTo>
                  <a:cubicBezTo>
                    <a:pt x="293" y="550"/>
                    <a:pt x="301" y="536"/>
                    <a:pt x="301" y="522"/>
                  </a:cubicBezTo>
                  <a:cubicBezTo>
                    <a:pt x="262" y="333"/>
                    <a:pt x="176" y="154"/>
                    <a:pt x="48" y="9"/>
                  </a:cubicBezTo>
                  <a:cubicBezTo>
                    <a:pt x="42" y="3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6158;p51">
              <a:extLst>
                <a:ext uri="{FF2B5EF4-FFF2-40B4-BE49-F238E27FC236}">
                  <a16:creationId xmlns:a16="http://schemas.microsoft.com/office/drawing/2014/main" id="{D116DD9F-336D-35B0-2645-A39AD0434CA5}"/>
                </a:ext>
              </a:extLst>
            </p:cNvPr>
            <p:cNvSpPr/>
            <p:nvPr/>
          </p:nvSpPr>
          <p:spPr>
            <a:xfrm>
              <a:off x="2047361" y="3386657"/>
              <a:ext cx="43659" cy="42697"/>
            </a:xfrm>
            <a:custGeom>
              <a:avLst/>
              <a:gdLst/>
              <a:ahLst/>
              <a:cxnLst/>
              <a:rect l="l" t="t" r="r" b="b"/>
              <a:pathLst>
                <a:path w="408" h="399" extrusionOk="0">
                  <a:moveTo>
                    <a:pt x="29" y="0"/>
                  </a:moveTo>
                  <a:cubicBezTo>
                    <a:pt x="25" y="0"/>
                    <a:pt x="21" y="1"/>
                    <a:pt x="17" y="4"/>
                  </a:cubicBezTo>
                  <a:cubicBezTo>
                    <a:pt x="3" y="10"/>
                    <a:pt x="0" y="29"/>
                    <a:pt x="6" y="38"/>
                  </a:cubicBezTo>
                  <a:cubicBezTo>
                    <a:pt x="98" y="185"/>
                    <a:pt x="218" y="308"/>
                    <a:pt x="369" y="395"/>
                  </a:cubicBezTo>
                  <a:cubicBezTo>
                    <a:pt x="372" y="397"/>
                    <a:pt x="376" y="399"/>
                    <a:pt x="380" y="399"/>
                  </a:cubicBezTo>
                  <a:cubicBezTo>
                    <a:pt x="388" y="399"/>
                    <a:pt x="396" y="393"/>
                    <a:pt x="399" y="383"/>
                  </a:cubicBezTo>
                  <a:cubicBezTo>
                    <a:pt x="408" y="370"/>
                    <a:pt x="402" y="356"/>
                    <a:pt x="391" y="350"/>
                  </a:cubicBezTo>
                  <a:cubicBezTo>
                    <a:pt x="252" y="269"/>
                    <a:pt x="134" y="152"/>
                    <a:pt x="51" y="15"/>
                  </a:cubicBezTo>
                  <a:cubicBezTo>
                    <a:pt x="47" y="6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6159;p51">
              <a:extLst>
                <a:ext uri="{FF2B5EF4-FFF2-40B4-BE49-F238E27FC236}">
                  <a16:creationId xmlns:a16="http://schemas.microsoft.com/office/drawing/2014/main" id="{C1959D10-0A3C-DE9F-1CB9-44BB8AC77382}"/>
                </a:ext>
              </a:extLst>
            </p:cNvPr>
            <p:cNvSpPr/>
            <p:nvPr/>
          </p:nvSpPr>
          <p:spPr>
            <a:xfrm>
              <a:off x="2014509" y="3343104"/>
              <a:ext cx="84322" cy="97486"/>
            </a:xfrm>
            <a:custGeom>
              <a:avLst/>
              <a:gdLst/>
              <a:ahLst/>
              <a:cxnLst/>
              <a:rect l="l" t="t" r="r" b="b"/>
              <a:pathLst>
                <a:path w="788" h="911" extrusionOk="0">
                  <a:moveTo>
                    <a:pt x="169" y="1"/>
                  </a:moveTo>
                  <a:cubicBezTo>
                    <a:pt x="89" y="1"/>
                    <a:pt x="20" y="93"/>
                    <a:pt x="9" y="177"/>
                  </a:cubicBezTo>
                  <a:cubicBezTo>
                    <a:pt x="1" y="269"/>
                    <a:pt x="34" y="355"/>
                    <a:pt x="76" y="428"/>
                  </a:cubicBezTo>
                  <a:cubicBezTo>
                    <a:pt x="140" y="548"/>
                    <a:pt x="218" y="659"/>
                    <a:pt x="310" y="754"/>
                  </a:cubicBezTo>
                  <a:cubicBezTo>
                    <a:pt x="367" y="813"/>
                    <a:pt x="478" y="911"/>
                    <a:pt x="578" y="911"/>
                  </a:cubicBezTo>
                  <a:cubicBezTo>
                    <a:pt x="597" y="911"/>
                    <a:pt x="616" y="907"/>
                    <a:pt x="634" y="899"/>
                  </a:cubicBezTo>
                  <a:cubicBezTo>
                    <a:pt x="734" y="860"/>
                    <a:pt x="771" y="606"/>
                    <a:pt x="776" y="506"/>
                  </a:cubicBezTo>
                  <a:cubicBezTo>
                    <a:pt x="787" y="366"/>
                    <a:pt x="745" y="221"/>
                    <a:pt x="637" y="146"/>
                  </a:cubicBezTo>
                  <a:cubicBezTo>
                    <a:pt x="536" y="76"/>
                    <a:pt x="400" y="79"/>
                    <a:pt x="285" y="34"/>
                  </a:cubicBezTo>
                  <a:cubicBezTo>
                    <a:pt x="252" y="20"/>
                    <a:pt x="215" y="4"/>
                    <a:pt x="176" y="1"/>
                  </a:cubicBezTo>
                  <a:cubicBezTo>
                    <a:pt x="174" y="1"/>
                    <a:pt x="172" y="1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6160;p51">
              <a:extLst>
                <a:ext uri="{FF2B5EF4-FFF2-40B4-BE49-F238E27FC236}">
                  <a16:creationId xmlns:a16="http://schemas.microsoft.com/office/drawing/2014/main" id="{15E3D9F0-0A3F-5EFA-AA24-AA723B20F9EF}"/>
                </a:ext>
              </a:extLst>
            </p:cNvPr>
            <p:cNvSpPr/>
            <p:nvPr/>
          </p:nvSpPr>
          <p:spPr>
            <a:xfrm>
              <a:off x="2030025" y="3451506"/>
              <a:ext cx="98019" cy="133013"/>
            </a:xfrm>
            <a:custGeom>
              <a:avLst/>
              <a:gdLst/>
              <a:ahLst/>
              <a:cxnLst/>
              <a:rect l="l" t="t" r="r" b="b"/>
              <a:pathLst>
                <a:path w="916" h="1243" extrusionOk="0">
                  <a:moveTo>
                    <a:pt x="615" y="1"/>
                  </a:moveTo>
                  <a:cubicBezTo>
                    <a:pt x="557" y="1"/>
                    <a:pt x="491" y="32"/>
                    <a:pt x="425" y="79"/>
                  </a:cubicBezTo>
                  <a:cubicBezTo>
                    <a:pt x="143" y="280"/>
                    <a:pt x="1" y="653"/>
                    <a:pt x="70" y="991"/>
                  </a:cubicBezTo>
                  <a:cubicBezTo>
                    <a:pt x="98" y="1109"/>
                    <a:pt x="171" y="1242"/>
                    <a:pt x="289" y="1242"/>
                  </a:cubicBezTo>
                  <a:cubicBezTo>
                    <a:pt x="292" y="1242"/>
                    <a:pt x="294" y="1242"/>
                    <a:pt x="296" y="1242"/>
                  </a:cubicBezTo>
                  <a:cubicBezTo>
                    <a:pt x="405" y="1242"/>
                    <a:pt x="478" y="1142"/>
                    <a:pt x="564" y="1080"/>
                  </a:cubicBezTo>
                  <a:cubicBezTo>
                    <a:pt x="670" y="1005"/>
                    <a:pt x="818" y="977"/>
                    <a:pt x="877" y="865"/>
                  </a:cubicBezTo>
                  <a:cubicBezTo>
                    <a:pt x="916" y="793"/>
                    <a:pt x="902" y="704"/>
                    <a:pt x="882" y="623"/>
                  </a:cubicBezTo>
                  <a:cubicBezTo>
                    <a:pt x="849" y="458"/>
                    <a:pt x="824" y="277"/>
                    <a:pt x="757" y="118"/>
                  </a:cubicBezTo>
                  <a:cubicBezTo>
                    <a:pt x="726" y="34"/>
                    <a:pt x="675" y="1"/>
                    <a:pt x="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6161;p51">
              <a:extLst>
                <a:ext uri="{FF2B5EF4-FFF2-40B4-BE49-F238E27FC236}">
                  <a16:creationId xmlns:a16="http://schemas.microsoft.com/office/drawing/2014/main" id="{A2C15F96-7A28-3FD7-72ED-150D30C4723C}"/>
                </a:ext>
              </a:extLst>
            </p:cNvPr>
            <p:cNvSpPr/>
            <p:nvPr/>
          </p:nvSpPr>
          <p:spPr>
            <a:xfrm>
              <a:off x="2049715" y="3452469"/>
              <a:ext cx="44622" cy="86357"/>
            </a:xfrm>
            <a:custGeom>
              <a:avLst/>
              <a:gdLst/>
              <a:ahLst/>
              <a:cxnLst/>
              <a:rect l="l" t="t" r="r" b="b"/>
              <a:pathLst>
                <a:path w="417" h="807" extrusionOk="0">
                  <a:moveTo>
                    <a:pt x="388" y="1"/>
                  </a:moveTo>
                  <a:cubicBezTo>
                    <a:pt x="380" y="1"/>
                    <a:pt x="372" y="4"/>
                    <a:pt x="369" y="11"/>
                  </a:cubicBezTo>
                  <a:cubicBezTo>
                    <a:pt x="179" y="226"/>
                    <a:pt x="51" y="494"/>
                    <a:pt x="1" y="778"/>
                  </a:cubicBezTo>
                  <a:cubicBezTo>
                    <a:pt x="1" y="784"/>
                    <a:pt x="9" y="795"/>
                    <a:pt x="20" y="801"/>
                  </a:cubicBezTo>
                  <a:cubicBezTo>
                    <a:pt x="23" y="801"/>
                    <a:pt x="23" y="806"/>
                    <a:pt x="23" y="806"/>
                  </a:cubicBezTo>
                  <a:cubicBezTo>
                    <a:pt x="25" y="807"/>
                    <a:pt x="27" y="807"/>
                    <a:pt x="29" y="807"/>
                  </a:cubicBezTo>
                  <a:cubicBezTo>
                    <a:pt x="40" y="807"/>
                    <a:pt x="49" y="800"/>
                    <a:pt x="54" y="792"/>
                  </a:cubicBezTo>
                  <a:lnTo>
                    <a:pt x="65" y="764"/>
                  </a:lnTo>
                  <a:cubicBezTo>
                    <a:pt x="68" y="756"/>
                    <a:pt x="68" y="750"/>
                    <a:pt x="62" y="742"/>
                  </a:cubicBezTo>
                  <a:cubicBezTo>
                    <a:pt x="112" y="485"/>
                    <a:pt x="232" y="240"/>
                    <a:pt x="405" y="42"/>
                  </a:cubicBezTo>
                  <a:cubicBezTo>
                    <a:pt x="416" y="31"/>
                    <a:pt x="414" y="14"/>
                    <a:pt x="403" y="6"/>
                  </a:cubicBezTo>
                  <a:cubicBezTo>
                    <a:pt x="398" y="2"/>
                    <a:pt x="393" y="1"/>
                    <a:pt x="38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6162;p51">
              <a:extLst>
                <a:ext uri="{FF2B5EF4-FFF2-40B4-BE49-F238E27FC236}">
                  <a16:creationId xmlns:a16="http://schemas.microsoft.com/office/drawing/2014/main" id="{8E13B4C2-1AD3-5131-D49C-639F60FB8DAE}"/>
                </a:ext>
              </a:extLst>
            </p:cNvPr>
            <p:cNvSpPr/>
            <p:nvPr/>
          </p:nvSpPr>
          <p:spPr>
            <a:xfrm>
              <a:off x="2084707" y="3458354"/>
              <a:ext cx="20117" cy="72018"/>
            </a:xfrm>
            <a:custGeom>
              <a:avLst/>
              <a:gdLst/>
              <a:ahLst/>
              <a:cxnLst/>
              <a:rect l="l" t="t" r="r" b="b"/>
              <a:pathLst>
                <a:path w="188" h="673" extrusionOk="0">
                  <a:moveTo>
                    <a:pt x="142" y="1"/>
                  </a:moveTo>
                  <a:cubicBezTo>
                    <a:pt x="129" y="4"/>
                    <a:pt x="117" y="15"/>
                    <a:pt x="117" y="29"/>
                  </a:cubicBezTo>
                  <a:cubicBezTo>
                    <a:pt x="131" y="235"/>
                    <a:pt x="92" y="447"/>
                    <a:pt x="3" y="631"/>
                  </a:cubicBezTo>
                  <a:cubicBezTo>
                    <a:pt x="0" y="645"/>
                    <a:pt x="3" y="662"/>
                    <a:pt x="17" y="670"/>
                  </a:cubicBezTo>
                  <a:cubicBezTo>
                    <a:pt x="21" y="672"/>
                    <a:pt x="24" y="673"/>
                    <a:pt x="28" y="673"/>
                  </a:cubicBezTo>
                  <a:cubicBezTo>
                    <a:pt x="38" y="673"/>
                    <a:pt x="46" y="667"/>
                    <a:pt x="50" y="656"/>
                  </a:cubicBezTo>
                  <a:cubicBezTo>
                    <a:pt x="145" y="461"/>
                    <a:pt x="187" y="241"/>
                    <a:pt x="170" y="26"/>
                  </a:cubicBezTo>
                  <a:cubicBezTo>
                    <a:pt x="168" y="12"/>
                    <a:pt x="156" y="1"/>
                    <a:pt x="14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6163;p51">
              <a:extLst>
                <a:ext uri="{FF2B5EF4-FFF2-40B4-BE49-F238E27FC236}">
                  <a16:creationId xmlns:a16="http://schemas.microsoft.com/office/drawing/2014/main" id="{C1632D00-74D0-BED4-39F0-F0543982CA44}"/>
                </a:ext>
              </a:extLst>
            </p:cNvPr>
            <p:cNvSpPr/>
            <p:nvPr/>
          </p:nvSpPr>
          <p:spPr>
            <a:xfrm>
              <a:off x="2052176" y="3457712"/>
              <a:ext cx="66345" cy="90958"/>
            </a:xfrm>
            <a:custGeom>
              <a:avLst/>
              <a:gdLst/>
              <a:ahLst/>
              <a:cxnLst/>
              <a:rect l="l" t="t" r="r" b="b"/>
              <a:pathLst>
                <a:path w="620" h="850" extrusionOk="0">
                  <a:moveTo>
                    <a:pt x="420" y="1"/>
                  </a:moveTo>
                  <a:cubicBezTo>
                    <a:pt x="379" y="1"/>
                    <a:pt x="333" y="22"/>
                    <a:pt x="287" y="54"/>
                  </a:cubicBezTo>
                  <a:cubicBezTo>
                    <a:pt x="101" y="191"/>
                    <a:pt x="0" y="450"/>
                    <a:pt x="48" y="679"/>
                  </a:cubicBezTo>
                  <a:cubicBezTo>
                    <a:pt x="64" y="758"/>
                    <a:pt x="114" y="850"/>
                    <a:pt x="194" y="850"/>
                  </a:cubicBezTo>
                  <a:cubicBezTo>
                    <a:pt x="196" y="850"/>
                    <a:pt x="199" y="849"/>
                    <a:pt x="201" y="849"/>
                  </a:cubicBezTo>
                  <a:cubicBezTo>
                    <a:pt x="276" y="847"/>
                    <a:pt x="324" y="777"/>
                    <a:pt x="382" y="735"/>
                  </a:cubicBezTo>
                  <a:cubicBezTo>
                    <a:pt x="452" y="688"/>
                    <a:pt x="555" y="665"/>
                    <a:pt x="592" y="590"/>
                  </a:cubicBezTo>
                  <a:cubicBezTo>
                    <a:pt x="619" y="537"/>
                    <a:pt x="611" y="478"/>
                    <a:pt x="600" y="422"/>
                  </a:cubicBezTo>
                  <a:cubicBezTo>
                    <a:pt x="578" y="311"/>
                    <a:pt x="558" y="188"/>
                    <a:pt x="516" y="79"/>
                  </a:cubicBezTo>
                  <a:cubicBezTo>
                    <a:pt x="495" y="23"/>
                    <a:pt x="461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6164;p51">
              <a:extLst>
                <a:ext uri="{FF2B5EF4-FFF2-40B4-BE49-F238E27FC236}">
                  <a16:creationId xmlns:a16="http://schemas.microsoft.com/office/drawing/2014/main" id="{85DE2810-15E9-502C-5CC8-F08939F39DA5}"/>
                </a:ext>
              </a:extLst>
            </p:cNvPr>
            <p:cNvSpPr/>
            <p:nvPr/>
          </p:nvSpPr>
          <p:spPr>
            <a:xfrm>
              <a:off x="1949126" y="3406454"/>
              <a:ext cx="153021" cy="102944"/>
            </a:xfrm>
            <a:custGeom>
              <a:avLst/>
              <a:gdLst/>
              <a:ahLst/>
              <a:cxnLst/>
              <a:rect l="l" t="t" r="r" b="b"/>
              <a:pathLst>
                <a:path w="1430" h="962" extrusionOk="0">
                  <a:moveTo>
                    <a:pt x="653" y="0"/>
                  </a:moveTo>
                  <a:cubicBezTo>
                    <a:pt x="529" y="0"/>
                    <a:pt x="402" y="20"/>
                    <a:pt x="327" y="112"/>
                  </a:cubicBezTo>
                  <a:cubicBezTo>
                    <a:pt x="285" y="162"/>
                    <a:pt x="268" y="232"/>
                    <a:pt x="215" y="268"/>
                  </a:cubicBezTo>
                  <a:cubicBezTo>
                    <a:pt x="168" y="307"/>
                    <a:pt x="98" y="307"/>
                    <a:pt x="54" y="346"/>
                  </a:cubicBezTo>
                  <a:cubicBezTo>
                    <a:pt x="12" y="385"/>
                    <a:pt x="1" y="447"/>
                    <a:pt x="17" y="500"/>
                  </a:cubicBezTo>
                  <a:cubicBezTo>
                    <a:pt x="34" y="547"/>
                    <a:pt x="82" y="589"/>
                    <a:pt x="132" y="611"/>
                  </a:cubicBezTo>
                  <a:cubicBezTo>
                    <a:pt x="168" y="628"/>
                    <a:pt x="210" y="636"/>
                    <a:pt x="241" y="656"/>
                  </a:cubicBezTo>
                  <a:cubicBezTo>
                    <a:pt x="330" y="723"/>
                    <a:pt x="313" y="876"/>
                    <a:pt x="408" y="938"/>
                  </a:cubicBezTo>
                  <a:cubicBezTo>
                    <a:pt x="433" y="955"/>
                    <a:pt x="463" y="962"/>
                    <a:pt x="493" y="962"/>
                  </a:cubicBezTo>
                  <a:cubicBezTo>
                    <a:pt x="536" y="962"/>
                    <a:pt x="582" y="948"/>
                    <a:pt x="623" y="932"/>
                  </a:cubicBezTo>
                  <a:cubicBezTo>
                    <a:pt x="771" y="876"/>
                    <a:pt x="910" y="804"/>
                    <a:pt x="1041" y="712"/>
                  </a:cubicBezTo>
                  <a:cubicBezTo>
                    <a:pt x="1142" y="645"/>
                    <a:pt x="1234" y="567"/>
                    <a:pt x="1284" y="458"/>
                  </a:cubicBezTo>
                  <a:cubicBezTo>
                    <a:pt x="1429" y="115"/>
                    <a:pt x="988" y="28"/>
                    <a:pt x="751" y="3"/>
                  </a:cubicBezTo>
                  <a:cubicBezTo>
                    <a:pt x="719" y="1"/>
                    <a:pt x="686" y="0"/>
                    <a:pt x="6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6165;p51">
              <a:extLst>
                <a:ext uri="{FF2B5EF4-FFF2-40B4-BE49-F238E27FC236}">
                  <a16:creationId xmlns:a16="http://schemas.microsoft.com/office/drawing/2014/main" id="{7960544C-DA72-165C-D457-819C5C7B352D}"/>
                </a:ext>
              </a:extLst>
            </p:cNvPr>
            <p:cNvSpPr/>
            <p:nvPr/>
          </p:nvSpPr>
          <p:spPr>
            <a:xfrm>
              <a:off x="2031202" y="3434277"/>
              <a:ext cx="62813" cy="36490"/>
            </a:xfrm>
            <a:custGeom>
              <a:avLst/>
              <a:gdLst/>
              <a:ahLst/>
              <a:cxnLst/>
              <a:rect l="l" t="t" r="r" b="b"/>
              <a:pathLst>
                <a:path w="587" h="341" extrusionOk="0">
                  <a:moveTo>
                    <a:pt x="558" y="0"/>
                  </a:moveTo>
                  <a:cubicBezTo>
                    <a:pt x="549" y="0"/>
                    <a:pt x="539" y="7"/>
                    <a:pt x="534" y="17"/>
                  </a:cubicBezTo>
                  <a:cubicBezTo>
                    <a:pt x="437" y="183"/>
                    <a:pt x="241" y="293"/>
                    <a:pt x="50" y="293"/>
                  </a:cubicBezTo>
                  <a:cubicBezTo>
                    <a:pt x="43" y="293"/>
                    <a:pt x="36" y="293"/>
                    <a:pt x="29" y="293"/>
                  </a:cubicBezTo>
                  <a:cubicBezTo>
                    <a:pt x="15" y="293"/>
                    <a:pt x="4" y="301"/>
                    <a:pt x="1" y="315"/>
                  </a:cubicBezTo>
                  <a:cubicBezTo>
                    <a:pt x="1" y="323"/>
                    <a:pt x="4" y="335"/>
                    <a:pt x="15" y="337"/>
                  </a:cubicBezTo>
                  <a:cubicBezTo>
                    <a:pt x="18" y="340"/>
                    <a:pt x="20" y="340"/>
                    <a:pt x="23" y="340"/>
                  </a:cubicBezTo>
                  <a:cubicBezTo>
                    <a:pt x="32" y="341"/>
                    <a:pt x="42" y="341"/>
                    <a:pt x="51" y="341"/>
                  </a:cubicBezTo>
                  <a:cubicBezTo>
                    <a:pt x="262" y="341"/>
                    <a:pt x="471" y="221"/>
                    <a:pt x="578" y="42"/>
                  </a:cubicBezTo>
                  <a:cubicBezTo>
                    <a:pt x="587" y="28"/>
                    <a:pt x="581" y="14"/>
                    <a:pt x="570" y="5"/>
                  </a:cubicBezTo>
                  <a:cubicBezTo>
                    <a:pt x="566" y="2"/>
                    <a:pt x="562" y="0"/>
                    <a:pt x="55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6166;p51">
              <a:extLst>
                <a:ext uri="{FF2B5EF4-FFF2-40B4-BE49-F238E27FC236}">
                  <a16:creationId xmlns:a16="http://schemas.microsoft.com/office/drawing/2014/main" id="{7F52B5F6-B2B3-E7D5-0B2B-EA166768FA36}"/>
                </a:ext>
              </a:extLst>
            </p:cNvPr>
            <p:cNvSpPr/>
            <p:nvPr/>
          </p:nvSpPr>
          <p:spPr>
            <a:xfrm>
              <a:off x="2030346" y="3433314"/>
              <a:ext cx="54681" cy="12092"/>
            </a:xfrm>
            <a:custGeom>
              <a:avLst/>
              <a:gdLst/>
              <a:ahLst/>
              <a:cxnLst/>
              <a:rect l="l" t="t" r="r" b="b"/>
              <a:pathLst>
                <a:path w="511" h="113" extrusionOk="0">
                  <a:moveTo>
                    <a:pt x="486" y="0"/>
                  </a:moveTo>
                  <a:cubicBezTo>
                    <a:pt x="330" y="0"/>
                    <a:pt x="173" y="23"/>
                    <a:pt x="23" y="65"/>
                  </a:cubicBezTo>
                  <a:cubicBezTo>
                    <a:pt x="9" y="67"/>
                    <a:pt x="0" y="81"/>
                    <a:pt x="6" y="95"/>
                  </a:cubicBezTo>
                  <a:cubicBezTo>
                    <a:pt x="3" y="98"/>
                    <a:pt x="12" y="101"/>
                    <a:pt x="14" y="109"/>
                  </a:cubicBezTo>
                  <a:cubicBezTo>
                    <a:pt x="23" y="112"/>
                    <a:pt x="26" y="112"/>
                    <a:pt x="34" y="112"/>
                  </a:cubicBezTo>
                  <a:cubicBezTo>
                    <a:pt x="179" y="73"/>
                    <a:pt x="332" y="51"/>
                    <a:pt x="486" y="51"/>
                  </a:cubicBezTo>
                  <a:cubicBezTo>
                    <a:pt x="500" y="51"/>
                    <a:pt x="511" y="40"/>
                    <a:pt x="511" y="26"/>
                  </a:cubicBezTo>
                  <a:cubicBezTo>
                    <a:pt x="511" y="12"/>
                    <a:pt x="500" y="0"/>
                    <a:pt x="48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6167;p51">
              <a:extLst>
                <a:ext uri="{FF2B5EF4-FFF2-40B4-BE49-F238E27FC236}">
                  <a16:creationId xmlns:a16="http://schemas.microsoft.com/office/drawing/2014/main" id="{973873E4-8503-FEA0-47E6-9861D45E66F2}"/>
                </a:ext>
              </a:extLst>
            </p:cNvPr>
            <p:cNvSpPr/>
            <p:nvPr/>
          </p:nvSpPr>
          <p:spPr>
            <a:xfrm>
              <a:off x="1988292" y="3413303"/>
              <a:ext cx="113214" cy="75228"/>
            </a:xfrm>
            <a:custGeom>
              <a:avLst/>
              <a:gdLst/>
              <a:ahLst/>
              <a:cxnLst/>
              <a:rect l="l" t="t" r="r" b="b"/>
              <a:pathLst>
                <a:path w="1058" h="703" extrusionOk="0">
                  <a:moveTo>
                    <a:pt x="458" y="1"/>
                  </a:moveTo>
                  <a:cubicBezTo>
                    <a:pt x="373" y="1"/>
                    <a:pt x="291" y="18"/>
                    <a:pt x="240" y="84"/>
                  </a:cubicBezTo>
                  <a:cubicBezTo>
                    <a:pt x="212" y="121"/>
                    <a:pt x="198" y="171"/>
                    <a:pt x="162" y="199"/>
                  </a:cubicBezTo>
                  <a:cubicBezTo>
                    <a:pt x="126" y="227"/>
                    <a:pt x="78" y="227"/>
                    <a:pt x="42" y="254"/>
                  </a:cubicBezTo>
                  <a:cubicBezTo>
                    <a:pt x="11" y="282"/>
                    <a:pt x="0" y="327"/>
                    <a:pt x="14" y="366"/>
                  </a:cubicBezTo>
                  <a:cubicBezTo>
                    <a:pt x="28" y="405"/>
                    <a:pt x="59" y="436"/>
                    <a:pt x="98" y="450"/>
                  </a:cubicBezTo>
                  <a:cubicBezTo>
                    <a:pt x="126" y="461"/>
                    <a:pt x="154" y="464"/>
                    <a:pt x="179" y="480"/>
                  </a:cubicBezTo>
                  <a:cubicBezTo>
                    <a:pt x="246" y="525"/>
                    <a:pt x="232" y="642"/>
                    <a:pt x="301" y="687"/>
                  </a:cubicBezTo>
                  <a:cubicBezTo>
                    <a:pt x="320" y="698"/>
                    <a:pt x="341" y="702"/>
                    <a:pt x="362" y="702"/>
                  </a:cubicBezTo>
                  <a:cubicBezTo>
                    <a:pt x="394" y="702"/>
                    <a:pt x="428" y="692"/>
                    <a:pt x="460" y="678"/>
                  </a:cubicBezTo>
                  <a:cubicBezTo>
                    <a:pt x="572" y="637"/>
                    <a:pt x="672" y="584"/>
                    <a:pt x="770" y="519"/>
                  </a:cubicBezTo>
                  <a:cubicBezTo>
                    <a:pt x="845" y="469"/>
                    <a:pt x="915" y="411"/>
                    <a:pt x="949" y="330"/>
                  </a:cubicBezTo>
                  <a:cubicBezTo>
                    <a:pt x="1057" y="79"/>
                    <a:pt x="728" y="17"/>
                    <a:pt x="552" y="6"/>
                  </a:cubicBezTo>
                  <a:cubicBezTo>
                    <a:pt x="522" y="3"/>
                    <a:pt x="490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6168;p51">
              <a:extLst>
                <a:ext uri="{FF2B5EF4-FFF2-40B4-BE49-F238E27FC236}">
                  <a16:creationId xmlns:a16="http://schemas.microsoft.com/office/drawing/2014/main" id="{9CDDE394-2BF5-1D63-E821-35993ADBEF27}"/>
                </a:ext>
              </a:extLst>
            </p:cNvPr>
            <p:cNvSpPr/>
            <p:nvPr/>
          </p:nvSpPr>
          <p:spPr>
            <a:xfrm>
              <a:off x="2080534" y="3330048"/>
              <a:ext cx="118243" cy="118888"/>
            </a:xfrm>
            <a:custGeom>
              <a:avLst/>
              <a:gdLst/>
              <a:ahLst/>
              <a:cxnLst/>
              <a:rect l="l" t="t" r="r" b="b"/>
              <a:pathLst>
                <a:path w="1105" h="1111" extrusionOk="0">
                  <a:moveTo>
                    <a:pt x="416" y="0"/>
                  </a:moveTo>
                  <a:cubicBezTo>
                    <a:pt x="377" y="31"/>
                    <a:pt x="338" y="64"/>
                    <a:pt x="310" y="103"/>
                  </a:cubicBezTo>
                  <a:cubicBezTo>
                    <a:pt x="257" y="170"/>
                    <a:pt x="232" y="254"/>
                    <a:pt x="212" y="335"/>
                  </a:cubicBezTo>
                  <a:cubicBezTo>
                    <a:pt x="168" y="502"/>
                    <a:pt x="0" y="921"/>
                    <a:pt x="184" y="1046"/>
                  </a:cubicBezTo>
                  <a:cubicBezTo>
                    <a:pt x="256" y="1094"/>
                    <a:pt x="360" y="1111"/>
                    <a:pt x="471" y="1111"/>
                  </a:cubicBezTo>
                  <a:cubicBezTo>
                    <a:pt x="634" y="1111"/>
                    <a:pt x="811" y="1075"/>
                    <a:pt x="921" y="1046"/>
                  </a:cubicBezTo>
                  <a:cubicBezTo>
                    <a:pt x="993" y="1024"/>
                    <a:pt x="1077" y="988"/>
                    <a:pt x="1094" y="912"/>
                  </a:cubicBezTo>
                  <a:cubicBezTo>
                    <a:pt x="1105" y="865"/>
                    <a:pt x="1085" y="815"/>
                    <a:pt x="1069" y="767"/>
                  </a:cubicBezTo>
                  <a:cubicBezTo>
                    <a:pt x="984" y="788"/>
                    <a:pt x="897" y="798"/>
                    <a:pt x="810" y="798"/>
                  </a:cubicBezTo>
                  <a:cubicBezTo>
                    <a:pt x="705" y="798"/>
                    <a:pt x="599" y="783"/>
                    <a:pt x="497" y="751"/>
                  </a:cubicBezTo>
                  <a:cubicBezTo>
                    <a:pt x="474" y="742"/>
                    <a:pt x="447" y="731"/>
                    <a:pt x="424" y="712"/>
                  </a:cubicBezTo>
                  <a:cubicBezTo>
                    <a:pt x="405" y="695"/>
                    <a:pt x="396" y="667"/>
                    <a:pt x="391" y="639"/>
                  </a:cubicBezTo>
                  <a:cubicBezTo>
                    <a:pt x="338" y="430"/>
                    <a:pt x="349" y="204"/>
                    <a:pt x="41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6169;p51">
              <a:extLst>
                <a:ext uri="{FF2B5EF4-FFF2-40B4-BE49-F238E27FC236}">
                  <a16:creationId xmlns:a16="http://schemas.microsoft.com/office/drawing/2014/main" id="{4FC504CD-8D60-CA36-ACBA-38AB056D715F}"/>
                </a:ext>
              </a:extLst>
            </p:cNvPr>
            <p:cNvSpPr/>
            <p:nvPr/>
          </p:nvSpPr>
          <p:spPr>
            <a:xfrm>
              <a:off x="2039335" y="3452148"/>
              <a:ext cx="88388" cy="98877"/>
            </a:xfrm>
            <a:custGeom>
              <a:avLst/>
              <a:gdLst/>
              <a:ahLst/>
              <a:cxnLst/>
              <a:rect l="l" t="t" r="r" b="b"/>
              <a:pathLst>
                <a:path w="826" h="924" extrusionOk="0">
                  <a:moveTo>
                    <a:pt x="531" y="1"/>
                  </a:moveTo>
                  <a:cubicBezTo>
                    <a:pt x="474" y="1"/>
                    <a:pt x="408" y="32"/>
                    <a:pt x="343" y="78"/>
                  </a:cubicBezTo>
                  <a:cubicBezTo>
                    <a:pt x="173" y="201"/>
                    <a:pt x="53" y="388"/>
                    <a:pt x="0" y="592"/>
                  </a:cubicBezTo>
                  <a:cubicBezTo>
                    <a:pt x="67" y="528"/>
                    <a:pt x="140" y="472"/>
                    <a:pt x="218" y="421"/>
                  </a:cubicBezTo>
                  <a:cubicBezTo>
                    <a:pt x="274" y="385"/>
                    <a:pt x="329" y="352"/>
                    <a:pt x="394" y="338"/>
                  </a:cubicBezTo>
                  <a:cubicBezTo>
                    <a:pt x="413" y="334"/>
                    <a:pt x="432" y="331"/>
                    <a:pt x="452" y="331"/>
                  </a:cubicBezTo>
                  <a:cubicBezTo>
                    <a:pt x="499" y="331"/>
                    <a:pt x="546" y="344"/>
                    <a:pt x="583" y="371"/>
                  </a:cubicBezTo>
                  <a:cubicBezTo>
                    <a:pt x="642" y="419"/>
                    <a:pt x="670" y="497"/>
                    <a:pt x="686" y="578"/>
                  </a:cubicBezTo>
                  <a:cubicBezTo>
                    <a:pt x="712" y="689"/>
                    <a:pt x="734" y="806"/>
                    <a:pt x="742" y="924"/>
                  </a:cubicBezTo>
                  <a:cubicBezTo>
                    <a:pt x="762" y="904"/>
                    <a:pt x="779" y="887"/>
                    <a:pt x="790" y="862"/>
                  </a:cubicBezTo>
                  <a:cubicBezTo>
                    <a:pt x="826" y="790"/>
                    <a:pt x="812" y="700"/>
                    <a:pt x="795" y="620"/>
                  </a:cubicBezTo>
                  <a:cubicBezTo>
                    <a:pt x="762" y="455"/>
                    <a:pt x="737" y="274"/>
                    <a:pt x="673" y="117"/>
                  </a:cubicBezTo>
                  <a:cubicBezTo>
                    <a:pt x="641" y="34"/>
                    <a:pt x="591" y="1"/>
                    <a:pt x="53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6170;p51">
              <a:extLst>
                <a:ext uri="{FF2B5EF4-FFF2-40B4-BE49-F238E27FC236}">
                  <a16:creationId xmlns:a16="http://schemas.microsoft.com/office/drawing/2014/main" id="{322BA017-C777-B6B6-FEE1-0CF5F012D98E}"/>
                </a:ext>
              </a:extLst>
            </p:cNvPr>
            <p:cNvSpPr/>
            <p:nvPr/>
          </p:nvSpPr>
          <p:spPr>
            <a:xfrm>
              <a:off x="1988827" y="3406989"/>
              <a:ext cx="113856" cy="99519"/>
            </a:xfrm>
            <a:custGeom>
              <a:avLst/>
              <a:gdLst/>
              <a:ahLst/>
              <a:cxnLst/>
              <a:rect l="l" t="t" r="r" b="b"/>
              <a:pathLst>
                <a:path w="1064" h="930" extrusionOk="0">
                  <a:moveTo>
                    <a:pt x="261" y="1"/>
                  </a:moveTo>
                  <a:cubicBezTo>
                    <a:pt x="164" y="1"/>
                    <a:pt x="69" y="15"/>
                    <a:pt x="1" y="68"/>
                  </a:cubicBezTo>
                  <a:cubicBezTo>
                    <a:pt x="90" y="101"/>
                    <a:pt x="176" y="135"/>
                    <a:pt x="260" y="171"/>
                  </a:cubicBezTo>
                  <a:cubicBezTo>
                    <a:pt x="352" y="207"/>
                    <a:pt x="444" y="258"/>
                    <a:pt x="494" y="344"/>
                  </a:cubicBezTo>
                  <a:cubicBezTo>
                    <a:pt x="556" y="461"/>
                    <a:pt x="506" y="609"/>
                    <a:pt x="433" y="729"/>
                  </a:cubicBezTo>
                  <a:cubicBezTo>
                    <a:pt x="383" y="802"/>
                    <a:pt x="322" y="871"/>
                    <a:pt x="257" y="930"/>
                  </a:cubicBezTo>
                  <a:cubicBezTo>
                    <a:pt x="402" y="874"/>
                    <a:pt x="545" y="802"/>
                    <a:pt x="676" y="710"/>
                  </a:cubicBezTo>
                  <a:cubicBezTo>
                    <a:pt x="773" y="643"/>
                    <a:pt x="866" y="565"/>
                    <a:pt x="916" y="456"/>
                  </a:cubicBezTo>
                  <a:cubicBezTo>
                    <a:pt x="1064" y="115"/>
                    <a:pt x="620" y="26"/>
                    <a:pt x="383" y="7"/>
                  </a:cubicBezTo>
                  <a:cubicBezTo>
                    <a:pt x="343" y="3"/>
                    <a:pt x="302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6171;p51">
              <a:extLst>
                <a:ext uri="{FF2B5EF4-FFF2-40B4-BE49-F238E27FC236}">
                  <a16:creationId xmlns:a16="http://schemas.microsoft.com/office/drawing/2014/main" id="{7BBBD014-1349-62A2-28F2-52C75830F634}"/>
                </a:ext>
              </a:extLst>
            </p:cNvPr>
            <p:cNvSpPr/>
            <p:nvPr/>
          </p:nvSpPr>
          <p:spPr>
            <a:xfrm>
              <a:off x="2012476" y="3341713"/>
              <a:ext cx="89351" cy="97486"/>
            </a:xfrm>
            <a:custGeom>
              <a:avLst/>
              <a:gdLst/>
              <a:ahLst/>
              <a:cxnLst/>
              <a:rect l="l" t="t" r="r" b="b"/>
              <a:pathLst>
                <a:path w="835" h="911" extrusionOk="0">
                  <a:moveTo>
                    <a:pt x="703" y="0"/>
                  </a:moveTo>
                  <a:cubicBezTo>
                    <a:pt x="695" y="45"/>
                    <a:pt x="684" y="92"/>
                    <a:pt x="678" y="140"/>
                  </a:cubicBezTo>
                  <a:cubicBezTo>
                    <a:pt x="658" y="237"/>
                    <a:pt x="639" y="338"/>
                    <a:pt x="569" y="407"/>
                  </a:cubicBezTo>
                  <a:cubicBezTo>
                    <a:pt x="506" y="468"/>
                    <a:pt x="419" y="488"/>
                    <a:pt x="336" y="488"/>
                  </a:cubicBezTo>
                  <a:cubicBezTo>
                    <a:pt x="309" y="488"/>
                    <a:pt x="282" y="486"/>
                    <a:pt x="257" y="483"/>
                  </a:cubicBezTo>
                  <a:cubicBezTo>
                    <a:pt x="167" y="480"/>
                    <a:pt x="84" y="466"/>
                    <a:pt x="0" y="444"/>
                  </a:cubicBezTo>
                  <a:lnTo>
                    <a:pt x="0" y="444"/>
                  </a:lnTo>
                  <a:cubicBezTo>
                    <a:pt x="64" y="536"/>
                    <a:pt x="137" y="619"/>
                    <a:pt x="215" y="695"/>
                  </a:cubicBezTo>
                  <a:cubicBezTo>
                    <a:pt x="291" y="776"/>
                    <a:pt x="454" y="910"/>
                    <a:pt x="590" y="910"/>
                  </a:cubicBezTo>
                  <a:cubicBezTo>
                    <a:pt x="613" y="910"/>
                    <a:pt x="635" y="907"/>
                    <a:pt x="656" y="898"/>
                  </a:cubicBezTo>
                  <a:cubicBezTo>
                    <a:pt x="790" y="851"/>
                    <a:pt x="823" y="530"/>
                    <a:pt x="831" y="396"/>
                  </a:cubicBezTo>
                  <a:cubicBezTo>
                    <a:pt x="834" y="254"/>
                    <a:pt x="795" y="103"/>
                    <a:pt x="70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6172;p51">
              <a:extLst>
                <a:ext uri="{FF2B5EF4-FFF2-40B4-BE49-F238E27FC236}">
                  <a16:creationId xmlns:a16="http://schemas.microsoft.com/office/drawing/2014/main" id="{6AF30A6A-DB82-4432-76DF-93C13F3B4A76}"/>
                </a:ext>
              </a:extLst>
            </p:cNvPr>
            <p:cNvSpPr/>
            <p:nvPr/>
          </p:nvSpPr>
          <p:spPr>
            <a:xfrm>
              <a:off x="2095729" y="3440163"/>
              <a:ext cx="121561" cy="85822"/>
            </a:xfrm>
            <a:custGeom>
              <a:avLst/>
              <a:gdLst/>
              <a:ahLst/>
              <a:cxnLst/>
              <a:rect l="l" t="t" r="r" b="b"/>
              <a:pathLst>
                <a:path w="1136" h="802" extrusionOk="0">
                  <a:moveTo>
                    <a:pt x="326" y="1"/>
                  </a:moveTo>
                  <a:cubicBezTo>
                    <a:pt x="186" y="1"/>
                    <a:pt x="19" y="20"/>
                    <a:pt x="6" y="132"/>
                  </a:cubicBezTo>
                  <a:cubicBezTo>
                    <a:pt x="0" y="202"/>
                    <a:pt x="42" y="263"/>
                    <a:pt x="84" y="324"/>
                  </a:cubicBezTo>
                  <a:cubicBezTo>
                    <a:pt x="137" y="394"/>
                    <a:pt x="185" y="467"/>
                    <a:pt x="238" y="536"/>
                  </a:cubicBezTo>
                  <a:cubicBezTo>
                    <a:pt x="302" y="626"/>
                    <a:pt x="363" y="715"/>
                    <a:pt x="427" y="801"/>
                  </a:cubicBezTo>
                  <a:cubicBezTo>
                    <a:pt x="419" y="757"/>
                    <a:pt x="416" y="715"/>
                    <a:pt x="408" y="667"/>
                  </a:cubicBezTo>
                  <a:cubicBezTo>
                    <a:pt x="402" y="595"/>
                    <a:pt x="391" y="522"/>
                    <a:pt x="413" y="453"/>
                  </a:cubicBezTo>
                  <a:cubicBezTo>
                    <a:pt x="447" y="333"/>
                    <a:pt x="558" y="257"/>
                    <a:pt x="676" y="229"/>
                  </a:cubicBezTo>
                  <a:cubicBezTo>
                    <a:pt x="724" y="219"/>
                    <a:pt x="773" y="216"/>
                    <a:pt x="822" y="216"/>
                  </a:cubicBezTo>
                  <a:cubicBezTo>
                    <a:pt x="896" y="216"/>
                    <a:pt x="969" y="224"/>
                    <a:pt x="1041" y="232"/>
                  </a:cubicBezTo>
                  <a:cubicBezTo>
                    <a:pt x="1072" y="241"/>
                    <a:pt x="1105" y="243"/>
                    <a:pt x="1136" y="246"/>
                  </a:cubicBezTo>
                  <a:cubicBezTo>
                    <a:pt x="1119" y="229"/>
                    <a:pt x="1102" y="213"/>
                    <a:pt x="1083" y="199"/>
                  </a:cubicBezTo>
                  <a:cubicBezTo>
                    <a:pt x="910" y="70"/>
                    <a:pt x="698" y="12"/>
                    <a:pt x="489" y="6"/>
                  </a:cubicBezTo>
                  <a:cubicBezTo>
                    <a:pt x="454" y="5"/>
                    <a:pt x="393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6173;p51">
              <a:extLst>
                <a:ext uri="{FF2B5EF4-FFF2-40B4-BE49-F238E27FC236}">
                  <a16:creationId xmlns:a16="http://schemas.microsoft.com/office/drawing/2014/main" id="{80FC043E-7DB0-6700-2B9E-36642C8FEAE0}"/>
                </a:ext>
              </a:extLst>
            </p:cNvPr>
            <p:cNvSpPr/>
            <p:nvPr/>
          </p:nvSpPr>
          <p:spPr>
            <a:xfrm>
              <a:off x="2070689" y="3415443"/>
              <a:ext cx="62492" cy="54896"/>
            </a:xfrm>
            <a:custGeom>
              <a:avLst/>
              <a:gdLst/>
              <a:ahLst/>
              <a:cxnLst/>
              <a:rect l="l" t="t" r="r" b="b"/>
              <a:pathLst>
                <a:path w="584" h="513" extrusionOk="0">
                  <a:moveTo>
                    <a:pt x="294" y="1"/>
                  </a:moveTo>
                  <a:cubicBezTo>
                    <a:pt x="197" y="1"/>
                    <a:pt x="104" y="57"/>
                    <a:pt x="61" y="148"/>
                  </a:cubicBezTo>
                  <a:cubicBezTo>
                    <a:pt x="0" y="276"/>
                    <a:pt x="53" y="430"/>
                    <a:pt x="181" y="488"/>
                  </a:cubicBezTo>
                  <a:cubicBezTo>
                    <a:pt x="218" y="505"/>
                    <a:pt x="256" y="513"/>
                    <a:pt x="293" y="513"/>
                  </a:cubicBezTo>
                  <a:cubicBezTo>
                    <a:pt x="390" y="513"/>
                    <a:pt x="480" y="460"/>
                    <a:pt x="525" y="366"/>
                  </a:cubicBezTo>
                  <a:cubicBezTo>
                    <a:pt x="583" y="237"/>
                    <a:pt x="530" y="84"/>
                    <a:pt x="402" y="25"/>
                  </a:cubicBezTo>
                  <a:cubicBezTo>
                    <a:pt x="367" y="8"/>
                    <a:pt x="330" y="1"/>
                    <a:pt x="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6174;p51">
              <a:extLst>
                <a:ext uri="{FF2B5EF4-FFF2-40B4-BE49-F238E27FC236}">
                  <a16:creationId xmlns:a16="http://schemas.microsoft.com/office/drawing/2014/main" id="{F2A95141-7011-0482-9D68-BABFB557DE00}"/>
                </a:ext>
              </a:extLst>
            </p:cNvPr>
            <p:cNvSpPr/>
            <p:nvPr/>
          </p:nvSpPr>
          <p:spPr>
            <a:xfrm>
              <a:off x="2084707" y="3427642"/>
              <a:ext cx="33814" cy="30391"/>
            </a:xfrm>
            <a:custGeom>
              <a:avLst/>
              <a:gdLst/>
              <a:ahLst/>
              <a:cxnLst/>
              <a:rect l="l" t="t" r="r" b="b"/>
              <a:pathLst>
                <a:path w="316" h="284" extrusionOk="0">
                  <a:moveTo>
                    <a:pt x="158" y="1"/>
                  </a:moveTo>
                  <a:cubicBezTo>
                    <a:pt x="106" y="1"/>
                    <a:pt x="55" y="31"/>
                    <a:pt x="31" y="81"/>
                  </a:cubicBezTo>
                  <a:cubicBezTo>
                    <a:pt x="0" y="151"/>
                    <a:pt x="28" y="235"/>
                    <a:pt x="98" y="268"/>
                  </a:cubicBezTo>
                  <a:cubicBezTo>
                    <a:pt x="118" y="279"/>
                    <a:pt x="139" y="284"/>
                    <a:pt x="160" y="284"/>
                  </a:cubicBezTo>
                  <a:cubicBezTo>
                    <a:pt x="212" y="284"/>
                    <a:pt x="261" y="254"/>
                    <a:pt x="285" y="204"/>
                  </a:cubicBezTo>
                  <a:cubicBezTo>
                    <a:pt x="315" y="134"/>
                    <a:pt x="288" y="51"/>
                    <a:pt x="218" y="14"/>
                  </a:cubicBezTo>
                  <a:cubicBezTo>
                    <a:pt x="199" y="5"/>
                    <a:pt x="178" y="1"/>
                    <a:pt x="1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6175;p51">
              <a:extLst>
                <a:ext uri="{FF2B5EF4-FFF2-40B4-BE49-F238E27FC236}">
                  <a16:creationId xmlns:a16="http://schemas.microsoft.com/office/drawing/2014/main" id="{772E064E-2FC3-8322-C70A-0179FB0A4AB2}"/>
                </a:ext>
              </a:extLst>
            </p:cNvPr>
            <p:cNvSpPr/>
            <p:nvPr/>
          </p:nvSpPr>
          <p:spPr>
            <a:xfrm>
              <a:off x="1369992" y="2694084"/>
              <a:ext cx="458313" cy="435103"/>
            </a:xfrm>
            <a:custGeom>
              <a:avLst/>
              <a:gdLst/>
              <a:ahLst/>
              <a:cxnLst/>
              <a:rect l="l" t="t" r="r" b="b"/>
              <a:pathLst>
                <a:path w="4283" h="4066" extrusionOk="0">
                  <a:moveTo>
                    <a:pt x="3292" y="0"/>
                  </a:moveTo>
                  <a:cubicBezTo>
                    <a:pt x="3283" y="0"/>
                    <a:pt x="3274" y="0"/>
                    <a:pt x="3265" y="1"/>
                  </a:cubicBezTo>
                  <a:cubicBezTo>
                    <a:pt x="3119" y="12"/>
                    <a:pt x="2991" y="82"/>
                    <a:pt x="2866" y="146"/>
                  </a:cubicBezTo>
                  <a:cubicBezTo>
                    <a:pt x="2757" y="207"/>
                    <a:pt x="2651" y="266"/>
                    <a:pt x="2556" y="341"/>
                  </a:cubicBezTo>
                  <a:cubicBezTo>
                    <a:pt x="2553" y="341"/>
                    <a:pt x="2548" y="347"/>
                    <a:pt x="2545" y="350"/>
                  </a:cubicBezTo>
                  <a:cubicBezTo>
                    <a:pt x="2531" y="361"/>
                    <a:pt x="2520" y="369"/>
                    <a:pt x="2511" y="380"/>
                  </a:cubicBezTo>
                  <a:cubicBezTo>
                    <a:pt x="2506" y="389"/>
                    <a:pt x="2500" y="394"/>
                    <a:pt x="2492" y="403"/>
                  </a:cubicBezTo>
                  <a:cubicBezTo>
                    <a:pt x="2486" y="408"/>
                    <a:pt x="2478" y="417"/>
                    <a:pt x="2472" y="425"/>
                  </a:cubicBezTo>
                  <a:cubicBezTo>
                    <a:pt x="2458" y="445"/>
                    <a:pt x="2447" y="458"/>
                    <a:pt x="2433" y="475"/>
                  </a:cubicBezTo>
                  <a:cubicBezTo>
                    <a:pt x="2414" y="500"/>
                    <a:pt x="2394" y="531"/>
                    <a:pt x="2380" y="559"/>
                  </a:cubicBezTo>
                  <a:cubicBezTo>
                    <a:pt x="2375" y="573"/>
                    <a:pt x="2366" y="590"/>
                    <a:pt x="2361" y="604"/>
                  </a:cubicBezTo>
                  <a:cubicBezTo>
                    <a:pt x="2324" y="682"/>
                    <a:pt x="2302" y="760"/>
                    <a:pt x="2280" y="841"/>
                  </a:cubicBezTo>
                  <a:cubicBezTo>
                    <a:pt x="2269" y="880"/>
                    <a:pt x="2260" y="924"/>
                    <a:pt x="2243" y="977"/>
                  </a:cubicBezTo>
                  <a:cubicBezTo>
                    <a:pt x="2221" y="740"/>
                    <a:pt x="2121" y="509"/>
                    <a:pt x="1928" y="378"/>
                  </a:cubicBezTo>
                  <a:cubicBezTo>
                    <a:pt x="1708" y="227"/>
                    <a:pt x="1418" y="230"/>
                    <a:pt x="1172" y="132"/>
                  </a:cubicBezTo>
                  <a:cubicBezTo>
                    <a:pt x="1094" y="104"/>
                    <a:pt x="1022" y="68"/>
                    <a:pt x="941" y="60"/>
                  </a:cubicBezTo>
                  <a:cubicBezTo>
                    <a:pt x="935" y="59"/>
                    <a:pt x="930" y="59"/>
                    <a:pt x="925" y="59"/>
                  </a:cubicBezTo>
                  <a:cubicBezTo>
                    <a:pt x="756" y="59"/>
                    <a:pt x="611" y="232"/>
                    <a:pt x="595" y="394"/>
                  </a:cubicBezTo>
                  <a:cubicBezTo>
                    <a:pt x="578" y="576"/>
                    <a:pt x="659" y="751"/>
                    <a:pt x="748" y="908"/>
                  </a:cubicBezTo>
                  <a:cubicBezTo>
                    <a:pt x="857" y="1100"/>
                    <a:pt x="991" y="1273"/>
                    <a:pt x="1136" y="1438"/>
                  </a:cubicBezTo>
                  <a:cubicBezTo>
                    <a:pt x="1130" y="1435"/>
                    <a:pt x="1125" y="1435"/>
                    <a:pt x="1119" y="1435"/>
                  </a:cubicBezTo>
                  <a:lnTo>
                    <a:pt x="1108" y="1435"/>
                  </a:lnTo>
                  <a:cubicBezTo>
                    <a:pt x="1083" y="1435"/>
                    <a:pt x="1055" y="1429"/>
                    <a:pt x="1033" y="1429"/>
                  </a:cubicBezTo>
                  <a:lnTo>
                    <a:pt x="1027" y="1429"/>
                  </a:lnTo>
                  <a:cubicBezTo>
                    <a:pt x="1019" y="1429"/>
                    <a:pt x="1012" y="1429"/>
                    <a:pt x="1004" y="1429"/>
                  </a:cubicBezTo>
                  <a:cubicBezTo>
                    <a:pt x="816" y="1429"/>
                    <a:pt x="629" y="1463"/>
                    <a:pt x="519" y="1608"/>
                  </a:cubicBezTo>
                  <a:cubicBezTo>
                    <a:pt x="455" y="1689"/>
                    <a:pt x="425" y="1798"/>
                    <a:pt x="344" y="1856"/>
                  </a:cubicBezTo>
                  <a:cubicBezTo>
                    <a:pt x="268" y="1912"/>
                    <a:pt x="159" y="1912"/>
                    <a:pt x="87" y="1973"/>
                  </a:cubicBezTo>
                  <a:cubicBezTo>
                    <a:pt x="17" y="2029"/>
                    <a:pt x="0" y="2135"/>
                    <a:pt x="28" y="2216"/>
                  </a:cubicBezTo>
                  <a:cubicBezTo>
                    <a:pt x="56" y="2300"/>
                    <a:pt x="129" y="2364"/>
                    <a:pt x="210" y="2397"/>
                  </a:cubicBezTo>
                  <a:cubicBezTo>
                    <a:pt x="265" y="2420"/>
                    <a:pt x="327" y="2431"/>
                    <a:pt x="380" y="2467"/>
                  </a:cubicBezTo>
                  <a:cubicBezTo>
                    <a:pt x="525" y="2568"/>
                    <a:pt x="497" y="2816"/>
                    <a:pt x="645" y="2914"/>
                  </a:cubicBezTo>
                  <a:cubicBezTo>
                    <a:pt x="683" y="2938"/>
                    <a:pt x="727" y="2947"/>
                    <a:pt x="773" y="2947"/>
                  </a:cubicBezTo>
                  <a:cubicBezTo>
                    <a:pt x="843" y="2947"/>
                    <a:pt x="918" y="2925"/>
                    <a:pt x="985" y="2900"/>
                  </a:cubicBezTo>
                  <a:cubicBezTo>
                    <a:pt x="991" y="2900"/>
                    <a:pt x="994" y="2900"/>
                    <a:pt x="996" y="2894"/>
                  </a:cubicBezTo>
                  <a:cubicBezTo>
                    <a:pt x="1111" y="2852"/>
                    <a:pt x="1220" y="2802"/>
                    <a:pt x="1328" y="2746"/>
                  </a:cubicBezTo>
                  <a:cubicBezTo>
                    <a:pt x="1340" y="2741"/>
                    <a:pt x="1345" y="2738"/>
                    <a:pt x="1356" y="2732"/>
                  </a:cubicBezTo>
                  <a:cubicBezTo>
                    <a:pt x="1401" y="2710"/>
                    <a:pt x="1446" y="2682"/>
                    <a:pt x="1487" y="2657"/>
                  </a:cubicBezTo>
                  <a:lnTo>
                    <a:pt x="1487" y="2657"/>
                  </a:lnTo>
                  <a:cubicBezTo>
                    <a:pt x="1465" y="2704"/>
                    <a:pt x="1440" y="2749"/>
                    <a:pt x="1418" y="2796"/>
                  </a:cubicBezTo>
                  <a:cubicBezTo>
                    <a:pt x="1418" y="2802"/>
                    <a:pt x="1418" y="2805"/>
                    <a:pt x="1415" y="2807"/>
                  </a:cubicBezTo>
                  <a:cubicBezTo>
                    <a:pt x="1401" y="2844"/>
                    <a:pt x="1390" y="2877"/>
                    <a:pt x="1376" y="2914"/>
                  </a:cubicBezTo>
                  <a:cubicBezTo>
                    <a:pt x="1376" y="2916"/>
                    <a:pt x="1376" y="2919"/>
                    <a:pt x="1373" y="2922"/>
                  </a:cubicBezTo>
                  <a:cubicBezTo>
                    <a:pt x="1289" y="3165"/>
                    <a:pt x="1270" y="3421"/>
                    <a:pt x="1320" y="3670"/>
                  </a:cubicBezTo>
                  <a:cubicBezTo>
                    <a:pt x="1359" y="3854"/>
                    <a:pt x="1481" y="4066"/>
                    <a:pt x="1670" y="4066"/>
                  </a:cubicBezTo>
                  <a:cubicBezTo>
                    <a:pt x="1672" y="4066"/>
                    <a:pt x="1675" y="4066"/>
                    <a:pt x="1677" y="4066"/>
                  </a:cubicBezTo>
                  <a:cubicBezTo>
                    <a:pt x="1847" y="4063"/>
                    <a:pt x="1959" y="3904"/>
                    <a:pt x="2098" y="3806"/>
                  </a:cubicBezTo>
                  <a:cubicBezTo>
                    <a:pt x="2252" y="3697"/>
                    <a:pt x="2469" y="3653"/>
                    <a:pt x="2570" y="3494"/>
                  </a:cubicBezTo>
                  <a:cubicBezTo>
                    <a:pt x="2575" y="3485"/>
                    <a:pt x="2581" y="3477"/>
                    <a:pt x="2587" y="3466"/>
                  </a:cubicBezTo>
                  <a:cubicBezTo>
                    <a:pt x="2601" y="3435"/>
                    <a:pt x="2612" y="3405"/>
                    <a:pt x="2617" y="3374"/>
                  </a:cubicBezTo>
                  <a:cubicBezTo>
                    <a:pt x="2623" y="3340"/>
                    <a:pt x="2626" y="3307"/>
                    <a:pt x="2626" y="3276"/>
                  </a:cubicBezTo>
                  <a:cubicBezTo>
                    <a:pt x="2623" y="3209"/>
                    <a:pt x="2612" y="3142"/>
                    <a:pt x="2598" y="3075"/>
                  </a:cubicBezTo>
                  <a:cubicBezTo>
                    <a:pt x="2581" y="2992"/>
                    <a:pt x="2567" y="2908"/>
                    <a:pt x="2548" y="2821"/>
                  </a:cubicBezTo>
                  <a:cubicBezTo>
                    <a:pt x="2542" y="2796"/>
                    <a:pt x="2539" y="2768"/>
                    <a:pt x="2531" y="2741"/>
                  </a:cubicBezTo>
                  <a:lnTo>
                    <a:pt x="2531" y="2741"/>
                  </a:lnTo>
                  <a:cubicBezTo>
                    <a:pt x="2539" y="2752"/>
                    <a:pt x="2545" y="2763"/>
                    <a:pt x="2556" y="2777"/>
                  </a:cubicBezTo>
                  <a:cubicBezTo>
                    <a:pt x="2614" y="2858"/>
                    <a:pt x="2670" y="2941"/>
                    <a:pt x="2729" y="3020"/>
                  </a:cubicBezTo>
                  <a:cubicBezTo>
                    <a:pt x="2771" y="3075"/>
                    <a:pt x="2810" y="3137"/>
                    <a:pt x="2852" y="3192"/>
                  </a:cubicBezTo>
                  <a:cubicBezTo>
                    <a:pt x="2921" y="3293"/>
                    <a:pt x="2999" y="3396"/>
                    <a:pt x="3105" y="3463"/>
                  </a:cubicBezTo>
                  <a:cubicBezTo>
                    <a:pt x="3188" y="3514"/>
                    <a:pt x="3280" y="3536"/>
                    <a:pt x="3375" y="3536"/>
                  </a:cubicBezTo>
                  <a:cubicBezTo>
                    <a:pt x="3567" y="3536"/>
                    <a:pt x="3769" y="3446"/>
                    <a:pt x="3926" y="3326"/>
                  </a:cubicBezTo>
                  <a:cubicBezTo>
                    <a:pt x="4037" y="3243"/>
                    <a:pt x="4143" y="3139"/>
                    <a:pt x="4191" y="3006"/>
                  </a:cubicBezTo>
                  <a:cubicBezTo>
                    <a:pt x="4283" y="2766"/>
                    <a:pt x="4160" y="2501"/>
                    <a:pt x="3970" y="2316"/>
                  </a:cubicBezTo>
                  <a:cubicBezTo>
                    <a:pt x="3956" y="2303"/>
                    <a:pt x="3942" y="2291"/>
                    <a:pt x="3928" y="2277"/>
                  </a:cubicBezTo>
                  <a:cubicBezTo>
                    <a:pt x="3915" y="2266"/>
                    <a:pt x="3901" y="2252"/>
                    <a:pt x="3884" y="2244"/>
                  </a:cubicBezTo>
                  <a:cubicBezTo>
                    <a:pt x="3714" y="2113"/>
                    <a:pt x="3516" y="2035"/>
                    <a:pt x="3309" y="1987"/>
                  </a:cubicBezTo>
                  <a:cubicBezTo>
                    <a:pt x="3343" y="1979"/>
                    <a:pt x="3376" y="1971"/>
                    <a:pt x="3404" y="1965"/>
                  </a:cubicBezTo>
                  <a:cubicBezTo>
                    <a:pt x="3521" y="1932"/>
                    <a:pt x="3655" y="1873"/>
                    <a:pt x="3677" y="1756"/>
                  </a:cubicBezTo>
                  <a:cubicBezTo>
                    <a:pt x="3677" y="1742"/>
                    <a:pt x="3683" y="1731"/>
                    <a:pt x="3683" y="1719"/>
                  </a:cubicBezTo>
                  <a:lnTo>
                    <a:pt x="3683" y="1708"/>
                  </a:lnTo>
                  <a:cubicBezTo>
                    <a:pt x="3683" y="1703"/>
                    <a:pt x="3677" y="1694"/>
                    <a:pt x="3677" y="1686"/>
                  </a:cubicBezTo>
                  <a:cubicBezTo>
                    <a:pt x="3675" y="1680"/>
                    <a:pt x="3675" y="1678"/>
                    <a:pt x="3675" y="1675"/>
                  </a:cubicBezTo>
                  <a:cubicBezTo>
                    <a:pt x="3672" y="1666"/>
                    <a:pt x="3672" y="1658"/>
                    <a:pt x="3669" y="1647"/>
                  </a:cubicBezTo>
                  <a:lnTo>
                    <a:pt x="3669" y="1644"/>
                  </a:lnTo>
                  <a:cubicBezTo>
                    <a:pt x="3658" y="1602"/>
                    <a:pt x="3644" y="1563"/>
                    <a:pt x="3633" y="1521"/>
                  </a:cubicBezTo>
                  <a:cubicBezTo>
                    <a:pt x="3630" y="1499"/>
                    <a:pt x="3627" y="1482"/>
                    <a:pt x="3622" y="1463"/>
                  </a:cubicBezTo>
                  <a:cubicBezTo>
                    <a:pt x="3608" y="1318"/>
                    <a:pt x="3700" y="1192"/>
                    <a:pt x="3761" y="1064"/>
                  </a:cubicBezTo>
                  <a:cubicBezTo>
                    <a:pt x="3867" y="852"/>
                    <a:pt x="3898" y="598"/>
                    <a:pt x="3811" y="378"/>
                  </a:cubicBezTo>
                  <a:cubicBezTo>
                    <a:pt x="3728" y="166"/>
                    <a:pt x="3519" y="0"/>
                    <a:pt x="3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6176;p51">
              <a:extLst>
                <a:ext uri="{FF2B5EF4-FFF2-40B4-BE49-F238E27FC236}">
                  <a16:creationId xmlns:a16="http://schemas.microsoft.com/office/drawing/2014/main" id="{6CD21A34-0F46-AF44-2881-06550745E4F4}"/>
                </a:ext>
              </a:extLst>
            </p:cNvPr>
            <p:cNvSpPr/>
            <p:nvPr/>
          </p:nvSpPr>
          <p:spPr>
            <a:xfrm>
              <a:off x="1584010" y="2725973"/>
              <a:ext cx="177204" cy="187589"/>
            </a:xfrm>
            <a:custGeom>
              <a:avLst/>
              <a:gdLst/>
              <a:ahLst/>
              <a:cxnLst/>
              <a:rect l="l" t="t" r="r" b="b"/>
              <a:pathLst>
                <a:path w="1656" h="1753" extrusionOk="0">
                  <a:moveTo>
                    <a:pt x="1143" y="1"/>
                  </a:moveTo>
                  <a:cubicBezTo>
                    <a:pt x="1134" y="1"/>
                    <a:pt x="1125" y="1"/>
                    <a:pt x="1117" y="1"/>
                  </a:cubicBezTo>
                  <a:cubicBezTo>
                    <a:pt x="999" y="10"/>
                    <a:pt x="888" y="68"/>
                    <a:pt x="779" y="124"/>
                  </a:cubicBezTo>
                  <a:cubicBezTo>
                    <a:pt x="642" y="197"/>
                    <a:pt x="503" y="275"/>
                    <a:pt x="414" y="400"/>
                  </a:cubicBezTo>
                  <a:cubicBezTo>
                    <a:pt x="347" y="492"/>
                    <a:pt x="313" y="601"/>
                    <a:pt x="285" y="713"/>
                  </a:cubicBezTo>
                  <a:cubicBezTo>
                    <a:pt x="224" y="939"/>
                    <a:pt x="1" y="1494"/>
                    <a:pt x="246" y="1664"/>
                  </a:cubicBezTo>
                  <a:cubicBezTo>
                    <a:pt x="340" y="1729"/>
                    <a:pt x="480" y="1752"/>
                    <a:pt x="630" y="1752"/>
                  </a:cubicBezTo>
                  <a:cubicBezTo>
                    <a:pt x="847" y="1752"/>
                    <a:pt x="1085" y="1704"/>
                    <a:pt x="1228" y="1664"/>
                  </a:cubicBezTo>
                  <a:cubicBezTo>
                    <a:pt x="1331" y="1636"/>
                    <a:pt x="1437" y="1589"/>
                    <a:pt x="1463" y="1488"/>
                  </a:cubicBezTo>
                  <a:cubicBezTo>
                    <a:pt x="1479" y="1405"/>
                    <a:pt x="1429" y="1324"/>
                    <a:pt x="1421" y="1240"/>
                  </a:cubicBezTo>
                  <a:cubicBezTo>
                    <a:pt x="1407" y="1120"/>
                    <a:pt x="1482" y="1009"/>
                    <a:pt x="1541" y="903"/>
                  </a:cubicBezTo>
                  <a:cubicBezTo>
                    <a:pt x="1630" y="721"/>
                    <a:pt x="1655" y="504"/>
                    <a:pt x="1583" y="320"/>
                  </a:cubicBezTo>
                  <a:cubicBezTo>
                    <a:pt x="1511" y="143"/>
                    <a:pt x="1334" y="1"/>
                    <a:pt x="1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6177;p51">
              <a:extLst>
                <a:ext uri="{FF2B5EF4-FFF2-40B4-BE49-F238E27FC236}">
                  <a16:creationId xmlns:a16="http://schemas.microsoft.com/office/drawing/2014/main" id="{DC5B03B9-79DB-4DE9-B723-2A54BB704D95}"/>
                </a:ext>
              </a:extLst>
            </p:cNvPr>
            <p:cNvSpPr/>
            <p:nvPr/>
          </p:nvSpPr>
          <p:spPr>
            <a:xfrm>
              <a:off x="1613545" y="2835231"/>
              <a:ext cx="92990" cy="59070"/>
            </a:xfrm>
            <a:custGeom>
              <a:avLst/>
              <a:gdLst/>
              <a:ahLst/>
              <a:cxnLst/>
              <a:rect l="l" t="t" r="r" b="b"/>
              <a:pathLst>
                <a:path w="869" h="552" extrusionOk="0">
                  <a:moveTo>
                    <a:pt x="831" y="1"/>
                  </a:moveTo>
                  <a:cubicBezTo>
                    <a:pt x="821" y="1"/>
                    <a:pt x="812" y="5"/>
                    <a:pt x="804" y="13"/>
                  </a:cubicBezTo>
                  <a:cubicBezTo>
                    <a:pt x="598" y="241"/>
                    <a:pt x="322" y="409"/>
                    <a:pt x="29" y="481"/>
                  </a:cubicBezTo>
                  <a:cubicBezTo>
                    <a:pt x="12" y="487"/>
                    <a:pt x="1" y="506"/>
                    <a:pt x="4" y="523"/>
                  </a:cubicBezTo>
                  <a:cubicBezTo>
                    <a:pt x="4" y="537"/>
                    <a:pt x="12" y="543"/>
                    <a:pt x="23" y="548"/>
                  </a:cubicBezTo>
                  <a:cubicBezTo>
                    <a:pt x="29" y="551"/>
                    <a:pt x="37" y="551"/>
                    <a:pt x="46" y="551"/>
                  </a:cubicBezTo>
                  <a:cubicBezTo>
                    <a:pt x="358" y="473"/>
                    <a:pt x="643" y="300"/>
                    <a:pt x="855" y="60"/>
                  </a:cubicBezTo>
                  <a:cubicBezTo>
                    <a:pt x="869" y="46"/>
                    <a:pt x="866" y="24"/>
                    <a:pt x="852" y="10"/>
                  </a:cubicBezTo>
                  <a:cubicBezTo>
                    <a:pt x="846" y="4"/>
                    <a:pt x="838" y="1"/>
                    <a:pt x="83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6178;p51">
              <a:extLst>
                <a:ext uri="{FF2B5EF4-FFF2-40B4-BE49-F238E27FC236}">
                  <a16:creationId xmlns:a16="http://schemas.microsoft.com/office/drawing/2014/main" id="{66100F82-A59D-BD50-0E0F-C31A106E6336}"/>
                </a:ext>
              </a:extLst>
            </p:cNvPr>
            <p:cNvSpPr/>
            <p:nvPr/>
          </p:nvSpPr>
          <p:spPr>
            <a:xfrm>
              <a:off x="1619858" y="2820463"/>
              <a:ext cx="40984" cy="73516"/>
            </a:xfrm>
            <a:custGeom>
              <a:avLst/>
              <a:gdLst/>
              <a:ahLst/>
              <a:cxnLst/>
              <a:rect l="l" t="t" r="r" b="b"/>
              <a:pathLst>
                <a:path w="383" h="687" extrusionOk="0">
                  <a:moveTo>
                    <a:pt x="340" y="1"/>
                  </a:moveTo>
                  <a:cubicBezTo>
                    <a:pt x="330" y="1"/>
                    <a:pt x="320" y="6"/>
                    <a:pt x="310" y="17"/>
                  </a:cubicBezTo>
                  <a:cubicBezTo>
                    <a:pt x="162" y="201"/>
                    <a:pt x="56" y="416"/>
                    <a:pt x="1" y="647"/>
                  </a:cubicBezTo>
                  <a:cubicBezTo>
                    <a:pt x="3" y="661"/>
                    <a:pt x="14" y="675"/>
                    <a:pt x="26" y="681"/>
                  </a:cubicBezTo>
                  <a:cubicBezTo>
                    <a:pt x="28" y="686"/>
                    <a:pt x="28" y="686"/>
                    <a:pt x="34" y="686"/>
                  </a:cubicBezTo>
                  <a:cubicBezTo>
                    <a:pt x="36" y="687"/>
                    <a:pt x="37" y="687"/>
                    <a:pt x="39" y="687"/>
                  </a:cubicBezTo>
                  <a:cubicBezTo>
                    <a:pt x="54" y="687"/>
                    <a:pt x="68" y="676"/>
                    <a:pt x="70" y="661"/>
                  </a:cubicBezTo>
                  <a:cubicBezTo>
                    <a:pt x="123" y="441"/>
                    <a:pt x="224" y="232"/>
                    <a:pt x="369" y="59"/>
                  </a:cubicBezTo>
                  <a:cubicBezTo>
                    <a:pt x="383" y="45"/>
                    <a:pt x="377" y="22"/>
                    <a:pt x="360" y="8"/>
                  </a:cubicBezTo>
                  <a:cubicBezTo>
                    <a:pt x="354" y="4"/>
                    <a:pt x="347" y="1"/>
                    <a:pt x="34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6179;p51">
              <a:extLst>
                <a:ext uri="{FF2B5EF4-FFF2-40B4-BE49-F238E27FC236}">
                  <a16:creationId xmlns:a16="http://schemas.microsoft.com/office/drawing/2014/main" id="{B2A53008-948E-D020-1E45-FDCD580CDE0B}"/>
                </a:ext>
              </a:extLst>
            </p:cNvPr>
            <p:cNvSpPr/>
            <p:nvPr/>
          </p:nvSpPr>
          <p:spPr>
            <a:xfrm>
              <a:off x="1603165" y="2774342"/>
              <a:ext cx="119527" cy="125844"/>
            </a:xfrm>
            <a:custGeom>
              <a:avLst/>
              <a:gdLst/>
              <a:ahLst/>
              <a:cxnLst/>
              <a:rect l="l" t="t" r="r" b="b"/>
              <a:pathLst>
                <a:path w="1117" h="1176" extrusionOk="0">
                  <a:moveTo>
                    <a:pt x="775" y="1"/>
                  </a:moveTo>
                  <a:cubicBezTo>
                    <a:pt x="768" y="1"/>
                    <a:pt x="761" y="1"/>
                    <a:pt x="754" y="1"/>
                  </a:cubicBezTo>
                  <a:cubicBezTo>
                    <a:pt x="673" y="7"/>
                    <a:pt x="597" y="46"/>
                    <a:pt x="528" y="80"/>
                  </a:cubicBezTo>
                  <a:cubicBezTo>
                    <a:pt x="435" y="130"/>
                    <a:pt x="343" y="183"/>
                    <a:pt x="279" y="266"/>
                  </a:cubicBezTo>
                  <a:cubicBezTo>
                    <a:pt x="235" y="328"/>
                    <a:pt x="212" y="400"/>
                    <a:pt x="193" y="476"/>
                  </a:cubicBezTo>
                  <a:cubicBezTo>
                    <a:pt x="154" y="629"/>
                    <a:pt x="0" y="1000"/>
                    <a:pt x="168" y="1117"/>
                  </a:cubicBezTo>
                  <a:cubicBezTo>
                    <a:pt x="230" y="1160"/>
                    <a:pt x="322" y="1175"/>
                    <a:pt x="422" y="1175"/>
                  </a:cubicBezTo>
                  <a:cubicBezTo>
                    <a:pt x="569" y="1175"/>
                    <a:pt x="732" y="1142"/>
                    <a:pt x="832" y="1117"/>
                  </a:cubicBezTo>
                  <a:cubicBezTo>
                    <a:pt x="896" y="1098"/>
                    <a:pt x="974" y="1064"/>
                    <a:pt x="988" y="997"/>
                  </a:cubicBezTo>
                  <a:cubicBezTo>
                    <a:pt x="1002" y="942"/>
                    <a:pt x="963" y="886"/>
                    <a:pt x="960" y="830"/>
                  </a:cubicBezTo>
                  <a:cubicBezTo>
                    <a:pt x="949" y="749"/>
                    <a:pt x="1002" y="677"/>
                    <a:pt x="1041" y="604"/>
                  </a:cubicBezTo>
                  <a:cubicBezTo>
                    <a:pt x="1099" y="481"/>
                    <a:pt x="1116" y="336"/>
                    <a:pt x="1066" y="213"/>
                  </a:cubicBezTo>
                  <a:cubicBezTo>
                    <a:pt x="1018" y="94"/>
                    <a:pt x="90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6180;p51">
              <a:extLst>
                <a:ext uri="{FF2B5EF4-FFF2-40B4-BE49-F238E27FC236}">
                  <a16:creationId xmlns:a16="http://schemas.microsoft.com/office/drawing/2014/main" id="{6CEB8A6B-7201-104D-F5C1-114DC9F2AD7E}"/>
                </a:ext>
              </a:extLst>
            </p:cNvPr>
            <p:cNvSpPr/>
            <p:nvPr/>
          </p:nvSpPr>
          <p:spPr>
            <a:xfrm>
              <a:off x="1605840" y="2901899"/>
              <a:ext cx="191115" cy="145748"/>
            </a:xfrm>
            <a:custGeom>
              <a:avLst/>
              <a:gdLst/>
              <a:ahLst/>
              <a:cxnLst/>
              <a:rect l="l" t="t" r="r" b="b"/>
              <a:pathLst>
                <a:path w="1786" h="1362" extrusionOk="0">
                  <a:moveTo>
                    <a:pt x="439" y="0"/>
                  </a:moveTo>
                  <a:cubicBezTo>
                    <a:pt x="248" y="0"/>
                    <a:pt x="17" y="26"/>
                    <a:pt x="6" y="179"/>
                  </a:cubicBezTo>
                  <a:cubicBezTo>
                    <a:pt x="0" y="268"/>
                    <a:pt x="56" y="355"/>
                    <a:pt x="112" y="433"/>
                  </a:cubicBezTo>
                  <a:cubicBezTo>
                    <a:pt x="182" y="528"/>
                    <a:pt x="246" y="626"/>
                    <a:pt x="316" y="718"/>
                  </a:cubicBezTo>
                  <a:cubicBezTo>
                    <a:pt x="399" y="838"/>
                    <a:pt x="483" y="952"/>
                    <a:pt x="567" y="1072"/>
                  </a:cubicBezTo>
                  <a:cubicBezTo>
                    <a:pt x="628" y="1156"/>
                    <a:pt x="692" y="1245"/>
                    <a:pt x="784" y="1301"/>
                  </a:cubicBezTo>
                  <a:cubicBezTo>
                    <a:pt x="855" y="1343"/>
                    <a:pt x="933" y="1362"/>
                    <a:pt x="1013" y="1362"/>
                  </a:cubicBezTo>
                  <a:cubicBezTo>
                    <a:pt x="1174" y="1362"/>
                    <a:pt x="1345" y="1287"/>
                    <a:pt x="1479" y="1186"/>
                  </a:cubicBezTo>
                  <a:cubicBezTo>
                    <a:pt x="1574" y="1114"/>
                    <a:pt x="1660" y="1022"/>
                    <a:pt x="1702" y="910"/>
                  </a:cubicBezTo>
                  <a:cubicBezTo>
                    <a:pt x="1786" y="673"/>
                    <a:pt x="1635" y="411"/>
                    <a:pt x="1437" y="260"/>
                  </a:cubicBezTo>
                  <a:cubicBezTo>
                    <a:pt x="1206" y="84"/>
                    <a:pt x="924" y="12"/>
                    <a:pt x="648" y="6"/>
                  </a:cubicBezTo>
                  <a:cubicBezTo>
                    <a:pt x="602" y="5"/>
                    <a:pt x="525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6181;p51">
              <a:extLst>
                <a:ext uri="{FF2B5EF4-FFF2-40B4-BE49-F238E27FC236}">
                  <a16:creationId xmlns:a16="http://schemas.microsoft.com/office/drawing/2014/main" id="{1DB2374C-1DEC-8E27-8EE1-D701E5BBF460}"/>
                </a:ext>
              </a:extLst>
            </p:cNvPr>
            <p:cNvSpPr/>
            <p:nvPr/>
          </p:nvSpPr>
          <p:spPr>
            <a:xfrm>
              <a:off x="1620501" y="2908747"/>
              <a:ext cx="101871" cy="41948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17" y="1"/>
                    <a:pt x="0" y="15"/>
                    <a:pt x="0" y="32"/>
                  </a:cubicBezTo>
                  <a:cubicBezTo>
                    <a:pt x="3" y="45"/>
                    <a:pt x="8" y="59"/>
                    <a:pt x="20" y="62"/>
                  </a:cubicBezTo>
                  <a:cubicBezTo>
                    <a:pt x="22" y="65"/>
                    <a:pt x="31" y="65"/>
                    <a:pt x="34" y="65"/>
                  </a:cubicBezTo>
                  <a:cubicBezTo>
                    <a:pt x="349" y="73"/>
                    <a:pt x="650" y="185"/>
                    <a:pt x="887" y="383"/>
                  </a:cubicBezTo>
                  <a:cubicBezTo>
                    <a:pt x="894" y="388"/>
                    <a:pt x="902" y="391"/>
                    <a:pt x="911" y="391"/>
                  </a:cubicBezTo>
                  <a:cubicBezTo>
                    <a:pt x="920" y="391"/>
                    <a:pt x="930" y="388"/>
                    <a:pt x="937" y="380"/>
                  </a:cubicBezTo>
                  <a:cubicBezTo>
                    <a:pt x="951" y="366"/>
                    <a:pt x="949" y="344"/>
                    <a:pt x="935" y="330"/>
                  </a:cubicBezTo>
                  <a:cubicBezTo>
                    <a:pt x="684" y="121"/>
                    <a:pt x="363" y="4"/>
                    <a:pt x="3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6182;p51">
              <a:extLst>
                <a:ext uri="{FF2B5EF4-FFF2-40B4-BE49-F238E27FC236}">
                  <a16:creationId xmlns:a16="http://schemas.microsoft.com/office/drawing/2014/main" id="{4EC9D094-1513-C7AF-733B-E245472DE39F}"/>
                </a:ext>
              </a:extLst>
            </p:cNvPr>
            <p:cNvSpPr/>
            <p:nvPr/>
          </p:nvSpPr>
          <p:spPr>
            <a:xfrm>
              <a:off x="1620715" y="2923943"/>
              <a:ext cx="66131" cy="70199"/>
            </a:xfrm>
            <a:custGeom>
              <a:avLst/>
              <a:gdLst/>
              <a:ahLst/>
              <a:cxnLst/>
              <a:rect l="l" t="t" r="r" b="b"/>
              <a:pathLst>
                <a:path w="618" h="656" extrusionOk="0">
                  <a:moveTo>
                    <a:pt x="41" y="1"/>
                  </a:moveTo>
                  <a:cubicBezTo>
                    <a:pt x="34" y="1"/>
                    <a:pt x="27" y="3"/>
                    <a:pt x="20" y="7"/>
                  </a:cubicBezTo>
                  <a:cubicBezTo>
                    <a:pt x="4" y="18"/>
                    <a:pt x="1" y="37"/>
                    <a:pt x="12" y="57"/>
                  </a:cubicBezTo>
                  <a:cubicBezTo>
                    <a:pt x="152" y="288"/>
                    <a:pt x="338" y="495"/>
                    <a:pt x="559" y="651"/>
                  </a:cubicBezTo>
                  <a:cubicBezTo>
                    <a:pt x="560" y="650"/>
                    <a:pt x="560" y="650"/>
                    <a:pt x="561" y="650"/>
                  </a:cubicBezTo>
                  <a:cubicBezTo>
                    <a:pt x="562" y="650"/>
                    <a:pt x="563" y="651"/>
                    <a:pt x="564" y="651"/>
                  </a:cubicBezTo>
                  <a:cubicBezTo>
                    <a:pt x="570" y="654"/>
                    <a:pt x="576" y="656"/>
                    <a:pt x="582" y="656"/>
                  </a:cubicBezTo>
                  <a:cubicBezTo>
                    <a:pt x="591" y="656"/>
                    <a:pt x="601" y="651"/>
                    <a:pt x="606" y="643"/>
                  </a:cubicBezTo>
                  <a:cubicBezTo>
                    <a:pt x="617" y="629"/>
                    <a:pt x="615" y="606"/>
                    <a:pt x="601" y="593"/>
                  </a:cubicBezTo>
                  <a:cubicBezTo>
                    <a:pt x="389" y="439"/>
                    <a:pt x="207" y="241"/>
                    <a:pt x="71" y="18"/>
                  </a:cubicBezTo>
                  <a:cubicBezTo>
                    <a:pt x="63" y="7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6183;p51">
              <a:extLst>
                <a:ext uri="{FF2B5EF4-FFF2-40B4-BE49-F238E27FC236}">
                  <a16:creationId xmlns:a16="http://schemas.microsoft.com/office/drawing/2014/main" id="{4D671F66-8724-48A4-758E-6DE3CE021633}"/>
                </a:ext>
              </a:extLst>
            </p:cNvPr>
            <p:cNvSpPr/>
            <p:nvPr/>
          </p:nvSpPr>
          <p:spPr>
            <a:xfrm>
              <a:off x="1622213" y="2908105"/>
              <a:ext cx="126697" cy="96309"/>
            </a:xfrm>
            <a:custGeom>
              <a:avLst/>
              <a:gdLst/>
              <a:ahLst/>
              <a:cxnLst/>
              <a:rect l="l" t="t" r="r" b="b"/>
              <a:pathLst>
                <a:path w="1184" h="900" extrusionOk="0">
                  <a:moveTo>
                    <a:pt x="279" y="0"/>
                  </a:moveTo>
                  <a:cubicBezTo>
                    <a:pt x="156" y="0"/>
                    <a:pt x="11" y="19"/>
                    <a:pt x="4" y="118"/>
                  </a:cubicBezTo>
                  <a:cubicBezTo>
                    <a:pt x="1" y="177"/>
                    <a:pt x="40" y="233"/>
                    <a:pt x="73" y="286"/>
                  </a:cubicBezTo>
                  <a:lnTo>
                    <a:pt x="210" y="473"/>
                  </a:lnTo>
                  <a:cubicBezTo>
                    <a:pt x="266" y="554"/>
                    <a:pt x="322" y="629"/>
                    <a:pt x="377" y="707"/>
                  </a:cubicBezTo>
                  <a:cubicBezTo>
                    <a:pt x="419" y="763"/>
                    <a:pt x="461" y="824"/>
                    <a:pt x="520" y="861"/>
                  </a:cubicBezTo>
                  <a:cubicBezTo>
                    <a:pt x="565" y="888"/>
                    <a:pt x="616" y="900"/>
                    <a:pt x="668" y="900"/>
                  </a:cubicBezTo>
                  <a:cubicBezTo>
                    <a:pt x="775" y="900"/>
                    <a:pt x="887" y="850"/>
                    <a:pt x="977" y="782"/>
                  </a:cubicBezTo>
                  <a:cubicBezTo>
                    <a:pt x="1039" y="735"/>
                    <a:pt x="1094" y="676"/>
                    <a:pt x="1122" y="601"/>
                  </a:cubicBezTo>
                  <a:cubicBezTo>
                    <a:pt x="1184" y="448"/>
                    <a:pt x="1086" y="275"/>
                    <a:pt x="952" y="171"/>
                  </a:cubicBezTo>
                  <a:cubicBezTo>
                    <a:pt x="801" y="63"/>
                    <a:pt x="615" y="12"/>
                    <a:pt x="425" y="7"/>
                  </a:cubicBezTo>
                  <a:cubicBezTo>
                    <a:pt x="395" y="5"/>
                    <a:pt x="340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6184;p51">
              <a:extLst>
                <a:ext uri="{FF2B5EF4-FFF2-40B4-BE49-F238E27FC236}">
                  <a16:creationId xmlns:a16="http://schemas.microsoft.com/office/drawing/2014/main" id="{160D195C-890E-FDE4-033D-A03D23C20F72}"/>
                </a:ext>
              </a:extLst>
            </p:cNvPr>
            <p:cNvSpPr/>
            <p:nvPr/>
          </p:nvSpPr>
          <p:spPr>
            <a:xfrm>
              <a:off x="1459879" y="2730467"/>
              <a:ext cx="152272" cy="170039"/>
            </a:xfrm>
            <a:custGeom>
              <a:avLst/>
              <a:gdLst/>
              <a:ahLst/>
              <a:cxnLst/>
              <a:rect l="l" t="t" r="r" b="b"/>
              <a:pathLst>
                <a:path w="1423" h="1589" extrusionOk="0">
                  <a:moveTo>
                    <a:pt x="294" y="1"/>
                  </a:moveTo>
                  <a:cubicBezTo>
                    <a:pt x="148" y="1"/>
                    <a:pt x="30" y="152"/>
                    <a:pt x="14" y="297"/>
                  </a:cubicBezTo>
                  <a:cubicBezTo>
                    <a:pt x="0" y="450"/>
                    <a:pt x="67" y="598"/>
                    <a:pt x="148" y="735"/>
                  </a:cubicBezTo>
                  <a:cubicBezTo>
                    <a:pt x="268" y="939"/>
                    <a:pt x="416" y="1131"/>
                    <a:pt x="589" y="1304"/>
                  </a:cubicBezTo>
                  <a:cubicBezTo>
                    <a:pt x="697" y="1408"/>
                    <a:pt x="917" y="1589"/>
                    <a:pt x="1100" y="1589"/>
                  </a:cubicBezTo>
                  <a:cubicBezTo>
                    <a:pt x="1129" y="1589"/>
                    <a:pt x="1157" y="1585"/>
                    <a:pt x="1183" y="1575"/>
                  </a:cubicBezTo>
                  <a:cubicBezTo>
                    <a:pt x="1350" y="1502"/>
                    <a:pt x="1406" y="1070"/>
                    <a:pt x="1412" y="894"/>
                  </a:cubicBezTo>
                  <a:cubicBezTo>
                    <a:pt x="1423" y="657"/>
                    <a:pt x="1336" y="406"/>
                    <a:pt x="1144" y="275"/>
                  </a:cubicBezTo>
                  <a:cubicBezTo>
                    <a:pt x="960" y="149"/>
                    <a:pt x="714" y="149"/>
                    <a:pt x="505" y="65"/>
                  </a:cubicBezTo>
                  <a:cubicBezTo>
                    <a:pt x="444" y="40"/>
                    <a:pt x="380" y="7"/>
                    <a:pt x="310" y="1"/>
                  </a:cubicBezTo>
                  <a:cubicBezTo>
                    <a:pt x="305" y="1"/>
                    <a:pt x="299" y="1"/>
                    <a:pt x="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6185;p51">
              <a:extLst>
                <a:ext uri="{FF2B5EF4-FFF2-40B4-BE49-F238E27FC236}">
                  <a16:creationId xmlns:a16="http://schemas.microsoft.com/office/drawing/2014/main" id="{2350CD21-6B50-DFCE-7BDD-7CAA87D64264}"/>
                </a:ext>
              </a:extLst>
            </p:cNvPr>
            <p:cNvSpPr/>
            <p:nvPr/>
          </p:nvSpPr>
          <p:spPr>
            <a:xfrm>
              <a:off x="1565498" y="2802379"/>
              <a:ext cx="44622" cy="79080"/>
            </a:xfrm>
            <a:custGeom>
              <a:avLst/>
              <a:gdLst/>
              <a:ahLst/>
              <a:cxnLst/>
              <a:rect l="l" t="t" r="r" b="b"/>
              <a:pathLst>
                <a:path w="417" h="739" extrusionOk="0">
                  <a:moveTo>
                    <a:pt x="39" y="1"/>
                  </a:moveTo>
                  <a:cubicBezTo>
                    <a:pt x="31" y="1"/>
                    <a:pt x="24" y="4"/>
                    <a:pt x="18" y="10"/>
                  </a:cubicBezTo>
                  <a:cubicBezTo>
                    <a:pt x="4" y="24"/>
                    <a:pt x="1" y="44"/>
                    <a:pt x="15" y="57"/>
                  </a:cubicBezTo>
                  <a:cubicBezTo>
                    <a:pt x="174" y="247"/>
                    <a:pt x="291" y="473"/>
                    <a:pt x="338" y="719"/>
                  </a:cubicBezTo>
                  <a:cubicBezTo>
                    <a:pt x="347" y="721"/>
                    <a:pt x="352" y="733"/>
                    <a:pt x="363" y="735"/>
                  </a:cubicBezTo>
                  <a:cubicBezTo>
                    <a:pt x="369" y="738"/>
                    <a:pt x="377" y="738"/>
                    <a:pt x="383" y="738"/>
                  </a:cubicBezTo>
                  <a:cubicBezTo>
                    <a:pt x="400" y="735"/>
                    <a:pt x="416" y="719"/>
                    <a:pt x="408" y="702"/>
                  </a:cubicBezTo>
                  <a:cubicBezTo>
                    <a:pt x="355" y="445"/>
                    <a:pt x="238" y="208"/>
                    <a:pt x="68" y="13"/>
                  </a:cubicBezTo>
                  <a:cubicBezTo>
                    <a:pt x="59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6186;p51">
              <a:extLst>
                <a:ext uri="{FF2B5EF4-FFF2-40B4-BE49-F238E27FC236}">
                  <a16:creationId xmlns:a16="http://schemas.microsoft.com/office/drawing/2014/main" id="{C5D24C89-A594-9452-AFB7-94C0195FD0DA}"/>
                </a:ext>
              </a:extLst>
            </p:cNvPr>
            <p:cNvSpPr/>
            <p:nvPr/>
          </p:nvSpPr>
          <p:spPr>
            <a:xfrm>
              <a:off x="1538638" y="2829666"/>
              <a:ext cx="58961" cy="57143"/>
            </a:xfrm>
            <a:custGeom>
              <a:avLst/>
              <a:gdLst/>
              <a:ahLst/>
              <a:cxnLst/>
              <a:rect l="l" t="t" r="r" b="b"/>
              <a:pathLst>
                <a:path w="551" h="534" extrusionOk="0">
                  <a:moveTo>
                    <a:pt x="41" y="0"/>
                  </a:moveTo>
                  <a:cubicBezTo>
                    <a:pt x="34" y="0"/>
                    <a:pt x="27" y="2"/>
                    <a:pt x="20" y="6"/>
                  </a:cubicBezTo>
                  <a:cubicBezTo>
                    <a:pt x="3" y="17"/>
                    <a:pt x="1" y="37"/>
                    <a:pt x="12" y="56"/>
                  </a:cubicBezTo>
                  <a:cubicBezTo>
                    <a:pt x="129" y="252"/>
                    <a:pt x="294" y="413"/>
                    <a:pt x="492" y="525"/>
                  </a:cubicBezTo>
                  <a:lnTo>
                    <a:pt x="500" y="531"/>
                  </a:lnTo>
                  <a:cubicBezTo>
                    <a:pt x="505" y="532"/>
                    <a:pt x="510" y="533"/>
                    <a:pt x="515" y="533"/>
                  </a:cubicBezTo>
                  <a:cubicBezTo>
                    <a:pt x="526" y="533"/>
                    <a:pt x="536" y="528"/>
                    <a:pt x="542" y="517"/>
                  </a:cubicBezTo>
                  <a:cubicBezTo>
                    <a:pt x="550" y="497"/>
                    <a:pt x="545" y="480"/>
                    <a:pt x="528" y="466"/>
                  </a:cubicBezTo>
                  <a:cubicBezTo>
                    <a:pt x="338" y="358"/>
                    <a:pt x="185" y="201"/>
                    <a:pt x="70" y="17"/>
                  </a:cubicBezTo>
                  <a:cubicBezTo>
                    <a:pt x="63" y="6"/>
                    <a:pt x="53" y="0"/>
                    <a:pt x="4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6187;p51">
              <a:extLst>
                <a:ext uri="{FF2B5EF4-FFF2-40B4-BE49-F238E27FC236}">
                  <a16:creationId xmlns:a16="http://schemas.microsoft.com/office/drawing/2014/main" id="{D358D5F8-7AE5-FD11-0B9C-185558B7AA2E}"/>
                </a:ext>
              </a:extLst>
            </p:cNvPr>
            <p:cNvSpPr/>
            <p:nvPr/>
          </p:nvSpPr>
          <p:spPr>
            <a:xfrm>
              <a:off x="1495621" y="2771774"/>
              <a:ext cx="113000" cy="130980"/>
            </a:xfrm>
            <a:custGeom>
              <a:avLst/>
              <a:gdLst/>
              <a:ahLst/>
              <a:cxnLst/>
              <a:rect l="l" t="t" r="r" b="b"/>
              <a:pathLst>
                <a:path w="1056" h="1224" extrusionOk="0">
                  <a:moveTo>
                    <a:pt x="233" y="0"/>
                  </a:moveTo>
                  <a:cubicBezTo>
                    <a:pt x="122" y="0"/>
                    <a:pt x="29" y="120"/>
                    <a:pt x="15" y="240"/>
                  </a:cubicBezTo>
                  <a:cubicBezTo>
                    <a:pt x="1" y="357"/>
                    <a:pt x="46" y="477"/>
                    <a:pt x="101" y="578"/>
                  </a:cubicBezTo>
                  <a:cubicBezTo>
                    <a:pt x="185" y="740"/>
                    <a:pt x="294" y="885"/>
                    <a:pt x="417" y="1010"/>
                  </a:cubicBezTo>
                  <a:cubicBezTo>
                    <a:pt x="492" y="1090"/>
                    <a:pt x="642" y="1224"/>
                    <a:pt x="778" y="1224"/>
                  </a:cubicBezTo>
                  <a:cubicBezTo>
                    <a:pt x="803" y="1224"/>
                    <a:pt x="828" y="1219"/>
                    <a:pt x="852" y="1208"/>
                  </a:cubicBezTo>
                  <a:cubicBezTo>
                    <a:pt x="980" y="1150"/>
                    <a:pt x="1030" y="809"/>
                    <a:pt x="1042" y="673"/>
                  </a:cubicBezTo>
                  <a:cubicBezTo>
                    <a:pt x="1055" y="489"/>
                    <a:pt x="1000" y="293"/>
                    <a:pt x="855" y="190"/>
                  </a:cubicBezTo>
                  <a:cubicBezTo>
                    <a:pt x="721" y="92"/>
                    <a:pt x="539" y="104"/>
                    <a:pt x="386" y="45"/>
                  </a:cubicBezTo>
                  <a:cubicBezTo>
                    <a:pt x="336" y="28"/>
                    <a:pt x="291" y="0"/>
                    <a:pt x="241" y="0"/>
                  </a:cubicBezTo>
                  <a:cubicBezTo>
                    <a:pt x="238" y="0"/>
                    <a:pt x="236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6188;p51">
              <a:extLst>
                <a:ext uri="{FF2B5EF4-FFF2-40B4-BE49-F238E27FC236}">
                  <a16:creationId xmlns:a16="http://schemas.microsoft.com/office/drawing/2014/main" id="{CDCB3056-9DBA-4BB5-43B6-F5A5CE34C854}"/>
                </a:ext>
              </a:extLst>
            </p:cNvPr>
            <p:cNvSpPr/>
            <p:nvPr/>
          </p:nvSpPr>
          <p:spPr>
            <a:xfrm>
              <a:off x="1516273" y="2916773"/>
              <a:ext cx="131191" cy="178386"/>
            </a:xfrm>
            <a:custGeom>
              <a:avLst/>
              <a:gdLst/>
              <a:ahLst/>
              <a:cxnLst/>
              <a:rect l="l" t="t" r="r" b="b"/>
              <a:pathLst>
                <a:path w="1226" h="1667" extrusionOk="0">
                  <a:moveTo>
                    <a:pt x="825" y="0"/>
                  </a:moveTo>
                  <a:cubicBezTo>
                    <a:pt x="747" y="0"/>
                    <a:pt x="659" y="42"/>
                    <a:pt x="572" y="104"/>
                  </a:cubicBezTo>
                  <a:cubicBezTo>
                    <a:pt x="196" y="378"/>
                    <a:pt x="0" y="877"/>
                    <a:pt x="98" y="1329"/>
                  </a:cubicBezTo>
                  <a:cubicBezTo>
                    <a:pt x="128" y="1488"/>
                    <a:pt x="229" y="1667"/>
                    <a:pt x="389" y="1667"/>
                  </a:cubicBezTo>
                  <a:cubicBezTo>
                    <a:pt x="392" y="1667"/>
                    <a:pt x="394" y="1667"/>
                    <a:pt x="397" y="1667"/>
                  </a:cubicBezTo>
                  <a:cubicBezTo>
                    <a:pt x="544" y="1664"/>
                    <a:pt x="642" y="1524"/>
                    <a:pt x="756" y="1446"/>
                  </a:cubicBezTo>
                  <a:cubicBezTo>
                    <a:pt x="896" y="1346"/>
                    <a:pt x="1094" y="1312"/>
                    <a:pt x="1172" y="1159"/>
                  </a:cubicBezTo>
                  <a:cubicBezTo>
                    <a:pt x="1225" y="1061"/>
                    <a:pt x="1203" y="939"/>
                    <a:pt x="1181" y="833"/>
                  </a:cubicBezTo>
                  <a:cubicBezTo>
                    <a:pt x="1136" y="612"/>
                    <a:pt x="1102" y="367"/>
                    <a:pt x="1019" y="157"/>
                  </a:cubicBezTo>
                  <a:cubicBezTo>
                    <a:pt x="974" y="44"/>
                    <a:pt x="905" y="0"/>
                    <a:pt x="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6189;p51">
              <a:extLst>
                <a:ext uri="{FF2B5EF4-FFF2-40B4-BE49-F238E27FC236}">
                  <a16:creationId xmlns:a16="http://schemas.microsoft.com/office/drawing/2014/main" id="{A6F3128E-E708-3FB7-3371-55DC730122C7}"/>
                </a:ext>
              </a:extLst>
            </p:cNvPr>
            <p:cNvSpPr/>
            <p:nvPr/>
          </p:nvSpPr>
          <p:spPr>
            <a:xfrm>
              <a:off x="1542812" y="2917201"/>
              <a:ext cx="59817" cy="116106"/>
            </a:xfrm>
            <a:custGeom>
              <a:avLst/>
              <a:gdLst/>
              <a:ahLst/>
              <a:cxnLst/>
              <a:rect l="l" t="t" r="r" b="b"/>
              <a:pathLst>
                <a:path w="559" h="1085" extrusionOk="0">
                  <a:moveTo>
                    <a:pt x="517" y="0"/>
                  </a:moveTo>
                  <a:cubicBezTo>
                    <a:pt x="508" y="0"/>
                    <a:pt x="499" y="4"/>
                    <a:pt x="492" y="11"/>
                  </a:cubicBezTo>
                  <a:cubicBezTo>
                    <a:pt x="238" y="304"/>
                    <a:pt x="70" y="661"/>
                    <a:pt x="1" y="1041"/>
                  </a:cubicBezTo>
                  <a:cubicBezTo>
                    <a:pt x="1" y="1057"/>
                    <a:pt x="6" y="1071"/>
                    <a:pt x="23" y="1080"/>
                  </a:cubicBezTo>
                  <a:cubicBezTo>
                    <a:pt x="26" y="1080"/>
                    <a:pt x="26" y="1082"/>
                    <a:pt x="31" y="1082"/>
                  </a:cubicBezTo>
                  <a:cubicBezTo>
                    <a:pt x="35" y="1084"/>
                    <a:pt x="38" y="1084"/>
                    <a:pt x="42" y="1084"/>
                  </a:cubicBezTo>
                  <a:cubicBezTo>
                    <a:pt x="55" y="1084"/>
                    <a:pt x="66" y="1076"/>
                    <a:pt x="70" y="1060"/>
                  </a:cubicBezTo>
                  <a:lnTo>
                    <a:pt x="84" y="1027"/>
                  </a:lnTo>
                  <a:cubicBezTo>
                    <a:pt x="87" y="1015"/>
                    <a:pt x="87" y="1004"/>
                    <a:pt x="79" y="999"/>
                  </a:cubicBezTo>
                  <a:cubicBezTo>
                    <a:pt x="149" y="653"/>
                    <a:pt x="310" y="326"/>
                    <a:pt x="545" y="56"/>
                  </a:cubicBezTo>
                  <a:cubicBezTo>
                    <a:pt x="559" y="42"/>
                    <a:pt x="553" y="22"/>
                    <a:pt x="539" y="8"/>
                  </a:cubicBezTo>
                  <a:cubicBezTo>
                    <a:pt x="533" y="3"/>
                    <a:pt x="525" y="0"/>
                    <a:pt x="51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6190;p51">
              <a:extLst>
                <a:ext uri="{FF2B5EF4-FFF2-40B4-BE49-F238E27FC236}">
                  <a16:creationId xmlns:a16="http://schemas.microsoft.com/office/drawing/2014/main" id="{CF26E1D5-F198-0058-80AC-2E0EE60ED3D9}"/>
                </a:ext>
              </a:extLst>
            </p:cNvPr>
            <p:cNvSpPr/>
            <p:nvPr/>
          </p:nvSpPr>
          <p:spPr>
            <a:xfrm>
              <a:off x="1589147" y="2926083"/>
              <a:ext cx="26966" cy="95988"/>
            </a:xfrm>
            <a:custGeom>
              <a:avLst/>
              <a:gdLst/>
              <a:ahLst/>
              <a:cxnLst/>
              <a:rect l="l" t="t" r="r" b="b"/>
              <a:pathLst>
                <a:path w="252" h="897" extrusionOk="0">
                  <a:moveTo>
                    <a:pt x="190" y="1"/>
                  </a:moveTo>
                  <a:cubicBezTo>
                    <a:pt x="173" y="6"/>
                    <a:pt x="159" y="20"/>
                    <a:pt x="159" y="37"/>
                  </a:cubicBezTo>
                  <a:cubicBezTo>
                    <a:pt x="179" y="316"/>
                    <a:pt x="128" y="595"/>
                    <a:pt x="6" y="849"/>
                  </a:cubicBezTo>
                  <a:cubicBezTo>
                    <a:pt x="0" y="863"/>
                    <a:pt x="6" y="885"/>
                    <a:pt x="22" y="893"/>
                  </a:cubicBezTo>
                  <a:cubicBezTo>
                    <a:pt x="28" y="896"/>
                    <a:pt x="33" y="897"/>
                    <a:pt x="38" y="897"/>
                  </a:cubicBezTo>
                  <a:cubicBezTo>
                    <a:pt x="51" y="897"/>
                    <a:pt x="62" y="889"/>
                    <a:pt x="70" y="877"/>
                  </a:cubicBezTo>
                  <a:cubicBezTo>
                    <a:pt x="195" y="612"/>
                    <a:pt x="251" y="321"/>
                    <a:pt x="226" y="34"/>
                  </a:cubicBezTo>
                  <a:cubicBezTo>
                    <a:pt x="223" y="15"/>
                    <a:pt x="209" y="1"/>
                    <a:pt x="19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6191;p51">
              <a:extLst>
                <a:ext uri="{FF2B5EF4-FFF2-40B4-BE49-F238E27FC236}">
                  <a16:creationId xmlns:a16="http://schemas.microsoft.com/office/drawing/2014/main" id="{053A169A-D42E-C6D1-801F-6C1D14F29D1C}"/>
                </a:ext>
              </a:extLst>
            </p:cNvPr>
            <p:cNvSpPr/>
            <p:nvPr/>
          </p:nvSpPr>
          <p:spPr>
            <a:xfrm>
              <a:off x="1545273" y="2924799"/>
              <a:ext cx="89351" cy="121991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564" y="1"/>
                  </a:moveTo>
                  <a:cubicBezTo>
                    <a:pt x="511" y="1"/>
                    <a:pt x="450" y="30"/>
                    <a:pt x="391" y="74"/>
                  </a:cubicBezTo>
                  <a:cubicBezTo>
                    <a:pt x="134" y="258"/>
                    <a:pt x="0" y="598"/>
                    <a:pt x="67" y="911"/>
                  </a:cubicBezTo>
                  <a:cubicBezTo>
                    <a:pt x="89" y="1016"/>
                    <a:pt x="160" y="1140"/>
                    <a:pt x="270" y="1140"/>
                  </a:cubicBezTo>
                  <a:cubicBezTo>
                    <a:pt x="271" y="1140"/>
                    <a:pt x="272" y="1140"/>
                    <a:pt x="273" y="1140"/>
                  </a:cubicBezTo>
                  <a:cubicBezTo>
                    <a:pt x="371" y="1137"/>
                    <a:pt x="438" y="1042"/>
                    <a:pt x="516" y="986"/>
                  </a:cubicBezTo>
                  <a:cubicBezTo>
                    <a:pt x="611" y="919"/>
                    <a:pt x="748" y="897"/>
                    <a:pt x="798" y="791"/>
                  </a:cubicBezTo>
                  <a:cubicBezTo>
                    <a:pt x="834" y="721"/>
                    <a:pt x="820" y="638"/>
                    <a:pt x="806" y="565"/>
                  </a:cubicBezTo>
                  <a:cubicBezTo>
                    <a:pt x="778" y="414"/>
                    <a:pt x="753" y="247"/>
                    <a:pt x="698" y="107"/>
                  </a:cubicBezTo>
                  <a:cubicBezTo>
                    <a:pt x="666" y="31"/>
                    <a:pt x="619" y="1"/>
                    <a:pt x="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6192;p51">
              <a:extLst>
                <a:ext uri="{FF2B5EF4-FFF2-40B4-BE49-F238E27FC236}">
                  <a16:creationId xmlns:a16="http://schemas.microsoft.com/office/drawing/2014/main" id="{BA7B36DA-07B3-BA93-8BE4-E143F34F108A}"/>
                </a:ext>
              </a:extLst>
            </p:cNvPr>
            <p:cNvSpPr/>
            <p:nvPr/>
          </p:nvSpPr>
          <p:spPr>
            <a:xfrm>
              <a:off x="1407338" y="2856633"/>
              <a:ext cx="205454" cy="137508"/>
            </a:xfrm>
            <a:custGeom>
              <a:avLst/>
              <a:gdLst/>
              <a:ahLst/>
              <a:cxnLst/>
              <a:rect l="l" t="t" r="r" b="b"/>
              <a:pathLst>
                <a:path w="1920" h="1285" extrusionOk="0">
                  <a:moveTo>
                    <a:pt x="855" y="1"/>
                  </a:moveTo>
                  <a:cubicBezTo>
                    <a:pt x="694" y="1"/>
                    <a:pt x="531" y="31"/>
                    <a:pt x="438" y="153"/>
                  </a:cubicBezTo>
                  <a:cubicBezTo>
                    <a:pt x="388" y="217"/>
                    <a:pt x="363" y="309"/>
                    <a:pt x="293" y="362"/>
                  </a:cubicBezTo>
                  <a:cubicBezTo>
                    <a:pt x="226" y="407"/>
                    <a:pt x="137" y="410"/>
                    <a:pt x="73" y="463"/>
                  </a:cubicBezTo>
                  <a:cubicBezTo>
                    <a:pt x="17" y="507"/>
                    <a:pt x="0" y="594"/>
                    <a:pt x="25" y="664"/>
                  </a:cubicBezTo>
                  <a:cubicBezTo>
                    <a:pt x="48" y="739"/>
                    <a:pt x="109" y="789"/>
                    <a:pt x="179" y="817"/>
                  </a:cubicBezTo>
                  <a:cubicBezTo>
                    <a:pt x="226" y="839"/>
                    <a:pt x="282" y="851"/>
                    <a:pt x="324" y="878"/>
                  </a:cubicBezTo>
                  <a:cubicBezTo>
                    <a:pt x="449" y="962"/>
                    <a:pt x="424" y="1174"/>
                    <a:pt x="550" y="1255"/>
                  </a:cubicBezTo>
                  <a:cubicBezTo>
                    <a:pt x="582" y="1277"/>
                    <a:pt x="619" y="1285"/>
                    <a:pt x="657" y="1285"/>
                  </a:cubicBezTo>
                  <a:cubicBezTo>
                    <a:pt x="717" y="1285"/>
                    <a:pt x="782" y="1264"/>
                    <a:pt x="840" y="1244"/>
                  </a:cubicBezTo>
                  <a:cubicBezTo>
                    <a:pt x="1035" y="1166"/>
                    <a:pt x="1225" y="1068"/>
                    <a:pt x="1401" y="951"/>
                  </a:cubicBezTo>
                  <a:cubicBezTo>
                    <a:pt x="1535" y="859"/>
                    <a:pt x="1663" y="756"/>
                    <a:pt x="1727" y="608"/>
                  </a:cubicBezTo>
                  <a:cubicBezTo>
                    <a:pt x="1920" y="153"/>
                    <a:pt x="1328" y="33"/>
                    <a:pt x="1007" y="8"/>
                  </a:cubicBezTo>
                  <a:cubicBezTo>
                    <a:pt x="958" y="4"/>
                    <a:pt x="907" y="1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6193;p51">
              <a:extLst>
                <a:ext uri="{FF2B5EF4-FFF2-40B4-BE49-F238E27FC236}">
                  <a16:creationId xmlns:a16="http://schemas.microsoft.com/office/drawing/2014/main" id="{D2EA7ED7-915F-6781-325E-DAF295F4256B}"/>
                </a:ext>
              </a:extLst>
            </p:cNvPr>
            <p:cNvSpPr/>
            <p:nvPr/>
          </p:nvSpPr>
          <p:spPr>
            <a:xfrm>
              <a:off x="1517130" y="2893231"/>
              <a:ext cx="84643" cy="49225"/>
            </a:xfrm>
            <a:custGeom>
              <a:avLst/>
              <a:gdLst/>
              <a:ahLst/>
              <a:cxnLst/>
              <a:rect l="l" t="t" r="r" b="b"/>
              <a:pathLst>
                <a:path w="791" h="460" extrusionOk="0">
                  <a:moveTo>
                    <a:pt x="749" y="1"/>
                  </a:moveTo>
                  <a:cubicBezTo>
                    <a:pt x="739" y="1"/>
                    <a:pt x="727" y="7"/>
                    <a:pt x="718" y="20"/>
                  </a:cubicBezTo>
                  <a:cubicBezTo>
                    <a:pt x="586" y="244"/>
                    <a:pt x="324" y="389"/>
                    <a:pt x="66" y="389"/>
                  </a:cubicBezTo>
                  <a:cubicBezTo>
                    <a:pt x="56" y="389"/>
                    <a:pt x="47" y="389"/>
                    <a:pt x="37" y="389"/>
                  </a:cubicBezTo>
                  <a:cubicBezTo>
                    <a:pt x="20" y="389"/>
                    <a:pt x="1" y="402"/>
                    <a:pt x="1" y="419"/>
                  </a:cubicBezTo>
                  <a:cubicBezTo>
                    <a:pt x="4" y="433"/>
                    <a:pt x="12" y="447"/>
                    <a:pt x="23" y="455"/>
                  </a:cubicBezTo>
                  <a:cubicBezTo>
                    <a:pt x="26" y="458"/>
                    <a:pt x="34" y="458"/>
                    <a:pt x="37" y="458"/>
                  </a:cubicBezTo>
                  <a:cubicBezTo>
                    <a:pt x="49" y="459"/>
                    <a:pt x="60" y="459"/>
                    <a:pt x="72" y="459"/>
                  </a:cubicBezTo>
                  <a:cubicBezTo>
                    <a:pt x="354" y="459"/>
                    <a:pt x="637" y="298"/>
                    <a:pt x="779" y="54"/>
                  </a:cubicBezTo>
                  <a:cubicBezTo>
                    <a:pt x="790" y="37"/>
                    <a:pt x="782" y="20"/>
                    <a:pt x="765" y="6"/>
                  </a:cubicBezTo>
                  <a:cubicBezTo>
                    <a:pt x="760" y="3"/>
                    <a:pt x="755" y="1"/>
                    <a:pt x="74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6194;p51">
              <a:extLst>
                <a:ext uri="{FF2B5EF4-FFF2-40B4-BE49-F238E27FC236}">
                  <a16:creationId xmlns:a16="http://schemas.microsoft.com/office/drawing/2014/main" id="{F1E0596F-C1F4-B21F-C0B8-024ECC7AA3A7}"/>
                </a:ext>
              </a:extLst>
            </p:cNvPr>
            <p:cNvSpPr/>
            <p:nvPr/>
          </p:nvSpPr>
          <p:spPr>
            <a:xfrm>
              <a:off x="1516273" y="2891519"/>
              <a:ext cx="73514" cy="16480"/>
            </a:xfrm>
            <a:custGeom>
              <a:avLst/>
              <a:gdLst/>
              <a:ahLst/>
              <a:cxnLst/>
              <a:rect l="l" t="t" r="r" b="b"/>
              <a:pathLst>
                <a:path w="687" h="154" extrusionOk="0">
                  <a:moveTo>
                    <a:pt x="653" y="0"/>
                  </a:moveTo>
                  <a:cubicBezTo>
                    <a:pt x="444" y="3"/>
                    <a:pt x="235" y="28"/>
                    <a:pt x="28" y="84"/>
                  </a:cubicBezTo>
                  <a:cubicBezTo>
                    <a:pt x="12" y="92"/>
                    <a:pt x="0" y="109"/>
                    <a:pt x="3" y="126"/>
                  </a:cubicBezTo>
                  <a:cubicBezTo>
                    <a:pt x="12" y="137"/>
                    <a:pt x="14" y="142"/>
                    <a:pt x="26" y="151"/>
                  </a:cubicBezTo>
                  <a:cubicBezTo>
                    <a:pt x="31" y="153"/>
                    <a:pt x="40" y="153"/>
                    <a:pt x="48" y="153"/>
                  </a:cubicBezTo>
                  <a:cubicBezTo>
                    <a:pt x="249" y="98"/>
                    <a:pt x="450" y="73"/>
                    <a:pt x="653" y="70"/>
                  </a:cubicBezTo>
                  <a:cubicBezTo>
                    <a:pt x="670" y="70"/>
                    <a:pt x="687" y="56"/>
                    <a:pt x="687" y="36"/>
                  </a:cubicBezTo>
                  <a:cubicBezTo>
                    <a:pt x="687" y="17"/>
                    <a:pt x="673" y="0"/>
                    <a:pt x="653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6195;p51">
              <a:extLst>
                <a:ext uri="{FF2B5EF4-FFF2-40B4-BE49-F238E27FC236}">
                  <a16:creationId xmlns:a16="http://schemas.microsoft.com/office/drawing/2014/main" id="{066C47EB-6008-44AC-AAD8-493A049CA23F}"/>
                </a:ext>
              </a:extLst>
            </p:cNvPr>
            <p:cNvSpPr/>
            <p:nvPr/>
          </p:nvSpPr>
          <p:spPr>
            <a:xfrm>
              <a:off x="1461057" y="2864552"/>
              <a:ext cx="150560" cy="101552"/>
            </a:xfrm>
            <a:custGeom>
              <a:avLst/>
              <a:gdLst/>
              <a:ahLst/>
              <a:cxnLst/>
              <a:rect l="l" t="t" r="r" b="b"/>
              <a:pathLst>
                <a:path w="1407" h="949" extrusionOk="0">
                  <a:moveTo>
                    <a:pt x="621" y="0"/>
                  </a:moveTo>
                  <a:cubicBezTo>
                    <a:pt x="504" y="0"/>
                    <a:pt x="388" y="23"/>
                    <a:pt x="321" y="113"/>
                  </a:cubicBezTo>
                  <a:cubicBezTo>
                    <a:pt x="282" y="166"/>
                    <a:pt x="265" y="230"/>
                    <a:pt x="212" y="269"/>
                  </a:cubicBezTo>
                  <a:cubicBezTo>
                    <a:pt x="165" y="305"/>
                    <a:pt x="98" y="305"/>
                    <a:pt x="53" y="341"/>
                  </a:cubicBezTo>
                  <a:cubicBezTo>
                    <a:pt x="11" y="378"/>
                    <a:pt x="0" y="439"/>
                    <a:pt x="17" y="492"/>
                  </a:cubicBezTo>
                  <a:cubicBezTo>
                    <a:pt x="34" y="545"/>
                    <a:pt x="76" y="584"/>
                    <a:pt x="129" y="604"/>
                  </a:cubicBezTo>
                  <a:cubicBezTo>
                    <a:pt x="168" y="617"/>
                    <a:pt x="207" y="626"/>
                    <a:pt x="237" y="645"/>
                  </a:cubicBezTo>
                  <a:cubicBezTo>
                    <a:pt x="327" y="710"/>
                    <a:pt x="307" y="866"/>
                    <a:pt x="402" y="924"/>
                  </a:cubicBezTo>
                  <a:cubicBezTo>
                    <a:pt x="428" y="942"/>
                    <a:pt x="456" y="949"/>
                    <a:pt x="486" y="949"/>
                  </a:cubicBezTo>
                  <a:cubicBezTo>
                    <a:pt x="529" y="949"/>
                    <a:pt x="573" y="935"/>
                    <a:pt x="614" y="919"/>
                  </a:cubicBezTo>
                  <a:cubicBezTo>
                    <a:pt x="756" y="863"/>
                    <a:pt x="896" y="788"/>
                    <a:pt x="1024" y="701"/>
                  </a:cubicBezTo>
                  <a:cubicBezTo>
                    <a:pt x="1122" y="637"/>
                    <a:pt x="1217" y="559"/>
                    <a:pt x="1261" y="450"/>
                  </a:cubicBezTo>
                  <a:cubicBezTo>
                    <a:pt x="1406" y="115"/>
                    <a:pt x="968" y="29"/>
                    <a:pt x="740" y="7"/>
                  </a:cubicBezTo>
                  <a:cubicBezTo>
                    <a:pt x="701" y="3"/>
                    <a:pt x="661" y="0"/>
                    <a:pt x="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6196;p51">
              <a:extLst>
                <a:ext uri="{FF2B5EF4-FFF2-40B4-BE49-F238E27FC236}">
                  <a16:creationId xmlns:a16="http://schemas.microsoft.com/office/drawing/2014/main" id="{7E5A656C-71B2-FEF8-AE5C-869350687F7D}"/>
                </a:ext>
              </a:extLst>
            </p:cNvPr>
            <p:cNvSpPr/>
            <p:nvPr/>
          </p:nvSpPr>
          <p:spPr>
            <a:xfrm>
              <a:off x="1583689" y="2753796"/>
              <a:ext cx="159013" cy="160301"/>
            </a:xfrm>
            <a:custGeom>
              <a:avLst/>
              <a:gdLst/>
              <a:ahLst/>
              <a:cxnLst/>
              <a:rect l="l" t="t" r="r" b="b"/>
              <a:pathLst>
                <a:path w="1486" h="1498" extrusionOk="0">
                  <a:moveTo>
                    <a:pt x="556" y="1"/>
                  </a:moveTo>
                  <a:cubicBezTo>
                    <a:pt x="500" y="43"/>
                    <a:pt x="450" y="85"/>
                    <a:pt x="411" y="140"/>
                  </a:cubicBezTo>
                  <a:cubicBezTo>
                    <a:pt x="347" y="230"/>
                    <a:pt x="311" y="338"/>
                    <a:pt x="286" y="458"/>
                  </a:cubicBezTo>
                  <a:cubicBezTo>
                    <a:pt x="227" y="682"/>
                    <a:pt x="1" y="1240"/>
                    <a:pt x="249" y="1410"/>
                  </a:cubicBezTo>
                  <a:cubicBezTo>
                    <a:pt x="343" y="1475"/>
                    <a:pt x="483" y="1498"/>
                    <a:pt x="633" y="1498"/>
                  </a:cubicBezTo>
                  <a:cubicBezTo>
                    <a:pt x="851" y="1498"/>
                    <a:pt x="1089" y="1449"/>
                    <a:pt x="1234" y="1410"/>
                  </a:cubicBezTo>
                  <a:cubicBezTo>
                    <a:pt x="1332" y="1382"/>
                    <a:pt x="1449" y="1332"/>
                    <a:pt x="1468" y="1231"/>
                  </a:cubicBezTo>
                  <a:cubicBezTo>
                    <a:pt x="1485" y="1170"/>
                    <a:pt x="1454" y="1103"/>
                    <a:pt x="1438" y="1036"/>
                  </a:cubicBezTo>
                  <a:cubicBezTo>
                    <a:pt x="1325" y="1062"/>
                    <a:pt x="1208" y="1076"/>
                    <a:pt x="1092" y="1076"/>
                  </a:cubicBezTo>
                  <a:cubicBezTo>
                    <a:pt x="950" y="1076"/>
                    <a:pt x="807" y="1055"/>
                    <a:pt x="670" y="1011"/>
                  </a:cubicBezTo>
                  <a:cubicBezTo>
                    <a:pt x="631" y="997"/>
                    <a:pt x="592" y="983"/>
                    <a:pt x="570" y="955"/>
                  </a:cubicBezTo>
                  <a:cubicBezTo>
                    <a:pt x="545" y="927"/>
                    <a:pt x="534" y="891"/>
                    <a:pt x="523" y="855"/>
                  </a:cubicBezTo>
                  <a:cubicBezTo>
                    <a:pt x="450" y="576"/>
                    <a:pt x="464" y="277"/>
                    <a:pt x="55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6197;p51">
              <a:extLst>
                <a:ext uri="{FF2B5EF4-FFF2-40B4-BE49-F238E27FC236}">
                  <a16:creationId xmlns:a16="http://schemas.microsoft.com/office/drawing/2014/main" id="{535009CB-1567-DE0A-161E-81D9453AFC84}"/>
                </a:ext>
              </a:extLst>
            </p:cNvPr>
            <p:cNvSpPr/>
            <p:nvPr/>
          </p:nvSpPr>
          <p:spPr>
            <a:xfrm>
              <a:off x="1528258" y="2917629"/>
              <a:ext cx="118564" cy="132157"/>
            </a:xfrm>
            <a:custGeom>
              <a:avLst/>
              <a:gdLst/>
              <a:ahLst/>
              <a:cxnLst/>
              <a:rect l="l" t="t" r="r" b="b"/>
              <a:pathLst>
                <a:path w="1108" h="1235" extrusionOk="0">
                  <a:moveTo>
                    <a:pt x="715" y="0"/>
                  </a:moveTo>
                  <a:cubicBezTo>
                    <a:pt x="637" y="0"/>
                    <a:pt x="549" y="43"/>
                    <a:pt x="460" y="105"/>
                  </a:cubicBezTo>
                  <a:cubicBezTo>
                    <a:pt x="229" y="269"/>
                    <a:pt x="70" y="520"/>
                    <a:pt x="0" y="791"/>
                  </a:cubicBezTo>
                  <a:cubicBezTo>
                    <a:pt x="89" y="705"/>
                    <a:pt x="184" y="626"/>
                    <a:pt x="290" y="562"/>
                  </a:cubicBezTo>
                  <a:cubicBezTo>
                    <a:pt x="366" y="512"/>
                    <a:pt x="444" y="467"/>
                    <a:pt x="530" y="451"/>
                  </a:cubicBezTo>
                  <a:cubicBezTo>
                    <a:pt x="557" y="445"/>
                    <a:pt x="586" y="441"/>
                    <a:pt x="614" y="441"/>
                  </a:cubicBezTo>
                  <a:cubicBezTo>
                    <a:pt x="675" y="441"/>
                    <a:pt x="736" y="457"/>
                    <a:pt x="784" y="495"/>
                  </a:cubicBezTo>
                  <a:cubicBezTo>
                    <a:pt x="865" y="559"/>
                    <a:pt x="898" y="665"/>
                    <a:pt x="918" y="769"/>
                  </a:cubicBezTo>
                  <a:cubicBezTo>
                    <a:pt x="954" y="919"/>
                    <a:pt x="976" y="1078"/>
                    <a:pt x="993" y="1235"/>
                  </a:cubicBezTo>
                  <a:cubicBezTo>
                    <a:pt x="1021" y="1215"/>
                    <a:pt x="1038" y="1190"/>
                    <a:pt x="1057" y="1159"/>
                  </a:cubicBezTo>
                  <a:cubicBezTo>
                    <a:pt x="1108" y="1062"/>
                    <a:pt x="1088" y="939"/>
                    <a:pt x="1066" y="830"/>
                  </a:cubicBezTo>
                  <a:cubicBezTo>
                    <a:pt x="1024" y="610"/>
                    <a:pt x="988" y="367"/>
                    <a:pt x="907" y="158"/>
                  </a:cubicBezTo>
                  <a:cubicBezTo>
                    <a:pt x="863" y="45"/>
                    <a:pt x="795" y="0"/>
                    <a:pt x="7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6198;p51">
              <a:extLst>
                <a:ext uri="{FF2B5EF4-FFF2-40B4-BE49-F238E27FC236}">
                  <a16:creationId xmlns:a16="http://schemas.microsoft.com/office/drawing/2014/main" id="{6C5F299F-55FE-85D8-3E5C-EA366D7B42E2}"/>
                </a:ext>
              </a:extLst>
            </p:cNvPr>
            <p:cNvSpPr/>
            <p:nvPr/>
          </p:nvSpPr>
          <p:spPr>
            <a:xfrm>
              <a:off x="1461057" y="2856419"/>
              <a:ext cx="151737" cy="133120"/>
            </a:xfrm>
            <a:custGeom>
              <a:avLst/>
              <a:gdLst/>
              <a:ahLst/>
              <a:cxnLst/>
              <a:rect l="l" t="t" r="r" b="b"/>
              <a:pathLst>
                <a:path w="1418" h="1244" extrusionOk="0">
                  <a:moveTo>
                    <a:pt x="356" y="0"/>
                  </a:moveTo>
                  <a:cubicBezTo>
                    <a:pt x="225" y="0"/>
                    <a:pt x="94" y="20"/>
                    <a:pt x="0" y="94"/>
                  </a:cubicBezTo>
                  <a:cubicBezTo>
                    <a:pt x="115" y="136"/>
                    <a:pt x="229" y="183"/>
                    <a:pt x="346" y="230"/>
                  </a:cubicBezTo>
                  <a:cubicBezTo>
                    <a:pt x="466" y="283"/>
                    <a:pt x="597" y="345"/>
                    <a:pt x="659" y="465"/>
                  </a:cubicBezTo>
                  <a:cubicBezTo>
                    <a:pt x="742" y="624"/>
                    <a:pt x="673" y="825"/>
                    <a:pt x="575" y="970"/>
                  </a:cubicBezTo>
                  <a:cubicBezTo>
                    <a:pt x="505" y="1070"/>
                    <a:pt x="427" y="1162"/>
                    <a:pt x="338" y="1243"/>
                  </a:cubicBezTo>
                  <a:cubicBezTo>
                    <a:pt x="533" y="1165"/>
                    <a:pt x="720" y="1067"/>
                    <a:pt x="899" y="950"/>
                  </a:cubicBezTo>
                  <a:cubicBezTo>
                    <a:pt x="1033" y="858"/>
                    <a:pt x="1161" y="755"/>
                    <a:pt x="1222" y="607"/>
                  </a:cubicBezTo>
                  <a:cubicBezTo>
                    <a:pt x="1418" y="149"/>
                    <a:pt x="829" y="32"/>
                    <a:pt x="508" y="7"/>
                  </a:cubicBezTo>
                  <a:cubicBezTo>
                    <a:pt x="459" y="3"/>
                    <a:pt x="408" y="0"/>
                    <a:pt x="35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6199;p51">
              <a:extLst>
                <a:ext uri="{FF2B5EF4-FFF2-40B4-BE49-F238E27FC236}">
                  <a16:creationId xmlns:a16="http://schemas.microsoft.com/office/drawing/2014/main" id="{EA0F0B86-A3B3-1C8C-E658-877C111D1F43}"/>
                </a:ext>
              </a:extLst>
            </p:cNvPr>
            <p:cNvSpPr/>
            <p:nvPr/>
          </p:nvSpPr>
          <p:spPr>
            <a:xfrm>
              <a:off x="1491233" y="2769419"/>
              <a:ext cx="120062" cy="130980"/>
            </a:xfrm>
            <a:custGeom>
              <a:avLst/>
              <a:gdLst/>
              <a:ahLst/>
              <a:cxnLst/>
              <a:rect l="l" t="t" r="r" b="b"/>
              <a:pathLst>
                <a:path w="1122" h="1224" extrusionOk="0">
                  <a:moveTo>
                    <a:pt x="946" y="0"/>
                  </a:moveTo>
                  <a:cubicBezTo>
                    <a:pt x="935" y="64"/>
                    <a:pt x="924" y="123"/>
                    <a:pt x="912" y="184"/>
                  </a:cubicBezTo>
                  <a:cubicBezTo>
                    <a:pt x="890" y="315"/>
                    <a:pt x="865" y="455"/>
                    <a:pt x="770" y="544"/>
                  </a:cubicBezTo>
                  <a:cubicBezTo>
                    <a:pt x="681" y="635"/>
                    <a:pt x="545" y="658"/>
                    <a:pt x="413" y="658"/>
                  </a:cubicBezTo>
                  <a:cubicBezTo>
                    <a:pt x="388" y="658"/>
                    <a:pt x="363" y="657"/>
                    <a:pt x="338" y="656"/>
                  </a:cubicBezTo>
                  <a:cubicBezTo>
                    <a:pt x="226" y="644"/>
                    <a:pt x="112" y="628"/>
                    <a:pt x="0" y="600"/>
                  </a:cubicBezTo>
                  <a:lnTo>
                    <a:pt x="0" y="600"/>
                  </a:lnTo>
                  <a:cubicBezTo>
                    <a:pt x="87" y="720"/>
                    <a:pt x="184" y="831"/>
                    <a:pt x="290" y="935"/>
                  </a:cubicBezTo>
                  <a:cubicBezTo>
                    <a:pt x="398" y="1043"/>
                    <a:pt x="612" y="1223"/>
                    <a:pt x="796" y="1223"/>
                  </a:cubicBezTo>
                  <a:cubicBezTo>
                    <a:pt x="825" y="1223"/>
                    <a:pt x="854" y="1218"/>
                    <a:pt x="882" y="1208"/>
                  </a:cubicBezTo>
                  <a:cubicBezTo>
                    <a:pt x="1057" y="1141"/>
                    <a:pt x="1110" y="709"/>
                    <a:pt x="1116" y="533"/>
                  </a:cubicBezTo>
                  <a:cubicBezTo>
                    <a:pt x="1122" y="343"/>
                    <a:pt x="1066" y="142"/>
                    <a:pt x="94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6200;p51">
              <a:extLst>
                <a:ext uri="{FF2B5EF4-FFF2-40B4-BE49-F238E27FC236}">
                  <a16:creationId xmlns:a16="http://schemas.microsoft.com/office/drawing/2014/main" id="{E09B8C5E-13AA-5777-D346-36372604AC5A}"/>
                </a:ext>
              </a:extLst>
            </p:cNvPr>
            <p:cNvSpPr/>
            <p:nvPr/>
          </p:nvSpPr>
          <p:spPr>
            <a:xfrm>
              <a:off x="1604663" y="2901150"/>
              <a:ext cx="162758" cy="114608"/>
            </a:xfrm>
            <a:custGeom>
              <a:avLst/>
              <a:gdLst/>
              <a:ahLst/>
              <a:cxnLst/>
              <a:rect l="l" t="t" r="r" b="b"/>
              <a:pathLst>
                <a:path w="1521" h="1071" extrusionOk="0">
                  <a:moveTo>
                    <a:pt x="433" y="1"/>
                  </a:moveTo>
                  <a:cubicBezTo>
                    <a:pt x="245" y="1"/>
                    <a:pt x="21" y="27"/>
                    <a:pt x="6" y="178"/>
                  </a:cubicBezTo>
                  <a:cubicBezTo>
                    <a:pt x="0" y="270"/>
                    <a:pt x="56" y="356"/>
                    <a:pt x="112" y="435"/>
                  </a:cubicBezTo>
                  <a:cubicBezTo>
                    <a:pt x="182" y="527"/>
                    <a:pt x="249" y="624"/>
                    <a:pt x="318" y="719"/>
                  </a:cubicBezTo>
                  <a:cubicBezTo>
                    <a:pt x="402" y="839"/>
                    <a:pt x="486" y="953"/>
                    <a:pt x="569" y="1071"/>
                  </a:cubicBezTo>
                  <a:cubicBezTo>
                    <a:pt x="561" y="1009"/>
                    <a:pt x="553" y="953"/>
                    <a:pt x="544" y="895"/>
                  </a:cubicBezTo>
                  <a:cubicBezTo>
                    <a:pt x="533" y="794"/>
                    <a:pt x="519" y="697"/>
                    <a:pt x="547" y="605"/>
                  </a:cubicBezTo>
                  <a:cubicBezTo>
                    <a:pt x="592" y="451"/>
                    <a:pt x="748" y="342"/>
                    <a:pt x="904" y="306"/>
                  </a:cubicBezTo>
                  <a:cubicBezTo>
                    <a:pt x="969" y="293"/>
                    <a:pt x="1034" y="287"/>
                    <a:pt x="1100" y="287"/>
                  </a:cubicBezTo>
                  <a:cubicBezTo>
                    <a:pt x="1197" y="287"/>
                    <a:pt x="1294" y="299"/>
                    <a:pt x="1390" y="312"/>
                  </a:cubicBezTo>
                  <a:cubicBezTo>
                    <a:pt x="1434" y="317"/>
                    <a:pt x="1479" y="323"/>
                    <a:pt x="1521" y="328"/>
                  </a:cubicBezTo>
                  <a:cubicBezTo>
                    <a:pt x="1496" y="303"/>
                    <a:pt x="1468" y="284"/>
                    <a:pt x="1445" y="262"/>
                  </a:cubicBezTo>
                  <a:cubicBezTo>
                    <a:pt x="1217" y="89"/>
                    <a:pt x="932" y="19"/>
                    <a:pt x="650" y="8"/>
                  </a:cubicBezTo>
                  <a:cubicBezTo>
                    <a:pt x="603" y="7"/>
                    <a:pt x="522" y="1"/>
                    <a:pt x="43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6201;p51">
              <a:extLst>
                <a:ext uri="{FF2B5EF4-FFF2-40B4-BE49-F238E27FC236}">
                  <a16:creationId xmlns:a16="http://schemas.microsoft.com/office/drawing/2014/main" id="{686B6CB4-E8BF-B85D-1752-ACF52BCC36D7}"/>
                </a:ext>
              </a:extLst>
            </p:cNvPr>
            <p:cNvSpPr/>
            <p:nvPr/>
          </p:nvSpPr>
          <p:spPr>
            <a:xfrm>
              <a:off x="1570313" y="2868190"/>
              <a:ext cx="83680" cy="73516"/>
            </a:xfrm>
            <a:custGeom>
              <a:avLst/>
              <a:gdLst/>
              <a:ahLst/>
              <a:cxnLst/>
              <a:rect l="l" t="t" r="r" b="b"/>
              <a:pathLst>
                <a:path w="782" h="687" extrusionOk="0">
                  <a:moveTo>
                    <a:pt x="389" y="1"/>
                  </a:moveTo>
                  <a:cubicBezTo>
                    <a:pt x="261" y="1"/>
                    <a:pt x="140" y="73"/>
                    <a:pt x="81" y="196"/>
                  </a:cubicBezTo>
                  <a:cubicBezTo>
                    <a:pt x="0" y="369"/>
                    <a:pt x="73" y="575"/>
                    <a:pt x="246" y="653"/>
                  </a:cubicBezTo>
                  <a:cubicBezTo>
                    <a:pt x="293" y="676"/>
                    <a:pt x="343" y="686"/>
                    <a:pt x="393" y="686"/>
                  </a:cubicBezTo>
                  <a:cubicBezTo>
                    <a:pt x="521" y="686"/>
                    <a:pt x="644" y="614"/>
                    <a:pt x="701" y="491"/>
                  </a:cubicBezTo>
                  <a:cubicBezTo>
                    <a:pt x="782" y="318"/>
                    <a:pt x="709" y="115"/>
                    <a:pt x="536" y="34"/>
                  </a:cubicBezTo>
                  <a:cubicBezTo>
                    <a:pt x="488" y="11"/>
                    <a:pt x="438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6202;p51">
              <a:extLst>
                <a:ext uri="{FF2B5EF4-FFF2-40B4-BE49-F238E27FC236}">
                  <a16:creationId xmlns:a16="http://schemas.microsoft.com/office/drawing/2014/main" id="{93A37C4C-4DA2-73A8-D33D-26C5722E4D5B}"/>
                </a:ext>
              </a:extLst>
            </p:cNvPr>
            <p:cNvSpPr/>
            <p:nvPr/>
          </p:nvSpPr>
          <p:spPr>
            <a:xfrm>
              <a:off x="1589147" y="2884670"/>
              <a:ext cx="46013" cy="40664"/>
            </a:xfrm>
            <a:custGeom>
              <a:avLst/>
              <a:gdLst/>
              <a:ahLst/>
              <a:cxnLst/>
              <a:rect l="l" t="t" r="r" b="b"/>
              <a:pathLst>
                <a:path w="430" h="380" extrusionOk="0">
                  <a:moveTo>
                    <a:pt x="215" y="0"/>
                  </a:moveTo>
                  <a:cubicBezTo>
                    <a:pt x="143" y="0"/>
                    <a:pt x="75" y="42"/>
                    <a:pt x="45" y="109"/>
                  </a:cubicBezTo>
                  <a:cubicBezTo>
                    <a:pt x="0" y="204"/>
                    <a:pt x="42" y="315"/>
                    <a:pt x="134" y="360"/>
                  </a:cubicBezTo>
                  <a:cubicBezTo>
                    <a:pt x="161" y="373"/>
                    <a:pt x="189" y="379"/>
                    <a:pt x="216" y="379"/>
                  </a:cubicBezTo>
                  <a:cubicBezTo>
                    <a:pt x="286" y="379"/>
                    <a:pt x="353" y="339"/>
                    <a:pt x="385" y="270"/>
                  </a:cubicBezTo>
                  <a:cubicBezTo>
                    <a:pt x="430" y="176"/>
                    <a:pt x="388" y="64"/>
                    <a:pt x="296" y="19"/>
                  </a:cubicBezTo>
                  <a:cubicBezTo>
                    <a:pt x="270" y="6"/>
                    <a:pt x="242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6203;p51">
              <a:extLst>
                <a:ext uri="{FF2B5EF4-FFF2-40B4-BE49-F238E27FC236}">
                  <a16:creationId xmlns:a16="http://schemas.microsoft.com/office/drawing/2014/main" id="{CB517441-7E4A-AF7C-7FFC-BD4CB4217FCA}"/>
                </a:ext>
              </a:extLst>
            </p:cNvPr>
            <p:cNvSpPr/>
            <p:nvPr/>
          </p:nvSpPr>
          <p:spPr>
            <a:xfrm>
              <a:off x="1915739" y="2492262"/>
              <a:ext cx="502507" cy="478442"/>
            </a:xfrm>
            <a:custGeom>
              <a:avLst/>
              <a:gdLst/>
              <a:ahLst/>
              <a:cxnLst/>
              <a:rect l="l" t="t" r="r" b="b"/>
              <a:pathLst>
                <a:path w="4696" h="4471" extrusionOk="0">
                  <a:moveTo>
                    <a:pt x="3601" y="0"/>
                  </a:moveTo>
                  <a:cubicBezTo>
                    <a:pt x="3592" y="0"/>
                    <a:pt x="3583" y="1"/>
                    <a:pt x="3574" y="1"/>
                  </a:cubicBezTo>
                  <a:cubicBezTo>
                    <a:pt x="3415" y="7"/>
                    <a:pt x="3273" y="82"/>
                    <a:pt x="3133" y="157"/>
                  </a:cubicBezTo>
                  <a:cubicBezTo>
                    <a:pt x="3019" y="219"/>
                    <a:pt x="2896" y="286"/>
                    <a:pt x="2796" y="369"/>
                  </a:cubicBezTo>
                  <a:lnTo>
                    <a:pt x="2784" y="380"/>
                  </a:lnTo>
                  <a:cubicBezTo>
                    <a:pt x="2773" y="392"/>
                    <a:pt x="2765" y="400"/>
                    <a:pt x="2751" y="411"/>
                  </a:cubicBezTo>
                  <a:lnTo>
                    <a:pt x="2729" y="433"/>
                  </a:lnTo>
                  <a:cubicBezTo>
                    <a:pt x="2723" y="439"/>
                    <a:pt x="2712" y="447"/>
                    <a:pt x="2703" y="456"/>
                  </a:cubicBezTo>
                  <a:lnTo>
                    <a:pt x="2662" y="509"/>
                  </a:lnTo>
                  <a:cubicBezTo>
                    <a:pt x="2639" y="540"/>
                    <a:pt x="2620" y="573"/>
                    <a:pt x="2603" y="604"/>
                  </a:cubicBezTo>
                  <a:cubicBezTo>
                    <a:pt x="2592" y="620"/>
                    <a:pt x="2586" y="634"/>
                    <a:pt x="2578" y="651"/>
                  </a:cubicBezTo>
                  <a:cubicBezTo>
                    <a:pt x="2542" y="735"/>
                    <a:pt x="2517" y="821"/>
                    <a:pt x="2491" y="913"/>
                  </a:cubicBezTo>
                  <a:cubicBezTo>
                    <a:pt x="2480" y="955"/>
                    <a:pt x="2466" y="1008"/>
                    <a:pt x="2450" y="1064"/>
                  </a:cubicBezTo>
                  <a:cubicBezTo>
                    <a:pt x="2425" y="805"/>
                    <a:pt x="2313" y="551"/>
                    <a:pt x="2104" y="406"/>
                  </a:cubicBezTo>
                  <a:cubicBezTo>
                    <a:pt x="1864" y="241"/>
                    <a:pt x="1546" y="244"/>
                    <a:pt x="1275" y="135"/>
                  </a:cubicBezTo>
                  <a:cubicBezTo>
                    <a:pt x="1194" y="104"/>
                    <a:pt x="1113" y="62"/>
                    <a:pt x="1024" y="57"/>
                  </a:cubicBezTo>
                  <a:cubicBezTo>
                    <a:pt x="1017" y="56"/>
                    <a:pt x="1011" y="56"/>
                    <a:pt x="1004" y="56"/>
                  </a:cubicBezTo>
                  <a:cubicBezTo>
                    <a:pt x="815" y="56"/>
                    <a:pt x="661" y="248"/>
                    <a:pt x="653" y="439"/>
                  </a:cubicBezTo>
                  <a:cubicBezTo>
                    <a:pt x="633" y="634"/>
                    <a:pt x="720" y="830"/>
                    <a:pt x="820" y="1000"/>
                  </a:cubicBezTo>
                  <a:cubicBezTo>
                    <a:pt x="943" y="1209"/>
                    <a:pt x="1085" y="1404"/>
                    <a:pt x="1247" y="1583"/>
                  </a:cubicBezTo>
                  <a:cubicBezTo>
                    <a:pt x="1242" y="1580"/>
                    <a:pt x="1236" y="1580"/>
                    <a:pt x="1228" y="1580"/>
                  </a:cubicBezTo>
                  <a:lnTo>
                    <a:pt x="1219" y="1580"/>
                  </a:lnTo>
                  <a:cubicBezTo>
                    <a:pt x="1191" y="1580"/>
                    <a:pt x="1164" y="1577"/>
                    <a:pt x="1136" y="1577"/>
                  </a:cubicBezTo>
                  <a:lnTo>
                    <a:pt x="1127" y="1577"/>
                  </a:lnTo>
                  <a:cubicBezTo>
                    <a:pt x="1114" y="1577"/>
                    <a:pt x="1100" y="1577"/>
                    <a:pt x="1087" y="1577"/>
                  </a:cubicBezTo>
                  <a:cubicBezTo>
                    <a:pt x="886" y="1577"/>
                    <a:pt x="687" y="1618"/>
                    <a:pt x="569" y="1773"/>
                  </a:cubicBezTo>
                  <a:cubicBezTo>
                    <a:pt x="500" y="1862"/>
                    <a:pt x="469" y="1982"/>
                    <a:pt x="377" y="2046"/>
                  </a:cubicBezTo>
                  <a:cubicBezTo>
                    <a:pt x="293" y="2110"/>
                    <a:pt x="176" y="2110"/>
                    <a:pt x="95" y="2180"/>
                  </a:cubicBezTo>
                  <a:cubicBezTo>
                    <a:pt x="23" y="2241"/>
                    <a:pt x="0" y="2353"/>
                    <a:pt x="34" y="2445"/>
                  </a:cubicBezTo>
                  <a:cubicBezTo>
                    <a:pt x="64" y="2534"/>
                    <a:pt x="142" y="2604"/>
                    <a:pt x="232" y="2640"/>
                  </a:cubicBezTo>
                  <a:cubicBezTo>
                    <a:pt x="296" y="2665"/>
                    <a:pt x="366" y="2674"/>
                    <a:pt x="421" y="2713"/>
                  </a:cubicBezTo>
                  <a:cubicBezTo>
                    <a:pt x="578" y="2822"/>
                    <a:pt x="550" y="3098"/>
                    <a:pt x="709" y="3201"/>
                  </a:cubicBezTo>
                  <a:cubicBezTo>
                    <a:pt x="753" y="3229"/>
                    <a:pt x="803" y="3241"/>
                    <a:pt x="856" y="3241"/>
                  </a:cubicBezTo>
                  <a:cubicBezTo>
                    <a:pt x="932" y="3241"/>
                    <a:pt x="1013" y="3217"/>
                    <a:pt x="1085" y="3187"/>
                  </a:cubicBezTo>
                  <a:cubicBezTo>
                    <a:pt x="1088" y="3187"/>
                    <a:pt x="1094" y="3187"/>
                    <a:pt x="1097" y="3184"/>
                  </a:cubicBezTo>
                  <a:cubicBezTo>
                    <a:pt x="1219" y="3134"/>
                    <a:pt x="1339" y="3084"/>
                    <a:pt x="1459" y="3020"/>
                  </a:cubicBezTo>
                  <a:cubicBezTo>
                    <a:pt x="1468" y="3014"/>
                    <a:pt x="1476" y="3008"/>
                    <a:pt x="1487" y="3003"/>
                  </a:cubicBezTo>
                  <a:cubicBezTo>
                    <a:pt x="1537" y="2978"/>
                    <a:pt x="1585" y="2950"/>
                    <a:pt x="1632" y="2922"/>
                  </a:cubicBezTo>
                  <a:lnTo>
                    <a:pt x="1632" y="2922"/>
                  </a:lnTo>
                  <a:cubicBezTo>
                    <a:pt x="1607" y="2972"/>
                    <a:pt x="1582" y="3022"/>
                    <a:pt x="1557" y="3075"/>
                  </a:cubicBezTo>
                  <a:cubicBezTo>
                    <a:pt x="1554" y="3078"/>
                    <a:pt x="1554" y="3084"/>
                    <a:pt x="1549" y="3087"/>
                  </a:cubicBezTo>
                  <a:cubicBezTo>
                    <a:pt x="1532" y="3126"/>
                    <a:pt x="1518" y="3162"/>
                    <a:pt x="1504" y="3201"/>
                  </a:cubicBezTo>
                  <a:cubicBezTo>
                    <a:pt x="1504" y="3209"/>
                    <a:pt x="1504" y="3212"/>
                    <a:pt x="1501" y="3215"/>
                  </a:cubicBezTo>
                  <a:cubicBezTo>
                    <a:pt x="1415" y="3480"/>
                    <a:pt x="1387" y="3762"/>
                    <a:pt x="1445" y="4035"/>
                  </a:cubicBezTo>
                  <a:cubicBezTo>
                    <a:pt x="1490" y="4240"/>
                    <a:pt x="1622" y="4470"/>
                    <a:pt x="1832" y="4470"/>
                  </a:cubicBezTo>
                  <a:cubicBezTo>
                    <a:pt x="1833" y="4470"/>
                    <a:pt x="1835" y="4470"/>
                    <a:pt x="1836" y="4470"/>
                  </a:cubicBezTo>
                  <a:cubicBezTo>
                    <a:pt x="2020" y="4470"/>
                    <a:pt x="2146" y="4292"/>
                    <a:pt x="2296" y="4186"/>
                  </a:cubicBezTo>
                  <a:cubicBezTo>
                    <a:pt x="2466" y="4066"/>
                    <a:pt x="2703" y="4013"/>
                    <a:pt x="2812" y="3843"/>
                  </a:cubicBezTo>
                  <a:cubicBezTo>
                    <a:pt x="2821" y="3837"/>
                    <a:pt x="2823" y="3826"/>
                    <a:pt x="2829" y="3815"/>
                  </a:cubicBezTo>
                  <a:cubicBezTo>
                    <a:pt x="2849" y="3784"/>
                    <a:pt x="2857" y="3748"/>
                    <a:pt x="2865" y="3714"/>
                  </a:cubicBezTo>
                  <a:cubicBezTo>
                    <a:pt x="2868" y="3678"/>
                    <a:pt x="2871" y="3642"/>
                    <a:pt x="2871" y="3605"/>
                  </a:cubicBezTo>
                  <a:cubicBezTo>
                    <a:pt x="2871" y="3536"/>
                    <a:pt x="2857" y="3460"/>
                    <a:pt x="2843" y="3391"/>
                  </a:cubicBezTo>
                  <a:cubicBezTo>
                    <a:pt x="2823" y="3299"/>
                    <a:pt x="2807" y="3201"/>
                    <a:pt x="2787" y="3106"/>
                  </a:cubicBezTo>
                  <a:cubicBezTo>
                    <a:pt x="2784" y="3075"/>
                    <a:pt x="2779" y="3045"/>
                    <a:pt x="2770" y="3017"/>
                  </a:cubicBezTo>
                  <a:lnTo>
                    <a:pt x="2770" y="3017"/>
                  </a:lnTo>
                  <a:cubicBezTo>
                    <a:pt x="2782" y="3028"/>
                    <a:pt x="2787" y="3042"/>
                    <a:pt x="2798" y="3056"/>
                  </a:cubicBezTo>
                  <a:cubicBezTo>
                    <a:pt x="2865" y="3145"/>
                    <a:pt x="2927" y="3232"/>
                    <a:pt x="2991" y="3324"/>
                  </a:cubicBezTo>
                  <a:lnTo>
                    <a:pt x="3128" y="3511"/>
                  </a:lnTo>
                  <a:cubicBezTo>
                    <a:pt x="3206" y="3622"/>
                    <a:pt x="3289" y="3739"/>
                    <a:pt x="3409" y="3812"/>
                  </a:cubicBezTo>
                  <a:cubicBezTo>
                    <a:pt x="3500" y="3867"/>
                    <a:pt x="3601" y="3891"/>
                    <a:pt x="3705" y="3891"/>
                  </a:cubicBezTo>
                  <a:cubicBezTo>
                    <a:pt x="3915" y="3891"/>
                    <a:pt x="4137" y="3792"/>
                    <a:pt x="4308" y="3661"/>
                  </a:cubicBezTo>
                  <a:cubicBezTo>
                    <a:pt x="4430" y="3564"/>
                    <a:pt x="4545" y="3452"/>
                    <a:pt x="4598" y="3307"/>
                  </a:cubicBezTo>
                  <a:cubicBezTo>
                    <a:pt x="4695" y="3042"/>
                    <a:pt x="4564" y="2749"/>
                    <a:pt x="4358" y="2545"/>
                  </a:cubicBezTo>
                  <a:cubicBezTo>
                    <a:pt x="4341" y="2529"/>
                    <a:pt x="4327" y="2515"/>
                    <a:pt x="4308" y="2501"/>
                  </a:cubicBezTo>
                  <a:cubicBezTo>
                    <a:pt x="4291" y="2490"/>
                    <a:pt x="4274" y="2476"/>
                    <a:pt x="4257" y="2462"/>
                  </a:cubicBezTo>
                  <a:cubicBezTo>
                    <a:pt x="4068" y="2319"/>
                    <a:pt x="3853" y="2227"/>
                    <a:pt x="3624" y="2180"/>
                  </a:cubicBezTo>
                  <a:cubicBezTo>
                    <a:pt x="3660" y="2172"/>
                    <a:pt x="3694" y="2163"/>
                    <a:pt x="3727" y="2155"/>
                  </a:cubicBezTo>
                  <a:cubicBezTo>
                    <a:pt x="3856" y="2121"/>
                    <a:pt x="3998" y="2054"/>
                    <a:pt x="4026" y="1926"/>
                  </a:cubicBezTo>
                  <a:cubicBezTo>
                    <a:pt x="4026" y="1915"/>
                    <a:pt x="4029" y="1904"/>
                    <a:pt x="4029" y="1890"/>
                  </a:cubicBezTo>
                  <a:lnTo>
                    <a:pt x="4029" y="1879"/>
                  </a:lnTo>
                  <a:cubicBezTo>
                    <a:pt x="4029" y="1870"/>
                    <a:pt x="4029" y="1862"/>
                    <a:pt x="4026" y="1851"/>
                  </a:cubicBezTo>
                  <a:cubicBezTo>
                    <a:pt x="4023" y="1848"/>
                    <a:pt x="4023" y="1845"/>
                    <a:pt x="4023" y="1842"/>
                  </a:cubicBezTo>
                  <a:cubicBezTo>
                    <a:pt x="4020" y="1831"/>
                    <a:pt x="4020" y="1820"/>
                    <a:pt x="4015" y="1809"/>
                  </a:cubicBezTo>
                  <a:lnTo>
                    <a:pt x="4015" y="1806"/>
                  </a:lnTo>
                  <a:cubicBezTo>
                    <a:pt x="4006" y="1761"/>
                    <a:pt x="3987" y="1717"/>
                    <a:pt x="3978" y="1669"/>
                  </a:cubicBezTo>
                  <a:cubicBezTo>
                    <a:pt x="3970" y="1647"/>
                    <a:pt x="3967" y="1625"/>
                    <a:pt x="3964" y="1605"/>
                  </a:cubicBezTo>
                  <a:cubicBezTo>
                    <a:pt x="3951" y="1446"/>
                    <a:pt x="4048" y="1304"/>
                    <a:pt x="4118" y="1164"/>
                  </a:cubicBezTo>
                  <a:cubicBezTo>
                    <a:pt x="4232" y="930"/>
                    <a:pt x="4271" y="651"/>
                    <a:pt x="4174" y="411"/>
                  </a:cubicBezTo>
                  <a:cubicBezTo>
                    <a:pt x="4082" y="180"/>
                    <a:pt x="3848" y="0"/>
                    <a:pt x="3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6204;p51">
              <a:extLst>
                <a:ext uri="{FF2B5EF4-FFF2-40B4-BE49-F238E27FC236}">
                  <a16:creationId xmlns:a16="http://schemas.microsoft.com/office/drawing/2014/main" id="{CB98E688-54AC-9A87-4C0C-E65E1A507122}"/>
                </a:ext>
              </a:extLst>
            </p:cNvPr>
            <p:cNvSpPr/>
            <p:nvPr/>
          </p:nvSpPr>
          <p:spPr>
            <a:xfrm>
              <a:off x="2148913" y="2525970"/>
              <a:ext cx="194433" cy="205887"/>
            </a:xfrm>
            <a:custGeom>
              <a:avLst/>
              <a:gdLst/>
              <a:ahLst/>
              <a:cxnLst/>
              <a:rect l="l" t="t" r="r" b="b"/>
              <a:pathLst>
                <a:path w="1817" h="1924" extrusionOk="0">
                  <a:moveTo>
                    <a:pt x="1254" y="0"/>
                  </a:moveTo>
                  <a:cubicBezTo>
                    <a:pt x="1245" y="0"/>
                    <a:pt x="1236" y="1"/>
                    <a:pt x="1228" y="1"/>
                  </a:cubicBezTo>
                  <a:cubicBezTo>
                    <a:pt x="1094" y="10"/>
                    <a:pt x="971" y="71"/>
                    <a:pt x="856" y="138"/>
                  </a:cubicBezTo>
                  <a:cubicBezTo>
                    <a:pt x="706" y="219"/>
                    <a:pt x="558" y="303"/>
                    <a:pt x="455" y="437"/>
                  </a:cubicBezTo>
                  <a:cubicBezTo>
                    <a:pt x="382" y="540"/>
                    <a:pt x="343" y="660"/>
                    <a:pt x="312" y="780"/>
                  </a:cubicBezTo>
                  <a:cubicBezTo>
                    <a:pt x="246" y="1028"/>
                    <a:pt x="0" y="1636"/>
                    <a:pt x="271" y="1826"/>
                  </a:cubicBezTo>
                  <a:cubicBezTo>
                    <a:pt x="374" y="1898"/>
                    <a:pt x="527" y="1924"/>
                    <a:pt x="690" y="1924"/>
                  </a:cubicBezTo>
                  <a:cubicBezTo>
                    <a:pt x="930" y="1924"/>
                    <a:pt x="1193" y="1869"/>
                    <a:pt x="1356" y="1826"/>
                  </a:cubicBezTo>
                  <a:cubicBezTo>
                    <a:pt x="1462" y="1798"/>
                    <a:pt x="1585" y="1742"/>
                    <a:pt x="1610" y="1631"/>
                  </a:cubicBezTo>
                  <a:cubicBezTo>
                    <a:pt x="1629" y="1538"/>
                    <a:pt x="1571" y="1449"/>
                    <a:pt x="1560" y="1357"/>
                  </a:cubicBezTo>
                  <a:cubicBezTo>
                    <a:pt x="1546" y="1226"/>
                    <a:pt x="1629" y="1106"/>
                    <a:pt x="1691" y="989"/>
                  </a:cubicBezTo>
                  <a:cubicBezTo>
                    <a:pt x="1788" y="791"/>
                    <a:pt x="1816" y="554"/>
                    <a:pt x="1735" y="350"/>
                  </a:cubicBezTo>
                  <a:cubicBezTo>
                    <a:pt x="1658" y="157"/>
                    <a:pt x="1462" y="0"/>
                    <a:pt x="1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6205;p51">
              <a:extLst>
                <a:ext uri="{FF2B5EF4-FFF2-40B4-BE49-F238E27FC236}">
                  <a16:creationId xmlns:a16="http://schemas.microsoft.com/office/drawing/2014/main" id="{4B5CDC8A-E48D-02C9-7D62-8ABDC667469D}"/>
                </a:ext>
              </a:extLst>
            </p:cNvPr>
            <p:cNvSpPr/>
            <p:nvPr/>
          </p:nvSpPr>
          <p:spPr>
            <a:xfrm>
              <a:off x="2181658" y="2646785"/>
              <a:ext cx="101978" cy="64313"/>
            </a:xfrm>
            <a:custGeom>
              <a:avLst/>
              <a:gdLst/>
              <a:ahLst/>
              <a:cxnLst/>
              <a:rect l="l" t="t" r="r" b="b"/>
              <a:pathLst>
                <a:path w="953" h="601" extrusionOk="0">
                  <a:moveTo>
                    <a:pt x="910" y="0"/>
                  </a:moveTo>
                  <a:cubicBezTo>
                    <a:pt x="900" y="0"/>
                    <a:pt x="890" y="5"/>
                    <a:pt x="882" y="13"/>
                  </a:cubicBezTo>
                  <a:cubicBezTo>
                    <a:pt x="659" y="262"/>
                    <a:pt x="355" y="446"/>
                    <a:pt x="32" y="527"/>
                  </a:cubicBezTo>
                  <a:cubicBezTo>
                    <a:pt x="9" y="532"/>
                    <a:pt x="1" y="552"/>
                    <a:pt x="4" y="571"/>
                  </a:cubicBezTo>
                  <a:cubicBezTo>
                    <a:pt x="6" y="582"/>
                    <a:pt x="15" y="591"/>
                    <a:pt x="23" y="596"/>
                  </a:cubicBezTo>
                  <a:cubicBezTo>
                    <a:pt x="29" y="598"/>
                    <a:pt x="36" y="600"/>
                    <a:pt x="42" y="600"/>
                  </a:cubicBezTo>
                  <a:cubicBezTo>
                    <a:pt x="45" y="600"/>
                    <a:pt x="47" y="600"/>
                    <a:pt x="48" y="599"/>
                  </a:cubicBezTo>
                  <a:cubicBezTo>
                    <a:pt x="386" y="516"/>
                    <a:pt x="704" y="323"/>
                    <a:pt x="938" y="64"/>
                  </a:cubicBezTo>
                  <a:cubicBezTo>
                    <a:pt x="952" y="50"/>
                    <a:pt x="952" y="25"/>
                    <a:pt x="935" y="11"/>
                  </a:cubicBezTo>
                  <a:cubicBezTo>
                    <a:pt x="929" y="4"/>
                    <a:pt x="920" y="0"/>
                    <a:pt x="9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6206;p51">
              <a:extLst>
                <a:ext uri="{FF2B5EF4-FFF2-40B4-BE49-F238E27FC236}">
                  <a16:creationId xmlns:a16="http://schemas.microsoft.com/office/drawing/2014/main" id="{C9FC8921-5E7B-BD72-C151-7A8499EDBC87}"/>
                </a:ext>
              </a:extLst>
            </p:cNvPr>
            <p:cNvSpPr/>
            <p:nvPr/>
          </p:nvSpPr>
          <p:spPr>
            <a:xfrm>
              <a:off x="2189469" y="2629663"/>
              <a:ext cx="44836" cy="80793"/>
            </a:xfrm>
            <a:custGeom>
              <a:avLst/>
              <a:gdLst/>
              <a:ahLst/>
              <a:cxnLst/>
              <a:rect l="l" t="t" r="r" b="b"/>
              <a:pathLst>
                <a:path w="419" h="755" extrusionOk="0">
                  <a:moveTo>
                    <a:pt x="376" y="1"/>
                  </a:moveTo>
                  <a:cubicBezTo>
                    <a:pt x="365" y="1"/>
                    <a:pt x="355" y="7"/>
                    <a:pt x="346" y="17"/>
                  </a:cubicBezTo>
                  <a:cubicBezTo>
                    <a:pt x="182" y="215"/>
                    <a:pt x="62" y="455"/>
                    <a:pt x="3" y="706"/>
                  </a:cubicBezTo>
                  <a:cubicBezTo>
                    <a:pt x="0" y="726"/>
                    <a:pt x="6" y="742"/>
                    <a:pt x="26" y="748"/>
                  </a:cubicBezTo>
                  <a:cubicBezTo>
                    <a:pt x="28" y="754"/>
                    <a:pt x="31" y="754"/>
                    <a:pt x="31" y="754"/>
                  </a:cubicBezTo>
                  <a:cubicBezTo>
                    <a:pt x="34" y="754"/>
                    <a:pt x="37" y="755"/>
                    <a:pt x="40" y="755"/>
                  </a:cubicBezTo>
                  <a:cubicBezTo>
                    <a:pt x="56" y="755"/>
                    <a:pt x="71" y="742"/>
                    <a:pt x="76" y="726"/>
                  </a:cubicBezTo>
                  <a:cubicBezTo>
                    <a:pt x="132" y="483"/>
                    <a:pt x="243" y="254"/>
                    <a:pt x="405" y="62"/>
                  </a:cubicBezTo>
                  <a:cubicBezTo>
                    <a:pt x="419" y="45"/>
                    <a:pt x="416" y="23"/>
                    <a:pt x="397" y="9"/>
                  </a:cubicBezTo>
                  <a:cubicBezTo>
                    <a:pt x="390" y="3"/>
                    <a:pt x="383" y="1"/>
                    <a:pt x="37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6207;p51">
              <a:extLst>
                <a:ext uri="{FF2B5EF4-FFF2-40B4-BE49-F238E27FC236}">
                  <a16:creationId xmlns:a16="http://schemas.microsoft.com/office/drawing/2014/main" id="{F1564DEF-8ABD-934F-BFB4-C4916BD58763}"/>
                </a:ext>
              </a:extLst>
            </p:cNvPr>
            <p:cNvSpPr/>
            <p:nvPr/>
          </p:nvSpPr>
          <p:spPr>
            <a:xfrm>
              <a:off x="2170315" y="2578298"/>
              <a:ext cx="130870" cy="138792"/>
            </a:xfrm>
            <a:custGeom>
              <a:avLst/>
              <a:gdLst/>
              <a:ahLst/>
              <a:cxnLst/>
              <a:rect l="l" t="t" r="r" b="b"/>
              <a:pathLst>
                <a:path w="1223" h="1297" extrusionOk="0">
                  <a:moveTo>
                    <a:pt x="838" y="0"/>
                  </a:moveTo>
                  <a:cubicBezTo>
                    <a:pt x="834" y="0"/>
                    <a:pt x="830" y="0"/>
                    <a:pt x="827" y="1"/>
                  </a:cubicBezTo>
                  <a:cubicBezTo>
                    <a:pt x="737" y="9"/>
                    <a:pt x="656" y="51"/>
                    <a:pt x="581" y="93"/>
                  </a:cubicBezTo>
                  <a:cubicBezTo>
                    <a:pt x="478" y="148"/>
                    <a:pt x="378" y="204"/>
                    <a:pt x="308" y="293"/>
                  </a:cubicBezTo>
                  <a:cubicBezTo>
                    <a:pt x="260" y="360"/>
                    <a:pt x="235" y="444"/>
                    <a:pt x="210" y="525"/>
                  </a:cubicBezTo>
                  <a:cubicBezTo>
                    <a:pt x="168" y="692"/>
                    <a:pt x="1" y="1103"/>
                    <a:pt x="182" y="1228"/>
                  </a:cubicBezTo>
                  <a:cubicBezTo>
                    <a:pt x="252" y="1279"/>
                    <a:pt x="357" y="1297"/>
                    <a:pt x="469" y="1297"/>
                  </a:cubicBezTo>
                  <a:cubicBezTo>
                    <a:pt x="629" y="1297"/>
                    <a:pt x="802" y="1260"/>
                    <a:pt x="910" y="1231"/>
                  </a:cubicBezTo>
                  <a:cubicBezTo>
                    <a:pt x="983" y="1211"/>
                    <a:pt x="1069" y="1175"/>
                    <a:pt x="1083" y="1100"/>
                  </a:cubicBezTo>
                  <a:cubicBezTo>
                    <a:pt x="1097" y="1036"/>
                    <a:pt x="1058" y="977"/>
                    <a:pt x="1050" y="916"/>
                  </a:cubicBezTo>
                  <a:cubicBezTo>
                    <a:pt x="1041" y="824"/>
                    <a:pt x="1100" y="748"/>
                    <a:pt x="1139" y="667"/>
                  </a:cubicBezTo>
                  <a:cubicBezTo>
                    <a:pt x="1203" y="533"/>
                    <a:pt x="1223" y="374"/>
                    <a:pt x="1170" y="238"/>
                  </a:cubicBezTo>
                  <a:cubicBezTo>
                    <a:pt x="1115" y="102"/>
                    <a:pt x="982" y="0"/>
                    <a:pt x="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6208;p51">
              <a:extLst>
                <a:ext uri="{FF2B5EF4-FFF2-40B4-BE49-F238E27FC236}">
                  <a16:creationId xmlns:a16="http://schemas.microsoft.com/office/drawing/2014/main" id="{4762FA33-8B8A-8CA7-CFFB-814805F030FC}"/>
                </a:ext>
              </a:extLst>
            </p:cNvPr>
            <p:cNvSpPr/>
            <p:nvPr/>
          </p:nvSpPr>
          <p:spPr>
            <a:xfrm>
              <a:off x="2172455" y="2717947"/>
              <a:ext cx="210912" cy="160836"/>
            </a:xfrm>
            <a:custGeom>
              <a:avLst/>
              <a:gdLst/>
              <a:ahLst/>
              <a:cxnLst/>
              <a:rect l="l" t="t" r="r" b="b"/>
              <a:pathLst>
                <a:path w="1971" h="1503" extrusionOk="0">
                  <a:moveTo>
                    <a:pt x="482" y="0"/>
                  </a:moveTo>
                  <a:cubicBezTo>
                    <a:pt x="272" y="0"/>
                    <a:pt x="20" y="28"/>
                    <a:pt x="9" y="196"/>
                  </a:cubicBezTo>
                  <a:cubicBezTo>
                    <a:pt x="0" y="300"/>
                    <a:pt x="65" y="395"/>
                    <a:pt x="123" y="478"/>
                  </a:cubicBezTo>
                  <a:cubicBezTo>
                    <a:pt x="201" y="584"/>
                    <a:pt x="277" y="687"/>
                    <a:pt x="349" y="793"/>
                  </a:cubicBezTo>
                  <a:cubicBezTo>
                    <a:pt x="444" y="922"/>
                    <a:pt x="536" y="1050"/>
                    <a:pt x="631" y="1178"/>
                  </a:cubicBezTo>
                  <a:cubicBezTo>
                    <a:pt x="695" y="1276"/>
                    <a:pt x="765" y="1371"/>
                    <a:pt x="868" y="1435"/>
                  </a:cubicBezTo>
                  <a:cubicBezTo>
                    <a:pt x="945" y="1483"/>
                    <a:pt x="1032" y="1503"/>
                    <a:pt x="1121" y="1503"/>
                  </a:cubicBezTo>
                  <a:cubicBezTo>
                    <a:pt x="1299" y="1503"/>
                    <a:pt x="1486" y="1421"/>
                    <a:pt x="1630" y="1310"/>
                  </a:cubicBezTo>
                  <a:cubicBezTo>
                    <a:pt x="1733" y="1229"/>
                    <a:pt x="1831" y="1131"/>
                    <a:pt x="1875" y="1008"/>
                  </a:cubicBezTo>
                  <a:cubicBezTo>
                    <a:pt x="1970" y="752"/>
                    <a:pt x="1805" y="461"/>
                    <a:pt x="1585" y="294"/>
                  </a:cubicBezTo>
                  <a:cubicBezTo>
                    <a:pt x="1334" y="102"/>
                    <a:pt x="1021" y="26"/>
                    <a:pt x="715" y="7"/>
                  </a:cubicBezTo>
                  <a:cubicBezTo>
                    <a:pt x="664" y="6"/>
                    <a:pt x="577" y="0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6209;p51">
              <a:extLst>
                <a:ext uri="{FF2B5EF4-FFF2-40B4-BE49-F238E27FC236}">
                  <a16:creationId xmlns:a16="http://schemas.microsoft.com/office/drawing/2014/main" id="{D9F4FCF6-69A5-89CA-6AE5-5482D83B2FC5}"/>
                </a:ext>
              </a:extLst>
            </p:cNvPr>
            <p:cNvSpPr/>
            <p:nvPr/>
          </p:nvSpPr>
          <p:spPr>
            <a:xfrm>
              <a:off x="2189148" y="2725759"/>
              <a:ext cx="111502" cy="46656"/>
            </a:xfrm>
            <a:custGeom>
              <a:avLst/>
              <a:gdLst/>
              <a:ahLst/>
              <a:cxnLst/>
              <a:rect l="l" t="t" r="r" b="b"/>
              <a:pathLst>
                <a:path w="1042" h="436" extrusionOk="0">
                  <a:moveTo>
                    <a:pt x="37" y="1"/>
                  </a:moveTo>
                  <a:cubicBezTo>
                    <a:pt x="17" y="1"/>
                    <a:pt x="1" y="17"/>
                    <a:pt x="1" y="37"/>
                  </a:cubicBezTo>
                  <a:cubicBezTo>
                    <a:pt x="3" y="59"/>
                    <a:pt x="15" y="70"/>
                    <a:pt x="23" y="79"/>
                  </a:cubicBezTo>
                  <a:cubicBezTo>
                    <a:pt x="31" y="82"/>
                    <a:pt x="34" y="82"/>
                    <a:pt x="37" y="82"/>
                  </a:cubicBezTo>
                  <a:cubicBezTo>
                    <a:pt x="380" y="87"/>
                    <a:pt x="715" y="210"/>
                    <a:pt x="977" y="428"/>
                  </a:cubicBezTo>
                  <a:cubicBezTo>
                    <a:pt x="984" y="433"/>
                    <a:pt x="991" y="435"/>
                    <a:pt x="997" y="435"/>
                  </a:cubicBezTo>
                  <a:cubicBezTo>
                    <a:pt x="1008" y="435"/>
                    <a:pt x="1019" y="429"/>
                    <a:pt x="1027" y="419"/>
                  </a:cubicBezTo>
                  <a:cubicBezTo>
                    <a:pt x="1041" y="402"/>
                    <a:pt x="1038" y="380"/>
                    <a:pt x="1022" y="366"/>
                  </a:cubicBezTo>
                  <a:cubicBezTo>
                    <a:pt x="746" y="137"/>
                    <a:pt x="394" y="9"/>
                    <a:pt x="3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6210;p51">
              <a:extLst>
                <a:ext uri="{FF2B5EF4-FFF2-40B4-BE49-F238E27FC236}">
                  <a16:creationId xmlns:a16="http://schemas.microsoft.com/office/drawing/2014/main" id="{5F39CF4B-C823-39CD-7097-62226607B6E0}"/>
                </a:ext>
              </a:extLst>
            </p:cNvPr>
            <p:cNvSpPr/>
            <p:nvPr/>
          </p:nvSpPr>
          <p:spPr>
            <a:xfrm>
              <a:off x="2189469" y="2743095"/>
              <a:ext cx="72979" cy="77261"/>
            </a:xfrm>
            <a:custGeom>
              <a:avLst/>
              <a:gdLst/>
              <a:ahLst/>
              <a:cxnLst/>
              <a:rect l="l" t="t" r="r" b="b"/>
              <a:pathLst>
                <a:path w="682" h="722" extrusionOk="0">
                  <a:moveTo>
                    <a:pt x="44" y="1"/>
                  </a:moveTo>
                  <a:cubicBezTo>
                    <a:pt x="38" y="1"/>
                    <a:pt x="32" y="3"/>
                    <a:pt x="26" y="6"/>
                  </a:cubicBezTo>
                  <a:cubicBezTo>
                    <a:pt x="6" y="17"/>
                    <a:pt x="0" y="37"/>
                    <a:pt x="12" y="59"/>
                  </a:cubicBezTo>
                  <a:cubicBezTo>
                    <a:pt x="165" y="313"/>
                    <a:pt x="369" y="539"/>
                    <a:pt x="611" y="715"/>
                  </a:cubicBezTo>
                  <a:cubicBezTo>
                    <a:pt x="617" y="717"/>
                    <a:pt x="617" y="717"/>
                    <a:pt x="620" y="717"/>
                  </a:cubicBezTo>
                  <a:cubicBezTo>
                    <a:pt x="626" y="720"/>
                    <a:pt x="632" y="721"/>
                    <a:pt x="637" y="721"/>
                  </a:cubicBezTo>
                  <a:cubicBezTo>
                    <a:pt x="649" y="721"/>
                    <a:pt x="659" y="715"/>
                    <a:pt x="667" y="704"/>
                  </a:cubicBezTo>
                  <a:cubicBezTo>
                    <a:pt x="681" y="687"/>
                    <a:pt x="676" y="664"/>
                    <a:pt x="656" y="651"/>
                  </a:cubicBezTo>
                  <a:cubicBezTo>
                    <a:pt x="422" y="483"/>
                    <a:pt x="224" y="268"/>
                    <a:pt x="76" y="20"/>
                  </a:cubicBezTo>
                  <a:cubicBezTo>
                    <a:pt x="70" y="9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6211;p51">
              <a:extLst>
                <a:ext uri="{FF2B5EF4-FFF2-40B4-BE49-F238E27FC236}">
                  <a16:creationId xmlns:a16="http://schemas.microsoft.com/office/drawing/2014/main" id="{8734297E-7721-D133-8487-907C3907B8BF}"/>
                </a:ext>
              </a:extLst>
            </p:cNvPr>
            <p:cNvSpPr/>
            <p:nvPr/>
          </p:nvSpPr>
          <p:spPr>
            <a:xfrm>
              <a:off x="2191288" y="2726722"/>
              <a:ext cx="138575" cy="105405"/>
            </a:xfrm>
            <a:custGeom>
              <a:avLst/>
              <a:gdLst/>
              <a:ahLst/>
              <a:cxnLst/>
              <a:rect l="l" t="t" r="r" b="b"/>
              <a:pathLst>
                <a:path w="1295" h="985" extrusionOk="0">
                  <a:moveTo>
                    <a:pt x="308" y="0"/>
                  </a:moveTo>
                  <a:cubicBezTo>
                    <a:pt x="173" y="0"/>
                    <a:pt x="12" y="19"/>
                    <a:pt x="3" y="128"/>
                  </a:cubicBezTo>
                  <a:cubicBezTo>
                    <a:pt x="0" y="193"/>
                    <a:pt x="42" y="257"/>
                    <a:pt x="81" y="313"/>
                  </a:cubicBezTo>
                  <a:cubicBezTo>
                    <a:pt x="134" y="379"/>
                    <a:pt x="182" y="449"/>
                    <a:pt x="232" y="519"/>
                  </a:cubicBezTo>
                  <a:cubicBezTo>
                    <a:pt x="293" y="603"/>
                    <a:pt x="352" y="689"/>
                    <a:pt x="416" y="773"/>
                  </a:cubicBezTo>
                  <a:cubicBezTo>
                    <a:pt x="460" y="834"/>
                    <a:pt x="505" y="901"/>
                    <a:pt x="572" y="940"/>
                  </a:cubicBezTo>
                  <a:cubicBezTo>
                    <a:pt x="623" y="971"/>
                    <a:pt x="679" y="985"/>
                    <a:pt x="737" y="985"/>
                  </a:cubicBezTo>
                  <a:cubicBezTo>
                    <a:pt x="855" y="985"/>
                    <a:pt x="979" y="929"/>
                    <a:pt x="1074" y="857"/>
                  </a:cubicBezTo>
                  <a:cubicBezTo>
                    <a:pt x="1141" y="804"/>
                    <a:pt x="1208" y="739"/>
                    <a:pt x="1236" y="658"/>
                  </a:cubicBezTo>
                  <a:cubicBezTo>
                    <a:pt x="1295" y="488"/>
                    <a:pt x="1189" y="299"/>
                    <a:pt x="1044" y="187"/>
                  </a:cubicBezTo>
                  <a:cubicBezTo>
                    <a:pt x="879" y="61"/>
                    <a:pt x="673" y="8"/>
                    <a:pt x="469" y="6"/>
                  </a:cubicBezTo>
                  <a:cubicBezTo>
                    <a:pt x="434" y="5"/>
                    <a:pt x="374" y="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6212;p51">
              <a:extLst>
                <a:ext uri="{FF2B5EF4-FFF2-40B4-BE49-F238E27FC236}">
                  <a16:creationId xmlns:a16="http://schemas.microsoft.com/office/drawing/2014/main" id="{C062BA45-64FF-5F03-1910-C8E96F1B3F63}"/>
                </a:ext>
              </a:extLst>
            </p:cNvPr>
            <p:cNvSpPr/>
            <p:nvPr/>
          </p:nvSpPr>
          <p:spPr>
            <a:xfrm>
              <a:off x="2012476" y="2531428"/>
              <a:ext cx="167574" cy="185876"/>
            </a:xfrm>
            <a:custGeom>
              <a:avLst/>
              <a:gdLst/>
              <a:ahLst/>
              <a:cxnLst/>
              <a:rect l="l" t="t" r="r" b="b"/>
              <a:pathLst>
                <a:path w="1566" h="1737" extrusionOk="0">
                  <a:moveTo>
                    <a:pt x="327" y="0"/>
                  </a:moveTo>
                  <a:cubicBezTo>
                    <a:pt x="167" y="0"/>
                    <a:pt x="36" y="162"/>
                    <a:pt x="20" y="324"/>
                  </a:cubicBezTo>
                  <a:cubicBezTo>
                    <a:pt x="0" y="492"/>
                    <a:pt x="78" y="656"/>
                    <a:pt x="162" y="801"/>
                  </a:cubicBezTo>
                  <a:cubicBezTo>
                    <a:pt x="293" y="1030"/>
                    <a:pt x="458" y="1239"/>
                    <a:pt x="647" y="1423"/>
                  </a:cubicBezTo>
                  <a:cubicBezTo>
                    <a:pt x="767" y="1541"/>
                    <a:pt x="1002" y="1736"/>
                    <a:pt x="1202" y="1736"/>
                  </a:cubicBezTo>
                  <a:cubicBezTo>
                    <a:pt x="1235" y="1736"/>
                    <a:pt x="1267" y="1731"/>
                    <a:pt x="1297" y="1719"/>
                  </a:cubicBezTo>
                  <a:cubicBezTo>
                    <a:pt x="1490" y="1647"/>
                    <a:pt x="1546" y="1172"/>
                    <a:pt x="1557" y="980"/>
                  </a:cubicBezTo>
                  <a:cubicBezTo>
                    <a:pt x="1565" y="723"/>
                    <a:pt x="1473" y="447"/>
                    <a:pt x="1261" y="299"/>
                  </a:cubicBezTo>
                  <a:cubicBezTo>
                    <a:pt x="1057" y="160"/>
                    <a:pt x="790" y="165"/>
                    <a:pt x="555" y="70"/>
                  </a:cubicBezTo>
                  <a:cubicBezTo>
                    <a:pt x="486" y="42"/>
                    <a:pt x="416" y="3"/>
                    <a:pt x="343" y="1"/>
                  </a:cubicBezTo>
                  <a:cubicBezTo>
                    <a:pt x="338" y="0"/>
                    <a:pt x="333" y="0"/>
                    <a:pt x="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6213;p51">
              <a:extLst>
                <a:ext uri="{FF2B5EF4-FFF2-40B4-BE49-F238E27FC236}">
                  <a16:creationId xmlns:a16="http://schemas.microsoft.com/office/drawing/2014/main" id="{CE950DE9-780B-6B0B-CFAC-C60E18E92887}"/>
                </a:ext>
              </a:extLst>
            </p:cNvPr>
            <p:cNvSpPr/>
            <p:nvPr/>
          </p:nvSpPr>
          <p:spPr>
            <a:xfrm>
              <a:off x="2129758" y="2609866"/>
              <a:ext cx="47832" cy="87106"/>
            </a:xfrm>
            <a:custGeom>
              <a:avLst/>
              <a:gdLst/>
              <a:ahLst/>
              <a:cxnLst/>
              <a:rect l="l" t="t" r="r" b="b"/>
              <a:pathLst>
                <a:path w="447" h="814" extrusionOk="0">
                  <a:moveTo>
                    <a:pt x="42" y="0"/>
                  </a:moveTo>
                  <a:cubicBezTo>
                    <a:pt x="33" y="0"/>
                    <a:pt x="25" y="3"/>
                    <a:pt x="17" y="10"/>
                  </a:cubicBezTo>
                  <a:cubicBezTo>
                    <a:pt x="0" y="24"/>
                    <a:pt x="0" y="46"/>
                    <a:pt x="14" y="63"/>
                  </a:cubicBezTo>
                  <a:cubicBezTo>
                    <a:pt x="190" y="269"/>
                    <a:pt x="313" y="520"/>
                    <a:pt x="374" y="785"/>
                  </a:cubicBezTo>
                  <a:cubicBezTo>
                    <a:pt x="374" y="794"/>
                    <a:pt x="380" y="805"/>
                    <a:pt x="391" y="808"/>
                  </a:cubicBezTo>
                  <a:cubicBezTo>
                    <a:pt x="397" y="813"/>
                    <a:pt x="405" y="813"/>
                    <a:pt x="416" y="813"/>
                  </a:cubicBezTo>
                  <a:cubicBezTo>
                    <a:pt x="436" y="808"/>
                    <a:pt x="447" y="788"/>
                    <a:pt x="444" y="771"/>
                  </a:cubicBezTo>
                  <a:cubicBezTo>
                    <a:pt x="383" y="492"/>
                    <a:pt x="254" y="230"/>
                    <a:pt x="70" y="12"/>
                  </a:cubicBezTo>
                  <a:cubicBezTo>
                    <a:pt x="63" y="5"/>
                    <a:pt x="52" y="0"/>
                    <a:pt x="4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6214;p51">
              <a:extLst>
                <a:ext uri="{FF2B5EF4-FFF2-40B4-BE49-F238E27FC236}">
                  <a16:creationId xmlns:a16="http://schemas.microsoft.com/office/drawing/2014/main" id="{B7D3F214-D74C-CF23-8F53-A8BA319639CF}"/>
                </a:ext>
              </a:extLst>
            </p:cNvPr>
            <p:cNvSpPr/>
            <p:nvPr/>
          </p:nvSpPr>
          <p:spPr>
            <a:xfrm>
              <a:off x="2100224" y="2640150"/>
              <a:ext cx="64312" cy="62173"/>
            </a:xfrm>
            <a:custGeom>
              <a:avLst/>
              <a:gdLst/>
              <a:ahLst/>
              <a:cxnLst/>
              <a:rect l="l" t="t" r="r" b="b"/>
              <a:pathLst>
                <a:path w="601" h="581" extrusionOk="0">
                  <a:moveTo>
                    <a:pt x="44" y="1"/>
                  </a:moveTo>
                  <a:cubicBezTo>
                    <a:pt x="38" y="1"/>
                    <a:pt x="32" y="2"/>
                    <a:pt x="25" y="6"/>
                  </a:cubicBezTo>
                  <a:cubicBezTo>
                    <a:pt x="9" y="17"/>
                    <a:pt x="0" y="36"/>
                    <a:pt x="11" y="59"/>
                  </a:cubicBezTo>
                  <a:cubicBezTo>
                    <a:pt x="140" y="271"/>
                    <a:pt x="321" y="449"/>
                    <a:pt x="536" y="575"/>
                  </a:cubicBezTo>
                  <a:lnTo>
                    <a:pt x="542" y="578"/>
                  </a:lnTo>
                  <a:cubicBezTo>
                    <a:pt x="547" y="579"/>
                    <a:pt x="552" y="580"/>
                    <a:pt x="558" y="580"/>
                  </a:cubicBezTo>
                  <a:cubicBezTo>
                    <a:pt x="570" y="580"/>
                    <a:pt x="583" y="575"/>
                    <a:pt x="589" y="564"/>
                  </a:cubicBezTo>
                  <a:cubicBezTo>
                    <a:pt x="600" y="547"/>
                    <a:pt x="595" y="525"/>
                    <a:pt x="575" y="511"/>
                  </a:cubicBezTo>
                  <a:cubicBezTo>
                    <a:pt x="371" y="393"/>
                    <a:pt x="198" y="223"/>
                    <a:pt x="78" y="20"/>
                  </a:cubicBezTo>
                  <a:cubicBezTo>
                    <a:pt x="71" y="8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6215;p51">
              <a:extLst>
                <a:ext uri="{FF2B5EF4-FFF2-40B4-BE49-F238E27FC236}">
                  <a16:creationId xmlns:a16="http://schemas.microsoft.com/office/drawing/2014/main" id="{78A6E16C-1297-8506-FF1C-25AC6B82B9A9}"/>
                </a:ext>
              </a:extLst>
            </p:cNvPr>
            <p:cNvSpPr/>
            <p:nvPr/>
          </p:nvSpPr>
          <p:spPr>
            <a:xfrm>
              <a:off x="2052390" y="2576479"/>
              <a:ext cx="123701" cy="143393"/>
            </a:xfrm>
            <a:custGeom>
              <a:avLst/>
              <a:gdLst/>
              <a:ahLst/>
              <a:cxnLst/>
              <a:rect l="l" t="t" r="r" b="b"/>
              <a:pathLst>
                <a:path w="1156" h="1340" extrusionOk="0">
                  <a:moveTo>
                    <a:pt x="262" y="1"/>
                  </a:moveTo>
                  <a:cubicBezTo>
                    <a:pt x="138" y="1"/>
                    <a:pt x="31" y="133"/>
                    <a:pt x="18" y="263"/>
                  </a:cubicBezTo>
                  <a:cubicBezTo>
                    <a:pt x="1" y="394"/>
                    <a:pt x="54" y="520"/>
                    <a:pt x="113" y="631"/>
                  </a:cubicBezTo>
                  <a:cubicBezTo>
                    <a:pt x="207" y="807"/>
                    <a:pt x="322" y="966"/>
                    <a:pt x="456" y="1106"/>
                  </a:cubicBezTo>
                  <a:cubicBezTo>
                    <a:pt x="540" y="1195"/>
                    <a:pt x="704" y="1340"/>
                    <a:pt x="852" y="1340"/>
                  </a:cubicBezTo>
                  <a:cubicBezTo>
                    <a:pt x="880" y="1340"/>
                    <a:pt x="907" y="1335"/>
                    <a:pt x="933" y="1323"/>
                  </a:cubicBezTo>
                  <a:cubicBezTo>
                    <a:pt x="1075" y="1259"/>
                    <a:pt x="1131" y="888"/>
                    <a:pt x="1142" y="737"/>
                  </a:cubicBezTo>
                  <a:cubicBezTo>
                    <a:pt x="1156" y="534"/>
                    <a:pt x="1092" y="319"/>
                    <a:pt x="938" y="210"/>
                  </a:cubicBezTo>
                  <a:cubicBezTo>
                    <a:pt x="790" y="104"/>
                    <a:pt x="590" y="112"/>
                    <a:pt x="422" y="48"/>
                  </a:cubicBezTo>
                  <a:cubicBezTo>
                    <a:pt x="372" y="29"/>
                    <a:pt x="322" y="1"/>
                    <a:pt x="266" y="1"/>
                  </a:cubicBezTo>
                  <a:cubicBezTo>
                    <a:pt x="265" y="1"/>
                    <a:pt x="263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6216;p51">
              <a:extLst>
                <a:ext uri="{FF2B5EF4-FFF2-40B4-BE49-F238E27FC236}">
                  <a16:creationId xmlns:a16="http://schemas.microsoft.com/office/drawing/2014/main" id="{0A920749-3C2A-039A-45D7-BD4211ED2638}"/>
                </a:ext>
              </a:extLst>
            </p:cNvPr>
            <p:cNvSpPr/>
            <p:nvPr/>
          </p:nvSpPr>
          <p:spPr>
            <a:xfrm>
              <a:off x="2075076" y="2735818"/>
              <a:ext cx="143497" cy="195721"/>
            </a:xfrm>
            <a:custGeom>
              <a:avLst/>
              <a:gdLst/>
              <a:ahLst/>
              <a:cxnLst/>
              <a:rect l="l" t="t" r="r" b="b"/>
              <a:pathLst>
                <a:path w="1341" h="1829" extrusionOk="0">
                  <a:moveTo>
                    <a:pt x="904" y="0"/>
                  </a:moveTo>
                  <a:cubicBezTo>
                    <a:pt x="818" y="0"/>
                    <a:pt x="721" y="47"/>
                    <a:pt x="626" y="116"/>
                  </a:cubicBezTo>
                  <a:cubicBezTo>
                    <a:pt x="213" y="412"/>
                    <a:pt x="1" y="958"/>
                    <a:pt x="107" y="1458"/>
                  </a:cubicBezTo>
                  <a:cubicBezTo>
                    <a:pt x="143" y="1632"/>
                    <a:pt x="256" y="1829"/>
                    <a:pt x="435" y="1829"/>
                  </a:cubicBezTo>
                  <a:cubicBezTo>
                    <a:pt x="436" y="1829"/>
                    <a:pt x="438" y="1829"/>
                    <a:pt x="439" y="1829"/>
                  </a:cubicBezTo>
                  <a:cubicBezTo>
                    <a:pt x="598" y="1823"/>
                    <a:pt x="701" y="1675"/>
                    <a:pt x="832" y="1583"/>
                  </a:cubicBezTo>
                  <a:cubicBezTo>
                    <a:pt x="986" y="1475"/>
                    <a:pt x="1201" y="1438"/>
                    <a:pt x="1284" y="1271"/>
                  </a:cubicBezTo>
                  <a:cubicBezTo>
                    <a:pt x="1340" y="1159"/>
                    <a:pt x="1321" y="1025"/>
                    <a:pt x="1295" y="908"/>
                  </a:cubicBezTo>
                  <a:cubicBezTo>
                    <a:pt x="1248" y="666"/>
                    <a:pt x="1209" y="403"/>
                    <a:pt x="1114" y="172"/>
                  </a:cubicBezTo>
                  <a:cubicBezTo>
                    <a:pt x="1066" y="49"/>
                    <a:pt x="991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6217;p51">
              <a:extLst>
                <a:ext uri="{FF2B5EF4-FFF2-40B4-BE49-F238E27FC236}">
                  <a16:creationId xmlns:a16="http://schemas.microsoft.com/office/drawing/2014/main" id="{704D98D1-63C6-59F7-692F-8E1E7850B7EF}"/>
                </a:ext>
              </a:extLst>
            </p:cNvPr>
            <p:cNvSpPr/>
            <p:nvPr/>
          </p:nvSpPr>
          <p:spPr>
            <a:xfrm>
              <a:off x="2104397" y="2736139"/>
              <a:ext cx="64847" cy="126914"/>
            </a:xfrm>
            <a:custGeom>
              <a:avLst/>
              <a:gdLst/>
              <a:ahLst/>
              <a:cxnLst/>
              <a:rect l="l" t="t" r="r" b="b"/>
              <a:pathLst>
                <a:path w="606" h="1186" extrusionOk="0">
                  <a:moveTo>
                    <a:pt x="566" y="0"/>
                  </a:moveTo>
                  <a:cubicBezTo>
                    <a:pt x="555" y="0"/>
                    <a:pt x="544" y="4"/>
                    <a:pt x="536" y="12"/>
                  </a:cubicBezTo>
                  <a:cubicBezTo>
                    <a:pt x="257" y="333"/>
                    <a:pt x="73" y="724"/>
                    <a:pt x="0" y="1142"/>
                  </a:cubicBezTo>
                  <a:cubicBezTo>
                    <a:pt x="0" y="1156"/>
                    <a:pt x="6" y="1173"/>
                    <a:pt x="20" y="1181"/>
                  </a:cubicBezTo>
                  <a:cubicBezTo>
                    <a:pt x="25" y="1181"/>
                    <a:pt x="25" y="1184"/>
                    <a:pt x="28" y="1184"/>
                  </a:cubicBezTo>
                  <a:cubicBezTo>
                    <a:pt x="31" y="1185"/>
                    <a:pt x="34" y="1185"/>
                    <a:pt x="36" y="1185"/>
                  </a:cubicBezTo>
                  <a:cubicBezTo>
                    <a:pt x="51" y="1185"/>
                    <a:pt x="68" y="1174"/>
                    <a:pt x="73" y="1162"/>
                  </a:cubicBezTo>
                  <a:lnTo>
                    <a:pt x="87" y="1123"/>
                  </a:lnTo>
                  <a:cubicBezTo>
                    <a:pt x="90" y="1114"/>
                    <a:pt x="90" y="1103"/>
                    <a:pt x="84" y="1092"/>
                  </a:cubicBezTo>
                  <a:cubicBezTo>
                    <a:pt x="159" y="713"/>
                    <a:pt x="335" y="356"/>
                    <a:pt x="592" y="60"/>
                  </a:cubicBezTo>
                  <a:cubicBezTo>
                    <a:pt x="606" y="43"/>
                    <a:pt x="603" y="21"/>
                    <a:pt x="589" y="7"/>
                  </a:cubicBezTo>
                  <a:cubicBezTo>
                    <a:pt x="582" y="2"/>
                    <a:pt x="574" y="0"/>
                    <a:pt x="5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6218;p51">
              <a:extLst>
                <a:ext uri="{FF2B5EF4-FFF2-40B4-BE49-F238E27FC236}">
                  <a16:creationId xmlns:a16="http://schemas.microsoft.com/office/drawing/2014/main" id="{539B9CB6-31ED-9671-D2F7-13D51A94E3E5}"/>
                </a:ext>
              </a:extLst>
            </p:cNvPr>
            <p:cNvSpPr/>
            <p:nvPr/>
          </p:nvSpPr>
          <p:spPr>
            <a:xfrm>
              <a:off x="2154798" y="2745449"/>
              <a:ext cx="29427" cy="105619"/>
            </a:xfrm>
            <a:custGeom>
              <a:avLst/>
              <a:gdLst/>
              <a:ahLst/>
              <a:cxnLst/>
              <a:rect l="l" t="t" r="r" b="b"/>
              <a:pathLst>
                <a:path w="275" h="987" extrusionOk="0">
                  <a:moveTo>
                    <a:pt x="213" y="1"/>
                  </a:moveTo>
                  <a:cubicBezTo>
                    <a:pt x="191" y="6"/>
                    <a:pt x="177" y="23"/>
                    <a:pt x="177" y="40"/>
                  </a:cubicBezTo>
                  <a:cubicBezTo>
                    <a:pt x="199" y="347"/>
                    <a:pt x="143" y="654"/>
                    <a:pt x="9" y="930"/>
                  </a:cubicBezTo>
                  <a:cubicBezTo>
                    <a:pt x="1" y="949"/>
                    <a:pt x="9" y="972"/>
                    <a:pt x="26" y="983"/>
                  </a:cubicBezTo>
                  <a:cubicBezTo>
                    <a:pt x="31" y="985"/>
                    <a:pt x="36" y="986"/>
                    <a:pt x="41" y="986"/>
                  </a:cubicBezTo>
                  <a:cubicBezTo>
                    <a:pt x="55" y="986"/>
                    <a:pt x="68" y="978"/>
                    <a:pt x="76" y="963"/>
                  </a:cubicBezTo>
                  <a:cubicBezTo>
                    <a:pt x="216" y="676"/>
                    <a:pt x="274" y="358"/>
                    <a:pt x="252" y="37"/>
                  </a:cubicBezTo>
                  <a:cubicBezTo>
                    <a:pt x="246" y="15"/>
                    <a:pt x="230" y="1"/>
                    <a:pt x="2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6219;p51">
              <a:extLst>
                <a:ext uri="{FF2B5EF4-FFF2-40B4-BE49-F238E27FC236}">
                  <a16:creationId xmlns:a16="http://schemas.microsoft.com/office/drawing/2014/main" id="{FC2E6419-B85D-44EE-C327-6BB43A05741E}"/>
                </a:ext>
              </a:extLst>
            </p:cNvPr>
            <p:cNvSpPr/>
            <p:nvPr/>
          </p:nvSpPr>
          <p:spPr>
            <a:xfrm>
              <a:off x="2107393" y="2743951"/>
              <a:ext cx="97698" cy="133870"/>
            </a:xfrm>
            <a:custGeom>
              <a:avLst/>
              <a:gdLst/>
              <a:ahLst/>
              <a:cxnLst/>
              <a:rect l="l" t="t" r="r" b="b"/>
              <a:pathLst>
                <a:path w="913" h="1251" extrusionOk="0">
                  <a:moveTo>
                    <a:pt x="616" y="0"/>
                  </a:moveTo>
                  <a:cubicBezTo>
                    <a:pt x="557" y="0"/>
                    <a:pt x="491" y="32"/>
                    <a:pt x="424" y="79"/>
                  </a:cubicBezTo>
                  <a:cubicBezTo>
                    <a:pt x="143" y="285"/>
                    <a:pt x="0" y="662"/>
                    <a:pt x="70" y="1000"/>
                  </a:cubicBezTo>
                  <a:cubicBezTo>
                    <a:pt x="98" y="1116"/>
                    <a:pt x="172" y="1251"/>
                    <a:pt x="292" y="1251"/>
                  </a:cubicBezTo>
                  <a:cubicBezTo>
                    <a:pt x="293" y="1251"/>
                    <a:pt x="295" y="1251"/>
                    <a:pt x="296" y="1251"/>
                  </a:cubicBezTo>
                  <a:cubicBezTo>
                    <a:pt x="405" y="1248"/>
                    <a:pt x="477" y="1145"/>
                    <a:pt x="564" y="1083"/>
                  </a:cubicBezTo>
                  <a:cubicBezTo>
                    <a:pt x="670" y="1014"/>
                    <a:pt x="815" y="986"/>
                    <a:pt x="876" y="871"/>
                  </a:cubicBezTo>
                  <a:cubicBezTo>
                    <a:pt x="912" y="793"/>
                    <a:pt x="899" y="704"/>
                    <a:pt x="882" y="623"/>
                  </a:cubicBezTo>
                  <a:cubicBezTo>
                    <a:pt x="851" y="458"/>
                    <a:pt x="823" y="277"/>
                    <a:pt x="759" y="118"/>
                  </a:cubicBezTo>
                  <a:cubicBezTo>
                    <a:pt x="727" y="33"/>
                    <a:pt x="676" y="0"/>
                    <a:pt x="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6220;p51">
              <a:extLst>
                <a:ext uri="{FF2B5EF4-FFF2-40B4-BE49-F238E27FC236}">
                  <a16:creationId xmlns:a16="http://schemas.microsoft.com/office/drawing/2014/main" id="{0AFF3A94-2521-9409-456B-EE6FABCB119C}"/>
                </a:ext>
              </a:extLst>
            </p:cNvPr>
            <p:cNvSpPr/>
            <p:nvPr/>
          </p:nvSpPr>
          <p:spPr>
            <a:xfrm>
              <a:off x="1955119" y="2669899"/>
              <a:ext cx="225786" cy="151205"/>
            </a:xfrm>
            <a:custGeom>
              <a:avLst/>
              <a:gdLst/>
              <a:ahLst/>
              <a:cxnLst/>
              <a:rect l="l" t="t" r="r" b="b"/>
              <a:pathLst>
                <a:path w="2110" h="1413" extrusionOk="0">
                  <a:moveTo>
                    <a:pt x="934" y="1"/>
                  </a:moveTo>
                  <a:cubicBezTo>
                    <a:pt x="758" y="1"/>
                    <a:pt x="583" y="34"/>
                    <a:pt x="480" y="168"/>
                  </a:cubicBezTo>
                  <a:cubicBezTo>
                    <a:pt x="424" y="244"/>
                    <a:pt x="397" y="344"/>
                    <a:pt x="321" y="400"/>
                  </a:cubicBezTo>
                  <a:cubicBezTo>
                    <a:pt x="249" y="453"/>
                    <a:pt x="146" y="453"/>
                    <a:pt x="81" y="512"/>
                  </a:cubicBezTo>
                  <a:cubicBezTo>
                    <a:pt x="17" y="565"/>
                    <a:pt x="0" y="659"/>
                    <a:pt x="28" y="735"/>
                  </a:cubicBezTo>
                  <a:cubicBezTo>
                    <a:pt x="53" y="813"/>
                    <a:pt x="118" y="871"/>
                    <a:pt x="196" y="902"/>
                  </a:cubicBezTo>
                  <a:cubicBezTo>
                    <a:pt x="249" y="924"/>
                    <a:pt x="307" y="936"/>
                    <a:pt x="355" y="966"/>
                  </a:cubicBezTo>
                  <a:cubicBezTo>
                    <a:pt x="491" y="1061"/>
                    <a:pt x="466" y="1290"/>
                    <a:pt x="603" y="1382"/>
                  </a:cubicBezTo>
                  <a:cubicBezTo>
                    <a:pt x="637" y="1404"/>
                    <a:pt x="676" y="1413"/>
                    <a:pt x="717" y="1413"/>
                  </a:cubicBezTo>
                  <a:cubicBezTo>
                    <a:pt x="784" y="1413"/>
                    <a:pt x="856" y="1390"/>
                    <a:pt x="921" y="1368"/>
                  </a:cubicBezTo>
                  <a:cubicBezTo>
                    <a:pt x="1136" y="1282"/>
                    <a:pt x="1345" y="1176"/>
                    <a:pt x="1538" y="1042"/>
                  </a:cubicBezTo>
                  <a:cubicBezTo>
                    <a:pt x="1683" y="944"/>
                    <a:pt x="1822" y="827"/>
                    <a:pt x="1892" y="665"/>
                  </a:cubicBezTo>
                  <a:cubicBezTo>
                    <a:pt x="2110" y="160"/>
                    <a:pt x="1462" y="32"/>
                    <a:pt x="1105" y="9"/>
                  </a:cubicBezTo>
                  <a:cubicBezTo>
                    <a:pt x="1050" y="5"/>
                    <a:pt x="992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6221;p51">
              <a:extLst>
                <a:ext uri="{FF2B5EF4-FFF2-40B4-BE49-F238E27FC236}">
                  <a16:creationId xmlns:a16="http://schemas.microsoft.com/office/drawing/2014/main" id="{D8014956-279B-A54E-8CA5-FFB0DF20926F}"/>
                </a:ext>
              </a:extLst>
            </p:cNvPr>
            <p:cNvSpPr/>
            <p:nvPr/>
          </p:nvSpPr>
          <p:spPr>
            <a:xfrm>
              <a:off x="2076039" y="2709493"/>
              <a:ext cx="92347" cy="53826"/>
            </a:xfrm>
            <a:custGeom>
              <a:avLst/>
              <a:gdLst/>
              <a:ahLst/>
              <a:cxnLst/>
              <a:rect l="l" t="t" r="r" b="b"/>
              <a:pathLst>
                <a:path w="863" h="503" extrusionOk="0">
                  <a:moveTo>
                    <a:pt x="819" y="1"/>
                  </a:moveTo>
                  <a:cubicBezTo>
                    <a:pt x="806" y="1"/>
                    <a:pt x="793" y="9"/>
                    <a:pt x="784" y="22"/>
                  </a:cubicBezTo>
                  <a:cubicBezTo>
                    <a:pt x="640" y="265"/>
                    <a:pt x="358" y="427"/>
                    <a:pt x="74" y="427"/>
                  </a:cubicBezTo>
                  <a:cubicBezTo>
                    <a:pt x="63" y="427"/>
                    <a:pt x="51" y="427"/>
                    <a:pt x="39" y="426"/>
                  </a:cubicBezTo>
                  <a:cubicBezTo>
                    <a:pt x="37" y="425"/>
                    <a:pt x="34" y="425"/>
                    <a:pt x="32" y="425"/>
                  </a:cubicBezTo>
                  <a:cubicBezTo>
                    <a:pt x="13" y="425"/>
                    <a:pt x="0" y="442"/>
                    <a:pt x="0" y="460"/>
                  </a:cubicBezTo>
                  <a:cubicBezTo>
                    <a:pt x="3" y="482"/>
                    <a:pt x="14" y="490"/>
                    <a:pt x="25" y="499"/>
                  </a:cubicBezTo>
                  <a:cubicBezTo>
                    <a:pt x="28" y="501"/>
                    <a:pt x="34" y="501"/>
                    <a:pt x="39" y="501"/>
                  </a:cubicBezTo>
                  <a:cubicBezTo>
                    <a:pt x="51" y="502"/>
                    <a:pt x="63" y="502"/>
                    <a:pt x="75" y="502"/>
                  </a:cubicBezTo>
                  <a:cubicBezTo>
                    <a:pt x="386" y="502"/>
                    <a:pt x="693" y="327"/>
                    <a:pt x="851" y="58"/>
                  </a:cubicBezTo>
                  <a:cubicBezTo>
                    <a:pt x="862" y="41"/>
                    <a:pt x="854" y="22"/>
                    <a:pt x="837" y="8"/>
                  </a:cubicBezTo>
                  <a:cubicBezTo>
                    <a:pt x="832" y="3"/>
                    <a:pt x="825" y="1"/>
                    <a:pt x="81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6222;p51">
              <a:extLst>
                <a:ext uri="{FF2B5EF4-FFF2-40B4-BE49-F238E27FC236}">
                  <a16:creationId xmlns:a16="http://schemas.microsoft.com/office/drawing/2014/main" id="{0B86B2B1-698B-B5E8-4DE0-0B8CFA6BBEED}"/>
                </a:ext>
              </a:extLst>
            </p:cNvPr>
            <p:cNvSpPr/>
            <p:nvPr/>
          </p:nvSpPr>
          <p:spPr>
            <a:xfrm>
              <a:off x="2074862" y="2707888"/>
              <a:ext cx="80684" cy="17764"/>
            </a:xfrm>
            <a:custGeom>
              <a:avLst/>
              <a:gdLst/>
              <a:ahLst/>
              <a:cxnLst/>
              <a:rect l="l" t="t" r="r" b="b"/>
              <a:pathLst>
                <a:path w="754" h="166" extrusionOk="0">
                  <a:moveTo>
                    <a:pt x="714" y="0"/>
                  </a:moveTo>
                  <a:cubicBezTo>
                    <a:pt x="486" y="3"/>
                    <a:pt x="254" y="31"/>
                    <a:pt x="31" y="95"/>
                  </a:cubicBezTo>
                  <a:cubicBezTo>
                    <a:pt x="11" y="101"/>
                    <a:pt x="0" y="117"/>
                    <a:pt x="9" y="140"/>
                  </a:cubicBezTo>
                  <a:cubicBezTo>
                    <a:pt x="11" y="151"/>
                    <a:pt x="17" y="157"/>
                    <a:pt x="28" y="159"/>
                  </a:cubicBezTo>
                  <a:cubicBezTo>
                    <a:pt x="34" y="163"/>
                    <a:pt x="40" y="166"/>
                    <a:pt x="46" y="166"/>
                  </a:cubicBezTo>
                  <a:cubicBezTo>
                    <a:pt x="49" y="166"/>
                    <a:pt x="51" y="166"/>
                    <a:pt x="53" y="165"/>
                  </a:cubicBezTo>
                  <a:cubicBezTo>
                    <a:pt x="268" y="106"/>
                    <a:pt x="491" y="73"/>
                    <a:pt x="720" y="73"/>
                  </a:cubicBezTo>
                  <a:cubicBezTo>
                    <a:pt x="739" y="73"/>
                    <a:pt x="753" y="56"/>
                    <a:pt x="753" y="34"/>
                  </a:cubicBezTo>
                  <a:cubicBezTo>
                    <a:pt x="753" y="14"/>
                    <a:pt x="737" y="0"/>
                    <a:pt x="7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6223;p51">
              <a:extLst>
                <a:ext uri="{FF2B5EF4-FFF2-40B4-BE49-F238E27FC236}">
                  <a16:creationId xmlns:a16="http://schemas.microsoft.com/office/drawing/2014/main" id="{D6508488-F56A-4A5F-C8C2-6CD3BA0BDED7}"/>
                </a:ext>
              </a:extLst>
            </p:cNvPr>
            <p:cNvSpPr/>
            <p:nvPr/>
          </p:nvSpPr>
          <p:spPr>
            <a:xfrm>
              <a:off x="2013974" y="2678567"/>
              <a:ext cx="165434" cy="110862"/>
            </a:xfrm>
            <a:custGeom>
              <a:avLst/>
              <a:gdLst/>
              <a:ahLst/>
              <a:cxnLst/>
              <a:rect l="l" t="t" r="r" b="b"/>
              <a:pathLst>
                <a:path w="1546" h="1036" extrusionOk="0">
                  <a:moveTo>
                    <a:pt x="682" y="0"/>
                  </a:moveTo>
                  <a:cubicBezTo>
                    <a:pt x="557" y="0"/>
                    <a:pt x="432" y="24"/>
                    <a:pt x="357" y="121"/>
                  </a:cubicBezTo>
                  <a:cubicBezTo>
                    <a:pt x="315" y="177"/>
                    <a:pt x="293" y="249"/>
                    <a:pt x="237" y="291"/>
                  </a:cubicBezTo>
                  <a:cubicBezTo>
                    <a:pt x="181" y="330"/>
                    <a:pt x="109" y="330"/>
                    <a:pt x="59" y="372"/>
                  </a:cubicBezTo>
                  <a:cubicBezTo>
                    <a:pt x="14" y="411"/>
                    <a:pt x="0" y="481"/>
                    <a:pt x="22" y="537"/>
                  </a:cubicBezTo>
                  <a:cubicBezTo>
                    <a:pt x="39" y="592"/>
                    <a:pt x="87" y="637"/>
                    <a:pt x="142" y="659"/>
                  </a:cubicBezTo>
                  <a:cubicBezTo>
                    <a:pt x="184" y="676"/>
                    <a:pt x="226" y="682"/>
                    <a:pt x="262" y="707"/>
                  </a:cubicBezTo>
                  <a:cubicBezTo>
                    <a:pt x="363" y="776"/>
                    <a:pt x="343" y="947"/>
                    <a:pt x="444" y="1014"/>
                  </a:cubicBezTo>
                  <a:cubicBezTo>
                    <a:pt x="470" y="1030"/>
                    <a:pt x="499" y="1036"/>
                    <a:pt x="530" y="1036"/>
                  </a:cubicBezTo>
                  <a:cubicBezTo>
                    <a:pt x="578" y="1036"/>
                    <a:pt x="630" y="1020"/>
                    <a:pt x="678" y="1002"/>
                  </a:cubicBezTo>
                  <a:cubicBezTo>
                    <a:pt x="837" y="944"/>
                    <a:pt x="988" y="863"/>
                    <a:pt x="1130" y="765"/>
                  </a:cubicBezTo>
                  <a:cubicBezTo>
                    <a:pt x="1236" y="693"/>
                    <a:pt x="1336" y="609"/>
                    <a:pt x="1389" y="492"/>
                  </a:cubicBezTo>
                  <a:cubicBezTo>
                    <a:pt x="1546" y="121"/>
                    <a:pt x="1069" y="26"/>
                    <a:pt x="812" y="6"/>
                  </a:cubicBezTo>
                  <a:cubicBezTo>
                    <a:pt x="770" y="3"/>
                    <a:pt x="726" y="0"/>
                    <a:pt x="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6224;p51">
              <a:extLst>
                <a:ext uri="{FF2B5EF4-FFF2-40B4-BE49-F238E27FC236}">
                  <a16:creationId xmlns:a16="http://schemas.microsoft.com/office/drawing/2014/main" id="{F83C13C0-F538-D3B6-011D-BE0A623085E6}"/>
                </a:ext>
              </a:extLst>
            </p:cNvPr>
            <p:cNvSpPr/>
            <p:nvPr/>
          </p:nvSpPr>
          <p:spPr>
            <a:xfrm>
              <a:off x="2149127" y="2556789"/>
              <a:ext cx="173887" cy="175496"/>
            </a:xfrm>
            <a:custGeom>
              <a:avLst/>
              <a:gdLst/>
              <a:ahLst/>
              <a:cxnLst/>
              <a:rect l="l" t="t" r="r" b="b"/>
              <a:pathLst>
                <a:path w="1625" h="1640" extrusionOk="0">
                  <a:moveTo>
                    <a:pt x="606" y="1"/>
                  </a:moveTo>
                  <a:lnTo>
                    <a:pt x="606" y="1"/>
                  </a:lnTo>
                  <a:cubicBezTo>
                    <a:pt x="550" y="43"/>
                    <a:pt x="495" y="90"/>
                    <a:pt x="453" y="151"/>
                  </a:cubicBezTo>
                  <a:cubicBezTo>
                    <a:pt x="380" y="252"/>
                    <a:pt x="341" y="375"/>
                    <a:pt x="313" y="494"/>
                  </a:cubicBezTo>
                  <a:cubicBezTo>
                    <a:pt x="249" y="743"/>
                    <a:pt x="1" y="1354"/>
                    <a:pt x="271" y="1541"/>
                  </a:cubicBezTo>
                  <a:cubicBezTo>
                    <a:pt x="374" y="1614"/>
                    <a:pt x="528" y="1639"/>
                    <a:pt x="692" y="1639"/>
                  </a:cubicBezTo>
                  <a:cubicBezTo>
                    <a:pt x="931" y="1639"/>
                    <a:pt x="1192" y="1585"/>
                    <a:pt x="1354" y="1541"/>
                  </a:cubicBezTo>
                  <a:cubicBezTo>
                    <a:pt x="1463" y="1510"/>
                    <a:pt x="1583" y="1457"/>
                    <a:pt x="1608" y="1345"/>
                  </a:cubicBezTo>
                  <a:cubicBezTo>
                    <a:pt x="1624" y="1273"/>
                    <a:pt x="1591" y="1203"/>
                    <a:pt x="1574" y="1131"/>
                  </a:cubicBezTo>
                  <a:cubicBezTo>
                    <a:pt x="1450" y="1162"/>
                    <a:pt x="1322" y="1177"/>
                    <a:pt x="1195" y="1177"/>
                  </a:cubicBezTo>
                  <a:cubicBezTo>
                    <a:pt x="1038" y="1177"/>
                    <a:pt x="880" y="1153"/>
                    <a:pt x="729" y="1105"/>
                  </a:cubicBezTo>
                  <a:cubicBezTo>
                    <a:pt x="690" y="1091"/>
                    <a:pt x="648" y="1078"/>
                    <a:pt x="620" y="1047"/>
                  </a:cubicBezTo>
                  <a:cubicBezTo>
                    <a:pt x="592" y="1016"/>
                    <a:pt x="584" y="974"/>
                    <a:pt x="573" y="935"/>
                  </a:cubicBezTo>
                  <a:cubicBezTo>
                    <a:pt x="495" y="628"/>
                    <a:pt x="509" y="299"/>
                    <a:pt x="60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6225;p51">
              <a:extLst>
                <a:ext uri="{FF2B5EF4-FFF2-40B4-BE49-F238E27FC236}">
                  <a16:creationId xmlns:a16="http://schemas.microsoft.com/office/drawing/2014/main" id="{636F6121-664A-95C5-607C-68016313A5EB}"/>
                </a:ext>
              </a:extLst>
            </p:cNvPr>
            <p:cNvSpPr/>
            <p:nvPr/>
          </p:nvSpPr>
          <p:spPr>
            <a:xfrm>
              <a:off x="2087917" y="2735390"/>
              <a:ext cx="130014" cy="145106"/>
            </a:xfrm>
            <a:custGeom>
              <a:avLst/>
              <a:gdLst/>
              <a:ahLst/>
              <a:cxnLst/>
              <a:rect l="l" t="t" r="r" b="b"/>
              <a:pathLst>
                <a:path w="1215" h="1356" extrusionOk="0">
                  <a:moveTo>
                    <a:pt x="782" y="1"/>
                  </a:moveTo>
                  <a:cubicBezTo>
                    <a:pt x="696" y="1"/>
                    <a:pt x="599" y="48"/>
                    <a:pt x="503" y="117"/>
                  </a:cubicBezTo>
                  <a:cubicBezTo>
                    <a:pt x="252" y="298"/>
                    <a:pt x="76" y="572"/>
                    <a:pt x="1" y="873"/>
                  </a:cubicBezTo>
                  <a:cubicBezTo>
                    <a:pt x="101" y="778"/>
                    <a:pt x="207" y="695"/>
                    <a:pt x="319" y="622"/>
                  </a:cubicBezTo>
                  <a:cubicBezTo>
                    <a:pt x="400" y="569"/>
                    <a:pt x="489" y="522"/>
                    <a:pt x="581" y="499"/>
                  </a:cubicBezTo>
                  <a:cubicBezTo>
                    <a:pt x="607" y="495"/>
                    <a:pt x="634" y="492"/>
                    <a:pt x="661" y="492"/>
                  </a:cubicBezTo>
                  <a:cubicBezTo>
                    <a:pt x="733" y="492"/>
                    <a:pt x="805" y="510"/>
                    <a:pt x="860" y="552"/>
                  </a:cubicBezTo>
                  <a:cubicBezTo>
                    <a:pt x="952" y="622"/>
                    <a:pt x="988" y="736"/>
                    <a:pt x="1008" y="845"/>
                  </a:cubicBezTo>
                  <a:cubicBezTo>
                    <a:pt x="1047" y="1013"/>
                    <a:pt x="1075" y="1183"/>
                    <a:pt x="1092" y="1356"/>
                  </a:cubicBezTo>
                  <a:cubicBezTo>
                    <a:pt x="1120" y="1333"/>
                    <a:pt x="1142" y="1306"/>
                    <a:pt x="1159" y="1272"/>
                  </a:cubicBezTo>
                  <a:cubicBezTo>
                    <a:pt x="1214" y="1161"/>
                    <a:pt x="1192" y="1027"/>
                    <a:pt x="1170" y="909"/>
                  </a:cubicBezTo>
                  <a:cubicBezTo>
                    <a:pt x="1120" y="667"/>
                    <a:pt x="1081" y="402"/>
                    <a:pt x="991" y="173"/>
                  </a:cubicBezTo>
                  <a:cubicBezTo>
                    <a:pt x="944" y="49"/>
                    <a:pt x="869" y="1"/>
                    <a:pt x="7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6226;p51">
              <a:extLst>
                <a:ext uri="{FF2B5EF4-FFF2-40B4-BE49-F238E27FC236}">
                  <a16:creationId xmlns:a16="http://schemas.microsoft.com/office/drawing/2014/main" id="{2C2307AD-C6D6-1E4C-DA2B-05BAA674312F}"/>
                </a:ext>
              </a:extLst>
            </p:cNvPr>
            <p:cNvSpPr/>
            <p:nvPr/>
          </p:nvSpPr>
          <p:spPr>
            <a:xfrm>
              <a:off x="2013974" y="2669364"/>
              <a:ext cx="166932" cy="146390"/>
            </a:xfrm>
            <a:custGeom>
              <a:avLst/>
              <a:gdLst/>
              <a:ahLst/>
              <a:cxnLst/>
              <a:rect l="l" t="t" r="r" b="b"/>
              <a:pathLst>
                <a:path w="1560" h="1368" extrusionOk="0">
                  <a:moveTo>
                    <a:pt x="391" y="1"/>
                  </a:moveTo>
                  <a:cubicBezTo>
                    <a:pt x="248" y="1"/>
                    <a:pt x="106" y="23"/>
                    <a:pt x="0" y="101"/>
                  </a:cubicBezTo>
                  <a:cubicBezTo>
                    <a:pt x="131" y="148"/>
                    <a:pt x="257" y="201"/>
                    <a:pt x="382" y="252"/>
                  </a:cubicBezTo>
                  <a:cubicBezTo>
                    <a:pt x="516" y="307"/>
                    <a:pt x="656" y="377"/>
                    <a:pt x="725" y="508"/>
                  </a:cubicBezTo>
                  <a:cubicBezTo>
                    <a:pt x="820" y="684"/>
                    <a:pt x="745" y="902"/>
                    <a:pt x="628" y="1069"/>
                  </a:cubicBezTo>
                  <a:cubicBezTo>
                    <a:pt x="555" y="1181"/>
                    <a:pt x="469" y="1278"/>
                    <a:pt x="371" y="1367"/>
                  </a:cubicBezTo>
                  <a:cubicBezTo>
                    <a:pt x="586" y="1284"/>
                    <a:pt x="795" y="1178"/>
                    <a:pt x="988" y="1044"/>
                  </a:cubicBezTo>
                  <a:cubicBezTo>
                    <a:pt x="1133" y="946"/>
                    <a:pt x="1272" y="829"/>
                    <a:pt x="1342" y="667"/>
                  </a:cubicBezTo>
                  <a:cubicBezTo>
                    <a:pt x="1560" y="165"/>
                    <a:pt x="907" y="37"/>
                    <a:pt x="558" y="9"/>
                  </a:cubicBezTo>
                  <a:cubicBezTo>
                    <a:pt x="504" y="4"/>
                    <a:pt x="448" y="1"/>
                    <a:pt x="39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6227;p51">
              <a:extLst>
                <a:ext uri="{FF2B5EF4-FFF2-40B4-BE49-F238E27FC236}">
                  <a16:creationId xmlns:a16="http://schemas.microsoft.com/office/drawing/2014/main" id="{CB5C43E0-EA3C-8AA5-57EF-38EA79924CCF}"/>
                </a:ext>
              </a:extLst>
            </p:cNvPr>
            <p:cNvSpPr/>
            <p:nvPr/>
          </p:nvSpPr>
          <p:spPr>
            <a:xfrm>
              <a:off x="2047682" y="2573804"/>
              <a:ext cx="132047" cy="143500"/>
            </a:xfrm>
            <a:custGeom>
              <a:avLst/>
              <a:gdLst/>
              <a:ahLst/>
              <a:cxnLst/>
              <a:rect l="l" t="t" r="r" b="b"/>
              <a:pathLst>
                <a:path w="1234" h="1341" extrusionOk="0">
                  <a:moveTo>
                    <a:pt x="1038" y="1"/>
                  </a:moveTo>
                  <a:cubicBezTo>
                    <a:pt x="1030" y="68"/>
                    <a:pt x="1016" y="137"/>
                    <a:pt x="1005" y="204"/>
                  </a:cubicBezTo>
                  <a:cubicBezTo>
                    <a:pt x="979" y="347"/>
                    <a:pt x="952" y="497"/>
                    <a:pt x="848" y="598"/>
                  </a:cubicBezTo>
                  <a:cubicBezTo>
                    <a:pt x="751" y="691"/>
                    <a:pt x="613" y="720"/>
                    <a:pt x="478" y="720"/>
                  </a:cubicBezTo>
                  <a:cubicBezTo>
                    <a:pt x="443" y="720"/>
                    <a:pt x="408" y="718"/>
                    <a:pt x="374" y="715"/>
                  </a:cubicBezTo>
                  <a:cubicBezTo>
                    <a:pt x="249" y="709"/>
                    <a:pt x="123" y="687"/>
                    <a:pt x="0" y="656"/>
                  </a:cubicBezTo>
                  <a:lnTo>
                    <a:pt x="0" y="656"/>
                  </a:lnTo>
                  <a:cubicBezTo>
                    <a:pt x="98" y="790"/>
                    <a:pt x="201" y="910"/>
                    <a:pt x="318" y="1027"/>
                  </a:cubicBezTo>
                  <a:cubicBezTo>
                    <a:pt x="438" y="1142"/>
                    <a:pt x="674" y="1340"/>
                    <a:pt x="874" y="1340"/>
                  </a:cubicBezTo>
                  <a:cubicBezTo>
                    <a:pt x="906" y="1340"/>
                    <a:pt x="938" y="1335"/>
                    <a:pt x="968" y="1323"/>
                  </a:cubicBezTo>
                  <a:cubicBezTo>
                    <a:pt x="1161" y="1251"/>
                    <a:pt x="1219" y="776"/>
                    <a:pt x="1228" y="584"/>
                  </a:cubicBezTo>
                  <a:cubicBezTo>
                    <a:pt x="1233" y="375"/>
                    <a:pt x="1175" y="154"/>
                    <a:pt x="1038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6228;p51">
              <a:extLst>
                <a:ext uri="{FF2B5EF4-FFF2-40B4-BE49-F238E27FC236}">
                  <a16:creationId xmlns:a16="http://schemas.microsoft.com/office/drawing/2014/main" id="{74994E9F-4876-0DCF-AE4C-B17A1396F908}"/>
                </a:ext>
              </a:extLst>
            </p:cNvPr>
            <p:cNvSpPr/>
            <p:nvPr/>
          </p:nvSpPr>
          <p:spPr>
            <a:xfrm>
              <a:off x="2172776" y="2718482"/>
              <a:ext cx="178274" cy="125951"/>
            </a:xfrm>
            <a:custGeom>
              <a:avLst/>
              <a:gdLst/>
              <a:ahLst/>
              <a:cxnLst/>
              <a:rect l="l" t="t" r="r" b="b"/>
              <a:pathLst>
                <a:path w="1666" h="1177" extrusionOk="0">
                  <a:moveTo>
                    <a:pt x="470" y="1"/>
                  </a:moveTo>
                  <a:cubicBezTo>
                    <a:pt x="264" y="1"/>
                    <a:pt x="17" y="31"/>
                    <a:pt x="6" y="194"/>
                  </a:cubicBezTo>
                  <a:cubicBezTo>
                    <a:pt x="0" y="297"/>
                    <a:pt x="62" y="392"/>
                    <a:pt x="120" y="476"/>
                  </a:cubicBezTo>
                  <a:cubicBezTo>
                    <a:pt x="198" y="582"/>
                    <a:pt x="274" y="685"/>
                    <a:pt x="349" y="791"/>
                  </a:cubicBezTo>
                  <a:cubicBezTo>
                    <a:pt x="438" y="920"/>
                    <a:pt x="530" y="1048"/>
                    <a:pt x="622" y="1176"/>
                  </a:cubicBezTo>
                  <a:cubicBezTo>
                    <a:pt x="617" y="1115"/>
                    <a:pt x="608" y="1048"/>
                    <a:pt x="600" y="987"/>
                  </a:cubicBezTo>
                  <a:cubicBezTo>
                    <a:pt x="586" y="881"/>
                    <a:pt x="572" y="769"/>
                    <a:pt x="603" y="668"/>
                  </a:cubicBezTo>
                  <a:cubicBezTo>
                    <a:pt x="656" y="498"/>
                    <a:pt x="823" y="378"/>
                    <a:pt x="993" y="339"/>
                  </a:cubicBezTo>
                  <a:cubicBezTo>
                    <a:pt x="1062" y="325"/>
                    <a:pt x="1132" y="319"/>
                    <a:pt x="1203" y="319"/>
                  </a:cubicBezTo>
                  <a:cubicBezTo>
                    <a:pt x="1309" y="319"/>
                    <a:pt x="1417" y="332"/>
                    <a:pt x="1523" y="345"/>
                  </a:cubicBezTo>
                  <a:cubicBezTo>
                    <a:pt x="1568" y="348"/>
                    <a:pt x="1618" y="356"/>
                    <a:pt x="1666" y="362"/>
                  </a:cubicBezTo>
                  <a:cubicBezTo>
                    <a:pt x="1638" y="334"/>
                    <a:pt x="1610" y="309"/>
                    <a:pt x="1582" y="289"/>
                  </a:cubicBezTo>
                  <a:cubicBezTo>
                    <a:pt x="1331" y="99"/>
                    <a:pt x="1018" y="21"/>
                    <a:pt x="706" y="10"/>
                  </a:cubicBezTo>
                  <a:cubicBezTo>
                    <a:pt x="655" y="7"/>
                    <a:pt x="567" y="1"/>
                    <a:pt x="47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6229;p51">
              <a:extLst>
                <a:ext uri="{FF2B5EF4-FFF2-40B4-BE49-F238E27FC236}">
                  <a16:creationId xmlns:a16="http://schemas.microsoft.com/office/drawing/2014/main" id="{52196081-B3E7-7E9F-39DD-D6A7D3BF45FB}"/>
                </a:ext>
              </a:extLst>
            </p:cNvPr>
            <p:cNvSpPr/>
            <p:nvPr/>
          </p:nvSpPr>
          <p:spPr>
            <a:xfrm>
              <a:off x="2133931" y="2682099"/>
              <a:ext cx="92668" cy="80900"/>
            </a:xfrm>
            <a:custGeom>
              <a:avLst/>
              <a:gdLst/>
              <a:ahLst/>
              <a:cxnLst/>
              <a:rect l="l" t="t" r="r" b="b"/>
              <a:pathLst>
                <a:path w="866" h="756" extrusionOk="0">
                  <a:moveTo>
                    <a:pt x="435" y="0"/>
                  </a:moveTo>
                  <a:cubicBezTo>
                    <a:pt x="293" y="0"/>
                    <a:pt x="157" y="80"/>
                    <a:pt x="90" y="216"/>
                  </a:cubicBezTo>
                  <a:cubicBezTo>
                    <a:pt x="1" y="406"/>
                    <a:pt x="81" y="629"/>
                    <a:pt x="271" y="718"/>
                  </a:cubicBezTo>
                  <a:cubicBezTo>
                    <a:pt x="324" y="744"/>
                    <a:pt x="379" y="756"/>
                    <a:pt x="433" y="756"/>
                  </a:cubicBezTo>
                  <a:cubicBezTo>
                    <a:pt x="574" y="756"/>
                    <a:pt x="709" y="674"/>
                    <a:pt x="773" y="537"/>
                  </a:cubicBezTo>
                  <a:cubicBezTo>
                    <a:pt x="865" y="350"/>
                    <a:pt x="782" y="127"/>
                    <a:pt x="592" y="35"/>
                  </a:cubicBezTo>
                  <a:cubicBezTo>
                    <a:pt x="541" y="11"/>
                    <a:pt x="488" y="0"/>
                    <a:pt x="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6230;p51">
              <a:extLst>
                <a:ext uri="{FF2B5EF4-FFF2-40B4-BE49-F238E27FC236}">
                  <a16:creationId xmlns:a16="http://schemas.microsoft.com/office/drawing/2014/main" id="{C441551F-D7E9-DE67-ADB5-A2FD86C64CE5}"/>
                </a:ext>
              </a:extLst>
            </p:cNvPr>
            <p:cNvSpPr/>
            <p:nvPr/>
          </p:nvSpPr>
          <p:spPr>
            <a:xfrm>
              <a:off x="2154798" y="2700183"/>
              <a:ext cx="50936" cy="44623"/>
            </a:xfrm>
            <a:custGeom>
              <a:avLst/>
              <a:gdLst/>
              <a:ahLst/>
              <a:cxnLst/>
              <a:rect l="l" t="t" r="r" b="b"/>
              <a:pathLst>
                <a:path w="476" h="417" extrusionOk="0">
                  <a:moveTo>
                    <a:pt x="237" y="0"/>
                  </a:moveTo>
                  <a:cubicBezTo>
                    <a:pt x="158" y="0"/>
                    <a:pt x="83" y="45"/>
                    <a:pt x="48" y="123"/>
                  </a:cubicBezTo>
                  <a:cubicBezTo>
                    <a:pt x="1" y="226"/>
                    <a:pt x="45" y="351"/>
                    <a:pt x="149" y="396"/>
                  </a:cubicBezTo>
                  <a:cubicBezTo>
                    <a:pt x="178" y="410"/>
                    <a:pt x="209" y="417"/>
                    <a:pt x="240" y="417"/>
                  </a:cubicBezTo>
                  <a:cubicBezTo>
                    <a:pt x="318" y="417"/>
                    <a:pt x="393" y="372"/>
                    <a:pt x="425" y="295"/>
                  </a:cubicBezTo>
                  <a:cubicBezTo>
                    <a:pt x="475" y="192"/>
                    <a:pt x="428" y="64"/>
                    <a:pt x="324" y="19"/>
                  </a:cubicBezTo>
                  <a:cubicBezTo>
                    <a:pt x="296" y="7"/>
                    <a:pt x="266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6231;p51">
              <a:extLst>
                <a:ext uri="{FF2B5EF4-FFF2-40B4-BE49-F238E27FC236}">
                  <a16:creationId xmlns:a16="http://schemas.microsoft.com/office/drawing/2014/main" id="{A0B6614F-330F-B068-BA59-A99B5570C48D}"/>
                </a:ext>
              </a:extLst>
            </p:cNvPr>
            <p:cNvSpPr/>
            <p:nvPr/>
          </p:nvSpPr>
          <p:spPr>
            <a:xfrm>
              <a:off x="282777" y="3228495"/>
              <a:ext cx="2013881" cy="1762455"/>
            </a:xfrm>
            <a:custGeom>
              <a:avLst/>
              <a:gdLst/>
              <a:ahLst/>
              <a:cxnLst/>
              <a:rect l="l" t="t" r="r" b="b"/>
              <a:pathLst>
                <a:path w="18820" h="16470" extrusionOk="0">
                  <a:moveTo>
                    <a:pt x="8551" y="1"/>
                  </a:moveTo>
                  <a:lnTo>
                    <a:pt x="0" y="7321"/>
                  </a:lnTo>
                  <a:lnTo>
                    <a:pt x="444" y="9651"/>
                  </a:lnTo>
                  <a:cubicBezTo>
                    <a:pt x="343" y="9994"/>
                    <a:pt x="488" y="10368"/>
                    <a:pt x="859" y="10616"/>
                  </a:cubicBezTo>
                  <a:lnTo>
                    <a:pt x="9357" y="16234"/>
                  </a:lnTo>
                  <a:cubicBezTo>
                    <a:pt x="9598" y="16393"/>
                    <a:pt x="9891" y="16470"/>
                    <a:pt x="10183" y="16470"/>
                  </a:cubicBezTo>
                  <a:cubicBezTo>
                    <a:pt x="10544" y="16470"/>
                    <a:pt x="10902" y="16352"/>
                    <a:pt x="11156" y="16126"/>
                  </a:cubicBezTo>
                  <a:lnTo>
                    <a:pt x="18424" y="9556"/>
                  </a:lnTo>
                  <a:cubicBezTo>
                    <a:pt x="18773" y="9238"/>
                    <a:pt x="18820" y="8794"/>
                    <a:pt x="18574" y="8445"/>
                  </a:cubicBezTo>
                  <a:lnTo>
                    <a:pt x="18176" y="6068"/>
                  </a:lnTo>
                  <a:lnTo>
                    <a:pt x="85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6232;p51">
              <a:extLst>
                <a:ext uri="{FF2B5EF4-FFF2-40B4-BE49-F238E27FC236}">
                  <a16:creationId xmlns:a16="http://schemas.microsoft.com/office/drawing/2014/main" id="{2F940803-21A1-0357-3778-D3B571C99E9A}"/>
                </a:ext>
              </a:extLst>
            </p:cNvPr>
            <p:cNvSpPr/>
            <p:nvPr/>
          </p:nvSpPr>
          <p:spPr>
            <a:xfrm>
              <a:off x="2085028" y="3874840"/>
              <a:ext cx="164257" cy="395081"/>
            </a:xfrm>
            <a:custGeom>
              <a:avLst/>
              <a:gdLst/>
              <a:ahLst/>
              <a:cxnLst/>
              <a:rect l="l" t="t" r="r" b="b"/>
              <a:pathLst>
                <a:path w="1535" h="3692" extrusionOk="0">
                  <a:moveTo>
                    <a:pt x="139" y="1"/>
                  </a:moveTo>
                  <a:lnTo>
                    <a:pt x="0" y="93"/>
                  </a:lnTo>
                  <a:cubicBezTo>
                    <a:pt x="117" y="271"/>
                    <a:pt x="209" y="466"/>
                    <a:pt x="296" y="656"/>
                  </a:cubicBezTo>
                  <a:cubicBezTo>
                    <a:pt x="670" y="1454"/>
                    <a:pt x="1052" y="2280"/>
                    <a:pt x="1269" y="3125"/>
                  </a:cubicBezTo>
                  <a:cubicBezTo>
                    <a:pt x="1317" y="3315"/>
                    <a:pt x="1359" y="3507"/>
                    <a:pt x="1387" y="3691"/>
                  </a:cubicBezTo>
                  <a:lnTo>
                    <a:pt x="1534" y="3558"/>
                  </a:lnTo>
                  <a:cubicBezTo>
                    <a:pt x="1509" y="3401"/>
                    <a:pt x="1476" y="3242"/>
                    <a:pt x="1431" y="3078"/>
                  </a:cubicBezTo>
                  <a:cubicBezTo>
                    <a:pt x="1214" y="2221"/>
                    <a:pt x="826" y="1387"/>
                    <a:pt x="449" y="581"/>
                  </a:cubicBezTo>
                  <a:cubicBezTo>
                    <a:pt x="357" y="391"/>
                    <a:pt x="265" y="187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6233;p51">
              <a:extLst>
                <a:ext uri="{FF2B5EF4-FFF2-40B4-BE49-F238E27FC236}">
                  <a16:creationId xmlns:a16="http://schemas.microsoft.com/office/drawing/2014/main" id="{0DB1716B-C733-E021-2D18-25346F41FFA9}"/>
                </a:ext>
              </a:extLst>
            </p:cNvPr>
            <p:cNvSpPr/>
            <p:nvPr/>
          </p:nvSpPr>
          <p:spPr>
            <a:xfrm>
              <a:off x="2055708" y="3911010"/>
              <a:ext cx="104011" cy="440988"/>
            </a:xfrm>
            <a:custGeom>
              <a:avLst/>
              <a:gdLst/>
              <a:ahLst/>
              <a:cxnLst/>
              <a:rect l="l" t="t" r="r" b="b"/>
              <a:pathLst>
                <a:path w="972" h="4121" extrusionOk="0">
                  <a:moveTo>
                    <a:pt x="160" y="0"/>
                  </a:moveTo>
                  <a:lnTo>
                    <a:pt x="1" y="59"/>
                  </a:lnTo>
                  <a:cubicBezTo>
                    <a:pt x="492" y="1389"/>
                    <a:pt x="762" y="2748"/>
                    <a:pt x="807" y="4121"/>
                  </a:cubicBezTo>
                  <a:lnTo>
                    <a:pt x="971" y="3976"/>
                  </a:lnTo>
                  <a:cubicBezTo>
                    <a:pt x="913" y="2636"/>
                    <a:pt x="639" y="1306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6234;p51">
              <a:extLst>
                <a:ext uri="{FF2B5EF4-FFF2-40B4-BE49-F238E27FC236}">
                  <a16:creationId xmlns:a16="http://schemas.microsoft.com/office/drawing/2014/main" id="{F23F8640-3399-9BF0-F053-3188AEDFE20F}"/>
                </a:ext>
              </a:extLst>
            </p:cNvPr>
            <p:cNvSpPr/>
            <p:nvPr/>
          </p:nvSpPr>
          <p:spPr>
            <a:xfrm>
              <a:off x="1941957" y="3947714"/>
              <a:ext cx="136007" cy="478335"/>
            </a:xfrm>
            <a:custGeom>
              <a:avLst/>
              <a:gdLst/>
              <a:ahLst/>
              <a:cxnLst/>
              <a:rect l="l" t="t" r="r" b="b"/>
              <a:pathLst>
                <a:path w="1271" h="4470" extrusionOk="0">
                  <a:moveTo>
                    <a:pt x="157" y="0"/>
                  </a:moveTo>
                  <a:lnTo>
                    <a:pt x="1" y="59"/>
                  </a:lnTo>
                  <a:cubicBezTo>
                    <a:pt x="377" y="1088"/>
                    <a:pt x="771" y="2154"/>
                    <a:pt x="969" y="3231"/>
                  </a:cubicBezTo>
                  <a:cubicBezTo>
                    <a:pt x="1050" y="3660"/>
                    <a:pt x="1097" y="4073"/>
                    <a:pt x="1105" y="4470"/>
                  </a:cubicBezTo>
                  <a:lnTo>
                    <a:pt x="1270" y="4324"/>
                  </a:lnTo>
                  <a:cubicBezTo>
                    <a:pt x="1256" y="3962"/>
                    <a:pt x="1211" y="3588"/>
                    <a:pt x="1133" y="3200"/>
                  </a:cubicBezTo>
                  <a:cubicBezTo>
                    <a:pt x="932" y="2109"/>
                    <a:pt x="539" y="1035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6235;p51">
              <a:extLst>
                <a:ext uri="{FF2B5EF4-FFF2-40B4-BE49-F238E27FC236}">
                  <a16:creationId xmlns:a16="http://schemas.microsoft.com/office/drawing/2014/main" id="{F25500A8-B0AC-58A7-7AA7-E1537B34EE95}"/>
                </a:ext>
              </a:extLst>
            </p:cNvPr>
            <p:cNvSpPr/>
            <p:nvPr/>
          </p:nvSpPr>
          <p:spPr>
            <a:xfrm>
              <a:off x="1857205" y="4029149"/>
              <a:ext cx="108185" cy="498453"/>
            </a:xfrm>
            <a:custGeom>
              <a:avLst/>
              <a:gdLst/>
              <a:ahLst/>
              <a:cxnLst/>
              <a:rect l="l" t="t" r="r" b="b"/>
              <a:pathLst>
                <a:path w="1011" h="4658" extrusionOk="0">
                  <a:moveTo>
                    <a:pt x="165" y="1"/>
                  </a:moveTo>
                  <a:lnTo>
                    <a:pt x="0" y="40"/>
                  </a:lnTo>
                  <a:cubicBezTo>
                    <a:pt x="357" y="1546"/>
                    <a:pt x="723" y="3103"/>
                    <a:pt x="851" y="4657"/>
                  </a:cubicBezTo>
                  <a:lnTo>
                    <a:pt x="1010" y="4515"/>
                  </a:lnTo>
                  <a:cubicBezTo>
                    <a:pt x="874" y="2992"/>
                    <a:pt x="514" y="1474"/>
                    <a:pt x="1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6236;p51">
              <a:extLst>
                <a:ext uri="{FF2B5EF4-FFF2-40B4-BE49-F238E27FC236}">
                  <a16:creationId xmlns:a16="http://schemas.microsoft.com/office/drawing/2014/main" id="{7F08BF8A-055C-3A62-7276-123858546261}"/>
                </a:ext>
              </a:extLst>
            </p:cNvPr>
            <p:cNvSpPr/>
            <p:nvPr/>
          </p:nvSpPr>
          <p:spPr>
            <a:xfrm>
              <a:off x="1789468" y="4121179"/>
              <a:ext cx="103690" cy="472984"/>
            </a:xfrm>
            <a:custGeom>
              <a:avLst/>
              <a:gdLst/>
              <a:ahLst/>
              <a:cxnLst/>
              <a:rect l="l" t="t" r="r" b="b"/>
              <a:pathLst>
                <a:path w="969" h="4420" extrusionOk="0">
                  <a:moveTo>
                    <a:pt x="156" y="0"/>
                  </a:moveTo>
                  <a:lnTo>
                    <a:pt x="0" y="62"/>
                  </a:lnTo>
                  <a:cubicBezTo>
                    <a:pt x="555" y="1482"/>
                    <a:pt x="818" y="2943"/>
                    <a:pt x="798" y="4419"/>
                  </a:cubicBezTo>
                  <a:lnTo>
                    <a:pt x="968" y="4266"/>
                  </a:lnTo>
                  <a:cubicBezTo>
                    <a:pt x="968" y="2821"/>
                    <a:pt x="700" y="1387"/>
                    <a:pt x="15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6237;p51">
              <a:extLst>
                <a:ext uri="{FF2B5EF4-FFF2-40B4-BE49-F238E27FC236}">
                  <a16:creationId xmlns:a16="http://schemas.microsoft.com/office/drawing/2014/main" id="{93D84FC8-82BD-4C7A-62D1-F6DB82555A86}"/>
                </a:ext>
              </a:extLst>
            </p:cNvPr>
            <p:cNvSpPr/>
            <p:nvPr/>
          </p:nvSpPr>
          <p:spPr>
            <a:xfrm>
              <a:off x="1745273" y="4161736"/>
              <a:ext cx="66345" cy="510010"/>
            </a:xfrm>
            <a:custGeom>
              <a:avLst/>
              <a:gdLst/>
              <a:ahLst/>
              <a:cxnLst/>
              <a:rect l="l" t="t" r="r" b="b"/>
              <a:pathLst>
                <a:path w="620" h="4766" extrusionOk="0">
                  <a:moveTo>
                    <a:pt x="165" y="1"/>
                  </a:moveTo>
                  <a:lnTo>
                    <a:pt x="0" y="34"/>
                  </a:lnTo>
                  <a:cubicBezTo>
                    <a:pt x="324" y="1599"/>
                    <a:pt x="461" y="3184"/>
                    <a:pt x="410" y="4766"/>
                  </a:cubicBezTo>
                  <a:lnTo>
                    <a:pt x="583" y="4606"/>
                  </a:lnTo>
                  <a:cubicBezTo>
                    <a:pt x="620" y="3069"/>
                    <a:pt x="480" y="1524"/>
                    <a:pt x="1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6238;p51">
              <a:extLst>
                <a:ext uri="{FF2B5EF4-FFF2-40B4-BE49-F238E27FC236}">
                  <a16:creationId xmlns:a16="http://schemas.microsoft.com/office/drawing/2014/main" id="{594C8FA8-4DFB-7BEB-6317-021049AF8A66}"/>
                </a:ext>
              </a:extLst>
            </p:cNvPr>
            <p:cNvSpPr/>
            <p:nvPr/>
          </p:nvSpPr>
          <p:spPr>
            <a:xfrm>
              <a:off x="1676252" y="4240817"/>
              <a:ext cx="65810" cy="489464"/>
            </a:xfrm>
            <a:custGeom>
              <a:avLst/>
              <a:gdLst/>
              <a:ahLst/>
              <a:cxnLst/>
              <a:rect l="l" t="t" r="r" b="b"/>
              <a:pathLst>
                <a:path w="615" h="4574" extrusionOk="0">
                  <a:moveTo>
                    <a:pt x="168" y="1"/>
                  </a:moveTo>
                  <a:lnTo>
                    <a:pt x="1" y="26"/>
                  </a:lnTo>
                  <a:cubicBezTo>
                    <a:pt x="185" y="1348"/>
                    <a:pt x="324" y="2693"/>
                    <a:pt x="419" y="4021"/>
                  </a:cubicBezTo>
                  <a:cubicBezTo>
                    <a:pt x="433" y="4208"/>
                    <a:pt x="447" y="4392"/>
                    <a:pt x="456" y="4573"/>
                  </a:cubicBezTo>
                  <a:lnTo>
                    <a:pt x="615" y="4425"/>
                  </a:lnTo>
                  <a:cubicBezTo>
                    <a:pt x="603" y="4286"/>
                    <a:pt x="598" y="4146"/>
                    <a:pt x="587" y="4010"/>
                  </a:cubicBezTo>
                  <a:cubicBezTo>
                    <a:pt x="492" y="2676"/>
                    <a:pt x="352" y="1326"/>
                    <a:pt x="16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6239;p51">
              <a:extLst>
                <a:ext uri="{FF2B5EF4-FFF2-40B4-BE49-F238E27FC236}">
                  <a16:creationId xmlns:a16="http://schemas.microsoft.com/office/drawing/2014/main" id="{1E41EAE7-D4E9-BA01-37E8-C918098404A8}"/>
                </a:ext>
              </a:extLst>
            </p:cNvPr>
            <p:cNvSpPr/>
            <p:nvPr/>
          </p:nvSpPr>
          <p:spPr>
            <a:xfrm>
              <a:off x="1524620" y="4308340"/>
              <a:ext cx="95665" cy="533873"/>
            </a:xfrm>
            <a:custGeom>
              <a:avLst/>
              <a:gdLst/>
              <a:ahLst/>
              <a:cxnLst/>
              <a:rect l="l" t="t" r="r" b="b"/>
              <a:pathLst>
                <a:path w="894" h="4989" extrusionOk="0">
                  <a:moveTo>
                    <a:pt x="162" y="0"/>
                  </a:moveTo>
                  <a:lnTo>
                    <a:pt x="1" y="53"/>
                  </a:lnTo>
                  <a:cubicBezTo>
                    <a:pt x="427" y="1367"/>
                    <a:pt x="665" y="2720"/>
                    <a:pt x="712" y="4073"/>
                  </a:cubicBezTo>
                  <a:cubicBezTo>
                    <a:pt x="723" y="4352"/>
                    <a:pt x="729" y="4662"/>
                    <a:pt x="709" y="4988"/>
                  </a:cubicBezTo>
                  <a:lnTo>
                    <a:pt x="885" y="4832"/>
                  </a:lnTo>
                  <a:cubicBezTo>
                    <a:pt x="893" y="4559"/>
                    <a:pt x="888" y="4305"/>
                    <a:pt x="879" y="4068"/>
                  </a:cubicBezTo>
                  <a:cubicBezTo>
                    <a:pt x="832" y="2701"/>
                    <a:pt x="586" y="1331"/>
                    <a:pt x="1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6240;p51">
              <a:extLst>
                <a:ext uri="{FF2B5EF4-FFF2-40B4-BE49-F238E27FC236}">
                  <a16:creationId xmlns:a16="http://schemas.microsoft.com/office/drawing/2014/main" id="{E3530361-206B-3153-3AD0-70C403C8D835}"/>
                </a:ext>
              </a:extLst>
            </p:cNvPr>
            <p:cNvSpPr/>
            <p:nvPr/>
          </p:nvSpPr>
          <p:spPr>
            <a:xfrm>
              <a:off x="1455706" y="4346222"/>
              <a:ext cx="79721" cy="584703"/>
            </a:xfrm>
            <a:custGeom>
              <a:avLst/>
              <a:gdLst/>
              <a:ahLst/>
              <a:cxnLst/>
              <a:rect l="l" t="t" r="r" b="b"/>
              <a:pathLst>
                <a:path w="745" h="5464" extrusionOk="0">
                  <a:moveTo>
                    <a:pt x="165" y="1"/>
                  </a:moveTo>
                  <a:lnTo>
                    <a:pt x="0" y="31"/>
                  </a:lnTo>
                  <a:cubicBezTo>
                    <a:pt x="313" y="1675"/>
                    <a:pt x="592" y="3558"/>
                    <a:pt x="438" y="5463"/>
                  </a:cubicBezTo>
                  <a:lnTo>
                    <a:pt x="619" y="5301"/>
                  </a:lnTo>
                  <a:cubicBezTo>
                    <a:pt x="745" y="3435"/>
                    <a:pt x="472" y="1605"/>
                    <a:pt x="1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6241;p51">
              <a:extLst>
                <a:ext uri="{FF2B5EF4-FFF2-40B4-BE49-F238E27FC236}">
                  <a16:creationId xmlns:a16="http://schemas.microsoft.com/office/drawing/2014/main" id="{5B4931AC-43EB-391C-C817-EDBC1EE593FA}"/>
                </a:ext>
              </a:extLst>
            </p:cNvPr>
            <p:cNvSpPr/>
            <p:nvPr/>
          </p:nvSpPr>
          <p:spPr>
            <a:xfrm>
              <a:off x="1363999" y="4416421"/>
              <a:ext cx="71481" cy="568758"/>
            </a:xfrm>
            <a:custGeom>
              <a:avLst/>
              <a:gdLst/>
              <a:ahLst/>
              <a:cxnLst/>
              <a:rect l="l" t="t" r="r" b="b"/>
              <a:pathLst>
                <a:path w="668" h="5315" extrusionOk="0">
                  <a:moveTo>
                    <a:pt x="168" y="0"/>
                  </a:moveTo>
                  <a:lnTo>
                    <a:pt x="1" y="17"/>
                  </a:lnTo>
                  <a:lnTo>
                    <a:pt x="503" y="5315"/>
                  </a:lnTo>
                  <a:cubicBezTo>
                    <a:pt x="559" y="5301"/>
                    <a:pt x="614" y="5281"/>
                    <a:pt x="667" y="5262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6242;p51">
              <a:extLst>
                <a:ext uri="{FF2B5EF4-FFF2-40B4-BE49-F238E27FC236}">
                  <a16:creationId xmlns:a16="http://schemas.microsoft.com/office/drawing/2014/main" id="{9DF1191E-36E5-88B8-F908-EDE5FE272EE6}"/>
                </a:ext>
              </a:extLst>
            </p:cNvPr>
            <p:cNvSpPr/>
            <p:nvPr/>
          </p:nvSpPr>
          <p:spPr>
            <a:xfrm>
              <a:off x="1210548" y="4517867"/>
              <a:ext cx="74798" cy="448800"/>
            </a:xfrm>
            <a:custGeom>
              <a:avLst/>
              <a:gdLst/>
              <a:ahLst/>
              <a:cxnLst/>
              <a:rect l="l" t="t" r="r" b="b"/>
              <a:pathLst>
                <a:path w="699" h="4194" extrusionOk="0">
                  <a:moveTo>
                    <a:pt x="196" y="1"/>
                  </a:moveTo>
                  <a:cubicBezTo>
                    <a:pt x="1" y="1334"/>
                    <a:pt x="168" y="2632"/>
                    <a:pt x="492" y="4060"/>
                  </a:cubicBezTo>
                  <a:lnTo>
                    <a:pt x="687" y="4188"/>
                  </a:lnTo>
                  <a:cubicBezTo>
                    <a:pt x="690" y="4191"/>
                    <a:pt x="695" y="4191"/>
                    <a:pt x="698" y="4194"/>
                  </a:cubicBezTo>
                  <a:cubicBezTo>
                    <a:pt x="352" y="2715"/>
                    <a:pt x="165" y="1387"/>
                    <a:pt x="363" y="23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6243;p51">
              <a:extLst>
                <a:ext uri="{FF2B5EF4-FFF2-40B4-BE49-F238E27FC236}">
                  <a16:creationId xmlns:a16="http://schemas.microsoft.com/office/drawing/2014/main" id="{BDB43FE6-7568-C967-597A-E004ED030416}"/>
                </a:ext>
              </a:extLst>
            </p:cNvPr>
            <p:cNvSpPr/>
            <p:nvPr/>
          </p:nvSpPr>
          <p:spPr>
            <a:xfrm>
              <a:off x="1149124" y="4446277"/>
              <a:ext cx="49009" cy="462818"/>
            </a:xfrm>
            <a:custGeom>
              <a:avLst/>
              <a:gdLst/>
              <a:ahLst/>
              <a:cxnLst/>
              <a:rect l="l" t="t" r="r" b="b"/>
              <a:pathLst>
                <a:path w="458" h="4325" extrusionOk="0">
                  <a:moveTo>
                    <a:pt x="100" y="0"/>
                  </a:moveTo>
                  <a:lnTo>
                    <a:pt x="100" y="0"/>
                  </a:lnTo>
                  <a:cubicBezTo>
                    <a:pt x="0" y="1398"/>
                    <a:pt x="56" y="2807"/>
                    <a:pt x="265" y="4199"/>
                  </a:cubicBezTo>
                  <a:lnTo>
                    <a:pt x="458" y="4324"/>
                  </a:lnTo>
                  <a:cubicBezTo>
                    <a:pt x="229" y="2893"/>
                    <a:pt x="167" y="1445"/>
                    <a:pt x="268" y="14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6244;p51">
              <a:extLst>
                <a:ext uri="{FF2B5EF4-FFF2-40B4-BE49-F238E27FC236}">
                  <a16:creationId xmlns:a16="http://schemas.microsoft.com/office/drawing/2014/main" id="{475BF8F6-802D-E73B-DD4F-CB90AD303D6E}"/>
                </a:ext>
              </a:extLst>
            </p:cNvPr>
            <p:cNvSpPr/>
            <p:nvPr/>
          </p:nvSpPr>
          <p:spPr>
            <a:xfrm>
              <a:off x="1069937" y="4348041"/>
              <a:ext cx="55644" cy="487859"/>
            </a:xfrm>
            <a:custGeom>
              <a:avLst/>
              <a:gdLst/>
              <a:ahLst/>
              <a:cxnLst/>
              <a:rect l="l" t="t" r="r" b="b"/>
              <a:pathLst>
                <a:path w="520" h="4559" extrusionOk="0">
                  <a:moveTo>
                    <a:pt x="352" y="0"/>
                  </a:moveTo>
                  <a:cubicBezTo>
                    <a:pt x="126" y="1471"/>
                    <a:pt x="6" y="2960"/>
                    <a:pt x="1" y="4447"/>
                  </a:cubicBezTo>
                  <a:lnTo>
                    <a:pt x="168" y="4559"/>
                  </a:lnTo>
                  <a:cubicBezTo>
                    <a:pt x="171" y="3044"/>
                    <a:pt x="291" y="1526"/>
                    <a:pt x="520" y="28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6245;p51">
              <a:extLst>
                <a:ext uri="{FF2B5EF4-FFF2-40B4-BE49-F238E27FC236}">
                  <a16:creationId xmlns:a16="http://schemas.microsoft.com/office/drawing/2014/main" id="{AB1C2BEC-92AD-EF85-2B37-F4C21CA9FE92}"/>
                </a:ext>
              </a:extLst>
            </p:cNvPr>
            <p:cNvSpPr/>
            <p:nvPr/>
          </p:nvSpPr>
          <p:spPr>
            <a:xfrm>
              <a:off x="1003378" y="4305344"/>
              <a:ext cx="62171" cy="492032"/>
            </a:xfrm>
            <a:custGeom>
              <a:avLst/>
              <a:gdLst/>
              <a:ahLst/>
              <a:cxnLst/>
              <a:rect l="l" t="t" r="r" b="b"/>
              <a:pathLst>
                <a:path w="581" h="4598" extrusionOk="0">
                  <a:moveTo>
                    <a:pt x="416" y="0"/>
                  </a:moveTo>
                  <a:cubicBezTo>
                    <a:pt x="121" y="1482"/>
                    <a:pt x="1" y="2983"/>
                    <a:pt x="68" y="4481"/>
                  </a:cubicBezTo>
                  <a:lnTo>
                    <a:pt x="243" y="4598"/>
                  </a:lnTo>
                  <a:cubicBezTo>
                    <a:pt x="165" y="3075"/>
                    <a:pt x="280" y="1543"/>
                    <a:pt x="581" y="31"/>
                  </a:cubicBezTo>
                  <a:lnTo>
                    <a:pt x="41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6246;p51">
              <a:extLst>
                <a:ext uri="{FF2B5EF4-FFF2-40B4-BE49-F238E27FC236}">
                  <a16:creationId xmlns:a16="http://schemas.microsoft.com/office/drawing/2014/main" id="{FD5F2C29-F10C-0C80-051D-B8C2113AF048}"/>
                </a:ext>
              </a:extLst>
            </p:cNvPr>
            <p:cNvSpPr/>
            <p:nvPr/>
          </p:nvSpPr>
          <p:spPr>
            <a:xfrm>
              <a:off x="880959" y="4252160"/>
              <a:ext cx="62278" cy="458966"/>
            </a:xfrm>
            <a:custGeom>
              <a:avLst/>
              <a:gdLst/>
              <a:ahLst/>
              <a:cxnLst/>
              <a:rect l="l" t="t" r="r" b="b"/>
              <a:pathLst>
                <a:path w="582" h="4289" extrusionOk="0">
                  <a:moveTo>
                    <a:pt x="414" y="1"/>
                  </a:moveTo>
                  <a:cubicBezTo>
                    <a:pt x="202" y="1385"/>
                    <a:pt x="62" y="2782"/>
                    <a:pt x="1" y="4180"/>
                  </a:cubicBezTo>
                  <a:lnTo>
                    <a:pt x="165" y="4289"/>
                  </a:lnTo>
                  <a:cubicBezTo>
                    <a:pt x="221" y="2863"/>
                    <a:pt x="361" y="1438"/>
                    <a:pt x="581" y="23"/>
                  </a:cubicBezTo>
                  <a:lnTo>
                    <a:pt x="41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6247;p51">
              <a:extLst>
                <a:ext uri="{FF2B5EF4-FFF2-40B4-BE49-F238E27FC236}">
                  <a16:creationId xmlns:a16="http://schemas.microsoft.com/office/drawing/2014/main" id="{3087367E-C193-C7FD-6C21-FFCC7879CE28}"/>
                </a:ext>
              </a:extLst>
            </p:cNvPr>
            <p:cNvSpPr/>
            <p:nvPr/>
          </p:nvSpPr>
          <p:spPr>
            <a:xfrm>
              <a:off x="777053" y="4199082"/>
              <a:ext cx="75119" cy="443128"/>
            </a:xfrm>
            <a:custGeom>
              <a:avLst/>
              <a:gdLst/>
              <a:ahLst/>
              <a:cxnLst/>
              <a:rect l="l" t="t" r="r" b="b"/>
              <a:pathLst>
                <a:path w="702" h="4141" extrusionOk="0">
                  <a:moveTo>
                    <a:pt x="534" y="0"/>
                  </a:moveTo>
                  <a:cubicBezTo>
                    <a:pt x="205" y="1328"/>
                    <a:pt x="29" y="2678"/>
                    <a:pt x="1" y="4029"/>
                  </a:cubicBezTo>
                  <a:lnTo>
                    <a:pt x="168" y="4140"/>
                  </a:lnTo>
                  <a:cubicBezTo>
                    <a:pt x="188" y="2765"/>
                    <a:pt x="366" y="1395"/>
                    <a:pt x="701" y="42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6248;p51">
              <a:extLst>
                <a:ext uri="{FF2B5EF4-FFF2-40B4-BE49-F238E27FC236}">
                  <a16:creationId xmlns:a16="http://schemas.microsoft.com/office/drawing/2014/main" id="{474E9380-AF17-591E-9C72-6AF422E5346B}"/>
                </a:ext>
              </a:extLst>
            </p:cNvPr>
            <p:cNvSpPr/>
            <p:nvPr/>
          </p:nvSpPr>
          <p:spPr>
            <a:xfrm>
              <a:off x="692943" y="4185278"/>
              <a:ext cx="55002" cy="401395"/>
            </a:xfrm>
            <a:custGeom>
              <a:avLst/>
              <a:gdLst/>
              <a:ahLst/>
              <a:cxnLst/>
              <a:rect l="l" t="t" r="r" b="b"/>
              <a:pathLst>
                <a:path w="514" h="3751" extrusionOk="0">
                  <a:moveTo>
                    <a:pt x="346" y="1"/>
                  </a:moveTo>
                  <a:cubicBezTo>
                    <a:pt x="154" y="1203"/>
                    <a:pt x="39" y="2425"/>
                    <a:pt x="0" y="3642"/>
                  </a:cubicBezTo>
                  <a:lnTo>
                    <a:pt x="165" y="3750"/>
                  </a:lnTo>
                  <a:cubicBezTo>
                    <a:pt x="201" y="2503"/>
                    <a:pt x="315" y="1259"/>
                    <a:pt x="514" y="29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6249;p51">
              <a:extLst>
                <a:ext uri="{FF2B5EF4-FFF2-40B4-BE49-F238E27FC236}">
                  <a16:creationId xmlns:a16="http://schemas.microsoft.com/office/drawing/2014/main" id="{3A9A5C41-FD4C-5BA3-3545-191923F04DA9}"/>
                </a:ext>
              </a:extLst>
            </p:cNvPr>
            <p:cNvSpPr/>
            <p:nvPr/>
          </p:nvSpPr>
          <p:spPr>
            <a:xfrm>
              <a:off x="630236" y="4140869"/>
              <a:ext cx="51685" cy="404284"/>
            </a:xfrm>
            <a:custGeom>
              <a:avLst/>
              <a:gdLst/>
              <a:ahLst/>
              <a:cxnLst/>
              <a:rect l="l" t="t" r="r" b="b"/>
              <a:pathLst>
                <a:path w="483" h="3778" extrusionOk="0">
                  <a:moveTo>
                    <a:pt x="316" y="0"/>
                  </a:moveTo>
                  <a:cubicBezTo>
                    <a:pt x="123" y="1214"/>
                    <a:pt x="20" y="2439"/>
                    <a:pt x="0" y="3666"/>
                  </a:cubicBezTo>
                  <a:lnTo>
                    <a:pt x="168" y="3778"/>
                  </a:lnTo>
                  <a:cubicBezTo>
                    <a:pt x="182" y="2525"/>
                    <a:pt x="288" y="1270"/>
                    <a:pt x="483" y="28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6250;p51">
              <a:extLst>
                <a:ext uri="{FF2B5EF4-FFF2-40B4-BE49-F238E27FC236}">
                  <a16:creationId xmlns:a16="http://schemas.microsoft.com/office/drawing/2014/main" id="{9A27722F-7633-A022-B0B9-53F6D250C7A6}"/>
                </a:ext>
              </a:extLst>
            </p:cNvPr>
            <p:cNvSpPr/>
            <p:nvPr/>
          </p:nvSpPr>
          <p:spPr>
            <a:xfrm>
              <a:off x="477106" y="4015131"/>
              <a:ext cx="49330" cy="432748"/>
            </a:xfrm>
            <a:custGeom>
              <a:avLst/>
              <a:gdLst/>
              <a:ahLst/>
              <a:cxnLst/>
              <a:rect l="l" t="t" r="r" b="b"/>
              <a:pathLst>
                <a:path w="461" h="4044" extrusionOk="0">
                  <a:moveTo>
                    <a:pt x="293" y="1"/>
                  </a:moveTo>
                  <a:cubicBezTo>
                    <a:pt x="84" y="1301"/>
                    <a:pt x="0" y="2615"/>
                    <a:pt x="48" y="3926"/>
                  </a:cubicBezTo>
                  <a:lnTo>
                    <a:pt x="223" y="4043"/>
                  </a:lnTo>
                  <a:cubicBezTo>
                    <a:pt x="168" y="2704"/>
                    <a:pt x="243" y="1357"/>
                    <a:pt x="461" y="29"/>
                  </a:cubicBezTo>
                  <a:lnTo>
                    <a:pt x="2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6251;p51">
              <a:extLst>
                <a:ext uri="{FF2B5EF4-FFF2-40B4-BE49-F238E27FC236}">
                  <a16:creationId xmlns:a16="http://schemas.microsoft.com/office/drawing/2014/main" id="{19B6E5A3-65A2-B5FC-8A6A-3DEC61630D5A}"/>
                </a:ext>
              </a:extLst>
            </p:cNvPr>
            <p:cNvSpPr/>
            <p:nvPr/>
          </p:nvSpPr>
          <p:spPr>
            <a:xfrm>
              <a:off x="380690" y="3917216"/>
              <a:ext cx="89672" cy="463460"/>
            </a:xfrm>
            <a:custGeom>
              <a:avLst/>
              <a:gdLst/>
              <a:ahLst/>
              <a:cxnLst/>
              <a:rect l="l" t="t" r="r" b="b"/>
              <a:pathLst>
                <a:path w="838" h="4331" extrusionOk="0">
                  <a:moveTo>
                    <a:pt x="670" y="1"/>
                  </a:moveTo>
                  <a:cubicBezTo>
                    <a:pt x="335" y="1228"/>
                    <a:pt x="120" y="2489"/>
                    <a:pt x="28" y="3745"/>
                  </a:cubicBezTo>
                  <a:cubicBezTo>
                    <a:pt x="17" y="3898"/>
                    <a:pt x="8" y="4054"/>
                    <a:pt x="0" y="4219"/>
                  </a:cubicBezTo>
                  <a:lnTo>
                    <a:pt x="167" y="4330"/>
                  </a:lnTo>
                  <a:cubicBezTo>
                    <a:pt x="176" y="4130"/>
                    <a:pt x="184" y="3940"/>
                    <a:pt x="198" y="3753"/>
                  </a:cubicBezTo>
                  <a:cubicBezTo>
                    <a:pt x="290" y="2509"/>
                    <a:pt x="505" y="1262"/>
                    <a:pt x="837" y="43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6252;p51">
              <a:extLst>
                <a:ext uri="{FF2B5EF4-FFF2-40B4-BE49-F238E27FC236}">
                  <a16:creationId xmlns:a16="http://schemas.microsoft.com/office/drawing/2014/main" id="{E642C578-3577-68E1-5496-D81F23B02384}"/>
                </a:ext>
              </a:extLst>
            </p:cNvPr>
            <p:cNvSpPr/>
            <p:nvPr/>
          </p:nvSpPr>
          <p:spPr>
            <a:xfrm>
              <a:off x="302466" y="3893353"/>
              <a:ext cx="51150" cy="298023"/>
            </a:xfrm>
            <a:custGeom>
              <a:avLst/>
              <a:gdLst/>
              <a:ahLst/>
              <a:cxnLst/>
              <a:rect l="l" t="t" r="r" b="b"/>
              <a:pathLst>
                <a:path w="478" h="2785" extrusionOk="0">
                  <a:moveTo>
                    <a:pt x="313" y="1"/>
                  </a:moveTo>
                  <a:cubicBezTo>
                    <a:pt x="251" y="263"/>
                    <a:pt x="198" y="525"/>
                    <a:pt x="154" y="790"/>
                  </a:cubicBezTo>
                  <a:cubicBezTo>
                    <a:pt x="84" y="1214"/>
                    <a:pt x="31" y="1641"/>
                    <a:pt x="0" y="2068"/>
                  </a:cubicBezTo>
                  <a:lnTo>
                    <a:pt x="134" y="2785"/>
                  </a:lnTo>
                  <a:cubicBezTo>
                    <a:pt x="145" y="2051"/>
                    <a:pt x="223" y="1320"/>
                    <a:pt x="357" y="589"/>
                  </a:cubicBezTo>
                  <a:cubicBezTo>
                    <a:pt x="394" y="405"/>
                    <a:pt x="435" y="221"/>
                    <a:pt x="477" y="37"/>
                  </a:cubicBezTo>
                  <a:lnTo>
                    <a:pt x="3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6253;p51">
              <a:extLst>
                <a:ext uri="{FF2B5EF4-FFF2-40B4-BE49-F238E27FC236}">
                  <a16:creationId xmlns:a16="http://schemas.microsoft.com/office/drawing/2014/main" id="{95848B1D-F882-70CC-21B3-B5C01CF95AE8}"/>
                </a:ext>
              </a:extLst>
            </p:cNvPr>
            <p:cNvSpPr/>
            <p:nvPr/>
          </p:nvSpPr>
          <p:spPr>
            <a:xfrm>
              <a:off x="319481" y="4113688"/>
              <a:ext cx="1977178" cy="878124"/>
            </a:xfrm>
            <a:custGeom>
              <a:avLst/>
              <a:gdLst/>
              <a:ahLst/>
              <a:cxnLst/>
              <a:rect l="l" t="t" r="r" b="b"/>
              <a:pathLst>
                <a:path w="18477" h="8206" extrusionOk="0">
                  <a:moveTo>
                    <a:pt x="18204" y="0"/>
                  </a:moveTo>
                  <a:cubicBezTo>
                    <a:pt x="18170" y="48"/>
                    <a:pt x="18128" y="95"/>
                    <a:pt x="18078" y="134"/>
                  </a:cubicBezTo>
                  <a:lnTo>
                    <a:pt x="10721" y="6688"/>
                  </a:lnTo>
                  <a:cubicBezTo>
                    <a:pt x="10466" y="6913"/>
                    <a:pt x="10106" y="7029"/>
                    <a:pt x="9742" y="7029"/>
                  </a:cubicBezTo>
                  <a:cubicBezTo>
                    <a:pt x="9440" y="7029"/>
                    <a:pt x="9136" y="6950"/>
                    <a:pt x="8886" y="6788"/>
                  </a:cubicBezTo>
                  <a:lnTo>
                    <a:pt x="190" y="1130"/>
                  </a:lnTo>
                  <a:cubicBezTo>
                    <a:pt x="129" y="1091"/>
                    <a:pt x="81" y="1049"/>
                    <a:pt x="31" y="1008"/>
                  </a:cubicBezTo>
                  <a:lnTo>
                    <a:pt x="31" y="1008"/>
                  </a:lnTo>
                  <a:lnTo>
                    <a:pt x="101" y="1384"/>
                  </a:lnTo>
                  <a:cubicBezTo>
                    <a:pt x="0" y="1730"/>
                    <a:pt x="148" y="2101"/>
                    <a:pt x="516" y="2349"/>
                  </a:cubicBezTo>
                  <a:lnTo>
                    <a:pt x="9014" y="7968"/>
                  </a:lnTo>
                  <a:cubicBezTo>
                    <a:pt x="9256" y="8127"/>
                    <a:pt x="9551" y="8205"/>
                    <a:pt x="9844" y="8205"/>
                  </a:cubicBezTo>
                  <a:cubicBezTo>
                    <a:pt x="10203" y="8205"/>
                    <a:pt x="10560" y="8088"/>
                    <a:pt x="10813" y="7859"/>
                  </a:cubicBezTo>
                  <a:lnTo>
                    <a:pt x="18081" y="1289"/>
                  </a:lnTo>
                  <a:cubicBezTo>
                    <a:pt x="18430" y="966"/>
                    <a:pt x="18477" y="522"/>
                    <a:pt x="18231" y="173"/>
                  </a:cubicBezTo>
                  <a:lnTo>
                    <a:pt x="1820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6254;p51">
              <a:extLst>
                <a:ext uri="{FF2B5EF4-FFF2-40B4-BE49-F238E27FC236}">
                  <a16:creationId xmlns:a16="http://schemas.microsoft.com/office/drawing/2014/main" id="{98ACE0BE-A20F-6845-F02A-16496C2B8E54}"/>
                </a:ext>
              </a:extLst>
            </p:cNvPr>
            <p:cNvSpPr/>
            <p:nvPr/>
          </p:nvSpPr>
          <p:spPr>
            <a:xfrm>
              <a:off x="282991" y="3337218"/>
              <a:ext cx="1118763" cy="1654054"/>
            </a:xfrm>
            <a:custGeom>
              <a:avLst/>
              <a:gdLst/>
              <a:ahLst/>
              <a:cxnLst/>
              <a:rect l="l" t="t" r="r" b="b"/>
              <a:pathLst>
                <a:path w="10455" h="15457" extrusionOk="0">
                  <a:moveTo>
                    <a:pt x="6585" y="0"/>
                  </a:moveTo>
                  <a:lnTo>
                    <a:pt x="1" y="6308"/>
                  </a:lnTo>
                  <a:lnTo>
                    <a:pt x="442" y="8637"/>
                  </a:lnTo>
                  <a:cubicBezTo>
                    <a:pt x="341" y="8983"/>
                    <a:pt x="489" y="9354"/>
                    <a:pt x="857" y="9603"/>
                  </a:cubicBezTo>
                  <a:lnTo>
                    <a:pt x="9355" y="15221"/>
                  </a:lnTo>
                  <a:cubicBezTo>
                    <a:pt x="9594" y="15380"/>
                    <a:pt x="9886" y="15457"/>
                    <a:pt x="10177" y="15457"/>
                  </a:cubicBezTo>
                  <a:cubicBezTo>
                    <a:pt x="10270" y="15457"/>
                    <a:pt x="10363" y="15449"/>
                    <a:pt x="10454" y="15433"/>
                  </a:cubicBezTo>
                  <a:lnTo>
                    <a:pt x="658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6255;p51">
              <a:extLst>
                <a:ext uri="{FF2B5EF4-FFF2-40B4-BE49-F238E27FC236}">
                  <a16:creationId xmlns:a16="http://schemas.microsoft.com/office/drawing/2014/main" id="{D53D1C83-C05A-3A9C-8074-6425311D5C2F}"/>
                </a:ext>
              </a:extLst>
            </p:cNvPr>
            <p:cNvSpPr/>
            <p:nvPr/>
          </p:nvSpPr>
          <p:spPr>
            <a:xfrm>
              <a:off x="264264" y="3188473"/>
              <a:ext cx="1978676" cy="1500280"/>
            </a:xfrm>
            <a:custGeom>
              <a:avLst/>
              <a:gdLst/>
              <a:ahLst/>
              <a:cxnLst/>
              <a:rect l="l" t="t" r="r" b="b"/>
              <a:pathLst>
                <a:path w="18491" h="14020" extrusionOk="0">
                  <a:moveTo>
                    <a:pt x="8660" y="0"/>
                  </a:moveTo>
                  <a:cubicBezTo>
                    <a:pt x="8235" y="0"/>
                    <a:pt x="7812" y="139"/>
                    <a:pt x="7510" y="408"/>
                  </a:cubicBezTo>
                  <a:lnTo>
                    <a:pt x="544" y="6710"/>
                  </a:lnTo>
                  <a:cubicBezTo>
                    <a:pt x="0" y="7198"/>
                    <a:pt x="75" y="7935"/>
                    <a:pt x="709" y="8353"/>
                  </a:cubicBezTo>
                  <a:lnTo>
                    <a:pt x="8855" y="13741"/>
                  </a:lnTo>
                  <a:cubicBezTo>
                    <a:pt x="9138" y="13928"/>
                    <a:pt x="9485" y="14020"/>
                    <a:pt x="9831" y="14020"/>
                  </a:cubicBezTo>
                  <a:cubicBezTo>
                    <a:pt x="10256" y="14020"/>
                    <a:pt x="10679" y="13881"/>
                    <a:pt x="10978" y="13612"/>
                  </a:cubicBezTo>
                  <a:lnTo>
                    <a:pt x="17947" y="7310"/>
                  </a:lnTo>
                  <a:cubicBezTo>
                    <a:pt x="18491" y="6822"/>
                    <a:pt x="18413" y="6085"/>
                    <a:pt x="17782" y="5667"/>
                  </a:cubicBezTo>
                  <a:lnTo>
                    <a:pt x="9636" y="280"/>
                  </a:lnTo>
                  <a:cubicBezTo>
                    <a:pt x="9353" y="92"/>
                    <a:pt x="9006" y="0"/>
                    <a:pt x="866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6256;p51">
              <a:extLst>
                <a:ext uri="{FF2B5EF4-FFF2-40B4-BE49-F238E27FC236}">
                  <a16:creationId xmlns:a16="http://schemas.microsoft.com/office/drawing/2014/main" id="{10B2075C-DFBA-CE61-D895-63CF7EC5F40C}"/>
                </a:ext>
              </a:extLst>
            </p:cNvPr>
            <p:cNvSpPr/>
            <p:nvPr/>
          </p:nvSpPr>
          <p:spPr>
            <a:xfrm>
              <a:off x="1066085" y="4042633"/>
              <a:ext cx="244940" cy="530021"/>
            </a:xfrm>
            <a:custGeom>
              <a:avLst/>
              <a:gdLst/>
              <a:ahLst/>
              <a:cxnLst/>
              <a:rect l="l" t="t" r="r" b="b"/>
              <a:pathLst>
                <a:path w="2289" h="4953" extrusionOk="0">
                  <a:moveTo>
                    <a:pt x="2146" y="0"/>
                  </a:moveTo>
                  <a:cubicBezTo>
                    <a:pt x="1172" y="1546"/>
                    <a:pt x="533" y="3200"/>
                    <a:pt x="0" y="4855"/>
                  </a:cubicBezTo>
                  <a:lnTo>
                    <a:pt x="148" y="4952"/>
                  </a:lnTo>
                  <a:cubicBezTo>
                    <a:pt x="681" y="3292"/>
                    <a:pt x="1320" y="1635"/>
                    <a:pt x="2288" y="92"/>
                  </a:cubicBezTo>
                  <a:lnTo>
                    <a:pt x="214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6257;p51">
              <a:extLst>
                <a:ext uri="{FF2B5EF4-FFF2-40B4-BE49-F238E27FC236}">
                  <a16:creationId xmlns:a16="http://schemas.microsoft.com/office/drawing/2014/main" id="{5F8DA12A-55CA-ACC9-652C-0E138B8CAB61}"/>
                </a:ext>
              </a:extLst>
            </p:cNvPr>
            <p:cNvSpPr/>
            <p:nvPr/>
          </p:nvSpPr>
          <p:spPr>
            <a:xfrm>
              <a:off x="888128" y="3999293"/>
              <a:ext cx="342210" cy="455114"/>
            </a:xfrm>
            <a:custGeom>
              <a:avLst/>
              <a:gdLst/>
              <a:ahLst/>
              <a:cxnLst/>
              <a:rect l="l" t="t" r="r" b="b"/>
              <a:pathLst>
                <a:path w="3198" h="4253" extrusionOk="0">
                  <a:moveTo>
                    <a:pt x="3064" y="1"/>
                  </a:moveTo>
                  <a:lnTo>
                    <a:pt x="1" y="4163"/>
                  </a:lnTo>
                  <a:lnTo>
                    <a:pt x="143" y="4253"/>
                  </a:lnTo>
                  <a:lnTo>
                    <a:pt x="3198" y="104"/>
                  </a:lnTo>
                  <a:lnTo>
                    <a:pt x="306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6258;p51">
              <a:extLst>
                <a:ext uri="{FF2B5EF4-FFF2-40B4-BE49-F238E27FC236}">
                  <a16:creationId xmlns:a16="http://schemas.microsoft.com/office/drawing/2014/main" id="{0E4D63F9-967C-225C-FEE3-3DDE3991EDC3}"/>
                </a:ext>
              </a:extLst>
            </p:cNvPr>
            <p:cNvSpPr/>
            <p:nvPr/>
          </p:nvSpPr>
          <p:spPr>
            <a:xfrm>
              <a:off x="726972" y="3948035"/>
              <a:ext cx="473508" cy="400431"/>
            </a:xfrm>
            <a:custGeom>
              <a:avLst/>
              <a:gdLst/>
              <a:ahLst/>
              <a:cxnLst/>
              <a:rect l="l" t="t" r="r" b="b"/>
              <a:pathLst>
                <a:path w="4425" h="3742" extrusionOk="0">
                  <a:moveTo>
                    <a:pt x="4319" y="0"/>
                  </a:moveTo>
                  <a:lnTo>
                    <a:pt x="0" y="3644"/>
                  </a:lnTo>
                  <a:lnTo>
                    <a:pt x="148" y="3741"/>
                  </a:lnTo>
                  <a:lnTo>
                    <a:pt x="4425" y="128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6259;p51">
              <a:extLst>
                <a:ext uri="{FF2B5EF4-FFF2-40B4-BE49-F238E27FC236}">
                  <a16:creationId xmlns:a16="http://schemas.microsoft.com/office/drawing/2014/main" id="{8FCC3665-901D-7E8B-C8CB-859641891627}"/>
                </a:ext>
              </a:extLst>
            </p:cNvPr>
            <p:cNvSpPr/>
            <p:nvPr/>
          </p:nvSpPr>
          <p:spPr>
            <a:xfrm>
              <a:off x="359502" y="3887360"/>
              <a:ext cx="887306" cy="342860"/>
            </a:xfrm>
            <a:custGeom>
              <a:avLst/>
              <a:gdLst/>
              <a:ahLst/>
              <a:cxnLst/>
              <a:rect l="l" t="t" r="r" b="b"/>
              <a:pathLst>
                <a:path w="8292" h="3204" extrusionOk="0">
                  <a:moveTo>
                    <a:pt x="7870" y="1"/>
                  </a:moveTo>
                  <a:cubicBezTo>
                    <a:pt x="7772" y="51"/>
                    <a:pt x="7678" y="98"/>
                    <a:pt x="7580" y="149"/>
                  </a:cubicBezTo>
                  <a:cubicBezTo>
                    <a:pt x="5024" y="520"/>
                    <a:pt x="2581" y="1167"/>
                    <a:pt x="0" y="1934"/>
                  </a:cubicBezTo>
                  <a:lnTo>
                    <a:pt x="184" y="2054"/>
                  </a:lnTo>
                  <a:cubicBezTo>
                    <a:pt x="2536" y="1357"/>
                    <a:pt x="4782" y="765"/>
                    <a:pt x="7100" y="391"/>
                  </a:cubicBezTo>
                  <a:lnTo>
                    <a:pt x="7100" y="391"/>
                  </a:lnTo>
                  <a:cubicBezTo>
                    <a:pt x="5326" y="1292"/>
                    <a:pt x="3540" y="2199"/>
                    <a:pt x="1758" y="3095"/>
                  </a:cubicBezTo>
                  <a:lnTo>
                    <a:pt x="1922" y="3203"/>
                  </a:lnTo>
                  <a:cubicBezTo>
                    <a:pt x="3828" y="2241"/>
                    <a:pt x="5739" y="1273"/>
                    <a:pt x="7636" y="308"/>
                  </a:cubicBezTo>
                  <a:cubicBezTo>
                    <a:pt x="7850" y="280"/>
                    <a:pt x="8068" y="249"/>
                    <a:pt x="8291" y="221"/>
                  </a:cubicBezTo>
                  <a:lnTo>
                    <a:pt x="8272" y="54"/>
                  </a:lnTo>
                  <a:cubicBezTo>
                    <a:pt x="8152" y="68"/>
                    <a:pt x="8035" y="84"/>
                    <a:pt x="7920" y="98"/>
                  </a:cubicBezTo>
                  <a:lnTo>
                    <a:pt x="787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6260;p51">
              <a:extLst>
                <a:ext uri="{FF2B5EF4-FFF2-40B4-BE49-F238E27FC236}">
                  <a16:creationId xmlns:a16="http://schemas.microsoft.com/office/drawing/2014/main" id="{BF06582F-9BFA-1924-068B-DE17F2139018}"/>
                </a:ext>
              </a:extLst>
            </p:cNvPr>
            <p:cNvSpPr/>
            <p:nvPr/>
          </p:nvSpPr>
          <p:spPr>
            <a:xfrm>
              <a:off x="285131" y="3835781"/>
              <a:ext cx="1003195" cy="129589"/>
            </a:xfrm>
            <a:custGeom>
              <a:avLst/>
              <a:gdLst/>
              <a:ahLst/>
              <a:cxnLst/>
              <a:rect l="l" t="t" r="r" b="b"/>
              <a:pathLst>
                <a:path w="9375" h="1211" extrusionOk="0">
                  <a:moveTo>
                    <a:pt x="8057" y="0"/>
                  </a:moveTo>
                  <a:cubicBezTo>
                    <a:pt x="7457" y="0"/>
                    <a:pt x="6863" y="48"/>
                    <a:pt x="6291" y="106"/>
                  </a:cubicBezTo>
                  <a:cubicBezTo>
                    <a:pt x="4545" y="285"/>
                    <a:pt x="2793" y="578"/>
                    <a:pt x="1100" y="859"/>
                  </a:cubicBezTo>
                  <a:cubicBezTo>
                    <a:pt x="754" y="915"/>
                    <a:pt x="408" y="977"/>
                    <a:pt x="65" y="1030"/>
                  </a:cubicBezTo>
                  <a:cubicBezTo>
                    <a:pt x="37" y="1091"/>
                    <a:pt x="14" y="1149"/>
                    <a:pt x="0" y="1211"/>
                  </a:cubicBezTo>
                  <a:cubicBezTo>
                    <a:pt x="377" y="1149"/>
                    <a:pt x="751" y="1085"/>
                    <a:pt x="1127" y="1024"/>
                  </a:cubicBezTo>
                  <a:cubicBezTo>
                    <a:pt x="2818" y="745"/>
                    <a:pt x="4570" y="452"/>
                    <a:pt x="6308" y="274"/>
                  </a:cubicBezTo>
                  <a:cubicBezTo>
                    <a:pt x="6875" y="216"/>
                    <a:pt x="7463" y="168"/>
                    <a:pt x="8053" y="168"/>
                  </a:cubicBezTo>
                  <a:cubicBezTo>
                    <a:pt x="8486" y="168"/>
                    <a:pt x="8921" y="193"/>
                    <a:pt x="9349" y="260"/>
                  </a:cubicBezTo>
                  <a:lnTo>
                    <a:pt x="9374" y="92"/>
                  </a:lnTo>
                  <a:cubicBezTo>
                    <a:pt x="8937" y="26"/>
                    <a:pt x="8496" y="0"/>
                    <a:pt x="80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6261;p51">
              <a:extLst>
                <a:ext uri="{FF2B5EF4-FFF2-40B4-BE49-F238E27FC236}">
                  <a16:creationId xmlns:a16="http://schemas.microsoft.com/office/drawing/2014/main" id="{0CB2E605-7E5F-075C-4411-12C43A16C0B1}"/>
                </a:ext>
              </a:extLst>
            </p:cNvPr>
            <p:cNvSpPr/>
            <p:nvPr/>
          </p:nvSpPr>
          <p:spPr>
            <a:xfrm>
              <a:off x="406051" y="3785700"/>
              <a:ext cx="762535" cy="46228"/>
            </a:xfrm>
            <a:custGeom>
              <a:avLst/>
              <a:gdLst/>
              <a:ahLst/>
              <a:cxnLst/>
              <a:rect l="l" t="t" r="r" b="b"/>
              <a:pathLst>
                <a:path w="7126" h="432" extrusionOk="0">
                  <a:moveTo>
                    <a:pt x="6480" y="1"/>
                  </a:moveTo>
                  <a:cubicBezTo>
                    <a:pt x="6042" y="1"/>
                    <a:pt x="5603" y="38"/>
                    <a:pt x="5172" y="72"/>
                  </a:cubicBezTo>
                  <a:lnTo>
                    <a:pt x="4988" y="91"/>
                  </a:lnTo>
                  <a:cubicBezTo>
                    <a:pt x="3604" y="206"/>
                    <a:pt x="2203" y="263"/>
                    <a:pt x="808" y="263"/>
                  </a:cubicBezTo>
                  <a:cubicBezTo>
                    <a:pt x="600" y="263"/>
                    <a:pt x="392" y="261"/>
                    <a:pt x="184" y="259"/>
                  </a:cubicBezTo>
                  <a:lnTo>
                    <a:pt x="0" y="426"/>
                  </a:lnTo>
                  <a:cubicBezTo>
                    <a:pt x="279" y="429"/>
                    <a:pt x="558" y="432"/>
                    <a:pt x="837" y="432"/>
                  </a:cubicBezTo>
                  <a:cubicBezTo>
                    <a:pt x="2226" y="432"/>
                    <a:pt x="3621" y="373"/>
                    <a:pt x="5002" y="259"/>
                  </a:cubicBezTo>
                  <a:lnTo>
                    <a:pt x="5186" y="239"/>
                  </a:lnTo>
                  <a:cubicBezTo>
                    <a:pt x="5611" y="206"/>
                    <a:pt x="6044" y="168"/>
                    <a:pt x="6475" y="168"/>
                  </a:cubicBezTo>
                  <a:cubicBezTo>
                    <a:pt x="6687" y="168"/>
                    <a:pt x="6899" y="177"/>
                    <a:pt x="7109" y="200"/>
                  </a:cubicBezTo>
                  <a:lnTo>
                    <a:pt x="7125" y="33"/>
                  </a:lnTo>
                  <a:cubicBezTo>
                    <a:pt x="6911" y="10"/>
                    <a:pt x="6696" y="1"/>
                    <a:pt x="648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6262;p51">
              <a:extLst>
                <a:ext uri="{FF2B5EF4-FFF2-40B4-BE49-F238E27FC236}">
                  <a16:creationId xmlns:a16="http://schemas.microsoft.com/office/drawing/2014/main" id="{E14B2ABE-D4DF-AD37-C32A-E8043BA4B432}"/>
                </a:ext>
              </a:extLst>
            </p:cNvPr>
            <p:cNvSpPr/>
            <p:nvPr/>
          </p:nvSpPr>
          <p:spPr>
            <a:xfrm>
              <a:off x="564532" y="3670343"/>
              <a:ext cx="628241" cy="78010"/>
            </a:xfrm>
            <a:custGeom>
              <a:avLst/>
              <a:gdLst/>
              <a:ahLst/>
              <a:cxnLst/>
              <a:rect l="l" t="t" r="r" b="b"/>
              <a:pathLst>
                <a:path w="5871" h="729" extrusionOk="0">
                  <a:moveTo>
                    <a:pt x="179" y="1"/>
                  </a:moveTo>
                  <a:lnTo>
                    <a:pt x="1" y="160"/>
                  </a:lnTo>
                  <a:cubicBezTo>
                    <a:pt x="51" y="165"/>
                    <a:pt x="95" y="165"/>
                    <a:pt x="146" y="168"/>
                  </a:cubicBezTo>
                  <a:lnTo>
                    <a:pt x="263" y="171"/>
                  </a:lnTo>
                  <a:cubicBezTo>
                    <a:pt x="2071" y="238"/>
                    <a:pt x="3996" y="349"/>
                    <a:pt x="5837" y="729"/>
                  </a:cubicBezTo>
                  <a:lnTo>
                    <a:pt x="5870" y="564"/>
                  </a:lnTo>
                  <a:cubicBezTo>
                    <a:pt x="4015" y="185"/>
                    <a:pt x="2085" y="70"/>
                    <a:pt x="271" y="3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6263;p51">
              <a:extLst>
                <a:ext uri="{FF2B5EF4-FFF2-40B4-BE49-F238E27FC236}">
                  <a16:creationId xmlns:a16="http://schemas.microsoft.com/office/drawing/2014/main" id="{E35BA6D0-4220-B46C-97D0-2473007EDB8F}"/>
                </a:ext>
              </a:extLst>
            </p:cNvPr>
            <p:cNvSpPr/>
            <p:nvPr/>
          </p:nvSpPr>
          <p:spPr>
            <a:xfrm>
              <a:off x="732965" y="3521063"/>
              <a:ext cx="423322" cy="173570"/>
            </a:xfrm>
            <a:custGeom>
              <a:avLst/>
              <a:gdLst/>
              <a:ahLst/>
              <a:cxnLst/>
              <a:rect l="l" t="t" r="r" b="b"/>
              <a:pathLst>
                <a:path w="3956" h="1622" extrusionOk="0">
                  <a:moveTo>
                    <a:pt x="148" y="1"/>
                  </a:moveTo>
                  <a:lnTo>
                    <a:pt x="0" y="132"/>
                  </a:lnTo>
                  <a:cubicBezTo>
                    <a:pt x="1348" y="542"/>
                    <a:pt x="2648" y="1038"/>
                    <a:pt x="3886" y="1622"/>
                  </a:cubicBezTo>
                  <a:lnTo>
                    <a:pt x="3956" y="1468"/>
                  </a:lnTo>
                  <a:cubicBezTo>
                    <a:pt x="2742" y="896"/>
                    <a:pt x="1465" y="405"/>
                    <a:pt x="14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6264;p51">
              <a:extLst>
                <a:ext uri="{FF2B5EF4-FFF2-40B4-BE49-F238E27FC236}">
                  <a16:creationId xmlns:a16="http://schemas.microsoft.com/office/drawing/2014/main" id="{2F5ECB65-1FDC-3BA3-E4E9-4F2314D130C8}"/>
                </a:ext>
              </a:extLst>
            </p:cNvPr>
            <p:cNvSpPr/>
            <p:nvPr/>
          </p:nvSpPr>
          <p:spPr>
            <a:xfrm>
              <a:off x="886309" y="3384303"/>
              <a:ext cx="339000" cy="299307"/>
            </a:xfrm>
            <a:custGeom>
              <a:avLst/>
              <a:gdLst/>
              <a:ahLst/>
              <a:cxnLst/>
              <a:rect l="l" t="t" r="r" b="b"/>
              <a:pathLst>
                <a:path w="3168" h="2797" extrusionOk="0">
                  <a:moveTo>
                    <a:pt x="127" y="1"/>
                  </a:moveTo>
                  <a:lnTo>
                    <a:pt x="1" y="118"/>
                  </a:lnTo>
                  <a:cubicBezTo>
                    <a:pt x="1053" y="986"/>
                    <a:pt x="2077" y="1881"/>
                    <a:pt x="3053" y="2796"/>
                  </a:cubicBezTo>
                  <a:lnTo>
                    <a:pt x="3167" y="2671"/>
                  </a:lnTo>
                  <a:cubicBezTo>
                    <a:pt x="2194" y="1759"/>
                    <a:pt x="1175" y="866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6265;p51">
              <a:extLst>
                <a:ext uri="{FF2B5EF4-FFF2-40B4-BE49-F238E27FC236}">
                  <a16:creationId xmlns:a16="http://schemas.microsoft.com/office/drawing/2014/main" id="{41C1AD01-9F65-BE01-77B1-44EA16527210}"/>
                </a:ext>
              </a:extLst>
            </p:cNvPr>
            <p:cNvSpPr/>
            <p:nvPr/>
          </p:nvSpPr>
          <p:spPr>
            <a:xfrm>
              <a:off x="961644" y="3194466"/>
              <a:ext cx="369604" cy="570363"/>
            </a:xfrm>
            <a:custGeom>
              <a:avLst/>
              <a:gdLst/>
              <a:ahLst/>
              <a:cxnLst/>
              <a:rect l="l" t="t" r="r" b="b"/>
              <a:pathLst>
                <a:path w="3454" h="5330" extrusionOk="0">
                  <a:moveTo>
                    <a:pt x="2642" y="1"/>
                  </a:moveTo>
                  <a:lnTo>
                    <a:pt x="2642" y="1"/>
                  </a:lnTo>
                  <a:cubicBezTo>
                    <a:pt x="3049" y="1591"/>
                    <a:pt x="3247" y="3209"/>
                    <a:pt x="3233" y="4830"/>
                  </a:cubicBezTo>
                  <a:cubicBezTo>
                    <a:pt x="2784" y="3226"/>
                    <a:pt x="2129" y="1655"/>
                    <a:pt x="1283" y="149"/>
                  </a:cubicBezTo>
                  <a:cubicBezTo>
                    <a:pt x="1236" y="176"/>
                    <a:pt x="1186" y="204"/>
                    <a:pt x="1141" y="238"/>
                  </a:cubicBezTo>
                  <a:cubicBezTo>
                    <a:pt x="1869" y="1538"/>
                    <a:pt x="2455" y="2888"/>
                    <a:pt x="2887" y="4266"/>
                  </a:cubicBezTo>
                  <a:cubicBezTo>
                    <a:pt x="2109" y="3153"/>
                    <a:pt x="1186" y="2107"/>
                    <a:pt x="126" y="1144"/>
                  </a:cubicBezTo>
                  <a:lnTo>
                    <a:pt x="0" y="1256"/>
                  </a:lnTo>
                  <a:cubicBezTo>
                    <a:pt x="1116" y="2272"/>
                    <a:pt x="2087" y="3379"/>
                    <a:pt x="2887" y="4562"/>
                  </a:cubicBezTo>
                  <a:lnTo>
                    <a:pt x="2963" y="4515"/>
                  </a:lnTo>
                  <a:cubicBezTo>
                    <a:pt x="3016" y="4696"/>
                    <a:pt x="3069" y="4877"/>
                    <a:pt x="3119" y="5059"/>
                  </a:cubicBezTo>
                  <a:lnTo>
                    <a:pt x="3231" y="5025"/>
                  </a:lnTo>
                  <a:lnTo>
                    <a:pt x="3231" y="5025"/>
                  </a:lnTo>
                  <a:cubicBezTo>
                    <a:pt x="3228" y="5123"/>
                    <a:pt x="3228" y="5220"/>
                    <a:pt x="3222" y="5324"/>
                  </a:cubicBezTo>
                  <a:lnTo>
                    <a:pt x="3390" y="5329"/>
                  </a:lnTo>
                  <a:cubicBezTo>
                    <a:pt x="3454" y="3566"/>
                    <a:pt x="3264" y="1800"/>
                    <a:pt x="2832" y="68"/>
                  </a:cubicBezTo>
                  <a:cubicBezTo>
                    <a:pt x="2770" y="42"/>
                    <a:pt x="2706" y="23"/>
                    <a:pt x="264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6266;p51">
              <a:extLst>
                <a:ext uri="{FF2B5EF4-FFF2-40B4-BE49-F238E27FC236}">
                  <a16:creationId xmlns:a16="http://schemas.microsoft.com/office/drawing/2014/main" id="{330C6D48-38BC-8F9D-2ACA-ADD66CB97229}"/>
                </a:ext>
              </a:extLst>
            </p:cNvPr>
            <p:cNvSpPr/>
            <p:nvPr/>
          </p:nvSpPr>
          <p:spPr>
            <a:xfrm>
              <a:off x="1244042" y="3285853"/>
              <a:ext cx="978691" cy="1397230"/>
            </a:xfrm>
            <a:custGeom>
              <a:avLst/>
              <a:gdLst/>
              <a:ahLst/>
              <a:cxnLst/>
              <a:rect l="l" t="t" r="r" b="b"/>
              <a:pathLst>
                <a:path w="9146" h="13057" extrusionOk="0">
                  <a:moveTo>
                    <a:pt x="1317" y="4637"/>
                  </a:moveTo>
                  <a:cubicBezTo>
                    <a:pt x="1342" y="4654"/>
                    <a:pt x="1362" y="4670"/>
                    <a:pt x="1384" y="4687"/>
                  </a:cubicBezTo>
                  <a:cubicBezTo>
                    <a:pt x="1320" y="4768"/>
                    <a:pt x="1258" y="4849"/>
                    <a:pt x="1197" y="4933"/>
                  </a:cubicBezTo>
                  <a:cubicBezTo>
                    <a:pt x="1205" y="4880"/>
                    <a:pt x="1217" y="4827"/>
                    <a:pt x="1222" y="4771"/>
                  </a:cubicBezTo>
                  <a:cubicBezTo>
                    <a:pt x="1258" y="4729"/>
                    <a:pt x="1283" y="4684"/>
                    <a:pt x="1317" y="4637"/>
                  </a:cubicBezTo>
                  <a:close/>
                  <a:moveTo>
                    <a:pt x="1512" y="4796"/>
                  </a:moveTo>
                  <a:cubicBezTo>
                    <a:pt x="1602" y="4860"/>
                    <a:pt x="1685" y="4930"/>
                    <a:pt x="1766" y="5000"/>
                  </a:cubicBezTo>
                  <a:cubicBezTo>
                    <a:pt x="1624" y="5044"/>
                    <a:pt x="1476" y="5092"/>
                    <a:pt x="1331" y="5142"/>
                  </a:cubicBezTo>
                  <a:lnTo>
                    <a:pt x="1384" y="5301"/>
                  </a:lnTo>
                  <a:cubicBezTo>
                    <a:pt x="1565" y="5242"/>
                    <a:pt x="1741" y="5184"/>
                    <a:pt x="1920" y="5128"/>
                  </a:cubicBezTo>
                  <a:cubicBezTo>
                    <a:pt x="1970" y="5170"/>
                    <a:pt x="2017" y="5209"/>
                    <a:pt x="2062" y="5251"/>
                  </a:cubicBezTo>
                  <a:cubicBezTo>
                    <a:pt x="2067" y="5270"/>
                    <a:pt x="2070" y="5295"/>
                    <a:pt x="2070" y="5315"/>
                  </a:cubicBezTo>
                  <a:cubicBezTo>
                    <a:pt x="1741" y="5379"/>
                    <a:pt x="1420" y="5440"/>
                    <a:pt x="1108" y="5505"/>
                  </a:cubicBezTo>
                  <a:lnTo>
                    <a:pt x="1161" y="5170"/>
                  </a:lnTo>
                  <a:lnTo>
                    <a:pt x="1208" y="5203"/>
                  </a:lnTo>
                  <a:cubicBezTo>
                    <a:pt x="1306" y="5064"/>
                    <a:pt x="1406" y="4930"/>
                    <a:pt x="1512" y="4796"/>
                  </a:cubicBezTo>
                  <a:close/>
                  <a:moveTo>
                    <a:pt x="2628" y="5382"/>
                  </a:moveTo>
                  <a:cubicBezTo>
                    <a:pt x="2648" y="5449"/>
                    <a:pt x="2670" y="5516"/>
                    <a:pt x="2687" y="5580"/>
                  </a:cubicBezTo>
                  <a:cubicBezTo>
                    <a:pt x="2625" y="5521"/>
                    <a:pt x="2561" y="5466"/>
                    <a:pt x="2497" y="5407"/>
                  </a:cubicBezTo>
                  <a:cubicBezTo>
                    <a:pt x="2539" y="5399"/>
                    <a:pt x="2584" y="5393"/>
                    <a:pt x="2628" y="5382"/>
                  </a:cubicBezTo>
                  <a:close/>
                  <a:moveTo>
                    <a:pt x="2293" y="5446"/>
                  </a:moveTo>
                  <a:cubicBezTo>
                    <a:pt x="2430" y="5566"/>
                    <a:pt x="2564" y="5691"/>
                    <a:pt x="2698" y="5817"/>
                  </a:cubicBezTo>
                  <a:cubicBezTo>
                    <a:pt x="2564" y="5831"/>
                    <a:pt x="2436" y="5848"/>
                    <a:pt x="2307" y="5864"/>
                  </a:cubicBezTo>
                  <a:cubicBezTo>
                    <a:pt x="2293" y="5725"/>
                    <a:pt x="2277" y="5588"/>
                    <a:pt x="2263" y="5452"/>
                  </a:cubicBezTo>
                  <a:cubicBezTo>
                    <a:pt x="2271" y="5449"/>
                    <a:pt x="2282" y="5449"/>
                    <a:pt x="2293" y="5446"/>
                  </a:cubicBezTo>
                  <a:close/>
                  <a:moveTo>
                    <a:pt x="2095" y="5482"/>
                  </a:moveTo>
                  <a:cubicBezTo>
                    <a:pt x="2109" y="5619"/>
                    <a:pt x="2126" y="5750"/>
                    <a:pt x="2140" y="5884"/>
                  </a:cubicBezTo>
                  <a:cubicBezTo>
                    <a:pt x="2042" y="5898"/>
                    <a:pt x="1945" y="5909"/>
                    <a:pt x="1850" y="5923"/>
                  </a:cubicBezTo>
                  <a:cubicBezTo>
                    <a:pt x="1783" y="5912"/>
                    <a:pt x="1713" y="5906"/>
                    <a:pt x="1649" y="5895"/>
                  </a:cubicBezTo>
                  <a:lnTo>
                    <a:pt x="1649" y="5778"/>
                  </a:lnTo>
                  <a:lnTo>
                    <a:pt x="1482" y="5778"/>
                  </a:lnTo>
                  <a:lnTo>
                    <a:pt x="1482" y="5873"/>
                  </a:lnTo>
                  <a:cubicBezTo>
                    <a:pt x="1401" y="5862"/>
                    <a:pt x="1317" y="5853"/>
                    <a:pt x="1233" y="5842"/>
                  </a:cubicBezTo>
                  <a:lnTo>
                    <a:pt x="1211" y="6010"/>
                  </a:lnTo>
                  <a:cubicBezTo>
                    <a:pt x="1225" y="6012"/>
                    <a:pt x="1244" y="6012"/>
                    <a:pt x="1258" y="6018"/>
                  </a:cubicBezTo>
                  <a:cubicBezTo>
                    <a:pt x="1222" y="6021"/>
                    <a:pt x="1191" y="6026"/>
                    <a:pt x="1161" y="6032"/>
                  </a:cubicBezTo>
                  <a:cubicBezTo>
                    <a:pt x="1175" y="5954"/>
                    <a:pt x="1183" y="5878"/>
                    <a:pt x="1197" y="5800"/>
                  </a:cubicBezTo>
                  <a:lnTo>
                    <a:pt x="1066" y="5778"/>
                  </a:lnTo>
                  <a:cubicBezTo>
                    <a:pt x="1071" y="5744"/>
                    <a:pt x="1074" y="5714"/>
                    <a:pt x="1083" y="5678"/>
                  </a:cubicBezTo>
                  <a:cubicBezTo>
                    <a:pt x="1412" y="5613"/>
                    <a:pt x="1749" y="5546"/>
                    <a:pt x="2095" y="5482"/>
                  </a:cubicBezTo>
                  <a:close/>
                  <a:moveTo>
                    <a:pt x="2809" y="5976"/>
                  </a:moveTo>
                  <a:cubicBezTo>
                    <a:pt x="2818" y="6007"/>
                    <a:pt x="2829" y="6040"/>
                    <a:pt x="2837" y="6074"/>
                  </a:cubicBezTo>
                  <a:cubicBezTo>
                    <a:pt x="2712" y="6054"/>
                    <a:pt x="2586" y="6035"/>
                    <a:pt x="2461" y="6012"/>
                  </a:cubicBezTo>
                  <a:cubicBezTo>
                    <a:pt x="2575" y="5998"/>
                    <a:pt x="2690" y="5984"/>
                    <a:pt x="2809" y="5976"/>
                  </a:cubicBezTo>
                  <a:close/>
                  <a:moveTo>
                    <a:pt x="1442" y="0"/>
                  </a:moveTo>
                  <a:cubicBezTo>
                    <a:pt x="1498" y="1577"/>
                    <a:pt x="1303" y="3158"/>
                    <a:pt x="1063" y="4712"/>
                  </a:cubicBezTo>
                  <a:cubicBezTo>
                    <a:pt x="859" y="5014"/>
                    <a:pt x="650" y="5306"/>
                    <a:pt x="435" y="5599"/>
                  </a:cubicBezTo>
                  <a:lnTo>
                    <a:pt x="566" y="5700"/>
                  </a:lnTo>
                  <a:cubicBezTo>
                    <a:pt x="717" y="5502"/>
                    <a:pt x="859" y="5298"/>
                    <a:pt x="1002" y="5097"/>
                  </a:cubicBezTo>
                  <a:lnTo>
                    <a:pt x="1002" y="5097"/>
                  </a:lnTo>
                  <a:cubicBezTo>
                    <a:pt x="965" y="5343"/>
                    <a:pt x="924" y="5591"/>
                    <a:pt x="885" y="5837"/>
                  </a:cubicBezTo>
                  <a:lnTo>
                    <a:pt x="1016" y="5856"/>
                  </a:lnTo>
                  <a:cubicBezTo>
                    <a:pt x="1004" y="5923"/>
                    <a:pt x="996" y="5990"/>
                    <a:pt x="982" y="6054"/>
                  </a:cubicBezTo>
                  <a:lnTo>
                    <a:pt x="792" y="6088"/>
                  </a:lnTo>
                  <a:lnTo>
                    <a:pt x="823" y="6249"/>
                  </a:lnTo>
                  <a:lnTo>
                    <a:pt x="949" y="6230"/>
                  </a:lnTo>
                  <a:lnTo>
                    <a:pt x="949" y="6230"/>
                  </a:lnTo>
                  <a:cubicBezTo>
                    <a:pt x="857" y="6752"/>
                    <a:pt x="748" y="7276"/>
                    <a:pt x="647" y="7784"/>
                  </a:cubicBezTo>
                  <a:cubicBezTo>
                    <a:pt x="486" y="8565"/>
                    <a:pt x="321" y="9371"/>
                    <a:pt x="204" y="10175"/>
                  </a:cubicBezTo>
                  <a:cubicBezTo>
                    <a:pt x="50" y="11226"/>
                    <a:pt x="0" y="12158"/>
                    <a:pt x="56" y="13006"/>
                  </a:cubicBezTo>
                  <a:cubicBezTo>
                    <a:pt x="112" y="13026"/>
                    <a:pt x="173" y="13043"/>
                    <a:pt x="232" y="13057"/>
                  </a:cubicBezTo>
                  <a:cubicBezTo>
                    <a:pt x="168" y="12206"/>
                    <a:pt x="215" y="11268"/>
                    <a:pt x="371" y="10197"/>
                  </a:cubicBezTo>
                  <a:cubicBezTo>
                    <a:pt x="486" y="9402"/>
                    <a:pt x="650" y="8598"/>
                    <a:pt x="809" y="7820"/>
                  </a:cubicBezTo>
                  <a:cubicBezTo>
                    <a:pt x="918" y="7290"/>
                    <a:pt x="1030" y="6746"/>
                    <a:pt x="1127" y="6202"/>
                  </a:cubicBezTo>
                  <a:cubicBezTo>
                    <a:pt x="1242" y="6185"/>
                    <a:pt x="1359" y="6163"/>
                    <a:pt x="1473" y="6146"/>
                  </a:cubicBezTo>
                  <a:lnTo>
                    <a:pt x="1473" y="6146"/>
                  </a:lnTo>
                  <a:lnTo>
                    <a:pt x="1442" y="9455"/>
                  </a:lnTo>
                  <a:cubicBezTo>
                    <a:pt x="1431" y="10264"/>
                    <a:pt x="1423" y="11101"/>
                    <a:pt x="1498" y="11927"/>
                  </a:cubicBezTo>
                  <a:cubicBezTo>
                    <a:pt x="1521" y="12228"/>
                    <a:pt x="1560" y="12538"/>
                    <a:pt x="1638" y="12847"/>
                  </a:cubicBezTo>
                  <a:cubicBezTo>
                    <a:pt x="1688" y="12814"/>
                    <a:pt x="1738" y="12775"/>
                    <a:pt x="1783" y="12736"/>
                  </a:cubicBezTo>
                  <a:cubicBezTo>
                    <a:pt x="1721" y="12462"/>
                    <a:pt x="1685" y="12183"/>
                    <a:pt x="1666" y="11913"/>
                  </a:cubicBezTo>
                  <a:cubicBezTo>
                    <a:pt x="1596" y="11098"/>
                    <a:pt x="1602" y="10264"/>
                    <a:pt x="1610" y="9458"/>
                  </a:cubicBezTo>
                  <a:lnTo>
                    <a:pt x="1641" y="6121"/>
                  </a:lnTo>
                  <a:cubicBezTo>
                    <a:pt x="1710" y="6110"/>
                    <a:pt x="1777" y="6102"/>
                    <a:pt x="1847" y="6093"/>
                  </a:cubicBezTo>
                  <a:cubicBezTo>
                    <a:pt x="1953" y="6107"/>
                    <a:pt x="2059" y="6124"/>
                    <a:pt x="2168" y="6138"/>
                  </a:cubicBezTo>
                  <a:cubicBezTo>
                    <a:pt x="2380" y="8057"/>
                    <a:pt x="2553" y="9993"/>
                    <a:pt x="2692" y="11918"/>
                  </a:cubicBezTo>
                  <a:lnTo>
                    <a:pt x="2851" y="11773"/>
                  </a:lnTo>
                  <a:cubicBezTo>
                    <a:pt x="2715" y="9904"/>
                    <a:pt x="2544" y="8029"/>
                    <a:pt x="2338" y="6163"/>
                  </a:cubicBezTo>
                  <a:lnTo>
                    <a:pt x="2338" y="6163"/>
                  </a:lnTo>
                  <a:cubicBezTo>
                    <a:pt x="2522" y="6191"/>
                    <a:pt x="2703" y="6219"/>
                    <a:pt x="2888" y="6249"/>
                  </a:cubicBezTo>
                  <a:cubicBezTo>
                    <a:pt x="3326" y="7711"/>
                    <a:pt x="3719" y="9190"/>
                    <a:pt x="4070" y="10666"/>
                  </a:cubicBezTo>
                  <a:lnTo>
                    <a:pt x="4213" y="10537"/>
                  </a:lnTo>
                  <a:cubicBezTo>
                    <a:pt x="3872" y="9115"/>
                    <a:pt x="3493" y="7692"/>
                    <a:pt x="3075" y="6283"/>
                  </a:cubicBezTo>
                  <a:lnTo>
                    <a:pt x="3075" y="6283"/>
                  </a:lnTo>
                  <a:cubicBezTo>
                    <a:pt x="3108" y="6286"/>
                    <a:pt x="3139" y="6291"/>
                    <a:pt x="3175" y="6300"/>
                  </a:cubicBezTo>
                  <a:cubicBezTo>
                    <a:pt x="4096" y="7262"/>
                    <a:pt x="4866" y="8308"/>
                    <a:pt x="5463" y="9410"/>
                  </a:cubicBezTo>
                  <a:lnTo>
                    <a:pt x="5591" y="9296"/>
                  </a:lnTo>
                  <a:cubicBezTo>
                    <a:pt x="5027" y="8253"/>
                    <a:pt x="4305" y="7262"/>
                    <a:pt x="3451" y="6347"/>
                  </a:cubicBezTo>
                  <a:lnTo>
                    <a:pt x="3451" y="6347"/>
                  </a:lnTo>
                  <a:cubicBezTo>
                    <a:pt x="4919" y="6607"/>
                    <a:pt x="6366" y="6927"/>
                    <a:pt x="7781" y="7315"/>
                  </a:cubicBezTo>
                  <a:lnTo>
                    <a:pt x="7929" y="7181"/>
                  </a:lnTo>
                  <a:cubicBezTo>
                    <a:pt x="6400" y="6760"/>
                    <a:pt x="4838" y="6414"/>
                    <a:pt x="3256" y="6146"/>
                  </a:cubicBezTo>
                  <a:cubicBezTo>
                    <a:pt x="3192" y="6079"/>
                    <a:pt x="3130" y="6018"/>
                    <a:pt x="3063" y="5951"/>
                  </a:cubicBezTo>
                  <a:cubicBezTo>
                    <a:pt x="3992" y="5860"/>
                    <a:pt x="4929" y="5815"/>
                    <a:pt x="5864" y="5815"/>
                  </a:cubicBezTo>
                  <a:cubicBezTo>
                    <a:pt x="6945" y="5815"/>
                    <a:pt x="8026" y="5876"/>
                    <a:pt x="9092" y="5998"/>
                  </a:cubicBezTo>
                  <a:cubicBezTo>
                    <a:pt x="9114" y="5948"/>
                    <a:pt x="9131" y="5890"/>
                    <a:pt x="9145" y="5837"/>
                  </a:cubicBezTo>
                  <a:cubicBezTo>
                    <a:pt x="8054" y="5711"/>
                    <a:pt x="6949" y="5648"/>
                    <a:pt x="5845" y="5648"/>
                  </a:cubicBezTo>
                  <a:cubicBezTo>
                    <a:pt x="4870" y="5648"/>
                    <a:pt x="3896" y="5697"/>
                    <a:pt x="2932" y="5795"/>
                  </a:cubicBezTo>
                  <a:lnTo>
                    <a:pt x="2796" y="5354"/>
                  </a:lnTo>
                  <a:cubicBezTo>
                    <a:pt x="4442" y="5058"/>
                    <a:pt x="6219" y="4796"/>
                    <a:pt x="7990" y="4723"/>
                  </a:cubicBezTo>
                  <a:cubicBezTo>
                    <a:pt x="8166" y="4715"/>
                    <a:pt x="8353" y="4709"/>
                    <a:pt x="8551" y="4704"/>
                  </a:cubicBezTo>
                  <a:lnTo>
                    <a:pt x="8305" y="4542"/>
                  </a:lnTo>
                  <a:cubicBezTo>
                    <a:pt x="8194" y="4545"/>
                    <a:pt x="8088" y="4548"/>
                    <a:pt x="7985" y="4553"/>
                  </a:cubicBezTo>
                  <a:cubicBezTo>
                    <a:pt x="6199" y="4626"/>
                    <a:pt x="4402" y="4891"/>
                    <a:pt x="2745" y="5187"/>
                  </a:cubicBezTo>
                  <a:cubicBezTo>
                    <a:pt x="2717" y="5094"/>
                    <a:pt x="2690" y="5005"/>
                    <a:pt x="2662" y="4919"/>
                  </a:cubicBezTo>
                  <a:lnTo>
                    <a:pt x="2503" y="4972"/>
                  </a:lnTo>
                  <a:cubicBezTo>
                    <a:pt x="2531" y="5053"/>
                    <a:pt x="2553" y="5139"/>
                    <a:pt x="2578" y="5217"/>
                  </a:cubicBezTo>
                  <a:cubicBezTo>
                    <a:pt x="2497" y="5231"/>
                    <a:pt x="2422" y="5245"/>
                    <a:pt x="2341" y="5259"/>
                  </a:cubicBezTo>
                  <a:cubicBezTo>
                    <a:pt x="2305" y="5226"/>
                    <a:pt x="2265" y="5195"/>
                    <a:pt x="2226" y="5159"/>
                  </a:cubicBezTo>
                  <a:cubicBezTo>
                    <a:pt x="2224" y="5142"/>
                    <a:pt x="2224" y="5125"/>
                    <a:pt x="2218" y="5106"/>
                  </a:cubicBezTo>
                  <a:lnTo>
                    <a:pt x="2171" y="5114"/>
                  </a:lnTo>
                  <a:cubicBezTo>
                    <a:pt x="2148" y="5097"/>
                    <a:pt x="2132" y="5078"/>
                    <a:pt x="2112" y="5061"/>
                  </a:cubicBezTo>
                  <a:cubicBezTo>
                    <a:pt x="4065" y="4450"/>
                    <a:pt x="5803" y="4087"/>
                    <a:pt x="7429" y="3962"/>
                  </a:cubicBezTo>
                  <a:lnTo>
                    <a:pt x="7203" y="3814"/>
                  </a:lnTo>
                  <a:cubicBezTo>
                    <a:pt x="5711" y="3948"/>
                    <a:pt x="4121" y="4277"/>
                    <a:pt x="2358" y="4810"/>
                  </a:cubicBezTo>
                  <a:cubicBezTo>
                    <a:pt x="2715" y="4506"/>
                    <a:pt x="3097" y="4210"/>
                    <a:pt x="3468" y="3926"/>
                  </a:cubicBezTo>
                  <a:cubicBezTo>
                    <a:pt x="4059" y="3468"/>
                    <a:pt x="4667" y="2999"/>
                    <a:pt x="5186" y="2480"/>
                  </a:cubicBezTo>
                  <a:lnTo>
                    <a:pt x="5044" y="2386"/>
                  </a:lnTo>
                  <a:cubicBezTo>
                    <a:pt x="4534" y="2888"/>
                    <a:pt x="3945" y="3345"/>
                    <a:pt x="3367" y="3792"/>
                  </a:cubicBezTo>
                  <a:cubicBezTo>
                    <a:pt x="2893" y="4157"/>
                    <a:pt x="2399" y="4534"/>
                    <a:pt x="1964" y="4935"/>
                  </a:cubicBezTo>
                  <a:lnTo>
                    <a:pt x="1961" y="4935"/>
                  </a:lnTo>
                  <a:cubicBezTo>
                    <a:pt x="1850" y="4841"/>
                    <a:pt x="1738" y="4751"/>
                    <a:pt x="1624" y="4659"/>
                  </a:cubicBezTo>
                  <a:cubicBezTo>
                    <a:pt x="1947" y="4255"/>
                    <a:pt x="2296" y="3861"/>
                    <a:pt x="2642" y="3479"/>
                  </a:cubicBezTo>
                  <a:cubicBezTo>
                    <a:pt x="3139" y="2921"/>
                    <a:pt x="3646" y="2349"/>
                    <a:pt x="4070" y="1741"/>
                  </a:cubicBezTo>
                  <a:lnTo>
                    <a:pt x="3928" y="1646"/>
                  </a:lnTo>
                  <a:cubicBezTo>
                    <a:pt x="3510" y="2243"/>
                    <a:pt x="3005" y="2812"/>
                    <a:pt x="2514" y="3362"/>
                  </a:cubicBezTo>
                  <a:cubicBezTo>
                    <a:pt x="2171" y="3750"/>
                    <a:pt x="1816" y="4149"/>
                    <a:pt x="1490" y="4553"/>
                  </a:cubicBezTo>
                  <a:cubicBezTo>
                    <a:pt x="1462" y="4531"/>
                    <a:pt x="1440" y="4511"/>
                    <a:pt x="1412" y="4489"/>
                  </a:cubicBezTo>
                  <a:cubicBezTo>
                    <a:pt x="2112" y="3418"/>
                    <a:pt x="2715" y="2310"/>
                    <a:pt x="3217" y="1172"/>
                  </a:cubicBezTo>
                  <a:lnTo>
                    <a:pt x="3075" y="1080"/>
                  </a:lnTo>
                  <a:cubicBezTo>
                    <a:pt x="2578" y="2210"/>
                    <a:pt x="1984" y="3312"/>
                    <a:pt x="1286" y="4377"/>
                  </a:cubicBezTo>
                  <a:cubicBezTo>
                    <a:pt x="1495" y="2969"/>
                    <a:pt x="1655" y="1543"/>
                    <a:pt x="1615" y="117"/>
                  </a:cubicBezTo>
                  <a:lnTo>
                    <a:pt x="144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6267;p51">
              <a:extLst>
                <a:ext uri="{FF2B5EF4-FFF2-40B4-BE49-F238E27FC236}">
                  <a16:creationId xmlns:a16="http://schemas.microsoft.com/office/drawing/2014/main" id="{0C251C30-9966-8DE8-2244-E7EEEC5A7EE5}"/>
                </a:ext>
              </a:extLst>
            </p:cNvPr>
            <p:cNvSpPr/>
            <p:nvPr/>
          </p:nvSpPr>
          <p:spPr>
            <a:xfrm>
              <a:off x="729969" y="3530052"/>
              <a:ext cx="1010900" cy="781387"/>
            </a:xfrm>
            <a:custGeom>
              <a:avLst/>
              <a:gdLst/>
              <a:ahLst/>
              <a:cxnLst/>
              <a:rect l="l" t="t" r="r" b="b"/>
              <a:pathLst>
                <a:path w="9447" h="7302" extrusionOk="0">
                  <a:moveTo>
                    <a:pt x="8760" y="0"/>
                  </a:moveTo>
                  <a:lnTo>
                    <a:pt x="0" y="528"/>
                  </a:lnTo>
                  <a:lnTo>
                    <a:pt x="684" y="7301"/>
                  </a:lnTo>
                  <a:lnTo>
                    <a:pt x="9446" y="6771"/>
                  </a:lnTo>
                  <a:lnTo>
                    <a:pt x="87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6268;p51">
              <a:extLst>
                <a:ext uri="{FF2B5EF4-FFF2-40B4-BE49-F238E27FC236}">
                  <a16:creationId xmlns:a16="http://schemas.microsoft.com/office/drawing/2014/main" id="{5880CE10-1A07-0EA4-CD19-2B5065C1D266}"/>
                </a:ext>
              </a:extLst>
            </p:cNvPr>
            <p:cNvSpPr/>
            <p:nvPr/>
          </p:nvSpPr>
          <p:spPr>
            <a:xfrm>
              <a:off x="791178" y="3576922"/>
              <a:ext cx="888483" cy="687325"/>
            </a:xfrm>
            <a:custGeom>
              <a:avLst/>
              <a:gdLst/>
              <a:ahLst/>
              <a:cxnLst/>
              <a:rect l="l" t="t" r="r" b="b"/>
              <a:pathLst>
                <a:path w="8303" h="6423" extrusionOk="0">
                  <a:moveTo>
                    <a:pt x="7700" y="0"/>
                  </a:moveTo>
                  <a:lnTo>
                    <a:pt x="0" y="469"/>
                  </a:lnTo>
                  <a:lnTo>
                    <a:pt x="600" y="6422"/>
                  </a:lnTo>
                  <a:lnTo>
                    <a:pt x="8302" y="5957"/>
                  </a:lnTo>
                  <a:lnTo>
                    <a:pt x="77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6269;p51">
              <a:extLst>
                <a:ext uri="{FF2B5EF4-FFF2-40B4-BE49-F238E27FC236}">
                  <a16:creationId xmlns:a16="http://schemas.microsoft.com/office/drawing/2014/main" id="{CD444EB4-52D5-3AC9-5847-EF7644684611}"/>
                </a:ext>
              </a:extLst>
            </p:cNvPr>
            <p:cNvSpPr/>
            <p:nvPr/>
          </p:nvSpPr>
          <p:spPr>
            <a:xfrm>
              <a:off x="856775" y="3627645"/>
              <a:ext cx="759860" cy="587592"/>
            </a:xfrm>
            <a:custGeom>
              <a:avLst/>
              <a:gdLst/>
              <a:ahLst/>
              <a:cxnLst/>
              <a:rect l="l" t="t" r="r" b="b"/>
              <a:pathLst>
                <a:path w="7101" h="5491" extrusionOk="0">
                  <a:moveTo>
                    <a:pt x="5645" y="1"/>
                  </a:moveTo>
                  <a:lnTo>
                    <a:pt x="818" y="291"/>
                  </a:lnTo>
                  <a:cubicBezTo>
                    <a:pt x="849" y="486"/>
                    <a:pt x="779" y="690"/>
                    <a:pt x="603" y="846"/>
                  </a:cubicBezTo>
                  <a:cubicBezTo>
                    <a:pt x="444" y="988"/>
                    <a:pt x="227" y="1072"/>
                    <a:pt x="1" y="1089"/>
                  </a:cubicBezTo>
                  <a:lnTo>
                    <a:pt x="377" y="4821"/>
                  </a:lnTo>
                  <a:cubicBezTo>
                    <a:pt x="392" y="4821"/>
                    <a:pt x="407" y="4821"/>
                    <a:pt x="422" y="4821"/>
                  </a:cubicBezTo>
                  <a:cubicBezTo>
                    <a:pt x="633" y="4821"/>
                    <a:pt x="847" y="4877"/>
                    <a:pt x="1022" y="4992"/>
                  </a:cubicBezTo>
                  <a:cubicBezTo>
                    <a:pt x="1223" y="5125"/>
                    <a:pt x="1329" y="5304"/>
                    <a:pt x="1345" y="5491"/>
                  </a:cubicBezTo>
                  <a:lnTo>
                    <a:pt x="6169" y="5201"/>
                  </a:lnTo>
                  <a:cubicBezTo>
                    <a:pt x="6150" y="5017"/>
                    <a:pt x="6219" y="4824"/>
                    <a:pt x="6387" y="4668"/>
                  </a:cubicBezTo>
                  <a:cubicBezTo>
                    <a:pt x="6571" y="4501"/>
                    <a:pt x="6836" y="4417"/>
                    <a:pt x="7101" y="4417"/>
                  </a:cubicBezTo>
                  <a:lnTo>
                    <a:pt x="6724" y="681"/>
                  </a:lnTo>
                  <a:cubicBezTo>
                    <a:pt x="6672" y="688"/>
                    <a:pt x="6620" y="691"/>
                    <a:pt x="6568" y="691"/>
                  </a:cubicBezTo>
                  <a:cubicBezTo>
                    <a:pt x="6354" y="691"/>
                    <a:pt x="6141" y="636"/>
                    <a:pt x="5968" y="520"/>
                  </a:cubicBezTo>
                  <a:cubicBezTo>
                    <a:pt x="5762" y="386"/>
                    <a:pt x="5653" y="193"/>
                    <a:pt x="5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6270;p51">
              <a:extLst>
                <a:ext uri="{FF2B5EF4-FFF2-40B4-BE49-F238E27FC236}">
                  <a16:creationId xmlns:a16="http://schemas.microsoft.com/office/drawing/2014/main" id="{26C6AB3A-3492-EACC-7D30-53F64A7AE125}"/>
                </a:ext>
              </a:extLst>
            </p:cNvPr>
            <p:cNvSpPr/>
            <p:nvPr/>
          </p:nvSpPr>
          <p:spPr>
            <a:xfrm>
              <a:off x="1077428" y="3790944"/>
              <a:ext cx="186728" cy="150242"/>
            </a:xfrm>
            <a:custGeom>
              <a:avLst/>
              <a:gdLst/>
              <a:ahLst/>
              <a:cxnLst/>
              <a:rect l="l" t="t" r="r" b="b"/>
              <a:pathLst>
                <a:path w="1745" h="1404" extrusionOk="0">
                  <a:moveTo>
                    <a:pt x="756" y="1"/>
                  </a:moveTo>
                  <a:lnTo>
                    <a:pt x="500" y="232"/>
                  </a:lnTo>
                  <a:lnTo>
                    <a:pt x="550" y="263"/>
                  </a:lnTo>
                  <a:cubicBezTo>
                    <a:pt x="586" y="263"/>
                    <a:pt x="620" y="260"/>
                    <a:pt x="659" y="252"/>
                  </a:cubicBezTo>
                  <a:cubicBezTo>
                    <a:pt x="751" y="227"/>
                    <a:pt x="826" y="188"/>
                    <a:pt x="885" y="135"/>
                  </a:cubicBezTo>
                  <a:lnTo>
                    <a:pt x="1080" y="263"/>
                  </a:lnTo>
                  <a:lnTo>
                    <a:pt x="151" y="1108"/>
                  </a:lnTo>
                  <a:lnTo>
                    <a:pt x="28" y="1058"/>
                  </a:lnTo>
                  <a:lnTo>
                    <a:pt x="0" y="1089"/>
                  </a:lnTo>
                  <a:lnTo>
                    <a:pt x="480" y="1404"/>
                  </a:lnTo>
                  <a:lnTo>
                    <a:pt x="503" y="1384"/>
                  </a:lnTo>
                  <a:lnTo>
                    <a:pt x="422" y="1298"/>
                  </a:lnTo>
                  <a:lnTo>
                    <a:pt x="1354" y="453"/>
                  </a:lnTo>
                  <a:lnTo>
                    <a:pt x="1549" y="581"/>
                  </a:lnTo>
                  <a:cubicBezTo>
                    <a:pt x="1487" y="634"/>
                    <a:pt x="1451" y="701"/>
                    <a:pt x="1432" y="771"/>
                  </a:cubicBezTo>
                  <a:cubicBezTo>
                    <a:pt x="1426" y="801"/>
                    <a:pt x="1426" y="829"/>
                    <a:pt x="1432" y="857"/>
                  </a:cubicBezTo>
                  <a:lnTo>
                    <a:pt x="1485" y="888"/>
                  </a:lnTo>
                  <a:lnTo>
                    <a:pt x="1744" y="656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6271;p51">
              <a:extLst>
                <a:ext uri="{FF2B5EF4-FFF2-40B4-BE49-F238E27FC236}">
                  <a16:creationId xmlns:a16="http://schemas.microsoft.com/office/drawing/2014/main" id="{402565C4-DCF3-E8FD-6AA0-7486D3957D99}"/>
                </a:ext>
              </a:extLst>
            </p:cNvPr>
            <p:cNvSpPr/>
            <p:nvPr/>
          </p:nvSpPr>
          <p:spPr>
            <a:xfrm>
              <a:off x="1179515" y="3888858"/>
              <a:ext cx="135043" cy="115892"/>
            </a:xfrm>
            <a:custGeom>
              <a:avLst/>
              <a:gdLst/>
              <a:ahLst/>
              <a:cxnLst/>
              <a:rect l="l" t="t" r="r" b="b"/>
              <a:pathLst>
                <a:path w="1262" h="1083" extrusionOk="0">
                  <a:moveTo>
                    <a:pt x="1253" y="1"/>
                  </a:moveTo>
                  <a:lnTo>
                    <a:pt x="768" y="54"/>
                  </a:lnTo>
                  <a:lnTo>
                    <a:pt x="832" y="96"/>
                  </a:lnTo>
                  <a:lnTo>
                    <a:pt x="1116" y="126"/>
                  </a:lnTo>
                  <a:lnTo>
                    <a:pt x="1200" y="341"/>
                  </a:lnTo>
                  <a:lnTo>
                    <a:pt x="1262" y="377"/>
                  </a:lnTo>
                  <a:lnTo>
                    <a:pt x="1253" y="1"/>
                  </a:lnTo>
                  <a:close/>
                  <a:moveTo>
                    <a:pt x="874" y="276"/>
                  </a:moveTo>
                  <a:cubicBezTo>
                    <a:pt x="898" y="276"/>
                    <a:pt x="918" y="282"/>
                    <a:pt x="935" y="294"/>
                  </a:cubicBezTo>
                  <a:cubicBezTo>
                    <a:pt x="974" y="316"/>
                    <a:pt x="985" y="355"/>
                    <a:pt x="971" y="402"/>
                  </a:cubicBezTo>
                  <a:cubicBezTo>
                    <a:pt x="957" y="455"/>
                    <a:pt x="913" y="514"/>
                    <a:pt x="832" y="587"/>
                  </a:cubicBezTo>
                  <a:cubicBezTo>
                    <a:pt x="807" y="612"/>
                    <a:pt x="776" y="634"/>
                    <a:pt x="748" y="651"/>
                  </a:cubicBezTo>
                  <a:cubicBezTo>
                    <a:pt x="731" y="665"/>
                    <a:pt x="718" y="670"/>
                    <a:pt x="709" y="676"/>
                  </a:cubicBezTo>
                  <a:cubicBezTo>
                    <a:pt x="684" y="665"/>
                    <a:pt x="665" y="651"/>
                    <a:pt x="642" y="640"/>
                  </a:cubicBezTo>
                  <a:cubicBezTo>
                    <a:pt x="595" y="614"/>
                    <a:pt x="536" y="578"/>
                    <a:pt x="455" y="531"/>
                  </a:cubicBezTo>
                  <a:cubicBezTo>
                    <a:pt x="644" y="362"/>
                    <a:pt x="783" y="276"/>
                    <a:pt x="874" y="276"/>
                  </a:cubicBezTo>
                  <a:close/>
                  <a:moveTo>
                    <a:pt x="629" y="161"/>
                  </a:moveTo>
                  <a:cubicBezTo>
                    <a:pt x="563" y="161"/>
                    <a:pt x="498" y="170"/>
                    <a:pt x="430" y="190"/>
                  </a:cubicBezTo>
                  <a:cubicBezTo>
                    <a:pt x="341" y="221"/>
                    <a:pt x="252" y="271"/>
                    <a:pt x="176" y="341"/>
                  </a:cubicBezTo>
                  <a:cubicBezTo>
                    <a:pt x="56" y="444"/>
                    <a:pt x="1" y="556"/>
                    <a:pt x="15" y="670"/>
                  </a:cubicBezTo>
                  <a:cubicBezTo>
                    <a:pt x="26" y="787"/>
                    <a:pt x="107" y="891"/>
                    <a:pt x="249" y="991"/>
                  </a:cubicBezTo>
                  <a:cubicBezTo>
                    <a:pt x="310" y="1033"/>
                    <a:pt x="377" y="1058"/>
                    <a:pt x="447" y="1072"/>
                  </a:cubicBezTo>
                  <a:cubicBezTo>
                    <a:pt x="482" y="1079"/>
                    <a:pt x="515" y="1082"/>
                    <a:pt x="548" y="1082"/>
                  </a:cubicBezTo>
                  <a:cubicBezTo>
                    <a:pt x="580" y="1082"/>
                    <a:pt x="612" y="1079"/>
                    <a:pt x="642" y="1072"/>
                  </a:cubicBezTo>
                  <a:cubicBezTo>
                    <a:pt x="701" y="1058"/>
                    <a:pt x="754" y="1033"/>
                    <a:pt x="793" y="999"/>
                  </a:cubicBezTo>
                  <a:lnTo>
                    <a:pt x="751" y="972"/>
                  </a:lnTo>
                  <a:cubicBezTo>
                    <a:pt x="723" y="999"/>
                    <a:pt x="681" y="1016"/>
                    <a:pt x="628" y="1030"/>
                  </a:cubicBezTo>
                  <a:cubicBezTo>
                    <a:pt x="595" y="1039"/>
                    <a:pt x="563" y="1043"/>
                    <a:pt x="530" y="1043"/>
                  </a:cubicBezTo>
                  <a:cubicBezTo>
                    <a:pt x="510" y="1043"/>
                    <a:pt x="490" y="1042"/>
                    <a:pt x="469" y="1038"/>
                  </a:cubicBezTo>
                  <a:cubicBezTo>
                    <a:pt x="413" y="1030"/>
                    <a:pt x="360" y="1011"/>
                    <a:pt x="319" y="980"/>
                  </a:cubicBezTo>
                  <a:cubicBezTo>
                    <a:pt x="257" y="941"/>
                    <a:pt x="232" y="882"/>
                    <a:pt x="240" y="818"/>
                  </a:cubicBezTo>
                  <a:cubicBezTo>
                    <a:pt x="254" y="751"/>
                    <a:pt x="316" y="667"/>
                    <a:pt x="427" y="567"/>
                  </a:cubicBezTo>
                  <a:cubicBezTo>
                    <a:pt x="547" y="642"/>
                    <a:pt x="676" y="718"/>
                    <a:pt x="807" y="782"/>
                  </a:cubicBezTo>
                  <a:cubicBezTo>
                    <a:pt x="868" y="813"/>
                    <a:pt x="930" y="840"/>
                    <a:pt x="985" y="866"/>
                  </a:cubicBezTo>
                  <a:lnTo>
                    <a:pt x="1016" y="849"/>
                  </a:lnTo>
                  <a:cubicBezTo>
                    <a:pt x="1036" y="835"/>
                    <a:pt x="1061" y="818"/>
                    <a:pt x="1086" y="796"/>
                  </a:cubicBezTo>
                  <a:cubicBezTo>
                    <a:pt x="1139" y="748"/>
                    <a:pt x="1169" y="695"/>
                    <a:pt x="1181" y="631"/>
                  </a:cubicBezTo>
                  <a:cubicBezTo>
                    <a:pt x="1195" y="570"/>
                    <a:pt x="1181" y="508"/>
                    <a:pt x="1144" y="444"/>
                  </a:cubicBezTo>
                  <a:cubicBezTo>
                    <a:pt x="1111" y="377"/>
                    <a:pt x="1050" y="322"/>
                    <a:pt x="971" y="266"/>
                  </a:cubicBezTo>
                  <a:cubicBezTo>
                    <a:pt x="891" y="213"/>
                    <a:pt x="804" y="179"/>
                    <a:pt x="709" y="165"/>
                  </a:cubicBezTo>
                  <a:cubicBezTo>
                    <a:pt x="682" y="162"/>
                    <a:pt x="655" y="161"/>
                    <a:pt x="629" y="1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6272;p51">
              <a:extLst>
                <a:ext uri="{FF2B5EF4-FFF2-40B4-BE49-F238E27FC236}">
                  <a16:creationId xmlns:a16="http://schemas.microsoft.com/office/drawing/2014/main" id="{7743F180-D97A-9EE0-5DB0-06C44C21F308}"/>
                </a:ext>
              </a:extLst>
            </p:cNvPr>
            <p:cNvSpPr/>
            <p:nvPr/>
          </p:nvSpPr>
          <p:spPr>
            <a:xfrm>
              <a:off x="1283956" y="3949105"/>
              <a:ext cx="116638" cy="117390"/>
            </a:xfrm>
            <a:custGeom>
              <a:avLst/>
              <a:gdLst/>
              <a:ahLst/>
              <a:cxnLst/>
              <a:rect l="l" t="t" r="r" b="b"/>
              <a:pathLst>
                <a:path w="1090" h="1097" extrusionOk="0">
                  <a:moveTo>
                    <a:pt x="802" y="0"/>
                  </a:moveTo>
                  <a:cubicBezTo>
                    <a:pt x="750" y="0"/>
                    <a:pt x="701" y="22"/>
                    <a:pt x="654" y="63"/>
                  </a:cubicBezTo>
                  <a:lnTo>
                    <a:pt x="581" y="130"/>
                  </a:lnTo>
                  <a:lnTo>
                    <a:pt x="461" y="51"/>
                  </a:lnTo>
                  <a:lnTo>
                    <a:pt x="428" y="85"/>
                  </a:lnTo>
                  <a:lnTo>
                    <a:pt x="545" y="160"/>
                  </a:lnTo>
                  <a:lnTo>
                    <a:pt x="107" y="559"/>
                  </a:lnTo>
                  <a:cubicBezTo>
                    <a:pt x="54" y="604"/>
                    <a:pt x="23" y="657"/>
                    <a:pt x="12" y="713"/>
                  </a:cubicBezTo>
                  <a:cubicBezTo>
                    <a:pt x="1" y="768"/>
                    <a:pt x="12" y="824"/>
                    <a:pt x="43" y="880"/>
                  </a:cubicBezTo>
                  <a:cubicBezTo>
                    <a:pt x="71" y="936"/>
                    <a:pt x="127" y="986"/>
                    <a:pt x="207" y="1039"/>
                  </a:cubicBezTo>
                  <a:cubicBezTo>
                    <a:pt x="264" y="1077"/>
                    <a:pt x="327" y="1097"/>
                    <a:pt x="394" y="1097"/>
                  </a:cubicBezTo>
                  <a:cubicBezTo>
                    <a:pt x="406" y="1097"/>
                    <a:pt x="418" y="1096"/>
                    <a:pt x="431" y="1095"/>
                  </a:cubicBezTo>
                  <a:cubicBezTo>
                    <a:pt x="512" y="1089"/>
                    <a:pt x="587" y="1050"/>
                    <a:pt x="657" y="986"/>
                  </a:cubicBezTo>
                  <a:lnTo>
                    <a:pt x="615" y="958"/>
                  </a:lnTo>
                  <a:cubicBezTo>
                    <a:pt x="556" y="1011"/>
                    <a:pt x="492" y="1042"/>
                    <a:pt x="431" y="1053"/>
                  </a:cubicBezTo>
                  <a:cubicBezTo>
                    <a:pt x="413" y="1056"/>
                    <a:pt x="396" y="1058"/>
                    <a:pt x="379" y="1058"/>
                  </a:cubicBezTo>
                  <a:cubicBezTo>
                    <a:pt x="338" y="1058"/>
                    <a:pt x="300" y="1048"/>
                    <a:pt x="274" y="1028"/>
                  </a:cubicBezTo>
                  <a:cubicBezTo>
                    <a:pt x="233" y="1000"/>
                    <a:pt x="219" y="964"/>
                    <a:pt x="230" y="922"/>
                  </a:cubicBezTo>
                  <a:cubicBezTo>
                    <a:pt x="238" y="880"/>
                    <a:pt x="288" y="816"/>
                    <a:pt x="378" y="735"/>
                  </a:cubicBezTo>
                  <a:lnTo>
                    <a:pt x="818" y="339"/>
                  </a:lnTo>
                  <a:lnTo>
                    <a:pt x="1056" y="495"/>
                  </a:lnTo>
                  <a:lnTo>
                    <a:pt x="1089" y="464"/>
                  </a:lnTo>
                  <a:lnTo>
                    <a:pt x="852" y="308"/>
                  </a:lnTo>
                  <a:lnTo>
                    <a:pt x="1056" y="121"/>
                  </a:lnTo>
                  <a:lnTo>
                    <a:pt x="936" y="46"/>
                  </a:lnTo>
                  <a:cubicBezTo>
                    <a:pt x="890" y="15"/>
                    <a:pt x="845" y="0"/>
                    <a:pt x="8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6273;p51">
              <a:extLst>
                <a:ext uri="{FF2B5EF4-FFF2-40B4-BE49-F238E27FC236}">
                  <a16:creationId xmlns:a16="http://schemas.microsoft.com/office/drawing/2014/main" id="{588AEFB9-6FC3-FCC4-D3CB-6673409F382E}"/>
                </a:ext>
              </a:extLst>
            </p:cNvPr>
            <p:cNvSpPr/>
            <p:nvPr/>
          </p:nvSpPr>
          <p:spPr>
            <a:xfrm>
              <a:off x="1532432" y="3624328"/>
              <a:ext cx="33172" cy="25789"/>
            </a:xfrm>
            <a:custGeom>
              <a:avLst/>
              <a:gdLst/>
              <a:ahLst/>
              <a:cxnLst/>
              <a:rect l="l" t="t" r="r" b="b"/>
              <a:pathLst>
                <a:path w="310" h="241" extrusionOk="0">
                  <a:moveTo>
                    <a:pt x="0" y="1"/>
                  </a:moveTo>
                  <a:lnTo>
                    <a:pt x="0" y="241"/>
                  </a:lnTo>
                  <a:lnTo>
                    <a:pt x="310" y="241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6274;p51">
              <a:extLst>
                <a:ext uri="{FF2B5EF4-FFF2-40B4-BE49-F238E27FC236}">
                  <a16:creationId xmlns:a16="http://schemas.microsoft.com/office/drawing/2014/main" id="{09E31CDC-33F5-5034-9C1B-BC421BC8C27E}"/>
                </a:ext>
              </a:extLst>
            </p:cNvPr>
            <p:cNvSpPr/>
            <p:nvPr/>
          </p:nvSpPr>
          <p:spPr>
            <a:xfrm>
              <a:off x="901933" y="4191271"/>
              <a:ext cx="33172" cy="25789"/>
            </a:xfrm>
            <a:custGeom>
              <a:avLst/>
              <a:gdLst/>
              <a:ahLst/>
              <a:cxnLst/>
              <a:rect l="l" t="t" r="r" b="b"/>
              <a:pathLst>
                <a:path w="310" h="241" extrusionOk="0">
                  <a:moveTo>
                    <a:pt x="0" y="1"/>
                  </a:moveTo>
                  <a:lnTo>
                    <a:pt x="0" y="241"/>
                  </a:lnTo>
                  <a:lnTo>
                    <a:pt x="310" y="241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6275;p51">
              <a:extLst>
                <a:ext uri="{FF2B5EF4-FFF2-40B4-BE49-F238E27FC236}">
                  <a16:creationId xmlns:a16="http://schemas.microsoft.com/office/drawing/2014/main" id="{501C58E4-3AA0-390F-086E-C4DCB32DDD2A}"/>
                </a:ext>
              </a:extLst>
            </p:cNvPr>
            <p:cNvSpPr/>
            <p:nvPr/>
          </p:nvSpPr>
          <p:spPr>
            <a:xfrm>
              <a:off x="1585187" y="4152747"/>
              <a:ext cx="33279" cy="25789"/>
            </a:xfrm>
            <a:custGeom>
              <a:avLst/>
              <a:gdLst/>
              <a:ahLst/>
              <a:cxnLst/>
              <a:rect l="l" t="t" r="r" b="b"/>
              <a:pathLst>
                <a:path w="311" h="241" extrusionOk="0">
                  <a:moveTo>
                    <a:pt x="1" y="1"/>
                  </a:moveTo>
                  <a:lnTo>
                    <a:pt x="1" y="241"/>
                  </a:lnTo>
                  <a:lnTo>
                    <a:pt x="311" y="241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6276;p51">
              <a:extLst>
                <a:ext uri="{FF2B5EF4-FFF2-40B4-BE49-F238E27FC236}">
                  <a16:creationId xmlns:a16="http://schemas.microsoft.com/office/drawing/2014/main" id="{2081A9E7-D17F-9D5B-6851-1EFDD58E8F2A}"/>
                </a:ext>
              </a:extLst>
            </p:cNvPr>
            <p:cNvSpPr/>
            <p:nvPr/>
          </p:nvSpPr>
          <p:spPr>
            <a:xfrm>
              <a:off x="848428" y="3665848"/>
              <a:ext cx="33600" cy="25789"/>
            </a:xfrm>
            <a:custGeom>
              <a:avLst/>
              <a:gdLst/>
              <a:ahLst/>
              <a:cxnLst/>
              <a:rect l="l" t="t" r="r" b="b"/>
              <a:pathLst>
                <a:path w="314" h="241" extrusionOk="0">
                  <a:moveTo>
                    <a:pt x="1" y="1"/>
                  </a:moveTo>
                  <a:lnTo>
                    <a:pt x="1" y="241"/>
                  </a:lnTo>
                  <a:lnTo>
                    <a:pt x="313" y="241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6277;p51">
              <a:extLst>
                <a:ext uri="{FF2B5EF4-FFF2-40B4-BE49-F238E27FC236}">
                  <a16:creationId xmlns:a16="http://schemas.microsoft.com/office/drawing/2014/main" id="{03407371-A7A4-8B05-7E07-2F1870B45565}"/>
                </a:ext>
              </a:extLst>
            </p:cNvPr>
            <p:cNvSpPr/>
            <p:nvPr/>
          </p:nvSpPr>
          <p:spPr>
            <a:xfrm>
              <a:off x="914988" y="3596184"/>
              <a:ext cx="1011007" cy="1194874"/>
            </a:xfrm>
            <a:custGeom>
              <a:avLst/>
              <a:gdLst/>
              <a:ahLst/>
              <a:cxnLst/>
              <a:rect l="l" t="t" r="r" b="b"/>
              <a:pathLst>
                <a:path w="9448" h="11166" extrusionOk="0">
                  <a:moveTo>
                    <a:pt x="9177" y="1"/>
                  </a:moveTo>
                  <a:cubicBezTo>
                    <a:pt x="9109" y="1"/>
                    <a:pt x="9040" y="23"/>
                    <a:pt x="8992" y="66"/>
                  </a:cubicBezTo>
                  <a:lnTo>
                    <a:pt x="68" y="8134"/>
                  </a:lnTo>
                  <a:cubicBezTo>
                    <a:pt x="26" y="8176"/>
                    <a:pt x="1" y="8229"/>
                    <a:pt x="12" y="8282"/>
                  </a:cubicBezTo>
                  <a:lnTo>
                    <a:pt x="450" y="11002"/>
                  </a:lnTo>
                  <a:cubicBezTo>
                    <a:pt x="464" y="11077"/>
                    <a:pt x="534" y="11139"/>
                    <a:pt x="629" y="11158"/>
                  </a:cubicBezTo>
                  <a:cubicBezTo>
                    <a:pt x="646" y="11163"/>
                    <a:pt x="663" y="11166"/>
                    <a:pt x="681" y="11166"/>
                  </a:cubicBezTo>
                  <a:cubicBezTo>
                    <a:pt x="694" y="11166"/>
                    <a:pt x="708" y="11164"/>
                    <a:pt x="723" y="11161"/>
                  </a:cubicBezTo>
                  <a:cubicBezTo>
                    <a:pt x="854" y="11147"/>
                    <a:pt x="949" y="11058"/>
                    <a:pt x="933" y="10952"/>
                  </a:cubicBezTo>
                  <a:lnTo>
                    <a:pt x="506" y="8315"/>
                  </a:lnTo>
                  <a:lnTo>
                    <a:pt x="9361" y="309"/>
                  </a:lnTo>
                  <a:cubicBezTo>
                    <a:pt x="9447" y="230"/>
                    <a:pt x="9433" y="111"/>
                    <a:pt x="9333" y="44"/>
                  </a:cubicBezTo>
                  <a:cubicBezTo>
                    <a:pt x="9288" y="15"/>
                    <a:pt x="9232" y="1"/>
                    <a:pt x="9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6278;p51">
              <a:extLst>
                <a:ext uri="{FF2B5EF4-FFF2-40B4-BE49-F238E27FC236}">
                  <a16:creationId xmlns:a16="http://schemas.microsoft.com/office/drawing/2014/main" id="{2D9A4334-30A8-5896-7FEE-3DB0D8F3A3AC}"/>
                </a:ext>
              </a:extLst>
            </p:cNvPr>
            <p:cNvSpPr/>
            <p:nvPr/>
          </p:nvSpPr>
          <p:spPr>
            <a:xfrm>
              <a:off x="561536" y="3362259"/>
              <a:ext cx="1010686" cy="1163841"/>
            </a:xfrm>
            <a:custGeom>
              <a:avLst/>
              <a:gdLst/>
              <a:ahLst/>
              <a:cxnLst/>
              <a:rect l="l" t="t" r="r" b="b"/>
              <a:pathLst>
                <a:path w="9445" h="10876" extrusionOk="0">
                  <a:moveTo>
                    <a:pt x="9177" y="0"/>
                  </a:moveTo>
                  <a:cubicBezTo>
                    <a:pt x="9107" y="0"/>
                    <a:pt x="9038" y="23"/>
                    <a:pt x="8989" y="65"/>
                  </a:cubicBezTo>
                  <a:lnTo>
                    <a:pt x="121" y="8085"/>
                  </a:lnTo>
                  <a:cubicBezTo>
                    <a:pt x="82" y="8122"/>
                    <a:pt x="65" y="8163"/>
                    <a:pt x="62" y="8202"/>
                  </a:cubicBezTo>
                  <a:lnTo>
                    <a:pt x="6" y="10683"/>
                  </a:lnTo>
                  <a:cubicBezTo>
                    <a:pt x="1" y="10772"/>
                    <a:pt x="79" y="10847"/>
                    <a:pt x="182" y="10870"/>
                  </a:cubicBezTo>
                  <a:cubicBezTo>
                    <a:pt x="204" y="10872"/>
                    <a:pt x="224" y="10875"/>
                    <a:pt x="243" y="10875"/>
                  </a:cubicBezTo>
                  <a:cubicBezTo>
                    <a:pt x="377" y="10875"/>
                    <a:pt x="486" y="10794"/>
                    <a:pt x="489" y="10691"/>
                  </a:cubicBezTo>
                  <a:lnTo>
                    <a:pt x="545" y="8278"/>
                  </a:lnTo>
                  <a:lnTo>
                    <a:pt x="9358" y="310"/>
                  </a:lnTo>
                  <a:cubicBezTo>
                    <a:pt x="9444" y="229"/>
                    <a:pt x="9430" y="109"/>
                    <a:pt x="9330" y="42"/>
                  </a:cubicBezTo>
                  <a:cubicBezTo>
                    <a:pt x="9286" y="14"/>
                    <a:pt x="9231" y="0"/>
                    <a:pt x="9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6279;p51">
              <a:extLst>
                <a:ext uri="{FF2B5EF4-FFF2-40B4-BE49-F238E27FC236}">
                  <a16:creationId xmlns:a16="http://schemas.microsoft.com/office/drawing/2014/main" id="{7E014BB8-9938-14EE-E152-38E62B9A1949}"/>
                </a:ext>
              </a:extLst>
            </p:cNvPr>
            <p:cNvSpPr/>
            <p:nvPr/>
          </p:nvSpPr>
          <p:spPr>
            <a:xfrm>
              <a:off x="503965" y="3678582"/>
              <a:ext cx="1226092" cy="1091502"/>
            </a:xfrm>
            <a:custGeom>
              <a:avLst/>
              <a:gdLst/>
              <a:ahLst/>
              <a:cxnLst/>
              <a:rect l="l" t="t" r="r" b="b"/>
              <a:pathLst>
                <a:path w="11458" h="10200" extrusionOk="0">
                  <a:moveTo>
                    <a:pt x="272" y="1"/>
                  </a:moveTo>
                  <a:cubicBezTo>
                    <a:pt x="203" y="1"/>
                    <a:pt x="135" y="23"/>
                    <a:pt x="87" y="66"/>
                  </a:cubicBezTo>
                  <a:cubicBezTo>
                    <a:pt x="0" y="147"/>
                    <a:pt x="14" y="264"/>
                    <a:pt x="115" y="331"/>
                  </a:cubicBezTo>
                  <a:lnTo>
                    <a:pt x="10479" y="7188"/>
                  </a:lnTo>
                  <a:lnTo>
                    <a:pt x="10959" y="10037"/>
                  </a:lnTo>
                  <a:cubicBezTo>
                    <a:pt x="10973" y="10112"/>
                    <a:pt x="11048" y="10170"/>
                    <a:pt x="11137" y="10193"/>
                  </a:cubicBezTo>
                  <a:cubicBezTo>
                    <a:pt x="11155" y="10196"/>
                    <a:pt x="11174" y="10200"/>
                    <a:pt x="11194" y="10200"/>
                  </a:cubicBezTo>
                  <a:cubicBezTo>
                    <a:pt x="11206" y="10200"/>
                    <a:pt x="11219" y="10199"/>
                    <a:pt x="11232" y="10196"/>
                  </a:cubicBezTo>
                  <a:cubicBezTo>
                    <a:pt x="11363" y="10182"/>
                    <a:pt x="11458" y="10092"/>
                    <a:pt x="11441" y="9986"/>
                  </a:cubicBezTo>
                  <a:lnTo>
                    <a:pt x="10950" y="7065"/>
                  </a:lnTo>
                  <a:cubicBezTo>
                    <a:pt x="10939" y="7018"/>
                    <a:pt x="10911" y="6976"/>
                    <a:pt x="10867" y="6945"/>
                  </a:cubicBezTo>
                  <a:lnTo>
                    <a:pt x="427" y="44"/>
                  </a:lnTo>
                  <a:cubicBezTo>
                    <a:pt x="382" y="15"/>
                    <a:pt x="327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6280;p51">
              <a:extLst>
                <a:ext uri="{FF2B5EF4-FFF2-40B4-BE49-F238E27FC236}">
                  <a16:creationId xmlns:a16="http://schemas.microsoft.com/office/drawing/2014/main" id="{2CCC2AE5-ED45-B8BC-06B1-5C561FF5DBFA}"/>
                </a:ext>
              </a:extLst>
            </p:cNvPr>
            <p:cNvSpPr/>
            <p:nvPr/>
          </p:nvSpPr>
          <p:spPr>
            <a:xfrm>
              <a:off x="813222" y="3409450"/>
              <a:ext cx="1218066" cy="1088185"/>
            </a:xfrm>
            <a:custGeom>
              <a:avLst/>
              <a:gdLst/>
              <a:ahLst/>
              <a:cxnLst/>
              <a:rect l="l" t="t" r="r" b="b"/>
              <a:pathLst>
                <a:path w="11383" h="10169" extrusionOk="0">
                  <a:moveTo>
                    <a:pt x="274" y="1"/>
                  </a:moveTo>
                  <a:cubicBezTo>
                    <a:pt x="204" y="1"/>
                    <a:pt x="135" y="24"/>
                    <a:pt x="87" y="67"/>
                  </a:cubicBezTo>
                  <a:cubicBezTo>
                    <a:pt x="0" y="145"/>
                    <a:pt x="14" y="265"/>
                    <a:pt x="115" y="332"/>
                  </a:cubicBezTo>
                  <a:lnTo>
                    <a:pt x="10418" y="7142"/>
                  </a:lnTo>
                  <a:lnTo>
                    <a:pt x="10883" y="10004"/>
                  </a:lnTo>
                  <a:cubicBezTo>
                    <a:pt x="10897" y="10083"/>
                    <a:pt x="10967" y="10141"/>
                    <a:pt x="11062" y="10163"/>
                  </a:cubicBezTo>
                  <a:cubicBezTo>
                    <a:pt x="11080" y="10167"/>
                    <a:pt x="11098" y="10168"/>
                    <a:pt x="11117" y="10168"/>
                  </a:cubicBezTo>
                  <a:cubicBezTo>
                    <a:pt x="11130" y="10168"/>
                    <a:pt x="11143" y="10167"/>
                    <a:pt x="11157" y="10166"/>
                  </a:cubicBezTo>
                  <a:cubicBezTo>
                    <a:pt x="11288" y="10152"/>
                    <a:pt x="11383" y="10060"/>
                    <a:pt x="11366" y="9957"/>
                  </a:cubicBezTo>
                  <a:lnTo>
                    <a:pt x="10883" y="7022"/>
                  </a:lnTo>
                  <a:cubicBezTo>
                    <a:pt x="10878" y="6978"/>
                    <a:pt x="10844" y="6936"/>
                    <a:pt x="10800" y="6905"/>
                  </a:cubicBezTo>
                  <a:lnTo>
                    <a:pt x="430" y="45"/>
                  </a:lnTo>
                  <a:cubicBezTo>
                    <a:pt x="384" y="15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6281;p51">
              <a:extLst>
                <a:ext uri="{FF2B5EF4-FFF2-40B4-BE49-F238E27FC236}">
                  <a16:creationId xmlns:a16="http://schemas.microsoft.com/office/drawing/2014/main" id="{C95750DE-B6B0-157E-FB5B-061CE679F2E8}"/>
                </a:ext>
              </a:extLst>
            </p:cNvPr>
            <p:cNvSpPr/>
            <p:nvPr/>
          </p:nvSpPr>
          <p:spPr>
            <a:xfrm>
              <a:off x="942168" y="3601642"/>
              <a:ext cx="983827" cy="1189523"/>
            </a:xfrm>
            <a:custGeom>
              <a:avLst/>
              <a:gdLst/>
              <a:ahLst/>
              <a:cxnLst/>
              <a:rect l="l" t="t" r="r" b="b"/>
              <a:pathLst>
                <a:path w="9194" h="11116" extrusionOk="0">
                  <a:moveTo>
                    <a:pt x="9090" y="1"/>
                  </a:moveTo>
                  <a:lnTo>
                    <a:pt x="1" y="8208"/>
                  </a:lnTo>
                  <a:lnTo>
                    <a:pt x="461" y="11115"/>
                  </a:lnTo>
                  <a:lnTo>
                    <a:pt x="469" y="11115"/>
                  </a:lnTo>
                  <a:cubicBezTo>
                    <a:pt x="600" y="11101"/>
                    <a:pt x="695" y="11007"/>
                    <a:pt x="679" y="10906"/>
                  </a:cubicBezTo>
                  <a:lnTo>
                    <a:pt x="252" y="8267"/>
                  </a:lnTo>
                  <a:lnTo>
                    <a:pt x="9107" y="260"/>
                  </a:lnTo>
                  <a:cubicBezTo>
                    <a:pt x="9193" y="182"/>
                    <a:pt x="9187" y="71"/>
                    <a:pt x="909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6282;p51">
              <a:extLst>
                <a:ext uri="{FF2B5EF4-FFF2-40B4-BE49-F238E27FC236}">
                  <a16:creationId xmlns:a16="http://schemas.microsoft.com/office/drawing/2014/main" id="{8B191586-6E34-0EF9-D600-EAC5A45A7D33}"/>
                </a:ext>
              </a:extLst>
            </p:cNvPr>
            <p:cNvSpPr/>
            <p:nvPr/>
          </p:nvSpPr>
          <p:spPr>
            <a:xfrm>
              <a:off x="594067" y="3367288"/>
              <a:ext cx="977835" cy="1158169"/>
            </a:xfrm>
            <a:custGeom>
              <a:avLst/>
              <a:gdLst/>
              <a:ahLst/>
              <a:cxnLst/>
              <a:rect l="l" t="t" r="r" b="b"/>
              <a:pathLst>
                <a:path w="9138" h="10823" extrusionOk="0">
                  <a:moveTo>
                    <a:pt x="9031" y="1"/>
                  </a:moveTo>
                  <a:lnTo>
                    <a:pt x="1" y="8161"/>
                  </a:lnTo>
                  <a:lnTo>
                    <a:pt x="9" y="10823"/>
                  </a:lnTo>
                  <a:cubicBezTo>
                    <a:pt x="110" y="10800"/>
                    <a:pt x="190" y="10730"/>
                    <a:pt x="190" y="10644"/>
                  </a:cubicBezTo>
                  <a:lnTo>
                    <a:pt x="246" y="8231"/>
                  </a:lnTo>
                  <a:lnTo>
                    <a:pt x="9056" y="263"/>
                  </a:lnTo>
                  <a:cubicBezTo>
                    <a:pt x="9137" y="185"/>
                    <a:pt x="9126" y="71"/>
                    <a:pt x="903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6283;p51">
              <a:extLst>
                <a:ext uri="{FF2B5EF4-FFF2-40B4-BE49-F238E27FC236}">
                  <a16:creationId xmlns:a16="http://schemas.microsoft.com/office/drawing/2014/main" id="{C1B5D12C-D1FE-10EF-11EE-659B4985F38A}"/>
                </a:ext>
              </a:extLst>
            </p:cNvPr>
            <p:cNvSpPr/>
            <p:nvPr/>
          </p:nvSpPr>
          <p:spPr>
            <a:xfrm>
              <a:off x="503965" y="3685003"/>
              <a:ext cx="1201373" cy="1085509"/>
            </a:xfrm>
            <a:custGeom>
              <a:avLst/>
              <a:gdLst/>
              <a:ahLst/>
              <a:cxnLst/>
              <a:rect l="l" t="t" r="r" b="b"/>
              <a:pathLst>
                <a:path w="11227" h="10144" extrusionOk="0">
                  <a:moveTo>
                    <a:pt x="101" y="0"/>
                  </a:moveTo>
                  <a:cubicBezTo>
                    <a:pt x="98" y="3"/>
                    <a:pt x="90" y="6"/>
                    <a:pt x="87" y="9"/>
                  </a:cubicBezTo>
                  <a:cubicBezTo>
                    <a:pt x="0" y="87"/>
                    <a:pt x="14" y="210"/>
                    <a:pt x="115" y="274"/>
                  </a:cubicBezTo>
                  <a:lnTo>
                    <a:pt x="10479" y="7131"/>
                  </a:lnTo>
                  <a:lnTo>
                    <a:pt x="10959" y="9979"/>
                  </a:lnTo>
                  <a:cubicBezTo>
                    <a:pt x="10973" y="10057"/>
                    <a:pt x="11042" y="10119"/>
                    <a:pt x="11137" y="10136"/>
                  </a:cubicBezTo>
                  <a:cubicBezTo>
                    <a:pt x="11165" y="10144"/>
                    <a:pt x="11196" y="10144"/>
                    <a:pt x="11226" y="10144"/>
                  </a:cubicBezTo>
                  <a:lnTo>
                    <a:pt x="10710" y="7036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6284;p51">
              <a:extLst>
                <a:ext uri="{FF2B5EF4-FFF2-40B4-BE49-F238E27FC236}">
                  <a16:creationId xmlns:a16="http://schemas.microsoft.com/office/drawing/2014/main" id="{FF5891CB-8C38-4735-5749-E1CE37FCC457}"/>
                </a:ext>
              </a:extLst>
            </p:cNvPr>
            <p:cNvSpPr/>
            <p:nvPr/>
          </p:nvSpPr>
          <p:spPr>
            <a:xfrm>
              <a:off x="813543" y="3415443"/>
              <a:ext cx="1193348" cy="1082299"/>
            </a:xfrm>
            <a:custGeom>
              <a:avLst/>
              <a:gdLst/>
              <a:ahLst/>
              <a:cxnLst/>
              <a:rect l="l" t="t" r="r" b="b"/>
              <a:pathLst>
                <a:path w="11152" h="10114" extrusionOk="0">
                  <a:moveTo>
                    <a:pt x="101" y="0"/>
                  </a:moveTo>
                  <a:cubicBezTo>
                    <a:pt x="98" y="3"/>
                    <a:pt x="92" y="6"/>
                    <a:pt x="87" y="11"/>
                  </a:cubicBezTo>
                  <a:cubicBezTo>
                    <a:pt x="0" y="87"/>
                    <a:pt x="14" y="209"/>
                    <a:pt x="115" y="276"/>
                  </a:cubicBezTo>
                  <a:lnTo>
                    <a:pt x="10417" y="7086"/>
                  </a:lnTo>
                  <a:lnTo>
                    <a:pt x="10883" y="9948"/>
                  </a:lnTo>
                  <a:cubicBezTo>
                    <a:pt x="10897" y="10027"/>
                    <a:pt x="10967" y="10088"/>
                    <a:pt x="11062" y="10107"/>
                  </a:cubicBezTo>
                  <a:cubicBezTo>
                    <a:pt x="11090" y="10113"/>
                    <a:pt x="11120" y="10113"/>
                    <a:pt x="11151" y="10113"/>
                  </a:cubicBezTo>
                  <a:lnTo>
                    <a:pt x="10646" y="699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B105F8B5-DA92-8035-A4D4-69B07152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1" y="2051035"/>
            <a:ext cx="2684553" cy="2684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1" name="Google Shape;5201;p46"/>
          <p:cNvGrpSpPr/>
          <p:nvPr/>
        </p:nvGrpSpPr>
        <p:grpSpPr>
          <a:xfrm rot="4529163">
            <a:off x="4363410" y="839773"/>
            <a:ext cx="7365259" cy="1715880"/>
            <a:chOff x="509675" y="96725"/>
            <a:chExt cx="6261475" cy="1402900"/>
          </a:xfrm>
        </p:grpSpPr>
        <p:sp>
          <p:nvSpPr>
            <p:cNvPr id="5202" name="Google Shape;5202;p46"/>
            <p:cNvSpPr/>
            <p:nvPr/>
          </p:nvSpPr>
          <p:spPr>
            <a:xfrm>
              <a:off x="4484650" y="746275"/>
              <a:ext cx="852250" cy="384375"/>
            </a:xfrm>
            <a:custGeom>
              <a:avLst/>
              <a:gdLst/>
              <a:ahLst/>
              <a:cxnLst/>
              <a:rect l="l" t="t" r="r" b="b"/>
              <a:pathLst>
                <a:path w="34090" h="15375" extrusionOk="0">
                  <a:moveTo>
                    <a:pt x="20345" y="1"/>
                  </a:moveTo>
                  <a:cubicBezTo>
                    <a:pt x="18299" y="1"/>
                    <a:pt x="16251" y="344"/>
                    <a:pt x="14308" y="988"/>
                  </a:cubicBezTo>
                  <a:cubicBezTo>
                    <a:pt x="8977" y="2752"/>
                    <a:pt x="4567" y="6694"/>
                    <a:pt x="1349" y="11296"/>
                  </a:cubicBezTo>
                  <a:cubicBezTo>
                    <a:pt x="664" y="12280"/>
                    <a:pt x="0" y="13520"/>
                    <a:pt x="482" y="14618"/>
                  </a:cubicBezTo>
                  <a:cubicBezTo>
                    <a:pt x="572" y="14819"/>
                    <a:pt x="700" y="15007"/>
                    <a:pt x="875" y="15137"/>
                  </a:cubicBezTo>
                  <a:cubicBezTo>
                    <a:pt x="1132" y="15327"/>
                    <a:pt x="1461" y="15375"/>
                    <a:pt x="1784" y="15375"/>
                  </a:cubicBezTo>
                  <a:cubicBezTo>
                    <a:pt x="1844" y="15375"/>
                    <a:pt x="1904" y="15373"/>
                    <a:pt x="1963" y="15371"/>
                  </a:cubicBezTo>
                  <a:cubicBezTo>
                    <a:pt x="6046" y="15173"/>
                    <a:pt x="8809" y="10985"/>
                    <a:pt x="12719" y="9791"/>
                  </a:cubicBezTo>
                  <a:cubicBezTo>
                    <a:pt x="13874" y="9440"/>
                    <a:pt x="15076" y="9365"/>
                    <a:pt x="16289" y="9365"/>
                  </a:cubicBezTo>
                  <a:cubicBezTo>
                    <a:pt x="17159" y="9365"/>
                    <a:pt x="18035" y="9404"/>
                    <a:pt x="18902" y="9405"/>
                  </a:cubicBezTo>
                  <a:cubicBezTo>
                    <a:pt x="18925" y="9405"/>
                    <a:pt x="18949" y="9406"/>
                    <a:pt x="18972" y="9406"/>
                  </a:cubicBezTo>
                  <a:cubicBezTo>
                    <a:pt x="21372" y="9406"/>
                    <a:pt x="23763" y="9115"/>
                    <a:pt x="26121" y="8680"/>
                  </a:cubicBezTo>
                  <a:cubicBezTo>
                    <a:pt x="27917" y="8351"/>
                    <a:pt x="30613" y="8217"/>
                    <a:pt x="31774" y="6563"/>
                  </a:cubicBezTo>
                  <a:cubicBezTo>
                    <a:pt x="34090" y="3263"/>
                    <a:pt x="25617" y="666"/>
                    <a:pt x="23481" y="279"/>
                  </a:cubicBezTo>
                  <a:cubicBezTo>
                    <a:pt x="22446" y="91"/>
                    <a:pt x="21396" y="1"/>
                    <a:pt x="20345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6"/>
            <p:cNvSpPr/>
            <p:nvPr/>
          </p:nvSpPr>
          <p:spPr>
            <a:xfrm>
              <a:off x="4488850" y="746300"/>
              <a:ext cx="848125" cy="355125"/>
            </a:xfrm>
            <a:custGeom>
              <a:avLst/>
              <a:gdLst/>
              <a:ahLst/>
              <a:cxnLst/>
              <a:rect l="l" t="t" r="r" b="b"/>
              <a:pathLst>
                <a:path w="33925" h="14205" extrusionOk="0">
                  <a:moveTo>
                    <a:pt x="20179" y="0"/>
                  </a:moveTo>
                  <a:cubicBezTo>
                    <a:pt x="18134" y="0"/>
                    <a:pt x="16086" y="345"/>
                    <a:pt x="14142" y="988"/>
                  </a:cubicBezTo>
                  <a:cubicBezTo>
                    <a:pt x="8810" y="2756"/>
                    <a:pt x="4402" y="6694"/>
                    <a:pt x="1184" y="11296"/>
                  </a:cubicBezTo>
                  <a:cubicBezTo>
                    <a:pt x="582" y="12158"/>
                    <a:pt x="0" y="13217"/>
                    <a:pt x="188" y="14204"/>
                  </a:cubicBezTo>
                  <a:cubicBezTo>
                    <a:pt x="3096" y="13161"/>
                    <a:pt x="5845" y="11679"/>
                    <a:pt x="8306" y="9811"/>
                  </a:cubicBezTo>
                  <a:cubicBezTo>
                    <a:pt x="8860" y="9392"/>
                    <a:pt x="9406" y="8947"/>
                    <a:pt x="10043" y="8662"/>
                  </a:cubicBezTo>
                  <a:cubicBezTo>
                    <a:pt x="10714" y="8361"/>
                    <a:pt x="11453" y="8254"/>
                    <a:pt x="12180" y="8153"/>
                  </a:cubicBezTo>
                  <a:cubicBezTo>
                    <a:pt x="14398" y="7851"/>
                    <a:pt x="16623" y="7604"/>
                    <a:pt x="18854" y="7415"/>
                  </a:cubicBezTo>
                  <a:cubicBezTo>
                    <a:pt x="19108" y="7394"/>
                    <a:pt x="19368" y="7374"/>
                    <a:pt x="19625" y="7374"/>
                  </a:cubicBezTo>
                  <a:cubicBezTo>
                    <a:pt x="20052" y="7374"/>
                    <a:pt x="20472" y="7428"/>
                    <a:pt x="20849" y="7619"/>
                  </a:cubicBezTo>
                  <a:cubicBezTo>
                    <a:pt x="21357" y="7877"/>
                    <a:pt x="21715" y="8348"/>
                    <a:pt x="22053" y="8804"/>
                  </a:cubicBezTo>
                  <a:cubicBezTo>
                    <a:pt x="22154" y="8940"/>
                    <a:pt x="22255" y="9076"/>
                    <a:pt x="22356" y="9210"/>
                  </a:cubicBezTo>
                  <a:cubicBezTo>
                    <a:pt x="23562" y="9083"/>
                    <a:pt x="24762" y="8900"/>
                    <a:pt x="25956" y="8682"/>
                  </a:cubicBezTo>
                  <a:cubicBezTo>
                    <a:pt x="27750" y="8352"/>
                    <a:pt x="30446" y="8218"/>
                    <a:pt x="31607" y="6564"/>
                  </a:cubicBezTo>
                  <a:cubicBezTo>
                    <a:pt x="33925" y="3264"/>
                    <a:pt x="25450" y="666"/>
                    <a:pt x="23315" y="279"/>
                  </a:cubicBezTo>
                  <a:cubicBezTo>
                    <a:pt x="22280" y="91"/>
                    <a:pt x="21230" y="0"/>
                    <a:pt x="20179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6"/>
            <p:cNvSpPr/>
            <p:nvPr/>
          </p:nvSpPr>
          <p:spPr>
            <a:xfrm>
              <a:off x="4369050" y="707850"/>
              <a:ext cx="817550" cy="351200"/>
            </a:xfrm>
            <a:custGeom>
              <a:avLst/>
              <a:gdLst/>
              <a:ahLst/>
              <a:cxnLst/>
              <a:rect l="l" t="t" r="r" b="b"/>
              <a:pathLst>
                <a:path w="32702" h="14048" extrusionOk="0">
                  <a:moveTo>
                    <a:pt x="25460" y="0"/>
                  </a:moveTo>
                  <a:cubicBezTo>
                    <a:pt x="25320" y="0"/>
                    <a:pt x="25180" y="2"/>
                    <a:pt x="25041" y="4"/>
                  </a:cubicBezTo>
                  <a:cubicBezTo>
                    <a:pt x="19427" y="96"/>
                    <a:pt x="13907" y="1409"/>
                    <a:pt x="8501" y="2932"/>
                  </a:cubicBezTo>
                  <a:cubicBezTo>
                    <a:pt x="4577" y="4037"/>
                    <a:pt x="1289" y="5437"/>
                    <a:pt x="295" y="9750"/>
                  </a:cubicBezTo>
                  <a:cubicBezTo>
                    <a:pt x="1" y="11024"/>
                    <a:pt x="266" y="12508"/>
                    <a:pt x="1269" y="13346"/>
                  </a:cubicBezTo>
                  <a:cubicBezTo>
                    <a:pt x="1876" y="13853"/>
                    <a:pt x="2635" y="14047"/>
                    <a:pt x="3427" y="14047"/>
                  </a:cubicBezTo>
                  <a:cubicBezTo>
                    <a:pt x="4209" y="14047"/>
                    <a:pt x="5023" y="13858"/>
                    <a:pt x="5757" y="13592"/>
                  </a:cubicBezTo>
                  <a:cubicBezTo>
                    <a:pt x="8443" y="12622"/>
                    <a:pt x="10751" y="10855"/>
                    <a:pt x="13209" y="9402"/>
                  </a:cubicBezTo>
                  <a:cubicBezTo>
                    <a:pt x="14220" y="8805"/>
                    <a:pt x="15272" y="8254"/>
                    <a:pt x="16408" y="7964"/>
                  </a:cubicBezTo>
                  <a:cubicBezTo>
                    <a:pt x="17532" y="7675"/>
                    <a:pt x="18706" y="7650"/>
                    <a:pt x="19867" y="7629"/>
                  </a:cubicBezTo>
                  <a:cubicBezTo>
                    <a:pt x="22315" y="7580"/>
                    <a:pt x="24761" y="7531"/>
                    <a:pt x="27208" y="7484"/>
                  </a:cubicBezTo>
                  <a:cubicBezTo>
                    <a:pt x="28787" y="7454"/>
                    <a:pt x="30587" y="7315"/>
                    <a:pt x="31558" y="6068"/>
                  </a:cubicBezTo>
                  <a:cubicBezTo>
                    <a:pt x="32702" y="4596"/>
                    <a:pt x="31930" y="2277"/>
                    <a:pt x="30408" y="1196"/>
                  </a:cubicBezTo>
                  <a:cubicBezTo>
                    <a:pt x="29001" y="198"/>
                    <a:pt x="27200" y="0"/>
                    <a:pt x="25460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6"/>
            <p:cNvSpPr/>
            <p:nvPr/>
          </p:nvSpPr>
          <p:spPr>
            <a:xfrm>
              <a:off x="4370450" y="707850"/>
              <a:ext cx="816175" cy="320250"/>
            </a:xfrm>
            <a:custGeom>
              <a:avLst/>
              <a:gdLst/>
              <a:ahLst/>
              <a:cxnLst/>
              <a:rect l="l" t="t" r="r" b="b"/>
              <a:pathLst>
                <a:path w="32647" h="12810" extrusionOk="0">
                  <a:moveTo>
                    <a:pt x="25405" y="0"/>
                  </a:moveTo>
                  <a:cubicBezTo>
                    <a:pt x="25265" y="0"/>
                    <a:pt x="25125" y="2"/>
                    <a:pt x="24986" y="4"/>
                  </a:cubicBezTo>
                  <a:cubicBezTo>
                    <a:pt x="19372" y="96"/>
                    <a:pt x="13853" y="1410"/>
                    <a:pt x="8447" y="2932"/>
                  </a:cubicBezTo>
                  <a:cubicBezTo>
                    <a:pt x="4520" y="4037"/>
                    <a:pt x="1235" y="5437"/>
                    <a:pt x="239" y="9750"/>
                  </a:cubicBezTo>
                  <a:cubicBezTo>
                    <a:pt x="1" y="10783"/>
                    <a:pt x="130" y="11957"/>
                    <a:pt x="724" y="12810"/>
                  </a:cubicBezTo>
                  <a:cubicBezTo>
                    <a:pt x="3407" y="11814"/>
                    <a:pt x="5843" y="10150"/>
                    <a:pt x="7730" y="7999"/>
                  </a:cubicBezTo>
                  <a:cubicBezTo>
                    <a:pt x="8173" y="7494"/>
                    <a:pt x="8596" y="6957"/>
                    <a:pt x="9159" y="6591"/>
                  </a:cubicBezTo>
                  <a:cubicBezTo>
                    <a:pt x="9701" y="6239"/>
                    <a:pt x="10341" y="6071"/>
                    <a:pt x="10968" y="5907"/>
                  </a:cubicBezTo>
                  <a:cubicBezTo>
                    <a:pt x="14363" y="5022"/>
                    <a:pt x="17760" y="4136"/>
                    <a:pt x="21157" y="3250"/>
                  </a:cubicBezTo>
                  <a:cubicBezTo>
                    <a:pt x="22437" y="4954"/>
                    <a:pt x="24050" y="6396"/>
                    <a:pt x="25865" y="7508"/>
                  </a:cubicBezTo>
                  <a:cubicBezTo>
                    <a:pt x="26295" y="7500"/>
                    <a:pt x="26723" y="7493"/>
                    <a:pt x="27153" y="7484"/>
                  </a:cubicBezTo>
                  <a:cubicBezTo>
                    <a:pt x="28733" y="7454"/>
                    <a:pt x="30534" y="7315"/>
                    <a:pt x="31503" y="6068"/>
                  </a:cubicBezTo>
                  <a:cubicBezTo>
                    <a:pt x="32647" y="4596"/>
                    <a:pt x="31876" y="2277"/>
                    <a:pt x="30354" y="1196"/>
                  </a:cubicBezTo>
                  <a:cubicBezTo>
                    <a:pt x="28946" y="198"/>
                    <a:pt x="27145" y="0"/>
                    <a:pt x="25405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6"/>
            <p:cNvSpPr/>
            <p:nvPr/>
          </p:nvSpPr>
          <p:spPr>
            <a:xfrm>
              <a:off x="4313850" y="479875"/>
              <a:ext cx="692275" cy="494150"/>
            </a:xfrm>
            <a:custGeom>
              <a:avLst/>
              <a:gdLst/>
              <a:ahLst/>
              <a:cxnLst/>
              <a:rect l="l" t="t" r="r" b="b"/>
              <a:pathLst>
                <a:path w="27691" h="19766" extrusionOk="0">
                  <a:moveTo>
                    <a:pt x="20913" y="0"/>
                  </a:moveTo>
                  <a:cubicBezTo>
                    <a:pt x="18727" y="0"/>
                    <a:pt x="16475" y="923"/>
                    <a:pt x="14503" y="1983"/>
                  </a:cubicBezTo>
                  <a:cubicBezTo>
                    <a:pt x="13789" y="2365"/>
                    <a:pt x="13137" y="2851"/>
                    <a:pt x="12489" y="3337"/>
                  </a:cubicBezTo>
                  <a:cubicBezTo>
                    <a:pt x="11125" y="4355"/>
                    <a:pt x="9762" y="5371"/>
                    <a:pt x="8400" y="6391"/>
                  </a:cubicBezTo>
                  <a:cubicBezTo>
                    <a:pt x="5879" y="8273"/>
                    <a:pt x="3318" y="10198"/>
                    <a:pt x="1491" y="12758"/>
                  </a:cubicBezTo>
                  <a:cubicBezTo>
                    <a:pt x="717" y="13844"/>
                    <a:pt x="69" y="15087"/>
                    <a:pt x="33" y="16420"/>
                  </a:cubicBezTo>
                  <a:cubicBezTo>
                    <a:pt x="0" y="17752"/>
                    <a:pt x="718" y="19174"/>
                    <a:pt x="1975" y="19619"/>
                  </a:cubicBezTo>
                  <a:cubicBezTo>
                    <a:pt x="2261" y="19719"/>
                    <a:pt x="2552" y="19765"/>
                    <a:pt x="2845" y="19765"/>
                  </a:cubicBezTo>
                  <a:cubicBezTo>
                    <a:pt x="3953" y="19765"/>
                    <a:pt x="5068" y="19105"/>
                    <a:pt x="5856" y="18271"/>
                  </a:cubicBezTo>
                  <a:cubicBezTo>
                    <a:pt x="6852" y="17218"/>
                    <a:pt x="7526" y="15895"/>
                    <a:pt x="8512" y="14833"/>
                  </a:cubicBezTo>
                  <a:cubicBezTo>
                    <a:pt x="10205" y="13011"/>
                    <a:pt x="12673" y="12111"/>
                    <a:pt x="15112" y="11614"/>
                  </a:cubicBezTo>
                  <a:cubicBezTo>
                    <a:pt x="17550" y="11115"/>
                    <a:pt x="20057" y="10949"/>
                    <a:pt x="22452" y="10275"/>
                  </a:cubicBezTo>
                  <a:cubicBezTo>
                    <a:pt x="24056" y="9824"/>
                    <a:pt x="25697" y="9058"/>
                    <a:pt x="26542" y="7624"/>
                  </a:cubicBezTo>
                  <a:cubicBezTo>
                    <a:pt x="27690" y="5676"/>
                    <a:pt x="26918" y="2990"/>
                    <a:pt x="25188" y="1538"/>
                  </a:cubicBezTo>
                  <a:cubicBezTo>
                    <a:pt x="23867" y="430"/>
                    <a:pt x="22405" y="0"/>
                    <a:pt x="2091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6"/>
            <p:cNvSpPr/>
            <p:nvPr/>
          </p:nvSpPr>
          <p:spPr>
            <a:xfrm>
              <a:off x="4314275" y="479850"/>
              <a:ext cx="691800" cy="457750"/>
            </a:xfrm>
            <a:custGeom>
              <a:avLst/>
              <a:gdLst/>
              <a:ahLst/>
              <a:cxnLst/>
              <a:rect l="l" t="t" r="r" b="b"/>
              <a:pathLst>
                <a:path w="27672" h="18310" extrusionOk="0">
                  <a:moveTo>
                    <a:pt x="20893" y="1"/>
                  </a:moveTo>
                  <a:cubicBezTo>
                    <a:pt x="18708" y="1"/>
                    <a:pt x="16457" y="922"/>
                    <a:pt x="14486" y="1981"/>
                  </a:cubicBezTo>
                  <a:cubicBezTo>
                    <a:pt x="13772" y="2365"/>
                    <a:pt x="13120" y="2851"/>
                    <a:pt x="12472" y="3335"/>
                  </a:cubicBezTo>
                  <a:cubicBezTo>
                    <a:pt x="11108" y="4353"/>
                    <a:pt x="9745" y="5370"/>
                    <a:pt x="8383" y="6391"/>
                  </a:cubicBezTo>
                  <a:cubicBezTo>
                    <a:pt x="5862" y="8273"/>
                    <a:pt x="3301" y="10197"/>
                    <a:pt x="1474" y="12757"/>
                  </a:cubicBezTo>
                  <a:cubicBezTo>
                    <a:pt x="700" y="13844"/>
                    <a:pt x="52" y="15086"/>
                    <a:pt x="16" y="16419"/>
                  </a:cubicBezTo>
                  <a:cubicBezTo>
                    <a:pt x="0" y="17070"/>
                    <a:pt x="164" y="17739"/>
                    <a:pt x="481" y="18310"/>
                  </a:cubicBezTo>
                  <a:cubicBezTo>
                    <a:pt x="1524" y="17642"/>
                    <a:pt x="2520" y="16908"/>
                    <a:pt x="3417" y="16055"/>
                  </a:cubicBezTo>
                  <a:cubicBezTo>
                    <a:pt x="4645" y="14890"/>
                    <a:pt x="5669" y="13523"/>
                    <a:pt x="6873" y="12332"/>
                  </a:cubicBezTo>
                  <a:cubicBezTo>
                    <a:pt x="9647" y="9587"/>
                    <a:pt x="13262" y="7886"/>
                    <a:pt x="16798" y="6237"/>
                  </a:cubicBezTo>
                  <a:cubicBezTo>
                    <a:pt x="17361" y="5976"/>
                    <a:pt x="17950" y="5707"/>
                    <a:pt x="18565" y="5707"/>
                  </a:cubicBezTo>
                  <a:cubicBezTo>
                    <a:pt x="18600" y="5707"/>
                    <a:pt x="18635" y="5708"/>
                    <a:pt x="18670" y="5710"/>
                  </a:cubicBezTo>
                  <a:cubicBezTo>
                    <a:pt x="19927" y="5770"/>
                    <a:pt x="20801" y="6915"/>
                    <a:pt x="21687" y="7805"/>
                  </a:cubicBezTo>
                  <a:cubicBezTo>
                    <a:pt x="22422" y="8544"/>
                    <a:pt x="23280" y="9151"/>
                    <a:pt x="24212" y="9616"/>
                  </a:cubicBezTo>
                  <a:cubicBezTo>
                    <a:pt x="25158" y="9157"/>
                    <a:pt x="25996" y="8521"/>
                    <a:pt x="26522" y="7625"/>
                  </a:cubicBezTo>
                  <a:cubicBezTo>
                    <a:pt x="27672" y="5677"/>
                    <a:pt x="26899" y="2991"/>
                    <a:pt x="25168" y="1539"/>
                  </a:cubicBezTo>
                  <a:cubicBezTo>
                    <a:pt x="23847" y="430"/>
                    <a:pt x="22386" y="1"/>
                    <a:pt x="20893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6"/>
            <p:cNvSpPr/>
            <p:nvPr/>
          </p:nvSpPr>
          <p:spPr>
            <a:xfrm>
              <a:off x="4215475" y="159800"/>
              <a:ext cx="2054725" cy="1157600"/>
            </a:xfrm>
            <a:custGeom>
              <a:avLst/>
              <a:gdLst/>
              <a:ahLst/>
              <a:cxnLst/>
              <a:rect l="l" t="t" r="r" b="b"/>
              <a:pathLst>
                <a:path w="82189" h="46304" extrusionOk="0">
                  <a:moveTo>
                    <a:pt x="81276" y="28439"/>
                  </a:moveTo>
                  <a:cubicBezTo>
                    <a:pt x="81268" y="28457"/>
                    <a:pt x="81259" y="28474"/>
                    <a:pt x="81250" y="28492"/>
                  </a:cubicBezTo>
                  <a:cubicBezTo>
                    <a:pt x="81360" y="28575"/>
                    <a:pt x="81469" y="28659"/>
                    <a:pt x="81581" y="28741"/>
                  </a:cubicBezTo>
                  <a:cubicBezTo>
                    <a:pt x="81479" y="28640"/>
                    <a:pt x="81378" y="28540"/>
                    <a:pt x="81276" y="28439"/>
                  </a:cubicBezTo>
                  <a:close/>
                  <a:moveTo>
                    <a:pt x="40036" y="0"/>
                  </a:moveTo>
                  <a:cubicBezTo>
                    <a:pt x="37708" y="0"/>
                    <a:pt x="35341" y="741"/>
                    <a:pt x="33093" y="1478"/>
                  </a:cubicBezTo>
                  <a:lnTo>
                    <a:pt x="22789" y="4853"/>
                  </a:lnTo>
                  <a:cubicBezTo>
                    <a:pt x="20433" y="5624"/>
                    <a:pt x="18047" y="6411"/>
                    <a:pt x="15961" y="7753"/>
                  </a:cubicBezTo>
                  <a:cubicBezTo>
                    <a:pt x="14315" y="8813"/>
                    <a:pt x="13010" y="10558"/>
                    <a:pt x="11533" y="11843"/>
                  </a:cubicBezTo>
                  <a:cubicBezTo>
                    <a:pt x="7204" y="15611"/>
                    <a:pt x="3577" y="20182"/>
                    <a:pt x="888" y="25253"/>
                  </a:cubicBezTo>
                  <a:cubicBezTo>
                    <a:pt x="445" y="26084"/>
                    <a:pt x="21" y="26968"/>
                    <a:pt x="11" y="27908"/>
                  </a:cubicBezTo>
                  <a:cubicBezTo>
                    <a:pt x="1" y="28969"/>
                    <a:pt x="567" y="30018"/>
                    <a:pt x="1461" y="30591"/>
                  </a:cubicBezTo>
                  <a:cubicBezTo>
                    <a:pt x="1968" y="30917"/>
                    <a:pt x="2571" y="31083"/>
                    <a:pt x="3173" y="31083"/>
                  </a:cubicBezTo>
                  <a:cubicBezTo>
                    <a:pt x="3631" y="31083"/>
                    <a:pt x="4089" y="30987"/>
                    <a:pt x="4504" y="30792"/>
                  </a:cubicBezTo>
                  <a:cubicBezTo>
                    <a:pt x="5579" y="30287"/>
                    <a:pt x="6273" y="29234"/>
                    <a:pt x="6911" y="28231"/>
                  </a:cubicBezTo>
                  <a:cubicBezTo>
                    <a:pt x="8414" y="25867"/>
                    <a:pt x="10336" y="23399"/>
                    <a:pt x="11839" y="21036"/>
                  </a:cubicBezTo>
                  <a:cubicBezTo>
                    <a:pt x="14527" y="19676"/>
                    <a:pt x="16985" y="18221"/>
                    <a:pt x="19477" y="16531"/>
                  </a:cubicBezTo>
                  <a:cubicBezTo>
                    <a:pt x="22289" y="16484"/>
                    <a:pt x="25214" y="16335"/>
                    <a:pt x="27897" y="15482"/>
                  </a:cubicBezTo>
                  <a:cubicBezTo>
                    <a:pt x="28680" y="18452"/>
                    <a:pt x="28610" y="21889"/>
                    <a:pt x="30236" y="24493"/>
                  </a:cubicBezTo>
                  <a:cubicBezTo>
                    <a:pt x="32672" y="28396"/>
                    <a:pt x="35180" y="32376"/>
                    <a:pt x="38786" y="35229"/>
                  </a:cubicBezTo>
                  <a:cubicBezTo>
                    <a:pt x="40549" y="36625"/>
                    <a:pt x="42531" y="37713"/>
                    <a:pt x="44501" y="38795"/>
                  </a:cubicBezTo>
                  <a:cubicBezTo>
                    <a:pt x="46637" y="39965"/>
                    <a:pt x="48770" y="41137"/>
                    <a:pt x="50905" y="42308"/>
                  </a:cubicBezTo>
                  <a:cubicBezTo>
                    <a:pt x="53582" y="43777"/>
                    <a:pt x="56301" y="45263"/>
                    <a:pt x="59278" y="45944"/>
                  </a:cubicBezTo>
                  <a:cubicBezTo>
                    <a:pt x="60289" y="46175"/>
                    <a:pt x="61338" y="46303"/>
                    <a:pt x="62383" y="46303"/>
                  </a:cubicBezTo>
                  <a:cubicBezTo>
                    <a:pt x="64414" y="46303"/>
                    <a:pt x="66424" y="45820"/>
                    <a:pt x="68081" y="44671"/>
                  </a:cubicBezTo>
                  <a:cubicBezTo>
                    <a:pt x="68954" y="44853"/>
                    <a:pt x="69779" y="44916"/>
                    <a:pt x="70606" y="44916"/>
                  </a:cubicBezTo>
                  <a:cubicBezTo>
                    <a:pt x="71493" y="44916"/>
                    <a:pt x="72383" y="44844"/>
                    <a:pt x="73338" y="44770"/>
                  </a:cubicBezTo>
                  <a:cubicBezTo>
                    <a:pt x="74314" y="44694"/>
                    <a:pt x="75335" y="44527"/>
                    <a:pt x="76101" y="43916"/>
                  </a:cubicBezTo>
                  <a:cubicBezTo>
                    <a:pt x="76693" y="43446"/>
                    <a:pt x="77067" y="42762"/>
                    <a:pt x="77401" y="42084"/>
                  </a:cubicBezTo>
                  <a:cubicBezTo>
                    <a:pt x="78839" y="39162"/>
                    <a:pt x="79796" y="36005"/>
                    <a:pt x="80222" y="32776"/>
                  </a:cubicBezTo>
                  <a:cubicBezTo>
                    <a:pt x="80423" y="31255"/>
                    <a:pt x="80514" y="29691"/>
                    <a:pt x="81116" y="28281"/>
                  </a:cubicBezTo>
                  <a:cubicBezTo>
                    <a:pt x="81170" y="28334"/>
                    <a:pt x="81223" y="28386"/>
                    <a:pt x="81276" y="28439"/>
                  </a:cubicBezTo>
                  <a:lnTo>
                    <a:pt x="81276" y="28439"/>
                  </a:lnTo>
                  <a:cubicBezTo>
                    <a:pt x="82188" y="26589"/>
                    <a:pt x="81280" y="23042"/>
                    <a:pt x="79805" y="21618"/>
                  </a:cubicBezTo>
                  <a:cubicBezTo>
                    <a:pt x="78313" y="20183"/>
                    <a:pt x="76308" y="19439"/>
                    <a:pt x="74384" y="18678"/>
                  </a:cubicBezTo>
                  <a:cubicBezTo>
                    <a:pt x="65078" y="14991"/>
                    <a:pt x="56297" y="9980"/>
                    <a:pt x="48388" y="3844"/>
                  </a:cubicBezTo>
                  <a:cubicBezTo>
                    <a:pt x="46587" y="2445"/>
                    <a:pt x="44761" y="951"/>
                    <a:pt x="42562" y="333"/>
                  </a:cubicBezTo>
                  <a:cubicBezTo>
                    <a:pt x="41731" y="99"/>
                    <a:pt x="40886" y="0"/>
                    <a:pt x="40036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6"/>
            <p:cNvSpPr/>
            <p:nvPr/>
          </p:nvSpPr>
          <p:spPr>
            <a:xfrm>
              <a:off x="4291525" y="470900"/>
              <a:ext cx="1978525" cy="846500"/>
            </a:xfrm>
            <a:custGeom>
              <a:avLst/>
              <a:gdLst/>
              <a:ahLst/>
              <a:cxnLst/>
              <a:rect l="l" t="t" r="r" b="b"/>
              <a:pathLst>
                <a:path w="79141" h="33860" extrusionOk="0">
                  <a:moveTo>
                    <a:pt x="33045" y="1"/>
                  </a:moveTo>
                  <a:cubicBezTo>
                    <a:pt x="31615" y="1"/>
                    <a:pt x="30187" y="183"/>
                    <a:pt x="28804" y="559"/>
                  </a:cubicBezTo>
                  <a:cubicBezTo>
                    <a:pt x="26464" y="1196"/>
                    <a:pt x="19236" y="1986"/>
                    <a:pt x="16974" y="2860"/>
                  </a:cubicBezTo>
                  <a:cubicBezTo>
                    <a:pt x="12570" y="4560"/>
                    <a:pt x="12878" y="5614"/>
                    <a:pt x="8539" y="7475"/>
                  </a:cubicBezTo>
                  <a:cubicBezTo>
                    <a:pt x="4835" y="9065"/>
                    <a:pt x="0" y="13658"/>
                    <a:pt x="3866" y="17795"/>
                  </a:cubicBezTo>
                  <a:cubicBezTo>
                    <a:pt x="5278" y="19309"/>
                    <a:pt x="7440" y="19910"/>
                    <a:pt x="9521" y="19910"/>
                  </a:cubicBezTo>
                  <a:cubicBezTo>
                    <a:pt x="9621" y="19910"/>
                    <a:pt x="9722" y="19909"/>
                    <a:pt x="9822" y="19906"/>
                  </a:cubicBezTo>
                  <a:cubicBezTo>
                    <a:pt x="11994" y="19844"/>
                    <a:pt x="14102" y="19222"/>
                    <a:pt x="16222" y="18746"/>
                  </a:cubicBezTo>
                  <a:cubicBezTo>
                    <a:pt x="17579" y="18441"/>
                    <a:pt x="18978" y="18196"/>
                    <a:pt x="20363" y="18196"/>
                  </a:cubicBezTo>
                  <a:cubicBezTo>
                    <a:pt x="21140" y="18196"/>
                    <a:pt x="21912" y="18273"/>
                    <a:pt x="22671" y="18460"/>
                  </a:cubicBezTo>
                  <a:cubicBezTo>
                    <a:pt x="24122" y="18817"/>
                    <a:pt x="25374" y="19522"/>
                    <a:pt x="26521" y="20422"/>
                  </a:cubicBezTo>
                  <a:lnTo>
                    <a:pt x="26630" y="20422"/>
                  </a:lnTo>
                  <a:cubicBezTo>
                    <a:pt x="26650" y="20422"/>
                    <a:pt x="26671" y="20422"/>
                    <a:pt x="26692" y="20422"/>
                  </a:cubicBezTo>
                  <a:cubicBezTo>
                    <a:pt x="28710" y="20422"/>
                    <a:pt x="30725" y="20214"/>
                    <a:pt x="32720" y="19892"/>
                  </a:cubicBezTo>
                  <a:cubicBezTo>
                    <a:pt x="33644" y="20938"/>
                    <a:pt x="34642" y="21915"/>
                    <a:pt x="35742" y="22785"/>
                  </a:cubicBezTo>
                  <a:cubicBezTo>
                    <a:pt x="37505" y="24181"/>
                    <a:pt x="39486" y="25269"/>
                    <a:pt x="41457" y="26351"/>
                  </a:cubicBezTo>
                  <a:cubicBezTo>
                    <a:pt x="43592" y="27524"/>
                    <a:pt x="45726" y="28694"/>
                    <a:pt x="47862" y="29864"/>
                  </a:cubicBezTo>
                  <a:cubicBezTo>
                    <a:pt x="50539" y="31333"/>
                    <a:pt x="53258" y="32819"/>
                    <a:pt x="56233" y="33500"/>
                  </a:cubicBezTo>
                  <a:cubicBezTo>
                    <a:pt x="57244" y="33731"/>
                    <a:pt x="58294" y="33859"/>
                    <a:pt x="59339" y="33859"/>
                  </a:cubicBezTo>
                  <a:cubicBezTo>
                    <a:pt x="61370" y="33859"/>
                    <a:pt x="63380" y="33376"/>
                    <a:pt x="65038" y="32227"/>
                  </a:cubicBezTo>
                  <a:cubicBezTo>
                    <a:pt x="65911" y="32409"/>
                    <a:pt x="66736" y="32472"/>
                    <a:pt x="67563" y="32472"/>
                  </a:cubicBezTo>
                  <a:cubicBezTo>
                    <a:pt x="68450" y="32472"/>
                    <a:pt x="69339" y="32400"/>
                    <a:pt x="70293" y="32326"/>
                  </a:cubicBezTo>
                  <a:cubicBezTo>
                    <a:pt x="71271" y="32250"/>
                    <a:pt x="72293" y="32083"/>
                    <a:pt x="73058" y="31472"/>
                  </a:cubicBezTo>
                  <a:cubicBezTo>
                    <a:pt x="73647" y="31001"/>
                    <a:pt x="74024" y="30318"/>
                    <a:pt x="74357" y="29640"/>
                  </a:cubicBezTo>
                  <a:cubicBezTo>
                    <a:pt x="75796" y="26718"/>
                    <a:pt x="76753" y="23561"/>
                    <a:pt x="77179" y="20332"/>
                  </a:cubicBezTo>
                  <a:cubicBezTo>
                    <a:pt x="77379" y="18812"/>
                    <a:pt x="77471" y="17247"/>
                    <a:pt x="78073" y="15837"/>
                  </a:cubicBezTo>
                  <a:lnTo>
                    <a:pt x="78228" y="15993"/>
                  </a:lnTo>
                  <a:cubicBezTo>
                    <a:pt x="79141" y="14141"/>
                    <a:pt x="78235" y="10597"/>
                    <a:pt x="76759" y="9174"/>
                  </a:cubicBezTo>
                  <a:cubicBezTo>
                    <a:pt x="76432" y="8859"/>
                    <a:pt x="76075" y="8580"/>
                    <a:pt x="75704" y="8325"/>
                  </a:cubicBezTo>
                  <a:cubicBezTo>
                    <a:pt x="75575" y="8578"/>
                    <a:pt x="75464" y="8836"/>
                    <a:pt x="75377" y="9082"/>
                  </a:cubicBezTo>
                  <a:cubicBezTo>
                    <a:pt x="73100" y="15434"/>
                    <a:pt x="70822" y="21785"/>
                    <a:pt x="68548" y="28136"/>
                  </a:cubicBezTo>
                  <a:cubicBezTo>
                    <a:pt x="68297" y="28835"/>
                    <a:pt x="68027" y="29562"/>
                    <a:pt x="67477" y="30057"/>
                  </a:cubicBezTo>
                  <a:cubicBezTo>
                    <a:pt x="66910" y="30570"/>
                    <a:pt x="66146" y="30748"/>
                    <a:pt x="65367" y="30748"/>
                  </a:cubicBezTo>
                  <a:cubicBezTo>
                    <a:pt x="65005" y="30748"/>
                    <a:pt x="64640" y="30709"/>
                    <a:pt x="64290" y="30648"/>
                  </a:cubicBezTo>
                  <a:cubicBezTo>
                    <a:pt x="58915" y="29703"/>
                    <a:pt x="55254" y="24683"/>
                    <a:pt x="53000" y="19715"/>
                  </a:cubicBezTo>
                  <a:cubicBezTo>
                    <a:pt x="50744" y="14748"/>
                    <a:pt x="49198" y="9267"/>
                    <a:pt x="45470" y="5284"/>
                  </a:cubicBezTo>
                  <a:cubicBezTo>
                    <a:pt x="42304" y="1902"/>
                    <a:pt x="37667" y="1"/>
                    <a:pt x="33045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6"/>
            <p:cNvSpPr/>
            <p:nvPr/>
          </p:nvSpPr>
          <p:spPr>
            <a:xfrm>
              <a:off x="6246750" y="870725"/>
              <a:ext cx="8250" cy="7625"/>
            </a:xfrm>
            <a:custGeom>
              <a:avLst/>
              <a:gdLst/>
              <a:ahLst/>
              <a:cxnLst/>
              <a:rect l="l" t="t" r="r" b="b"/>
              <a:pathLst>
                <a:path w="330" h="305" extrusionOk="0">
                  <a:moveTo>
                    <a:pt x="23" y="0"/>
                  </a:moveTo>
                  <a:cubicBezTo>
                    <a:pt x="14" y="17"/>
                    <a:pt x="9" y="37"/>
                    <a:pt x="0" y="55"/>
                  </a:cubicBezTo>
                  <a:cubicBezTo>
                    <a:pt x="108" y="138"/>
                    <a:pt x="218" y="222"/>
                    <a:pt x="330" y="304"/>
                  </a:cubicBezTo>
                  <a:cubicBezTo>
                    <a:pt x="228" y="202"/>
                    <a:pt x="125" y="102"/>
                    <a:pt x="2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6"/>
            <p:cNvSpPr/>
            <p:nvPr/>
          </p:nvSpPr>
          <p:spPr>
            <a:xfrm>
              <a:off x="4934650" y="607600"/>
              <a:ext cx="763050" cy="351000"/>
            </a:xfrm>
            <a:custGeom>
              <a:avLst/>
              <a:gdLst/>
              <a:ahLst/>
              <a:cxnLst/>
              <a:rect l="l" t="t" r="r" b="b"/>
              <a:pathLst>
                <a:path w="30522" h="14040" extrusionOk="0">
                  <a:moveTo>
                    <a:pt x="11639" y="1"/>
                  </a:moveTo>
                  <a:cubicBezTo>
                    <a:pt x="9665" y="1"/>
                    <a:pt x="7710" y="243"/>
                    <a:pt x="5859" y="917"/>
                  </a:cubicBezTo>
                  <a:cubicBezTo>
                    <a:pt x="4651" y="1355"/>
                    <a:pt x="3470" y="2007"/>
                    <a:pt x="2728" y="3055"/>
                  </a:cubicBezTo>
                  <a:cubicBezTo>
                    <a:pt x="0" y="6898"/>
                    <a:pt x="6132" y="8018"/>
                    <a:pt x="8597" y="8993"/>
                  </a:cubicBezTo>
                  <a:cubicBezTo>
                    <a:pt x="12908" y="10694"/>
                    <a:pt x="17314" y="12162"/>
                    <a:pt x="21786" y="13380"/>
                  </a:cubicBezTo>
                  <a:cubicBezTo>
                    <a:pt x="23027" y="13718"/>
                    <a:pt x="24302" y="14040"/>
                    <a:pt x="25580" y="14040"/>
                  </a:cubicBezTo>
                  <a:cubicBezTo>
                    <a:pt x="25880" y="14040"/>
                    <a:pt x="26181" y="14022"/>
                    <a:pt x="26481" y="13982"/>
                  </a:cubicBezTo>
                  <a:cubicBezTo>
                    <a:pt x="28056" y="13774"/>
                    <a:pt x="29634" y="12833"/>
                    <a:pt x="30140" y="11325"/>
                  </a:cubicBezTo>
                  <a:cubicBezTo>
                    <a:pt x="30521" y="10187"/>
                    <a:pt x="30240" y="8924"/>
                    <a:pt x="29737" y="7835"/>
                  </a:cubicBezTo>
                  <a:cubicBezTo>
                    <a:pt x="28621" y="5413"/>
                    <a:pt x="26465" y="3580"/>
                    <a:pt x="24062" y="2425"/>
                  </a:cubicBezTo>
                  <a:cubicBezTo>
                    <a:pt x="21658" y="1269"/>
                    <a:pt x="19005" y="733"/>
                    <a:pt x="16362" y="369"/>
                  </a:cubicBezTo>
                  <a:cubicBezTo>
                    <a:pt x="14804" y="155"/>
                    <a:pt x="13216" y="1"/>
                    <a:pt x="11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6"/>
            <p:cNvSpPr/>
            <p:nvPr/>
          </p:nvSpPr>
          <p:spPr>
            <a:xfrm>
              <a:off x="4550400" y="706975"/>
              <a:ext cx="360725" cy="120975"/>
            </a:xfrm>
            <a:custGeom>
              <a:avLst/>
              <a:gdLst/>
              <a:ahLst/>
              <a:cxnLst/>
              <a:rect l="l" t="t" r="r" b="b"/>
              <a:pathLst>
                <a:path w="14429" h="4839" extrusionOk="0">
                  <a:moveTo>
                    <a:pt x="10133" y="1"/>
                  </a:moveTo>
                  <a:cubicBezTo>
                    <a:pt x="9655" y="1"/>
                    <a:pt x="9175" y="31"/>
                    <a:pt x="8710" y="76"/>
                  </a:cubicBezTo>
                  <a:cubicBezTo>
                    <a:pt x="6930" y="247"/>
                    <a:pt x="0" y="556"/>
                    <a:pt x="3115" y="3687"/>
                  </a:cubicBezTo>
                  <a:cubicBezTo>
                    <a:pt x="3946" y="4523"/>
                    <a:pt x="5249" y="4839"/>
                    <a:pt x="6679" y="4839"/>
                  </a:cubicBezTo>
                  <a:cubicBezTo>
                    <a:pt x="9060" y="4839"/>
                    <a:pt x="11792" y="3963"/>
                    <a:pt x="13282" y="3156"/>
                  </a:cubicBezTo>
                  <a:cubicBezTo>
                    <a:pt x="13831" y="2860"/>
                    <a:pt x="14429" y="2332"/>
                    <a:pt x="14265" y="1729"/>
                  </a:cubicBezTo>
                  <a:cubicBezTo>
                    <a:pt x="14204" y="1501"/>
                    <a:pt x="14039" y="1316"/>
                    <a:pt x="13866" y="1157"/>
                  </a:cubicBezTo>
                  <a:cubicBezTo>
                    <a:pt x="12872" y="254"/>
                    <a:pt x="11507" y="1"/>
                    <a:pt x="10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6"/>
            <p:cNvSpPr/>
            <p:nvPr/>
          </p:nvSpPr>
          <p:spPr>
            <a:xfrm>
              <a:off x="6249075" y="873875"/>
              <a:ext cx="5925" cy="4475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0" y="0"/>
                  </a:moveTo>
                  <a:lnTo>
                    <a:pt x="237" y="178"/>
                  </a:lnTo>
                  <a:cubicBezTo>
                    <a:pt x="182" y="125"/>
                    <a:pt x="128" y="71"/>
                    <a:pt x="73" y="17"/>
                  </a:cubicBezTo>
                  <a:cubicBezTo>
                    <a:pt x="49" y="12"/>
                    <a:pt x="25" y="6"/>
                    <a:pt x="0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6"/>
            <p:cNvSpPr/>
            <p:nvPr/>
          </p:nvSpPr>
          <p:spPr>
            <a:xfrm>
              <a:off x="6246750" y="870725"/>
              <a:ext cx="4175" cy="3600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23" y="0"/>
                  </a:moveTo>
                  <a:cubicBezTo>
                    <a:pt x="14" y="17"/>
                    <a:pt x="9" y="37"/>
                    <a:pt x="0" y="55"/>
                  </a:cubicBezTo>
                  <a:cubicBezTo>
                    <a:pt x="30" y="79"/>
                    <a:pt x="60" y="103"/>
                    <a:pt x="93" y="126"/>
                  </a:cubicBezTo>
                  <a:cubicBezTo>
                    <a:pt x="118" y="132"/>
                    <a:pt x="142" y="138"/>
                    <a:pt x="166" y="143"/>
                  </a:cubicBezTo>
                  <a:cubicBezTo>
                    <a:pt x="118" y="95"/>
                    <a:pt x="70" y="47"/>
                    <a:pt x="2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46"/>
            <p:cNvSpPr/>
            <p:nvPr/>
          </p:nvSpPr>
          <p:spPr>
            <a:xfrm>
              <a:off x="4315850" y="159800"/>
              <a:ext cx="1954250" cy="712400"/>
            </a:xfrm>
            <a:custGeom>
              <a:avLst/>
              <a:gdLst/>
              <a:ahLst/>
              <a:cxnLst/>
              <a:rect l="l" t="t" r="r" b="b"/>
              <a:pathLst>
                <a:path w="78170" h="28496" extrusionOk="0">
                  <a:moveTo>
                    <a:pt x="36018" y="0"/>
                  </a:moveTo>
                  <a:cubicBezTo>
                    <a:pt x="33691" y="0"/>
                    <a:pt x="31323" y="740"/>
                    <a:pt x="29075" y="1478"/>
                  </a:cubicBezTo>
                  <a:lnTo>
                    <a:pt x="18772" y="4853"/>
                  </a:lnTo>
                  <a:cubicBezTo>
                    <a:pt x="16417" y="5624"/>
                    <a:pt x="14030" y="6411"/>
                    <a:pt x="11945" y="7753"/>
                  </a:cubicBezTo>
                  <a:cubicBezTo>
                    <a:pt x="10297" y="8813"/>
                    <a:pt x="8994" y="10558"/>
                    <a:pt x="7516" y="11843"/>
                  </a:cubicBezTo>
                  <a:cubicBezTo>
                    <a:pt x="4689" y="14305"/>
                    <a:pt x="2163" y="17109"/>
                    <a:pt x="0" y="20170"/>
                  </a:cubicBezTo>
                  <a:cubicBezTo>
                    <a:pt x="1852" y="18928"/>
                    <a:pt x="3651" y="17606"/>
                    <a:pt x="5388" y="16206"/>
                  </a:cubicBezTo>
                  <a:cubicBezTo>
                    <a:pt x="7747" y="14301"/>
                    <a:pt x="10063" y="12216"/>
                    <a:pt x="12910" y="11174"/>
                  </a:cubicBezTo>
                  <a:cubicBezTo>
                    <a:pt x="14969" y="10419"/>
                    <a:pt x="17185" y="10257"/>
                    <a:pt x="19352" y="9928"/>
                  </a:cubicBezTo>
                  <a:cubicBezTo>
                    <a:pt x="25040" y="9070"/>
                    <a:pt x="30746" y="7044"/>
                    <a:pt x="36394" y="7044"/>
                  </a:cubicBezTo>
                  <a:cubicBezTo>
                    <a:pt x="37846" y="7044"/>
                    <a:pt x="39295" y="7178"/>
                    <a:pt x="40739" y="7500"/>
                  </a:cubicBezTo>
                  <a:cubicBezTo>
                    <a:pt x="44560" y="8353"/>
                    <a:pt x="47981" y="10479"/>
                    <a:pt x="51049" y="12910"/>
                  </a:cubicBezTo>
                  <a:cubicBezTo>
                    <a:pt x="55629" y="16543"/>
                    <a:pt x="59626" y="20951"/>
                    <a:pt x="64647" y="23945"/>
                  </a:cubicBezTo>
                  <a:cubicBezTo>
                    <a:pt x="68446" y="26211"/>
                    <a:pt x="72678" y="27571"/>
                    <a:pt x="77024" y="28496"/>
                  </a:cubicBezTo>
                  <a:cubicBezTo>
                    <a:pt x="77053" y="28424"/>
                    <a:pt x="77076" y="28351"/>
                    <a:pt x="77107" y="28281"/>
                  </a:cubicBezTo>
                  <a:cubicBezTo>
                    <a:pt x="77153" y="28333"/>
                    <a:pt x="77206" y="28384"/>
                    <a:pt x="77258" y="28437"/>
                  </a:cubicBezTo>
                  <a:cubicBezTo>
                    <a:pt x="78169" y="26585"/>
                    <a:pt x="77265" y="23041"/>
                    <a:pt x="75789" y="21618"/>
                  </a:cubicBezTo>
                  <a:cubicBezTo>
                    <a:pt x="74298" y="20183"/>
                    <a:pt x="72291" y="19439"/>
                    <a:pt x="70367" y="18678"/>
                  </a:cubicBezTo>
                  <a:cubicBezTo>
                    <a:pt x="61061" y="14991"/>
                    <a:pt x="52279" y="9980"/>
                    <a:pt x="44372" y="3844"/>
                  </a:cubicBezTo>
                  <a:cubicBezTo>
                    <a:pt x="42568" y="2445"/>
                    <a:pt x="40742" y="951"/>
                    <a:pt x="38546" y="333"/>
                  </a:cubicBezTo>
                  <a:cubicBezTo>
                    <a:pt x="37714" y="99"/>
                    <a:pt x="36869" y="0"/>
                    <a:pt x="36018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46"/>
            <p:cNvSpPr/>
            <p:nvPr/>
          </p:nvSpPr>
          <p:spPr>
            <a:xfrm>
              <a:off x="4693250" y="680400"/>
              <a:ext cx="17950" cy="161400"/>
            </a:xfrm>
            <a:custGeom>
              <a:avLst/>
              <a:gdLst/>
              <a:ahLst/>
              <a:cxnLst/>
              <a:rect l="l" t="t" r="r" b="b"/>
              <a:pathLst>
                <a:path w="718" h="6456" extrusionOk="0">
                  <a:moveTo>
                    <a:pt x="475" y="1"/>
                  </a:moveTo>
                  <a:cubicBezTo>
                    <a:pt x="403" y="1"/>
                    <a:pt x="336" y="54"/>
                    <a:pt x="325" y="127"/>
                  </a:cubicBezTo>
                  <a:cubicBezTo>
                    <a:pt x="1" y="2190"/>
                    <a:pt x="27" y="4278"/>
                    <a:pt x="403" y="6332"/>
                  </a:cubicBezTo>
                  <a:cubicBezTo>
                    <a:pt x="418" y="6405"/>
                    <a:pt x="479" y="6455"/>
                    <a:pt x="551" y="6455"/>
                  </a:cubicBezTo>
                  <a:cubicBezTo>
                    <a:pt x="558" y="6455"/>
                    <a:pt x="564" y="6454"/>
                    <a:pt x="571" y="6454"/>
                  </a:cubicBezTo>
                  <a:cubicBezTo>
                    <a:pt x="574" y="6454"/>
                    <a:pt x="577" y="6455"/>
                    <a:pt x="581" y="6455"/>
                  </a:cubicBezTo>
                  <a:cubicBezTo>
                    <a:pt x="663" y="6441"/>
                    <a:pt x="717" y="6362"/>
                    <a:pt x="703" y="6280"/>
                  </a:cubicBezTo>
                  <a:cubicBezTo>
                    <a:pt x="330" y="4259"/>
                    <a:pt x="305" y="2206"/>
                    <a:pt x="624" y="176"/>
                  </a:cubicBezTo>
                  <a:cubicBezTo>
                    <a:pt x="638" y="92"/>
                    <a:pt x="581" y="14"/>
                    <a:pt x="498" y="3"/>
                  </a:cubicBezTo>
                  <a:cubicBezTo>
                    <a:pt x="490" y="1"/>
                    <a:pt x="483" y="1"/>
                    <a:pt x="475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6"/>
            <p:cNvSpPr/>
            <p:nvPr/>
          </p:nvSpPr>
          <p:spPr>
            <a:xfrm>
              <a:off x="4718775" y="660300"/>
              <a:ext cx="33900" cy="151675"/>
            </a:xfrm>
            <a:custGeom>
              <a:avLst/>
              <a:gdLst/>
              <a:ahLst/>
              <a:cxnLst/>
              <a:rect l="l" t="t" r="r" b="b"/>
              <a:pathLst>
                <a:path w="1356" h="6067" extrusionOk="0">
                  <a:moveTo>
                    <a:pt x="1186" y="0"/>
                  </a:moveTo>
                  <a:cubicBezTo>
                    <a:pt x="1121" y="0"/>
                    <a:pt x="1063" y="42"/>
                    <a:pt x="1042" y="107"/>
                  </a:cubicBezTo>
                  <a:cubicBezTo>
                    <a:pt x="444" y="2078"/>
                    <a:pt x="0" y="4153"/>
                    <a:pt x="811" y="5976"/>
                  </a:cubicBezTo>
                  <a:cubicBezTo>
                    <a:pt x="837" y="6032"/>
                    <a:pt x="892" y="6067"/>
                    <a:pt x="950" y="6067"/>
                  </a:cubicBezTo>
                  <a:cubicBezTo>
                    <a:pt x="972" y="6067"/>
                    <a:pt x="991" y="6062"/>
                    <a:pt x="1011" y="6054"/>
                  </a:cubicBezTo>
                  <a:cubicBezTo>
                    <a:pt x="1088" y="6019"/>
                    <a:pt x="1121" y="5931"/>
                    <a:pt x="1088" y="5853"/>
                  </a:cubicBezTo>
                  <a:cubicBezTo>
                    <a:pt x="315" y="4120"/>
                    <a:pt x="748" y="2111"/>
                    <a:pt x="1332" y="195"/>
                  </a:cubicBezTo>
                  <a:cubicBezTo>
                    <a:pt x="1356" y="116"/>
                    <a:pt x="1312" y="33"/>
                    <a:pt x="1231" y="7"/>
                  </a:cubicBezTo>
                  <a:cubicBezTo>
                    <a:pt x="1216" y="2"/>
                    <a:pt x="1201" y="0"/>
                    <a:pt x="1186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6"/>
            <p:cNvSpPr/>
            <p:nvPr/>
          </p:nvSpPr>
          <p:spPr>
            <a:xfrm>
              <a:off x="4757925" y="715575"/>
              <a:ext cx="14725" cy="63075"/>
            </a:xfrm>
            <a:custGeom>
              <a:avLst/>
              <a:gdLst/>
              <a:ahLst/>
              <a:cxnLst/>
              <a:rect l="l" t="t" r="r" b="b"/>
              <a:pathLst>
                <a:path w="589" h="2523" extrusionOk="0">
                  <a:moveTo>
                    <a:pt x="164" y="0"/>
                  </a:moveTo>
                  <a:cubicBezTo>
                    <a:pt x="157" y="0"/>
                    <a:pt x="151" y="1"/>
                    <a:pt x="144" y="2"/>
                  </a:cubicBezTo>
                  <a:cubicBezTo>
                    <a:pt x="61" y="12"/>
                    <a:pt x="1" y="88"/>
                    <a:pt x="11" y="169"/>
                  </a:cubicBezTo>
                  <a:lnTo>
                    <a:pt x="276" y="2389"/>
                  </a:lnTo>
                  <a:cubicBezTo>
                    <a:pt x="284" y="2465"/>
                    <a:pt x="352" y="2523"/>
                    <a:pt x="426" y="2523"/>
                  </a:cubicBezTo>
                  <a:lnTo>
                    <a:pt x="445" y="2523"/>
                  </a:lnTo>
                  <a:cubicBezTo>
                    <a:pt x="528" y="2511"/>
                    <a:pt x="588" y="2437"/>
                    <a:pt x="577" y="2354"/>
                  </a:cubicBezTo>
                  <a:lnTo>
                    <a:pt x="312" y="134"/>
                  </a:lnTo>
                  <a:cubicBezTo>
                    <a:pt x="303" y="57"/>
                    <a:pt x="237" y="0"/>
                    <a:pt x="164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6"/>
            <p:cNvSpPr/>
            <p:nvPr/>
          </p:nvSpPr>
          <p:spPr>
            <a:xfrm>
              <a:off x="4685650" y="403625"/>
              <a:ext cx="70000" cy="154350"/>
            </a:xfrm>
            <a:custGeom>
              <a:avLst/>
              <a:gdLst/>
              <a:ahLst/>
              <a:cxnLst/>
              <a:rect l="l" t="t" r="r" b="b"/>
              <a:pathLst>
                <a:path w="2800" h="6174" extrusionOk="0">
                  <a:moveTo>
                    <a:pt x="2637" y="1"/>
                  </a:moveTo>
                  <a:cubicBezTo>
                    <a:pt x="2562" y="1"/>
                    <a:pt x="2498" y="55"/>
                    <a:pt x="2488" y="131"/>
                  </a:cubicBezTo>
                  <a:cubicBezTo>
                    <a:pt x="2169" y="2474"/>
                    <a:pt x="1547" y="4191"/>
                    <a:pt x="591" y="5357"/>
                  </a:cubicBezTo>
                  <a:cubicBezTo>
                    <a:pt x="1116" y="3809"/>
                    <a:pt x="1178" y="2125"/>
                    <a:pt x="760" y="537"/>
                  </a:cubicBezTo>
                  <a:cubicBezTo>
                    <a:pt x="742" y="469"/>
                    <a:pt x="681" y="424"/>
                    <a:pt x="615" y="424"/>
                  </a:cubicBezTo>
                  <a:cubicBezTo>
                    <a:pt x="602" y="424"/>
                    <a:pt x="590" y="426"/>
                    <a:pt x="577" y="429"/>
                  </a:cubicBezTo>
                  <a:cubicBezTo>
                    <a:pt x="495" y="451"/>
                    <a:pt x="448" y="534"/>
                    <a:pt x="470" y="614"/>
                  </a:cubicBezTo>
                  <a:cubicBezTo>
                    <a:pt x="935" y="2388"/>
                    <a:pt x="779" y="4287"/>
                    <a:pt x="30" y="5960"/>
                  </a:cubicBezTo>
                  <a:cubicBezTo>
                    <a:pt x="1" y="6026"/>
                    <a:pt x="21" y="6103"/>
                    <a:pt x="80" y="6145"/>
                  </a:cubicBezTo>
                  <a:cubicBezTo>
                    <a:pt x="107" y="6165"/>
                    <a:pt x="138" y="6173"/>
                    <a:pt x="170" y="6173"/>
                  </a:cubicBezTo>
                  <a:cubicBezTo>
                    <a:pt x="206" y="6173"/>
                    <a:pt x="243" y="6161"/>
                    <a:pt x="269" y="6136"/>
                  </a:cubicBezTo>
                  <a:cubicBezTo>
                    <a:pt x="1580" y="4942"/>
                    <a:pt x="2404" y="2993"/>
                    <a:pt x="2787" y="171"/>
                  </a:cubicBezTo>
                  <a:cubicBezTo>
                    <a:pt x="2800" y="89"/>
                    <a:pt x="2741" y="12"/>
                    <a:pt x="2658" y="2"/>
                  </a:cubicBezTo>
                  <a:cubicBezTo>
                    <a:pt x="2651" y="1"/>
                    <a:pt x="2644" y="1"/>
                    <a:pt x="2637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6"/>
            <p:cNvSpPr/>
            <p:nvPr/>
          </p:nvSpPr>
          <p:spPr>
            <a:xfrm>
              <a:off x="5075075" y="908600"/>
              <a:ext cx="520825" cy="242450"/>
            </a:xfrm>
            <a:custGeom>
              <a:avLst/>
              <a:gdLst/>
              <a:ahLst/>
              <a:cxnLst/>
              <a:rect l="l" t="t" r="r" b="b"/>
              <a:pathLst>
                <a:path w="20833" h="9698" extrusionOk="0">
                  <a:moveTo>
                    <a:pt x="167" y="1"/>
                  </a:moveTo>
                  <a:cubicBezTo>
                    <a:pt x="127" y="1"/>
                    <a:pt x="87" y="16"/>
                    <a:pt x="58" y="47"/>
                  </a:cubicBezTo>
                  <a:cubicBezTo>
                    <a:pt x="0" y="106"/>
                    <a:pt x="2" y="202"/>
                    <a:pt x="63" y="260"/>
                  </a:cubicBezTo>
                  <a:cubicBezTo>
                    <a:pt x="5646" y="5611"/>
                    <a:pt x="12960" y="8964"/>
                    <a:pt x="20659" y="9697"/>
                  </a:cubicBezTo>
                  <a:lnTo>
                    <a:pt x="20673" y="9697"/>
                  </a:lnTo>
                  <a:cubicBezTo>
                    <a:pt x="20749" y="9697"/>
                    <a:pt x="20817" y="9639"/>
                    <a:pt x="20824" y="9564"/>
                  </a:cubicBezTo>
                  <a:cubicBezTo>
                    <a:pt x="20832" y="9481"/>
                    <a:pt x="20769" y="9406"/>
                    <a:pt x="20688" y="9399"/>
                  </a:cubicBezTo>
                  <a:cubicBezTo>
                    <a:pt x="13056" y="8671"/>
                    <a:pt x="5805" y="5347"/>
                    <a:pt x="271" y="43"/>
                  </a:cubicBezTo>
                  <a:cubicBezTo>
                    <a:pt x="242" y="15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46"/>
            <p:cNvSpPr/>
            <p:nvPr/>
          </p:nvSpPr>
          <p:spPr>
            <a:xfrm>
              <a:off x="6120150" y="680625"/>
              <a:ext cx="651000" cy="819000"/>
            </a:xfrm>
            <a:custGeom>
              <a:avLst/>
              <a:gdLst/>
              <a:ahLst/>
              <a:cxnLst/>
              <a:rect l="l" t="t" r="r" b="b"/>
              <a:pathLst>
                <a:path w="26040" h="32760" extrusionOk="0">
                  <a:moveTo>
                    <a:pt x="21616" y="1"/>
                  </a:moveTo>
                  <a:cubicBezTo>
                    <a:pt x="20994" y="1"/>
                    <a:pt x="20354" y="85"/>
                    <a:pt x="19748" y="169"/>
                  </a:cubicBezTo>
                  <a:cubicBezTo>
                    <a:pt x="17107" y="533"/>
                    <a:pt x="14441" y="715"/>
                    <a:pt x="11775" y="715"/>
                  </a:cubicBezTo>
                  <a:cubicBezTo>
                    <a:pt x="10732" y="715"/>
                    <a:pt x="9688" y="687"/>
                    <a:pt x="8646" y="631"/>
                  </a:cubicBezTo>
                  <a:cubicBezTo>
                    <a:pt x="8554" y="626"/>
                    <a:pt x="8461" y="622"/>
                    <a:pt x="8367" y="622"/>
                  </a:cubicBezTo>
                  <a:cubicBezTo>
                    <a:pt x="8113" y="622"/>
                    <a:pt x="7861" y="656"/>
                    <a:pt x="7665" y="808"/>
                  </a:cubicBezTo>
                  <a:cubicBezTo>
                    <a:pt x="7472" y="957"/>
                    <a:pt x="7370" y="1192"/>
                    <a:pt x="7284" y="1420"/>
                  </a:cubicBezTo>
                  <a:cubicBezTo>
                    <a:pt x="6785" y="2753"/>
                    <a:pt x="6639" y="4186"/>
                    <a:pt x="6440" y="5593"/>
                  </a:cubicBezTo>
                  <a:cubicBezTo>
                    <a:pt x="5659" y="11140"/>
                    <a:pt x="4011" y="16565"/>
                    <a:pt x="1580" y="21611"/>
                  </a:cubicBezTo>
                  <a:cubicBezTo>
                    <a:pt x="1210" y="22381"/>
                    <a:pt x="0" y="23874"/>
                    <a:pt x="494" y="24756"/>
                  </a:cubicBezTo>
                  <a:cubicBezTo>
                    <a:pt x="974" y="25617"/>
                    <a:pt x="3379" y="25951"/>
                    <a:pt x="4260" y="26248"/>
                  </a:cubicBezTo>
                  <a:cubicBezTo>
                    <a:pt x="7200" y="27241"/>
                    <a:pt x="10139" y="28231"/>
                    <a:pt x="13077" y="29225"/>
                  </a:cubicBezTo>
                  <a:cubicBezTo>
                    <a:pt x="16440" y="30357"/>
                    <a:pt x="19799" y="31489"/>
                    <a:pt x="23159" y="32623"/>
                  </a:cubicBezTo>
                  <a:cubicBezTo>
                    <a:pt x="23362" y="32690"/>
                    <a:pt x="23575" y="32760"/>
                    <a:pt x="23786" y="32760"/>
                  </a:cubicBezTo>
                  <a:cubicBezTo>
                    <a:pt x="23852" y="32760"/>
                    <a:pt x="23918" y="32753"/>
                    <a:pt x="23983" y="32737"/>
                  </a:cubicBezTo>
                  <a:cubicBezTo>
                    <a:pt x="24298" y="32660"/>
                    <a:pt x="24529" y="32392"/>
                    <a:pt x="24698" y="32115"/>
                  </a:cubicBezTo>
                  <a:cubicBezTo>
                    <a:pt x="25343" y="31068"/>
                    <a:pt x="25422" y="29778"/>
                    <a:pt x="25476" y="28547"/>
                  </a:cubicBezTo>
                  <a:cubicBezTo>
                    <a:pt x="25701" y="23513"/>
                    <a:pt x="25803" y="18472"/>
                    <a:pt x="25905" y="13435"/>
                  </a:cubicBezTo>
                  <a:cubicBezTo>
                    <a:pt x="25975" y="10034"/>
                    <a:pt x="26040" y="6588"/>
                    <a:pt x="25254" y="3277"/>
                  </a:cubicBezTo>
                  <a:cubicBezTo>
                    <a:pt x="25023" y="2304"/>
                    <a:pt x="24681" y="1291"/>
                    <a:pt x="23900" y="667"/>
                  </a:cubicBezTo>
                  <a:cubicBezTo>
                    <a:pt x="23256" y="154"/>
                    <a:pt x="22453" y="1"/>
                    <a:pt x="21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46"/>
            <p:cNvSpPr/>
            <p:nvPr/>
          </p:nvSpPr>
          <p:spPr>
            <a:xfrm>
              <a:off x="6120225" y="696100"/>
              <a:ext cx="637275" cy="803525"/>
            </a:xfrm>
            <a:custGeom>
              <a:avLst/>
              <a:gdLst/>
              <a:ahLst/>
              <a:cxnLst/>
              <a:rect l="l" t="t" r="r" b="b"/>
              <a:pathLst>
                <a:path w="25491" h="32141" extrusionOk="0">
                  <a:moveTo>
                    <a:pt x="8373" y="1"/>
                  </a:moveTo>
                  <a:cubicBezTo>
                    <a:pt x="8117" y="1"/>
                    <a:pt x="7863" y="34"/>
                    <a:pt x="7664" y="187"/>
                  </a:cubicBezTo>
                  <a:cubicBezTo>
                    <a:pt x="7470" y="336"/>
                    <a:pt x="7369" y="571"/>
                    <a:pt x="7283" y="798"/>
                  </a:cubicBezTo>
                  <a:cubicBezTo>
                    <a:pt x="6784" y="2131"/>
                    <a:pt x="6638" y="3564"/>
                    <a:pt x="6438" y="4973"/>
                  </a:cubicBezTo>
                  <a:cubicBezTo>
                    <a:pt x="5657" y="10520"/>
                    <a:pt x="4009" y="15944"/>
                    <a:pt x="1578" y="20991"/>
                  </a:cubicBezTo>
                  <a:cubicBezTo>
                    <a:pt x="1209" y="21759"/>
                    <a:pt x="0" y="23254"/>
                    <a:pt x="492" y="24135"/>
                  </a:cubicBezTo>
                  <a:cubicBezTo>
                    <a:pt x="972" y="24997"/>
                    <a:pt x="3377" y="25329"/>
                    <a:pt x="4258" y="25627"/>
                  </a:cubicBezTo>
                  <a:cubicBezTo>
                    <a:pt x="7198" y="26620"/>
                    <a:pt x="10138" y="27611"/>
                    <a:pt x="13076" y="28603"/>
                  </a:cubicBezTo>
                  <a:cubicBezTo>
                    <a:pt x="16435" y="29738"/>
                    <a:pt x="19795" y="30871"/>
                    <a:pt x="23156" y="32004"/>
                  </a:cubicBezTo>
                  <a:cubicBezTo>
                    <a:pt x="23359" y="32071"/>
                    <a:pt x="23572" y="32141"/>
                    <a:pt x="23783" y="32141"/>
                  </a:cubicBezTo>
                  <a:cubicBezTo>
                    <a:pt x="23849" y="32141"/>
                    <a:pt x="23915" y="32134"/>
                    <a:pt x="23980" y="32118"/>
                  </a:cubicBezTo>
                  <a:cubicBezTo>
                    <a:pt x="24295" y="32041"/>
                    <a:pt x="24526" y="31773"/>
                    <a:pt x="24695" y="31496"/>
                  </a:cubicBezTo>
                  <a:cubicBezTo>
                    <a:pt x="25340" y="30449"/>
                    <a:pt x="25419" y="29159"/>
                    <a:pt x="25473" y="27928"/>
                  </a:cubicBezTo>
                  <a:cubicBezTo>
                    <a:pt x="25480" y="27783"/>
                    <a:pt x="25485" y="27638"/>
                    <a:pt x="25490" y="27492"/>
                  </a:cubicBezTo>
                  <a:cubicBezTo>
                    <a:pt x="25255" y="27483"/>
                    <a:pt x="25022" y="27473"/>
                    <a:pt x="24788" y="27459"/>
                  </a:cubicBezTo>
                  <a:cubicBezTo>
                    <a:pt x="20682" y="27205"/>
                    <a:pt x="16527" y="26073"/>
                    <a:pt x="13276" y="23549"/>
                  </a:cubicBezTo>
                  <a:cubicBezTo>
                    <a:pt x="12028" y="22580"/>
                    <a:pt x="10883" y="21333"/>
                    <a:pt x="10553" y="19787"/>
                  </a:cubicBezTo>
                  <a:cubicBezTo>
                    <a:pt x="10407" y="19100"/>
                    <a:pt x="10430" y="18389"/>
                    <a:pt x="10472" y="17689"/>
                  </a:cubicBezTo>
                  <a:cubicBezTo>
                    <a:pt x="10821" y="11798"/>
                    <a:pt x="12481" y="5925"/>
                    <a:pt x="12653" y="86"/>
                  </a:cubicBezTo>
                  <a:lnTo>
                    <a:pt x="12653" y="86"/>
                  </a:lnTo>
                  <a:cubicBezTo>
                    <a:pt x="12353" y="90"/>
                    <a:pt x="12054" y="92"/>
                    <a:pt x="11754" y="92"/>
                  </a:cubicBezTo>
                  <a:cubicBezTo>
                    <a:pt x="10717" y="92"/>
                    <a:pt x="9679" y="65"/>
                    <a:pt x="8644" y="10"/>
                  </a:cubicBezTo>
                  <a:cubicBezTo>
                    <a:pt x="8555" y="5"/>
                    <a:pt x="8464" y="1"/>
                    <a:pt x="8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46"/>
            <p:cNvSpPr/>
            <p:nvPr/>
          </p:nvSpPr>
          <p:spPr>
            <a:xfrm>
              <a:off x="6039425" y="636350"/>
              <a:ext cx="323850" cy="721500"/>
            </a:xfrm>
            <a:custGeom>
              <a:avLst/>
              <a:gdLst/>
              <a:ahLst/>
              <a:cxnLst/>
              <a:rect l="l" t="t" r="r" b="b"/>
              <a:pathLst>
                <a:path w="12954" h="28860" extrusionOk="0">
                  <a:moveTo>
                    <a:pt x="5326" y="0"/>
                  </a:moveTo>
                  <a:cubicBezTo>
                    <a:pt x="3982" y="7671"/>
                    <a:pt x="2640" y="15342"/>
                    <a:pt x="1297" y="23012"/>
                  </a:cubicBezTo>
                  <a:cubicBezTo>
                    <a:pt x="1094" y="23619"/>
                    <a:pt x="0" y="26489"/>
                    <a:pt x="168" y="26790"/>
                  </a:cubicBezTo>
                  <a:cubicBezTo>
                    <a:pt x="631" y="27615"/>
                    <a:pt x="4481" y="28345"/>
                    <a:pt x="5422" y="28678"/>
                  </a:cubicBezTo>
                  <a:cubicBezTo>
                    <a:pt x="5680" y="28769"/>
                    <a:pt x="5958" y="28860"/>
                    <a:pt x="6226" y="28860"/>
                  </a:cubicBezTo>
                  <a:cubicBezTo>
                    <a:pt x="6354" y="28860"/>
                    <a:pt x="6481" y="28839"/>
                    <a:pt x="6602" y="28787"/>
                  </a:cubicBezTo>
                  <a:cubicBezTo>
                    <a:pt x="7048" y="28598"/>
                    <a:pt x="7227" y="28073"/>
                    <a:pt x="7356" y="27604"/>
                  </a:cubicBezTo>
                  <a:cubicBezTo>
                    <a:pt x="9592" y="19537"/>
                    <a:pt x="11412" y="11350"/>
                    <a:pt x="12806" y="3095"/>
                  </a:cubicBezTo>
                  <a:cubicBezTo>
                    <a:pt x="12898" y="2547"/>
                    <a:pt x="12954" y="1897"/>
                    <a:pt x="12543" y="1524"/>
                  </a:cubicBezTo>
                  <a:cubicBezTo>
                    <a:pt x="12316" y="1322"/>
                    <a:pt x="12004" y="1257"/>
                    <a:pt x="11704" y="1201"/>
                  </a:cubicBezTo>
                  <a:cubicBezTo>
                    <a:pt x="9579" y="800"/>
                    <a:pt x="7453" y="400"/>
                    <a:pt x="5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46"/>
            <p:cNvSpPr/>
            <p:nvPr/>
          </p:nvSpPr>
          <p:spPr>
            <a:xfrm>
              <a:off x="6083175" y="649900"/>
              <a:ext cx="280100" cy="707975"/>
            </a:xfrm>
            <a:custGeom>
              <a:avLst/>
              <a:gdLst/>
              <a:ahLst/>
              <a:cxnLst/>
              <a:rect l="l" t="t" r="r" b="b"/>
              <a:pathLst>
                <a:path w="11204" h="28319" extrusionOk="0">
                  <a:moveTo>
                    <a:pt x="6450" y="0"/>
                  </a:moveTo>
                  <a:lnTo>
                    <a:pt x="6450" y="0"/>
                  </a:lnTo>
                  <a:cubicBezTo>
                    <a:pt x="6524" y="6417"/>
                    <a:pt x="5712" y="12846"/>
                    <a:pt x="4023" y="19038"/>
                  </a:cubicBezTo>
                  <a:cubicBezTo>
                    <a:pt x="3227" y="21964"/>
                    <a:pt x="2103" y="25007"/>
                    <a:pt x="0" y="27108"/>
                  </a:cubicBezTo>
                  <a:cubicBezTo>
                    <a:pt x="1328" y="27558"/>
                    <a:pt x="3078" y="27927"/>
                    <a:pt x="3672" y="28136"/>
                  </a:cubicBezTo>
                  <a:cubicBezTo>
                    <a:pt x="3931" y="28227"/>
                    <a:pt x="4210" y="28318"/>
                    <a:pt x="4479" y="28318"/>
                  </a:cubicBezTo>
                  <a:cubicBezTo>
                    <a:pt x="4607" y="28318"/>
                    <a:pt x="4732" y="28298"/>
                    <a:pt x="4852" y="28246"/>
                  </a:cubicBezTo>
                  <a:cubicBezTo>
                    <a:pt x="5298" y="28054"/>
                    <a:pt x="5477" y="27530"/>
                    <a:pt x="5606" y="27064"/>
                  </a:cubicBezTo>
                  <a:cubicBezTo>
                    <a:pt x="7842" y="18995"/>
                    <a:pt x="9660" y="10810"/>
                    <a:pt x="11056" y="2553"/>
                  </a:cubicBezTo>
                  <a:cubicBezTo>
                    <a:pt x="11147" y="2005"/>
                    <a:pt x="11204" y="1353"/>
                    <a:pt x="10793" y="982"/>
                  </a:cubicBezTo>
                  <a:cubicBezTo>
                    <a:pt x="10566" y="780"/>
                    <a:pt x="10251" y="715"/>
                    <a:pt x="9954" y="659"/>
                  </a:cubicBezTo>
                  <a:cubicBezTo>
                    <a:pt x="8786" y="439"/>
                    <a:pt x="7618" y="221"/>
                    <a:pt x="6450" y="0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46"/>
            <p:cNvSpPr/>
            <p:nvPr/>
          </p:nvSpPr>
          <p:spPr>
            <a:xfrm>
              <a:off x="2442825" y="268225"/>
              <a:ext cx="349475" cy="499350"/>
            </a:xfrm>
            <a:custGeom>
              <a:avLst/>
              <a:gdLst/>
              <a:ahLst/>
              <a:cxnLst/>
              <a:rect l="l" t="t" r="r" b="b"/>
              <a:pathLst>
                <a:path w="13979" h="19974" extrusionOk="0">
                  <a:moveTo>
                    <a:pt x="6082" y="0"/>
                  </a:moveTo>
                  <a:cubicBezTo>
                    <a:pt x="5835" y="0"/>
                    <a:pt x="5587" y="13"/>
                    <a:pt x="5342" y="26"/>
                  </a:cubicBezTo>
                  <a:cubicBezTo>
                    <a:pt x="5150" y="38"/>
                    <a:pt x="4949" y="49"/>
                    <a:pt x="4785" y="151"/>
                  </a:cubicBezTo>
                  <a:cubicBezTo>
                    <a:pt x="4608" y="258"/>
                    <a:pt x="4504" y="446"/>
                    <a:pt x="4412" y="630"/>
                  </a:cubicBezTo>
                  <a:cubicBezTo>
                    <a:pt x="3250" y="3002"/>
                    <a:pt x="3844" y="5984"/>
                    <a:pt x="5629" y="7929"/>
                  </a:cubicBezTo>
                  <a:cubicBezTo>
                    <a:pt x="5315" y="8839"/>
                    <a:pt x="5428" y="9713"/>
                    <a:pt x="5682" y="10642"/>
                  </a:cubicBezTo>
                  <a:cubicBezTo>
                    <a:pt x="5633" y="10641"/>
                    <a:pt x="5585" y="10640"/>
                    <a:pt x="5537" y="10640"/>
                  </a:cubicBezTo>
                  <a:cubicBezTo>
                    <a:pt x="3227" y="10640"/>
                    <a:pt x="1000" y="12275"/>
                    <a:pt x="323" y="14487"/>
                  </a:cubicBezTo>
                  <a:cubicBezTo>
                    <a:pt x="0" y="15548"/>
                    <a:pt x="1074" y="16444"/>
                    <a:pt x="1834" y="17251"/>
                  </a:cubicBezTo>
                  <a:cubicBezTo>
                    <a:pt x="2589" y="18056"/>
                    <a:pt x="3364" y="18877"/>
                    <a:pt x="4329" y="19416"/>
                  </a:cubicBezTo>
                  <a:cubicBezTo>
                    <a:pt x="4940" y="19757"/>
                    <a:pt x="5647" y="19973"/>
                    <a:pt x="6341" y="19973"/>
                  </a:cubicBezTo>
                  <a:cubicBezTo>
                    <a:pt x="6744" y="19973"/>
                    <a:pt x="7142" y="19901"/>
                    <a:pt x="7515" y="19737"/>
                  </a:cubicBezTo>
                  <a:cubicBezTo>
                    <a:pt x="8469" y="19320"/>
                    <a:pt x="9093" y="18400"/>
                    <a:pt x="9908" y="17752"/>
                  </a:cubicBezTo>
                  <a:cubicBezTo>
                    <a:pt x="10667" y="17149"/>
                    <a:pt x="11600" y="16771"/>
                    <a:pt x="12283" y="16084"/>
                  </a:cubicBezTo>
                  <a:cubicBezTo>
                    <a:pt x="13443" y="14922"/>
                    <a:pt x="13651" y="13143"/>
                    <a:pt x="13795" y="11506"/>
                  </a:cubicBezTo>
                  <a:cubicBezTo>
                    <a:pt x="13887" y="10474"/>
                    <a:pt x="13979" y="9428"/>
                    <a:pt x="13792" y="8409"/>
                  </a:cubicBezTo>
                  <a:cubicBezTo>
                    <a:pt x="13484" y="6719"/>
                    <a:pt x="12634" y="5306"/>
                    <a:pt x="11456" y="4058"/>
                  </a:cubicBezTo>
                  <a:cubicBezTo>
                    <a:pt x="10619" y="3172"/>
                    <a:pt x="9785" y="2289"/>
                    <a:pt x="8950" y="1405"/>
                  </a:cubicBezTo>
                  <a:cubicBezTo>
                    <a:pt x="8533" y="962"/>
                    <a:pt x="8098" y="509"/>
                    <a:pt x="7544" y="258"/>
                  </a:cubicBezTo>
                  <a:cubicBezTo>
                    <a:pt x="7087" y="53"/>
                    <a:pt x="6586" y="0"/>
                    <a:pt x="6082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46"/>
            <p:cNvSpPr/>
            <p:nvPr/>
          </p:nvSpPr>
          <p:spPr>
            <a:xfrm>
              <a:off x="2442825" y="389000"/>
              <a:ext cx="349450" cy="378575"/>
            </a:xfrm>
            <a:custGeom>
              <a:avLst/>
              <a:gdLst/>
              <a:ahLst/>
              <a:cxnLst/>
              <a:rect l="l" t="t" r="r" b="b"/>
              <a:pathLst>
                <a:path w="13978" h="15143" extrusionOk="0">
                  <a:moveTo>
                    <a:pt x="12118" y="1"/>
                  </a:moveTo>
                  <a:cubicBezTo>
                    <a:pt x="12096" y="2917"/>
                    <a:pt x="11542" y="5830"/>
                    <a:pt x="10467" y="8543"/>
                  </a:cubicBezTo>
                  <a:cubicBezTo>
                    <a:pt x="9101" y="8709"/>
                    <a:pt x="7773" y="9165"/>
                    <a:pt x="6589" y="9867"/>
                  </a:cubicBezTo>
                  <a:cubicBezTo>
                    <a:pt x="5619" y="8531"/>
                    <a:pt x="4406" y="7376"/>
                    <a:pt x="3039" y="6453"/>
                  </a:cubicBezTo>
                  <a:cubicBezTo>
                    <a:pt x="1769" y="7130"/>
                    <a:pt x="746" y="8279"/>
                    <a:pt x="326" y="9656"/>
                  </a:cubicBezTo>
                  <a:cubicBezTo>
                    <a:pt x="0" y="10716"/>
                    <a:pt x="1075" y="11613"/>
                    <a:pt x="1834" y="12420"/>
                  </a:cubicBezTo>
                  <a:cubicBezTo>
                    <a:pt x="2592" y="13225"/>
                    <a:pt x="3364" y="14046"/>
                    <a:pt x="4329" y="14585"/>
                  </a:cubicBezTo>
                  <a:cubicBezTo>
                    <a:pt x="4940" y="14926"/>
                    <a:pt x="5647" y="15142"/>
                    <a:pt x="6341" y="15142"/>
                  </a:cubicBezTo>
                  <a:cubicBezTo>
                    <a:pt x="6744" y="15142"/>
                    <a:pt x="7142" y="15070"/>
                    <a:pt x="7515" y="14906"/>
                  </a:cubicBezTo>
                  <a:cubicBezTo>
                    <a:pt x="8469" y="14489"/>
                    <a:pt x="9093" y="13569"/>
                    <a:pt x="9908" y="12921"/>
                  </a:cubicBezTo>
                  <a:cubicBezTo>
                    <a:pt x="10667" y="12318"/>
                    <a:pt x="11600" y="11940"/>
                    <a:pt x="12283" y="11253"/>
                  </a:cubicBezTo>
                  <a:cubicBezTo>
                    <a:pt x="13443" y="10091"/>
                    <a:pt x="13651" y="8312"/>
                    <a:pt x="13795" y="6675"/>
                  </a:cubicBezTo>
                  <a:cubicBezTo>
                    <a:pt x="13887" y="5646"/>
                    <a:pt x="13977" y="4600"/>
                    <a:pt x="13792" y="3580"/>
                  </a:cubicBezTo>
                  <a:cubicBezTo>
                    <a:pt x="13547" y="2229"/>
                    <a:pt x="12950" y="1056"/>
                    <a:pt x="12118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46"/>
            <p:cNvSpPr/>
            <p:nvPr/>
          </p:nvSpPr>
          <p:spPr>
            <a:xfrm>
              <a:off x="803175" y="179000"/>
              <a:ext cx="1938800" cy="1108625"/>
            </a:xfrm>
            <a:custGeom>
              <a:avLst/>
              <a:gdLst/>
              <a:ahLst/>
              <a:cxnLst/>
              <a:rect l="l" t="t" r="r" b="b"/>
              <a:pathLst>
                <a:path w="77552" h="44345" extrusionOk="0">
                  <a:moveTo>
                    <a:pt x="39481" y="1"/>
                  </a:moveTo>
                  <a:cubicBezTo>
                    <a:pt x="38228" y="1"/>
                    <a:pt x="36976" y="129"/>
                    <a:pt x="35746" y="398"/>
                  </a:cubicBezTo>
                  <a:cubicBezTo>
                    <a:pt x="34181" y="740"/>
                    <a:pt x="32659" y="1298"/>
                    <a:pt x="31073" y="1517"/>
                  </a:cubicBezTo>
                  <a:cubicBezTo>
                    <a:pt x="30334" y="1620"/>
                    <a:pt x="29588" y="1647"/>
                    <a:pt x="28841" y="1647"/>
                  </a:cubicBezTo>
                  <a:cubicBezTo>
                    <a:pt x="28409" y="1647"/>
                    <a:pt x="27977" y="1638"/>
                    <a:pt x="27545" y="1629"/>
                  </a:cubicBezTo>
                  <a:cubicBezTo>
                    <a:pt x="21542" y="1501"/>
                    <a:pt x="15538" y="1372"/>
                    <a:pt x="9537" y="1245"/>
                  </a:cubicBezTo>
                  <a:cubicBezTo>
                    <a:pt x="9237" y="1238"/>
                    <a:pt x="8933" y="1233"/>
                    <a:pt x="8627" y="1233"/>
                  </a:cubicBezTo>
                  <a:cubicBezTo>
                    <a:pt x="6728" y="1233"/>
                    <a:pt x="4767" y="1423"/>
                    <a:pt x="3357" y="2641"/>
                  </a:cubicBezTo>
                  <a:cubicBezTo>
                    <a:pt x="2510" y="3373"/>
                    <a:pt x="1971" y="4401"/>
                    <a:pt x="1570" y="5444"/>
                  </a:cubicBezTo>
                  <a:cubicBezTo>
                    <a:pt x="0" y="9534"/>
                    <a:pt x="294" y="14082"/>
                    <a:pt x="803" y="18432"/>
                  </a:cubicBezTo>
                  <a:cubicBezTo>
                    <a:pt x="1227" y="22087"/>
                    <a:pt x="2326" y="27186"/>
                    <a:pt x="5240" y="29435"/>
                  </a:cubicBezTo>
                  <a:cubicBezTo>
                    <a:pt x="9578" y="27363"/>
                    <a:pt x="14382" y="26330"/>
                    <a:pt x="19187" y="26330"/>
                  </a:cubicBezTo>
                  <a:cubicBezTo>
                    <a:pt x="24286" y="26330"/>
                    <a:pt x="29385" y="27493"/>
                    <a:pt x="33928" y="29812"/>
                  </a:cubicBezTo>
                  <a:cubicBezTo>
                    <a:pt x="40346" y="33087"/>
                    <a:pt x="45484" y="38393"/>
                    <a:pt x="51552" y="42278"/>
                  </a:cubicBezTo>
                  <a:cubicBezTo>
                    <a:pt x="52854" y="43114"/>
                    <a:pt x="54232" y="43893"/>
                    <a:pt x="55749" y="44190"/>
                  </a:cubicBezTo>
                  <a:cubicBezTo>
                    <a:pt x="56333" y="44305"/>
                    <a:pt x="56926" y="44345"/>
                    <a:pt x="57522" y="44345"/>
                  </a:cubicBezTo>
                  <a:cubicBezTo>
                    <a:pt x="58221" y="44345"/>
                    <a:pt x="58925" y="44289"/>
                    <a:pt x="59621" y="44234"/>
                  </a:cubicBezTo>
                  <a:cubicBezTo>
                    <a:pt x="64436" y="43853"/>
                    <a:pt x="69359" y="43443"/>
                    <a:pt x="73762" y="41464"/>
                  </a:cubicBezTo>
                  <a:cubicBezTo>
                    <a:pt x="75609" y="40633"/>
                    <a:pt x="77551" y="39168"/>
                    <a:pt x="77524" y="37144"/>
                  </a:cubicBezTo>
                  <a:cubicBezTo>
                    <a:pt x="77501" y="35381"/>
                    <a:pt x="75997" y="34043"/>
                    <a:pt x="75189" y="32475"/>
                  </a:cubicBezTo>
                  <a:cubicBezTo>
                    <a:pt x="74342" y="30829"/>
                    <a:pt x="74268" y="28912"/>
                    <a:pt x="73935" y="27090"/>
                  </a:cubicBezTo>
                  <a:cubicBezTo>
                    <a:pt x="73137" y="22704"/>
                    <a:pt x="70702" y="18636"/>
                    <a:pt x="67213" y="15859"/>
                  </a:cubicBezTo>
                  <a:cubicBezTo>
                    <a:pt x="65453" y="14457"/>
                    <a:pt x="63010" y="13660"/>
                    <a:pt x="60741" y="13660"/>
                  </a:cubicBezTo>
                  <a:cubicBezTo>
                    <a:pt x="60625" y="13660"/>
                    <a:pt x="60510" y="13662"/>
                    <a:pt x="60395" y="13666"/>
                  </a:cubicBezTo>
                  <a:cubicBezTo>
                    <a:pt x="57745" y="10234"/>
                    <a:pt x="54816" y="6424"/>
                    <a:pt x="51294" y="3896"/>
                  </a:cubicBezTo>
                  <a:cubicBezTo>
                    <a:pt x="47872" y="1440"/>
                    <a:pt x="43672" y="1"/>
                    <a:pt x="39481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46"/>
            <p:cNvSpPr/>
            <p:nvPr/>
          </p:nvSpPr>
          <p:spPr>
            <a:xfrm>
              <a:off x="1264450" y="178975"/>
              <a:ext cx="1477525" cy="1068050"/>
            </a:xfrm>
            <a:custGeom>
              <a:avLst/>
              <a:gdLst/>
              <a:ahLst/>
              <a:cxnLst/>
              <a:rect l="l" t="t" r="r" b="b"/>
              <a:pathLst>
                <a:path w="59101" h="42722" extrusionOk="0">
                  <a:moveTo>
                    <a:pt x="21030" y="0"/>
                  </a:moveTo>
                  <a:cubicBezTo>
                    <a:pt x="19777" y="0"/>
                    <a:pt x="18525" y="129"/>
                    <a:pt x="17295" y="397"/>
                  </a:cubicBezTo>
                  <a:cubicBezTo>
                    <a:pt x="15730" y="740"/>
                    <a:pt x="14208" y="1296"/>
                    <a:pt x="12622" y="1517"/>
                  </a:cubicBezTo>
                  <a:cubicBezTo>
                    <a:pt x="11883" y="1619"/>
                    <a:pt x="11137" y="1646"/>
                    <a:pt x="10390" y="1646"/>
                  </a:cubicBezTo>
                  <a:cubicBezTo>
                    <a:pt x="9958" y="1646"/>
                    <a:pt x="9526" y="1637"/>
                    <a:pt x="9094" y="1628"/>
                  </a:cubicBezTo>
                  <a:lnTo>
                    <a:pt x="1" y="1435"/>
                  </a:lnTo>
                  <a:lnTo>
                    <a:pt x="1" y="1435"/>
                  </a:lnTo>
                  <a:cubicBezTo>
                    <a:pt x="426" y="1574"/>
                    <a:pt x="851" y="1716"/>
                    <a:pt x="1273" y="1862"/>
                  </a:cubicBezTo>
                  <a:cubicBezTo>
                    <a:pt x="2668" y="2345"/>
                    <a:pt x="4085" y="2884"/>
                    <a:pt x="5183" y="3868"/>
                  </a:cubicBezTo>
                  <a:cubicBezTo>
                    <a:pt x="7590" y="6031"/>
                    <a:pt x="7822" y="9656"/>
                    <a:pt x="7901" y="12891"/>
                  </a:cubicBezTo>
                  <a:cubicBezTo>
                    <a:pt x="7979" y="16125"/>
                    <a:pt x="8253" y="19759"/>
                    <a:pt x="10701" y="21874"/>
                  </a:cubicBezTo>
                  <a:cubicBezTo>
                    <a:pt x="11166" y="18010"/>
                    <a:pt x="11961" y="14169"/>
                    <a:pt x="12093" y="10279"/>
                  </a:cubicBezTo>
                  <a:cubicBezTo>
                    <a:pt x="12266" y="5233"/>
                    <a:pt x="18158" y="2857"/>
                    <a:pt x="20060" y="2857"/>
                  </a:cubicBezTo>
                  <a:cubicBezTo>
                    <a:pt x="20256" y="2857"/>
                    <a:pt x="20410" y="2882"/>
                    <a:pt x="20510" y="2933"/>
                  </a:cubicBezTo>
                  <a:cubicBezTo>
                    <a:pt x="26832" y="6103"/>
                    <a:pt x="30232" y="13815"/>
                    <a:pt x="34424" y="19511"/>
                  </a:cubicBezTo>
                  <a:cubicBezTo>
                    <a:pt x="34646" y="19812"/>
                    <a:pt x="34876" y="20170"/>
                    <a:pt x="34782" y="20533"/>
                  </a:cubicBezTo>
                  <a:cubicBezTo>
                    <a:pt x="34711" y="20812"/>
                    <a:pt x="34467" y="21006"/>
                    <a:pt x="34238" y="21179"/>
                  </a:cubicBezTo>
                  <a:cubicBezTo>
                    <a:pt x="31823" y="23008"/>
                    <a:pt x="29408" y="24835"/>
                    <a:pt x="26993" y="26664"/>
                  </a:cubicBezTo>
                  <a:cubicBezTo>
                    <a:pt x="26494" y="27042"/>
                    <a:pt x="25974" y="27445"/>
                    <a:pt x="25714" y="28017"/>
                  </a:cubicBezTo>
                  <a:cubicBezTo>
                    <a:pt x="25085" y="29400"/>
                    <a:pt x="26298" y="30968"/>
                    <a:pt x="27658" y="31647"/>
                  </a:cubicBezTo>
                  <a:cubicBezTo>
                    <a:pt x="29855" y="32741"/>
                    <a:pt x="32472" y="32590"/>
                    <a:pt x="34778" y="33433"/>
                  </a:cubicBezTo>
                  <a:cubicBezTo>
                    <a:pt x="37093" y="34276"/>
                    <a:pt x="38922" y="36049"/>
                    <a:pt x="40881" y="37542"/>
                  </a:cubicBezTo>
                  <a:cubicBezTo>
                    <a:pt x="44098" y="39997"/>
                    <a:pt x="47832" y="41747"/>
                    <a:pt x="51758" y="42722"/>
                  </a:cubicBezTo>
                  <a:cubicBezTo>
                    <a:pt x="52970" y="42391"/>
                    <a:pt x="54161" y="41982"/>
                    <a:pt x="55313" y="41465"/>
                  </a:cubicBezTo>
                  <a:cubicBezTo>
                    <a:pt x="57158" y="40634"/>
                    <a:pt x="59100" y="39168"/>
                    <a:pt x="59073" y="37144"/>
                  </a:cubicBezTo>
                  <a:cubicBezTo>
                    <a:pt x="59050" y="35381"/>
                    <a:pt x="57546" y="34042"/>
                    <a:pt x="56738" y="32474"/>
                  </a:cubicBezTo>
                  <a:cubicBezTo>
                    <a:pt x="55891" y="30828"/>
                    <a:pt x="55817" y="28911"/>
                    <a:pt x="55484" y="27090"/>
                  </a:cubicBezTo>
                  <a:cubicBezTo>
                    <a:pt x="54686" y="22704"/>
                    <a:pt x="52251" y="18635"/>
                    <a:pt x="48762" y="15857"/>
                  </a:cubicBezTo>
                  <a:cubicBezTo>
                    <a:pt x="47002" y="14457"/>
                    <a:pt x="44558" y="13658"/>
                    <a:pt x="42289" y="13658"/>
                  </a:cubicBezTo>
                  <a:cubicBezTo>
                    <a:pt x="42174" y="13658"/>
                    <a:pt x="42059" y="13660"/>
                    <a:pt x="41944" y="13665"/>
                  </a:cubicBezTo>
                  <a:cubicBezTo>
                    <a:pt x="39294" y="10232"/>
                    <a:pt x="36365" y="6424"/>
                    <a:pt x="32843" y="3896"/>
                  </a:cubicBezTo>
                  <a:cubicBezTo>
                    <a:pt x="29421" y="1439"/>
                    <a:pt x="25221" y="0"/>
                    <a:pt x="21030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46"/>
            <p:cNvSpPr/>
            <p:nvPr/>
          </p:nvSpPr>
          <p:spPr>
            <a:xfrm>
              <a:off x="2566225" y="201350"/>
              <a:ext cx="530150" cy="681975"/>
            </a:xfrm>
            <a:custGeom>
              <a:avLst/>
              <a:gdLst/>
              <a:ahLst/>
              <a:cxnLst/>
              <a:rect l="l" t="t" r="r" b="b"/>
              <a:pathLst>
                <a:path w="21206" h="27279" extrusionOk="0">
                  <a:moveTo>
                    <a:pt x="15165" y="0"/>
                  </a:moveTo>
                  <a:cubicBezTo>
                    <a:pt x="14295" y="0"/>
                    <a:pt x="13405" y="423"/>
                    <a:pt x="12784" y="1057"/>
                  </a:cubicBezTo>
                  <a:cubicBezTo>
                    <a:pt x="11919" y="1939"/>
                    <a:pt x="11479" y="3144"/>
                    <a:pt x="11170" y="4338"/>
                  </a:cubicBezTo>
                  <a:cubicBezTo>
                    <a:pt x="10535" y="6776"/>
                    <a:pt x="10553" y="9320"/>
                    <a:pt x="10811" y="11824"/>
                  </a:cubicBezTo>
                  <a:cubicBezTo>
                    <a:pt x="8568" y="13180"/>
                    <a:pt x="7281" y="15961"/>
                    <a:pt x="7698" y="18548"/>
                  </a:cubicBezTo>
                  <a:cubicBezTo>
                    <a:pt x="7494" y="18531"/>
                    <a:pt x="7287" y="18522"/>
                    <a:pt x="7079" y="18522"/>
                  </a:cubicBezTo>
                  <a:cubicBezTo>
                    <a:pt x="5231" y="18522"/>
                    <a:pt x="3261" y="19218"/>
                    <a:pt x="1971" y="20489"/>
                  </a:cubicBezTo>
                  <a:cubicBezTo>
                    <a:pt x="532" y="21908"/>
                    <a:pt x="1" y="24301"/>
                    <a:pt x="1038" y="26038"/>
                  </a:cubicBezTo>
                  <a:cubicBezTo>
                    <a:pt x="1303" y="26484"/>
                    <a:pt x="1676" y="26886"/>
                    <a:pt x="2155" y="27089"/>
                  </a:cubicBezTo>
                  <a:cubicBezTo>
                    <a:pt x="2532" y="27251"/>
                    <a:pt x="2954" y="27278"/>
                    <a:pt x="3366" y="27278"/>
                  </a:cubicBezTo>
                  <a:cubicBezTo>
                    <a:pt x="3388" y="27278"/>
                    <a:pt x="3411" y="27278"/>
                    <a:pt x="3433" y="27278"/>
                  </a:cubicBezTo>
                  <a:cubicBezTo>
                    <a:pt x="5712" y="27257"/>
                    <a:pt x="7935" y="26597"/>
                    <a:pt x="10095" y="25861"/>
                  </a:cubicBezTo>
                  <a:cubicBezTo>
                    <a:pt x="11365" y="25429"/>
                    <a:pt x="12643" y="24956"/>
                    <a:pt x="13721" y="24155"/>
                  </a:cubicBezTo>
                  <a:cubicBezTo>
                    <a:pt x="14783" y="23366"/>
                    <a:pt x="15596" y="22293"/>
                    <a:pt x="16395" y="21237"/>
                  </a:cubicBezTo>
                  <a:cubicBezTo>
                    <a:pt x="17509" y="19762"/>
                    <a:pt x="18625" y="18286"/>
                    <a:pt x="19740" y="16811"/>
                  </a:cubicBezTo>
                  <a:cubicBezTo>
                    <a:pt x="20223" y="16171"/>
                    <a:pt x="20718" y="15511"/>
                    <a:pt x="20954" y="14743"/>
                  </a:cubicBezTo>
                  <a:cubicBezTo>
                    <a:pt x="21205" y="13923"/>
                    <a:pt x="21145" y="13046"/>
                    <a:pt x="21042" y="12195"/>
                  </a:cubicBezTo>
                  <a:cubicBezTo>
                    <a:pt x="20638" y="8797"/>
                    <a:pt x="19629" y="5472"/>
                    <a:pt x="18075" y="2420"/>
                  </a:cubicBezTo>
                  <a:cubicBezTo>
                    <a:pt x="17622" y="1530"/>
                    <a:pt x="17065" y="607"/>
                    <a:pt x="16152" y="203"/>
                  </a:cubicBezTo>
                  <a:cubicBezTo>
                    <a:pt x="15837" y="64"/>
                    <a:pt x="15503" y="0"/>
                    <a:pt x="15165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46"/>
            <p:cNvSpPr/>
            <p:nvPr/>
          </p:nvSpPr>
          <p:spPr>
            <a:xfrm>
              <a:off x="2592200" y="224675"/>
              <a:ext cx="504125" cy="658825"/>
            </a:xfrm>
            <a:custGeom>
              <a:avLst/>
              <a:gdLst/>
              <a:ahLst/>
              <a:cxnLst/>
              <a:rect l="l" t="t" r="r" b="b"/>
              <a:pathLst>
                <a:path w="20165" h="26353" extrusionOk="0">
                  <a:moveTo>
                    <a:pt x="16073" y="1"/>
                  </a:moveTo>
                  <a:cubicBezTo>
                    <a:pt x="14211" y="3588"/>
                    <a:pt x="13059" y="7548"/>
                    <a:pt x="12742" y="11579"/>
                  </a:cubicBezTo>
                  <a:cubicBezTo>
                    <a:pt x="12696" y="12171"/>
                    <a:pt x="12660" y="12787"/>
                    <a:pt x="12364" y="13301"/>
                  </a:cubicBezTo>
                  <a:cubicBezTo>
                    <a:pt x="12116" y="13731"/>
                    <a:pt x="11709" y="14044"/>
                    <a:pt x="11325" y="14359"/>
                  </a:cubicBezTo>
                  <a:cubicBezTo>
                    <a:pt x="9684" y="15711"/>
                    <a:pt x="8272" y="17343"/>
                    <a:pt x="7173" y="19160"/>
                  </a:cubicBezTo>
                  <a:cubicBezTo>
                    <a:pt x="6896" y="19616"/>
                    <a:pt x="6635" y="20091"/>
                    <a:pt x="6247" y="20455"/>
                  </a:cubicBezTo>
                  <a:cubicBezTo>
                    <a:pt x="5867" y="20809"/>
                    <a:pt x="5388" y="21035"/>
                    <a:pt x="4927" y="21277"/>
                  </a:cubicBezTo>
                  <a:cubicBezTo>
                    <a:pt x="3073" y="22249"/>
                    <a:pt x="1399" y="23563"/>
                    <a:pt x="1" y="25121"/>
                  </a:cubicBezTo>
                  <a:cubicBezTo>
                    <a:pt x="267" y="25564"/>
                    <a:pt x="637" y="25964"/>
                    <a:pt x="1113" y="26165"/>
                  </a:cubicBezTo>
                  <a:cubicBezTo>
                    <a:pt x="1492" y="26325"/>
                    <a:pt x="1912" y="26353"/>
                    <a:pt x="2325" y="26353"/>
                  </a:cubicBezTo>
                  <a:cubicBezTo>
                    <a:pt x="2347" y="26353"/>
                    <a:pt x="2370" y="26353"/>
                    <a:pt x="2393" y="26352"/>
                  </a:cubicBezTo>
                  <a:cubicBezTo>
                    <a:pt x="4673" y="26331"/>
                    <a:pt x="6896" y="25672"/>
                    <a:pt x="9053" y="24935"/>
                  </a:cubicBezTo>
                  <a:cubicBezTo>
                    <a:pt x="10323" y="24502"/>
                    <a:pt x="11603" y="24029"/>
                    <a:pt x="12679" y="23229"/>
                  </a:cubicBezTo>
                  <a:cubicBezTo>
                    <a:pt x="13741" y="22440"/>
                    <a:pt x="14557" y="21368"/>
                    <a:pt x="15353" y="20311"/>
                  </a:cubicBezTo>
                  <a:cubicBezTo>
                    <a:pt x="16468" y="18837"/>
                    <a:pt x="17585" y="17360"/>
                    <a:pt x="18699" y="15885"/>
                  </a:cubicBezTo>
                  <a:cubicBezTo>
                    <a:pt x="19184" y="15245"/>
                    <a:pt x="19679" y="14586"/>
                    <a:pt x="19914" y="13817"/>
                  </a:cubicBezTo>
                  <a:cubicBezTo>
                    <a:pt x="20165" y="12995"/>
                    <a:pt x="20103" y="12115"/>
                    <a:pt x="20001" y="11266"/>
                  </a:cubicBezTo>
                  <a:cubicBezTo>
                    <a:pt x="19596" y="7867"/>
                    <a:pt x="18587" y="4540"/>
                    <a:pt x="17035" y="1492"/>
                  </a:cubicBezTo>
                  <a:cubicBezTo>
                    <a:pt x="16768" y="966"/>
                    <a:pt x="16463" y="434"/>
                    <a:pt x="16073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46"/>
            <p:cNvSpPr/>
            <p:nvPr/>
          </p:nvSpPr>
          <p:spPr>
            <a:xfrm>
              <a:off x="2560450" y="296775"/>
              <a:ext cx="657925" cy="728950"/>
            </a:xfrm>
            <a:custGeom>
              <a:avLst/>
              <a:gdLst/>
              <a:ahLst/>
              <a:cxnLst/>
              <a:rect l="l" t="t" r="r" b="b"/>
              <a:pathLst>
                <a:path w="26317" h="29158" extrusionOk="0">
                  <a:moveTo>
                    <a:pt x="21376" y="1"/>
                  </a:moveTo>
                  <a:cubicBezTo>
                    <a:pt x="20507" y="1"/>
                    <a:pt x="19624" y="501"/>
                    <a:pt x="19061" y="1196"/>
                  </a:cubicBezTo>
                  <a:cubicBezTo>
                    <a:pt x="18325" y="2102"/>
                    <a:pt x="18009" y="3270"/>
                    <a:pt x="17711" y="4399"/>
                  </a:cubicBezTo>
                  <a:cubicBezTo>
                    <a:pt x="17169" y="6457"/>
                    <a:pt x="16628" y="8518"/>
                    <a:pt x="16085" y="10576"/>
                  </a:cubicBezTo>
                  <a:cubicBezTo>
                    <a:pt x="15958" y="11058"/>
                    <a:pt x="15824" y="11554"/>
                    <a:pt x="15511" y="11944"/>
                  </a:cubicBezTo>
                  <a:cubicBezTo>
                    <a:pt x="15209" y="12319"/>
                    <a:pt x="14772" y="12554"/>
                    <a:pt x="14360" y="12804"/>
                  </a:cubicBezTo>
                  <a:cubicBezTo>
                    <a:pt x="12663" y="13828"/>
                    <a:pt x="11210" y="15250"/>
                    <a:pt x="10151" y="16924"/>
                  </a:cubicBezTo>
                  <a:cubicBezTo>
                    <a:pt x="9820" y="17447"/>
                    <a:pt x="9513" y="18009"/>
                    <a:pt x="9014" y="18375"/>
                  </a:cubicBezTo>
                  <a:cubicBezTo>
                    <a:pt x="8622" y="18661"/>
                    <a:pt x="8144" y="18799"/>
                    <a:pt x="7689" y="18961"/>
                  </a:cubicBezTo>
                  <a:cubicBezTo>
                    <a:pt x="4124" y="20214"/>
                    <a:pt x="1205" y="23173"/>
                    <a:pt x="1" y="26753"/>
                  </a:cubicBezTo>
                  <a:cubicBezTo>
                    <a:pt x="562" y="28458"/>
                    <a:pt x="2646" y="29158"/>
                    <a:pt x="4487" y="29158"/>
                  </a:cubicBezTo>
                  <a:cubicBezTo>
                    <a:pt x="4638" y="29158"/>
                    <a:pt x="4787" y="29153"/>
                    <a:pt x="4934" y="29144"/>
                  </a:cubicBezTo>
                  <a:cubicBezTo>
                    <a:pt x="6872" y="29022"/>
                    <a:pt x="8637" y="28035"/>
                    <a:pt x="10271" y="26988"/>
                  </a:cubicBezTo>
                  <a:cubicBezTo>
                    <a:pt x="14141" y="24510"/>
                    <a:pt x="17708" y="21562"/>
                    <a:pt x="20869" y="18229"/>
                  </a:cubicBezTo>
                  <a:cubicBezTo>
                    <a:pt x="22028" y="17006"/>
                    <a:pt x="23146" y="15710"/>
                    <a:pt x="23867" y="14190"/>
                  </a:cubicBezTo>
                  <a:cubicBezTo>
                    <a:pt x="25745" y="10240"/>
                    <a:pt x="26316" y="4944"/>
                    <a:pt x="23655" y="1471"/>
                  </a:cubicBezTo>
                  <a:cubicBezTo>
                    <a:pt x="23246" y="938"/>
                    <a:pt x="22785" y="402"/>
                    <a:pt x="22160" y="150"/>
                  </a:cubicBezTo>
                  <a:cubicBezTo>
                    <a:pt x="21906" y="47"/>
                    <a:pt x="21642" y="1"/>
                    <a:pt x="21376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46"/>
            <p:cNvSpPr/>
            <p:nvPr/>
          </p:nvSpPr>
          <p:spPr>
            <a:xfrm>
              <a:off x="2560450" y="354675"/>
              <a:ext cx="655425" cy="671125"/>
            </a:xfrm>
            <a:custGeom>
              <a:avLst/>
              <a:gdLst/>
              <a:ahLst/>
              <a:cxnLst/>
              <a:rect l="l" t="t" r="r" b="b"/>
              <a:pathLst>
                <a:path w="26217" h="26845" extrusionOk="0">
                  <a:moveTo>
                    <a:pt x="24212" y="1"/>
                  </a:moveTo>
                  <a:lnTo>
                    <a:pt x="24212" y="1"/>
                  </a:lnTo>
                  <a:cubicBezTo>
                    <a:pt x="23029" y="1079"/>
                    <a:pt x="21981" y="2307"/>
                    <a:pt x="21112" y="3655"/>
                  </a:cubicBezTo>
                  <a:cubicBezTo>
                    <a:pt x="19573" y="6048"/>
                    <a:pt x="18610" y="8754"/>
                    <a:pt x="17465" y="11358"/>
                  </a:cubicBezTo>
                  <a:cubicBezTo>
                    <a:pt x="17337" y="11646"/>
                    <a:pt x="17205" y="11940"/>
                    <a:pt x="16993" y="12175"/>
                  </a:cubicBezTo>
                  <a:cubicBezTo>
                    <a:pt x="16692" y="12509"/>
                    <a:pt x="16265" y="12689"/>
                    <a:pt x="15860" y="12877"/>
                  </a:cubicBezTo>
                  <a:cubicBezTo>
                    <a:pt x="13136" y="14138"/>
                    <a:pt x="10773" y="16165"/>
                    <a:pt x="9110" y="18664"/>
                  </a:cubicBezTo>
                  <a:cubicBezTo>
                    <a:pt x="8926" y="18939"/>
                    <a:pt x="8741" y="19233"/>
                    <a:pt x="8454" y="19402"/>
                  </a:cubicBezTo>
                  <a:cubicBezTo>
                    <a:pt x="8197" y="19556"/>
                    <a:pt x="7886" y="19590"/>
                    <a:pt x="7588" y="19627"/>
                  </a:cubicBezTo>
                  <a:cubicBezTo>
                    <a:pt x="5524" y="19884"/>
                    <a:pt x="3501" y="20453"/>
                    <a:pt x="1602" y="21297"/>
                  </a:cubicBezTo>
                  <a:cubicBezTo>
                    <a:pt x="922" y="22263"/>
                    <a:pt x="378" y="23322"/>
                    <a:pt x="1" y="24442"/>
                  </a:cubicBezTo>
                  <a:cubicBezTo>
                    <a:pt x="561" y="26145"/>
                    <a:pt x="2646" y="26845"/>
                    <a:pt x="4486" y="26845"/>
                  </a:cubicBezTo>
                  <a:cubicBezTo>
                    <a:pt x="4637" y="26845"/>
                    <a:pt x="4786" y="26840"/>
                    <a:pt x="4933" y="26831"/>
                  </a:cubicBezTo>
                  <a:cubicBezTo>
                    <a:pt x="6869" y="26709"/>
                    <a:pt x="8636" y="25723"/>
                    <a:pt x="10270" y="24675"/>
                  </a:cubicBezTo>
                  <a:cubicBezTo>
                    <a:pt x="14140" y="22199"/>
                    <a:pt x="17707" y="19249"/>
                    <a:pt x="20866" y="15915"/>
                  </a:cubicBezTo>
                  <a:cubicBezTo>
                    <a:pt x="22024" y="14693"/>
                    <a:pt x="23143" y="13399"/>
                    <a:pt x="23866" y="11877"/>
                  </a:cubicBezTo>
                  <a:cubicBezTo>
                    <a:pt x="25598" y="8233"/>
                    <a:pt x="26216" y="3446"/>
                    <a:pt x="24212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46"/>
            <p:cNvSpPr/>
            <p:nvPr/>
          </p:nvSpPr>
          <p:spPr>
            <a:xfrm>
              <a:off x="2487350" y="394375"/>
              <a:ext cx="803800" cy="733550"/>
            </a:xfrm>
            <a:custGeom>
              <a:avLst/>
              <a:gdLst/>
              <a:ahLst/>
              <a:cxnLst/>
              <a:rect l="l" t="t" r="r" b="b"/>
              <a:pathLst>
                <a:path w="32152" h="29342" extrusionOk="0">
                  <a:moveTo>
                    <a:pt x="31161" y="1"/>
                  </a:moveTo>
                  <a:cubicBezTo>
                    <a:pt x="28575" y="673"/>
                    <a:pt x="26434" y="2559"/>
                    <a:pt x="24941" y="4773"/>
                  </a:cubicBezTo>
                  <a:cubicBezTo>
                    <a:pt x="23447" y="6988"/>
                    <a:pt x="22510" y="9476"/>
                    <a:pt x="21646" y="12004"/>
                  </a:cubicBezTo>
                  <a:cubicBezTo>
                    <a:pt x="17667" y="12944"/>
                    <a:pt x="14161" y="15716"/>
                    <a:pt x="12327" y="19369"/>
                  </a:cubicBezTo>
                  <a:cubicBezTo>
                    <a:pt x="11873" y="19341"/>
                    <a:pt x="11418" y="19327"/>
                    <a:pt x="10964" y="19327"/>
                  </a:cubicBezTo>
                  <a:cubicBezTo>
                    <a:pt x="7420" y="19327"/>
                    <a:pt x="3877" y="20183"/>
                    <a:pt x="728" y="21810"/>
                  </a:cubicBezTo>
                  <a:cubicBezTo>
                    <a:pt x="1" y="24317"/>
                    <a:pt x="2028" y="27720"/>
                    <a:pt x="4431" y="28739"/>
                  </a:cubicBezTo>
                  <a:cubicBezTo>
                    <a:pt x="5430" y="29161"/>
                    <a:pt x="6495" y="29341"/>
                    <a:pt x="7574" y="29341"/>
                  </a:cubicBezTo>
                  <a:cubicBezTo>
                    <a:pt x="9093" y="29341"/>
                    <a:pt x="10639" y="28985"/>
                    <a:pt x="12066" y="28446"/>
                  </a:cubicBezTo>
                  <a:cubicBezTo>
                    <a:pt x="15532" y="27140"/>
                    <a:pt x="18523" y="24853"/>
                    <a:pt x="21436" y="22568"/>
                  </a:cubicBezTo>
                  <a:cubicBezTo>
                    <a:pt x="23102" y="21263"/>
                    <a:pt x="24774" y="19936"/>
                    <a:pt x="26129" y="18306"/>
                  </a:cubicBezTo>
                  <a:cubicBezTo>
                    <a:pt x="29033" y="14815"/>
                    <a:pt x="30237" y="10257"/>
                    <a:pt x="31362" y="5857"/>
                  </a:cubicBezTo>
                  <a:cubicBezTo>
                    <a:pt x="31878" y="3836"/>
                    <a:pt x="32151" y="1835"/>
                    <a:pt x="31161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46"/>
            <p:cNvSpPr/>
            <p:nvPr/>
          </p:nvSpPr>
          <p:spPr>
            <a:xfrm>
              <a:off x="2542150" y="425800"/>
              <a:ext cx="745550" cy="702075"/>
            </a:xfrm>
            <a:custGeom>
              <a:avLst/>
              <a:gdLst/>
              <a:ahLst/>
              <a:cxnLst/>
              <a:rect l="l" t="t" r="r" b="b"/>
              <a:pathLst>
                <a:path w="29822" h="28083" extrusionOk="0">
                  <a:moveTo>
                    <a:pt x="29455" y="1"/>
                  </a:moveTo>
                  <a:cubicBezTo>
                    <a:pt x="28711" y="4729"/>
                    <a:pt x="26939" y="9295"/>
                    <a:pt x="24275" y="13272"/>
                  </a:cubicBezTo>
                  <a:cubicBezTo>
                    <a:pt x="20476" y="18945"/>
                    <a:pt x="14714" y="23458"/>
                    <a:pt x="8052" y="24956"/>
                  </a:cubicBezTo>
                  <a:cubicBezTo>
                    <a:pt x="5418" y="25548"/>
                    <a:pt x="2705" y="25668"/>
                    <a:pt x="0" y="25723"/>
                  </a:cubicBezTo>
                  <a:cubicBezTo>
                    <a:pt x="640" y="26498"/>
                    <a:pt x="1415" y="27130"/>
                    <a:pt x="2239" y="27480"/>
                  </a:cubicBezTo>
                  <a:cubicBezTo>
                    <a:pt x="3238" y="27903"/>
                    <a:pt x="4304" y="28083"/>
                    <a:pt x="5383" y="28083"/>
                  </a:cubicBezTo>
                  <a:cubicBezTo>
                    <a:pt x="6902" y="28083"/>
                    <a:pt x="8448" y="27726"/>
                    <a:pt x="9875" y="27188"/>
                  </a:cubicBezTo>
                  <a:cubicBezTo>
                    <a:pt x="13338" y="25882"/>
                    <a:pt x="16331" y="23595"/>
                    <a:pt x="19244" y="21310"/>
                  </a:cubicBezTo>
                  <a:cubicBezTo>
                    <a:pt x="20911" y="20003"/>
                    <a:pt x="22584" y="18676"/>
                    <a:pt x="23937" y="17048"/>
                  </a:cubicBezTo>
                  <a:cubicBezTo>
                    <a:pt x="26841" y="13556"/>
                    <a:pt x="28045" y="8999"/>
                    <a:pt x="29170" y="4599"/>
                  </a:cubicBezTo>
                  <a:cubicBezTo>
                    <a:pt x="29571" y="3031"/>
                    <a:pt x="29822" y="1476"/>
                    <a:pt x="29455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46"/>
            <p:cNvSpPr/>
            <p:nvPr/>
          </p:nvSpPr>
          <p:spPr>
            <a:xfrm>
              <a:off x="2347450" y="853375"/>
              <a:ext cx="221350" cy="164525"/>
            </a:xfrm>
            <a:custGeom>
              <a:avLst/>
              <a:gdLst/>
              <a:ahLst/>
              <a:cxnLst/>
              <a:rect l="l" t="t" r="r" b="b"/>
              <a:pathLst>
                <a:path w="8854" h="6581" extrusionOk="0">
                  <a:moveTo>
                    <a:pt x="3234" y="0"/>
                  </a:moveTo>
                  <a:cubicBezTo>
                    <a:pt x="1822" y="0"/>
                    <a:pt x="1" y="747"/>
                    <a:pt x="718" y="2332"/>
                  </a:cubicBezTo>
                  <a:cubicBezTo>
                    <a:pt x="1399" y="3837"/>
                    <a:pt x="3056" y="4937"/>
                    <a:pt x="4410" y="5765"/>
                  </a:cubicBezTo>
                  <a:cubicBezTo>
                    <a:pt x="5087" y="6180"/>
                    <a:pt x="5865" y="6580"/>
                    <a:pt x="6631" y="6580"/>
                  </a:cubicBezTo>
                  <a:cubicBezTo>
                    <a:pt x="6852" y="6580"/>
                    <a:pt x="7071" y="6547"/>
                    <a:pt x="7287" y="6472"/>
                  </a:cubicBezTo>
                  <a:cubicBezTo>
                    <a:pt x="8370" y="6092"/>
                    <a:pt x="8853" y="4716"/>
                    <a:pt x="8545" y="3611"/>
                  </a:cubicBezTo>
                  <a:cubicBezTo>
                    <a:pt x="8237" y="2504"/>
                    <a:pt x="7338" y="1657"/>
                    <a:pt x="6369" y="1042"/>
                  </a:cubicBezTo>
                  <a:cubicBezTo>
                    <a:pt x="5461" y="468"/>
                    <a:pt x="4430" y="36"/>
                    <a:pt x="3355" y="2"/>
                  </a:cubicBezTo>
                  <a:cubicBezTo>
                    <a:pt x="3315" y="1"/>
                    <a:pt x="3275" y="0"/>
                    <a:pt x="3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46"/>
            <p:cNvSpPr/>
            <p:nvPr/>
          </p:nvSpPr>
          <p:spPr>
            <a:xfrm>
              <a:off x="2606925" y="268825"/>
              <a:ext cx="102050" cy="112775"/>
            </a:xfrm>
            <a:custGeom>
              <a:avLst/>
              <a:gdLst/>
              <a:ahLst/>
              <a:cxnLst/>
              <a:rect l="l" t="t" r="r" b="b"/>
              <a:pathLst>
                <a:path w="4082" h="4511" extrusionOk="0">
                  <a:moveTo>
                    <a:pt x="1" y="1"/>
                  </a:moveTo>
                  <a:lnTo>
                    <a:pt x="1" y="1"/>
                  </a:lnTo>
                  <a:cubicBezTo>
                    <a:pt x="297" y="762"/>
                    <a:pt x="434" y="1584"/>
                    <a:pt x="385" y="2401"/>
                  </a:cubicBezTo>
                  <a:cubicBezTo>
                    <a:pt x="376" y="2552"/>
                    <a:pt x="363" y="2714"/>
                    <a:pt x="431" y="2847"/>
                  </a:cubicBezTo>
                  <a:cubicBezTo>
                    <a:pt x="487" y="2957"/>
                    <a:pt x="588" y="3033"/>
                    <a:pt x="689" y="3105"/>
                  </a:cubicBezTo>
                  <a:cubicBezTo>
                    <a:pt x="1245" y="3509"/>
                    <a:pt x="1818" y="3885"/>
                    <a:pt x="2409" y="4234"/>
                  </a:cubicBezTo>
                  <a:cubicBezTo>
                    <a:pt x="2645" y="4373"/>
                    <a:pt x="2898" y="4511"/>
                    <a:pt x="3169" y="4511"/>
                  </a:cubicBezTo>
                  <a:cubicBezTo>
                    <a:pt x="3182" y="4511"/>
                    <a:pt x="3195" y="4510"/>
                    <a:pt x="3208" y="4510"/>
                  </a:cubicBezTo>
                  <a:cubicBezTo>
                    <a:pt x="3727" y="4481"/>
                    <a:pt x="4081" y="3912"/>
                    <a:pt x="4061" y="3392"/>
                  </a:cubicBezTo>
                  <a:cubicBezTo>
                    <a:pt x="4057" y="3301"/>
                    <a:pt x="4042" y="3210"/>
                    <a:pt x="4025" y="3122"/>
                  </a:cubicBezTo>
                  <a:cubicBezTo>
                    <a:pt x="3479" y="2543"/>
                    <a:pt x="2930" y="1964"/>
                    <a:pt x="2384" y="1384"/>
                  </a:cubicBezTo>
                  <a:cubicBezTo>
                    <a:pt x="1967" y="941"/>
                    <a:pt x="1533" y="488"/>
                    <a:pt x="978" y="237"/>
                  </a:cubicBezTo>
                  <a:cubicBezTo>
                    <a:pt x="667" y="98"/>
                    <a:pt x="337" y="31"/>
                    <a:pt x="1" y="1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46"/>
            <p:cNvSpPr/>
            <p:nvPr/>
          </p:nvSpPr>
          <p:spPr>
            <a:xfrm>
              <a:off x="1878700" y="187500"/>
              <a:ext cx="1412525" cy="965475"/>
            </a:xfrm>
            <a:custGeom>
              <a:avLst/>
              <a:gdLst/>
              <a:ahLst/>
              <a:cxnLst/>
              <a:rect l="l" t="t" r="r" b="b"/>
              <a:pathLst>
                <a:path w="56501" h="38619" extrusionOk="0">
                  <a:moveTo>
                    <a:pt x="1" y="0"/>
                  </a:moveTo>
                  <a:lnTo>
                    <a:pt x="1" y="0"/>
                  </a:lnTo>
                  <a:cubicBezTo>
                    <a:pt x="522" y="402"/>
                    <a:pt x="1017" y="846"/>
                    <a:pt x="1501" y="1292"/>
                  </a:cubicBezTo>
                  <a:cubicBezTo>
                    <a:pt x="3751" y="3363"/>
                    <a:pt x="5949" y="5498"/>
                    <a:pt x="7954" y="7807"/>
                  </a:cubicBezTo>
                  <a:cubicBezTo>
                    <a:pt x="13466" y="14155"/>
                    <a:pt x="17440" y="21688"/>
                    <a:pt x="22637" y="28298"/>
                  </a:cubicBezTo>
                  <a:cubicBezTo>
                    <a:pt x="25790" y="32307"/>
                    <a:pt x="29591" y="36053"/>
                    <a:pt x="33954" y="38619"/>
                  </a:cubicBezTo>
                  <a:cubicBezTo>
                    <a:pt x="34209" y="38217"/>
                    <a:pt x="34388" y="37783"/>
                    <a:pt x="34461" y="37315"/>
                  </a:cubicBezTo>
                  <a:cubicBezTo>
                    <a:pt x="35126" y="37163"/>
                    <a:pt x="35781" y="36962"/>
                    <a:pt x="36412" y="36723"/>
                  </a:cubicBezTo>
                  <a:cubicBezTo>
                    <a:pt x="39876" y="35417"/>
                    <a:pt x="42869" y="33129"/>
                    <a:pt x="45782" y="30845"/>
                  </a:cubicBezTo>
                  <a:cubicBezTo>
                    <a:pt x="47448" y="29539"/>
                    <a:pt x="49122" y="28212"/>
                    <a:pt x="50475" y="26582"/>
                  </a:cubicBezTo>
                  <a:cubicBezTo>
                    <a:pt x="53379" y="23091"/>
                    <a:pt x="54583" y="18533"/>
                    <a:pt x="55708" y="14133"/>
                  </a:cubicBezTo>
                  <a:cubicBezTo>
                    <a:pt x="56224" y="12111"/>
                    <a:pt x="56500" y="10110"/>
                    <a:pt x="55507" y="8276"/>
                  </a:cubicBezTo>
                  <a:cubicBezTo>
                    <a:pt x="54839" y="8449"/>
                    <a:pt x="54200" y="8706"/>
                    <a:pt x="53594" y="9028"/>
                  </a:cubicBezTo>
                  <a:cubicBezTo>
                    <a:pt x="53549" y="9596"/>
                    <a:pt x="53488" y="10163"/>
                    <a:pt x="53413" y="10732"/>
                  </a:cubicBezTo>
                  <a:cubicBezTo>
                    <a:pt x="52812" y="15221"/>
                    <a:pt x="51171" y="19643"/>
                    <a:pt x="48243" y="23098"/>
                  </a:cubicBezTo>
                  <a:cubicBezTo>
                    <a:pt x="46631" y="25003"/>
                    <a:pt x="44360" y="26670"/>
                    <a:pt x="41924" y="26670"/>
                  </a:cubicBezTo>
                  <a:cubicBezTo>
                    <a:pt x="41658" y="26670"/>
                    <a:pt x="41390" y="26650"/>
                    <a:pt x="41120" y="26608"/>
                  </a:cubicBezTo>
                  <a:cubicBezTo>
                    <a:pt x="39167" y="26306"/>
                    <a:pt x="37580" y="24934"/>
                    <a:pt x="35995" y="23752"/>
                  </a:cubicBezTo>
                  <a:cubicBezTo>
                    <a:pt x="34176" y="22396"/>
                    <a:pt x="32220" y="21225"/>
                    <a:pt x="30166" y="20265"/>
                  </a:cubicBezTo>
                  <a:cubicBezTo>
                    <a:pt x="27987" y="19244"/>
                    <a:pt x="25656" y="18437"/>
                    <a:pt x="23811" y="16892"/>
                  </a:cubicBezTo>
                  <a:cubicBezTo>
                    <a:pt x="22778" y="16027"/>
                    <a:pt x="21936" y="14965"/>
                    <a:pt x="21119" y="13887"/>
                  </a:cubicBezTo>
                  <a:cubicBezTo>
                    <a:pt x="20012" y="13517"/>
                    <a:pt x="18841" y="13319"/>
                    <a:pt x="17714" y="13319"/>
                  </a:cubicBezTo>
                  <a:cubicBezTo>
                    <a:pt x="17601" y="13319"/>
                    <a:pt x="17487" y="13321"/>
                    <a:pt x="17374" y="13325"/>
                  </a:cubicBezTo>
                  <a:cubicBezTo>
                    <a:pt x="14724" y="9892"/>
                    <a:pt x="11795" y="6084"/>
                    <a:pt x="8273" y="3556"/>
                  </a:cubicBezTo>
                  <a:cubicBezTo>
                    <a:pt x="5820" y="1795"/>
                    <a:pt x="2965" y="559"/>
                    <a:pt x="1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46"/>
            <p:cNvSpPr/>
            <p:nvPr/>
          </p:nvSpPr>
          <p:spPr>
            <a:xfrm>
              <a:off x="841350" y="742300"/>
              <a:ext cx="1395750" cy="545250"/>
            </a:xfrm>
            <a:custGeom>
              <a:avLst/>
              <a:gdLst/>
              <a:ahLst/>
              <a:cxnLst/>
              <a:rect l="l" t="t" r="r" b="b"/>
              <a:pathLst>
                <a:path w="55830" h="21810" extrusionOk="0">
                  <a:moveTo>
                    <a:pt x="1" y="0"/>
                  </a:moveTo>
                  <a:cubicBezTo>
                    <a:pt x="673" y="2719"/>
                    <a:pt x="1800" y="5427"/>
                    <a:pt x="3713" y="6903"/>
                  </a:cubicBezTo>
                  <a:cubicBezTo>
                    <a:pt x="8051" y="4831"/>
                    <a:pt x="12855" y="3798"/>
                    <a:pt x="17660" y="3798"/>
                  </a:cubicBezTo>
                  <a:cubicBezTo>
                    <a:pt x="22759" y="3798"/>
                    <a:pt x="27858" y="4961"/>
                    <a:pt x="32402" y="7280"/>
                  </a:cubicBezTo>
                  <a:cubicBezTo>
                    <a:pt x="38819" y="10555"/>
                    <a:pt x="43957" y="15861"/>
                    <a:pt x="50025" y="19746"/>
                  </a:cubicBezTo>
                  <a:cubicBezTo>
                    <a:pt x="51328" y="20582"/>
                    <a:pt x="52705" y="21361"/>
                    <a:pt x="54223" y="21658"/>
                  </a:cubicBezTo>
                  <a:cubicBezTo>
                    <a:pt x="54753" y="21763"/>
                    <a:pt x="55291" y="21803"/>
                    <a:pt x="55830" y="21810"/>
                  </a:cubicBezTo>
                  <a:cubicBezTo>
                    <a:pt x="55107" y="21492"/>
                    <a:pt x="54398" y="21148"/>
                    <a:pt x="53709" y="20778"/>
                  </a:cubicBezTo>
                  <a:cubicBezTo>
                    <a:pt x="48972" y="18241"/>
                    <a:pt x="44881" y="14684"/>
                    <a:pt x="40682" y="11336"/>
                  </a:cubicBezTo>
                  <a:cubicBezTo>
                    <a:pt x="36483" y="7985"/>
                    <a:pt x="32044" y="4769"/>
                    <a:pt x="26942" y="3091"/>
                  </a:cubicBezTo>
                  <a:cubicBezTo>
                    <a:pt x="22754" y="1713"/>
                    <a:pt x="18290" y="1429"/>
                    <a:pt x="13885" y="1332"/>
                  </a:cubicBezTo>
                  <a:cubicBezTo>
                    <a:pt x="9241" y="1227"/>
                    <a:pt x="4400" y="1269"/>
                    <a:pt x="1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46"/>
            <p:cNvSpPr/>
            <p:nvPr/>
          </p:nvSpPr>
          <p:spPr>
            <a:xfrm>
              <a:off x="3015700" y="694625"/>
              <a:ext cx="78125" cy="71750"/>
            </a:xfrm>
            <a:custGeom>
              <a:avLst/>
              <a:gdLst/>
              <a:ahLst/>
              <a:cxnLst/>
              <a:rect l="l" t="t" r="r" b="b"/>
              <a:pathLst>
                <a:path w="3125" h="2870" extrusionOk="0">
                  <a:moveTo>
                    <a:pt x="173" y="0"/>
                  </a:moveTo>
                  <a:cubicBezTo>
                    <a:pt x="122" y="0"/>
                    <a:pt x="72" y="27"/>
                    <a:pt x="43" y="74"/>
                  </a:cubicBezTo>
                  <a:cubicBezTo>
                    <a:pt x="0" y="147"/>
                    <a:pt x="24" y="239"/>
                    <a:pt x="96" y="282"/>
                  </a:cubicBezTo>
                  <a:cubicBezTo>
                    <a:pt x="1170" y="911"/>
                    <a:pt x="2114" y="1784"/>
                    <a:pt x="2826" y="2805"/>
                  </a:cubicBezTo>
                  <a:cubicBezTo>
                    <a:pt x="2855" y="2846"/>
                    <a:pt x="2902" y="2869"/>
                    <a:pt x="2951" y="2869"/>
                  </a:cubicBezTo>
                  <a:cubicBezTo>
                    <a:pt x="2981" y="2869"/>
                    <a:pt x="3011" y="2861"/>
                    <a:pt x="3038" y="2842"/>
                  </a:cubicBezTo>
                  <a:cubicBezTo>
                    <a:pt x="3106" y="2795"/>
                    <a:pt x="3124" y="2699"/>
                    <a:pt x="3076" y="2631"/>
                  </a:cubicBezTo>
                  <a:cubicBezTo>
                    <a:pt x="2339" y="1576"/>
                    <a:pt x="1362" y="673"/>
                    <a:pt x="251" y="21"/>
                  </a:cubicBezTo>
                  <a:cubicBezTo>
                    <a:pt x="226" y="7"/>
                    <a:pt x="200" y="0"/>
                    <a:pt x="173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46"/>
            <p:cNvSpPr/>
            <p:nvPr/>
          </p:nvSpPr>
          <p:spPr>
            <a:xfrm>
              <a:off x="2796125" y="869275"/>
              <a:ext cx="71100" cy="70700"/>
            </a:xfrm>
            <a:custGeom>
              <a:avLst/>
              <a:gdLst/>
              <a:ahLst/>
              <a:cxnLst/>
              <a:rect l="l" t="t" r="r" b="b"/>
              <a:pathLst>
                <a:path w="2844" h="2828" extrusionOk="0">
                  <a:moveTo>
                    <a:pt x="173" y="1"/>
                  </a:moveTo>
                  <a:cubicBezTo>
                    <a:pt x="119" y="1"/>
                    <a:pt x="67" y="29"/>
                    <a:pt x="40" y="81"/>
                  </a:cubicBezTo>
                  <a:cubicBezTo>
                    <a:pt x="0" y="154"/>
                    <a:pt x="29" y="246"/>
                    <a:pt x="103" y="285"/>
                  </a:cubicBezTo>
                  <a:cubicBezTo>
                    <a:pt x="1132" y="835"/>
                    <a:pt x="1998" y="1709"/>
                    <a:pt x="2537" y="2747"/>
                  </a:cubicBezTo>
                  <a:cubicBezTo>
                    <a:pt x="2564" y="2797"/>
                    <a:pt x="2616" y="2827"/>
                    <a:pt x="2672" y="2827"/>
                  </a:cubicBezTo>
                  <a:cubicBezTo>
                    <a:pt x="2695" y="2827"/>
                    <a:pt x="2719" y="2821"/>
                    <a:pt x="2739" y="2811"/>
                  </a:cubicBezTo>
                  <a:cubicBezTo>
                    <a:pt x="2815" y="2771"/>
                    <a:pt x="2844" y="2680"/>
                    <a:pt x="2804" y="2606"/>
                  </a:cubicBezTo>
                  <a:cubicBezTo>
                    <a:pt x="2236" y="1517"/>
                    <a:pt x="1329" y="599"/>
                    <a:pt x="244" y="18"/>
                  </a:cubicBezTo>
                  <a:cubicBezTo>
                    <a:pt x="221" y="6"/>
                    <a:pt x="197" y="1"/>
                    <a:pt x="173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46"/>
            <p:cNvSpPr/>
            <p:nvPr/>
          </p:nvSpPr>
          <p:spPr>
            <a:xfrm>
              <a:off x="2575300" y="530475"/>
              <a:ext cx="112425" cy="88025"/>
            </a:xfrm>
            <a:custGeom>
              <a:avLst/>
              <a:gdLst/>
              <a:ahLst/>
              <a:cxnLst/>
              <a:rect l="l" t="t" r="r" b="b"/>
              <a:pathLst>
                <a:path w="4497" h="3521" extrusionOk="0">
                  <a:moveTo>
                    <a:pt x="170" y="1"/>
                  </a:moveTo>
                  <a:cubicBezTo>
                    <a:pt x="109" y="1"/>
                    <a:pt x="51" y="38"/>
                    <a:pt x="29" y="99"/>
                  </a:cubicBezTo>
                  <a:cubicBezTo>
                    <a:pt x="0" y="176"/>
                    <a:pt x="39" y="264"/>
                    <a:pt x="118" y="293"/>
                  </a:cubicBezTo>
                  <a:cubicBezTo>
                    <a:pt x="1757" y="897"/>
                    <a:pt x="3206" y="2018"/>
                    <a:pt x="4200" y="3456"/>
                  </a:cubicBezTo>
                  <a:cubicBezTo>
                    <a:pt x="4230" y="3496"/>
                    <a:pt x="4275" y="3520"/>
                    <a:pt x="4324" y="3520"/>
                  </a:cubicBezTo>
                  <a:cubicBezTo>
                    <a:pt x="4354" y="3520"/>
                    <a:pt x="4386" y="3510"/>
                    <a:pt x="4410" y="3493"/>
                  </a:cubicBezTo>
                  <a:cubicBezTo>
                    <a:pt x="4479" y="3446"/>
                    <a:pt x="4496" y="3351"/>
                    <a:pt x="4447" y="3284"/>
                  </a:cubicBezTo>
                  <a:cubicBezTo>
                    <a:pt x="3420" y="1796"/>
                    <a:pt x="1918" y="634"/>
                    <a:pt x="222" y="10"/>
                  </a:cubicBezTo>
                  <a:cubicBezTo>
                    <a:pt x="205" y="4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46"/>
            <p:cNvSpPr/>
            <p:nvPr/>
          </p:nvSpPr>
          <p:spPr>
            <a:xfrm>
              <a:off x="2579450" y="461850"/>
              <a:ext cx="116875" cy="51900"/>
            </a:xfrm>
            <a:custGeom>
              <a:avLst/>
              <a:gdLst/>
              <a:ahLst/>
              <a:cxnLst/>
              <a:rect l="l" t="t" r="r" b="b"/>
              <a:pathLst>
                <a:path w="4675" h="2076" extrusionOk="0">
                  <a:moveTo>
                    <a:pt x="167" y="0"/>
                  </a:moveTo>
                  <a:cubicBezTo>
                    <a:pt x="131" y="0"/>
                    <a:pt x="94" y="13"/>
                    <a:pt x="65" y="41"/>
                  </a:cubicBezTo>
                  <a:cubicBezTo>
                    <a:pt x="3" y="98"/>
                    <a:pt x="0" y="193"/>
                    <a:pt x="58" y="254"/>
                  </a:cubicBezTo>
                  <a:cubicBezTo>
                    <a:pt x="670" y="906"/>
                    <a:pt x="1285" y="1521"/>
                    <a:pt x="2077" y="1855"/>
                  </a:cubicBezTo>
                  <a:cubicBezTo>
                    <a:pt x="2401" y="1991"/>
                    <a:pt x="2782" y="2076"/>
                    <a:pt x="3166" y="2076"/>
                  </a:cubicBezTo>
                  <a:cubicBezTo>
                    <a:pt x="3690" y="2076"/>
                    <a:pt x="4217" y="1920"/>
                    <a:pt x="4613" y="1531"/>
                  </a:cubicBezTo>
                  <a:cubicBezTo>
                    <a:pt x="4673" y="1474"/>
                    <a:pt x="4674" y="1378"/>
                    <a:pt x="4615" y="1318"/>
                  </a:cubicBezTo>
                  <a:cubicBezTo>
                    <a:pt x="4586" y="1288"/>
                    <a:pt x="4547" y="1273"/>
                    <a:pt x="4508" y="1273"/>
                  </a:cubicBezTo>
                  <a:cubicBezTo>
                    <a:pt x="4469" y="1273"/>
                    <a:pt x="4431" y="1287"/>
                    <a:pt x="4402" y="1316"/>
                  </a:cubicBezTo>
                  <a:cubicBezTo>
                    <a:pt x="4068" y="1645"/>
                    <a:pt x="3618" y="1776"/>
                    <a:pt x="3168" y="1776"/>
                  </a:cubicBezTo>
                  <a:cubicBezTo>
                    <a:pt x="2827" y="1776"/>
                    <a:pt x="2486" y="1701"/>
                    <a:pt x="2195" y="1579"/>
                  </a:cubicBezTo>
                  <a:cubicBezTo>
                    <a:pt x="1458" y="1266"/>
                    <a:pt x="867" y="677"/>
                    <a:pt x="277" y="48"/>
                  </a:cubicBezTo>
                  <a:cubicBezTo>
                    <a:pt x="248" y="16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46"/>
            <p:cNvSpPr/>
            <p:nvPr/>
          </p:nvSpPr>
          <p:spPr>
            <a:xfrm>
              <a:off x="2824200" y="501025"/>
              <a:ext cx="80875" cy="38825"/>
            </a:xfrm>
            <a:custGeom>
              <a:avLst/>
              <a:gdLst/>
              <a:ahLst/>
              <a:cxnLst/>
              <a:rect l="l" t="t" r="r" b="b"/>
              <a:pathLst>
                <a:path w="3235" h="1553" extrusionOk="0">
                  <a:moveTo>
                    <a:pt x="431" y="1"/>
                  </a:moveTo>
                  <a:cubicBezTo>
                    <a:pt x="336" y="1"/>
                    <a:pt x="241" y="5"/>
                    <a:pt x="146" y="13"/>
                  </a:cubicBezTo>
                  <a:cubicBezTo>
                    <a:pt x="64" y="20"/>
                    <a:pt x="1" y="93"/>
                    <a:pt x="8" y="176"/>
                  </a:cubicBezTo>
                  <a:cubicBezTo>
                    <a:pt x="15" y="253"/>
                    <a:pt x="78" y="315"/>
                    <a:pt x="156" y="315"/>
                  </a:cubicBezTo>
                  <a:cubicBezTo>
                    <a:pt x="161" y="315"/>
                    <a:pt x="166" y="314"/>
                    <a:pt x="171" y="314"/>
                  </a:cubicBezTo>
                  <a:cubicBezTo>
                    <a:pt x="257" y="307"/>
                    <a:pt x="344" y="303"/>
                    <a:pt x="430" y="303"/>
                  </a:cubicBezTo>
                  <a:cubicBezTo>
                    <a:pt x="1392" y="303"/>
                    <a:pt x="2340" y="746"/>
                    <a:pt x="2948" y="1496"/>
                  </a:cubicBezTo>
                  <a:cubicBezTo>
                    <a:pt x="2979" y="1532"/>
                    <a:pt x="3022" y="1552"/>
                    <a:pt x="3067" y="1552"/>
                  </a:cubicBezTo>
                  <a:cubicBezTo>
                    <a:pt x="3098" y="1552"/>
                    <a:pt x="3132" y="1541"/>
                    <a:pt x="3161" y="1519"/>
                  </a:cubicBezTo>
                  <a:cubicBezTo>
                    <a:pt x="3226" y="1466"/>
                    <a:pt x="3234" y="1370"/>
                    <a:pt x="3183" y="1306"/>
                  </a:cubicBezTo>
                  <a:cubicBezTo>
                    <a:pt x="2518" y="487"/>
                    <a:pt x="1483" y="1"/>
                    <a:pt x="43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46"/>
            <p:cNvSpPr/>
            <p:nvPr/>
          </p:nvSpPr>
          <p:spPr>
            <a:xfrm>
              <a:off x="2753550" y="660300"/>
              <a:ext cx="53150" cy="43175"/>
            </a:xfrm>
            <a:custGeom>
              <a:avLst/>
              <a:gdLst/>
              <a:ahLst/>
              <a:cxnLst/>
              <a:rect l="l" t="t" r="r" b="b"/>
              <a:pathLst>
                <a:path w="2126" h="1727" extrusionOk="0">
                  <a:moveTo>
                    <a:pt x="168" y="0"/>
                  </a:moveTo>
                  <a:cubicBezTo>
                    <a:pt x="101" y="0"/>
                    <a:pt x="41" y="43"/>
                    <a:pt x="22" y="110"/>
                  </a:cubicBezTo>
                  <a:cubicBezTo>
                    <a:pt x="0" y="192"/>
                    <a:pt x="46" y="274"/>
                    <a:pt x="127" y="296"/>
                  </a:cubicBezTo>
                  <a:cubicBezTo>
                    <a:pt x="839" y="494"/>
                    <a:pt x="1471" y="999"/>
                    <a:pt x="1822" y="1648"/>
                  </a:cubicBezTo>
                  <a:cubicBezTo>
                    <a:pt x="1849" y="1698"/>
                    <a:pt x="1901" y="1727"/>
                    <a:pt x="1954" y="1727"/>
                  </a:cubicBezTo>
                  <a:cubicBezTo>
                    <a:pt x="1980" y="1727"/>
                    <a:pt x="2004" y="1720"/>
                    <a:pt x="2026" y="1708"/>
                  </a:cubicBezTo>
                  <a:cubicBezTo>
                    <a:pt x="2100" y="1670"/>
                    <a:pt x="2126" y="1578"/>
                    <a:pt x="2087" y="1505"/>
                  </a:cubicBezTo>
                  <a:cubicBezTo>
                    <a:pt x="1699" y="784"/>
                    <a:pt x="997" y="223"/>
                    <a:pt x="208" y="6"/>
                  </a:cubicBezTo>
                  <a:cubicBezTo>
                    <a:pt x="195" y="2"/>
                    <a:pt x="181" y="0"/>
                    <a:pt x="168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46"/>
            <p:cNvSpPr/>
            <p:nvPr/>
          </p:nvSpPr>
          <p:spPr>
            <a:xfrm>
              <a:off x="2942675" y="590850"/>
              <a:ext cx="67975" cy="52250"/>
            </a:xfrm>
            <a:custGeom>
              <a:avLst/>
              <a:gdLst/>
              <a:ahLst/>
              <a:cxnLst/>
              <a:rect l="l" t="t" r="r" b="b"/>
              <a:pathLst>
                <a:path w="2719" h="2090" extrusionOk="0">
                  <a:moveTo>
                    <a:pt x="174" y="1"/>
                  </a:moveTo>
                  <a:cubicBezTo>
                    <a:pt x="109" y="1"/>
                    <a:pt x="49" y="41"/>
                    <a:pt x="27" y="105"/>
                  </a:cubicBezTo>
                  <a:cubicBezTo>
                    <a:pt x="0" y="185"/>
                    <a:pt x="46" y="271"/>
                    <a:pt x="125" y="297"/>
                  </a:cubicBezTo>
                  <a:cubicBezTo>
                    <a:pt x="1056" y="599"/>
                    <a:pt x="1870" y="1214"/>
                    <a:pt x="2421" y="2024"/>
                  </a:cubicBezTo>
                  <a:cubicBezTo>
                    <a:pt x="2449" y="2067"/>
                    <a:pt x="2498" y="2090"/>
                    <a:pt x="2547" y="2090"/>
                  </a:cubicBezTo>
                  <a:cubicBezTo>
                    <a:pt x="2576" y="2090"/>
                    <a:pt x="2606" y="2081"/>
                    <a:pt x="2630" y="2063"/>
                  </a:cubicBezTo>
                  <a:cubicBezTo>
                    <a:pt x="2700" y="2017"/>
                    <a:pt x="2719" y="1924"/>
                    <a:pt x="2672" y="1853"/>
                  </a:cubicBezTo>
                  <a:cubicBezTo>
                    <a:pt x="2085" y="986"/>
                    <a:pt x="1214" y="333"/>
                    <a:pt x="219" y="7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46"/>
            <p:cNvSpPr/>
            <p:nvPr/>
          </p:nvSpPr>
          <p:spPr>
            <a:xfrm>
              <a:off x="3006225" y="691575"/>
              <a:ext cx="51950" cy="109475"/>
            </a:xfrm>
            <a:custGeom>
              <a:avLst/>
              <a:gdLst/>
              <a:ahLst/>
              <a:cxnLst/>
              <a:rect l="l" t="t" r="r" b="b"/>
              <a:pathLst>
                <a:path w="2078" h="4379" extrusionOk="0">
                  <a:moveTo>
                    <a:pt x="171" y="1"/>
                  </a:moveTo>
                  <a:cubicBezTo>
                    <a:pt x="138" y="1"/>
                    <a:pt x="105" y="11"/>
                    <a:pt x="78" y="33"/>
                  </a:cubicBezTo>
                  <a:cubicBezTo>
                    <a:pt x="12" y="86"/>
                    <a:pt x="1" y="181"/>
                    <a:pt x="52" y="247"/>
                  </a:cubicBezTo>
                  <a:cubicBezTo>
                    <a:pt x="972" y="1402"/>
                    <a:pt x="1563" y="2785"/>
                    <a:pt x="1765" y="4247"/>
                  </a:cubicBezTo>
                  <a:cubicBezTo>
                    <a:pt x="1776" y="4323"/>
                    <a:pt x="1841" y="4379"/>
                    <a:pt x="1915" y="4379"/>
                  </a:cubicBezTo>
                  <a:cubicBezTo>
                    <a:pt x="1923" y="4379"/>
                    <a:pt x="1930" y="4376"/>
                    <a:pt x="1937" y="4376"/>
                  </a:cubicBezTo>
                  <a:cubicBezTo>
                    <a:pt x="2020" y="4366"/>
                    <a:pt x="2077" y="4288"/>
                    <a:pt x="2066" y="4207"/>
                  </a:cubicBezTo>
                  <a:cubicBezTo>
                    <a:pt x="1857" y="2690"/>
                    <a:pt x="1242" y="1256"/>
                    <a:pt x="292" y="59"/>
                  </a:cubicBezTo>
                  <a:cubicBezTo>
                    <a:pt x="261" y="21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46"/>
            <p:cNvSpPr/>
            <p:nvPr/>
          </p:nvSpPr>
          <p:spPr>
            <a:xfrm>
              <a:off x="2945125" y="594575"/>
              <a:ext cx="38550" cy="73250"/>
            </a:xfrm>
            <a:custGeom>
              <a:avLst/>
              <a:gdLst/>
              <a:ahLst/>
              <a:cxnLst/>
              <a:rect l="l" t="t" r="r" b="b"/>
              <a:pathLst>
                <a:path w="1542" h="2930" extrusionOk="0">
                  <a:moveTo>
                    <a:pt x="176" y="0"/>
                  </a:moveTo>
                  <a:cubicBezTo>
                    <a:pt x="148" y="0"/>
                    <a:pt x="120" y="8"/>
                    <a:pt x="94" y="25"/>
                  </a:cubicBezTo>
                  <a:cubicBezTo>
                    <a:pt x="22" y="68"/>
                    <a:pt x="1" y="161"/>
                    <a:pt x="45" y="232"/>
                  </a:cubicBezTo>
                  <a:cubicBezTo>
                    <a:pt x="551" y="1039"/>
                    <a:pt x="948" y="1912"/>
                    <a:pt x="1228" y="2822"/>
                  </a:cubicBezTo>
                  <a:cubicBezTo>
                    <a:pt x="1248" y="2888"/>
                    <a:pt x="1310" y="2930"/>
                    <a:pt x="1374" y="2930"/>
                  </a:cubicBezTo>
                  <a:cubicBezTo>
                    <a:pt x="1388" y="2930"/>
                    <a:pt x="1404" y="2928"/>
                    <a:pt x="1417" y="2924"/>
                  </a:cubicBezTo>
                  <a:cubicBezTo>
                    <a:pt x="1497" y="2900"/>
                    <a:pt x="1542" y="2815"/>
                    <a:pt x="1517" y="2735"/>
                  </a:cubicBezTo>
                  <a:cubicBezTo>
                    <a:pt x="1231" y="1799"/>
                    <a:pt x="822" y="903"/>
                    <a:pt x="302" y="72"/>
                  </a:cubicBezTo>
                  <a:cubicBezTo>
                    <a:pt x="274" y="26"/>
                    <a:pt x="226" y="0"/>
                    <a:pt x="176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46"/>
            <p:cNvSpPr/>
            <p:nvPr/>
          </p:nvSpPr>
          <p:spPr>
            <a:xfrm>
              <a:off x="2819225" y="496425"/>
              <a:ext cx="55075" cy="68775"/>
            </a:xfrm>
            <a:custGeom>
              <a:avLst/>
              <a:gdLst/>
              <a:ahLst/>
              <a:cxnLst/>
              <a:rect l="l" t="t" r="r" b="b"/>
              <a:pathLst>
                <a:path w="2203" h="2751" extrusionOk="0">
                  <a:moveTo>
                    <a:pt x="171" y="0"/>
                  </a:moveTo>
                  <a:cubicBezTo>
                    <a:pt x="129" y="0"/>
                    <a:pt x="87" y="18"/>
                    <a:pt x="56" y="52"/>
                  </a:cubicBezTo>
                  <a:cubicBezTo>
                    <a:pt x="1" y="114"/>
                    <a:pt x="8" y="210"/>
                    <a:pt x="71" y="264"/>
                  </a:cubicBezTo>
                  <a:cubicBezTo>
                    <a:pt x="830" y="926"/>
                    <a:pt x="1460" y="1758"/>
                    <a:pt x="1892" y="2665"/>
                  </a:cubicBezTo>
                  <a:cubicBezTo>
                    <a:pt x="1918" y="2719"/>
                    <a:pt x="1971" y="2751"/>
                    <a:pt x="2029" y="2751"/>
                  </a:cubicBezTo>
                  <a:cubicBezTo>
                    <a:pt x="2050" y="2751"/>
                    <a:pt x="2074" y="2747"/>
                    <a:pt x="2095" y="2740"/>
                  </a:cubicBezTo>
                  <a:cubicBezTo>
                    <a:pt x="2171" y="2704"/>
                    <a:pt x="2202" y="2612"/>
                    <a:pt x="2166" y="2536"/>
                  </a:cubicBezTo>
                  <a:cubicBezTo>
                    <a:pt x="1716" y="1590"/>
                    <a:pt x="1060" y="726"/>
                    <a:pt x="270" y="38"/>
                  </a:cubicBezTo>
                  <a:cubicBezTo>
                    <a:pt x="241" y="12"/>
                    <a:pt x="206" y="0"/>
                    <a:pt x="171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46"/>
            <p:cNvSpPr/>
            <p:nvPr/>
          </p:nvSpPr>
          <p:spPr>
            <a:xfrm>
              <a:off x="2746025" y="662750"/>
              <a:ext cx="53600" cy="100775"/>
            </a:xfrm>
            <a:custGeom>
              <a:avLst/>
              <a:gdLst/>
              <a:ahLst/>
              <a:cxnLst/>
              <a:rect l="l" t="t" r="r" b="b"/>
              <a:pathLst>
                <a:path w="2144" h="4031" extrusionOk="0">
                  <a:moveTo>
                    <a:pt x="171" y="1"/>
                  </a:moveTo>
                  <a:cubicBezTo>
                    <a:pt x="137" y="1"/>
                    <a:pt x="102" y="12"/>
                    <a:pt x="74" y="37"/>
                  </a:cubicBezTo>
                  <a:cubicBezTo>
                    <a:pt x="9" y="90"/>
                    <a:pt x="0" y="186"/>
                    <a:pt x="54" y="250"/>
                  </a:cubicBezTo>
                  <a:cubicBezTo>
                    <a:pt x="932" y="1303"/>
                    <a:pt x="1546" y="2569"/>
                    <a:pt x="1828" y="3912"/>
                  </a:cubicBezTo>
                  <a:cubicBezTo>
                    <a:pt x="1844" y="3984"/>
                    <a:pt x="1907" y="4031"/>
                    <a:pt x="1975" y="4031"/>
                  </a:cubicBezTo>
                  <a:cubicBezTo>
                    <a:pt x="1986" y="4031"/>
                    <a:pt x="1996" y="4031"/>
                    <a:pt x="2008" y="4030"/>
                  </a:cubicBezTo>
                  <a:cubicBezTo>
                    <a:pt x="2089" y="4011"/>
                    <a:pt x="2143" y="3932"/>
                    <a:pt x="2125" y="3850"/>
                  </a:cubicBezTo>
                  <a:cubicBezTo>
                    <a:pt x="1832" y="2459"/>
                    <a:pt x="1197" y="1147"/>
                    <a:pt x="287" y="55"/>
                  </a:cubicBezTo>
                  <a:cubicBezTo>
                    <a:pt x="257" y="19"/>
                    <a:pt x="214" y="1"/>
                    <a:pt x="17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46"/>
            <p:cNvSpPr/>
            <p:nvPr/>
          </p:nvSpPr>
          <p:spPr>
            <a:xfrm>
              <a:off x="2796200" y="861725"/>
              <a:ext cx="91600" cy="52850"/>
            </a:xfrm>
            <a:custGeom>
              <a:avLst/>
              <a:gdLst/>
              <a:ahLst/>
              <a:cxnLst/>
              <a:rect l="l" t="t" r="r" b="b"/>
              <a:pathLst>
                <a:path w="3664" h="2114" extrusionOk="0">
                  <a:moveTo>
                    <a:pt x="170" y="0"/>
                  </a:moveTo>
                  <a:cubicBezTo>
                    <a:pt x="110" y="0"/>
                    <a:pt x="53" y="36"/>
                    <a:pt x="30" y="96"/>
                  </a:cubicBezTo>
                  <a:cubicBezTo>
                    <a:pt x="0" y="174"/>
                    <a:pt x="39" y="261"/>
                    <a:pt x="116" y="291"/>
                  </a:cubicBezTo>
                  <a:cubicBezTo>
                    <a:pt x="1284" y="747"/>
                    <a:pt x="2391" y="1351"/>
                    <a:pt x="3405" y="2084"/>
                  </a:cubicBezTo>
                  <a:cubicBezTo>
                    <a:pt x="3433" y="2104"/>
                    <a:pt x="3463" y="2113"/>
                    <a:pt x="3493" y="2113"/>
                  </a:cubicBezTo>
                  <a:cubicBezTo>
                    <a:pt x="3540" y="2113"/>
                    <a:pt x="3586" y="2092"/>
                    <a:pt x="3615" y="2053"/>
                  </a:cubicBezTo>
                  <a:cubicBezTo>
                    <a:pt x="3663" y="1984"/>
                    <a:pt x="3649" y="1889"/>
                    <a:pt x="3580" y="1841"/>
                  </a:cubicBezTo>
                  <a:cubicBezTo>
                    <a:pt x="2545" y="1091"/>
                    <a:pt x="1416" y="475"/>
                    <a:pt x="225" y="10"/>
                  </a:cubicBezTo>
                  <a:cubicBezTo>
                    <a:pt x="207" y="3"/>
                    <a:pt x="188" y="0"/>
                    <a:pt x="170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46"/>
            <p:cNvSpPr/>
            <p:nvPr/>
          </p:nvSpPr>
          <p:spPr>
            <a:xfrm>
              <a:off x="509675" y="96725"/>
              <a:ext cx="715025" cy="868750"/>
            </a:xfrm>
            <a:custGeom>
              <a:avLst/>
              <a:gdLst/>
              <a:ahLst/>
              <a:cxnLst/>
              <a:rect l="l" t="t" r="r" b="b"/>
              <a:pathLst>
                <a:path w="28601" h="34750" extrusionOk="0">
                  <a:moveTo>
                    <a:pt x="9328" y="0"/>
                  </a:moveTo>
                  <a:cubicBezTo>
                    <a:pt x="8794" y="0"/>
                    <a:pt x="8276" y="99"/>
                    <a:pt x="7793" y="353"/>
                  </a:cubicBezTo>
                  <a:cubicBezTo>
                    <a:pt x="6830" y="859"/>
                    <a:pt x="6255" y="1876"/>
                    <a:pt x="5808" y="2869"/>
                  </a:cubicBezTo>
                  <a:cubicBezTo>
                    <a:pt x="4287" y="6251"/>
                    <a:pt x="3648" y="9952"/>
                    <a:pt x="3023" y="13607"/>
                  </a:cubicBezTo>
                  <a:cubicBezTo>
                    <a:pt x="2096" y="19021"/>
                    <a:pt x="1170" y="24435"/>
                    <a:pt x="375" y="29871"/>
                  </a:cubicBezTo>
                  <a:cubicBezTo>
                    <a:pt x="181" y="31198"/>
                    <a:pt x="0" y="32594"/>
                    <a:pt x="475" y="33850"/>
                  </a:cubicBezTo>
                  <a:cubicBezTo>
                    <a:pt x="600" y="34181"/>
                    <a:pt x="790" y="34516"/>
                    <a:pt x="1113" y="34662"/>
                  </a:cubicBezTo>
                  <a:cubicBezTo>
                    <a:pt x="1255" y="34728"/>
                    <a:pt x="1410" y="34749"/>
                    <a:pt x="1567" y="34749"/>
                  </a:cubicBezTo>
                  <a:cubicBezTo>
                    <a:pt x="1717" y="34749"/>
                    <a:pt x="1869" y="34730"/>
                    <a:pt x="2017" y="34710"/>
                  </a:cubicBezTo>
                  <a:cubicBezTo>
                    <a:pt x="5847" y="34186"/>
                    <a:pt x="9675" y="33663"/>
                    <a:pt x="13504" y="33142"/>
                  </a:cubicBezTo>
                  <a:cubicBezTo>
                    <a:pt x="16855" y="32683"/>
                    <a:pt x="20205" y="32226"/>
                    <a:pt x="23556" y="31770"/>
                  </a:cubicBezTo>
                  <a:cubicBezTo>
                    <a:pt x="24560" y="31634"/>
                    <a:pt x="27202" y="31771"/>
                    <a:pt x="27893" y="30947"/>
                  </a:cubicBezTo>
                  <a:cubicBezTo>
                    <a:pt x="28601" y="30105"/>
                    <a:pt x="27615" y="28256"/>
                    <a:pt x="27377" y="27358"/>
                  </a:cubicBezTo>
                  <a:cubicBezTo>
                    <a:pt x="25813" y="21458"/>
                    <a:pt x="25164" y="15312"/>
                    <a:pt x="25469" y="9214"/>
                  </a:cubicBezTo>
                  <a:cubicBezTo>
                    <a:pt x="25545" y="7664"/>
                    <a:pt x="25684" y="6101"/>
                    <a:pt x="25425" y="4571"/>
                  </a:cubicBezTo>
                  <a:cubicBezTo>
                    <a:pt x="25379" y="4312"/>
                    <a:pt x="25317" y="4040"/>
                    <a:pt x="25141" y="3841"/>
                  </a:cubicBezTo>
                  <a:cubicBezTo>
                    <a:pt x="24896" y="3565"/>
                    <a:pt x="24496" y="3501"/>
                    <a:pt x="24129" y="3451"/>
                  </a:cubicBezTo>
                  <a:cubicBezTo>
                    <a:pt x="20125" y="2902"/>
                    <a:pt x="16170" y="1970"/>
                    <a:pt x="12342" y="673"/>
                  </a:cubicBezTo>
                  <a:cubicBezTo>
                    <a:pt x="11376" y="346"/>
                    <a:pt x="10325" y="0"/>
                    <a:pt x="9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46"/>
            <p:cNvSpPr/>
            <p:nvPr/>
          </p:nvSpPr>
          <p:spPr>
            <a:xfrm>
              <a:off x="509700" y="164350"/>
              <a:ext cx="715050" cy="801075"/>
            </a:xfrm>
            <a:custGeom>
              <a:avLst/>
              <a:gdLst/>
              <a:ahLst/>
              <a:cxnLst/>
              <a:rect l="l" t="t" r="r" b="b"/>
              <a:pathLst>
                <a:path w="28602" h="32043" extrusionOk="0">
                  <a:moveTo>
                    <a:pt x="19821" y="0"/>
                  </a:moveTo>
                  <a:cubicBezTo>
                    <a:pt x="18805" y="6285"/>
                    <a:pt x="19375" y="12914"/>
                    <a:pt x="18537" y="19290"/>
                  </a:cubicBezTo>
                  <a:cubicBezTo>
                    <a:pt x="18438" y="20050"/>
                    <a:pt x="18315" y="20814"/>
                    <a:pt x="18017" y="21519"/>
                  </a:cubicBezTo>
                  <a:cubicBezTo>
                    <a:pt x="17345" y="23104"/>
                    <a:pt x="15864" y="24203"/>
                    <a:pt x="14328" y="24985"/>
                  </a:cubicBezTo>
                  <a:cubicBezTo>
                    <a:pt x="11440" y="26454"/>
                    <a:pt x="8194" y="27049"/>
                    <a:pt x="4939" y="27049"/>
                  </a:cubicBezTo>
                  <a:cubicBezTo>
                    <a:pt x="3689" y="27049"/>
                    <a:pt x="2439" y="26961"/>
                    <a:pt x="1206" y="26802"/>
                  </a:cubicBezTo>
                  <a:cubicBezTo>
                    <a:pt x="953" y="26769"/>
                    <a:pt x="700" y="26732"/>
                    <a:pt x="447" y="26694"/>
                  </a:cubicBezTo>
                  <a:cubicBezTo>
                    <a:pt x="424" y="26851"/>
                    <a:pt x="399" y="27008"/>
                    <a:pt x="375" y="27163"/>
                  </a:cubicBezTo>
                  <a:cubicBezTo>
                    <a:pt x="182" y="28490"/>
                    <a:pt x="1" y="29886"/>
                    <a:pt x="475" y="31142"/>
                  </a:cubicBezTo>
                  <a:cubicBezTo>
                    <a:pt x="601" y="31474"/>
                    <a:pt x="791" y="31810"/>
                    <a:pt x="1113" y="31956"/>
                  </a:cubicBezTo>
                  <a:cubicBezTo>
                    <a:pt x="1255" y="32021"/>
                    <a:pt x="1407" y="32042"/>
                    <a:pt x="1564" y="32042"/>
                  </a:cubicBezTo>
                  <a:cubicBezTo>
                    <a:pt x="1715" y="32042"/>
                    <a:pt x="1869" y="32022"/>
                    <a:pt x="2019" y="32002"/>
                  </a:cubicBezTo>
                  <a:cubicBezTo>
                    <a:pt x="5849" y="31480"/>
                    <a:pt x="9677" y="30958"/>
                    <a:pt x="13506" y="30435"/>
                  </a:cubicBezTo>
                  <a:cubicBezTo>
                    <a:pt x="16856" y="29976"/>
                    <a:pt x="20207" y="29519"/>
                    <a:pt x="23556" y="29062"/>
                  </a:cubicBezTo>
                  <a:cubicBezTo>
                    <a:pt x="24561" y="28926"/>
                    <a:pt x="27202" y="29064"/>
                    <a:pt x="27893" y="28239"/>
                  </a:cubicBezTo>
                  <a:cubicBezTo>
                    <a:pt x="28601" y="27398"/>
                    <a:pt x="27617" y="25549"/>
                    <a:pt x="27377" y="24652"/>
                  </a:cubicBezTo>
                  <a:cubicBezTo>
                    <a:pt x="25814" y="18750"/>
                    <a:pt x="25166" y="12606"/>
                    <a:pt x="25470" y="6507"/>
                  </a:cubicBezTo>
                  <a:cubicBezTo>
                    <a:pt x="25547" y="4957"/>
                    <a:pt x="25685" y="3393"/>
                    <a:pt x="25425" y="1865"/>
                  </a:cubicBezTo>
                  <a:cubicBezTo>
                    <a:pt x="25381" y="1606"/>
                    <a:pt x="25318" y="1333"/>
                    <a:pt x="25141" y="1134"/>
                  </a:cubicBezTo>
                  <a:cubicBezTo>
                    <a:pt x="24896" y="857"/>
                    <a:pt x="24496" y="793"/>
                    <a:pt x="24129" y="743"/>
                  </a:cubicBezTo>
                  <a:cubicBezTo>
                    <a:pt x="22686" y="546"/>
                    <a:pt x="21249" y="296"/>
                    <a:pt x="19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46"/>
            <p:cNvSpPr/>
            <p:nvPr/>
          </p:nvSpPr>
          <p:spPr>
            <a:xfrm>
              <a:off x="1079275" y="151750"/>
              <a:ext cx="227550" cy="769025"/>
            </a:xfrm>
            <a:custGeom>
              <a:avLst/>
              <a:gdLst/>
              <a:ahLst/>
              <a:cxnLst/>
              <a:rect l="l" t="t" r="r" b="b"/>
              <a:pathLst>
                <a:path w="9102" h="30761" extrusionOk="0">
                  <a:moveTo>
                    <a:pt x="1680" y="1"/>
                  </a:moveTo>
                  <a:cubicBezTo>
                    <a:pt x="1379" y="1"/>
                    <a:pt x="1068" y="19"/>
                    <a:pt x="813" y="175"/>
                  </a:cubicBezTo>
                  <a:cubicBezTo>
                    <a:pt x="294" y="489"/>
                    <a:pt x="221" y="1198"/>
                    <a:pt x="207" y="1803"/>
                  </a:cubicBezTo>
                  <a:cubicBezTo>
                    <a:pt x="1" y="10927"/>
                    <a:pt x="266" y="20061"/>
                    <a:pt x="1001" y="29158"/>
                  </a:cubicBezTo>
                  <a:cubicBezTo>
                    <a:pt x="1044" y="29685"/>
                    <a:pt x="1129" y="30283"/>
                    <a:pt x="1566" y="30579"/>
                  </a:cubicBezTo>
                  <a:cubicBezTo>
                    <a:pt x="1770" y="30717"/>
                    <a:pt x="2010" y="30760"/>
                    <a:pt x="2259" y="30760"/>
                  </a:cubicBezTo>
                  <a:cubicBezTo>
                    <a:pt x="2456" y="30760"/>
                    <a:pt x="2657" y="30733"/>
                    <a:pt x="2850" y="30704"/>
                  </a:cubicBezTo>
                  <a:cubicBezTo>
                    <a:pt x="3926" y="30541"/>
                    <a:pt x="8199" y="30552"/>
                    <a:pt x="8862" y="29764"/>
                  </a:cubicBezTo>
                  <a:cubicBezTo>
                    <a:pt x="9102" y="29473"/>
                    <a:pt x="8521" y="26175"/>
                    <a:pt x="8431" y="25486"/>
                  </a:cubicBezTo>
                  <a:cubicBezTo>
                    <a:pt x="8570" y="16999"/>
                    <a:pt x="8709" y="8515"/>
                    <a:pt x="8849" y="27"/>
                  </a:cubicBezTo>
                  <a:lnTo>
                    <a:pt x="1776" y="1"/>
                  </a:lnTo>
                  <a:cubicBezTo>
                    <a:pt x="1745" y="1"/>
                    <a:pt x="1713" y="1"/>
                    <a:pt x="1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46"/>
            <p:cNvSpPr/>
            <p:nvPr/>
          </p:nvSpPr>
          <p:spPr>
            <a:xfrm>
              <a:off x="1079325" y="151700"/>
              <a:ext cx="174750" cy="769000"/>
            </a:xfrm>
            <a:custGeom>
              <a:avLst/>
              <a:gdLst/>
              <a:ahLst/>
              <a:cxnLst/>
              <a:rect l="l" t="t" r="r" b="b"/>
              <a:pathLst>
                <a:path w="6990" h="30760" extrusionOk="0">
                  <a:moveTo>
                    <a:pt x="1714" y="0"/>
                  </a:moveTo>
                  <a:cubicBezTo>
                    <a:pt x="1402" y="0"/>
                    <a:pt x="1077" y="15"/>
                    <a:pt x="811" y="175"/>
                  </a:cubicBezTo>
                  <a:cubicBezTo>
                    <a:pt x="291" y="488"/>
                    <a:pt x="219" y="1197"/>
                    <a:pt x="205" y="1801"/>
                  </a:cubicBezTo>
                  <a:cubicBezTo>
                    <a:pt x="0" y="10926"/>
                    <a:pt x="265" y="20061"/>
                    <a:pt x="999" y="29157"/>
                  </a:cubicBezTo>
                  <a:cubicBezTo>
                    <a:pt x="1042" y="29683"/>
                    <a:pt x="1125" y="30282"/>
                    <a:pt x="1562" y="30577"/>
                  </a:cubicBezTo>
                  <a:cubicBezTo>
                    <a:pt x="1767" y="30716"/>
                    <a:pt x="2008" y="30759"/>
                    <a:pt x="2258" y="30759"/>
                  </a:cubicBezTo>
                  <a:cubicBezTo>
                    <a:pt x="2454" y="30759"/>
                    <a:pt x="2656" y="30732"/>
                    <a:pt x="2848" y="30703"/>
                  </a:cubicBezTo>
                  <a:cubicBezTo>
                    <a:pt x="3526" y="30599"/>
                    <a:pt x="5475" y="30564"/>
                    <a:pt x="6990" y="30356"/>
                  </a:cubicBezTo>
                  <a:cubicBezTo>
                    <a:pt x="5173" y="27675"/>
                    <a:pt x="4596" y="24186"/>
                    <a:pt x="4344" y="20890"/>
                  </a:cubicBezTo>
                  <a:cubicBezTo>
                    <a:pt x="3810" y="13916"/>
                    <a:pt x="4260" y="6867"/>
                    <a:pt x="5660" y="15"/>
                  </a:cubicBezTo>
                  <a:cubicBezTo>
                    <a:pt x="4366" y="12"/>
                    <a:pt x="3070" y="6"/>
                    <a:pt x="1774" y="0"/>
                  </a:cubicBezTo>
                  <a:cubicBezTo>
                    <a:pt x="1755" y="0"/>
                    <a:pt x="1735" y="0"/>
                    <a:pt x="1714" y="0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46"/>
            <p:cNvSpPr/>
            <p:nvPr/>
          </p:nvSpPr>
          <p:spPr>
            <a:xfrm>
              <a:off x="2546450" y="265075"/>
              <a:ext cx="2023150" cy="1221425"/>
            </a:xfrm>
            <a:custGeom>
              <a:avLst/>
              <a:gdLst/>
              <a:ahLst/>
              <a:cxnLst/>
              <a:rect l="l" t="t" r="r" b="b"/>
              <a:pathLst>
                <a:path w="80926" h="48857" extrusionOk="0">
                  <a:moveTo>
                    <a:pt x="78871" y="0"/>
                  </a:moveTo>
                  <a:lnTo>
                    <a:pt x="0" y="3579"/>
                  </a:lnTo>
                  <a:lnTo>
                    <a:pt x="2054" y="48856"/>
                  </a:lnTo>
                  <a:lnTo>
                    <a:pt x="80925" y="45278"/>
                  </a:lnTo>
                  <a:lnTo>
                    <a:pt x="788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46"/>
            <p:cNvSpPr/>
            <p:nvPr/>
          </p:nvSpPr>
          <p:spPr>
            <a:xfrm>
              <a:off x="2546225" y="349625"/>
              <a:ext cx="315275" cy="1141925"/>
            </a:xfrm>
            <a:custGeom>
              <a:avLst/>
              <a:gdLst/>
              <a:ahLst/>
              <a:cxnLst/>
              <a:rect l="l" t="t" r="r" b="b"/>
              <a:pathLst>
                <a:path w="12611" h="45677" extrusionOk="0">
                  <a:moveTo>
                    <a:pt x="1" y="1"/>
                  </a:moveTo>
                  <a:lnTo>
                    <a:pt x="2073" y="45676"/>
                  </a:lnTo>
                  <a:lnTo>
                    <a:pt x="12610" y="33755"/>
                  </a:lnTo>
                  <a:lnTo>
                    <a:pt x="11573" y="109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3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46"/>
            <p:cNvSpPr/>
            <p:nvPr/>
          </p:nvSpPr>
          <p:spPr>
            <a:xfrm>
              <a:off x="2949250" y="363350"/>
              <a:ext cx="1495400" cy="1012475"/>
            </a:xfrm>
            <a:custGeom>
              <a:avLst/>
              <a:gdLst/>
              <a:ahLst/>
              <a:cxnLst/>
              <a:rect l="l" t="t" r="r" b="b"/>
              <a:pathLst>
                <a:path w="59816" h="40499" extrusionOk="0">
                  <a:moveTo>
                    <a:pt x="53667" y="1"/>
                  </a:moveTo>
                  <a:lnTo>
                    <a:pt x="4352" y="2238"/>
                  </a:lnTo>
                  <a:cubicBezTo>
                    <a:pt x="4467" y="4755"/>
                    <a:pt x="2518" y="6889"/>
                    <a:pt x="1" y="7003"/>
                  </a:cubicBezTo>
                  <a:lnTo>
                    <a:pt x="1328" y="36279"/>
                  </a:lnTo>
                  <a:cubicBezTo>
                    <a:pt x="1399" y="36275"/>
                    <a:pt x="1470" y="36274"/>
                    <a:pt x="1540" y="36274"/>
                  </a:cubicBezTo>
                  <a:cubicBezTo>
                    <a:pt x="3919" y="36274"/>
                    <a:pt x="5904" y="38116"/>
                    <a:pt x="6082" y="40498"/>
                  </a:cubicBezTo>
                  <a:lnTo>
                    <a:pt x="55410" y="38261"/>
                  </a:lnTo>
                  <a:cubicBezTo>
                    <a:pt x="55370" y="35803"/>
                    <a:pt x="57289" y="33740"/>
                    <a:pt x="59761" y="33629"/>
                  </a:cubicBezTo>
                  <a:cubicBezTo>
                    <a:pt x="59773" y="33629"/>
                    <a:pt x="59785" y="33630"/>
                    <a:pt x="59797" y="33630"/>
                  </a:cubicBezTo>
                  <a:cubicBezTo>
                    <a:pt x="59803" y="33630"/>
                    <a:pt x="59809" y="33630"/>
                    <a:pt x="59815" y="33629"/>
                  </a:cubicBezTo>
                  <a:lnTo>
                    <a:pt x="58485" y="4346"/>
                  </a:lnTo>
                  <a:lnTo>
                    <a:pt x="58432" y="4352"/>
                  </a:lnTo>
                  <a:cubicBezTo>
                    <a:pt x="58362" y="4355"/>
                    <a:pt x="58291" y="4357"/>
                    <a:pt x="58221" y="4357"/>
                  </a:cubicBezTo>
                  <a:cubicBezTo>
                    <a:pt x="55797" y="4357"/>
                    <a:pt x="53778" y="2448"/>
                    <a:pt x="53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46"/>
            <p:cNvSpPr/>
            <p:nvPr/>
          </p:nvSpPr>
          <p:spPr>
            <a:xfrm>
              <a:off x="3266900" y="484675"/>
              <a:ext cx="916400" cy="742275"/>
            </a:xfrm>
            <a:custGeom>
              <a:avLst/>
              <a:gdLst/>
              <a:ahLst/>
              <a:cxnLst/>
              <a:rect l="l" t="t" r="r" b="b"/>
              <a:pathLst>
                <a:path w="36656" h="29691" extrusionOk="0">
                  <a:moveTo>
                    <a:pt x="11983" y="5495"/>
                  </a:moveTo>
                  <a:cubicBezTo>
                    <a:pt x="12029" y="5495"/>
                    <a:pt x="12069" y="5512"/>
                    <a:pt x="12103" y="5541"/>
                  </a:cubicBezTo>
                  <a:cubicBezTo>
                    <a:pt x="12140" y="5577"/>
                    <a:pt x="12160" y="5617"/>
                    <a:pt x="12161" y="5665"/>
                  </a:cubicBezTo>
                  <a:cubicBezTo>
                    <a:pt x="12156" y="5705"/>
                    <a:pt x="12149" y="5755"/>
                    <a:pt x="12113" y="5797"/>
                  </a:cubicBezTo>
                  <a:lnTo>
                    <a:pt x="11991" y="5930"/>
                  </a:lnTo>
                  <a:lnTo>
                    <a:pt x="11858" y="5808"/>
                  </a:lnTo>
                  <a:cubicBezTo>
                    <a:pt x="11822" y="5775"/>
                    <a:pt x="11802" y="5733"/>
                    <a:pt x="11800" y="5683"/>
                  </a:cubicBezTo>
                  <a:cubicBezTo>
                    <a:pt x="11797" y="5633"/>
                    <a:pt x="11815" y="5590"/>
                    <a:pt x="11846" y="5553"/>
                  </a:cubicBezTo>
                  <a:cubicBezTo>
                    <a:pt x="11881" y="5517"/>
                    <a:pt x="11922" y="5497"/>
                    <a:pt x="11972" y="5496"/>
                  </a:cubicBezTo>
                  <a:cubicBezTo>
                    <a:pt x="11976" y="5495"/>
                    <a:pt x="11979" y="5495"/>
                    <a:pt x="11983" y="5495"/>
                  </a:cubicBezTo>
                  <a:close/>
                  <a:moveTo>
                    <a:pt x="12799" y="23764"/>
                  </a:moveTo>
                  <a:lnTo>
                    <a:pt x="12933" y="23884"/>
                  </a:lnTo>
                  <a:cubicBezTo>
                    <a:pt x="12971" y="23920"/>
                    <a:pt x="12990" y="23958"/>
                    <a:pt x="12993" y="24013"/>
                  </a:cubicBezTo>
                  <a:cubicBezTo>
                    <a:pt x="12994" y="24065"/>
                    <a:pt x="12980" y="24102"/>
                    <a:pt x="12947" y="24142"/>
                  </a:cubicBezTo>
                  <a:cubicBezTo>
                    <a:pt x="12911" y="24181"/>
                    <a:pt x="12861" y="24200"/>
                    <a:pt x="12811" y="24200"/>
                  </a:cubicBezTo>
                  <a:cubicBezTo>
                    <a:pt x="12768" y="24200"/>
                    <a:pt x="12725" y="24185"/>
                    <a:pt x="12692" y="24156"/>
                  </a:cubicBezTo>
                  <a:cubicBezTo>
                    <a:pt x="12654" y="24122"/>
                    <a:pt x="12633" y="24079"/>
                    <a:pt x="12632" y="24029"/>
                  </a:cubicBezTo>
                  <a:cubicBezTo>
                    <a:pt x="12629" y="23979"/>
                    <a:pt x="12643" y="23934"/>
                    <a:pt x="12677" y="23898"/>
                  </a:cubicBezTo>
                  <a:lnTo>
                    <a:pt x="12799" y="23764"/>
                  </a:lnTo>
                  <a:close/>
                  <a:moveTo>
                    <a:pt x="11990" y="0"/>
                  </a:moveTo>
                  <a:cubicBezTo>
                    <a:pt x="11901" y="0"/>
                    <a:pt x="11811" y="2"/>
                    <a:pt x="11721" y="6"/>
                  </a:cubicBezTo>
                  <a:cubicBezTo>
                    <a:pt x="10205" y="74"/>
                    <a:pt x="8809" y="727"/>
                    <a:pt x="7789" y="1845"/>
                  </a:cubicBezTo>
                  <a:cubicBezTo>
                    <a:pt x="6788" y="2940"/>
                    <a:pt x="6265" y="4352"/>
                    <a:pt x="6308" y="5832"/>
                  </a:cubicBezTo>
                  <a:cubicBezTo>
                    <a:pt x="5764" y="5605"/>
                    <a:pt x="5178" y="5488"/>
                    <a:pt x="4575" y="5488"/>
                  </a:cubicBezTo>
                  <a:cubicBezTo>
                    <a:pt x="4506" y="5488"/>
                    <a:pt x="4436" y="5490"/>
                    <a:pt x="4366" y="5493"/>
                  </a:cubicBezTo>
                  <a:cubicBezTo>
                    <a:pt x="3159" y="5547"/>
                    <a:pt x="2044" y="6070"/>
                    <a:pt x="1230" y="6962"/>
                  </a:cubicBezTo>
                  <a:cubicBezTo>
                    <a:pt x="420" y="7850"/>
                    <a:pt x="0" y="8997"/>
                    <a:pt x="49" y="10198"/>
                  </a:cubicBezTo>
                  <a:cubicBezTo>
                    <a:pt x="49" y="10207"/>
                    <a:pt x="49" y="10214"/>
                    <a:pt x="51" y="10221"/>
                  </a:cubicBezTo>
                  <a:cubicBezTo>
                    <a:pt x="105" y="11431"/>
                    <a:pt x="630" y="12544"/>
                    <a:pt x="1521" y="13358"/>
                  </a:cubicBezTo>
                  <a:lnTo>
                    <a:pt x="3466" y="15133"/>
                  </a:lnTo>
                  <a:lnTo>
                    <a:pt x="1692" y="17077"/>
                  </a:lnTo>
                  <a:cubicBezTo>
                    <a:pt x="880" y="17963"/>
                    <a:pt x="461" y="19113"/>
                    <a:pt x="509" y="20312"/>
                  </a:cubicBezTo>
                  <a:cubicBezTo>
                    <a:pt x="509" y="20321"/>
                    <a:pt x="509" y="20328"/>
                    <a:pt x="511" y="20335"/>
                  </a:cubicBezTo>
                  <a:cubicBezTo>
                    <a:pt x="565" y="21543"/>
                    <a:pt x="1088" y="22656"/>
                    <a:pt x="1980" y="23473"/>
                  </a:cubicBezTo>
                  <a:cubicBezTo>
                    <a:pt x="2822" y="24241"/>
                    <a:pt x="3898" y="24657"/>
                    <a:pt x="5034" y="24657"/>
                  </a:cubicBezTo>
                  <a:cubicBezTo>
                    <a:pt x="5102" y="24657"/>
                    <a:pt x="5171" y="24655"/>
                    <a:pt x="5239" y="24652"/>
                  </a:cubicBezTo>
                  <a:cubicBezTo>
                    <a:pt x="5914" y="24622"/>
                    <a:pt x="6559" y="24444"/>
                    <a:pt x="7142" y="24139"/>
                  </a:cubicBezTo>
                  <a:cubicBezTo>
                    <a:pt x="7142" y="24185"/>
                    <a:pt x="7144" y="24231"/>
                    <a:pt x="7147" y="24275"/>
                  </a:cubicBezTo>
                  <a:cubicBezTo>
                    <a:pt x="7215" y="25792"/>
                    <a:pt x="7869" y="27188"/>
                    <a:pt x="8987" y="28208"/>
                  </a:cubicBezTo>
                  <a:cubicBezTo>
                    <a:pt x="10073" y="29201"/>
                    <a:pt x="11443" y="29690"/>
                    <a:pt x="12810" y="29690"/>
                  </a:cubicBezTo>
                  <a:cubicBezTo>
                    <a:pt x="14350" y="29690"/>
                    <a:pt x="15885" y="29069"/>
                    <a:pt x="17003" y="27847"/>
                  </a:cubicBezTo>
                  <a:cubicBezTo>
                    <a:pt x="18018" y="26733"/>
                    <a:pt x="18544" y="25293"/>
                    <a:pt x="18482" y="23786"/>
                  </a:cubicBezTo>
                  <a:cubicBezTo>
                    <a:pt x="18479" y="23738"/>
                    <a:pt x="18476" y="23695"/>
                    <a:pt x="18475" y="23649"/>
                  </a:cubicBezTo>
                  <a:lnTo>
                    <a:pt x="18475" y="23649"/>
                  </a:lnTo>
                  <a:cubicBezTo>
                    <a:pt x="19004" y="23860"/>
                    <a:pt x="19570" y="23970"/>
                    <a:pt x="20152" y="23970"/>
                  </a:cubicBezTo>
                  <a:cubicBezTo>
                    <a:pt x="20223" y="23970"/>
                    <a:pt x="20293" y="23969"/>
                    <a:pt x="20364" y="23966"/>
                  </a:cubicBezTo>
                  <a:cubicBezTo>
                    <a:pt x="21572" y="23910"/>
                    <a:pt x="22687" y="23387"/>
                    <a:pt x="23498" y="22497"/>
                  </a:cubicBezTo>
                  <a:cubicBezTo>
                    <a:pt x="24310" y="21609"/>
                    <a:pt x="24730" y="20461"/>
                    <a:pt x="24681" y="19262"/>
                  </a:cubicBezTo>
                  <a:cubicBezTo>
                    <a:pt x="24681" y="19252"/>
                    <a:pt x="24681" y="19245"/>
                    <a:pt x="24679" y="19237"/>
                  </a:cubicBezTo>
                  <a:cubicBezTo>
                    <a:pt x="24664" y="18879"/>
                    <a:pt x="24593" y="18535"/>
                    <a:pt x="24499" y="18198"/>
                  </a:cubicBezTo>
                  <a:lnTo>
                    <a:pt x="24499" y="18198"/>
                  </a:lnTo>
                  <a:cubicBezTo>
                    <a:pt x="24923" y="18342"/>
                    <a:pt x="25376" y="18427"/>
                    <a:pt x="25845" y="18427"/>
                  </a:cubicBezTo>
                  <a:cubicBezTo>
                    <a:pt x="25904" y="18427"/>
                    <a:pt x="25963" y="18426"/>
                    <a:pt x="26022" y="18423"/>
                  </a:cubicBezTo>
                  <a:cubicBezTo>
                    <a:pt x="26765" y="18389"/>
                    <a:pt x="27460" y="18148"/>
                    <a:pt x="28070" y="17760"/>
                  </a:cubicBezTo>
                  <a:lnTo>
                    <a:pt x="32025" y="19050"/>
                  </a:lnTo>
                  <a:cubicBezTo>
                    <a:pt x="32379" y="19165"/>
                    <a:pt x="32744" y="19222"/>
                    <a:pt x="33107" y="19222"/>
                  </a:cubicBezTo>
                  <a:cubicBezTo>
                    <a:pt x="33864" y="19222"/>
                    <a:pt x="34612" y="18976"/>
                    <a:pt x="35231" y="18506"/>
                  </a:cubicBezTo>
                  <a:cubicBezTo>
                    <a:pt x="36141" y="17816"/>
                    <a:pt x="36655" y="16722"/>
                    <a:pt x="36608" y="15580"/>
                  </a:cubicBezTo>
                  <a:lnTo>
                    <a:pt x="36608" y="15561"/>
                  </a:lnTo>
                  <a:lnTo>
                    <a:pt x="36443" y="11938"/>
                  </a:lnTo>
                  <a:cubicBezTo>
                    <a:pt x="36392" y="10788"/>
                    <a:pt x="35780" y="9739"/>
                    <a:pt x="34805" y="9129"/>
                  </a:cubicBezTo>
                  <a:cubicBezTo>
                    <a:pt x="34241" y="8774"/>
                    <a:pt x="33597" y="8595"/>
                    <a:pt x="32949" y="8595"/>
                  </a:cubicBezTo>
                  <a:cubicBezTo>
                    <a:pt x="32480" y="8595"/>
                    <a:pt x="32009" y="8689"/>
                    <a:pt x="31566" y="8879"/>
                  </a:cubicBezTo>
                  <a:lnTo>
                    <a:pt x="27742" y="10523"/>
                  </a:lnTo>
                  <a:cubicBezTo>
                    <a:pt x="27163" y="10225"/>
                    <a:pt x="26514" y="10043"/>
                    <a:pt x="25825" y="10043"/>
                  </a:cubicBezTo>
                  <a:cubicBezTo>
                    <a:pt x="25766" y="10043"/>
                    <a:pt x="25707" y="10045"/>
                    <a:pt x="25647" y="10047"/>
                  </a:cubicBezTo>
                  <a:cubicBezTo>
                    <a:pt x="25105" y="10072"/>
                    <a:pt x="24588" y="10201"/>
                    <a:pt x="24109" y="10419"/>
                  </a:cubicBezTo>
                  <a:cubicBezTo>
                    <a:pt x="24211" y="10003"/>
                    <a:pt x="24255" y="9567"/>
                    <a:pt x="24224" y="9123"/>
                  </a:cubicBezTo>
                  <a:cubicBezTo>
                    <a:pt x="24171" y="7915"/>
                    <a:pt x="23647" y="6801"/>
                    <a:pt x="22755" y="5986"/>
                  </a:cubicBezTo>
                  <a:cubicBezTo>
                    <a:pt x="21914" y="5218"/>
                    <a:pt x="20840" y="4803"/>
                    <a:pt x="19711" y="4803"/>
                  </a:cubicBezTo>
                  <a:cubicBezTo>
                    <a:pt x="19639" y="4803"/>
                    <a:pt x="19568" y="4804"/>
                    <a:pt x="19497" y="4808"/>
                  </a:cubicBezTo>
                  <a:cubicBezTo>
                    <a:pt x="18840" y="4838"/>
                    <a:pt x="18211" y="5004"/>
                    <a:pt x="17645" y="5295"/>
                  </a:cubicBezTo>
                  <a:cubicBezTo>
                    <a:pt x="17549" y="3827"/>
                    <a:pt x="16900" y="2479"/>
                    <a:pt x="15809" y="1482"/>
                  </a:cubicBezTo>
                  <a:cubicBezTo>
                    <a:pt x="14752" y="521"/>
                    <a:pt x="13407" y="0"/>
                    <a:pt x="119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46"/>
            <p:cNvSpPr/>
            <p:nvPr/>
          </p:nvSpPr>
          <p:spPr>
            <a:xfrm>
              <a:off x="3319200" y="536475"/>
              <a:ext cx="513825" cy="638700"/>
            </a:xfrm>
            <a:custGeom>
              <a:avLst/>
              <a:gdLst/>
              <a:ahLst/>
              <a:cxnLst/>
              <a:rect l="l" t="t" r="r" b="b"/>
              <a:pathLst>
                <a:path w="20553" h="25548" extrusionOk="0">
                  <a:moveTo>
                    <a:pt x="9887" y="1347"/>
                  </a:moveTo>
                  <a:cubicBezTo>
                    <a:pt x="10430" y="1347"/>
                    <a:pt x="10975" y="1541"/>
                    <a:pt x="11407" y="1936"/>
                  </a:cubicBezTo>
                  <a:cubicBezTo>
                    <a:pt x="11851" y="2343"/>
                    <a:pt x="12110" y="2896"/>
                    <a:pt x="12139" y="3498"/>
                  </a:cubicBezTo>
                  <a:cubicBezTo>
                    <a:pt x="12166" y="4100"/>
                    <a:pt x="11958" y="4675"/>
                    <a:pt x="11551" y="5119"/>
                  </a:cubicBezTo>
                  <a:lnTo>
                    <a:pt x="10105" y="6703"/>
                  </a:lnTo>
                  <a:cubicBezTo>
                    <a:pt x="10086" y="6702"/>
                    <a:pt x="10064" y="6700"/>
                    <a:pt x="10043" y="6700"/>
                  </a:cubicBezTo>
                  <a:cubicBezTo>
                    <a:pt x="10038" y="6700"/>
                    <a:pt x="10033" y="6700"/>
                    <a:pt x="10028" y="6700"/>
                  </a:cubicBezTo>
                  <a:cubicBezTo>
                    <a:pt x="10002" y="6701"/>
                    <a:pt x="9976" y="6707"/>
                    <a:pt x="9952" y="6710"/>
                  </a:cubicBezTo>
                  <a:lnTo>
                    <a:pt x="8368" y="5265"/>
                  </a:lnTo>
                  <a:cubicBezTo>
                    <a:pt x="7451" y="4427"/>
                    <a:pt x="7386" y="2998"/>
                    <a:pt x="8222" y="2079"/>
                  </a:cubicBezTo>
                  <a:cubicBezTo>
                    <a:pt x="8666" y="1593"/>
                    <a:pt x="9276" y="1347"/>
                    <a:pt x="9887" y="1347"/>
                  </a:cubicBezTo>
                  <a:close/>
                  <a:moveTo>
                    <a:pt x="17607" y="6152"/>
                  </a:moveTo>
                  <a:cubicBezTo>
                    <a:pt x="17873" y="6152"/>
                    <a:pt x="18139" y="6247"/>
                    <a:pt x="18351" y="6440"/>
                  </a:cubicBezTo>
                  <a:cubicBezTo>
                    <a:pt x="18569" y="6638"/>
                    <a:pt x="18696" y="6911"/>
                    <a:pt x="18709" y="7207"/>
                  </a:cubicBezTo>
                  <a:cubicBezTo>
                    <a:pt x="18720" y="7503"/>
                    <a:pt x="18619" y="7783"/>
                    <a:pt x="18419" y="8003"/>
                  </a:cubicBezTo>
                  <a:lnTo>
                    <a:pt x="15387" y="11328"/>
                  </a:lnTo>
                  <a:lnTo>
                    <a:pt x="13753" y="9834"/>
                  </a:lnTo>
                  <a:lnTo>
                    <a:pt x="16788" y="6512"/>
                  </a:lnTo>
                  <a:cubicBezTo>
                    <a:pt x="17007" y="6273"/>
                    <a:pt x="17306" y="6152"/>
                    <a:pt x="17607" y="6152"/>
                  </a:cubicBezTo>
                  <a:close/>
                  <a:moveTo>
                    <a:pt x="10183" y="8398"/>
                  </a:moveTo>
                  <a:lnTo>
                    <a:pt x="11911" y="9976"/>
                  </a:lnTo>
                  <a:lnTo>
                    <a:pt x="10257" y="11786"/>
                  </a:lnTo>
                  <a:lnTo>
                    <a:pt x="8448" y="10132"/>
                  </a:lnTo>
                  <a:lnTo>
                    <a:pt x="10026" y="8403"/>
                  </a:lnTo>
                  <a:cubicBezTo>
                    <a:pt x="10047" y="8405"/>
                    <a:pt x="10068" y="8406"/>
                    <a:pt x="10089" y="8406"/>
                  </a:cubicBezTo>
                  <a:cubicBezTo>
                    <a:pt x="10120" y="8406"/>
                    <a:pt x="10152" y="8403"/>
                    <a:pt x="10183" y="8398"/>
                  </a:cubicBezTo>
                  <a:close/>
                  <a:moveTo>
                    <a:pt x="2484" y="6838"/>
                  </a:moveTo>
                  <a:cubicBezTo>
                    <a:pt x="2750" y="6838"/>
                    <a:pt x="3017" y="6933"/>
                    <a:pt x="3227" y="7126"/>
                  </a:cubicBezTo>
                  <a:lnTo>
                    <a:pt x="6578" y="10186"/>
                  </a:lnTo>
                  <a:lnTo>
                    <a:pt x="5086" y="11819"/>
                  </a:lnTo>
                  <a:lnTo>
                    <a:pt x="1735" y="8759"/>
                  </a:lnTo>
                  <a:cubicBezTo>
                    <a:pt x="1517" y="8562"/>
                    <a:pt x="1390" y="8289"/>
                    <a:pt x="1377" y="7993"/>
                  </a:cubicBezTo>
                  <a:cubicBezTo>
                    <a:pt x="1364" y="7697"/>
                    <a:pt x="1467" y="7415"/>
                    <a:pt x="1665" y="7197"/>
                  </a:cubicBezTo>
                  <a:cubicBezTo>
                    <a:pt x="1884" y="6959"/>
                    <a:pt x="2184" y="6838"/>
                    <a:pt x="2484" y="6838"/>
                  </a:cubicBezTo>
                  <a:close/>
                  <a:moveTo>
                    <a:pt x="12907" y="10886"/>
                  </a:moveTo>
                  <a:lnTo>
                    <a:pt x="14717" y="12540"/>
                  </a:lnTo>
                  <a:lnTo>
                    <a:pt x="13063" y="14349"/>
                  </a:lnTo>
                  <a:lnTo>
                    <a:pt x="11253" y="12695"/>
                  </a:lnTo>
                  <a:lnTo>
                    <a:pt x="12907" y="10886"/>
                  </a:lnTo>
                  <a:close/>
                  <a:moveTo>
                    <a:pt x="7540" y="11130"/>
                  </a:moveTo>
                  <a:lnTo>
                    <a:pt x="9350" y="12784"/>
                  </a:lnTo>
                  <a:lnTo>
                    <a:pt x="7696" y="14593"/>
                  </a:lnTo>
                  <a:lnTo>
                    <a:pt x="5886" y="12940"/>
                  </a:lnTo>
                  <a:lnTo>
                    <a:pt x="7540" y="11130"/>
                  </a:lnTo>
                  <a:close/>
                  <a:moveTo>
                    <a:pt x="10346" y="13693"/>
                  </a:moveTo>
                  <a:lnTo>
                    <a:pt x="12155" y="15345"/>
                  </a:lnTo>
                  <a:lnTo>
                    <a:pt x="10518" y="17140"/>
                  </a:lnTo>
                  <a:cubicBezTo>
                    <a:pt x="10514" y="17140"/>
                    <a:pt x="10510" y="17138"/>
                    <a:pt x="10507" y="17138"/>
                  </a:cubicBezTo>
                  <a:cubicBezTo>
                    <a:pt x="10505" y="17138"/>
                    <a:pt x="10503" y="17139"/>
                    <a:pt x="10501" y="17140"/>
                  </a:cubicBezTo>
                  <a:cubicBezTo>
                    <a:pt x="10499" y="17139"/>
                    <a:pt x="10498" y="17138"/>
                    <a:pt x="10496" y="17138"/>
                  </a:cubicBezTo>
                  <a:cubicBezTo>
                    <a:pt x="10493" y="17138"/>
                    <a:pt x="10489" y="17140"/>
                    <a:pt x="10485" y="17140"/>
                  </a:cubicBezTo>
                  <a:lnTo>
                    <a:pt x="8692" y="15501"/>
                  </a:lnTo>
                  <a:lnTo>
                    <a:pt x="10346" y="13693"/>
                  </a:lnTo>
                  <a:close/>
                  <a:moveTo>
                    <a:pt x="15575" y="13599"/>
                  </a:moveTo>
                  <a:lnTo>
                    <a:pt x="18811" y="16555"/>
                  </a:lnTo>
                  <a:cubicBezTo>
                    <a:pt x="19261" y="16968"/>
                    <a:pt x="19292" y="17667"/>
                    <a:pt x="18882" y="18117"/>
                  </a:cubicBezTo>
                  <a:cubicBezTo>
                    <a:pt x="18664" y="18356"/>
                    <a:pt x="18364" y="18477"/>
                    <a:pt x="18064" y="18477"/>
                  </a:cubicBezTo>
                  <a:cubicBezTo>
                    <a:pt x="17798" y="18477"/>
                    <a:pt x="17532" y="18381"/>
                    <a:pt x="17320" y="18189"/>
                  </a:cubicBezTo>
                  <a:lnTo>
                    <a:pt x="14083" y="15233"/>
                  </a:lnTo>
                  <a:lnTo>
                    <a:pt x="15575" y="13599"/>
                  </a:lnTo>
                  <a:close/>
                  <a:moveTo>
                    <a:pt x="5102" y="14051"/>
                  </a:moveTo>
                  <a:lnTo>
                    <a:pt x="6736" y="15543"/>
                  </a:lnTo>
                  <a:lnTo>
                    <a:pt x="3756" y="18805"/>
                  </a:lnTo>
                  <a:cubicBezTo>
                    <a:pt x="3539" y="19043"/>
                    <a:pt x="3240" y="19163"/>
                    <a:pt x="2940" y="19163"/>
                  </a:cubicBezTo>
                  <a:cubicBezTo>
                    <a:pt x="2673" y="19163"/>
                    <a:pt x="2406" y="19068"/>
                    <a:pt x="2194" y="18875"/>
                  </a:cubicBezTo>
                  <a:cubicBezTo>
                    <a:pt x="1744" y="18462"/>
                    <a:pt x="1712" y="17763"/>
                    <a:pt x="2122" y="17313"/>
                  </a:cubicBezTo>
                  <a:lnTo>
                    <a:pt x="5102" y="14051"/>
                  </a:lnTo>
                  <a:close/>
                  <a:moveTo>
                    <a:pt x="10593" y="18778"/>
                  </a:moveTo>
                  <a:lnTo>
                    <a:pt x="12239" y="20281"/>
                  </a:lnTo>
                  <a:cubicBezTo>
                    <a:pt x="12684" y="20688"/>
                    <a:pt x="12943" y="21241"/>
                    <a:pt x="12972" y="21843"/>
                  </a:cubicBezTo>
                  <a:cubicBezTo>
                    <a:pt x="12999" y="22445"/>
                    <a:pt x="12791" y="23020"/>
                    <a:pt x="12384" y="23464"/>
                  </a:cubicBezTo>
                  <a:cubicBezTo>
                    <a:pt x="11940" y="23951"/>
                    <a:pt x="11330" y="24197"/>
                    <a:pt x="10718" y="24197"/>
                  </a:cubicBezTo>
                  <a:cubicBezTo>
                    <a:pt x="10176" y="24197"/>
                    <a:pt x="9632" y="24003"/>
                    <a:pt x="9201" y="23611"/>
                  </a:cubicBezTo>
                  <a:cubicBezTo>
                    <a:pt x="8742" y="23191"/>
                    <a:pt x="8497" y="22625"/>
                    <a:pt x="8470" y="22048"/>
                  </a:cubicBezTo>
                  <a:cubicBezTo>
                    <a:pt x="8443" y="21471"/>
                    <a:pt x="8636" y="20885"/>
                    <a:pt x="9056" y="20426"/>
                  </a:cubicBezTo>
                  <a:lnTo>
                    <a:pt x="10561" y="18781"/>
                  </a:lnTo>
                  <a:cubicBezTo>
                    <a:pt x="10571" y="18781"/>
                    <a:pt x="10581" y="18781"/>
                    <a:pt x="10593" y="18778"/>
                  </a:cubicBezTo>
                  <a:close/>
                  <a:moveTo>
                    <a:pt x="9889" y="1"/>
                  </a:moveTo>
                  <a:cubicBezTo>
                    <a:pt x="8911" y="1"/>
                    <a:pt x="7936" y="396"/>
                    <a:pt x="7226" y="1173"/>
                  </a:cubicBezTo>
                  <a:cubicBezTo>
                    <a:pt x="5886" y="2638"/>
                    <a:pt x="5990" y="4921"/>
                    <a:pt x="7458" y="6261"/>
                  </a:cubicBezTo>
                  <a:lnTo>
                    <a:pt x="8931" y="7606"/>
                  </a:lnTo>
                  <a:lnTo>
                    <a:pt x="7484" y="9189"/>
                  </a:lnTo>
                  <a:lnTo>
                    <a:pt x="4136" y="6132"/>
                  </a:lnTo>
                  <a:cubicBezTo>
                    <a:pt x="3680" y="5714"/>
                    <a:pt x="3095" y="5489"/>
                    <a:pt x="2481" y="5489"/>
                  </a:cubicBezTo>
                  <a:cubicBezTo>
                    <a:pt x="2444" y="5489"/>
                    <a:pt x="2407" y="5490"/>
                    <a:pt x="2370" y="5492"/>
                  </a:cubicBezTo>
                  <a:cubicBezTo>
                    <a:pt x="1714" y="5520"/>
                    <a:pt x="1110" y="5806"/>
                    <a:pt x="669" y="6290"/>
                  </a:cubicBezTo>
                  <a:cubicBezTo>
                    <a:pt x="227" y="6773"/>
                    <a:pt x="1" y="7401"/>
                    <a:pt x="30" y="8056"/>
                  </a:cubicBezTo>
                  <a:cubicBezTo>
                    <a:pt x="58" y="8711"/>
                    <a:pt x="344" y="9316"/>
                    <a:pt x="827" y="9756"/>
                  </a:cubicBezTo>
                  <a:lnTo>
                    <a:pt x="4269" y="12899"/>
                  </a:lnTo>
                  <a:cubicBezTo>
                    <a:pt x="4265" y="12922"/>
                    <a:pt x="4265" y="12945"/>
                    <a:pt x="4265" y="12970"/>
                  </a:cubicBezTo>
                  <a:lnTo>
                    <a:pt x="1130" y="16404"/>
                  </a:lnTo>
                  <a:cubicBezTo>
                    <a:pt x="687" y="16887"/>
                    <a:pt x="461" y="17515"/>
                    <a:pt x="490" y="18170"/>
                  </a:cubicBezTo>
                  <a:cubicBezTo>
                    <a:pt x="521" y="18825"/>
                    <a:pt x="804" y="19430"/>
                    <a:pt x="1288" y="19871"/>
                  </a:cubicBezTo>
                  <a:cubicBezTo>
                    <a:pt x="1744" y="20288"/>
                    <a:pt x="2328" y="20513"/>
                    <a:pt x="2943" y="20513"/>
                  </a:cubicBezTo>
                  <a:cubicBezTo>
                    <a:pt x="2980" y="20513"/>
                    <a:pt x="3017" y="20512"/>
                    <a:pt x="3054" y="20511"/>
                  </a:cubicBezTo>
                  <a:cubicBezTo>
                    <a:pt x="3707" y="20480"/>
                    <a:pt x="4314" y="20197"/>
                    <a:pt x="4754" y="19714"/>
                  </a:cubicBezTo>
                  <a:lnTo>
                    <a:pt x="7733" y="16450"/>
                  </a:lnTo>
                  <a:lnTo>
                    <a:pt x="9440" y="18010"/>
                  </a:lnTo>
                  <a:lnTo>
                    <a:pt x="8063" y="19520"/>
                  </a:lnTo>
                  <a:cubicBezTo>
                    <a:pt x="6723" y="20985"/>
                    <a:pt x="6827" y="23270"/>
                    <a:pt x="8294" y="24608"/>
                  </a:cubicBezTo>
                  <a:cubicBezTo>
                    <a:pt x="8983" y="25237"/>
                    <a:pt x="9854" y="25548"/>
                    <a:pt x="10721" y="25548"/>
                  </a:cubicBezTo>
                  <a:cubicBezTo>
                    <a:pt x="11699" y="25548"/>
                    <a:pt x="12673" y="25153"/>
                    <a:pt x="13382" y="24376"/>
                  </a:cubicBezTo>
                  <a:cubicBezTo>
                    <a:pt x="14031" y="23668"/>
                    <a:pt x="14363" y="22746"/>
                    <a:pt x="14320" y="21785"/>
                  </a:cubicBezTo>
                  <a:cubicBezTo>
                    <a:pt x="14277" y="20824"/>
                    <a:pt x="13862" y="19937"/>
                    <a:pt x="13151" y="19288"/>
                  </a:cubicBezTo>
                  <a:lnTo>
                    <a:pt x="11643" y="17911"/>
                  </a:lnTo>
                  <a:lnTo>
                    <a:pt x="13178" y="16231"/>
                  </a:lnTo>
                  <a:lnTo>
                    <a:pt x="16416" y="19186"/>
                  </a:lnTo>
                  <a:cubicBezTo>
                    <a:pt x="16871" y="19604"/>
                    <a:pt x="17456" y="19828"/>
                    <a:pt x="18070" y="19828"/>
                  </a:cubicBezTo>
                  <a:cubicBezTo>
                    <a:pt x="18107" y="19828"/>
                    <a:pt x="18144" y="19827"/>
                    <a:pt x="18182" y="19825"/>
                  </a:cubicBezTo>
                  <a:cubicBezTo>
                    <a:pt x="18835" y="19795"/>
                    <a:pt x="19441" y="19513"/>
                    <a:pt x="19881" y="19029"/>
                  </a:cubicBezTo>
                  <a:cubicBezTo>
                    <a:pt x="20324" y="18546"/>
                    <a:pt x="20552" y="17918"/>
                    <a:pt x="20522" y="17263"/>
                  </a:cubicBezTo>
                  <a:cubicBezTo>
                    <a:pt x="20491" y="16608"/>
                    <a:pt x="20208" y="16003"/>
                    <a:pt x="19724" y="15562"/>
                  </a:cubicBezTo>
                  <a:lnTo>
                    <a:pt x="16340" y="12474"/>
                  </a:lnTo>
                  <a:lnTo>
                    <a:pt x="16340" y="12464"/>
                  </a:lnTo>
                  <a:cubicBezTo>
                    <a:pt x="16338" y="12413"/>
                    <a:pt x="16327" y="12361"/>
                    <a:pt x="16313" y="12310"/>
                  </a:cubicBezTo>
                  <a:lnTo>
                    <a:pt x="19416" y="8910"/>
                  </a:lnTo>
                  <a:cubicBezTo>
                    <a:pt x="19858" y="8427"/>
                    <a:pt x="20086" y="7799"/>
                    <a:pt x="20056" y="7144"/>
                  </a:cubicBezTo>
                  <a:cubicBezTo>
                    <a:pt x="20025" y="6491"/>
                    <a:pt x="19742" y="5884"/>
                    <a:pt x="19258" y="5444"/>
                  </a:cubicBezTo>
                  <a:cubicBezTo>
                    <a:pt x="18802" y="5027"/>
                    <a:pt x="18218" y="4801"/>
                    <a:pt x="17603" y="4801"/>
                  </a:cubicBezTo>
                  <a:cubicBezTo>
                    <a:pt x="17566" y="4801"/>
                    <a:pt x="17529" y="4802"/>
                    <a:pt x="17492" y="4804"/>
                  </a:cubicBezTo>
                  <a:cubicBezTo>
                    <a:pt x="16837" y="4835"/>
                    <a:pt x="16232" y="5118"/>
                    <a:pt x="15792" y="5602"/>
                  </a:cubicBezTo>
                  <a:lnTo>
                    <a:pt x="12758" y="8927"/>
                  </a:lnTo>
                  <a:lnTo>
                    <a:pt x="11200" y="7504"/>
                  </a:lnTo>
                  <a:lnTo>
                    <a:pt x="12546" y="6029"/>
                  </a:lnTo>
                  <a:cubicBezTo>
                    <a:pt x="13194" y="5318"/>
                    <a:pt x="13528" y="4400"/>
                    <a:pt x="13485" y="3438"/>
                  </a:cubicBezTo>
                  <a:cubicBezTo>
                    <a:pt x="13442" y="2475"/>
                    <a:pt x="13026" y="1590"/>
                    <a:pt x="12314" y="941"/>
                  </a:cubicBezTo>
                  <a:cubicBezTo>
                    <a:pt x="11625" y="311"/>
                    <a:pt x="10756" y="1"/>
                    <a:pt x="9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46"/>
            <p:cNvSpPr/>
            <p:nvPr/>
          </p:nvSpPr>
          <p:spPr>
            <a:xfrm>
              <a:off x="2941550" y="355750"/>
              <a:ext cx="1510850" cy="1027650"/>
            </a:xfrm>
            <a:custGeom>
              <a:avLst/>
              <a:gdLst/>
              <a:ahLst/>
              <a:cxnLst/>
              <a:rect l="l" t="t" r="r" b="b"/>
              <a:pathLst>
                <a:path w="60434" h="41106" extrusionOk="0">
                  <a:moveTo>
                    <a:pt x="53697" y="617"/>
                  </a:moveTo>
                  <a:cubicBezTo>
                    <a:pt x="53823" y="1798"/>
                    <a:pt x="54369" y="2880"/>
                    <a:pt x="55253" y="3688"/>
                  </a:cubicBezTo>
                  <a:cubicBezTo>
                    <a:pt x="56153" y="4510"/>
                    <a:pt x="57300" y="4957"/>
                    <a:pt x="58507" y="4961"/>
                  </a:cubicBezTo>
                  <a:lnTo>
                    <a:pt x="59808" y="33646"/>
                  </a:lnTo>
                  <a:cubicBezTo>
                    <a:pt x="57382" y="33878"/>
                    <a:pt x="55523" y="35842"/>
                    <a:pt x="55421" y="38274"/>
                  </a:cubicBezTo>
                  <a:lnTo>
                    <a:pt x="6664" y="40487"/>
                  </a:lnTo>
                  <a:cubicBezTo>
                    <a:pt x="6344" y="38092"/>
                    <a:pt x="4342" y="36312"/>
                    <a:pt x="1928" y="36276"/>
                  </a:cubicBezTo>
                  <a:lnTo>
                    <a:pt x="628" y="7585"/>
                  </a:lnTo>
                  <a:cubicBezTo>
                    <a:pt x="3061" y="7323"/>
                    <a:pt x="4931" y="5275"/>
                    <a:pt x="4971" y="2829"/>
                  </a:cubicBezTo>
                  <a:lnTo>
                    <a:pt x="53697" y="617"/>
                  </a:lnTo>
                  <a:close/>
                  <a:moveTo>
                    <a:pt x="53962" y="1"/>
                  </a:moveTo>
                  <a:lnTo>
                    <a:pt x="4649" y="2244"/>
                  </a:lnTo>
                  <a:cubicBezTo>
                    <a:pt x="4481" y="2251"/>
                    <a:pt x="4352" y="2393"/>
                    <a:pt x="4359" y="2559"/>
                  </a:cubicBezTo>
                  <a:cubicBezTo>
                    <a:pt x="4465" y="4905"/>
                    <a:pt x="2644" y="6902"/>
                    <a:pt x="296" y="7008"/>
                  </a:cubicBezTo>
                  <a:cubicBezTo>
                    <a:pt x="130" y="7015"/>
                    <a:pt x="1" y="7157"/>
                    <a:pt x="8" y="7323"/>
                  </a:cubicBezTo>
                  <a:lnTo>
                    <a:pt x="1335" y="36598"/>
                  </a:lnTo>
                  <a:cubicBezTo>
                    <a:pt x="1339" y="36680"/>
                    <a:pt x="1375" y="36755"/>
                    <a:pt x="1434" y="36809"/>
                  </a:cubicBezTo>
                  <a:cubicBezTo>
                    <a:pt x="1491" y="36861"/>
                    <a:pt x="1568" y="36888"/>
                    <a:pt x="1647" y="36888"/>
                  </a:cubicBezTo>
                  <a:cubicBezTo>
                    <a:pt x="1649" y="36888"/>
                    <a:pt x="1651" y="36888"/>
                    <a:pt x="1653" y="36888"/>
                  </a:cubicBezTo>
                  <a:cubicBezTo>
                    <a:pt x="1723" y="36885"/>
                    <a:pt x="1793" y="36883"/>
                    <a:pt x="1862" y="36883"/>
                  </a:cubicBezTo>
                  <a:cubicBezTo>
                    <a:pt x="4088" y="36883"/>
                    <a:pt x="5924" y="38582"/>
                    <a:pt x="6090" y="40825"/>
                  </a:cubicBezTo>
                  <a:cubicBezTo>
                    <a:pt x="6101" y="40983"/>
                    <a:pt x="6234" y="41104"/>
                    <a:pt x="6391" y="41104"/>
                  </a:cubicBezTo>
                  <a:cubicBezTo>
                    <a:pt x="6394" y="41104"/>
                    <a:pt x="6400" y="41104"/>
                    <a:pt x="6409" y="41106"/>
                  </a:cubicBezTo>
                  <a:lnTo>
                    <a:pt x="55736" y="38869"/>
                  </a:lnTo>
                  <a:cubicBezTo>
                    <a:pt x="55898" y="38860"/>
                    <a:pt x="56026" y="38724"/>
                    <a:pt x="56024" y="38560"/>
                  </a:cubicBezTo>
                  <a:cubicBezTo>
                    <a:pt x="55987" y="36240"/>
                    <a:pt x="57772" y="34341"/>
                    <a:pt x="60091" y="34236"/>
                  </a:cubicBezTo>
                  <a:lnTo>
                    <a:pt x="60139" y="34236"/>
                  </a:lnTo>
                  <a:cubicBezTo>
                    <a:pt x="60220" y="34232"/>
                    <a:pt x="60297" y="34196"/>
                    <a:pt x="60351" y="34137"/>
                  </a:cubicBezTo>
                  <a:cubicBezTo>
                    <a:pt x="60404" y="34079"/>
                    <a:pt x="60433" y="34000"/>
                    <a:pt x="60430" y="33918"/>
                  </a:cubicBezTo>
                  <a:lnTo>
                    <a:pt x="59100" y="4636"/>
                  </a:lnTo>
                  <a:cubicBezTo>
                    <a:pt x="59097" y="4556"/>
                    <a:pt x="59059" y="4478"/>
                    <a:pt x="59000" y="4425"/>
                  </a:cubicBezTo>
                  <a:cubicBezTo>
                    <a:pt x="58944" y="4374"/>
                    <a:pt x="58875" y="4347"/>
                    <a:pt x="58797" y="4347"/>
                  </a:cubicBezTo>
                  <a:cubicBezTo>
                    <a:pt x="58791" y="4347"/>
                    <a:pt x="58785" y="4347"/>
                    <a:pt x="58779" y="4348"/>
                  </a:cubicBezTo>
                  <a:lnTo>
                    <a:pt x="58729" y="4353"/>
                  </a:lnTo>
                  <a:cubicBezTo>
                    <a:pt x="58664" y="4356"/>
                    <a:pt x="58600" y="4358"/>
                    <a:pt x="58535" y="4358"/>
                  </a:cubicBezTo>
                  <a:cubicBezTo>
                    <a:pt x="57465" y="4358"/>
                    <a:pt x="56455" y="3966"/>
                    <a:pt x="55662" y="3243"/>
                  </a:cubicBezTo>
                  <a:cubicBezTo>
                    <a:pt x="54822" y="2476"/>
                    <a:pt x="54332" y="1427"/>
                    <a:pt x="54279" y="290"/>
                  </a:cubicBezTo>
                  <a:cubicBezTo>
                    <a:pt x="54276" y="209"/>
                    <a:pt x="54240" y="134"/>
                    <a:pt x="54181" y="80"/>
                  </a:cubicBezTo>
                  <a:cubicBezTo>
                    <a:pt x="54120" y="27"/>
                    <a:pt x="54042" y="1"/>
                    <a:pt x="53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46"/>
            <p:cNvSpPr/>
            <p:nvPr/>
          </p:nvSpPr>
          <p:spPr>
            <a:xfrm>
              <a:off x="3858425" y="787575"/>
              <a:ext cx="108550" cy="105975"/>
            </a:xfrm>
            <a:custGeom>
              <a:avLst/>
              <a:gdLst/>
              <a:ahLst/>
              <a:cxnLst/>
              <a:rect l="l" t="t" r="r" b="b"/>
              <a:pathLst>
                <a:path w="4342" h="4239" extrusionOk="0">
                  <a:moveTo>
                    <a:pt x="2175" y="0"/>
                  </a:moveTo>
                  <a:cubicBezTo>
                    <a:pt x="2142" y="0"/>
                    <a:pt x="2108" y="1"/>
                    <a:pt x="2075" y="3"/>
                  </a:cubicBezTo>
                  <a:cubicBezTo>
                    <a:pt x="905" y="56"/>
                    <a:pt x="1" y="1047"/>
                    <a:pt x="54" y="2215"/>
                  </a:cubicBezTo>
                  <a:cubicBezTo>
                    <a:pt x="105" y="3352"/>
                    <a:pt x="1042" y="4238"/>
                    <a:pt x="2169" y="4238"/>
                  </a:cubicBezTo>
                  <a:cubicBezTo>
                    <a:pt x="2201" y="4238"/>
                    <a:pt x="2234" y="4238"/>
                    <a:pt x="2267" y="4236"/>
                  </a:cubicBezTo>
                  <a:cubicBezTo>
                    <a:pt x="3436" y="4183"/>
                    <a:pt x="4342" y="3193"/>
                    <a:pt x="4288" y="2023"/>
                  </a:cubicBezTo>
                  <a:cubicBezTo>
                    <a:pt x="4237" y="887"/>
                    <a:pt x="3300" y="0"/>
                    <a:pt x="2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46"/>
            <p:cNvSpPr/>
            <p:nvPr/>
          </p:nvSpPr>
          <p:spPr>
            <a:xfrm>
              <a:off x="3892100" y="740225"/>
              <a:ext cx="239975" cy="182275"/>
            </a:xfrm>
            <a:custGeom>
              <a:avLst/>
              <a:gdLst/>
              <a:ahLst/>
              <a:cxnLst/>
              <a:rect l="l" t="t" r="r" b="b"/>
              <a:pathLst>
                <a:path w="9599" h="7291" extrusionOk="0">
                  <a:moveTo>
                    <a:pt x="8781" y="0"/>
                  </a:moveTo>
                  <a:cubicBezTo>
                    <a:pt x="8713" y="0"/>
                    <a:pt x="8643" y="14"/>
                    <a:pt x="8575" y="43"/>
                  </a:cubicBezTo>
                  <a:lnTo>
                    <a:pt x="441" y="3540"/>
                  </a:lnTo>
                  <a:cubicBezTo>
                    <a:pt x="1" y="3732"/>
                    <a:pt x="30" y="4369"/>
                    <a:pt x="487" y="4518"/>
                  </a:cubicBezTo>
                  <a:lnTo>
                    <a:pt x="8903" y="7264"/>
                  </a:lnTo>
                  <a:cubicBezTo>
                    <a:pt x="8957" y="7282"/>
                    <a:pt x="9012" y="7290"/>
                    <a:pt x="9065" y="7290"/>
                  </a:cubicBezTo>
                  <a:cubicBezTo>
                    <a:pt x="9350" y="7290"/>
                    <a:pt x="9598" y="7050"/>
                    <a:pt x="9585" y="6744"/>
                  </a:cubicBezTo>
                  <a:lnTo>
                    <a:pt x="9303" y="499"/>
                  </a:lnTo>
                  <a:cubicBezTo>
                    <a:pt x="9290" y="209"/>
                    <a:pt x="9049" y="0"/>
                    <a:pt x="8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46"/>
            <p:cNvSpPr/>
            <p:nvPr/>
          </p:nvSpPr>
          <p:spPr>
            <a:xfrm>
              <a:off x="3692250" y="831575"/>
              <a:ext cx="200425" cy="28925"/>
            </a:xfrm>
            <a:custGeom>
              <a:avLst/>
              <a:gdLst/>
              <a:ahLst/>
              <a:cxnLst/>
              <a:rect l="l" t="t" r="r" b="b"/>
              <a:pathLst>
                <a:path w="8017" h="1157" extrusionOk="0">
                  <a:moveTo>
                    <a:pt x="7593" y="1"/>
                  </a:moveTo>
                  <a:cubicBezTo>
                    <a:pt x="7587" y="1"/>
                    <a:pt x="7581" y="1"/>
                    <a:pt x="7575" y="1"/>
                  </a:cubicBezTo>
                  <a:lnTo>
                    <a:pt x="406" y="328"/>
                  </a:lnTo>
                  <a:cubicBezTo>
                    <a:pt x="178" y="338"/>
                    <a:pt x="0" y="531"/>
                    <a:pt x="10" y="759"/>
                  </a:cubicBezTo>
                  <a:lnTo>
                    <a:pt x="10" y="761"/>
                  </a:lnTo>
                  <a:cubicBezTo>
                    <a:pt x="19" y="983"/>
                    <a:pt x="202" y="1157"/>
                    <a:pt x="421" y="1157"/>
                  </a:cubicBezTo>
                  <a:cubicBezTo>
                    <a:pt x="428" y="1157"/>
                    <a:pt x="435" y="1157"/>
                    <a:pt x="442" y="1156"/>
                  </a:cubicBezTo>
                  <a:lnTo>
                    <a:pt x="7611" y="831"/>
                  </a:lnTo>
                  <a:cubicBezTo>
                    <a:pt x="7839" y="821"/>
                    <a:pt x="8016" y="627"/>
                    <a:pt x="8008" y="400"/>
                  </a:cubicBezTo>
                  <a:cubicBezTo>
                    <a:pt x="7998" y="175"/>
                    <a:pt x="7813" y="1"/>
                    <a:pt x="7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46"/>
            <p:cNvSpPr/>
            <p:nvPr/>
          </p:nvSpPr>
          <p:spPr>
            <a:xfrm>
              <a:off x="4393900" y="1240050"/>
              <a:ext cx="109300" cy="109325"/>
            </a:xfrm>
            <a:custGeom>
              <a:avLst/>
              <a:gdLst/>
              <a:ahLst/>
              <a:cxnLst/>
              <a:rect l="l" t="t" r="r" b="b"/>
              <a:pathLst>
                <a:path w="4372" h="4373" extrusionOk="0">
                  <a:moveTo>
                    <a:pt x="2087" y="1"/>
                  </a:moveTo>
                  <a:lnTo>
                    <a:pt x="0" y="2286"/>
                  </a:lnTo>
                  <a:lnTo>
                    <a:pt x="2285" y="4372"/>
                  </a:lnTo>
                  <a:lnTo>
                    <a:pt x="4371" y="2088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46"/>
            <p:cNvSpPr/>
            <p:nvPr/>
          </p:nvSpPr>
          <p:spPr>
            <a:xfrm>
              <a:off x="4417825" y="126400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0"/>
                  </a:moveTo>
                  <a:lnTo>
                    <a:pt x="0" y="1286"/>
                  </a:lnTo>
                  <a:lnTo>
                    <a:pt x="1286" y="2461"/>
                  </a:lnTo>
                  <a:lnTo>
                    <a:pt x="2461" y="1176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46"/>
            <p:cNvSpPr/>
            <p:nvPr/>
          </p:nvSpPr>
          <p:spPr>
            <a:xfrm>
              <a:off x="4356450" y="314200"/>
              <a:ext cx="109300" cy="109300"/>
            </a:xfrm>
            <a:custGeom>
              <a:avLst/>
              <a:gdLst/>
              <a:ahLst/>
              <a:cxnLst/>
              <a:rect l="l" t="t" r="r" b="b"/>
              <a:pathLst>
                <a:path w="4372" h="4372" extrusionOk="0">
                  <a:moveTo>
                    <a:pt x="2087" y="0"/>
                  </a:moveTo>
                  <a:lnTo>
                    <a:pt x="0" y="2285"/>
                  </a:lnTo>
                  <a:lnTo>
                    <a:pt x="2285" y="4372"/>
                  </a:lnTo>
                  <a:lnTo>
                    <a:pt x="4372" y="2087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46"/>
            <p:cNvSpPr/>
            <p:nvPr/>
          </p:nvSpPr>
          <p:spPr>
            <a:xfrm>
              <a:off x="4380275" y="33805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1"/>
                  </a:moveTo>
                  <a:lnTo>
                    <a:pt x="0" y="1286"/>
                  </a:lnTo>
                  <a:lnTo>
                    <a:pt x="1286" y="2462"/>
                  </a:lnTo>
                  <a:lnTo>
                    <a:pt x="2461" y="1176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46"/>
            <p:cNvSpPr/>
            <p:nvPr/>
          </p:nvSpPr>
          <p:spPr>
            <a:xfrm>
              <a:off x="2947025" y="1298675"/>
              <a:ext cx="109275" cy="109325"/>
            </a:xfrm>
            <a:custGeom>
              <a:avLst/>
              <a:gdLst/>
              <a:ahLst/>
              <a:cxnLst/>
              <a:rect l="l" t="t" r="r" b="b"/>
              <a:pathLst>
                <a:path w="4371" h="4373" extrusionOk="0">
                  <a:moveTo>
                    <a:pt x="2086" y="1"/>
                  </a:moveTo>
                  <a:lnTo>
                    <a:pt x="1" y="2285"/>
                  </a:lnTo>
                  <a:lnTo>
                    <a:pt x="2286" y="4372"/>
                  </a:lnTo>
                  <a:lnTo>
                    <a:pt x="4371" y="208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46"/>
            <p:cNvSpPr/>
            <p:nvPr/>
          </p:nvSpPr>
          <p:spPr>
            <a:xfrm>
              <a:off x="2970900" y="132250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4" y="1"/>
                  </a:moveTo>
                  <a:lnTo>
                    <a:pt x="0" y="1286"/>
                  </a:lnTo>
                  <a:lnTo>
                    <a:pt x="1286" y="2462"/>
                  </a:lnTo>
                  <a:lnTo>
                    <a:pt x="2461" y="1175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46"/>
            <p:cNvSpPr/>
            <p:nvPr/>
          </p:nvSpPr>
          <p:spPr>
            <a:xfrm>
              <a:off x="2909525" y="372750"/>
              <a:ext cx="109300" cy="109300"/>
            </a:xfrm>
            <a:custGeom>
              <a:avLst/>
              <a:gdLst/>
              <a:ahLst/>
              <a:cxnLst/>
              <a:rect l="l" t="t" r="r" b="b"/>
              <a:pathLst>
                <a:path w="4372" h="4372" extrusionOk="0">
                  <a:moveTo>
                    <a:pt x="2087" y="0"/>
                  </a:moveTo>
                  <a:lnTo>
                    <a:pt x="0" y="2285"/>
                  </a:lnTo>
                  <a:lnTo>
                    <a:pt x="2286" y="4371"/>
                  </a:lnTo>
                  <a:lnTo>
                    <a:pt x="4372" y="2087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46"/>
            <p:cNvSpPr/>
            <p:nvPr/>
          </p:nvSpPr>
          <p:spPr>
            <a:xfrm>
              <a:off x="2933425" y="396675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0"/>
                  </a:moveTo>
                  <a:lnTo>
                    <a:pt x="0" y="1286"/>
                  </a:lnTo>
                  <a:lnTo>
                    <a:pt x="1286" y="2461"/>
                  </a:lnTo>
                  <a:lnTo>
                    <a:pt x="2461" y="1174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46"/>
            <p:cNvSpPr/>
            <p:nvPr/>
          </p:nvSpPr>
          <p:spPr>
            <a:xfrm>
              <a:off x="2561200" y="681100"/>
              <a:ext cx="431650" cy="603200"/>
            </a:xfrm>
            <a:custGeom>
              <a:avLst/>
              <a:gdLst/>
              <a:ahLst/>
              <a:cxnLst/>
              <a:rect l="l" t="t" r="r" b="b"/>
              <a:pathLst>
                <a:path w="17266" h="24128" extrusionOk="0">
                  <a:moveTo>
                    <a:pt x="1" y="1"/>
                  </a:moveTo>
                  <a:lnTo>
                    <a:pt x="1061" y="23381"/>
                  </a:lnTo>
                  <a:cubicBezTo>
                    <a:pt x="1934" y="23603"/>
                    <a:pt x="2816" y="23785"/>
                    <a:pt x="3710" y="23917"/>
                  </a:cubicBezTo>
                  <a:cubicBezTo>
                    <a:pt x="4647" y="24053"/>
                    <a:pt x="5600" y="24128"/>
                    <a:pt x="6553" y="24128"/>
                  </a:cubicBezTo>
                  <a:cubicBezTo>
                    <a:pt x="9084" y="24128"/>
                    <a:pt x="11605" y="23601"/>
                    <a:pt x="13764" y="22313"/>
                  </a:cubicBezTo>
                  <a:cubicBezTo>
                    <a:pt x="14872" y="21649"/>
                    <a:pt x="15888" y="20772"/>
                    <a:pt x="16492" y="19632"/>
                  </a:cubicBezTo>
                  <a:cubicBezTo>
                    <a:pt x="16968" y="18731"/>
                    <a:pt x="17168" y="17705"/>
                    <a:pt x="17190" y="16688"/>
                  </a:cubicBezTo>
                  <a:cubicBezTo>
                    <a:pt x="17266" y="13318"/>
                    <a:pt x="15453" y="10122"/>
                    <a:pt x="13002" y="7804"/>
                  </a:cubicBezTo>
                  <a:cubicBezTo>
                    <a:pt x="10554" y="5488"/>
                    <a:pt x="7505" y="3920"/>
                    <a:pt x="4478" y="2437"/>
                  </a:cubicBezTo>
                  <a:cubicBezTo>
                    <a:pt x="2960" y="1693"/>
                    <a:pt x="1405" y="9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46"/>
            <p:cNvSpPr/>
            <p:nvPr/>
          </p:nvSpPr>
          <p:spPr>
            <a:xfrm>
              <a:off x="3641725" y="265175"/>
              <a:ext cx="927825" cy="1174025"/>
            </a:xfrm>
            <a:custGeom>
              <a:avLst/>
              <a:gdLst/>
              <a:ahLst/>
              <a:cxnLst/>
              <a:rect l="l" t="t" r="r" b="b"/>
              <a:pathLst>
                <a:path w="37113" h="46961" extrusionOk="0">
                  <a:moveTo>
                    <a:pt x="35060" y="1"/>
                  </a:moveTo>
                  <a:lnTo>
                    <a:pt x="28773" y="284"/>
                  </a:lnTo>
                  <a:cubicBezTo>
                    <a:pt x="29244" y="2675"/>
                    <a:pt x="29704" y="5068"/>
                    <a:pt x="30140" y="7465"/>
                  </a:cubicBezTo>
                  <a:cubicBezTo>
                    <a:pt x="30335" y="8538"/>
                    <a:pt x="30524" y="9671"/>
                    <a:pt x="30156" y="10700"/>
                  </a:cubicBezTo>
                  <a:cubicBezTo>
                    <a:pt x="30690" y="12050"/>
                    <a:pt x="29509" y="13198"/>
                    <a:pt x="28658" y="14373"/>
                  </a:cubicBezTo>
                  <a:cubicBezTo>
                    <a:pt x="27805" y="15548"/>
                    <a:pt x="26663" y="16486"/>
                    <a:pt x="25770" y="17631"/>
                  </a:cubicBezTo>
                  <a:cubicBezTo>
                    <a:pt x="24583" y="19153"/>
                    <a:pt x="23858" y="21099"/>
                    <a:pt x="24062" y="23020"/>
                  </a:cubicBezTo>
                  <a:cubicBezTo>
                    <a:pt x="24264" y="24940"/>
                    <a:pt x="25498" y="26789"/>
                    <a:pt x="27308" y="27463"/>
                  </a:cubicBezTo>
                  <a:cubicBezTo>
                    <a:pt x="28367" y="27857"/>
                    <a:pt x="29660" y="27914"/>
                    <a:pt x="30352" y="28806"/>
                  </a:cubicBezTo>
                  <a:cubicBezTo>
                    <a:pt x="30616" y="29148"/>
                    <a:pt x="30751" y="29571"/>
                    <a:pt x="30864" y="29988"/>
                  </a:cubicBezTo>
                  <a:cubicBezTo>
                    <a:pt x="31558" y="32522"/>
                    <a:pt x="31694" y="35205"/>
                    <a:pt x="31264" y="37796"/>
                  </a:cubicBezTo>
                  <a:cubicBezTo>
                    <a:pt x="20910" y="41268"/>
                    <a:pt x="10508" y="44318"/>
                    <a:pt x="1" y="46960"/>
                  </a:cubicBezTo>
                  <a:lnTo>
                    <a:pt x="37113" y="45276"/>
                  </a:lnTo>
                  <a:lnTo>
                    <a:pt x="3506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46"/>
            <p:cNvSpPr/>
            <p:nvPr/>
          </p:nvSpPr>
          <p:spPr>
            <a:xfrm>
              <a:off x="4331550" y="516300"/>
              <a:ext cx="1504800" cy="669675"/>
            </a:xfrm>
            <a:custGeom>
              <a:avLst/>
              <a:gdLst/>
              <a:ahLst/>
              <a:cxnLst/>
              <a:rect l="l" t="t" r="r" b="b"/>
              <a:pathLst>
                <a:path w="60192" h="26787" extrusionOk="0">
                  <a:moveTo>
                    <a:pt x="39249" y="0"/>
                  </a:moveTo>
                  <a:cubicBezTo>
                    <a:pt x="35881" y="0"/>
                    <a:pt x="32471" y="761"/>
                    <a:pt x="29218" y="1725"/>
                  </a:cubicBezTo>
                  <a:cubicBezTo>
                    <a:pt x="24388" y="3158"/>
                    <a:pt x="19644" y="5045"/>
                    <a:pt x="14636" y="5596"/>
                  </a:cubicBezTo>
                  <a:cubicBezTo>
                    <a:pt x="11806" y="5909"/>
                    <a:pt x="8896" y="5794"/>
                    <a:pt x="6172" y="6625"/>
                  </a:cubicBezTo>
                  <a:cubicBezTo>
                    <a:pt x="4078" y="7265"/>
                    <a:pt x="0" y="9716"/>
                    <a:pt x="724" y="12429"/>
                  </a:cubicBezTo>
                  <a:cubicBezTo>
                    <a:pt x="1458" y="15178"/>
                    <a:pt x="5805" y="16522"/>
                    <a:pt x="8210" y="16665"/>
                  </a:cubicBezTo>
                  <a:cubicBezTo>
                    <a:pt x="8492" y="16682"/>
                    <a:pt x="8773" y="16690"/>
                    <a:pt x="9054" y="16690"/>
                  </a:cubicBezTo>
                  <a:cubicBezTo>
                    <a:pt x="11828" y="16690"/>
                    <a:pt x="14563" y="15906"/>
                    <a:pt x="17265" y="15219"/>
                  </a:cubicBezTo>
                  <a:cubicBezTo>
                    <a:pt x="19397" y="14678"/>
                    <a:pt x="21600" y="14191"/>
                    <a:pt x="23782" y="14191"/>
                  </a:cubicBezTo>
                  <a:cubicBezTo>
                    <a:pt x="24646" y="14191"/>
                    <a:pt x="25506" y="14267"/>
                    <a:pt x="26357" y="14447"/>
                  </a:cubicBezTo>
                  <a:cubicBezTo>
                    <a:pt x="28569" y="14912"/>
                    <a:pt x="30574" y="16043"/>
                    <a:pt x="32608" y="17032"/>
                  </a:cubicBezTo>
                  <a:cubicBezTo>
                    <a:pt x="35847" y="18607"/>
                    <a:pt x="39242" y="19848"/>
                    <a:pt x="42689" y="20895"/>
                  </a:cubicBezTo>
                  <a:cubicBezTo>
                    <a:pt x="45091" y="21624"/>
                    <a:pt x="55756" y="26556"/>
                    <a:pt x="58256" y="26782"/>
                  </a:cubicBezTo>
                  <a:cubicBezTo>
                    <a:pt x="58285" y="26785"/>
                    <a:pt x="58312" y="26786"/>
                    <a:pt x="58337" y="26786"/>
                  </a:cubicBezTo>
                  <a:cubicBezTo>
                    <a:pt x="59732" y="26786"/>
                    <a:pt x="53509" y="22588"/>
                    <a:pt x="55094" y="22040"/>
                  </a:cubicBezTo>
                  <a:cubicBezTo>
                    <a:pt x="56706" y="21484"/>
                    <a:pt x="58177" y="20364"/>
                    <a:pt x="58878" y="18808"/>
                  </a:cubicBezTo>
                  <a:cubicBezTo>
                    <a:pt x="60192" y="15887"/>
                    <a:pt x="58519" y="12517"/>
                    <a:pt x="56600" y="9953"/>
                  </a:cubicBezTo>
                  <a:cubicBezTo>
                    <a:pt x="53421" y="5707"/>
                    <a:pt x="49222" y="1959"/>
                    <a:pt x="44095" y="600"/>
                  </a:cubicBezTo>
                  <a:cubicBezTo>
                    <a:pt x="42505" y="179"/>
                    <a:pt x="40882" y="0"/>
                    <a:pt x="39249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46"/>
            <p:cNvSpPr/>
            <p:nvPr/>
          </p:nvSpPr>
          <p:spPr>
            <a:xfrm>
              <a:off x="4359250" y="703525"/>
              <a:ext cx="195125" cy="187200"/>
            </a:xfrm>
            <a:custGeom>
              <a:avLst/>
              <a:gdLst/>
              <a:ahLst/>
              <a:cxnLst/>
              <a:rect l="l" t="t" r="r" b="b"/>
              <a:pathLst>
                <a:path w="7805" h="7488" extrusionOk="0">
                  <a:moveTo>
                    <a:pt x="6079" y="1"/>
                  </a:moveTo>
                  <a:cubicBezTo>
                    <a:pt x="6001" y="1"/>
                    <a:pt x="5924" y="4"/>
                    <a:pt x="5846" y="9"/>
                  </a:cubicBezTo>
                  <a:cubicBezTo>
                    <a:pt x="3643" y="148"/>
                    <a:pt x="1310" y="1658"/>
                    <a:pt x="674" y="3850"/>
                  </a:cubicBezTo>
                  <a:cubicBezTo>
                    <a:pt x="0" y="6162"/>
                    <a:pt x="2920" y="6915"/>
                    <a:pt x="4644" y="7347"/>
                  </a:cubicBezTo>
                  <a:cubicBezTo>
                    <a:pt x="4963" y="7427"/>
                    <a:pt x="5310" y="7488"/>
                    <a:pt x="5645" y="7488"/>
                  </a:cubicBezTo>
                  <a:cubicBezTo>
                    <a:pt x="6084" y="7488"/>
                    <a:pt x="6502" y="7383"/>
                    <a:pt x="6805" y="7075"/>
                  </a:cubicBezTo>
                  <a:cubicBezTo>
                    <a:pt x="7052" y="6824"/>
                    <a:pt x="7173" y="6477"/>
                    <a:pt x="7274" y="6139"/>
                  </a:cubicBezTo>
                  <a:cubicBezTo>
                    <a:pt x="7674" y="4778"/>
                    <a:pt x="7804" y="3337"/>
                    <a:pt x="7658" y="1926"/>
                  </a:cubicBezTo>
                  <a:cubicBezTo>
                    <a:pt x="7582" y="1199"/>
                    <a:pt x="7344" y="368"/>
                    <a:pt x="6665" y="97"/>
                  </a:cubicBezTo>
                  <a:cubicBezTo>
                    <a:pt x="6479" y="23"/>
                    <a:pt x="6279" y="1"/>
                    <a:pt x="6079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46"/>
            <p:cNvSpPr/>
            <p:nvPr/>
          </p:nvSpPr>
          <p:spPr>
            <a:xfrm>
              <a:off x="4312225" y="704375"/>
              <a:ext cx="227625" cy="162475"/>
            </a:xfrm>
            <a:custGeom>
              <a:avLst/>
              <a:gdLst/>
              <a:ahLst/>
              <a:cxnLst/>
              <a:rect l="l" t="t" r="r" b="b"/>
              <a:pathLst>
                <a:path w="9105" h="6499" extrusionOk="0">
                  <a:moveTo>
                    <a:pt x="5046" y="1"/>
                  </a:moveTo>
                  <a:cubicBezTo>
                    <a:pt x="4962" y="1"/>
                    <a:pt x="4880" y="2"/>
                    <a:pt x="4799" y="4"/>
                  </a:cubicBezTo>
                  <a:cubicBezTo>
                    <a:pt x="3664" y="40"/>
                    <a:pt x="2496" y="262"/>
                    <a:pt x="1566" y="916"/>
                  </a:cubicBezTo>
                  <a:cubicBezTo>
                    <a:pt x="636" y="1569"/>
                    <a:pt x="1" y="2723"/>
                    <a:pt x="206" y="3841"/>
                  </a:cubicBezTo>
                  <a:cubicBezTo>
                    <a:pt x="411" y="4953"/>
                    <a:pt x="1394" y="5791"/>
                    <a:pt x="2466" y="6155"/>
                  </a:cubicBezTo>
                  <a:cubicBezTo>
                    <a:pt x="3248" y="6422"/>
                    <a:pt x="4078" y="6479"/>
                    <a:pt x="4911" y="6479"/>
                  </a:cubicBezTo>
                  <a:cubicBezTo>
                    <a:pt x="5216" y="6479"/>
                    <a:pt x="5522" y="6472"/>
                    <a:pt x="5825" y="6464"/>
                  </a:cubicBezTo>
                  <a:cubicBezTo>
                    <a:pt x="5924" y="6461"/>
                    <a:pt x="6023" y="6460"/>
                    <a:pt x="6121" y="6460"/>
                  </a:cubicBezTo>
                  <a:cubicBezTo>
                    <a:pt x="6685" y="6460"/>
                    <a:pt x="7246" y="6499"/>
                    <a:pt x="7812" y="6499"/>
                  </a:cubicBezTo>
                  <a:cubicBezTo>
                    <a:pt x="7905" y="6499"/>
                    <a:pt x="7998" y="6498"/>
                    <a:pt x="8091" y="6495"/>
                  </a:cubicBezTo>
                  <a:cubicBezTo>
                    <a:pt x="8616" y="4461"/>
                    <a:pt x="9105" y="2162"/>
                    <a:pt x="8008" y="371"/>
                  </a:cubicBezTo>
                  <a:cubicBezTo>
                    <a:pt x="7101" y="149"/>
                    <a:pt x="6005" y="1"/>
                    <a:pt x="5046" y="1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46"/>
            <p:cNvSpPr/>
            <p:nvPr/>
          </p:nvSpPr>
          <p:spPr>
            <a:xfrm>
              <a:off x="1684650" y="251675"/>
              <a:ext cx="1205650" cy="934200"/>
            </a:xfrm>
            <a:custGeom>
              <a:avLst/>
              <a:gdLst/>
              <a:ahLst/>
              <a:cxnLst/>
              <a:rect l="l" t="t" r="r" b="b"/>
              <a:pathLst>
                <a:path w="48226" h="37368" extrusionOk="0">
                  <a:moveTo>
                    <a:pt x="3272" y="0"/>
                  </a:moveTo>
                  <a:cubicBezTo>
                    <a:pt x="2977" y="0"/>
                    <a:pt x="2713" y="41"/>
                    <a:pt x="2507" y="144"/>
                  </a:cubicBezTo>
                  <a:cubicBezTo>
                    <a:pt x="1496" y="648"/>
                    <a:pt x="1148" y="2652"/>
                    <a:pt x="882" y="3645"/>
                  </a:cubicBezTo>
                  <a:cubicBezTo>
                    <a:pt x="115" y="6493"/>
                    <a:pt x="0" y="9513"/>
                    <a:pt x="499" y="12416"/>
                  </a:cubicBezTo>
                  <a:cubicBezTo>
                    <a:pt x="1240" y="16743"/>
                    <a:pt x="3305" y="20801"/>
                    <a:pt x="6182" y="24117"/>
                  </a:cubicBezTo>
                  <a:cubicBezTo>
                    <a:pt x="7189" y="25281"/>
                    <a:pt x="8324" y="26377"/>
                    <a:pt x="9707" y="27057"/>
                  </a:cubicBezTo>
                  <a:cubicBezTo>
                    <a:pt x="10976" y="27680"/>
                    <a:pt x="12384" y="27914"/>
                    <a:pt x="13806" y="27914"/>
                  </a:cubicBezTo>
                  <a:cubicBezTo>
                    <a:pt x="14605" y="27914"/>
                    <a:pt x="15410" y="27840"/>
                    <a:pt x="16196" y="27719"/>
                  </a:cubicBezTo>
                  <a:cubicBezTo>
                    <a:pt x="17106" y="27579"/>
                    <a:pt x="18021" y="27377"/>
                    <a:pt x="18938" y="27377"/>
                  </a:cubicBezTo>
                  <a:cubicBezTo>
                    <a:pt x="19118" y="27377"/>
                    <a:pt x="19299" y="27385"/>
                    <a:pt x="19479" y="27402"/>
                  </a:cubicBezTo>
                  <a:cubicBezTo>
                    <a:pt x="20660" y="27517"/>
                    <a:pt x="21755" y="28041"/>
                    <a:pt x="22814" y="28576"/>
                  </a:cubicBezTo>
                  <a:cubicBezTo>
                    <a:pt x="28831" y="31614"/>
                    <a:pt x="34641" y="35278"/>
                    <a:pt x="41176" y="36945"/>
                  </a:cubicBezTo>
                  <a:cubicBezTo>
                    <a:pt x="42082" y="37176"/>
                    <a:pt x="43016" y="37368"/>
                    <a:pt x="43947" y="37368"/>
                  </a:cubicBezTo>
                  <a:cubicBezTo>
                    <a:pt x="44240" y="37368"/>
                    <a:pt x="44533" y="37349"/>
                    <a:pt x="44825" y="37306"/>
                  </a:cubicBezTo>
                  <a:cubicBezTo>
                    <a:pt x="46041" y="37127"/>
                    <a:pt x="47245" y="36466"/>
                    <a:pt x="47800" y="35368"/>
                  </a:cubicBezTo>
                  <a:cubicBezTo>
                    <a:pt x="48183" y="34610"/>
                    <a:pt x="48226" y="33723"/>
                    <a:pt x="48128" y="32881"/>
                  </a:cubicBezTo>
                  <a:cubicBezTo>
                    <a:pt x="47794" y="29966"/>
                    <a:pt x="45898" y="27422"/>
                    <a:pt x="43596" y="25603"/>
                  </a:cubicBezTo>
                  <a:cubicBezTo>
                    <a:pt x="41295" y="23785"/>
                    <a:pt x="38584" y="22574"/>
                    <a:pt x="35953" y="21277"/>
                  </a:cubicBezTo>
                  <a:cubicBezTo>
                    <a:pt x="33135" y="19886"/>
                    <a:pt x="30349" y="18363"/>
                    <a:pt x="27991" y="16286"/>
                  </a:cubicBezTo>
                  <a:cubicBezTo>
                    <a:pt x="25360" y="13967"/>
                    <a:pt x="23345" y="11039"/>
                    <a:pt x="20875" y="8548"/>
                  </a:cubicBezTo>
                  <a:cubicBezTo>
                    <a:pt x="16877" y="4515"/>
                    <a:pt x="11665" y="1716"/>
                    <a:pt x="6111" y="549"/>
                  </a:cubicBezTo>
                  <a:cubicBezTo>
                    <a:pt x="5444" y="408"/>
                    <a:pt x="4205" y="0"/>
                    <a:pt x="3272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46"/>
            <p:cNvSpPr/>
            <p:nvPr/>
          </p:nvSpPr>
          <p:spPr>
            <a:xfrm>
              <a:off x="2359900" y="855650"/>
              <a:ext cx="61225" cy="115175"/>
            </a:xfrm>
            <a:custGeom>
              <a:avLst/>
              <a:gdLst/>
              <a:ahLst/>
              <a:cxnLst/>
              <a:rect l="l" t="t" r="r" b="b"/>
              <a:pathLst>
                <a:path w="2449" h="4607" extrusionOk="0">
                  <a:moveTo>
                    <a:pt x="2283" y="0"/>
                  </a:moveTo>
                  <a:cubicBezTo>
                    <a:pt x="2243" y="0"/>
                    <a:pt x="2202" y="16"/>
                    <a:pt x="2172" y="47"/>
                  </a:cubicBezTo>
                  <a:cubicBezTo>
                    <a:pt x="1031" y="1242"/>
                    <a:pt x="265" y="2800"/>
                    <a:pt x="14" y="4433"/>
                  </a:cubicBezTo>
                  <a:cubicBezTo>
                    <a:pt x="1" y="4516"/>
                    <a:pt x="58" y="4592"/>
                    <a:pt x="141" y="4605"/>
                  </a:cubicBezTo>
                  <a:cubicBezTo>
                    <a:pt x="149" y="4606"/>
                    <a:pt x="157" y="4606"/>
                    <a:pt x="164" y="4606"/>
                  </a:cubicBezTo>
                  <a:cubicBezTo>
                    <a:pt x="239" y="4606"/>
                    <a:pt x="303" y="4555"/>
                    <a:pt x="313" y="4477"/>
                  </a:cubicBezTo>
                  <a:cubicBezTo>
                    <a:pt x="556" y="2906"/>
                    <a:pt x="1294" y="1404"/>
                    <a:pt x="2392" y="255"/>
                  </a:cubicBezTo>
                  <a:cubicBezTo>
                    <a:pt x="2449" y="196"/>
                    <a:pt x="2447" y="99"/>
                    <a:pt x="2386" y="41"/>
                  </a:cubicBezTo>
                  <a:cubicBezTo>
                    <a:pt x="2358" y="14"/>
                    <a:pt x="2320" y="0"/>
                    <a:pt x="2283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46"/>
            <p:cNvSpPr/>
            <p:nvPr/>
          </p:nvSpPr>
          <p:spPr>
            <a:xfrm>
              <a:off x="2407125" y="882050"/>
              <a:ext cx="47075" cy="101850"/>
            </a:xfrm>
            <a:custGeom>
              <a:avLst/>
              <a:gdLst/>
              <a:ahLst/>
              <a:cxnLst/>
              <a:rect l="l" t="t" r="r" b="b"/>
              <a:pathLst>
                <a:path w="1883" h="4074" extrusionOk="0">
                  <a:moveTo>
                    <a:pt x="1712" y="1"/>
                  </a:moveTo>
                  <a:cubicBezTo>
                    <a:pt x="1666" y="1"/>
                    <a:pt x="1622" y="21"/>
                    <a:pt x="1592" y="59"/>
                  </a:cubicBezTo>
                  <a:cubicBezTo>
                    <a:pt x="726" y="1154"/>
                    <a:pt x="164" y="2520"/>
                    <a:pt x="10" y="3907"/>
                  </a:cubicBezTo>
                  <a:cubicBezTo>
                    <a:pt x="1" y="3990"/>
                    <a:pt x="63" y="4065"/>
                    <a:pt x="144" y="4073"/>
                  </a:cubicBezTo>
                  <a:lnTo>
                    <a:pt x="160" y="4073"/>
                  </a:lnTo>
                  <a:cubicBezTo>
                    <a:pt x="237" y="4073"/>
                    <a:pt x="302" y="4016"/>
                    <a:pt x="313" y="3941"/>
                  </a:cubicBezTo>
                  <a:cubicBezTo>
                    <a:pt x="461" y="2610"/>
                    <a:pt x="998" y="1299"/>
                    <a:pt x="1830" y="247"/>
                  </a:cubicBezTo>
                  <a:cubicBezTo>
                    <a:pt x="1883" y="181"/>
                    <a:pt x="1871" y="86"/>
                    <a:pt x="1805" y="33"/>
                  </a:cubicBezTo>
                  <a:cubicBezTo>
                    <a:pt x="1778" y="11"/>
                    <a:pt x="1745" y="1"/>
                    <a:pt x="1712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46"/>
            <p:cNvSpPr/>
            <p:nvPr/>
          </p:nvSpPr>
          <p:spPr>
            <a:xfrm>
              <a:off x="2459100" y="902975"/>
              <a:ext cx="49825" cy="104575"/>
            </a:xfrm>
            <a:custGeom>
              <a:avLst/>
              <a:gdLst/>
              <a:ahLst/>
              <a:cxnLst/>
              <a:rect l="l" t="t" r="r" b="b"/>
              <a:pathLst>
                <a:path w="1993" h="4183" extrusionOk="0">
                  <a:moveTo>
                    <a:pt x="1822" y="0"/>
                  </a:moveTo>
                  <a:cubicBezTo>
                    <a:pt x="1779" y="0"/>
                    <a:pt x="1736" y="19"/>
                    <a:pt x="1706" y="55"/>
                  </a:cubicBezTo>
                  <a:cubicBezTo>
                    <a:pt x="776" y="1167"/>
                    <a:pt x="174" y="2574"/>
                    <a:pt x="12" y="4015"/>
                  </a:cubicBezTo>
                  <a:cubicBezTo>
                    <a:pt x="0" y="4096"/>
                    <a:pt x="62" y="4172"/>
                    <a:pt x="143" y="4181"/>
                  </a:cubicBezTo>
                  <a:cubicBezTo>
                    <a:pt x="151" y="4182"/>
                    <a:pt x="156" y="4182"/>
                    <a:pt x="162" y="4182"/>
                  </a:cubicBezTo>
                  <a:cubicBezTo>
                    <a:pt x="237" y="4182"/>
                    <a:pt x="303" y="4125"/>
                    <a:pt x="313" y="4046"/>
                  </a:cubicBezTo>
                  <a:cubicBezTo>
                    <a:pt x="470" y="2666"/>
                    <a:pt x="1046" y="1316"/>
                    <a:pt x="1939" y="248"/>
                  </a:cubicBezTo>
                  <a:cubicBezTo>
                    <a:pt x="1992" y="184"/>
                    <a:pt x="1984" y="89"/>
                    <a:pt x="1919" y="36"/>
                  </a:cubicBezTo>
                  <a:cubicBezTo>
                    <a:pt x="1891" y="12"/>
                    <a:pt x="1856" y="0"/>
                    <a:pt x="1822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46"/>
            <p:cNvSpPr/>
            <p:nvPr/>
          </p:nvSpPr>
          <p:spPr>
            <a:xfrm>
              <a:off x="1642500" y="388500"/>
              <a:ext cx="708550" cy="485850"/>
            </a:xfrm>
            <a:custGeom>
              <a:avLst/>
              <a:gdLst/>
              <a:ahLst/>
              <a:cxnLst/>
              <a:rect l="l" t="t" r="r" b="b"/>
              <a:pathLst>
                <a:path w="28342" h="19434" extrusionOk="0">
                  <a:moveTo>
                    <a:pt x="4964" y="1"/>
                  </a:moveTo>
                  <a:cubicBezTo>
                    <a:pt x="3753" y="1"/>
                    <a:pt x="2635" y="319"/>
                    <a:pt x="1829" y="1180"/>
                  </a:cubicBezTo>
                  <a:cubicBezTo>
                    <a:pt x="1" y="3134"/>
                    <a:pt x="1004" y="7216"/>
                    <a:pt x="2165" y="9204"/>
                  </a:cubicBezTo>
                  <a:cubicBezTo>
                    <a:pt x="3168" y="10919"/>
                    <a:pt x="4692" y="12281"/>
                    <a:pt x="6316" y="13391"/>
                  </a:cubicBezTo>
                  <a:cubicBezTo>
                    <a:pt x="8444" y="14843"/>
                    <a:pt x="10822" y="15931"/>
                    <a:pt x="13313" y="16592"/>
                  </a:cubicBezTo>
                  <a:cubicBezTo>
                    <a:pt x="16245" y="17370"/>
                    <a:pt x="19315" y="17556"/>
                    <a:pt x="22230" y="18398"/>
                  </a:cubicBezTo>
                  <a:cubicBezTo>
                    <a:pt x="23404" y="18737"/>
                    <a:pt x="24551" y="19182"/>
                    <a:pt x="25756" y="19372"/>
                  </a:cubicBezTo>
                  <a:cubicBezTo>
                    <a:pt x="25979" y="19408"/>
                    <a:pt x="26209" y="19433"/>
                    <a:pt x="26437" y="19433"/>
                  </a:cubicBezTo>
                  <a:cubicBezTo>
                    <a:pt x="26778" y="19433"/>
                    <a:pt x="27112" y="19376"/>
                    <a:pt x="27406" y="19210"/>
                  </a:cubicBezTo>
                  <a:cubicBezTo>
                    <a:pt x="28063" y="18839"/>
                    <a:pt x="28341" y="17996"/>
                    <a:pt x="28241" y="17248"/>
                  </a:cubicBezTo>
                  <a:cubicBezTo>
                    <a:pt x="28141" y="16502"/>
                    <a:pt x="27732" y="15831"/>
                    <a:pt x="27287" y="15222"/>
                  </a:cubicBezTo>
                  <a:cubicBezTo>
                    <a:pt x="26184" y="13717"/>
                    <a:pt x="24814" y="12434"/>
                    <a:pt x="23448" y="11163"/>
                  </a:cubicBezTo>
                  <a:cubicBezTo>
                    <a:pt x="19635" y="7608"/>
                    <a:pt x="15736" y="4012"/>
                    <a:pt x="11050" y="1729"/>
                  </a:cubicBezTo>
                  <a:cubicBezTo>
                    <a:pt x="9532" y="991"/>
                    <a:pt x="7102" y="1"/>
                    <a:pt x="49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46"/>
            <p:cNvSpPr/>
            <p:nvPr/>
          </p:nvSpPr>
          <p:spPr>
            <a:xfrm>
              <a:off x="2577875" y="915500"/>
              <a:ext cx="252600" cy="224550"/>
            </a:xfrm>
            <a:custGeom>
              <a:avLst/>
              <a:gdLst/>
              <a:ahLst/>
              <a:cxnLst/>
              <a:rect l="l" t="t" r="r" b="b"/>
              <a:pathLst>
                <a:path w="10104" h="8982" extrusionOk="0">
                  <a:moveTo>
                    <a:pt x="3513" y="0"/>
                  </a:moveTo>
                  <a:cubicBezTo>
                    <a:pt x="2682" y="0"/>
                    <a:pt x="1890" y="224"/>
                    <a:pt x="1277" y="785"/>
                  </a:cubicBezTo>
                  <a:cubicBezTo>
                    <a:pt x="496" y="1500"/>
                    <a:pt x="198" y="2599"/>
                    <a:pt x="83" y="3653"/>
                  </a:cubicBezTo>
                  <a:cubicBezTo>
                    <a:pt x="15" y="4280"/>
                    <a:pt x="0" y="4922"/>
                    <a:pt x="177" y="5529"/>
                  </a:cubicBezTo>
                  <a:cubicBezTo>
                    <a:pt x="452" y="6479"/>
                    <a:pt x="1181" y="7247"/>
                    <a:pt x="2028" y="7757"/>
                  </a:cubicBezTo>
                  <a:cubicBezTo>
                    <a:pt x="2875" y="8268"/>
                    <a:pt x="3840" y="8550"/>
                    <a:pt x="4799" y="8789"/>
                  </a:cubicBezTo>
                  <a:cubicBezTo>
                    <a:pt x="5295" y="8914"/>
                    <a:pt x="5806" y="8982"/>
                    <a:pt x="6306" y="8982"/>
                  </a:cubicBezTo>
                  <a:cubicBezTo>
                    <a:pt x="7961" y="8982"/>
                    <a:pt x="9483" y="8232"/>
                    <a:pt x="9865" y="6285"/>
                  </a:cubicBezTo>
                  <a:cubicBezTo>
                    <a:pt x="10103" y="5077"/>
                    <a:pt x="9710" y="3800"/>
                    <a:pt x="8977" y="2813"/>
                  </a:cubicBezTo>
                  <a:cubicBezTo>
                    <a:pt x="8241" y="1825"/>
                    <a:pt x="7192" y="1109"/>
                    <a:pt x="6072" y="600"/>
                  </a:cubicBezTo>
                  <a:cubicBezTo>
                    <a:pt x="5284" y="243"/>
                    <a:pt x="4378" y="0"/>
                    <a:pt x="351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46"/>
            <p:cNvSpPr/>
            <p:nvPr/>
          </p:nvSpPr>
          <p:spPr>
            <a:xfrm>
              <a:off x="2597500" y="959125"/>
              <a:ext cx="267000" cy="190150"/>
            </a:xfrm>
            <a:custGeom>
              <a:avLst/>
              <a:gdLst/>
              <a:ahLst/>
              <a:cxnLst/>
              <a:rect l="l" t="t" r="r" b="b"/>
              <a:pathLst>
                <a:path w="10680" h="7606" extrusionOk="0">
                  <a:moveTo>
                    <a:pt x="3989" y="0"/>
                  </a:moveTo>
                  <a:cubicBezTo>
                    <a:pt x="3790" y="0"/>
                    <a:pt x="3594" y="13"/>
                    <a:pt x="3402" y="42"/>
                  </a:cubicBezTo>
                  <a:cubicBezTo>
                    <a:pt x="2720" y="142"/>
                    <a:pt x="2029" y="271"/>
                    <a:pt x="1417" y="589"/>
                  </a:cubicBezTo>
                  <a:cubicBezTo>
                    <a:pt x="805" y="909"/>
                    <a:pt x="459" y="2431"/>
                    <a:pt x="302" y="3103"/>
                  </a:cubicBezTo>
                  <a:cubicBezTo>
                    <a:pt x="1" y="4377"/>
                    <a:pt x="1083" y="5555"/>
                    <a:pt x="2195" y="6246"/>
                  </a:cubicBezTo>
                  <a:cubicBezTo>
                    <a:pt x="3502" y="7056"/>
                    <a:pt x="5210" y="7605"/>
                    <a:pt x="6711" y="7605"/>
                  </a:cubicBezTo>
                  <a:cubicBezTo>
                    <a:pt x="8919" y="7605"/>
                    <a:pt x="10679" y="6416"/>
                    <a:pt x="10052" y="3117"/>
                  </a:cubicBezTo>
                  <a:cubicBezTo>
                    <a:pt x="10000" y="2843"/>
                    <a:pt x="9927" y="2571"/>
                    <a:pt x="9790" y="2329"/>
                  </a:cubicBezTo>
                  <a:cubicBezTo>
                    <a:pt x="9529" y="1879"/>
                    <a:pt x="9066" y="1585"/>
                    <a:pt x="8590" y="1377"/>
                  </a:cubicBezTo>
                  <a:cubicBezTo>
                    <a:pt x="7216" y="776"/>
                    <a:pt x="5523" y="0"/>
                    <a:pt x="3989" y="0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4" name="Google Shape;5284;p46"/>
          <p:cNvGrpSpPr/>
          <p:nvPr/>
        </p:nvGrpSpPr>
        <p:grpSpPr>
          <a:xfrm rot="5400000" flipH="1">
            <a:off x="4028133" y="698014"/>
            <a:ext cx="1408120" cy="1445051"/>
            <a:chOff x="493900" y="2994525"/>
            <a:chExt cx="2119975" cy="2090650"/>
          </a:xfrm>
        </p:grpSpPr>
        <p:sp>
          <p:nvSpPr>
            <p:cNvPr id="5285" name="Google Shape;5285;p46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46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46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46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46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46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46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46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46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46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46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46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46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46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46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46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46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46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46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46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46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46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46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46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46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46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46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46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46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46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46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46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46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46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46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46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46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46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46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46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46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46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46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46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46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950;p42">
            <a:extLst>
              <a:ext uri="{FF2B5EF4-FFF2-40B4-BE49-F238E27FC236}">
                <a16:creationId xmlns:a16="http://schemas.microsoft.com/office/drawing/2014/main" id="{1F17B268-7E8D-D957-5401-5BAF27556047}"/>
              </a:ext>
            </a:extLst>
          </p:cNvPr>
          <p:cNvSpPr txBox="1">
            <a:spLocks/>
          </p:cNvSpPr>
          <p:nvPr/>
        </p:nvSpPr>
        <p:spPr>
          <a:xfrm>
            <a:off x="1092298" y="1038174"/>
            <a:ext cx="5054509" cy="7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l"/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Lucky money</a:t>
            </a:r>
          </a:p>
        </p:txBody>
      </p:sp>
      <p:sp>
        <p:nvSpPr>
          <p:cNvPr id="7" name="Google Shape;4950;p42">
            <a:extLst>
              <a:ext uri="{FF2B5EF4-FFF2-40B4-BE49-F238E27FC236}">
                <a16:creationId xmlns:a16="http://schemas.microsoft.com/office/drawing/2014/main" id="{E0A52034-B310-F525-364C-01C2E15C013B}"/>
              </a:ext>
            </a:extLst>
          </p:cNvPr>
          <p:cNvSpPr txBox="1">
            <a:spLocks/>
          </p:cNvSpPr>
          <p:nvPr/>
        </p:nvSpPr>
        <p:spPr>
          <a:xfrm>
            <a:off x="772910" y="2464549"/>
            <a:ext cx="4951613" cy="62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l"/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Peach blossom</a:t>
            </a:r>
          </a:p>
        </p:txBody>
      </p:sp>
      <p:pic>
        <p:nvPicPr>
          <p:cNvPr id="1028" name="Picture 4" descr="Tổng hợp ảnh Hoa Đào PNG">
            <a:extLst>
              <a:ext uri="{FF2B5EF4-FFF2-40B4-BE49-F238E27FC236}">
                <a16:creationId xmlns:a16="http://schemas.microsoft.com/office/drawing/2014/main" id="{61521538-1B80-4F5F-D804-10DE9C03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54" y="1850454"/>
            <a:ext cx="3397201" cy="33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4" name="Google Shape;9494;p72"/>
          <p:cNvSpPr txBox="1">
            <a:spLocks noGrp="1"/>
          </p:cNvSpPr>
          <p:nvPr>
            <p:ph type="subTitle" idx="1"/>
          </p:nvPr>
        </p:nvSpPr>
        <p:spPr>
          <a:xfrm>
            <a:off x="2771700" y="3912750"/>
            <a:ext cx="3600600" cy="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>
                <a:hlinkClick r:id="rId3"/>
              </a:rPr>
              <a:t>https://www.youtube.com/watch?v=1seYuaWehxY</a:t>
            </a: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b="1" dirty="0"/>
          </a:p>
        </p:txBody>
      </p:sp>
      <p:grpSp>
        <p:nvGrpSpPr>
          <p:cNvPr id="9495" name="Google Shape;9495;p72"/>
          <p:cNvGrpSpPr/>
          <p:nvPr/>
        </p:nvGrpSpPr>
        <p:grpSpPr>
          <a:xfrm>
            <a:off x="2970840" y="1443206"/>
            <a:ext cx="3202320" cy="2438977"/>
            <a:chOff x="1669410" y="1345922"/>
            <a:chExt cx="4021500" cy="3062887"/>
          </a:xfrm>
        </p:grpSpPr>
        <p:sp>
          <p:nvSpPr>
            <p:cNvPr id="9496" name="Google Shape;9496;p72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name="adj" fmla="val 3857"/>
              </a:avLst>
            </a:prstGeom>
            <a:solidFill>
              <a:schemeClr val="accen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72"/>
            <p:cNvSpPr/>
            <p:nvPr/>
          </p:nvSpPr>
          <p:spPr>
            <a:xfrm>
              <a:off x="2991808" y="389016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9498" name="Google Shape;9498;p72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499" name="Google Shape;9499;p72"/>
          <p:cNvPicPr preferRelativeResize="0"/>
          <p:nvPr/>
        </p:nvPicPr>
        <p:blipFill rotWithShape="1">
          <a:blip r:embed="rId4">
            <a:alphaModFix/>
          </a:blip>
          <a:srcRect l="6186" t="6754" r="6186" b="6754"/>
          <a:stretch/>
        </p:blipFill>
        <p:spPr>
          <a:xfrm>
            <a:off x="3082142" y="1508232"/>
            <a:ext cx="2976983" cy="1836509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9500" name="Google Shape;9500;p72"/>
          <p:cNvGrpSpPr/>
          <p:nvPr/>
        </p:nvGrpSpPr>
        <p:grpSpPr>
          <a:xfrm>
            <a:off x="5196682" y="2323754"/>
            <a:ext cx="1068511" cy="1469217"/>
            <a:chOff x="-734425" y="725975"/>
            <a:chExt cx="2684700" cy="3691500"/>
          </a:xfrm>
        </p:grpSpPr>
        <p:sp>
          <p:nvSpPr>
            <p:cNvPr id="9501" name="Google Shape;9501;p72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accen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02" name="Google Shape;9502;p72"/>
            <p:cNvSpPr/>
            <p:nvPr/>
          </p:nvSpPr>
          <p:spPr>
            <a:xfrm>
              <a:off x="515514" y="4307174"/>
              <a:ext cx="184800" cy="40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72"/>
            <p:cNvSpPr/>
            <p:nvPr/>
          </p:nvSpPr>
          <p:spPr>
            <a:xfrm>
              <a:off x="577175" y="788693"/>
              <a:ext cx="61500" cy="615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504" name="Google Shape;9504;p72"/>
          <p:cNvPicPr preferRelativeResize="0"/>
          <p:nvPr/>
        </p:nvPicPr>
        <p:blipFill rotWithShape="1">
          <a:blip r:embed="rId5">
            <a:alphaModFix/>
          </a:blip>
          <a:srcRect l="52630" t="15408" r="15210" b="9539"/>
          <a:stretch/>
        </p:blipFill>
        <p:spPr>
          <a:xfrm>
            <a:off x="5283146" y="2405103"/>
            <a:ext cx="895534" cy="130633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05" name="Google Shape;9505;p72"/>
          <p:cNvSpPr/>
          <p:nvPr/>
        </p:nvSpPr>
        <p:spPr>
          <a:xfrm>
            <a:off x="3146901" y="2674847"/>
            <a:ext cx="560603" cy="1117874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9506" name="Google Shape;9506;p72"/>
          <p:cNvPicPr preferRelativeResize="0"/>
          <p:nvPr/>
        </p:nvPicPr>
        <p:blipFill rotWithShape="1">
          <a:blip r:embed="rId6">
            <a:alphaModFix/>
          </a:blip>
          <a:srcRect l="81607" t="5922" r="1289" b="45731"/>
          <a:stretch/>
        </p:blipFill>
        <p:spPr>
          <a:xfrm>
            <a:off x="3158182" y="2756290"/>
            <a:ext cx="540554" cy="954982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07" name="Google Shape;9507;p72"/>
          <p:cNvSpPr txBox="1">
            <a:spLocks noGrp="1"/>
          </p:cNvSpPr>
          <p:nvPr>
            <p:ph type="title"/>
          </p:nvPr>
        </p:nvSpPr>
        <p:spPr>
          <a:xfrm>
            <a:off x="718633" y="278946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 watch a video</a:t>
            </a:r>
            <a:br>
              <a:rPr lang="en" dirty="0"/>
            </a:br>
            <a:r>
              <a:rPr lang="en" dirty="0"/>
              <a:t>What do you see?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" name="Google Shape;5334;p47"/>
          <p:cNvSpPr txBox="1">
            <a:spLocks noGrp="1"/>
          </p:cNvSpPr>
          <p:nvPr>
            <p:ph type="title"/>
          </p:nvPr>
        </p:nvSpPr>
        <p:spPr>
          <a:xfrm>
            <a:off x="648879" y="19853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 shopping</a:t>
            </a:r>
            <a:endParaRPr dirty="0"/>
          </a:p>
        </p:txBody>
      </p:sp>
      <p:grpSp>
        <p:nvGrpSpPr>
          <p:cNvPr id="5341" name="Google Shape;5341;p47"/>
          <p:cNvGrpSpPr/>
          <p:nvPr/>
        </p:nvGrpSpPr>
        <p:grpSpPr>
          <a:xfrm>
            <a:off x="5263285" y="1791919"/>
            <a:ext cx="3089594" cy="2411978"/>
            <a:chOff x="5334410" y="1639519"/>
            <a:chExt cx="3089594" cy="2411978"/>
          </a:xfrm>
        </p:grpSpPr>
        <p:sp>
          <p:nvSpPr>
            <p:cNvPr id="5342" name="Google Shape;5342;p47"/>
            <p:cNvSpPr/>
            <p:nvPr/>
          </p:nvSpPr>
          <p:spPr>
            <a:xfrm>
              <a:off x="5334410" y="1820551"/>
              <a:ext cx="3089594" cy="2230947"/>
            </a:xfrm>
            <a:custGeom>
              <a:avLst/>
              <a:gdLst/>
              <a:ahLst/>
              <a:cxnLst/>
              <a:rect l="l" t="t" r="r" b="b"/>
              <a:pathLst>
                <a:path w="28962" h="20913" extrusionOk="0">
                  <a:moveTo>
                    <a:pt x="6288" y="1"/>
                  </a:moveTo>
                  <a:cubicBezTo>
                    <a:pt x="5933" y="1"/>
                    <a:pt x="5567" y="26"/>
                    <a:pt x="5190" y="81"/>
                  </a:cubicBezTo>
                  <a:cubicBezTo>
                    <a:pt x="4091" y="243"/>
                    <a:pt x="2877" y="898"/>
                    <a:pt x="3000" y="1880"/>
                  </a:cubicBezTo>
                  <a:cubicBezTo>
                    <a:pt x="3106" y="2703"/>
                    <a:pt x="4116" y="3309"/>
                    <a:pt x="4199" y="4131"/>
                  </a:cubicBezTo>
                  <a:cubicBezTo>
                    <a:pt x="4297" y="5069"/>
                    <a:pt x="3217" y="5669"/>
                    <a:pt x="2408" y="6246"/>
                  </a:cubicBezTo>
                  <a:cubicBezTo>
                    <a:pt x="1482" y="6910"/>
                    <a:pt x="779" y="7803"/>
                    <a:pt x="389" y="8799"/>
                  </a:cubicBezTo>
                  <a:cubicBezTo>
                    <a:pt x="68" y="9619"/>
                    <a:pt x="1" y="10640"/>
                    <a:pt x="682" y="11307"/>
                  </a:cubicBezTo>
                  <a:cubicBezTo>
                    <a:pt x="1385" y="11999"/>
                    <a:pt x="2556" y="12032"/>
                    <a:pt x="3588" y="12088"/>
                  </a:cubicBezTo>
                  <a:cubicBezTo>
                    <a:pt x="4621" y="12144"/>
                    <a:pt x="5843" y="12395"/>
                    <a:pt x="6264" y="13240"/>
                  </a:cubicBezTo>
                  <a:cubicBezTo>
                    <a:pt x="6495" y="13698"/>
                    <a:pt x="6415" y="14219"/>
                    <a:pt x="6286" y="14694"/>
                  </a:cubicBezTo>
                  <a:cubicBezTo>
                    <a:pt x="5873" y="16217"/>
                    <a:pt x="5011" y="17695"/>
                    <a:pt x="5243" y="19272"/>
                  </a:cubicBezTo>
                  <a:cubicBezTo>
                    <a:pt x="5352" y="20005"/>
                    <a:pt x="5859" y="20831"/>
                    <a:pt x="6694" y="20906"/>
                  </a:cubicBezTo>
                  <a:cubicBezTo>
                    <a:pt x="6736" y="20911"/>
                    <a:pt x="6779" y="20912"/>
                    <a:pt x="6821" y="20912"/>
                  </a:cubicBezTo>
                  <a:cubicBezTo>
                    <a:pt x="7301" y="20912"/>
                    <a:pt x="7735" y="20662"/>
                    <a:pt x="8130" y="20424"/>
                  </a:cubicBezTo>
                  <a:cubicBezTo>
                    <a:pt x="9015" y="19885"/>
                    <a:pt x="9899" y="19353"/>
                    <a:pt x="10781" y="18814"/>
                  </a:cubicBezTo>
                  <a:cubicBezTo>
                    <a:pt x="11398" y="18440"/>
                    <a:pt x="12082" y="18052"/>
                    <a:pt x="12832" y="18052"/>
                  </a:cubicBezTo>
                  <a:cubicBezTo>
                    <a:pt x="12898" y="18052"/>
                    <a:pt x="12965" y="18055"/>
                    <a:pt x="13032" y="18061"/>
                  </a:cubicBezTo>
                  <a:cubicBezTo>
                    <a:pt x="14410" y="18195"/>
                    <a:pt x="15163" y="19559"/>
                    <a:pt x="16290" y="20298"/>
                  </a:cubicBezTo>
                  <a:cubicBezTo>
                    <a:pt x="16900" y="20698"/>
                    <a:pt x="17658" y="20908"/>
                    <a:pt x="18405" y="20908"/>
                  </a:cubicBezTo>
                  <a:cubicBezTo>
                    <a:pt x="18861" y="20908"/>
                    <a:pt x="19313" y="20830"/>
                    <a:pt x="19725" y="20669"/>
                  </a:cubicBezTo>
                  <a:cubicBezTo>
                    <a:pt x="20810" y="20248"/>
                    <a:pt x="21569" y="19274"/>
                    <a:pt x="21636" y="18217"/>
                  </a:cubicBezTo>
                  <a:cubicBezTo>
                    <a:pt x="21703" y="17193"/>
                    <a:pt x="21231" y="15957"/>
                    <a:pt x="22068" y="15268"/>
                  </a:cubicBezTo>
                  <a:cubicBezTo>
                    <a:pt x="22387" y="15006"/>
                    <a:pt x="22813" y="14909"/>
                    <a:pt x="23263" y="14909"/>
                  </a:cubicBezTo>
                  <a:cubicBezTo>
                    <a:pt x="23660" y="14909"/>
                    <a:pt x="24076" y="14984"/>
                    <a:pt x="24456" y="15087"/>
                  </a:cubicBezTo>
                  <a:cubicBezTo>
                    <a:pt x="25117" y="15261"/>
                    <a:pt x="25799" y="15504"/>
                    <a:pt x="26465" y="15504"/>
                  </a:cubicBezTo>
                  <a:cubicBezTo>
                    <a:pt x="26619" y="15504"/>
                    <a:pt x="26773" y="15491"/>
                    <a:pt x="26925" y="15461"/>
                  </a:cubicBezTo>
                  <a:cubicBezTo>
                    <a:pt x="28524" y="15146"/>
                    <a:pt x="28897" y="13134"/>
                    <a:pt x="27994" y="11882"/>
                  </a:cubicBezTo>
                  <a:cubicBezTo>
                    <a:pt x="27636" y="11391"/>
                    <a:pt x="27134" y="10939"/>
                    <a:pt x="27051" y="10364"/>
                  </a:cubicBezTo>
                  <a:cubicBezTo>
                    <a:pt x="26933" y="9560"/>
                    <a:pt x="27678" y="8919"/>
                    <a:pt x="28172" y="8252"/>
                  </a:cubicBezTo>
                  <a:cubicBezTo>
                    <a:pt x="28702" y="7529"/>
                    <a:pt x="28962" y="6623"/>
                    <a:pt x="28738" y="5758"/>
                  </a:cubicBezTo>
                  <a:cubicBezTo>
                    <a:pt x="28515" y="4893"/>
                    <a:pt x="27770" y="4106"/>
                    <a:pt x="26800" y="3861"/>
                  </a:cubicBezTo>
                  <a:cubicBezTo>
                    <a:pt x="26454" y="3774"/>
                    <a:pt x="26086" y="3753"/>
                    <a:pt x="25715" y="3753"/>
                  </a:cubicBezTo>
                  <a:cubicBezTo>
                    <a:pt x="25378" y="3753"/>
                    <a:pt x="25039" y="3770"/>
                    <a:pt x="24709" y="3770"/>
                  </a:cubicBezTo>
                  <a:cubicBezTo>
                    <a:pt x="24061" y="3770"/>
                    <a:pt x="23451" y="3705"/>
                    <a:pt x="22978" y="3317"/>
                  </a:cubicBezTo>
                  <a:cubicBezTo>
                    <a:pt x="22093" y="2597"/>
                    <a:pt x="22341" y="1197"/>
                    <a:pt x="21415" y="513"/>
                  </a:cubicBezTo>
                  <a:cubicBezTo>
                    <a:pt x="21057" y="247"/>
                    <a:pt x="20609" y="154"/>
                    <a:pt x="20145" y="154"/>
                  </a:cubicBezTo>
                  <a:cubicBezTo>
                    <a:pt x="19774" y="154"/>
                    <a:pt x="19393" y="213"/>
                    <a:pt x="19041" y="290"/>
                  </a:cubicBezTo>
                  <a:cubicBezTo>
                    <a:pt x="17867" y="555"/>
                    <a:pt x="16740" y="971"/>
                    <a:pt x="15710" y="1523"/>
                  </a:cubicBezTo>
                  <a:cubicBezTo>
                    <a:pt x="14786" y="2016"/>
                    <a:pt x="14376" y="2580"/>
                    <a:pt x="13701" y="2580"/>
                  </a:cubicBezTo>
                  <a:cubicBezTo>
                    <a:pt x="13437" y="2580"/>
                    <a:pt x="13132" y="2493"/>
                    <a:pt x="12739" y="2282"/>
                  </a:cubicBezTo>
                  <a:cubicBezTo>
                    <a:pt x="10646" y="1161"/>
                    <a:pt x="8693" y="1"/>
                    <a:pt x="6288" y="1"/>
                  </a:cubicBezTo>
                  <a:close/>
                </a:path>
              </a:pathLst>
            </a:custGeom>
            <a:solidFill>
              <a:srgbClr val="EF9F9C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47"/>
            <p:cNvSpPr/>
            <p:nvPr/>
          </p:nvSpPr>
          <p:spPr>
            <a:xfrm>
              <a:off x="6853178" y="1639519"/>
              <a:ext cx="36057" cy="1352457"/>
            </a:xfrm>
            <a:custGeom>
              <a:avLst/>
              <a:gdLst/>
              <a:ahLst/>
              <a:cxnLst/>
              <a:rect l="l" t="t" r="r" b="b"/>
              <a:pathLst>
                <a:path w="338" h="12678" extrusionOk="0">
                  <a:moveTo>
                    <a:pt x="0" y="1"/>
                  </a:moveTo>
                  <a:lnTo>
                    <a:pt x="0" y="12677"/>
                  </a:lnTo>
                  <a:lnTo>
                    <a:pt x="338" y="12677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47"/>
            <p:cNvSpPr/>
            <p:nvPr/>
          </p:nvSpPr>
          <p:spPr>
            <a:xfrm>
              <a:off x="5846676" y="2052041"/>
              <a:ext cx="2041061" cy="1166092"/>
            </a:xfrm>
            <a:custGeom>
              <a:avLst/>
              <a:gdLst/>
              <a:ahLst/>
              <a:cxnLst/>
              <a:rect l="l" t="t" r="r" b="b"/>
              <a:pathLst>
                <a:path w="19133" h="10931" extrusionOk="0">
                  <a:moveTo>
                    <a:pt x="9566" y="0"/>
                  </a:moveTo>
                  <a:cubicBezTo>
                    <a:pt x="4282" y="0"/>
                    <a:pt x="0" y="2447"/>
                    <a:pt x="0" y="5465"/>
                  </a:cubicBezTo>
                  <a:cubicBezTo>
                    <a:pt x="0" y="8484"/>
                    <a:pt x="4282" y="10931"/>
                    <a:pt x="9566" y="10931"/>
                  </a:cubicBezTo>
                  <a:cubicBezTo>
                    <a:pt x="14850" y="10931"/>
                    <a:pt x="19132" y="8484"/>
                    <a:pt x="19132" y="5465"/>
                  </a:cubicBezTo>
                  <a:cubicBezTo>
                    <a:pt x="19132" y="2447"/>
                    <a:pt x="14850" y="0"/>
                    <a:pt x="9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47"/>
            <p:cNvSpPr/>
            <p:nvPr/>
          </p:nvSpPr>
          <p:spPr>
            <a:xfrm>
              <a:off x="6115396" y="2042547"/>
              <a:ext cx="1503619" cy="1184547"/>
            </a:xfrm>
            <a:custGeom>
              <a:avLst/>
              <a:gdLst/>
              <a:ahLst/>
              <a:cxnLst/>
              <a:rect l="l" t="t" r="r" b="b"/>
              <a:pathLst>
                <a:path w="14095" h="11104" extrusionOk="0">
                  <a:moveTo>
                    <a:pt x="7047" y="173"/>
                  </a:moveTo>
                  <a:cubicBezTo>
                    <a:pt x="10841" y="173"/>
                    <a:pt x="13927" y="2586"/>
                    <a:pt x="13924" y="5554"/>
                  </a:cubicBezTo>
                  <a:cubicBezTo>
                    <a:pt x="13924" y="8523"/>
                    <a:pt x="10841" y="10936"/>
                    <a:pt x="7047" y="10936"/>
                  </a:cubicBezTo>
                  <a:cubicBezTo>
                    <a:pt x="3253" y="10936"/>
                    <a:pt x="168" y="8523"/>
                    <a:pt x="168" y="5554"/>
                  </a:cubicBezTo>
                  <a:cubicBezTo>
                    <a:pt x="168" y="2586"/>
                    <a:pt x="3253" y="173"/>
                    <a:pt x="7047" y="173"/>
                  </a:cubicBezTo>
                  <a:close/>
                  <a:moveTo>
                    <a:pt x="7047" y="0"/>
                  </a:moveTo>
                  <a:cubicBezTo>
                    <a:pt x="3164" y="0"/>
                    <a:pt x="0" y="2488"/>
                    <a:pt x="0" y="5552"/>
                  </a:cubicBezTo>
                  <a:cubicBezTo>
                    <a:pt x="0" y="8612"/>
                    <a:pt x="3158" y="11103"/>
                    <a:pt x="7047" y="11103"/>
                  </a:cubicBezTo>
                  <a:cubicBezTo>
                    <a:pt x="10933" y="11103"/>
                    <a:pt x="14094" y="8612"/>
                    <a:pt x="14094" y="5552"/>
                  </a:cubicBezTo>
                  <a:cubicBezTo>
                    <a:pt x="14094" y="2488"/>
                    <a:pt x="10936" y="0"/>
                    <a:pt x="7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47"/>
            <p:cNvSpPr/>
            <p:nvPr/>
          </p:nvSpPr>
          <p:spPr>
            <a:xfrm>
              <a:off x="6504342" y="2042547"/>
              <a:ext cx="725620" cy="1184547"/>
            </a:xfrm>
            <a:custGeom>
              <a:avLst/>
              <a:gdLst/>
              <a:ahLst/>
              <a:cxnLst/>
              <a:rect l="l" t="t" r="r" b="b"/>
              <a:pathLst>
                <a:path w="6802" h="11104" extrusionOk="0">
                  <a:moveTo>
                    <a:pt x="3401" y="173"/>
                  </a:moveTo>
                  <a:cubicBezTo>
                    <a:pt x="5184" y="173"/>
                    <a:pt x="6635" y="2586"/>
                    <a:pt x="6635" y="5554"/>
                  </a:cubicBezTo>
                  <a:cubicBezTo>
                    <a:pt x="6635" y="8523"/>
                    <a:pt x="5184" y="10936"/>
                    <a:pt x="3401" y="10936"/>
                  </a:cubicBezTo>
                  <a:cubicBezTo>
                    <a:pt x="1619" y="10936"/>
                    <a:pt x="168" y="8523"/>
                    <a:pt x="168" y="5554"/>
                  </a:cubicBezTo>
                  <a:cubicBezTo>
                    <a:pt x="168" y="2586"/>
                    <a:pt x="1619" y="173"/>
                    <a:pt x="3401" y="173"/>
                  </a:cubicBezTo>
                  <a:close/>
                  <a:moveTo>
                    <a:pt x="3401" y="0"/>
                  </a:moveTo>
                  <a:cubicBezTo>
                    <a:pt x="1529" y="0"/>
                    <a:pt x="0" y="2488"/>
                    <a:pt x="0" y="5552"/>
                  </a:cubicBezTo>
                  <a:cubicBezTo>
                    <a:pt x="0" y="8612"/>
                    <a:pt x="1527" y="11103"/>
                    <a:pt x="3401" y="11103"/>
                  </a:cubicBezTo>
                  <a:cubicBezTo>
                    <a:pt x="5276" y="11103"/>
                    <a:pt x="6802" y="8612"/>
                    <a:pt x="6802" y="5552"/>
                  </a:cubicBezTo>
                  <a:cubicBezTo>
                    <a:pt x="6802" y="2488"/>
                    <a:pt x="5279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47"/>
            <p:cNvSpPr/>
            <p:nvPr/>
          </p:nvSpPr>
          <p:spPr>
            <a:xfrm>
              <a:off x="5950473" y="2454429"/>
              <a:ext cx="359076" cy="343822"/>
            </a:xfrm>
            <a:custGeom>
              <a:avLst/>
              <a:gdLst/>
              <a:ahLst/>
              <a:cxnLst/>
              <a:rect l="l" t="t" r="r" b="b"/>
              <a:pathLst>
                <a:path w="3366" h="3223" extrusionOk="0">
                  <a:moveTo>
                    <a:pt x="1842" y="0"/>
                  </a:moveTo>
                  <a:cubicBezTo>
                    <a:pt x="1605" y="61"/>
                    <a:pt x="1426" y="251"/>
                    <a:pt x="1301" y="460"/>
                  </a:cubicBezTo>
                  <a:cubicBezTo>
                    <a:pt x="1217" y="597"/>
                    <a:pt x="1142" y="792"/>
                    <a:pt x="1189" y="946"/>
                  </a:cubicBezTo>
                  <a:cubicBezTo>
                    <a:pt x="1071" y="886"/>
                    <a:pt x="940" y="862"/>
                    <a:pt x="807" y="862"/>
                  </a:cubicBezTo>
                  <a:cubicBezTo>
                    <a:pt x="730" y="862"/>
                    <a:pt x="652" y="870"/>
                    <a:pt x="575" y="884"/>
                  </a:cubicBezTo>
                  <a:cubicBezTo>
                    <a:pt x="372" y="918"/>
                    <a:pt x="196" y="1018"/>
                    <a:pt x="1" y="1096"/>
                  </a:cubicBezTo>
                  <a:cubicBezTo>
                    <a:pt x="59" y="1334"/>
                    <a:pt x="154" y="1562"/>
                    <a:pt x="322" y="1741"/>
                  </a:cubicBezTo>
                  <a:cubicBezTo>
                    <a:pt x="462" y="1888"/>
                    <a:pt x="661" y="1987"/>
                    <a:pt x="863" y="1987"/>
                  </a:cubicBezTo>
                  <a:cubicBezTo>
                    <a:pt x="902" y="1987"/>
                    <a:pt x="941" y="1983"/>
                    <a:pt x="980" y="1975"/>
                  </a:cubicBezTo>
                  <a:lnTo>
                    <a:pt x="980" y="1975"/>
                  </a:lnTo>
                  <a:cubicBezTo>
                    <a:pt x="640" y="2268"/>
                    <a:pt x="461" y="2790"/>
                    <a:pt x="637" y="3206"/>
                  </a:cubicBezTo>
                  <a:cubicBezTo>
                    <a:pt x="656" y="3218"/>
                    <a:pt x="676" y="3223"/>
                    <a:pt x="698" y="3223"/>
                  </a:cubicBezTo>
                  <a:cubicBezTo>
                    <a:pt x="724" y="3223"/>
                    <a:pt x="752" y="3216"/>
                    <a:pt x="779" y="3208"/>
                  </a:cubicBezTo>
                  <a:cubicBezTo>
                    <a:pt x="949" y="3161"/>
                    <a:pt x="1125" y="3108"/>
                    <a:pt x="1278" y="3021"/>
                  </a:cubicBezTo>
                  <a:cubicBezTo>
                    <a:pt x="1432" y="2929"/>
                    <a:pt x="1571" y="2801"/>
                    <a:pt x="1633" y="2634"/>
                  </a:cubicBezTo>
                  <a:cubicBezTo>
                    <a:pt x="1815" y="2956"/>
                    <a:pt x="2184" y="3146"/>
                    <a:pt x="2554" y="3146"/>
                  </a:cubicBezTo>
                  <a:cubicBezTo>
                    <a:pt x="2603" y="3146"/>
                    <a:pt x="2652" y="3143"/>
                    <a:pt x="2701" y="3136"/>
                  </a:cubicBezTo>
                  <a:cubicBezTo>
                    <a:pt x="2832" y="2770"/>
                    <a:pt x="2796" y="2338"/>
                    <a:pt x="2604" y="2003"/>
                  </a:cubicBezTo>
                  <a:lnTo>
                    <a:pt x="2604" y="2003"/>
                  </a:lnTo>
                  <a:cubicBezTo>
                    <a:pt x="2612" y="2004"/>
                    <a:pt x="2620" y="2004"/>
                    <a:pt x="2628" y="2004"/>
                  </a:cubicBezTo>
                  <a:cubicBezTo>
                    <a:pt x="2722" y="2004"/>
                    <a:pt x="2792" y="1948"/>
                    <a:pt x="2871" y="1889"/>
                  </a:cubicBezTo>
                  <a:cubicBezTo>
                    <a:pt x="3086" y="1719"/>
                    <a:pt x="3248" y="1512"/>
                    <a:pt x="3365" y="1261"/>
                  </a:cubicBezTo>
                  <a:cubicBezTo>
                    <a:pt x="3218" y="1038"/>
                    <a:pt x="2944" y="915"/>
                    <a:pt x="2673" y="915"/>
                  </a:cubicBezTo>
                  <a:cubicBezTo>
                    <a:pt x="2554" y="915"/>
                    <a:pt x="2436" y="938"/>
                    <a:pt x="2330" y="988"/>
                  </a:cubicBezTo>
                  <a:cubicBezTo>
                    <a:pt x="2341" y="603"/>
                    <a:pt x="2152" y="232"/>
                    <a:pt x="1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47"/>
            <p:cNvSpPr/>
            <p:nvPr/>
          </p:nvSpPr>
          <p:spPr>
            <a:xfrm>
              <a:off x="6101635" y="2503180"/>
              <a:ext cx="67954" cy="126306"/>
            </a:xfrm>
            <a:custGeom>
              <a:avLst/>
              <a:gdLst/>
              <a:ahLst/>
              <a:cxnLst/>
              <a:rect l="l" t="t" r="r" b="b"/>
              <a:pathLst>
                <a:path w="637" h="1184" extrusionOk="0">
                  <a:moveTo>
                    <a:pt x="358" y="1"/>
                  </a:moveTo>
                  <a:cubicBezTo>
                    <a:pt x="252" y="70"/>
                    <a:pt x="129" y="174"/>
                    <a:pt x="73" y="285"/>
                  </a:cubicBezTo>
                  <a:cubicBezTo>
                    <a:pt x="1" y="427"/>
                    <a:pt x="6" y="600"/>
                    <a:pt x="57" y="754"/>
                  </a:cubicBezTo>
                  <a:cubicBezTo>
                    <a:pt x="104" y="907"/>
                    <a:pt x="188" y="1047"/>
                    <a:pt x="272" y="1183"/>
                  </a:cubicBezTo>
                  <a:cubicBezTo>
                    <a:pt x="378" y="1047"/>
                    <a:pt x="464" y="902"/>
                    <a:pt x="531" y="745"/>
                  </a:cubicBezTo>
                  <a:cubicBezTo>
                    <a:pt x="592" y="598"/>
                    <a:pt x="637" y="427"/>
                    <a:pt x="581" y="277"/>
                  </a:cubicBezTo>
                  <a:cubicBezTo>
                    <a:pt x="539" y="165"/>
                    <a:pt x="450" y="8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47"/>
            <p:cNvSpPr/>
            <p:nvPr/>
          </p:nvSpPr>
          <p:spPr>
            <a:xfrm>
              <a:off x="6117423" y="2534117"/>
              <a:ext cx="35204" cy="64967"/>
            </a:xfrm>
            <a:custGeom>
              <a:avLst/>
              <a:gdLst/>
              <a:ahLst/>
              <a:cxnLst/>
              <a:rect l="l" t="t" r="r" b="b"/>
              <a:pathLst>
                <a:path w="330" h="609" extrusionOk="0">
                  <a:moveTo>
                    <a:pt x="188" y="1"/>
                  </a:moveTo>
                  <a:cubicBezTo>
                    <a:pt x="135" y="37"/>
                    <a:pt x="71" y="87"/>
                    <a:pt x="40" y="151"/>
                  </a:cubicBezTo>
                  <a:cubicBezTo>
                    <a:pt x="1" y="224"/>
                    <a:pt x="6" y="316"/>
                    <a:pt x="29" y="391"/>
                  </a:cubicBezTo>
                  <a:cubicBezTo>
                    <a:pt x="57" y="469"/>
                    <a:pt x="98" y="539"/>
                    <a:pt x="140" y="609"/>
                  </a:cubicBezTo>
                  <a:cubicBezTo>
                    <a:pt x="196" y="539"/>
                    <a:pt x="238" y="464"/>
                    <a:pt x="274" y="386"/>
                  </a:cubicBezTo>
                  <a:cubicBezTo>
                    <a:pt x="308" y="308"/>
                    <a:pt x="330" y="221"/>
                    <a:pt x="302" y="143"/>
                  </a:cubicBezTo>
                  <a:cubicBezTo>
                    <a:pt x="280" y="84"/>
                    <a:pt x="232" y="43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47"/>
            <p:cNvSpPr/>
            <p:nvPr/>
          </p:nvSpPr>
          <p:spPr>
            <a:xfrm>
              <a:off x="6143986" y="2653169"/>
              <a:ext cx="81928" cy="102517"/>
            </a:xfrm>
            <a:custGeom>
              <a:avLst/>
              <a:gdLst/>
              <a:ahLst/>
              <a:cxnLst/>
              <a:rect l="l" t="t" r="r" b="b"/>
              <a:pathLst>
                <a:path w="768" h="961" extrusionOk="0">
                  <a:moveTo>
                    <a:pt x="0" y="1"/>
                  </a:moveTo>
                  <a:cubicBezTo>
                    <a:pt x="8" y="171"/>
                    <a:pt x="36" y="344"/>
                    <a:pt x="87" y="503"/>
                  </a:cubicBezTo>
                  <a:cubicBezTo>
                    <a:pt x="137" y="656"/>
                    <a:pt x="209" y="818"/>
                    <a:pt x="352" y="893"/>
                  </a:cubicBezTo>
                  <a:cubicBezTo>
                    <a:pt x="460" y="952"/>
                    <a:pt x="586" y="958"/>
                    <a:pt x="706" y="960"/>
                  </a:cubicBezTo>
                  <a:cubicBezTo>
                    <a:pt x="737" y="838"/>
                    <a:pt x="767" y="684"/>
                    <a:pt x="737" y="556"/>
                  </a:cubicBezTo>
                  <a:cubicBezTo>
                    <a:pt x="697" y="400"/>
                    <a:pt x="580" y="268"/>
                    <a:pt x="444" y="185"/>
                  </a:cubicBezTo>
                  <a:cubicBezTo>
                    <a:pt x="307" y="101"/>
                    <a:pt x="153" y="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47"/>
            <p:cNvSpPr/>
            <p:nvPr/>
          </p:nvSpPr>
          <p:spPr>
            <a:xfrm>
              <a:off x="6162121" y="2678771"/>
              <a:ext cx="41711" cy="51845"/>
            </a:xfrm>
            <a:custGeom>
              <a:avLst/>
              <a:gdLst/>
              <a:ahLst/>
              <a:cxnLst/>
              <a:rect l="l" t="t" r="r" b="b"/>
              <a:pathLst>
                <a:path w="391" h="486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0"/>
                    <a:pt x="23" y="176"/>
                    <a:pt x="48" y="257"/>
                  </a:cubicBezTo>
                  <a:cubicBezTo>
                    <a:pt x="70" y="335"/>
                    <a:pt x="109" y="416"/>
                    <a:pt x="182" y="455"/>
                  </a:cubicBezTo>
                  <a:cubicBezTo>
                    <a:pt x="235" y="483"/>
                    <a:pt x="299" y="483"/>
                    <a:pt x="360" y="486"/>
                  </a:cubicBezTo>
                  <a:cubicBezTo>
                    <a:pt x="377" y="425"/>
                    <a:pt x="391" y="344"/>
                    <a:pt x="377" y="285"/>
                  </a:cubicBezTo>
                  <a:cubicBezTo>
                    <a:pt x="357" y="204"/>
                    <a:pt x="299" y="137"/>
                    <a:pt x="229" y="95"/>
                  </a:cubicBezTo>
                  <a:cubicBezTo>
                    <a:pt x="159" y="54"/>
                    <a:pt x="78" y="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47"/>
            <p:cNvSpPr/>
            <p:nvPr/>
          </p:nvSpPr>
          <p:spPr>
            <a:xfrm>
              <a:off x="6040082" y="2653169"/>
              <a:ext cx="80435" cy="103050"/>
            </a:xfrm>
            <a:custGeom>
              <a:avLst/>
              <a:gdLst/>
              <a:ahLst/>
              <a:cxnLst/>
              <a:rect l="l" t="t" r="r" b="b"/>
              <a:pathLst>
                <a:path w="754" h="966" extrusionOk="0">
                  <a:moveTo>
                    <a:pt x="754" y="1"/>
                  </a:moveTo>
                  <a:cubicBezTo>
                    <a:pt x="600" y="54"/>
                    <a:pt x="447" y="104"/>
                    <a:pt x="316" y="193"/>
                  </a:cubicBezTo>
                  <a:cubicBezTo>
                    <a:pt x="179" y="280"/>
                    <a:pt x="65" y="408"/>
                    <a:pt x="26" y="564"/>
                  </a:cubicBezTo>
                  <a:cubicBezTo>
                    <a:pt x="0" y="687"/>
                    <a:pt x="34" y="840"/>
                    <a:pt x="67" y="966"/>
                  </a:cubicBezTo>
                  <a:cubicBezTo>
                    <a:pt x="187" y="960"/>
                    <a:pt x="313" y="955"/>
                    <a:pt x="416" y="896"/>
                  </a:cubicBezTo>
                  <a:cubicBezTo>
                    <a:pt x="556" y="815"/>
                    <a:pt x="628" y="656"/>
                    <a:pt x="676" y="503"/>
                  </a:cubicBezTo>
                  <a:cubicBezTo>
                    <a:pt x="723" y="338"/>
                    <a:pt x="751" y="17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47"/>
            <p:cNvSpPr/>
            <p:nvPr/>
          </p:nvSpPr>
          <p:spPr>
            <a:xfrm>
              <a:off x="6057684" y="2673971"/>
              <a:ext cx="48538" cy="62086"/>
            </a:xfrm>
            <a:custGeom>
              <a:avLst/>
              <a:gdLst/>
              <a:ahLst/>
              <a:cxnLst/>
              <a:rect l="l" t="t" r="r" b="b"/>
              <a:pathLst>
                <a:path w="455" h="582" extrusionOk="0">
                  <a:moveTo>
                    <a:pt x="455" y="1"/>
                  </a:moveTo>
                  <a:lnTo>
                    <a:pt x="455" y="1"/>
                  </a:lnTo>
                  <a:cubicBezTo>
                    <a:pt x="360" y="32"/>
                    <a:pt x="268" y="65"/>
                    <a:pt x="190" y="115"/>
                  </a:cubicBezTo>
                  <a:cubicBezTo>
                    <a:pt x="109" y="168"/>
                    <a:pt x="39" y="249"/>
                    <a:pt x="17" y="344"/>
                  </a:cubicBezTo>
                  <a:cubicBezTo>
                    <a:pt x="0" y="414"/>
                    <a:pt x="17" y="503"/>
                    <a:pt x="39" y="581"/>
                  </a:cubicBezTo>
                  <a:cubicBezTo>
                    <a:pt x="112" y="576"/>
                    <a:pt x="184" y="573"/>
                    <a:pt x="248" y="539"/>
                  </a:cubicBezTo>
                  <a:cubicBezTo>
                    <a:pt x="332" y="489"/>
                    <a:pt x="377" y="394"/>
                    <a:pt x="405" y="302"/>
                  </a:cubicBezTo>
                  <a:cubicBezTo>
                    <a:pt x="432" y="202"/>
                    <a:pt x="449" y="101"/>
                    <a:pt x="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47"/>
            <p:cNvSpPr/>
            <p:nvPr/>
          </p:nvSpPr>
          <p:spPr>
            <a:xfrm>
              <a:off x="5993677" y="2579028"/>
              <a:ext cx="118519" cy="65500"/>
            </a:xfrm>
            <a:custGeom>
              <a:avLst/>
              <a:gdLst/>
              <a:ahLst/>
              <a:cxnLst/>
              <a:rect l="l" t="t" r="r" b="b"/>
              <a:pathLst>
                <a:path w="1111" h="614" extrusionOk="0">
                  <a:moveTo>
                    <a:pt x="388" y="1"/>
                  </a:moveTo>
                  <a:cubicBezTo>
                    <a:pt x="385" y="1"/>
                    <a:pt x="382" y="1"/>
                    <a:pt x="380" y="1"/>
                  </a:cubicBezTo>
                  <a:cubicBezTo>
                    <a:pt x="251" y="1"/>
                    <a:pt x="109" y="71"/>
                    <a:pt x="0" y="138"/>
                  </a:cubicBezTo>
                  <a:cubicBezTo>
                    <a:pt x="36" y="252"/>
                    <a:pt x="73" y="372"/>
                    <a:pt x="156" y="459"/>
                  </a:cubicBezTo>
                  <a:cubicBezTo>
                    <a:pt x="268" y="573"/>
                    <a:pt x="444" y="604"/>
                    <a:pt x="603" y="612"/>
                  </a:cubicBezTo>
                  <a:cubicBezTo>
                    <a:pt x="630" y="613"/>
                    <a:pt x="656" y="614"/>
                    <a:pt x="683" y="614"/>
                  </a:cubicBezTo>
                  <a:cubicBezTo>
                    <a:pt x="828" y="614"/>
                    <a:pt x="969" y="595"/>
                    <a:pt x="1111" y="565"/>
                  </a:cubicBezTo>
                  <a:cubicBezTo>
                    <a:pt x="1021" y="428"/>
                    <a:pt x="932" y="294"/>
                    <a:pt x="812" y="185"/>
                  </a:cubicBezTo>
                  <a:cubicBezTo>
                    <a:pt x="697" y="81"/>
                    <a:pt x="547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47"/>
            <p:cNvSpPr/>
            <p:nvPr/>
          </p:nvSpPr>
          <p:spPr>
            <a:xfrm>
              <a:off x="6023120" y="2597483"/>
              <a:ext cx="59313" cy="32963"/>
            </a:xfrm>
            <a:custGeom>
              <a:avLst/>
              <a:gdLst/>
              <a:ahLst/>
              <a:cxnLst/>
              <a:rect l="l" t="t" r="r" b="b"/>
              <a:pathLst>
                <a:path w="556" h="309" extrusionOk="0">
                  <a:moveTo>
                    <a:pt x="193" y="1"/>
                  </a:moveTo>
                  <a:cubicBezTo>
                    <a:pt x="129" y="4"/>
                    <a:pt x="56" y="37"/>
                    <a:pt x="0" y="71"/>
                  </a:cubicBezTo>
                  <a:cubicBezTo>
                    <a:pt x="17" y="129"/>
                    <a:pt x="34" y="188"/>
                    <a:pt x="76" y="230"/>
                  </a:cubicBezTo>
                  <a:cubicBezTo>
                    <a:pt x="132" y="288"/>
                    <a:pt x="221" y="302"/>
                    <a:pt x="299" y="308"/>
                  </a:cubicBezTo>
                  <a:cubicBezTo>
                    <a:pt x="308" y="308"/>
                    <a:pt x="316" y="308"/>
                    <a:pt x="325" y="308"/>
                  </a:cubicBezTo>
                  <a:cubicBezTo>
                    <a:pt x="401" y="308"/>
                    <a:pt x="481" y="298"/>
                    <a:pt x="556" y="283"/>
                  </a:cubicBezTo>
                  <a:cubicBezTo>
                    <a:pt x="514" y="216"/>
                    <a:pt x="463" y="146"/>
                    <a:pt x="408" y="93"/>
                  </a:cubicBezTo>
                  <a:cubicBezTo>
                    <a:pt x="349" y="37"/>
                    <a:pt x="271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47"/>
            <p:cNvSpPr/>
            <p:nvPr/>
          </p:nvSpPr>
          <p:spPr>
            <a:xfrm>
              <a:off x="6151133" y="2579028"/>
              <a:ext cx="118199" cy="65500"/>
            </a:xfrm>
            <a:custGeom>
              <a:avLst/>
              <a:gdLst/>
              <a:ahLst/>
              <a:cxnLst/>
              <a:rect l="l" t="t" r="r" b="b"/>
              <a:pathLst>
                <a:path w="1108" h="614" extrusionOk="0">
                  <a:moveTo>
                    <a:pt x="720" y="1"/>
                  </a:moveTo>
                  <a:cubicBezTo>
                    <a:pt x="564" y="1"/>
                    <a:pt x="414" y="81"/>
                    <a:pt x="296" y="185"/>
                  </a:cubicBezTo>
                  <a:cubicBezTo>
                    <a:pt x="179" y="294"/>
                    <a:pt x="86" y="428"/>
                    <a:pt x="0" y="565"/>
                  </a:cubicBezTo>
                  <a:cubicBezTo>
                    <a:pt x="141" y="595"/>
                    <a:pt x="283" y="614"/>
                    <a:pt x="426" y="614"/>
                  </a:cubicBezTo>
                  <a:cubicBezTo>
                    <a:pt x="452" y="614"/>
                    <a:pt x="479" y="613"/>
                    <a:pt x="505" y="612"/>
                  </a:cubicBezTo>
                  <a:cubicBezTo>
                    <a:pt x="667" y="604"/>
                    <a:pt x="840" y="573"/>
                    <a:pt x="951" y="459"/>
                  </a:cubicBezTo>
                  <a:cubicBezTo>
                    <a:pt x="1035" y="372"/>
                    <a:pt x="1074" y="252"/>
                    <a:pt x="1108" y="138"/>
                  </a:cubicBezTo>
                  <a:cubicBezTo>
                    <a:pt x="996" y="71"/>
                    <a:pt x="854" y="1"/>
                    <a:pt x="728" y="1"/>
                  </a:cubicBezTo>
                  <a:cubicBezTo>
                    <a:pt x="725" y="1"/>
                    <a:pt x="723" y="1"/>
                    <a:pt x="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47"/>
            <p:cNvSpPr/>
            <p:nvPr/>
          </p:nvSpPr>
          <p:spPr>
            <a:xfrm>
              <a:off x="6180790" y="2597483"/>
              <a:ext cx="58779" cy="32963"/>
            </a:xfrm>
            <a:custGeom>
              <a:avLst/>
              <a:gdLst/>
              <a:ahLst/>
              <a:cxnLst/>
              <a:rect l="l" t="t" r="r" b="b"/>
              <a:pathLst>
                <a:path w="551" h="309" extrusionOk="0">
                  <a:moveTo>
                    <a:pt x="364" y="1"/>
                  </a:moveTo>
                  <a:cubicBezTo>
                    <a:pt x="283" y="1"/>
                    <a:pt x="207" y="37"/>
                    <a:pt x="146" y="93"/>
                  </a:cubicBezTo>
                  <a:cubicBezTo>
                    <a:pt x="90" y="146"/>
                    <a:pt x="43" y="216"/>
                    <a:pt x="1" y="283"/>
                  </a:cubicBezTo>
                  <a:cubicBezTo>
                    <a:pt x="71" y="298"/>
                    <a:pt x="150" y="308"/>
                    <a:pt x="226" y="308"/>
                  </a:cubicBezTo>
                  <a:cubicBezTo>
                    <a:pt x="235" y="308"/>
                    <a:pt x="243" y="308"/>
                    <a:pt x="252" y="308"/>
                  </a:cubicBezTo>
                  <a:cubicBezTo>
                    <a:pt x="333" y="302"/>
                    <a:pt x="419" y="288"/>
                    <a:pt x="475" y="230"/>
                  </a:cubicBezTo>
                  <a:cubicBezTo>
                    <a:pt x="517" y="185"/>
                    <a:pt x="534" y="129"/>
                    <a:pt x="551" y="71"/>
                  </a:cubicBezTo>
                  <a:cubicBezTo>
                    <a:pt x="495" y="37"/>
                    <a:pt x="425" y="4"/>
                    <a:pt x="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47"/>
            <p:cNvSpPr/>
            <p:nvPr/>
          </p:nvSpPr>
          <p:spPr>
            <a:xfrm>
              <a:off x="7430836" y="2454429"/>
              <a:ext cx="358650" cy="343822"/>
            </a:xfrm>
            <a:custGeom>
              <a:avLst/>
              <a:gdLst/>
              <a:ahLst/>
              <a:cxnLst/>
              <a:rect l="l" t="t" r="r" b="b"/>
              <a:pathLst>
                <a:path w="3362" h="3223" extrusionOk="0">
                  <a:moveTo>
                    <a:pt x="1839" y="0"/>
                  </a:moveTo>
                  <a:cubicBezTo>
                    <a:pt x="1601" y="61"/>
                    <a:pt x="1423" y="251"/>
                    <a:pt x="1297" y="460"/>
                  </a:cubicBezTo>
                  <a:cubicBezTo>
                    <a:pt x="1214" y="597"/>
                    <a:pt x="1136" y="792"/>
                    <a:pt x="1186" y="946"/>
                  </a:cubicBezTo>
                  <a:cubicBezTo>
                    <a:pt x="1066" y="886"/>
                    <a:pt x="935" y="862"/>
                    <a:pt x="803" y="862"/>
                  </a:cubicBezTo>
                  <a:cubicBezTo>
                    <a:pt x="726" y="862"/>
                    <a:pt x="648" y="870"/>
                    <a:pt x="572" y="884"/>
                  </a:cubicBezTo>
                  <a:cubicBezTo>
                    <a:pt x="366" y="918"/>
                    <a:pt x="193" y="1018"/>
                    <a:pt x="0" y="1096"/>
                  </a:cubicBezTo>
                  <a:cubicBezTo>
                    <a:pt x="59" y="1334"/>
                    <a:pt x="154" y="1562"/>
                    <a:pt x="321" y="1741"/>
                  </a:cubicBezTo>
                  <a:cubicBezTo>
                    <a:pt x="461" y="1888"/>
                    <a:pt x="660" y="1987"/>
                    <a:pt x="862" y="1987"/>
                  </a:cubicBezTo>
                  <a:cubicBezTo>
                    <a:pt x="901" y="1987"/>
                    <a:pt x="941" y="1983"/>
                    <a:pt x="979" y="1975"/>
                  </a:cubicBezTo>
                  <a:lnTo>
                    <a:pt x="979" y="1975"/>
                  </a:lnTo>
                  <a:cubicBezTo>
                    <a:pt x="639" y="2268"/>
                    <a:pt x="460" y="2790"/>
                    <a:pt x="633" y="3206"/>
                  </a:cubicBezTo>
                  <a:cubicBezTo>
                    <a:pt x="652" y="3218"/>
                    <a:pt x="673" y="3223"/>
                    <a:pt x="696" y="3223"/>
                  </a:cubicBezTo>
                  <a:cubicBezTo>
                    <a:pt x="723" y="3223"/>
                    <a:pt x="751" y="3216"/>
                    <a:pt x="778" y="3208"/>
                  </a:cubicBezTo>
                  <a:cubicBezTo>
                    <a:pt x="949" y="3161"/>
                    <a:pt x="1122" y="3108"/>
                    <a:pt x="1275" y="3021"/>
                  </a:cubicBezTo>
                  <a:cubicBezTo>
                    <a:pt x="1428" y="2929"/>
                    <a:pt x="1568" y="2801"/>
                    <a:pt x="1632" y="2634"/>
                  </a:cubicBezTo>
                  <a:cubicBezTo>
                    <a:pt x="1814" y="2956"/>
                    <a:pt x="2183" y="3146"/>
                    <a:pt x="2551" y="3146"/>
                  </a:cubicBezTo>
                  <a:cubicBezTo>
                    <a:pt x="2600" y="3146"/>
                    <a:pt x="2649" y="3143"/>
                    <a:pt x="2698" y="3136"/>
                  </a:cubicBezTo>
                  <a:cubicBezTo>
                    <a:pt x="2832" y="2770"/>
                    <a:pt x="2795" y="2338"/>
                    <a:pt x="2600" y="2003"/>
                  </a:cubicBezTo>
                  <a:lnTo>
                    <a:pt x="2600" y="2003"/>
                  </a:lnTo>
                  <a:cubicBezTo>
                    <a:pt x="2609" y="2004"/>
                    <a:pt x="2617" y="2004"/>
                    <a:pt x="2626" y="2004"/>
                  </a:cubicBezTo>
                  <a:cubicBezTo>
                    <a:pt x="2721" y="2004"/>
                    <a:pt x="2788" y="1948"/>
                    <a:pt x="2868" y="1889"/>
                  </a:cubicBezTo>
                  <a:cubicBezTo>
                    <a:pt x="3083" y="1719"/>
                    <a:pt x="3247" y="1512"/>
                    <a:pt x="3362" y="1261"/>
                  </a:cubicBezTo>
                  <a:cubicBezTo>
                    <a:pt x="3214" y="1038"/>
                    <a:pt x="2940" y="915"/>
                    <a:pt x="2669" y="915"/>
                  </a:cubicBezTo>
                  <a:cubicBezTo>
                    <a:pt x="2551" y="915"/>
                    <a:pt x="2433" y="938"/>
                    <a:pt x="2327" y="988"/>
                  </a:cubicBezTo>
                  <a:cubicBezTo>
                    <a:pt x="2335" y="603"/>
                    <a:pt x="2148" y="232"/>
                    <a:pt x="1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47"/>
            <p:cNvSpPr/>
            <p:nvPr/>
          </p:nvSpPr>
          <p:spPr>
            <a:xfrm>
              <a:off x="7581358" y="2503180"/>
              <a:ext cx="68274" cy="126306"/>
            </a:xfrm>
            <a:custGeom>
              <a:avLst/>
              <a:gdLst/>
              <a:ahLst/>
              <a:cxnLst/>
              <a:rect l="l" t="t" r="r" b="b"/>
              <a:pathLst>
                <a:path w="640" h="1184" extrusionOk="0">
                  <a:moveTo>
                    <a:pt x="361" y="1"/>
                  </a:moveTo>
                  <a:cubicBezTo>
                    <a:pt x="255" y="70"/>
                    <a:pt x="129" y="174"/>
                    <a:pt x="73" y="285"/>
                  </a:cubicBezTo>
                  <a:cubicBezTo>
                    <a:pt x="1" y="427"/>
                    <a:pt x="9" y="600"/>
                    <a:pt x="57" y="754"/>
                  </a:cubicBezTo>
                  <a:cubicBezTo>
                    <a:pt x="104" y="907"/>
                    <a:pt x="188" y="1047"/>
                    <a:pt x="271" y="1183"/>
                  </a:cubicBezTo>
                  <a:cubicBezTo>
                    <a:pt x="377" y="1047"/>
                    <a:pt x="464" y="902"/>
                    <a:pt x="531" y="745"/>
                  </a:cubicBezTo>
                  <a:cubicBezTo>
                    <a:pt x="595" y="598"/>
                    <a:pt x="640" y="427"/>
                    <a:pt x="584" y="277"/>
                  </a:cubicBezTo>
                  <a:cubicBezTo>
                    <a:pt x="542" y="165"/>
                    <a:pt x="450" y="8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47"/>
            <p:cNvSpPr/>
            <p:nvPr/>
          </p:nvSpPr>
          <p:spPr>
            <a:xfrm>
              <a:off x="7597787" y="2534117"/>
              <a:ext cx="35204" cy="64967"/>
            </a:xfrm>
            <a:custGeom>
              <a:avLst/>
              <a:gdLst/>
              <a:ahLst/>
              <a:cxnLst/>
              <a:rect l="l" t="t" r="r" b="b"/>
              <a:pathLst>
                <a:path w="330" h="609" extrusionOk="0">
                  <a:moveTo>
                    <a:pt x="184" y="1"/>
                  </a:moveTo>
                  <a:cubicBezTo>
                    <a:pt x="129" y="37"/>
                    <a:pt x="67" y="87"/>
                    <a:pt x="39" y="151"/>
                  </a:cubicBezTo>
                  <a:cubicBezTo>
                    <a:pt x="0" y="224"/>
                    <a:pt x="3" y="316"/>
                    <a:pt x="28" y="391"/>
                  </a:cubicBezTo>
                  <a:cubicBezTo>
                    <a:pt x="56" y="469"/>
                    <a:pt x="98" y="539"/>
                    <a:pt x="140" y="609"/>
                  </a:cubicBezTo>
                  <a:cubicBezTo>
                    <a:pt x="195" y="539"/>
                    <a:pt x="237" y="464"/>
                    <a:pt x="274" y="386"/>
                  </a:cubicBezTo>
                  <a:cubicBezTo>
                    <a:pt x="307" y="308"/>
                    <a:pt x="329" y="221"/>
                    <a:pt x="301" y="143"/>
                  </a:cubicBezTo>
                  <a:cubicBezTo>
                    <a:pt x="279" y="84"/>
                    <a:pt x="232" y="43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47"/>
            <p:cNvSpPr/>
            <p:nvPr/>
          </p:nvSpPr>
          <p:spPr>
            <a:xfrm>
              <a:off x="7623923" y="2653169"/>
              <a:ext cx="81928" cy="102517"/>
            </a:xfrm>
            <a:custGeom>
              <a:avLst/>
              <a:gdLst/>
              <a:ahLst/>
              <a:cxnLst/>
              <a:rect l="l" t="t" r="r" b="b"/>
              <a:pathLst>
                <a:path w="768" h="961" extrusionOk="0">
                  <a:moveTo>
                    <a:pt x="1" y="1"/>
                  </a:moveTo>
                  <a:cubicBezTo>
                    <a:pt x="6" y="171"/>
                    <a:pt x="34" y="344"/>
                    <a:pt x="87" y="503"/>
                  </a:cubicBezTo>
                  <a:cubicBezTo>
                    <a:pt x="135" y="656"/>
                    <a:pt x="210" y="818"/>
                    <a:pt x="352" y="893"/>
                  </a:cubicBezTo>
                  <a:cubicBezTo>
                    <a:pt x="461" y="952"/>
                    <a:pt x="587" y="958"/>
                    <a:pt x="704" y="960"/>
                  </a:cubicBezTo>
                  <a:cubicBezTo>
                    <a:pt x="740" y="838"/>
                    <a:pt x="768" y="684"/>
                    <a:pt x="734" y="556"/>
                  </a:cubicBezTo>
                  <a:cubicBezTo>
                    <a:pt x="698" y="400"/>
                    <a:pt x="578" y="268"/>
                    <a:pt x="441" y="185"/>
                  </a:cubicBezTo>
                  <a:cubicBezTo>
                    <a:pt x="308" y="101"/>
                    <a:pt x="154" y="5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47"/>
            <p:cNvSpPr/>
            <p:nvPr/>
          </p:nvSpPr>
          <p:spPr>
            <a:xfrm>
              <a:off x="7642058" y="2678771"/>
              <a:ext cx="42138" cy="51845"/>
            </a:xfrm>
            <a:custGeom>
              <a:avLst/>
              <a:gdLst/>
              <a:ahLst/>
              <a:cxnLst/>
              <a:rect l="l" t="t" r="r" b="b"/>
              <a:pathLst>
                <a:path w="395" h="48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90"/>
                    <a:pt x="20" y="176"/>
                    <a:pt x="45" y="257"/>
                  </a:cubicBezTo>
                  <a:cubicBezTo>
                    <a:pt x="71" y="335"/>
                    <a:pt x="110" y="416"/>
                    <a:pt x="182" y="455"/>
                  </a:cubicBezTo>
                  <a:cubicBezTo>
                    <a:pt x="235" y="483"/>
                    <a:pt x="297" y="483"/>
                    <a:pt x="361" y="486"/>
                  </a:cubicBezTo>
                  <a:cubicBezTo>
                    <a:pt x="380" y="425"/>
                    <a:pt x="394" y="344"/>
                    <a:pt x="377" y="285"/>
                  </a:cubicBezTo>
                  <a:cubicBezTo>
                    <a:pt x="355" y="204"/>
                    <a:pt x="297" y="137"/>
                    <a:pt x="227" y="95"/>
                  </a:cubicBezTo>
                  <a:cubicBezTo>
                    <a:pt x="157" y="54"/>
                    <a:pt x="76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47"/>
            <p:cNvSpPr/>
            <p:nvPr/>
          </p:nvSpPr>
          <p:spPr>
            <a:xfrm>
              <a:off x="7520126" y="2653169"/>
              <a:ext cx="80755" cy="103050"/>
            </a:xfrm>
            <a:custGeom>
              <a:avLst/>
              <a:gdLst/>
              <a:ahLst/>
              <a:cxnLst/>
              <a:rect l="l" t="t" r="r" b="b"/>
              <a:pathLst>
                <a:path w="757" h="966" extrusionOk="0">
                  <a:moveTo>
                    <a:pt x="756" y="1"/>
                  </a:moveTo>
                  <a:lnTo>
                    <a:pt x="756" y="1"/>
                  </a:lnTo>
                  <a:cubicBezTo>
                    <a:pt x="603" y="54"/>
                    <a:pt x="449" y="104"/>
                    <a:pt x="318" y="193"/>
                  </a:cubicBezTo>
                  <a:cubicBezTo>
                    <a:pt x="181" y="280"/>
                    <a:pt x="67" y="408"/>
                    <a:pt x="28" y="564"/>
                  </a:cubicBezTo>
                  <a:cubicBezTo>
                    <a:pt x="0" y="687"/>
                    <a:pt x="31" y="840"/>
                    <a:pt x="70" y="966"/>
                  </a:cubicBezTo>
                  <a:cubicBezTo>
                    <a:pt x="187" y="960"/>
                    <a:pt x="313" y="955"/>
                    <a:pt x="419" y="896"/>
                  </a:cubicBezTo>
                  <a:cubicBezTo>
                    <a:pt x="558" y="815"/>
                    <a:pt x="631" y="656"/>
                    <a:pt x="675" y="503"/>
                  </a:cubicBezTo>
                  <a:cubicBezTo>
                    <a:pt x="725" y="338"/>
                    <a:pt x="753" y="171"/>
                    <a:pt x="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47"/>
            <p:cNvSpPr/>
            <p:nvPr/>
          </p:nvSpPr>
          <p:spPr>
            <a:xfrm>
              <a:off x="7537621" y="2673971"/>
              <a:ext cx="48645" cy="62086"/>
            </a:xfrm>
            <a:custGeom>
              <a:avLst/>
              <a:gdLst/>
              <a:ahLst/>
              <a:cxnLst/>
              <a:rect l="l" t="t" r="r" b="b"/>
              <a:pathLst>
                <a:path w="456" h="582" extrusionOk="0">
                  <a:moveTo>
                    <a:pt x="455" y="1"/>
                  </a:moveTo>
                  <a:lnTo>
                    <a:pt x="455" y="1"/>
                  </a:lnTo>
                  <a:cubicBezTo>
                    <a:pt x="363" y="32"/>
                    <a:pt x="271" y="65"/>
                    <a:pt x="190" y="115"/>
                  </a:cubicBezTo>
                  <a:cubicBezTo>
                    <a:pt x="112" y="168"/>
                    <a:pt x="42" y="249"/>
                    <a:pt x="20" y="344"/>
                  </a:cubicBezTo>
                  <a:cubicBezTo>
                    <a:pt x="1" y="414"/>
                    <a:pt x="20" y="503"/>
                    <a:pt x="42" y="581"/>
                  </a:cubicBezTo>
                  <a:cubicBezTo>
                    <a:pt x="115" y="576"/>
                    <a:pt x="188" y="573"/>
                    <a:pt x="252" y="539"/>
                  </a:cubicBezTo>
                  <a:cubicBezTo>
                    <a:pt x="335" y="489"/>
                    <a:pt x="380" y="394"/>
                    <a:pt x="408" y="302"/>
                  </a:cubicBezTo>
                  <a:cubicBezTo>
                    <a:pt x="436" y="202"/>
                    <a:pt x="453" y="101"/>
                    <a:pt x="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47"/>
            <p:cNvSpPr/>
            <p:nvPr/>
          </p:nvSpPr>
          <p:spPr>
            <a:xfrm>
              <a:off x="7473614" y="2579028"/>
              <a:ext cx="118305" cy="65500"/>
            </a:xfrm>
            <a:custGeom>
              <a:avLst/>
              <a:gdLst/>
              <a:ahLst/>
              <a:cxnLst/>
              <a:rect l="l" t="t" r="r" b="b"/>
              <a:pathLst>
                <a:path w="1109" h="614" extrusionOk="0">
                  <a:moveTo>
                    <a:pt x="388" y="1"/>
                  </a:moveTo>
                  <a:cubicBezTo>
                    <a:pt x="386" y="1"/>
                    <a:pt x="383" y="1"/>
                    <a:pt x="380" y="1"/>
                  </a:cubicBezTo>
                  <a:cubicBezTo>
                    <a:pt x="255" y="1"/>
                    <a:pt x="112" y="71"/>
                    <a:pt x="1" y="138"/>
                  </a:cubicBezTo>
                  <a:cubicBezTo>
                    <a:pt x="34" y="252"/>
                    <a:pt x="73" y="372"/>
                    <a:pt x="157" y="459"/>
                  </a:cubicBezTo>
                  <a:cubicBezTo>
                    <a:pt x="269" y="573"/>
                    <a:pt x="442" y="604"/>
                    <a:pt x="603" y="612"/>
                  </a:cubicBezTo>
                  <a:cubicBezTo>
                    <a:pt x="630" y="613"/>
                    <a:pt x="656" y="614"/>
                    <a:pt x="682" y="614"/>
                  </a:cubicBezTo>
                  <a:cubicBezTo>
                    <a:pt x="825" y="614"/>
                    <a:pt x="967" y="595"/>
                    <a:pt x="1108" y="565"/>
                  </a:cubicBezTo>
                  <a:cubicBezTo>
                    <a:pt x="1022" y="428"/>
                    <a:pt x="930" y="294"/>
                    <a:pt x="813" y="185"/>
                  </a:cubicBezTo>
                  <a:cubicBezTo>
                    <a:pt x="695" y="81"/>
                    <a:pt x="544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47"/>
            <p:cNvSpPr/>
            <p:nvPr/>
          </p:nvSpPr>
          <p:spPr>
            <a:xfrm>
              <a:off x="7503377" y="2597483"/>
              <a:ext cx="59099" cy="32963"/>
            </a:xfrm>
            <a:custGeom>
              <a:avLst/>
              <a:gdLst/>
              <a:ahLst/>
              <a:cxnLst/>
              <a:rect l="l" t="t" r="r" b="b"/>
              <a:pathLst>
                <a:path w="554" h="309" extrusionOk="0">
                  <a:moveTo>
                    <a:pt x="191" y="1"/>
                  </a:moveTo>
                  <a:cubicBezTo>
                    <a:pt x="126" y="4"/>
                    <a:pt x="51" y="37"/>
                    <a:pt x="1" y="71"/>
                  </a:cubicBezTo>
                  <a:cubicBezTo>
                    <a:pt x="18" y="129"/>
                    <a:pt x="34" y="188"/>
                    <a:pt x="76" y="230"/>
                  </a:cubicBezTo>
                  <a:cubicBezTo>
                    <a:pt x="132" y="288"/>
                    <a:pt x="218" y="302"/>
                    <a:pt x="299" y="308"/>
                  </a:cubicBezTo>
                  <a:cubicBezTo>
                    <a:pt x="308" y="308"/>
                    <a:pt x="317" y="308"/>
                    <a:pt x="325" y="308"/>
                  </a:cubicBezTo>
                  <a:cubicBezTo>
                    <a:pt x="401" y="308"/>
                    <a:pt x="478" y="298"/>
                    <a:pt x="553" y="283"/>
                  </a:cubicBezTo>
                  <a:cubicBezTo>
                    <a:pt x="511" y="216"/>
                    <a:pt x="464" y="146"/>
                    <a:pt x="408" y="93"/>
                  </a:cubicBezTo>
                  <a:cubicBezTo>
                    <a:pt x="350" y="37"/>
                    <a:pt x="271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47"/>
            <p:cNvSpPr/>
            <p:nvPr/>
          </p:nvSpPr>
          <p:spPr>
            <a:xfrm>
              <a:off x="7630750" y="2579028"/>
              <a:ext cx="118625" cy="65500"/>
            </a:xfrm>
            <a:custGeom>
              <a:avLst/>
              <a:gdLst/>
              <a:ahLst/>
              <a:cxnLst/>
              <a:rect l="l" t="t" r="r" b="b"/>
              <a:pathLst>
                <a:path w="1112" h="614" extrusionOk="0">
                  <a:moveTo>
                    <a:pt x="724" y="1"/>
                  </a:moveTo>
                  <a:cubicBezTo>
                    <a:pt x="565" y="1"/>
                    <a:pt x="415" y="81"/>
                    <a:pt x="297" y="185"/>
                  </a:cubicBezTo>
                  <a:cubicBezTo>
                    <a:pt x="179" y="294"/>
                    <a:pt x="87" y="428"/>
                    <a:pt x="1" y="565"/>
                  </a:cubicBezTo>
                  <a:cubicBezTo>
                    <a:pt x="142" y="595"/>
                    <a:pt x="284" y="614"/>
                    <a:pt x="427" y="614"/>
                  </a:cubicBezTo>
                  <a:cubicBezTo>
                    <a:pt x="453" y="614"/>
                    <a:pt x="479" y="613"/>
                    <a:pt x="506" y="612"/>
                  </a:cubicBezTo>
                  <a:cubicBezTo>
                    <a:pt x="668" y="604"/>
                    <a:pt x="843" y="573"/>
                    <a:pt x="955" y="459"/>
                  </a:cubicBezTo>
                  <a:cubicBezTo>
                    <a:pt x="1039" y="372"/>
                    <a:pt x="1075" y="252"/>
                    <a:pt x="1111" y="138"/>
                  </a:cubicBezTo>
                  <a:cubicBezTo>
                    <a:pt x="1000" y="71"/>
                    <a:pt x="860" y="1"/>
                    <a:pt x="732" y="1"/>
                  </a:cubicBezTo>
                  <a:cubicBezTo>
                    <a:pt x="729" y="1"/>
                    <a:pt x="726" y="1"/>
                    <a:pt x="7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47"/>
            <p:cNvSpPr/>
            <p:nvPr/>
          </p:nvSpPr>
          <p:spPr>
            <a:xfrm>
              <a:off x="7661153" y="2597483"/>
              <a:ext cx="58673" cy="32963"/>
            </a:xfrm>
            <a:custGeom>
              <a:avLst/>
              <a:gdLst/>
              <a:ahLst/>
              <a:cxnLst/>
              <a:rect l="l" t="t" r="r" b="b"/>
              <a:pathLst>
                <a:path w="550" h="309" extrusionOk="0">
                  <a:moveTo>
                    <a:pt x="360" y="1"/>
                  </a:moveTo>
                  <a:cubicBezTo>
                    <a:pt x="282" y="1"/>
                    <a:pt x="204" y="37"/>
                    <a:pt x="145" y="93"/>
                  </a:cubicBezTo>
                  <a:cubicBezTo>
                    <a:pt x="90" y="146"/>
                    <a:pt x="42" y="216"/>
                    <a:pt x="0" y="283"/>
                  </a:cubicBezTo>
                  <a:cubicBezTo>
                    <a:pt x="70" y="298"/>
                    <a:pt x="149" y="308"/>
                    <a:pt x="225" y="308"/>
                  </a:cubicBezTo>
                  <a:cubicBezTo>
                    <a:pt x="234" y="308"/>
                    <a:pt x="243" y="308"/>
                    <a:pt x="251" y="308"/>
                  </a:cubicBezTo>
                  <a:cubicBezTo>
                    <a:pt x="330" y="302"/>
                    <a:pt x="419" y="288"/>
                    <a:pt x="475" y="230"/>
                  </a:cubicBezTo>
                  <a:cubicBezTo>
                    <a:pt x="517" y="185"/>
                    <a:pt x="533" y="129"/>
                    <a:pt x="550" y="71"/>
                  </a:cubicBezTo>
                  <a:cubicBezTo>
                    <a:pt x="494" y="37"/>
                    <a:pt x="424" y="4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47"/>
            <p:cNvSpPr/>
            <p:nvPr/>
          </p:nvSpPr>
          <p:spPr>
            <a:xfrm>
              <a:off x="6832589" y="2203523"/>
              <a:ext cx="69127" cy="69127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0"/>
                  </a:moveTo>
                  <a:cubicBezTo>
                    <a:pt x="146" y="0"/>
                    <a:pt x="1" y="145"/>
                    <a:pt x="1" y="324"/>
                  </a:cubicBezTo>
                  <a:cubicBezTo>
                    <a:pt x="1" y="502"/>
                    <a:pt x="146" y="648"/>
                    <a:pt x="324" y="648"/>
                  </a:cubicBezTo>
                  <a:cubicBezTo>
                    <a:pt x="503" y="648"/>
                    <a:pt x="648" y="502"/>
                    <a:pt x="648" y="324"/>
                  </a:cubicBezTo>
                  <a:cubicBezTo>
                    <a:pt x="648" y="145"/>
                    <a:pt x="50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47"/>
            <p:cNvSpPr/>
            <p:nvPr/>
          </p:nvSpPr>
          <p:spPr>
            <a:xfrm>
              <a:off x="7314771" y="2600470"/>
              <a:ext cx="69127" cy="69234"/>
            </a:xfrm>
            <a:custGeom>
              <a:avLst/>
              <a:gdLst/>
              <a:ahLst/>
              <a:cxnLst/>
              <a:rect l="l" t="t" r="r" b="b"/>
              <a:pathLst>
                <a:path w="648" h="649" extrusionOk="0">
                  <a:moveTo>
                    <a:pt x="324" y="1"/>
                  </a:moveTo>
                  <a:cubicBezTo>
                    <a:pt x="145" y="1"/>
                    <a:pt x="0" y="146"/>
                    <a:pt x="0" y="324"/>
                  </a:cubicBezTo>
                  <a:cubicBezTo>
                    <a:pt x="0" y="503"/>
                    <a:pt x="145" y="648"/>
                    <a:pt x="324" y="648"/>
                  </a:cubicBezTo>
                  <a:cubicBezTo>
                    <a:pt x="502" y="648"/>
                    <a:pt x="647" y="506"/>
                    <a:pt x="647" y="324"/>
                  </a:cubicBezTo>
                  <a:cubicBezTo>
                    <a:pt x="647" y="146"/>
                    <a:pt x="50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47"/>
            <p:cNvSpPr/>
            <p:nvPr/>
          </p:nvSpPr>
          <p:spPr>
            <a:xfrm>
              <a:off x="6348060" y="2600470"/>
              <a:ext cx="69447" cy="69234"/>
            </a:xfrm>
            <a:custGeom>
              <a:avLst/>
              <a:gdLst/>
              <a:ahLst/>
              <a:cxnLst/>
              <a:rect l="l" t="t" r="r" b="b"/>
              <a:pathLst>
                <a:path w="651" h="649" extrusionOk="0">
                  <a:moveTo>
                    <a:pt x="324" y="1"/>
                  </a:moveTo>
                  <a:cubicBezTo>
                    <a:pt x="146" y="1"/>
                    <a:pt x="1" y="146"/>
                    <a:pt x="1" y="324"/>
                  </a:cubicBezTo>
                  <a:cubicBezTo>
                    <a:pt x="1" y="503"/>
                    <a:pt x="146" y="648"/>
                    <a:pt x="324" y="648"/>
                  </a:cubicBezTo>
                  <a:cubicBezTo>
                    <a:pt x="506" y="648"/>
                    <a:pt x="651" y="503"/>
                    <a:pt x="651" y="324"/>
                  </a:cubicBezTo>
                  <a:cubicBezTo>
                    <a:pt x="651" y="146"/>
                    <a:pt x="506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47"/>
            <p:cNvSpPr/>
            <p:nvPr/>
          </p:nvSpPr>
          <p:spPr>
            <a:xfrm>
              <a:off x="6832589" y="2991870"/>
              <a:ext cx="69127" cy="69127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0"/>
                  </a:moveTo>
                  <a:cubicBezTo>
                    <a:pt x="146" y="0"/>
                    <a:pt x="1" y="145"/>
                    <a:pt x="1" y="324"/>
                  </a:cubicBezTo>
                  <a:cubicBezTo>
                    <a:pt x="1" y="503"/>
                    <a:pt x="146" y="648"/>
                    <a:pt x="324" y="648"/>
                  </a:cubicBezTo>
                  <a:cubicBezTo>
                    <a:pt x="503" y="648"/>
                    <a:pt x="648" y="503"/>
                    <a:pt x="648" y="324"/>
                  </a:cubicBezTo>
                  <a:cubicBezTo>
                    <a:pt x="648" y="145"/>
                    <a:pt x="50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47"/>
            <p:cNvSpPr/>
            <p:nvPr/>
          </p:nvSpPr>
          <p:spPr>
            <a:xfrm>
              <a:off x="6554374" y="2326736"/>
              <a:ext cx="626197" cy="598887"/>
            </a:xfrm>
            <a:custGeom>
              <a:avLst/>
              <a:gdLst/>
              <a:ahLst/>
              <a:cxnLst/>
              <a:rect l="l" t="t" r="r" b="b"/>
              <a:pathLst>
                <a:path w="5870" h="5614" extrusionOk="0">
                  <a:moveTo>
                    <a:pt x="3203" y="0"/>
                  </a:moveTo>
                  <a:cubicBezTo>
                    <a:pt x="2793" y="101"/>
                    <a:pt x="2483" y="441"/>
                    <a:pt x="2263" y="801"/>
                  </a:cubicBezTo>
                  <a:cubicBezTo>
                    <a:pt x="2120" y="1038"/>
                    <a:pt x="1981" y="1384"/>
                    <a:pt x="2067" y="1643"/>
                  </a:cubicBezTo>
                  <a:cubicBezTo>
                    <a:pt x="1855" y="1541"/>
                    <a:pt x="1621" y="1498"/>
                    <a:pt x="1387" y="1498"/>
                  </a:cubicBezTo>
                  <a:cubicBezTo>
                    <a:pt x="1257" y="1498"/>
                    <a:pt x="1128" y="1511"/>
                    <a:pt x="1002" y="1535"/>
                  </a:cubicBezTo>
                  <a:cubicBezTo>
                    <a:pt x="642" y="1596"/>
                    <a:pt x="338" y="1772"/>
                    <a:pt x="0" y="1906"/>
                  </a:cubicBezTo>
                  <a:cubicBezTo>
                    <a:pt x="101" y="2319"/>
                    <a:pt x="268" y="2726"/>
                    <a:pt x="561" y="3030"/>
                  </a:cubicBezTo>
                  <a:cubicBezTo>
                    <a:pt x="806" y="3282"/>
                    <a:pt x="1153" y="3458"/>
                    <a:pt x="1503" y="3458"/>
                  </a:cubicBezTo>
                  <a:cubicBezTo>
                    <a:pt x="1571" y="3458"/>
                    <a:pt x="1640" y="3451"/>
                    <a:pt x="1708" y="3437"/>
                  </a:cubicBezTo>
                  <a:lnTo>
                    <a:pt x="1708" y="3437"/>
                  </a:lnTo>
                  <a:cubicBezTo>
                    <a:pt x="1111" y="3945"/>
                    <a:pt x="801" y="4863"/>
                    <a:pt x="1108" y="5585"/>
                  </a:cubicBezTo>
                  <a:cubicBezTo>
                    <a:pt x="1140" y="5606"/>
                    <a:pt x="1177" y="5613"/>
                    <a:pt x="1215" y="5613"/>
                  </a:cubicBezTo>
                  <a:cubicBezTo>
                    <a:pt x="1262" y="5613"/>
                    <a:pt x="1310" y="5602"/>
                    <a:pt x="1356" y="5588"/>
                  </a:cubicBezTo>
                  <a:cubicBezTo>
                    <a:pt x="1655" y="5502"/>
                    <a:pt x="1956" y="5415"/>
                    <a:pt x="2232" y="5262"/>
                  </a:cubicBezTo>
                  <a:cubicBezTo>
                    <a:pt x="2503" y="5108"/>
                    <a:pt x="2743" y="4877"/>
                    <a:pt x="2851" y="4584"/>
                  </a:cubicBezTo>
                  <a:cubicBezTo>
                    <a:pt x="3167" y="5145"/>
                    <a:pt x="3805" y="5480"/>
                    <a:pt x="4447" y="5480"/>
                  </a:cubicBezTo>
                  <a:cubicBezTo>
                    <a:pt x="4537" y="5480"/>
                    <a:pt x="4626" y="5473"/>
                    <a:pt x="4715" y="5460"/>
                  </a:cubicBezTo>
                  <a:cubicBezTo>
                    <a:pt x="4941" y="4821"/>
                    <a:pt x="4885" y="4068"/>
                    <a:pt x="4545" y="3482"/>
                  </a:cubicBezTo>
                  <a:lnTo>
                    <a:pt x="4545" y="3482"/>
                  </a:lnTo>
                  <a:cubicBezTo>
                    <a:pt x="4559" y="3483"/>
                    <a:pt x="4573" y="3484"/>
                    <a:pt x="4586" y="3484"/>
                  </a:cubicBezTo>
                  <a:cubicBezTo>
                    <a:pt x="4751" y="3484"/>
                    <a:pt x="4871" y="3392"/>
                    <a:pt x="5008" y="3284"/>
                  </a:cubicBezTo>
                  <a:cubicBezTo>
                    <a:pt x="5382" y="2985"/>
                    <a:pt x="5663" y="2628"/>
                    <a:pt x="5870" y="2196"/>
                  </a:cubicBezTo>
                  <a:cubicBezTo>
                    <a:pt x="5607" y="1808"/>
                    <a:pt x="5133" y="1592"/>
                    <a:pt x="4663" y="1592"/>
                  </a:cubicBezTo>
                  <a:cubicBezTo>
                    <a:pt x="4455" y="1592"/>
                    <a:pt x="4247" y="1635"/>
                    <a:pt x="4059" y="1724"/>
                  </a:cubicBezTo>
                  <a:cubicBezTo>
                    <a:pt x="4076" y="1046"/>
                    <a:pt x="3747" y="405"/>
                    <a:pt x="3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47"/>
            <p:cNvSpPr/>
            <p:nvPr/>
          </p:nvSpPr>
          <p:spPr>
            <a:xfrm>
              <a:off x="6817121" y="2410904"/>
              <a:ext cx="119479" cy="220929"/>
            </a:xfrm>
            <a:custGeom>
              <a:avLst/>
              <a:gdLst/>
              <a:ahLst/>
              <a:cxnLst/>
              <a:rect l="l" t="t" r="r" b="b"/>
              <a:pathLst>
                <a:path w="1120" h="2071" extrusionOk="0">
                  <a:moveTo>
                    <a:pt x="625" y="1"/>
                  </a:moveTo>
                  <a:cubicBezTo>
                    <a:pt x="444" y="126"/>
                    <a:pt x="229" y="299"/>
                    <a:pt x="129" y="500"/>
                  </a:cubicBezTo>
                  <a:cubicBezTo>
                    <a:pt x="1" y="751"/>
                    <a:pt x="15" y="1055"/>
                    <a:pt x="98" y="1323"/>
                  </a:cubicBezTo>
                  <a:cubicBezTo>
                    <a:pt x="182" y="1588"/>
                    <a:pt x="327" y="1834"/>
                    <a:pt x="478" y="2071"/>
                  </a:cubicBezTo>
                  <a:cubicBezTo>
                    <a:pt x="659" y="1836"/>
                    <a:pt x="810" y="1577"/>
                    <a:pt x="927" y="1306"/>
                  </a:cubicBezTo>
                  <a:cubicBezTo>
                    <a:pt x="1038" y="1044"/>
                    <a:pt x="1119" y="751"/>
                    <a:pt x="1016" y="486"/>
                  </a:cubicBezTo>
                  <a:cubicBezTo>
                    <a:pt x="944" y="288"/>
                    <a:pt x="784" y="140"/>
                    <a:pt x="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47"/>
            <p:cNvSpPr/>
            <p:nvPr/>
          </p:nvSpPr>
          <p:spPr>
            <a:xfrm>
              <a:off x="6845710" y="2465096"/>
              <a:ext cx="61126" cy="112651"/>
            </a:xfrm>
            <a:custGeom>
              <a:avLst/>
              <a:gdLst/>
              <a:ahLst/>
              <a:cxnLst/>
              <a:rect l="l" t="t" r="r" b="b"/>
              <a:pathLst>
                <a:path w="573" h="1056" extrusionOk="0">
                  <a:moveTo>
                    <a:pt x="321" y="1"/>
                  </a:moveTo>
                  <a:cubicBezTo>
                    <a:pt x="226" y="62"/>
                    <a:pt x="118" y="148"/>
                    <a:pt x="62" y="257"/>
                  </a:cubicBezTo>
                  <a:cubicBezTo>
                    <a:pt x="0" y="383"/>
                    <a:pt x="6" y="539"/>
                    <a:pt x="48" y="676"/>
                  </a:cubicBezTo>
                  <a:cubicBezTo>
                    <a:pt x="90" y="812"/>
                    <a:pt x="162" y="935"/>
                    <a:pt x="240" y="1055"/>
                  </a:cubicBezTo>
                  <a:cubicBezTo>
                    <a:pt x="330" y="938"/>
                    <a:pt x="410" y="804"/>
                    <a:pt x="469" y="664"/>
                  </a:cubicBezTo>
                  <a:cubicBezTo>
                    <a:pt x="530" y="533"/>
                    <a:pt x="572" y="383"/>
                    <a:pt x="519" y="246"/>
                  </a:cubicBezTo>
                  <a:cubicBezTo>
                    <a:pt x="480" y="146"/>
                    <a:pt x="399" y="70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47"/>
            <p:cNvSpPr/>
            <p:nvPr/>
          </p:nvSpPr>
          <p:spPr>
            <a:xfrm>
              <a:off x="6891262" y="2673437"/>
              <a:ext cx="142948" cy="178045"/>
            </a:xfrm>
            <a:custGeom>
              <a:avLst/>
              <a:gdLst/>
              <a:ahLst/>
              <a:cxnLst/>
              <a:rect l="l" t="t" r="r" b="b"/>
              <a:pathLst>
                <a:path w="1340" h="1669" extrusionOk="0">
                  <a:moveTo>
                    <a:pt x="0" y="0"/>
                  </a:moveTo>
                  <a:cubicBezTo>
                    <a:pt x="14" y="296"/>
                    <a:pt x="67" y="592"/>
                    <a:pt x="154" y="874"/>
                  </a:cubicBezTo>
                  <a:cubicBezTo>
                    <a:pt x="237" y="1144"/>
                    <a:pt x="371" y="1418"/>
                    <a:pt x="620" y="1554"/>
                  </a:cubicBezTo>
                  <a:cubicBezTo>
                    <a:pt x="804" y="1655"/>
                    <a:pt x="1018" y="1663"/>
                    <a:pt x="1228" y="1669"/>
                  </a:cubicBezTo>
                  <a:cubicBezTo>
                    <a:pt x="1289" y="1454"/>
                    <a:pt x="1339" y="1186"/>
                    <a:pt x="1281" y="968"/>
                  </a:cubicBezTo>
                  <a:cubicBezTo>
                    <a:pt x="1214" y="698"/>
                    <a:pt x="1007" y="475"/>
                    <a:pt x="770" y="324"/>
                  </a:cubicBezTo>
                  <a:cubicBezTo>
                    <a:pt x="533" y="173"/>
                    <a:pt x="268" y="8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47"/>
            <p:cNvSpPr/>
            <p:nvPr/>
          </p:nvSpPr>
          <p:spPr>
            <a:xfrm>
              <a:off x="6924012" y="2717175"/>
              <a:ext cx="72434" cy="90569"/>
            </a:xfrm>
            <a:custGeom>
              <a:avLst/>
              <a:gdLst/>
              <a:ahLst/>
              <a:cxnLst/>
              <a:rect l="l" t="t" r="r" b="b"/>
              <a:pathLst>
                <a:path w="679" h="849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151"/>
                    <a:pt x="34" y="302"/>
                    <a:pt x="78" y="444"/>
                  </a:cubicBezTo>
                  <a:cubicBezTo>
                    <a:pt x="120" y="581"/>
                    <a:pt x="187" y="720"/>
                    <a:pt x="313" y="790"/>
                  </a:cubicBezTo>
                  <a:cubicBezTo>
                    <a:pt x="405" y="840"/>
                    <a:pt x="516" y="846"/>
                    <a:pt x="622" y="849"/>
                  </a:cubicBezTo>
                  <a:cubicBezTo>
                    <a:pt x="650" y="740"/>
                    <a:pt x="678" y="600"/>
                    <a:pt x="650" y="491"/>
                  </a:cubicBezTo>
                  <a:cubicBezTo>
                    <a:pt x="619" y="352"/>
                    <a:pt x="513" y="240"/>
                    <a:pt x="391" y="165"/>
                  </a:cubicBezTo>
                  <a:cubicBezTo>
                    <a:pt x="273" y="93"/>
                    <a:pt x="137" y="4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47"/>
            <p:cNvSpPr/>
            <p:nvPr/>
          </p:nvSpPr>
          <p:spPr>
            <a:xfrm>
              <a:off x="6710550" y="2672477"/>
              <a:ext cx="140601" cy="179858"/>
            </a:xfrm>
            <a:custGeom>
              <a:avLst/>
              <a:gdLst/>
              <a:ahLst/>
              <a:cxnLst/>
              <a:rect l="l" t="t" r="r" b="b"/>
              <a:pathLst>
                <a:path w="1318" h="1686" extrusionOk="0">
                  <a:moveTo>
                    <a:pt x="1318" y="1"/>
                  </a:moveTo>
                  <a:lnTo>
                    <a:pt x="1318" y="1"/>
                  </a:lnTo>
                  <a:cubicBezTo>
                    <a:pt x="1050" y="87"/>
                    <a:pt x="785" y="182"/>
                    <a:pt x="550" y="333"/>
                  </a:cubicBezTo>
                  <a:cubicBezTo>
                    <a:pt x="313" y="486"/>
                    <a:pt x="112" y="710"/>
                    <a:pt x="48" y="980"/>
                  </a:cubicBezTo>
                  <a:cubicBezTo>
                    <a:pt x="1" y="1203"/>
                    <a:pt x="54" y="1474"/>
                    <a:pt x="115" y="1686"/>
                  </a:cubicBezTo>
                  <a:cubicBezTo>
                    <a:pt x="324" y="1678"/>
                    <a:pt x="539" y="1669"/>
                    <a:pt x="723" y="1563"/>
                  </a:cubicBezTo>
                  <a:cubicBezTo>
                    <a:pt x="966" y="1424"/>
                    <a:pt x="1094" y="1145"/>
                    <a:pt x="1175" y="877"/>
                  </a:cubicBezTo>
                  <a:cubicBezTo>
                    <a:pt x="1259" y="590"/>
                    <a:pt x="1309" y="297"/>
                    <a:pt x="1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47"/>
            <p:cNvSpPr/>
            <p:nvPr/>
          </p:nvSpPr>
          <p:spPr>
            <a:xfrm>
              <a:off x="6740633" y="2708214"/>
              <a:ext cx="84915" cy="108491"/>
            </a:xfrm>
            <a:custGeom>
              <a:avLst/>
              <a:gdLst/>
              <a:ahLst/>
              <a:cxnLst/>
              <a:rect l="l" t="t" r="r" b="b"/>
              <a:pathLst>
                <a:path w="796" h="1017" extrusionOk="0">
                  <a:moveTo>
                    <a:pt x="796" y="1"/>
                  </a:moveTo>
                  <a:lnTo>
                    <a:pt x="796" y="1"/>
                  </a:lnTo>
                  <a:cubicBezTo>
                    <a:pt x="637" y="54"/>
                    <a:pt x="475" y="110"/>
                    <a:pt x="333" y="204"/>
                  </a:cubicBezTo>
                  <a:cubicBezTo>
                    <a:pt x="190" y="294"/>
                    <a:pt x="68" y="430"/>
                    <a:pt x="28" y="598"/>
                  </a:cubicBezTo>
                  <a:cubicBezTo>
                    <a:pt x="1" y="726"/>
                    <a:pt x="37" y="888"/>
                    <a:pt x="73" y="1016"/>
                  </a:cubicBezTo>
                  <a:cubicBezTo>
                    <a:pt x="199" y="1008"/>
                    <a:pt x="333" y="1005"/>
                    <a:pt x="441" y="944"/>
                  </a:cubicBezTo>
                  <a:cubicBezTo>
                    <a:pt x="586" y="860"/>
                    <a:pt x="667" y="693"/>
                    <a:pt x="712" y="528"/>
                  </a:cubicBezTo>
                  <a:cubicBezTo>
                    <a:pt x="765" y="358"/>
                    <a:pt x="793" y="179"/>
                    <a:pt x="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47"/>
            <p:cNvSpPr/>
            <p:nvPr/>
          </p:nvSpPr>
          <p:spPr>
            <a:xfrm>
              <a:off x="6629048" y="2543078"/>
              <a:ext cx="206314" cy="114252"/>
            </a:xfrm>
            <a:custGeom>
              <a:avLst/>
              <a:gdLst/>
              <a:ahLst/>
              <a:cxnLst/>
              <a:rect l="l" t="t" r="r" b="b"/>
              <a:pathLst>
                <a:path w="1934" h="1071" extrusionOk="0">
                  <a:moveTo>
                    <a:pt x="675" y="0"/>
                  </a:moveTo>
                  <a:cubicBezTo>
                    <a:pt x="670" y="0"/>
                    <a:pt x="664" y="0"/>
                    <a:pt x="659" y="0"/>
                  </a:cubicBezTo>
                  <a:cubicBezTo>
                    <a:pt x="441" y="9"/>
                    <a:pt x="193" y="129"/>
                    <a:pt x="0" y="246"/>
                  </a:cubicBezTo>
                  <a:cubicBezTo>
                    <a:pt x="59" y="444"/>
                    <a:pt x="126" y="653"/>
                    <a:pt x="274" y="804"/>
                  </a:cubicBezTo>
                  <a:cubicBezTo>
                    <a:pt x="469" y="1005"/>
                    <a:pt x="770" y="1058"/>
                    <a:pt x="1049" y="1069"/>
                  </a:cubicBezTo>
                  <a:cubicBezTo>
                    <a:pt x="1084" y="1070"/>
                    <a:pt x="1118" y="1070"/>
                    <a:pt x="1153" y="1070"/>
                  </a:cubicBezTo>
                  <a:cubicBezTo>
                    <a:pt x="1416" y="1070"/>
                    <a:pt x="1677" y="1042"/>
                    <a:pt x="1934" y="985"/>
                  </a:cubicBezTo>
                  <a:cubicBezTo>
                    <a:pt x="1783" y="748"/>
                    <a:pt x="1621" y="517"/>
                    <a:pt x="1418" y="324"/>
                  </a:cubicBezTo>
                  <a:cubicBezTo>
                    <a:pt x="1215" y="138"/>
                    <a:pt x="954" y="0"/>
                    <a:pt x="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47"/>
            <p:cNvSpPr/>
            <p:nvPr/>
          </p:nvSpPr>
          <p:spPr>
            <a:xfrm>
              <a:off x="6680787" y="2575508"/>
              <a:ext cx="103370" cy="57179"/>
            </a:xfrm>
            <a:custGeom>
              <a:avLst/>
              <a:gdLst/>
              <a:ahLst/>
              <a:cxnLst/>
              <a:rect l="l" t="t" r="r" b="b"/>
              <a:pathLst>
                <a:path w="969" h="536" extrusionOk="0">
                  <a:moveTo>
                    <a:pt x="344" y="0"/>
                  </a:moveTo>
                  <a:cubicBezTo>
                    <a:pt x="341" y="0"/>
                    <a:pt x="339" y="0"/>
                    <a:pt x="336" y="1"/>
                  </a:cubicBezTo>
                  <a:cubicBezTo>
                    <a:pt x="221" y="3"/>
                    <a:pt x="96" y="67"/>
                    <a:pt x="1" y="123"/>
                  </a:cubicBezTo>
                  <a:cubicBezTo>
                    <a:pt x="32" y="224"/>
                    <a:pt x="62" y="327"/>
                    <a:pt x="138" y="402"/>
                  </a:cubicBezTo>
                  <a:cubicBezTo>
                    <a:pt x="235" y="503"/>
                    <a:pt x="383" y="531"/>
                    <a:pt x="528" y="533"/>
                  </a:cubicBezTo>
                  <a:cubicBezTo>
                    <a:pt x="551" y="535"/>
                    <a:pt x="575" y="535"/>
                    <a:pt x="598" y="535"/>
                  </a:cubicBezTo>
                  <a:cubicBezTo>
                    <a:pt x="722" y="535"/>
                    <a:pt x="847" y="517"/>
                    <a:pt x="969" y="492"/>
                  </a:cubicBezTo>
                  <a:cubicBezTo>
                    <a:pt x="894" y="374"/>
                    <a:pt x="815" y="257"/>
                    <a:pt x="712" y="160"/>
                  </a:cubicBezTo>
                  <a:cubicBezTo>
                    <a:pt x="608" y="64"/>
                    <a:pt x="481" y="0"/>
                    <a:pt x="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47"/>
            <p:cNvSpPr/>
            <p:nvPr/>
          </p:nvSpPr>
          <p:spPr>
            <a:xfrm>
              <a:off x="6904063" y="2543078"/>
              <a:ext cx="205994" cy="114252"/>
            </a:xfrm>
            <a:custGeom>
              <a:avLst/>
              <a:gdLst/>
              <a:ahLst/>
              <a:cxnLst/>
              <a:rect l="l" t="t" r="r" b="b"/>
              <a:pathLst>
                <a:path w="1931" h="1071" extrusionOk="0">
                  <a:moveTo>
                    <a:pt x="1256" y="0"/>
                  </a:moveTo>
                  <a:cubicBezTo>
                    <a:pt x="980" y="0"/>
                    <a:pt x="716" y="138"/>
                    <a:pt x="516" y="324"/>
                  </a:cubicBezTo>
                  <a:cubicBezTo>
                    <a:pt x="310" y="517"/>
                    <a:pt x="148" y="748"/>
                    <a:pt x="0" y="985"/>
                  </a:cubicBezTo>
                  <a:cubicBezTo>
                    <a:pt x="254" y="1042"/>
                    <a:pt x="517" y="1070"/>
                    <a:pt x="779" y="1070"/>
                  </a:cubicBezTo>
                  <a:cubicBezTo>
                    <a:pt x="813" y="1070"/>
                    <a:pt x="848" y="1070"/>
                    <a:pt x="882" y="1069"/>
                  </a:cubicBezTo>
                  <a:cubicBezTo>
                    <a:pt x="1161" y="1058"/>
                    <a:pt x="1465" y="1005"/>
                    <a:pt x="1660" y="804"/>
                  </a:cubicBezTo>
                  <a:cubicBezTo>
                    <a:pt x="1805" y="653"/>
                    <a:pt x="1872" y="444"/>
                    <a:pt x="1931" y="246"/>
                  </a:cubicBezTo>
                  <a:cubicBezTo>
                    <a:pt x="1738" y="129"/>
                    <a:pt x="1493" y="9"/>
                    <a:pt x="1272" y="0"/>
                  </a:cubicBezTo>
                  <a:cubicBezTo>
                    <a:pt x="1267" y="0"/>
                    <a:pt x="1261" y="0"/>
                    <a:pt x="1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47"/>
            <p:cNvSpPr/>
            <p:nvPr/>
          </p:nvSpPr>
          <p:spPr>
            <a:xfrm>
              <a:off x="6954948" y="2575828"/>
              <a:ext cx="103691" cy="56859"/>
            </a:xfrm>
            <a:custGeom>
              <a:avLst/>
              <a:gdLst/>
              <a:ahLst/>
              <a:cxnLst/>
              <a:rect l="l" t="t" r="r" b="b"/>
              <a:pathLst>
                <a:path w="972" h="533" extrusionOk="0">
                  <a:moveTo>
                    <a:pt x="628" y="0"/>
                  </a:moveTo>
                  <a:cubicBezTo>
                    <a:pt x="492" y="0"/>
                    <a:pt x="361" y="69"/>
                    <a:pt x="260" y="162"/>
                  </a:cubicBezTo>
                  <a:cubicBezTo>
                    <a:pt x="154" y="254"/>
                    <a:pt x="78" y="371"/>
                    <a:pt x="0" y="489"/>
                  </a:cubicBezTo>
                  <a:cubicBezTo>
                    <a:pt x="125" y="514"/>
                    <a:pt x="247" y="532"/>
                    <a:pt x="373" y="532"/>
                  </a:cubicBezTo>
                  <a:cubicBezTo>
                    <a:pt x="397" y="532"/>
                    <a:pt x="420" y="532"/>
                    <a:pt x="444" y="530"/>
                  </a:cubicBezTo>
                  <a:cubicBezTo>
                    <a:pt x="586" y="528"/>
                    <a:pt x="737" y="500"/>
                    <a:pt x="834" y="399"/>
                  </a:cubicBezTo>
                  <a:cubicBezTo>
                    <a:pt x="907" y="324"/>
                    <a:pt x="938" y="221"/>
                    <a:pt x="971" y="120"/>
                  </a:cubicBezTo>
                  <a:cubicBezTo>
                    <a:pt x="873" y="64"/>
                    <a:pt x="751" y="0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47"/>
            <p:cNvSpPr/>
            <p:nvPr/>
          </p:nvSpPr>
          <p:spPr>
            <a:xfrm>
              <a:off x="5846676" y="2062389"/>
              <a:ext cx="2041061" cy="1156064"/>
            </a:xfrm>
            <a:custGeom>
              <a:avLst/>
              <a:gdLst/>
              <a:ahLst/>
              <a:cxnLst/>
              <a:rect l="l" t="t" r="r" b="b"/>
              <a:pathLst>
                <a:path w="19133" h="10837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1480" y="68"/>
                    <a:pt x="11617" y="126"/>
                    <a:pt x="11751" y="193"/>
                  </a:cubicBezTo>
                  <a:cubicBezTo>
                    <a:pt x="12716" y="673"/>
                    <a:pt x="13662" y="1237"/>
                    <a:pt x="14429" y="1996"/>
                  </a:cubicBezTo>
                  <a:cubicBezTo>
                    <a:pt x="15199" y="2757"/>
                    <a:pt x="15782" y="3736"/>
                    <a:pt x="15913" y="4811"/>
                  </a:cubicBezTo>
                  <a:cubicBezTo>
                    <a:pt x="15966" y="5221"/>
                    <a:pt x="15949" y="5647"/>
                    <a:pt x="15787" y="6027"/>
                  </a:cubicBezTo>
                  <a:cubicBezTo>
                    <a:pt x="15595" y="6484"/>
                    <a:pt x="15218" y="6839"/>
                    <a:pt x="14828" y="7146"/>
                  </a:cubicBezTo>
                  <a:cubicBezTo>
                    <a:pt x="13063" y="8542"/>
                    <a:pt x="10804" y="9292"/>
                    <a:pt x="8551" y="9292"/>
                  </a:cubicBezTo>
                  <a:cubicBezTo>
                    <a:pt x="8428" y="9292"/>
                    <a:pt x="8305" y="9290"/>
                    <a:pt x="8183" y="9285"/>
                  </a:cubicBezTo>
                  <a:cubicBezTo>
                    <a:pt x="5803" y="9196"/>
                    <a:pt x="3479" y="8287"/>
                    <a:pt x="1632" y="6788"/>
                  </a:cubicBezTo>
                  <a:cubicBezTo>
                    <a:pt x="1038" y="6295"/>
                    <a:pt x="483" y="5745"/>
                    <a:pt x="11" y="5134"/>
                  </a:cubicBezTo>
                  <a:cubicBezTo>
                    <a:pt x="8" y="5212"/>
                    <a:pt x="0" y="5290"/>
                    <a:pt x="0" y="5371"/>
                  </a:cubicBezTo>
                  <a:cubicBezTo>
                    <a:pt x="0" y="8387"/>
                    <a:pt x="4282" y="10836"/>
                    <a:pt x="9566" y="10836"/>
                  </a:cubicBezTo>
                  <a:cubicBezTo>
                    <a:pt x="14850" y="10836"/>
                    <a:pt x="19132" y="8393"/>
                    <a:pt x="19132" y="5371"/>
                  </a:cubicBezTo>
                  <a:cubicBezTo>
                    <a:pt x="19132" y="2701"/>
                    <a:pt x="15776" y="478"/>
                    <a:pt x="113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47"/>
            <p:cNvSpPr/>
            <p:nvPr/>
          </p:nvSpPr>
          <p:spPr>
            <a:xfrm>
              <a:off x="6641210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9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6" y="3172"/>
                    <a:pt x="168" y="3172"/>
                  </a:cubicBezTo>
                  <a:cubicBezTo>
                    <a:pt x="260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47"/>
            <p:cNvSpPr/>
            <p:nvPr/>
          </p:nvSpPr>
          <p:spPr>
            <a:xfrm>
              <a:off x="6700736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9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6" y="3172"/>
                    <a:pt x="168" y="3172"/>
                  </a:cubicBezTo>
                  <a:cubicBezTo>
                    <a:pt x="263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47"/>
            <p:cNvSpPr/>
            <p:nvPr/>
          </p:nvSpPr>
          <p:spPr>
            <a:xfrm>
              <a:off x="6760582" y="3249603"/>
              <a:ext cx="36164" cy="338488"/>
            </a:xfrm>
            <a:custGeom>
              <a:avLst/>
              <a:gdLst/>
              <a:ahLst/>
              <a:cxnLst/>
              <a:rect l="l" t="t" r="r" b="b"/>
              <a:pathLst>
                <a:path w="339" h="3173" extrusionOk="0">
                  <a:moveTo>
                    <a:pt x="171" y="0"/>
                  </a:moveTo>
                  <a:cubicBezTo>
                    <a:pt x="79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6" y="3172"/>
                    <a:pt x="171" y="3172"/>
                  </a:cubicBezTo>
                  <a:cubicBezTo>
                    <a:pt x="263" y="3172"/>
                    <a:pt x="338" y="3097"/>
                    <a:pt x="338" y="3005"/>
                  </a:cubicBezTo>
                  <a:lnTo>
                    <a:pt x="338" y="168"/>
                  </a:lnTo>
                  <a:cubicBezTo>
                    <a:pt x="338" y="76"/>
                    <a:pt x="263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47"/>
            <p:cNvSpPr/>
            <p:nvPr/>
          </p:nvSpPr>
          <p:spPr>
            <a:xfrm>
              <a:off x="6820748" y="3249603"/>
              <a:ext cx="35737" cy="338488"/>
            </a:xfrm>
            <a:custGeom>
              <a:avLst/>
              <a:gdLst/>
              <a:ahLst/>
              <a:cxnLst/>
              <a:rect l="l" t="t" r="r" b="b"/>
              <a:pathLst>
                <a:path w="335" h="3173" extrusionOk="0">
                  <a:moveTo>
                    <a:pt x="167" y="0"/>
                  </a:moveTo>
                  <a:cubicBezTo>
                    <a:pt x="75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7" y="3172"/>
                  </a:cubicBezTo>
                  <a:cubicBezTo>
                    <a:pt x="257" y="3172"/>
                    <a:pt x="335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57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47"/>
            <p:cNvSpPr/>
            <p:nvPr/>
          </p:nvSpPr>
          <p:spPr>
            <a:xfrm>
              <a:off x="6885608" y="3249603"/>
              <a:ext cx="36057" cy="338488"/>
            </a:xfrm>
            <a:custGeom>
              <a:avLst/>
              <a:gdLst/>
              <a:ahLst/>
              <a:cxnLst/>
              <a:rect l="l" t="t" r="r" b="b"/>
              <a:pathLst>
                <a:path w="338" h="3173" extrusionOk="0">
                  <a:moveTo>
                    <a:pt x="168" y="0"/>
                  </a:moveTo>
                  <a:cubicBezTo>
                    <a:pt x="78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6" y="3172"/>
                    <a:pt x="168" y="3172"/>
                  </a:cubicBezTo>
                  <a:cubicBezTo>
                    <a:pt x="260" y="3172"/>
                    <a:pt x="338" y="3097"/>
                    <a:pt x="338" y="3005"/>
                  </a:cubicBezTo>
                  <a:lnTo>
                    <a:pt x="338" y="168"/>
                  </a:lnTo>
                  <a:cubicBezTo>
                    <a:pt x="338" y="76"/>
                    <a:pt x="262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47"/>
            <p:cNvSpPr/>
            <p:nvPr/>
          </p:nvSpPr>
          <p:spPr>
            <a:xfrm>
              <a:off x="6945667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6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3" y="3172"/>
                    <a:pt x="168" y="3172"/>
                  </a:cubicBezTo>
                  <a:cubicBezTo>
                    <a:pt x="257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57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47"/>
            <p:cNvSpPr/>
            <p:nvPr/>
          </p:nvSpPr>
          <p:spPr>
            <a:xfrm>
              <a:off x="7005513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6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8" y="3172"/>
                  </a:cubicBezTo>
                  <a:cubicBezTo>
                    <a:pt x="260" y="3172"/>
                    <a:pt x="335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47"/>
            <p:cNvSpPr/>
            <p:nvPr/>
          </p:nvSpPr>
          <p:spPr>
            <a:xfrm>
              <a:off x="7065039" y="3249603"/>
              <a:ext cx="36164" cy="338488"/>
            </a:xfrm>
            <a:custGeom>
              <a:avLst/>
              <a:gdLst/>
              <a:ahLst/>
              <a:cxnLst/>
              <a:rect l="l" t="t" r="r" b="b"/>
              <a:pathLst>
                <a:path w="339" h="3173" extrusionOk="0">
                  <a:moveTo>
                    <a:pt x="168" y="0"/>
                  </a:moveTo>
                  <a:cubicBezTo>
                    <a:pt x="76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8" y="3172"/>
                  </a:cubicBezTo>
                  <a:cubicBezTo>
                    <a:pt x="263" y="3172"/>
                    <a:pt x="338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47"/>
            <p:cNvSpPr/>
            <p:nvPr/>
          </p:nvSpPr>
          <p:spPr>
            <a:xfrm>
              <a:off x="6568349" y="1985368"/>
              <a:ext cx="597714" cy="118519"/>
            </a:xfrm>
            <a:custGeom>
              <a:avLst/>
              <a:gdLst/>
              <a:ahLst/>
              <a:cxnLst/>
              <a:rect l="l" t="t" r="r" b="b"/>
              <a:pathLst>
                <a:path w="5603" h="1111" extrusionOk="0">
                  <a:moveTo>
                    <a:pt x="555" y="0"/>
                  </a:moveTo>
                  <a:cubicBezTo>
                    <a:pt x="249" y="0"/>
                    <a:pt x="0" y="249"/>
                    <a:pt x="0" y="556"/>
                  </a:cubicBezTo>
                  <a:cubicBezTo>
                    <a:pt x="0" y="862"/>
                    <a:pt x="249" y="1111"/>
                    <a:pt x="555" y="1111"/>
                  </a:cubicBezTo>
                  <a:lnTo>
                    <a:pt x="5047" y="1111"/>
                  </a:lnTo>
                  <a:cubicBezTo>
                    <a:pt x="5354" y="1111"/>
                    <a:pt x="5602" y="860"/>
                    <a:pt x="5602" y="556"/>
                  </a:cubicBezTo>
                  <a:cubicBezTo>
                    <a:pt x="5602" y="249"/>
                    <a:pt x="5354" y="0"/>
                    <a:pt x="5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47"/>
            <p:cNvSpPr/>
            <p:nvPr/>
          </p:nvSpPr>
          <p:spPr>
            <a:xfrm>
              <a:off x="6569522" y="1993368"/>
              <a:ext cx="596541" cy="110198"/>
            </a:xfrm>
            <a:custGeom>
              <a:avLst/>
              <a:gdLst/>
              <a:ahLst/>
              <a:cxnLst/>
              <a:rect l="l" t="t" r="r" b="b"/>
              <a:pathLst>
                <a:path w="5592" h="1033" extrusionOk="0">
                  <a:moveTo>
                    <a:pt x="5312" y="1"/>
                  </a:moveTo>
                  <a:lnTo>
                    <a:pt x="5312" y="1"/>
                  </a:lnTo>
                  <a:cubicBezTo>
                    <a:pt x="5318" y="29"/>
                    <a:pt x="5323" y="59"/>
                    <a:pt x="5323" y="90"/>
                  </a:cubicBezTo>
                  <a:cubicBezTo>
                    <a:pt x="5323" y="397"/>
                    <a:pt x="5075" y="645"/>
                    <a:pt x="4768" y="645"/>
                  </a:cubicBezTo>
                  <a:lnTo>
                    <a:pt x="277" y="645"/>
                  </a:lnTo>
                  <a:cubicBezTo>
                    <a:pt x="176" y="645"/>
                    <a:pt x="81" y="617"/>
                    <a:pt x="0" y="567"/>
                  </a:cubicBezTo>
                  <a:lnTo>
                    <a:pt x="0" y="567"/>
                  </a:lnTo>
                  <a:cubicBezTo>
                    <a:pt x="42" y="832"/>
                    <a:pt x="271" y="1033"/>
                    <a:pt x="544" y="1033"/>
                  </a:cubicBezTo>
                  <a:lnTo>
                    <a:pt x="5036" y="1033"/>
                  </a:lnTo>
                  <a:cubicBezTo>
                    <a:pt x="5343" y="1033"/>
                    <a:pt x="5591" y="785"/>
                    <a:pt x="5591" y="478"/>
                  </a:cubicBezTo>
                  <a:cubicBezTo>
                    <a:pt x="5591" y="274"/>
                    <a:pt x="5480" y="98"/>
                    <a:pt x="53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47"/>
            <p:cNvSpPr/>
            <p:nvPr/>
          </p:nvSpPr>
          <p:spPr>
            <a:xfrm>
              <a:off x="6568349" y="3184103"/>
              <a:ext cx="597714" cy="118305"/>
            </a:xfrm>
            <a:custGeom>
              <a:avLst/>
              <a:gdLst/>
              <a:ahLst/>
              <a:cxnLst/>
              <a:rect l="l" t="t" r="r" b="b"/>
              <a:pathLst>
                <a:path w="5603" h="1109" extrusionOk="0">
                  <a:moveTo>
                    <a:pt x="555" y="1"/>
                  </a:moveTo>
                  <a:cubicBezTo>
                    <a:pt x="249" y="1"/>
                    <a:pt x="0" y="249"/>
                    <a:pt x="0" y="556"/>
                  </a:cubicBezTo>
                  <a:cubicBezTo>
                    <a:pt x="0" y="863"/>
                    <a:pt x="249" y="1108"/>
                    <a:pt x="555" y="1108"/>
                  </a:cubicBezTo>
                  <a:lnTo>
                    <a:pt x="5047" y="1108"/>
                  </a:lnTo>
                  <a:cubicBezTo>
                    <a:pt x="5354" y="1108"/>
                    <a:pt x="5602" y="863"/>
                    <a:pt x="5602" y="556"/>
                  </a:cubicBezTo>
                  <a:cubicBezTo>
                    <a:pt x="5602" y="249"/>
                    <a:pt x="5354" y="1"/>
                    <a:pt x="5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47"/>
            <p:cNvSpPr/>
            <p:nvPr/>
          </p:nvSpPr>
          <p:spPr>
            <a:xfrm>
              <a:off x="6569522" y="3192103"/>
              <a:ext cx="596541" cy="110305"/>
            </a:xfrm>
            <a:custGeom>
              <a:avLst/>
              <a:gdLst/>
              <a:ahLst/>
              <a:cxnLst/>
              <a:rect l="l" t="t" r="r" b="b"/>
              <a:pathLst>
                <a:path w="5592" h="1034" extrusionOk="0">
                  <a:moveTo>
                    <a:pt x="5312" y="1"/>
                  </a:moveTo>
                  <a:lnTo>
                    <a:pt x="5312" y="1"/>
                  </a:lnTo>
                  <a:cubicBezTo>
                    <a:pt x="5318" y="29"/>
                    <a:pt x="5323" y="62"/>
                    <a:pt x="5323" y="93"/>
                  </a:cubicBezTo>
                  <a:cubicBezTo>
                    <a:pt x="5323" y="400"/>
                    <a:pt x="5075" y="648"/>
                    <a:pt x="4768" y="648"/>
                  </a:cubicBezTo>
                  <a:lnTo>
                    <a:pt x="277" y="648"/>
                  </a:lnTo>
                  <a:cubicBezTo>
                    <a:pt x="176" y="648"/>
                    <a:pt x="81" y="620"/>
                    <a:pt x="0" y="570"/>
                  </a:cubicBezTo>
                  <a:lnTo>
                    <a:pt x="0" y="570"/>
                  </a:lnTo>
                  <a:cubicBezTo>
                    <a:pt x="42" y="835"/>
                    <a:pt x="271" y="1033"/>
                    <a:pt x="544" y="1033"/>
                  </a:cubicBezTo>
                  <a:lnTo>
                    <a:pt x="5036" y="1033"/>
                  </a:lnTo>
                  <a:cubicBezTo>
                    <a:pt x="5343" y="1033"/>
                    <a:pt x="5591" y="788"/>
                    <a:pt x="5591" y="481"/>
                  </a:cubicBezTo>
                  <a:cubicBezTo>
                    <a:pt x="5591" y="274"/>
                    <a:pt x="5480" y="96"/>
                    <a:pt x="53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8" name="Picture 6" descr="TỪ VỰNG TIẾNG ANH NGÀY TẾT">
            <a:extLst>
              <a:ext uri="{FF2B5EF4-FFF2-40B4-BE49-F238E27FC236}">
                <a16:creationId xmlns:a16="http://schemas.microsoft.com/office/drawing/2014/main" id="{333E08AA-7C9E-B3AC-FD3C-858AF752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323" y="1052336"/>
            <a:ext cx="4638201" cy="3242864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F5E9B0-C71F-138A-3929-911F76AB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291" y="2254500"/>
            <a:ext cx="4745618" cy="634500"/>
          </a:xfrm>
        </p:spPr>
        <p:txBody>
          <a:bodyPr/>
          <a:lstStyle/>
          <a:p>
            <a:r>
              <a:rPr lang="en-US" dirty="0"/>
              <a:t>Clean the house</a:t>
            </a:r>
          </a:p>
        </p:txBody>
      </p:sp>
      <p:pic>
        <p:nvPicPr>
          <p:cNvPr id="8194" name="Picture 2" descr="Các kiểu trang trí Tết trong nhà đơn giản mà đẹp năm 2023 - bTaskee">
            <a:extLst>
              <a:ext uri="{FF2B5EF4-FFF2-40B4-BE49-F238E27FC236}">
                <a16:creationId xmlns:a16="http://schemas.microsoft.com/office/drawing/2014/main" id="{FE73ABF1-8264-58C8-ECA3-7398E91C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94" y="686233"/>
            <a:ext cx="3519632" cy="3771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21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26E56F-DE31-8619-16F5-0B64BF63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73" y="2140200"/>
            <a:ext cx="7704000" cy="634500"/>
          </a:xfrm>
        </p:spPr>
        <p:txBody>
          <a:bodyPr/>
          <a:lstStyle/>
          <a:p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firework </a:t>
            </a:r>
          </a:p>
        </p:txBody>
      </p:sp>
      <p:pic>
        <p:nvPicPr>
          <p:cNvPr id="5122" name="Picture 2" descr="Những câu từ Tiếng Anh cho mùa Tết 2022 - Wow English">
            <a:extLst>
              <a:ext uri="{FF2B5EF4-FFF2-40B4-BE49-F238E27FC236}">
                <a16:creationId xmlns:a16="http://schemas.microsoft.com/office/drawing/2014/main" id="{8BC5F290-3461-6EF6-E6DA-D5FCCA50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91" y="736023"/>
            <a:ext cx="4793672" cy="3810000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50" y="685800"/>
            <a:ext cx="4686300" cy="46863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2228850" y="1714501"/>
            <a:ext cx="422910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245</Words>
  <Application>Microsoft Office PowerPoint</Application>
  <PresentationFormat>On-screen Show (16:9)</PresentationFormat>
  <Paragraphs>103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Times New Roman</vt:lpstr>
      <vt:lpstr>Vladimir Script</vt:lpstr>
      <vt:lpstr>Chiller</vt:lpstr>
      <vt:lpstr>Yeseva One</vt:lpstr>
      <vt:lpstr>Raleway</vt:lpstr>
      <vt:lpstr>Tết: Vietnamese Lunar New Year by Slidesgo</vt:lpstr>
      <vt:lpstr>PowerPoint Presentation</vt:lpstr>
      <vt:lpstr>New Words</vt:lpstr>
      <vt:lpstr>Water melon</vt:lpstr>
      <vt:lpstr>PowerPoint Presentation</vt:lpstr>
      <vt:lpstr>Let watch a video What do you see?</vt:lpstr>
      <vt:lpstr>Go shopping</vt:lpstr>
      <vt:lpstr>Clean the house</vt:lpstr>
      <vt:lpstr>Watch firework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relatives</vt:lpstr>
      <vt:lpstr>Get lucky money</vt:lpstr>
      <vt:lpstr>Tell a wish </vt:lpstr>
      <vt:lpstr>Go pagoda</vt:lpstr>
      <vt:lpstr>Matching</vt:lpstr>
      <vt:lpstr>Matching</vt:lpstr>
      <vt:lpstr>Matching</vt:lpstr>
      <vt:lpstr>Matching</vt:lpstr>
      <vt:lpstr>Visit </vt:lpstr>
      <vt:lpstr>Fill in the blank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MaiAnh</cp:lastModifiedBy>
  <cp:revision>14</cp:revision>
  <dcterms:modified xsi:type="dcterms:W3CDTF">2023-01-07T00:55:58Z</dcterms:modified>
</cp:coreProperties>
</file>