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70"/>
  </p:notesMasterIdLst>
  <p:sldIdLst>
    <p:sldId id="256" r:id="rId3"/>
    <p:sldId id="257" r:id="rId4"/>
    <p:sldId id="259" r:id="rId5"/>
    <p:sldId id="258" r:id="rId6"/>
    <p:sldId id="263" r:id="rId7"/>
    <p:sldId id="260" r:id="rId8"/>
    <p:sldId id="262" r:id="rId9"/>
    <p:sldId id="311" r:id="rId10"/>
    <p:sldId id="264" r:id="rId11"/>
    <p:sldId id="341" r:id="rId12"/>
    <p:sldId id="345" r:id="rId13"/>
    <p:sldId id="346" r:id="rId14"/>
    <p:sldId id="342" r:id="rId15"/>
    <p:sldId id="344" r:id="rId16"/>
    <p:sldId id="347" r:id="rId17"/>
    <p:sldId id="348" r:id="rId18"/>
    <p:sldId id="352" r:id="rId19"/>
    <p:sldId id="350" r:id="rId20"/>
    <p:sldId id="353" r:id="rId21"/>
    <p:sldId id="354" r:id="rId22"/>
    <p:sldId id="355" r:id="rId23"/>
    <p:sldId id="356" r:id="rId24"/>
    <p:sldId id="316" r:id="rId25"/>
    <p:sldId id="357" r:id="rId26"/>
    <p:sldId id="358" r:id="rId27"/>
    <p:sldId id="267" r:id="rId28"/>
    <p:sldId id="319" r:id="rId29"/>
    <p:sldId id="359" r:id="rId30"/>
    <p:sldId id="360" r:id="rId31"/>
    <p:sldId id="318" r:id="rId32"/>
    <p:sldId id="292" r:id="rId33"/>
    <p:sldId id="293" r:id="rId34"/>
    <p:sldId id="275" r:id="rId35"/>
    <p:sldId id="276" r:id="rId36"/>
    <p:sldId id="277" r:id="rId37"/>
    <p:sldId id="278" r:id="rId38"/>
    <p:sldId id="279" r:id="rId39"/>
    <p:sldId id="270" r:id="rId40"/>
    <p:sldId id="280" r:id="rId41"/>
    <p:sldId id="281" r:id="rId42"/>
    <p:sldId id="282" r:id="rId43"/>
    <p:sldId id="286" r:id="rId44"/>
    <p:sldId id="361" r:id="rId45"/>
    <p:sldId id="362" r:id="rId46"/>
    <p:sldId id="272" r:id="rId47"/>
    <p:sldId id="363" r:id="rId48"/>
    <p:sldId id="364" r:id="rId49"/>
    <p:sldId id="295" r:id="rId50"/>
    <p:sldId id="335" r:id="rId51"/>
    <p:sldId id="336" r:id="rId52"/>
    <p:sldId id="365" r:id="rId53"/>
    <p:sldId id="366" r:id="rId54"/>
    <p:sldId id="296" r:id="rId55"/>
    <p:sldId id="337" r:id="rId56"/>
    <p:sldId id="367" r:id="rId57"/>
    <p:sldId id="368" r:id="rId58"/>
    <p:sldId id="369" r:id="rId59"/>
    <p:sldId id="370" r:id="rId60"/>
    <p:sldId id="371" r:id="rId61"/>
    <p:sldId id="374" r:id="rId62"/>
    <p:sldId id="372" r:id="rId63"/>
    <p:sldId id="373" r:id="rId64"/>
    <p:sldId id="375" r:id="rId65"/>
    <p:sldId id="376" r:id="rId66"/>
    <p:sldId id="377" r:id="rId67"/>
    <p:sldId id="308" r:id="rId68"/>
    <p:sldId id="340" r:id="rId69"/>
  </p:sldIdLst>
  <p:sldSz cx="9144000" cy="5143500" type="screen16x9"/>
  <p:notesSz cx="6858000" cy="9144000"/>
  <p:embeddedFontLst>
    <p:embeddedFont>
      <p:font typeface="Bebas Neue" panose="020B0606020202050201" pitchFamily="34" charset="0"/>
      <p:regular r:id="rId71"/>
    </p:embeddedFont>
    <p:embeddedFont>
      <p:font typeface="Calibri" panose="020F0502020204030204" pitchFamily="34" charset="0"/>
      <p:regular r:id="rId72"/>
      <p:bold r:id="rId73"/>
      <p:italic r:id="rId74"/>
      <p:boldItalic r:id="rId75"/>
    </p:embeddedFont>
    <p:embeddedFont>
      <p:font typeface="Cambria Math" panose="02040503050406030204" pitchFamily="18" charset="0"/>
      <p:regular r:id="rId76"/>
    </p:embeddedFont>
    <p:embeddedFont>
      <p:font typeface="DM Serif Display" pitchFamily="2" charset="0"/>
      <p:regular r:id="rId77"/>
      <p:italic r:id="rId78"/>
    </p:embeddedFont>
    <p:embeddedFont>
      <p:font typeface="Montserrat" panose="00000500000000000000" pitchFamily="2" charset="0"/>
      <p:regular r:id="rId79"/>
      <p:bold r:id="rId80"/>
      <p:italic r:id="rId81"/>
      <p:boldItalic r:id="rId82"/>
    </p:embeddedFont>
    <p:embeddedFont>
      <p:font typeface="Nunito Light" pitchFamily="2" charset="0"/>
      <p:regular r:id="rId83"/>
      <p: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EBB"/>
    <a:srgbClr val="D1F7FF"/>
    <a:srgbClr val="FB9C6D"/>
    <a:srgbClr val="FFEEEB"/>
    <a:srgbClr val="3FCDFF"/>
    <a:srgbClr val="FFD5D1"/>
    <a:srgbClr val="FEE1D2"/>
    <a:srgbClr val="FBFFDD"/>
    <a:srgbClr val="CDFFE4"/>
    <a:srgbClr val="EFF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CB30FA-0AF9-443A-92D9-077627606730}">
  <a:tblStyle styleId="{FFCB30FA-0AF9-443A-92D9-0776276067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9" autoAdjust="0"/>
    <p:restoredTop sz="94660"/>
  </p:normalViewPr>
  <p:slideViewPr>
    <p:cSldViewPr snapToGrid="0">
      <p:cViewPr varScale="1">
        <p:scale>
          <a:sx n="88" d="100"/>
          <a:sy n="88" d="100"/>
        </p:scale>
        <p:origin x="9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4.fntdata"/><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font" Target="fonts/font12.fntdata"/><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2BCCA182-CA4D-423F-BF6D-04B00F86CD21}"/>
    <pc:docChg chg="undo custSel addSld delSld modSld sldOrd">
      <pc:chgData name="tuyết nguyễn thị ánh" userId="a6fbc05945fbe6a6" providerId="LiveId" clId="{2BCCA182-CA4D-423F-BF6D-04B00F86CD21}" dt="2023-07-31T15:09:53.767" v="10318"/>
      <pc:docMkLst>
        <pc:docMk/>
      </pc:docMkLst>
      <pc:sldChg chg="addSp delSp modSp mod delAnim modAnim">
        <pc:chgData name="tuyết nguyễn thị ánh" userId="a6fbc05945fbe6a6" providerId="LiveId" clId="{2BCCA182-CA4D-423F-BF6D-04B00F86CD21}" dt="2023-07-31T14:46:55.935" v="10088"/>
        <pc:sldMkLst>
          <pc:docMk/>
          <pc:sldMk cId="0" sldId="257"/>
        </pc:sldMkLst>
        <pc:spChg chg="add mod">
          <ac:chgData name="tuyết nguyễn thị ánh" userId="a6fbc05945fbe6a6" providerId="LiveId" clId="{2BCCA182-CA4D-423F-BF6D-04B00F86CD21}" dt="2023-07-31T02:18:14.770" v="55" actId="1076"/>
          <ac:spMkLst>
            <pc:docMk/>
            <pc:sldMk cId="0" sldId="257"/>
            <ac:spMk id="2" creationId="{DCDE937E-07DA-D656-1624-CEE7C84B550D}"/>
          </ac:spMkLst>
        </pc:spChg>
        <pc:spChg chg="del">
          <ac:chgData name="tuyết nguyễn thị ánh" userId="a6fbc05945fbe6a6" providerId="LiveId" clId="{2BCCA182-CA4D-423F-BF6D-04B00F86CD21}" dt="2023-07-31T02:16:41.452" v="1" actId="478"/>
          <ac:spMkLst>
            <pc:docMk/>
            <pc:sldMk cId="0" sldId="257"/>
            <ac:spMk id="3" creationId="{223A3C8F-F7B3-E71D-F73F-CEAC8E172166}"/>
          </ac:spMkLst>
        </pc:spChg>
        <pc:spChg chg="add mod">
          <ac:chgData name="tuyết nguyễn thị ánh" userId="a6fbc05945fbe6a6" providerId="LiveId" clId="{2BCCA182-CA4D-423F-BF6D-04B00F86CD21}" dt="2023-07-31T02:18:14.770" v="55" actId="1076"/>
          <ac:spMkLst>
            <pc:docMk/>
            <pc:sldMk cId="0" sldId="257"/>
            <ac:spMk id="4" creationId="{64DD0910-0215-506A-4CFC-DE8F72CC7AEC}"/>
          </ac:spMkLst>
        </pc:spChg>
        <pc:spChg chg="add mod">
          <ac:chgData name="tuyết nguyễn thị ánh" userId="a6fbc05945fbe6a6" providerId="LiveId" clId="{2BCCA182-CA4D-423F-BF6D-04B00F86CD21}" dt="2023-07-31T02:34:25.942" v="561" actId="13822"/>
          <ac:spMkLst>
            <pc:docMk/>
            <pc:sldMk cId="0" sldId="257"/>
            <ac:spMk id="6" creationId="{2E3A2FF4-15D7-068C-B43E-7428EE32A648}"/>
          </ac:spMkLst>
        </pc:spChg>
        <pc:spChg chg="add mod">
          <ac:chgData name="tuyết nguyễn thị ánh" userId="a6fbc05945fbe6a6" providerId="LiveId" clId="{2BCCA182-CA4D-423F-BF6D-04B00F86CD21}" dt="2023-07-31T02:19:27.514" v="189" actId="20577"/>
          <ac:spMkLst>
            <pc:docMk/>
            <pc:sldMk cId="0" sldId="257"/>
            <ac:spMk id="8" creationId="{F8EA67E9-38D5-AE07-8121-6C2A329D555B}"/>
          </ac:spMkLst>
        </pc:spChg>
        <pc:picChg chg="del">
          <ac:chgData name="tuyết nguyễn thị ánh" userId="a6fbc05945fbe6a6" providerId="LiveId" clId="{2BCCA182-CA4D-423F-BF6D-04B00F86CD21}" dt="2023-07-31T02:16:40.679" v="0" actId="478"/>
          <ac:picMkLst>
            <pc:docMk/>
            <pc:sldMk cId="0" sldId="257"/>
            <ac:picMk id="5" creationId="{360AD49B-4FE3-776F-D6E9-9EF1B622C0E2}"/>
          </ac:picMkLst>
        </pc:picChg>
        <pc:picChg chg="add mod">
          <ac:chgData name="tuyết nguyễn thị ánh" userId="a6fbc05945fbe6a6" providerId="LiveId" clId="{2BCCA182-CA4D-423F-BF6D-04B00F86CD21}" dt="2023-07-31T02:17:15.416" v="5"/>
          <ac:picMkLst>
            <pc:docMk/>
            <pc:sldMk cId="0" sldId="257"/>
            <ac:picMk id="7" creationId="{476E6337-631A-8064-C1D1-224BDCE046C0}"/>
          </ac:picMkLst>
        </pc:picChg>
      </pc:sldChg>
      <pc:sldChg chg="modSp modAnim">
        <pc:chgData name="tuyết nguyễn thị ánh" userId="a6fbc05945fbe6a6" providerId="LiveId" clId="{2BCCA182-CA4D-423F-BF6D-04B00F86CD21}" dt="2023-07-31T02:21:39.899" v="435" actId="20577"/>
        <pc:sldMkLst>
          <pc:docMk/>
          <pc:sldMk cId="0" sldId="258"/>
        </pc:sldMkLst>
        <pc:spChg chg="mod">
          <ac:chgData name="tuyết nguyễn thị ánh" userId="a6fbc05945fbe6a6" providerId="LiveId" clId="{2BCCA182-CA4D-423F-BF6D-04B00F86CD21}" dt="2023-07-31T02:21:39.899" v="435" actId="20577"/>
          <ac:spMkLst>
            <pc:docMk/>
            <pc:sldMk cId="0" sldId="258"/>
            <ac:spMk id="8" creationId="{7CDFFEDA-7E61-ACFD-F709-68C1EB360475}"/>
          </ac:spMkLst>
        </pc:spChg>
        <pc:spChg chg="mod">
          <ac:chgData name="tuyết nguyễn thị ánh" userId="a6fbc05945fbe6a6" providerId="LiveId" clId="{2BCCA182-CA4D-423F-BF6D-04B00F86CD21}" dt="2023-07-31T02:21:26.970" v="336" actId="20577"/>
          <ac:spMkLst>
            <pc:docMk/>
            <pc:sldMk cId="0" sldId="258"/>
            <ac:spMk id="591" creationId="{00000000-0000-0000-0000-000000000000}"/>
          </ac:spMkLst>
        </pc:spChg>
      </pc:sldChg>
      <pc:sldChg chg="modSp mod">
        <pc:chgData name="tuyết nguyễn thị ánh" userId="a6fbc05945fbe6a6" providerId="LiveId" clId="{2BCCA182-CA4D-423F-BF6D-04B00F86CD21}" dt="2023-07-31T02:20:42.693" v="242" actId="1076"/>
        <pc:sldMkLst>
          <pc:docMk/>
          <pc:sldMk cId="0" sldId="259"/>
        </pc:sldMkLst>
        <pc:spChg chg="mod">
          <ac:chgData name="tuyết nguyễn thị ánh" userId="a6fbc05945fbe6a6" providerId="LiveId" clId="{2BCCA182-CA4D-423F-BF6D-04B00F86CD21}" dt="2023-07-31T02:20:42.693" v="242" actId="1076"/>
          <ac:spMkLst>
            <pc:docMk/>
            <pc:sldMk cId="0" sldId="259"/>
            <ac:spMk id="6" creationId="{64648973-AEC1-146B-D410-91BF4D743C1F}"/>
          </ac:spMkLst>
        </pc:spChg>
      </pc:sldChg>
      <pc:sldChg chg="addSp delSp modSp mod addAnim delAnim modAnim">
        <pc:chgData name="tuyết nguyễn thị ánh" userId="a6fbc05945fbe6a6" providerId="LiveId" clId="{2BCCA182-CA4D-423F-BF6D-04B00F86CD21}" dt="2023-07-31T14:47:28.802" v="10092"/>
        <pc:sldMkLst>
          <pc:docMk/>
          <pc:sldMk cId="0" sldId="260"/>
        </pc:sldMkLst>
        <pc:spChg chg="add mod">
          <ac:chgData name="tuyết nguyễn thị ánh" userId="a6fbc05945fbe6a6" providerId="LiveId" clId="{2BCCA182-CA4D-423F-BF6D-04B00F86CD21}" dt="2023-07-31T02:58:24.492" v="1195" actId="207"/>
          <ac:spMkLst>
            <pc:docMk/>
            <pc:sldMk cId="0" sldId="260"/>
            <ac:spMk id="8" creationId="{3D01F275-366D-7661-CCAC-F88697BB4DBA}"/>
          </ac:spMkLst>
        </pc:spChg>
        <pc:spChg chg="del">
          <ac:chgData name="tuyết nguyễn thị ánh" userId="a6fbc05945fbe6a6" providerId="LiveId" clId="{2BCCA182-CA4D-423F-BF6D-04B00F86CD21}" dt="2023-07-31T02:26:15.745" v="552" actId="478"/>
          <ac:spMkLst>
            <pc:docMk/>
            <pc:sldMk cId="0" sldId="260"/>
            <ac:spMk id="9" creationId="{881B0AD0-960D-D9C0-EB19-A27AF72EA849}"/>
          </ac:spMkLst>
        </pc:spChg>
        <pc:spChg chg="add del">
          <ac:chgData name="tuyết nguyễn thị ánh" userId="a6fbc05945fbe6a6" providerId="LiveId" clId="{2BCCA182-CA4D-423F-BF6D-04B00F86CD21}" dt="2023-07-31T02:26:12.676" v="551" actId="478"/>
          <ac:spMkLst>
            <pc:docMk/>
            <pc:sldMk cId="0" sldId="260"/>
            <ac:spMk id="10" creationId="{1EA73D28-12B4-B4EE-D810-319FA4CE874E}"/>
          </ac:spMkLst>
        </pc:spChg>
        <pc:spChg chg="del">
          <ac:chgData name="tuyết nguyễn thị ánh" userId="a6fbc05945fbe6a6" providerId="LiveId" clId="{2BCCA182-CA4D-423F-BF6D-04B00F86CD21}" dt="2023-07-31T02:26:17.028" v="553" actId="478"/>
          <ac:spMkLst>
            <pc:docMk/>
            <pc:sldMk cId="0" sldId="260"/>
            <ac:spMk id="11" creationId="{B23CD829-7AE2-6837-F390-A432FA8F72EE}"/>
          </ac:spMkLst>
        </pc:spChg>
        <pc:spChg chg="add mod">
          <ac:chgData name="tuyết nguyễn thị ánh" userId="a6fbc05945fbe6a6" providerId="LiveId" clId="{2BCCA182-CA4D-423F-BF6D-04B00F86CD21}" dt="2023-07-31T02:36:49.113" v="719" actId="2711"/>
          <ac:spMkLst>
            <pc:docMk/>
            <pc:sldMk cId="0" sldId="260"/>
            <ac:spMk id="15" creationId="{305AFB49-8571-35FF-1C82-2D21F6DEC217}"/>
          </ac:spMkLst>
        </pc:spChg>
        <pc:spChg chg="mod">
          <ac:chgData name="tuyết nguyễn thị ánh" userId="a6fbc05945fbe6a6" providerId="LiveId" clId="{2BCCA182-CA4D-423F-BF6D-04B00F86CD21}" dt="2023-07-31T02:36:46.934" v="718" actId="255"/>
          <ac:spMkLst>
            <pc:docMk/>
            <pc:sldMk cId="0" sldId="260"/>
            <ac:spMk id="19" creationId="{806AD9DE-804D-31AE-9FEA-7E71130644A4}"/>
          </ac:spMkLst>
        </pc:spChg>
        <pc:spChg chg="add del mod">
          <ac:chgData name="tuyết nguyễn thị ánh" userId="a6fbc05945fbe6a6" providerId="LiveId" clId="{2BCCA182-CA4D-423F-BF6D-04B00F86CD21}" dt="2023-07-31T02:35:28.013" v="709" actId="478"/>
          <ac:spMkLst>
            <pc:docMk/>
            <pc:sldMk cId="0" sldId="260"/>
            <ac:spMk id="20" creationId="{11D1A043-426A-6B04-C3D5-69F4882A5BF2}"/>
          </ac:spMkLst>
        </pc:spChg>
        <pc:spChg chg="mod">
          <ac:chgData name="tuyết nguyễn thị ánh" userId="a6fbc05945fbe6a6" providerId="LiveId" clId="{2BCCA182-CA4D-423F-BF6D-04B00F86CD21}" dt="2023-07-31T02:36:46.934" v="718" actId="255"/>
          <ac:spMkLst>
            <pc:docMk/>
            <pc:sldMk cId="0" sldId="260"/>
            <ac:spMk id="22" creationId="{E693A5F4-603E-1D31-1C36-6D22061E00A6}"/>
          </ac:spMkLst>
        </pc:spChg>
        <pc:spChg chg="mod">
          <ac:chgData name="tuyết nguyễn thị ánh" userId="a6fbc05945fbe6a6" providerId="LiveId" clId="{2BCCA182-CA4D-423F-BF6D-04B00F86CD21}" dt="2023-07-31T02:36:46.934" v="718" actId="255"/>
          <ac:spMkLst>
            <pc:docMk/>
            <pc:sldMk cId="0" sldId="260"/>
            <ac:spMk id="23" creationId="{122F9750-04A5-0175-7D8B-BC567CB3CC6F}"/>
          </ac:spMkLst>
        </pc:spChg>
        <pc:spChg chg="add mod">
          <ac:chgData name="tuyết nguyễn thị ánh" userId="a6fbc05945fbe6a6" providerId="LiveId" clId="{2BCCA182-CA4D-423F-BF6D-04B00F86CD21}" dt="2023-07-31T02:36:57.802" v="721" actId="1076"/>
          <ac:spMkLst>
            <pc:docMk/>
            <pc:sldMk cId="0" sldId="260"/>
            <ac:spMk id="24" creationId="{20C96DF0-F551-7EFD-A789-26112FB4BDC3}"/>
          </ac:spMkLst>
        </pc:spChg>
        <pc:grpChg chg="del">
          <ac:chgData name="tuyết nguyễn thị ánh" userId="a6fbc05945fbe6a6" providerId="LiveId" clId="{2BCCA182-CA4D-423F-BF6D-04B00F86CD21}" dt="2023-07-31T02:26:17.621" v="554" actId="478"/>
          <ac:grpSpMkLst>
            <pc:docMk/>
            <pc:sldMk cId="0" sldId="260"/>
            <ac:grpSpMk id="2" creationId="{17E7FC9F-9601-EBD0-2068-C123D632F070}"/>
          </ac:grpSpMkLst>
        </pc:grpChg>
        <pc:grpChg chg="add mod">
          <ac:chgData name="tuyết nguyễn thị ánh" userId="a6fbc05945fbe6a6" providerId="LiveId" clId="{2BCCA182-CA4D-423F-BF6D-04B00F86CD21}" dt="2023-07-31T02:36:59.595" v="722" actId="1076"/>
          <ac:grpSpMkLst>
            <pc:docMk/>
            <pc:sldMk cId="0" sldId="260"/>
            <ac:grpSpMk id="16" creationId="{C14A83F0-EEE8-A328-862C-4CD86615651B}"/>
          </ac:grpSpMkLst>
        </pc:grpChg>
        <pc:grpChg chg="add mod">
          <ac:chgData name="tuyết nguyễn thị ánh" userId="a6fbc05945fbe6a6" providerId="LiveId" clId="{2BCCA182-CA4D-423F-BF6D-04B00F86CD21}" dt="2023-07-31T02:36:54.307" v="720" actId="14100"/>
          <ac:grpSpMkLst>
            <pc:docMk/>
            <pc:sldMk cId="0" sldId="260"/>
            <ac:grpSpMk id="21" creationId="{61AA4451-90A1-0977-F3D3-93D7BE899020}"/>
          </ac:grpSpMkLst>
        </pc:grpChg>
        <pc:picChg chg="mod">
          <ac:chgData name="tuyết nguyễn thị ánh" userId="a6fbc05945fbe6a6" providerId="LiveId" clId="{2BCCA182-CA4D-423F-BF6D-04B00F86CD21}" dt="2023-07-31T02:36:46.934" v="718" actId="255"/>
          <ac:picMkLst>
            <pc:docMk/>
            <pc:sldMk cId="0" sldId="260"/>
            <ac:picMk id="17" creationId="{49ED0082-53E5-36F0-071B-9C36FA34EDA9}"/>
          </ac:picMkLst>
        </pc:picChg>
        <pc:picChg chg="add mod">
          <ac:chgData name="tuyết nguyễn thị ánh" userId="a6fbc05945fbe6a6" providerId="LiveId" clId="{2BCCA182-CA4D-423F-BF6D-04B00F86CD21}" dt="2023-07-31T02:37:06.798" v="725" actId="1076"/>
          <ac:picMkLst>
            <pc:docMk/>
            <pc:sldMk cId="0" sldId="260"/>
            <ac:picMk id="25" creationId="{B0EB2267-6CC3-959D-9ECA-10FC9893DD8A}"/>
          </ac:picMkLst>
        </pc:picChg>
      </pc:sldChg>
      <pc:sldChg chg="addSp delSp modSp mod delAnim modAnim">
        <pc:chgData name="tuyết nguyễn thị ánh" userId="a6fbc05945fbe6a6" providerId="LiveId" clId="{2BCCA182-CA4D-423F-BF6D-04B00F86CD21}" dt="2023-07-31T14:47:47.883" v="10094"/>
        <pc:sldMkLst>
          <pc:docMk/>
          <pc:sldMk cId="0" sldId="262"/>
        </pc:sldMkLst>
        <pc:spChg chg="add mod">
          <ac:chgData name="tuyết nguyễn thị ánh" userId="a6fbc05945fbe6a6" providerId="LiveId" clId="{2BCCA182-CA4D-423F-BF6D-04B00F86CD21}" dt="2023-07-31T02:38:04.289" v="742" actId="1076"/>
          <ac:spMkLst>
            <pc:docMk/>
            <pc:sldMk cId="0" sldId="262"/>
            <ac:spMk id="2" creationId="{6CF5EB37-095E-2CFE-728C-88BCB1DC5FAA}"/>
          </ac:spMkLst>
        </pc:spChg>
        <pc:spChg chg="mod">
          <ac:chgData name="tuyết nguyễn thị ánh" userId="a6fbc05945fbe6a6" providerId="LiveId" clId="{2BCCA182-CA4D-423F-BF6D-04B00F86CD21}" dt="2023-07-31T02:40:28.606" v="752" actId="255"/>
          <ac:spMkLst>
            <pc:docMk/>
            <pc:sldMk cId="0" sldId="262"/>
            <ac:spMk id="3" creationId="{240DF478-FE9B-1A5C-59F5-8DF9BC970721}"/>
          </ac:spMkLst>
        </pc:spChg>
        <pc:spChg chg="del mod">
          <ac:chgData name="tuyết nguyễn thị ánh" userId="a6fbc05945fbe6a6" providerId="LiveId" clId="{2BCCA182-CA4D-423F-BF6D-04B00F86CD21}" dt="2023-07-31T02:37:33.687" v="735" actId="478"/>
          <ac:spMkLst>
            <pc:docMk/>
            <pc:sldMk cId="0" sldId="262"/>
            <ac:spMk id="4" creationId="{61B8339B-3A3C-590B-DF80-DF9275CC51FC}"/>
          </ac:spMkLst>
        </pc:spChg>
      </pc:sldChg>
      <pc:sldChg chg="modSp mod modAnim">
        <pc:chgData name="tuyết nguyễn thị ánh" userId="a6fbc05945fbe6a6" providerId="LiveId" clId="{2BCCA182-CA4D-423F-BF6D-04B00F86CD21}" dt="2023-07-31T14:47:13.549" v="10089"/>
        <pc:sldMkLst>
          <pc:docMk/>
          <pc:sldMk cId="0" sldId="263"/>
        </pc:sldMkLst>
        <pc:spChg chg="mod">
          <ac:chgData name="tuyết nguyễn thị ánh" userId="a6fbc05945fbe6a6" providerId="LiveId" clId="{2BCCA182-CA4D-423F-BF6D-04B00F86CD21}" dt="2023-07-31T07:30:24.802" v="6404" actId="20577"/>
          <ac:spMkLst>
            <pc:docMk/>
            <pc:sldMk cId="0" sldId="263"/>
            <ac:spMk id="2" creationId="{156E1EDB-CA46-6BBE-918F-5076DB0A3D96}"/>
          </ac:spMkLst>
        </pc:spChg>
      </pc:sldChg>
      <pc:sldChg chg="addSp delSp modSp mod addAnim delAnim modAnim">
        <pc:chgData name="tuyết nguyễn thị ánh" userId="a6fbc05945fbe6a6" providerId="LiveId" clId="{2BCCA182-CA4D-423F-BF6D-04B00F86CD21}" dt="2023-07-31T14:48:27.581" v="10099"/>
        <pc:sldMkLst>
          <pc:docMk/>
          <pc:sldMk cId="0" sldId="264"/>
        </pc:sldMkLst>
        <pc:spChg chg="mod">
          <ac:chgData name="tuyết nguyễn thị ánh" userId="a6fbc05945fbe6a6" providerId="LiveId" clId="{2BCCA182-CA4D-423F-BF6D-04B00F86CD21}" dt="2023-07-31T02:53:26.594" v="1162" actId="1036"/>
          <ac:spMkLst>
            <pc:docMk/>
            <pc:sldMk cId="0" sldId="264"/>
            <ac:spMk id="2" creationId="{434D48AA-B4D9-7E20-FCEA-B49E7C497B83}"/>
          </ac:spMkLst>
        </pc:spChg>
        <pc:spChg chg="mod">
          <ac:chgData name="tuyết nguyễn thị ánh" userId="a6fbc05945fbe6a6" providerId="LiveId" clId="{2BCCA182-CA4D-423F-BF6D-04B00F86CD21}" dt="2023-07-31T02:53:26.594" v="1162" actId="1036"/>
          <ac:spMkLst>
            <pc:docMk/>
            <pc:sldMk cId="0" sldId="264"/>
            <ac:spMk id="3" creationId="{ECD6FFAB-267E-B2E0-B2B5-BB207CC5679A}"/>
          </ac:spMkLst>
        </pc:spChg>
        <pc:spChg chg="mod">
          <ac:chgData name="tuyết nguyễn thị ánh" userId="a6fbc05945fbe6a6" providerId="LiveId" clId="{2BCCA182-CA4D-423F-BF6D-04B00F86CD21}" dt="2023-07-31T02:53:26.594" v="1162" actId="1036"/>
          <ac:spMkLst>
            <pc:docMk/>
            <pc:sldMk cId="0" sldId="264"/>
            <ac:spMk id="4" creationId="{71ADF563-D090-8AEB-F75A-F12EFD732D06}"/>
          </ac:spMkLst>
        </pc:spChg>
        <pc:spChg chg="mod">
          <ac:chgData name="tuyết nguyễn thị ánh" userId="a6fbc05945fbe6a6" providerId="LiveId" clId="{2BCCA182-CA4D-423F-BF6D-04B00F86CD21}" dt="2023-07-31T02:53:26.594" v="1162" actId="1036"/>
          <ac:spMkLst>
            <pc:docMk/>
            <pc:sldMk cId="0" sldId="264"/>
            <ac:spMk id="5" creationId="{F0BDB801-21ED-D54C-BF8C-769534749421}"/>
          </ac:spMkLst>
        </pc:spChg>
        <pc:spChg chg="add del mod">
          <ac:chgData name="tuyết nguyễn thị ánh" userId="a6fbc05945fbe6a6" providerId="LiveId" clId="{2BCCA182-CA4D-423F-BF6D-04B00F86CD21}" dt="2023-07-31T02:48:28.157" v="1021" actId="478"/>
          <ac:spMkLst>
            <pc:docMk/>
            <pc:sldMk cId="0" sldId="264"/>
            <ac:spMk id="6" creationId="{7C89E246-9DA1-5F8E-6721-305A3FD18F68}"/>
          </ac:spMkLst>
        </pc:spChg>
        <pc:spChg chg="mod">
          <ac:chgData name="tuyết nguyễn thị ánh" userId="a6fbc05945fbe6a6" providerId="LiveId" clId="{2BCCA182-CA4D-423F-BF6D-04B00F86CD21}" dt="2023-07-31T02:53:26.594" v="1162" actId="1036"/>
          <ac:spMkLst>
            <pc:docMk/>
            <pc:sldMk cId="0" sldId="264"/>
            <ac:spMk id="7" creationId="{AB59BAA7-9857-51BD-F9BA-91922F29BA18}"/>
          </ac:spMkLst>
        </pc:spChg>
        <pc:spChg chg="del">
          <ac:chgData name="tuyết nguyễn thị ánh" userId="a6fbc05945fbe6a6" providerId="LiveId" clId="{2BCCA182-CA4D-423F-BF6D-04B00F86CD21}" dt="2023-07-31T02:42:18.330" v="781" actId="478"/>
          <ac:spMkLst>
            <pc:docMk/>
            <pc:sldMk cId="0" sldId="264"/>
            <ac:spMk id="8" creationId="{81969FFA-51E2-6169-EECA-9304907CE11B}"/>
          </ac:spMkLst>
        </pc:spChg>
        <pc:spChg chg="add del mod">
          <ac:chgData name="tuyết nguyễn thị ánh" userId="a6fbc05945fbe6a6" providerId="LiveId" clId="{2BCCA182-CA4D-423F-BF6D-04B00F86CD21}" dt="2023-07-31T02:48:28.157" v="1021" actId="478"/>
          <ac:spMkLst>
            <pc:docMk/>
            <pc:sldMk cId="0" sldId="264"/>
            <ac:spMk id="9" creationId="{6B46BF0F-5E9E-F56E-1739-010150320931}"/>
          </ac:spMkLst>
        </pc:spChg>
        <pc:spChg chg="mod">
          <ac:chgData name="tuyết nguyễn thị ánh" userId="a6fbc05945fbe6a6" providerId="LiveId" clId="{2BCCA182-CA4D-423F-BF6D-04B00F86CD21}" dt="2023-07-31T02:46:32.261" v="899"/>
          <ac:spMkLst>
            <pc:docMk/>
            <pc:sldMk cId="0" sldId="264"/>
            <ac:spMk id="11" creationId="{55A728D7-A340-1A46-4F0A-485BBACE2AF9}"/>
          </ac:spMkLst>
        </pc:spChg>
        <pc:spChg chg="mod">
          <ac:chgData name="tuyết nguyễn thị ánh" userId="a6fbc05945fbe6a6" providerId="LiveId" clId="{2BCCA182-CA4D-423F-BF6D-04B00F86CD21}" dt="2023-07-31T02:47:53.784" v="1014" actId="20577"/>
          <ac:spMkLst>
            <pc:docMk/>
            <pc:sldMk cId="0" sldId="264"/>
            <ac:spMk id="12" creationId="{4567C165-57E7-506E-A36B-37A90AA3F590}"/>
          </ac:spMkLst>
        </pc:spChg>
        <pc:spChg chg="add del mod">
          <ac:chgData name="tuyết nguyễn thị ánh" userId="a6fbc05945fbe6a6" providerId="LiveId" clId="{2BCCA182-CA4D-423F-BF6D-04B00F86CD21}" dt="2023-07-31T02:48:28.157" v="1021" actId="478"/>
          <ac:spMkLst>
            <pc:docMk/>
            <pc:sldMk cId="0" sldId="264"/>
            <ac:spMk id="13" creationId="{144F9259-8ABB-9290-D383-C1FD034C9787}"/>
          </ac:spMkLst>
        </pc:spChg>
        <pc:spChg chg="add del mod">
          <ac:chgData name="tuyết nguyễn thị ánh" userId="a6fbc05945fbe6a6" providerId="LiveId" clId="{2BCCA182-CA4D-423F-BF6D-04B00F86CD21}" dt="2023-07-31T02:48:28.157" v="1021" actId="478"/>
          <ac:spMkLst>
            <pc:docMk/>
            <pc:sldMk cId="0" sldId="264"/>
            <ac:spMk id="14" creationId="{01944F32-DCE6-AA63-0653-801ED7F6607F}"/>
          </ac:spMkLst>
        </pc:spChg>
        <pc:spChg chg="add mod">
          <ac:chgData name="tuyết nguyễn thị ánh" userId="a6fbc05945fbe6a6" providerId="LiveId" clId="{2BCCA182-CA4D-423F-BF6D-04B00F86CD21}" dt="2023-07-31T02:53:26.594" v="1162" actId="1036"/>
          <ac:spMkLst>
            <pc:docMk/>
            <pc:sldMk cId="0" sldId="264"/>
            <ac:spMk id="15" creationId="{57AEDEF9-9D0E-4922-CB2E-11BA150E0538}"/>
          </ac:spMkLst>
        </pc:spChg>
        <pc:spChg chg="add mod">
          <ac:chgData name="tuyết nguyễn thị ánh" userId="a6fbc05945fbe6a6" providerId="LiveId" clId="{2BCCA182-CA4D-423F-BF6D-04B00F86CD21}" dt="2023-07-31T02:53:26.594" v="1162" actId="1036"/>
          <ac:spMkLst>
            <pc:docMk/>
            <pc:sldMk cId="0" sldId="264"/>
            <ac:spMk id="16" creationId="{E143F6BD-3F10-20E5-96B5-BA185305E49C}"/>
          </ac:spMkLst>
        </pc:spChg>
        <pc:spChg chg="mod">
          <ac:chgData name="tuyết nguyễn thị ánh" userId="a6fbc05945fbe6a6" providerId="LiveId" clId="{2BCCA182-CA4D-423F-BF6D-04B00F86CD21}" dt="2023-07-31T02:49:41.281" v="1054"/>
          <ac:spMkLst>
            <pc:docMk/>
            <pc:sldMk cId="0" sldId="264"/>
            <ac:spMk id="18" creationId="{BC7E5029-5D26-D848-338A-1AB0CEA104DB}"/>
          </ac:spMkLst>
        </pc:spChg>
        <pc:spChg chg="mod">
          <ac:chgData name="tuyết nguyễn thị ánh" userId="a6fbc05945fbe6a6" providerId="LiveId" clId="{2BCCA182-CA4D-423F-BF6D-04B00F86CD21}" dt="2023-07-31T02:49:41.281" v="1054"/>
          <ac:spMkLst>
            <pc:docMk/>
            <pc:sldMk cId="0" sldId="264"/>
            <ac:spMk id="19" creationId="{B4800E6C-0908-B6AD-F225-F09525DA0FA1}"/>
          </ac:spMkLst>
        </pc:spChg>
        <pc:spChg chg="add mod">
          <ac:chgData name="tuyết nguyễn thị ánh" userId="a6fbc05945fbe6a6" providerId="LiveId" clId="{2BCCA182-CA4D-423F-BF6D-04B00F86CD21}" dt="2023-07-31T02:53:26.594" v="1162" actId="1036"/>
          <ac:spMkLst>
            <pc:docMk/>
            <pc:sldMk cId="0" sldId="264"/>
            <ac:spMk id="20" creationId="{4C9A6CBD-9AB3-9E6E-4339-4181C4E2514F}"/>
          </ac:spMkLst>
        </pc:spChg>
        <pc:spChg chg="add mod">
          <ac:chgData name="tuyết nguyễn thị ánh" userId="a6fbc05945fbe6a6" providerId="LiveId" clId="{2BCCA182-CA4D-423F-BF6D-04B00F86CD21}" dt="2023-07-31T02:53:26.594" v="1162" actId="1036"/>
          <ac:spMkLst>
            <pc:docMk/>
            <pc:sldMk cId="0" sldId="264"/>
            <ac:spMk id="21" creationId="{5DB9AE08-5CDF-1159-20D0-78D7B054D8AE}"/>
          </ac:spMkLst>
        </pc:spChg>
        <pc:grpChg chg="add del mod">
          <ac:chgData name="tuyết nguyễn thị ánh" userId="a6fbc05945fbe6a6" providerId="LiveId" clId="{2BCCA182-CA4D-423F-BF6D-04B00F86CD21}" dt="2023-07-31T02:48:28.157" v="1021" actId="478"/>
          <ac:grpSpMkLst>
            <pc:docMk/>
            <pc:sldMk cId="0" sldId="264"/>
            <ac:grpSpMk id="10" creationId="{94BDCB2E-95A8-EEFC-49F4-57EEB01DAC9A}"/>
          </ac:grpSpMkLst>
        </pc:grpChg>
        <pc:grpChg chg="add mod">
          <ac:chgData name="tuyết nguyễn thị ánh" userId="a6fbc05945fbe6a6" providerId="LiveId" clId="{2BCCA182-CA4D-423F-BF6D-04B00F86CD21}" dt="2023-07-31T02:53:26.594" v="1162" actId="1036"/>
          <ac:grpSpMkLst>
            <pc:docMk/>
            <pc:sldMk cId="0" sldId="264"/>
            <ac:grpSpMk id="17" creationId="{4FF96736-3D90-99FD-F5E5-8EF61834AAC1}"/>
          </ac:grpSpMkLst>
        </pc:grpChg>
        <pc:grpChg chg="mod">
          <ac:chgData name="tuyết nguyễn thị ánh" userId="a6fbc05945fbe6a6" providerId="LiveId" clId="{2BCCA182-CA4D-423F-BF6D-04B00F86CD21}" dt="2023-07-31T02:53:11.538" v="1154" actId="1076"/>
          <ac:grpSpMkLst>
            <pc:docMk/>
            <pc:sldMk cId="0" sldId="264"/>
            <ac:grpSpMk id="1073" creationId="{00000000-0000-0000-0000-000000000000}"/>
          </ac:grpSpMkLst>
        </pc:grpChg>
      </pc:sldChg>
      <pc:sldChg chg="del">
        <pc:chgData name="tuyết nguyễn thị ánh" userId="a6fbc05945fbe6a6" providerId="LiveId" clId="{2BCCA182-CA4D-423F-BF6D-04B00F86CD21}" dt="2023-07-31T07:51:50.267" v="6652" actId="47"/>
        <pc:sldMkLst>
          <pc:docMk/>
          <pc:sldMk cId="0" sldId="265"/>
        </pc:sldMkLst>
      </pc:sldChg>
      <pc:sldChg chg="addSp delSp modSp del mod delAnim modAnim">
        <pc:chgData name="tuyết nguyễn thị ánh" userId="a6fbc05945fbe6a6" providerId="LiveId" clId="{2BCCA182-CA4D-423F-BF6D-04B00F86CD21}" dt="2023-07-31T02:55:18.347" v="1163" actId="47"/>
        <pc:sldMkLst>
          <pc:docMk/>
          <pc:sldMk cId="0" sldId="266"/>
        </pc:sldMkLst>
        <pc:spChg chg="add mod">
          <ac:chgData name="tuyết nguyễn thị ánh" userId="a6fbc05945fbe6a6" providerId="LiveId" clId="{2BCCA182-CA4D-423F-BF6D-04B00F86CD21}" dt="2023-07-31T02:48:33.299" v="1023"/>
          <ac:spMkLst>
            <pc:docMk/>
            <pc:sldMk cId="0" sldId="266"/>
            <ac:spMk id="4" creationId="{8AF70B8D-80C1-1ECA-97BE-EB6B0ED4FFEE}"/>
          </ac:spMkLst>
        </pc:spChg>
        <pc:spChg chg="del">
          <ac:chgData name="tuyết nguyễn thị ánh" userId="a6fbc05945fbe6a6" providerId="LiveId" clId="{2BCCA182-CA4D-423F-BF6D-04B00F86CD21}" dt="2023-07-31T02:48:31.978" v="1022" actId="478"/>
          <ac:spMkLst>
            <pc:docMk/>
            <pc:sldMk cId="0" sldId="266"/>
            <ac:spMk id="5" creationId="{659B6AF1-1AAD-7AE4-73BA-B9EA76FEE3DB}"/>
          </ac:spMkLst>
        </pc:spChg>
        <pc:spChg chg="add mod">
          <ac:chgData name="tuyết nguyễn thị ánh" userId="a6fbc05945fbe6a6" providerId="LiveId" clId="{2BCCA182-CA4D-423F-BF6D-04B00F86CD21}" dt="2023-07-31T02:48:33.299" v="1023"/>
          <ac:spMkLst>
            <pc:docMk/>
            <pc:sldMk cId="0" sldId="266"/>
            <ac:spMk id="7" creationId="{8E7E07AB-ECCA-AC18-6C95-925D244F3E40}"/>
          </ac:spMkLst>
        </pc:spChg>
        <pc:spChg chg="del">
          <ac:chgData name="tuyết nguyễn thị ánh" userId="a6fbc05945fbe6a6" providerId="LiveId" clId="{2BCCA182-CA4D-423F-BF6D-04B00F86CD21}" dt="2023-07-31T02:48:31.978" v="1022" actId="478"/>
          <ac:spMkLst>
            <pc:docMk/>
            <pc:sldMk cId="0" sldId="266"/>
            <ac:spMk id="8" creationId="{9BF1926F-9A3C-99AA-F342-90B95E8CF9A1}"/>
          </ac:spMkLst>
        </pc:spChg>
        <pc:spChg chg="del">
          <ac:chgData name="tuyết nguyễn thị ánh" userId="a6fbc05945fbe6a6" providerId="LiveId" clId="{2BCCA182-CA4D-423F-BF6D-04B00F86CD21}" dt="2023-07-31T02:48:31.978" v="1022" actId="478"/>
          <ac:spMkLst>
            <pc:docMk/>
            <pc:sldMk cId="0" sldId="266"/>
            <ac:spMk id="10" creationId="{305089E4-FAC5-D860-DE82-967F37978EB3}"/>
          </ac:spMkLst>
        </pc:spChg>
        <pc:spChg chg="mod">
          <ac:chgData name="tuyết nguyễn thị ánh" userId="a6fbc05945fbe6a6" providerId="LiveId" clId="{2BCCA182-CA4D-423F-BF6D-04B00F86CD21}" dt="2023-07-31T02:48:33.299" v="1023"/>
          <ac:spMkLst>
            <pc:docMk/>
            <pc:sldMk cId="0" sldId="266"/>
            <ac:spMk id="11" creationId="{D108009E-B21A-6C96-5A5F-B8B237219E87}"/>
          </ac:spMkLst>
        </pc:spChg>
        <pc:spChg chg="mod">
          <ac:chgData name="tuyết nguyễn thị ánh" userId="a6fbc05945fbe6a6" providerId="LiveId" clId="{2BCCA182-CA4D-423F-BF6D-04B00F86CD21}" dt="2023-07-31T02:48:33.299" v="1023"/>
          <ac:spMkLst>
            <pc:docMk/>
            <pc:sldMk cId="0" sldId="266"/>
            <ac:spMk id="12" creationId="{FB8153BA-E155-B008-7513-E5F20C653121}"/>
          </ac:spMkLst>
        </pc:spChg>
        <pc:spChg chg="del">
          <ac:chgData name="tuyết nguyễn thị ánh" userId="a6fbc05945fbe6a6" providerId="LiveId" clId="{2BCCA182-CA4D-423F-BF6D-04B00F86CD21}" dt="2023-07-31T02:48:31.978" v="1022" actId="478"/>
          <ac:spMkLst>
            <pc:docMk/>
            <pc:sldMk cId="0" sldId="266"/>
            <ac:spMk id="13" creationId="{93CB0D2D-8ACC-F9CC-2EF0-2ED4B58AF460}"/>
          </ac:spMkLst>
        </pc:spChg>
        <pc:spChg chg="add mod">
          <ac:chgData name="tuyết nguyễn thị ánh" userId="a6fbc05945fbe6a6" providerId="LiveId" clId="{2BCCA182-CA4D-423F-BF6D-04B00F86CD21}" dt="2023-07-31T02:48:33.299" v="1023"/>
          <ac:spMkLst>
            <pc:docMk/>
            <pc:sldMk cId="0" sldId="266"/>
            <ac:spMk id="14" creationId="{155069A4-3FE3-9D0D-797D-1E648D6A9B58}"/>
          </ac:spMkLst>
        </pc:spChg>
        <pc:spChg chg="del">
          <ac:chgData name="tuyết nguyễn thị ánh" userId="a6fbc05945fbe6a6" providerId="LiveId" clId="{2BCCA182-CA4D-423F-BF6D-04B00F86CD21}" dt="2023-07-31T02:48:31.978" v="1022" actId="478"/>
          <ac:spMkLst>
            <pc:docMk/>
            <pc:sldMk cId="0" sldId="266"/>
            <ac:spMk id="15" creationId="{ABA4748A-2144-F6B7-0E54-312A42223778}"/>
          </ac:spMkLst>
        </pc:spChg>
        <pc:spChg chg="add mod">
          <ac:chgData name="tuyết nguyễn thị ánh" userId="a6fbc05945fbe6a6" providerId="LiveId" clId="{2BCCA182-CA4D-423F-BF6D-04B00F86CD21}" dt="2023-07-31T02:48:33.299" v="1023"/>
          <ac:spMkLst>
            <pc:docMk/>
            <pc:sldMk cId="0" sldId="266"/>
            <ac:spMk id="16" creationId="{7584B8F0-0604-D549-E910-66C3C491D8D5}"/>
          </ac:spMkLst>
        </pc:spChg>
        <pc:spChg chg="del">
          <ac:chgData name="tuyết nguyễn thị ánh" userId="a6fbc05945fbe6a6" providerId="LiveId" clId="{2BCCA182-CA4D-423F-BF6D-04B00F86CD21}" dt="2023-07-31T02:48:31.978" v="1022" actId="478"/>
          <ac:spMkLst>
            <pc:docMk/>
            <pc:sldMk cId="0" sldId="266"/>
            <ac:spMk id="17" creationId="{2C0C1F33-EDD4-4C9E-29DF-311D98407A85}"/>
          </ac:spMkLst>
        </pc:spChg>
        <pc:grpChg chg="del">
          <ac:chgData name="tuyết nguyễn thị ánh" userId="a6fbc05945fbe6a6" providerId="LiveId" clId="{2BCCA182-CA4D-423F-BF6D-04B00F86CD21}" dt="2023-07-31T02:48:31.978" v="1022" actId="478"/>
          <ac:grpSpMkLst>
            <pc:docMk/>
            <pc:sldMk cId="0" sldId="266"/>
            <ac:grpSpMk id="2" creationId="{1ABE48BF-E072-AD7A-A657-C4F8142B4BBC}"/>
          </ac:grpSpMkLst>
        </pc:grpChg>
        <pc:grpChg chg="add mod">
          <ac:chgData name="tuyết nguyễn thị ánh" userId="a6fbc05945fbe6a6" providerId="LiveId" clId="{2BCCA182-CA4D-423F-BF6D-04B00F86CD21}" dt="2023-07-31T02:48:33.299" v="1023"/>
          <ac:grpSpMkLst>
            <pc:docMk/>
            <pc:sldMk cId="0" sldId="266"/>
            <ac:grpSpMk id="9" creationId="{A6C30B5C-5EA0-4290-432D-A032FE32B63C}"/>
          </ac:grpSpMkLst>
        </pc:grpChg>
      </pc:sldChg>
      <pc:sldChg chg="addSp delSp modSp mod ord delAnim modAnim">
        <pc:chgData name="tuyết nguyễn thị ánh" userId="a6fbc05945fbe6a6" providerId="LiveId" clId="{2BCCA182-CA4D-423F-BF6D-04B00F86CD21}" dt="2023-07-31T14:57:33.597" v="10161"/>
        <pc:sldMkLst>
          <pc:docMk/>
          <pc:sldMk cId="0" sldId="267"/>
        </pc:sldMkLst>
        <pc:spChg chg="mod">
          <ac:chgData name="tuyết nguyễn thị ánh" userId="a6fbc05945fbe6a6" providerId="LiveId" clId="{2BCCA182-CA4D-423F-BF6D-04B00F86CD21}" dt="2023-07-31T08:03:27.514" v="6946" actId="1035"/>
          <ac:spMkLst>
            <pc:docMk/>
            <pc:sldMk cId="0" sldId="267"/>
            <ac:spMk id="2" creationId="{1687CEEE-0137-35B4-BE19-BDA259BCE210}"/>
          </ac:spMkLst>
        </pc:spChg>
        <pc:spChg chg="mod">
          <ac:chgData name="tuyết nguyễn thị ánh" userId="a6fbc05945fbe6a6" providerId="LiveId" clId="{2BCCA182-CA4D-423F-BF6D-04B00F86CD21}" dt="2023-07-31T08:03:45.476" v="6963" actId="1036"/>
          <ac:spMkLst>
            <pc:docMk/>
            <pc:sldMk cId="0" sldId="267"/>
            <ac:spMk id="3" creationId="{BD30F427-278C-2702-6909-2DBA04D85CEA}"/>
          </ac:spMkLst>
        </pc:spChg>
        <pc:spChg chg="add mod">
          <ac:chgData name="tuyết nguyễn thị ánh" userId="a6fbc05945fbe6a6" providerId="LiveId" clId="{2BCCA182-CA4D-423F-BF6D-04B00F86CD21}" dt="2023-07-31T08:05:27.645" v="7055" actId="20577"/>
          <ac:spMkLst>
            <pc:docMk/>
            <pc:sldMk cId="0" sldId="267"/>
            <ac:spMk id="4" creationId="{3268BFE4-4EFB-C4D8-234C-A160C99BED70}"/>
          </ac:spMkLst>
        </pc:spChg>
        <pc:spChg chg="add mod">
          <ac:chgData name="tuyết nguyễn thị ánh" userId="a6fbc05945fbe6a6" providerId="LiveId" clId="{2BCCA182-CA4D-423F-BF6D-04B00F86CD21}" dt="2023-07-31T08:07:48.877" v="7101" actId="1076"/>
          <ac:spMkLst>
            <pc:docMk/>
            <pc:sldMk cId="0" sldId="267"/>
            <ac:spMk id="5" creationId="{5E8D93D0-E6B4-A926-F88A-AD805B2B29DD}"/>
          </ac:spMkLst>
        </pc:spChg>
        <pc:spChg chg="mod">
          <ac:chgData name="tuyết nguyễn thị ánh" userId="a6fbc05945fbe6a6" providerId="LiveId" clId="{2BCCA182-CA4D-423F-BF6D-04B00F86CD21}" dt="2023-07-31T08:03:45.476" v="6963" actId="1036"/>
          <ac:spMkLst>
            <pc:docMk/>
            <pc:sldMk cId="0" sldId="267"/>
            <ac:spMk id="7" creationId="{6BB0EEC5-15CB-088B-8048-9876C8D8B508}"/>
          </ac:spMkLst>
        </pc:spChg>
        <pc:spChg chg="mod">
          <ac:chgData name="tuyết nguyễn thị ánh" userId="a6fbc05945fbe6a6" providerId="LiveId" clId="{2BCCA182-CA4D-423F-BF6D-04B00F86CD21}" dt="2023-07-31T08:03:45.476" v="6963" actId="1036"/>
          <ac:spMkLst>
            <pc:docMk/>
            <pc:sldMk cId="0" sldId="267"/>
            <ac:spMk id="8" creationId="{310F1A01-20B5-6DD7-C42B-2B6E5DE45108}"/>
          </ac:spMkLst>
        </pc:spChg>
        <pc:spChg chg="mod">
          <ac:chgData name="tuyết nguyễn thị ánh" userId="a6fbc05945fbe6a6" providerId="LiveId" clId="{2BCCA182-CA4D-423F-BF6D-04B00F86CD21}" dt="2023-07-31T08:03:45.476" v="6963" actId="1036"/>
          <ac:spMkLst>
            <pc:docMk/>
            <pc:sldMk cId="0" sldId="267"/>
            <ac:spMk id="9" creationId="{D563C927-AC11-EF94-223D-1D74095EC50C}"/>
          </ac:spMkLst>
        </pc:spChg>
        <pc:spChg chg="del">
          <ac:chgData name="tuyết nguyễn thị ánh" userId="a6fbc05945fbe6a6" providerId="LiveId" clId="{2BCCA182-CA4D-423F-BF6D-04B00F86CD21}" dt="2023-07-31T08:00:19.869" v="6828" actId="478"/>
          <ac:spMkLst>
            <pc:docMk/>
            <pc:sldMk cId="0" sldId="267"/>
            <ac:spMk id="10" creationId="{347B3455-B3ED-6DE8-7227-E8FE589DFC25}"/>
          </ac:spMkLst>
        </pc:spChg>
        <pc:spChg chg="del">
          <ac:chgData name="tuyết nguyễn thị ánh" userId="a6fbc05945fbe6a6" providerId="LiveId" clId="{2BCCA182-CA4D-423F-BF6D-04B00F86CD21}" dt="2023-07-31T08:00:18.340" v="6827" actId="478"/>
          <ac:spMkLst>
            <pc:docMk/>
            <pc:sldMk cId="0" sldId="267"/>
            <ac:spMk id="12" creationId="{2D674896-4D90-C45B-72FC-8D7810357601}"/>
          </ac:spMkLst>
        </pc:spChg>
      </pc:sldChg>
      <pc:sldChg chg="del">
        <pc:chgData name="tuyết nguyễn thị ánh" userId="a6fbc05945fbe6a6" providerId="LiveId" clId="{2BCCA182-CA4D-423F-BF6D-04B00F86CD21}" dt="2023-07-31T08:18:39.242" v="7330" actId="47"/>
        <pc:sldMkLst>
          <pc:docMk/>
          <pc:sldMk cId="0" sldId="268"/>
        </pc:sldMkLst>
      </pc:sldChg>
      <pc:sldChg chg="del ord">
        <pc:chgData name="tuyết nguyễn thị ánh" userId="a6fbc05945fbe6a6" providerId="LiveId" clId="{2BCCA182-CA4D-423F-BF6D-04B00F86CD21}" dt="2023-07-31T08:08:57.162" v="7107" actId="47"/>
        <pc:sldMkLst>
          <pc:docMk/>
          <pc:sldMk cId="0" sldId="269"/>
        </pc:sldMkLst>
      </pc:sldChg>
      <pc:sldChg chg="modSp mod">
        <pc:chgData name="tuyết nguyễn thị ánh" userId="a6fbc05945fbe6a6" providerId="LiveId" clId="{2BCCA182-CA4D-423F-BF6D-04B00F86CD21}" dt="2023-07-31T09:10:49.124" v="8422" actId="1076"/>
        <pc:sldMkLst>
          <pc:docMk/>
          <pc:sldMk cId="521211612" sldId="270"/>
        </pc:sldMkLst>
        <pc:spChg chg="mod">
          <ac:chgData name="tuyết nguyễn thị ánh" userId="a6fbc05945fbe6a6" providerId="LiveId" clId="{2BCCA182-CA4D-423F-BF6D-04B00F86CD21}" dt="2023-07-31T09:08:44.514" v="8343" actId="20577"/>
          <ac:spMkLst>
            <pc:docMk/>
            <pc:sldMk cId="521211612" sldId="270"/>
            <ac:spMk id="6" creationId="{60533EEE-7EF3-D54B-B9F7-C9D90D4ABBD9}"/>
          </ac:spMkLst>
        </pc:spChg>
        <pc:spChg chg="mod">
          <ac:chgData name="tuyết nguyễn thị ánh" userId="a6fbc05945fbe6a6" providerId="LiveId" clId="{2BCCA182-CA4D-423F-BF6D-04B00F86CD21}" dt="2023-07-31T09:09:19.226" v="8383" actId="20577"/>
          <ac:spMkLst>
            <pc:docMk/>
            <pc:sldMk cId="521211612" sldId="270"/>
            <ac:spMk id="8" creationId="{5A1CF2D4-48A3-8138-5701-57E1FE0879DE}"/>
          </ac:spMkLst>
        </pc:spChg>
        <pc:spChg chg="mod">
          <ac:chgData name="tuyết nguyễn thị ánh" userId="a6fbc05945fbe6a6" providerId="LiveId" clId="{2BCCA182-CA4D-423F-BF6D-04B00F86CD21}" dt="2023-07-31T09:10:49.124" v="8422" actId="1076"/>
          <ac:spMkLst>
            <pc:docMk/>
            <pc:sldMk cId="521211612" sldId="270"/>
            <ac:spMk id="11" creationId="{6D129776-EA53-07AD-5FF7-046F4803AA09}"/>
          </ac:spMkLst>
        </pc:spChg>
        <pc:spChg chg="mod">
          <ac:chgData name="tuyết nguyễn thị ánh" userId="a6fbc05945fbe6a6" providerId="LiveId" clId="{2BCCA182-CA4D-423F-BF6D-04B00F86CD21}" dt="2023-07-31T09:09:07.444" v="8363" actId="20577"/>
          <ac:spMkLst>
            <pc:docMk/>
            <pc:sldMk cId="521211612" sldId="270"/>
            <ac:spMk id="12" creationId="{A9D4494D-6496-1DC1-CC3F-E831FF25AA19}"/>
          </ac:spMkLst>
        </pc:spChg>
        <pc:spChg chg="mod">
          <ac:chgData name="tuyết nguyễn thị ánh" userId="a6fbc05945fbe6a6" providerId="LiveId" clId="{2BCCA182-CA4D-423F-BF6D-04B00F86CD21}" dt="2023-07-31T09:09:40.264" v="8408" actId="20577"/>
          <ac:spMkLst>
            <pc:docMk/>
            <pc:sldMk cId="521211612" sldId="270"/>
            <ac:spMk id="13" creationId="{BBE79D13-3B91-E2BE-1B36-CE40ECFC0321}"/>
          </ac:spMkLst>
        </pc:spChg>
        <pc:spChg chg="mod">
          <ac:chgData name="tuyết nguyễn thị ánh" userId="a6fbc05945fbe6a6" providerId="LiveId" clId="{2BCCA182-CA4D-423F-BF6D-04B00F86CD21}" dt="2023-07-31T09:08:18.192" v="8304" actId="20577"/>
          <ac:spMkLst>
            <pc:docMk/>
            <pc:sldMk cId="521211612" sldId="270"/>
            <ac:spMk id="28" creationId="{E61D4046-9D0D-71A8-5E6D-C216D938944C}"/>
          </ac:spMkLst>
        </pc:spChg>
      </pc:sldChg>
      <pc:sldChg chg="addSp delSp modSp mod delAnim modAnim">
        <pc:chgData name="tuyết nguyễn thị ánh" userId="a6fbc05945fbe6a6" providerId="LiveId" clId="{2BCCA182-CA4D-423F-BF6D-04B00F86CD21}" dt="2023-07-31T15:00:59.475" v="10207"/>
        <pc:sldMkLst>
          <pc:docMk/>
          <pc:sldMk cId="0" sldId="272"/>
        </pc:sldMkLst>
        <pc:spChg chg="mod">
          <ac:chgData name="tuyết nguyễn thị ánh" userId="a6fbc05945fbe6a6" providerId="LiveId" clId="{2BCCA182-CA4D-423F-BF6D-04B00F86CD21}" dt="2023-07-31T09:30:33.743" v="9089" actId="20577"/>
          <ac:spMkLst>
            <pc:docMk/>
            <pc:sldMk cId="0" sldId="272"/>
            <ac:spMk id="2" creationId="{E565655A-98A4-FBBF-7AB9-2BEF47596C12}"/>
          </ac:spMkLst>
        </pc:spChg>
        <pc:spChg chg="del">
          <ac:chgData name="tuyết nguyễn thị ánh" userId="a6fbc05945fbe6a6" providerId="LiveId" clId="{2BCCA182-CA4D-423F-BF6D-04B00F86CD21}" dt="2023-07-31T09:27:53.184" v="9023" actId="478"/>
          <ac:spMkLst>
            <pc:docMk/>
            <pc:sldMk cId="0" sldId="272"/>
            <ac:spMk id="3" creationId="{06274009-2FC0-E90E-747D-B4571FAC6E49}"/>
          </ac:spMkLst>
        </pc:spChg>
        <pc:spChg chg="del">
          <ac:chgData name="tuyết nguyễn thị ánh" userId="a6fbc05945fbe6a6" providerId="LiveId" clId="{2BCCA182-CA4D-423F-BF6D-04B00F86CD21}" dt="2023-07-31T09:27:48.768" v="9020" actId="478"/>
          <ac:spMkLst>
            <pc:docMk/>
            <pc:sldMk cId="0" sldId="272"/>
            <ac:spMk id="4" creationId="{A366B8E2-60DF-876D-D04C-C8FB499456C5}"/>
          </ac:spMkLst>
        </pc:spChg>
        <pc:spChg chg="del">
          <ac:chgData name="tuyết nguyễn thị ánh" userId="a6fbc05945fbe6a6" providerId="LiveId" clId="{2BCCA182-CA4D-423F-BF6D-04B00F86CD21}" dt="2023-07-31T09:27:47.351" v="9019" actId="478"/>
          <ac:spMkLst>
            <pc:docMk/>
            <pc:sldMk cId="0" sldId="272"/>
            <ac:spMk id="5" creationId="{FDA17757-3625-BE11-AF75-CD72A4877723}"/>
          </ac:spMkLst>
        </pc:spChg>
        <pc:spChg chg="add mod">
          <ac:chgData name="tuyết nguyễn thị ánh" userId="a6fbc05945fbe6a6" providerId="LiveId" clId="{2BCCA182-CA4D-423F-BF6D-04B00F86CD21}" dt="2023-07-31T09:28:13.127" v="9028" actId="1076"/>
          <ac:spMkLst>
            <pc:docMk/>
            <pc:sldMk cId="0" sldId="272"/>
            <ac:spMk id="6" creationId="{661795C1-CB93-B159-4DF5-B00FE7DBCAC9}"/>
          </ac:spMkLst>
        </pc:spChg>
        <pc:spChg chg="add mod">
          <ac:chgData name="tuyết nguyễn thị ánh" userId="a6fbc05945fbe6a6" providerId="LiveId" clId="{2BCCA182-CA4D-423F-BF6D-04B00F86CD21}" dt="2023-07-31T09:29:49.726" v="9062" actId="20577"/>
          <ac:spMkLst>
            <pc:docMk/>
            <pc:sldMk cId="0" sldId="272"/>
            <ac:spMk id="7" creationId="{764394B5-F9E7-9A3C-AFA9-9313CD906D5E}"/>
          </ac:spMkLst>
        </pc:spChg>
        <pc:spChg chg="del">
          <ac:chgData name="tuyết nguyễn thị ánh" userId="a6fbc05945fbe6a6" providerId="LiveId" clId="{2BCCA182-CA4D-423F-BF6D-04B00F86CD21}" dt="2023-07-31T09:27:50.036" v="9021" actId="478"/>
          <ac:spMkLst>
            <pc:docMk/>
            <pc:sldMk cId="0" sldId="272"/>
            <ac:spMk id="8" creationId="{4FEAA2BE-98B0-E19D-21D2-F0645EA0402C}"/>
          </ac:spMkLst>
        </pc:spChg>
        <pc:spChg chg="add mod">
          <ac:chgData name="tuyết nguyễn thị ánh" userId="a6fbc05945fbe6a6" providerId="LiveId" clId="{2BCCA182-CA4D-423F-BF6D-04B00F86CD21}" dt="2023-07-31T09:29:43.346" v="9057" actId="1076"/>
          <ac:spMkLst>
            <pc:docMk/>
            <pc:sldMk cId="0" sldId="272"/>
            <ac:spMk id="9" creationId="{8A242342-304F-076D-985C-3F6752F3E7D4}"/>
          </ac:spMkLst>
        </pc:spChg>
        <pc:spChg chg="add mod">
          <ac:chgData name="tuyết nguyễn thị ánh" userId="a6fbc05945fbe6a6" providerId="LiveId" clId="{2BCCA182-CA4D-423F-BF6D-04B00F86CD21}" dt="2023-07-31T09:30:21.513" v="9083" actId="20577"/>
          <ac:spMkLst>
            <pc:docMk/>
            <pc:sldMk cId="0" sldId="272"/>
            <ac:spMk id="11" creationId="{64DAADB5-E349-4DC3-9DCA-E40DC595A814}"/>
          </ac:spMkLst>
        </pc:spChg>
        <pc:spChg chg="del">
          <ac:chgData name="tuyết nguyễn thị ánh" userId="a6fbc05945fbe6a6" providerId="LiveId" clId="{2BCCA182-CA4D-423F-BF6D-04B00F86CD21}" dt="2023-07-31T09:27:51.269" v="9022" actId="478"/>
          <ac:spMkLst>
            <pc:docMk/>
            <pc:sldMk cId="0" sldId="272"/>
            <ac:spMk id="13" creationId="{1E3D4DC1-1FF1-6BD4-D5A6-6447B3183C89}"/>
          </ac:spMkLst>
        </pc:spChg>
      </pc:sldChg>
      <pc:sldChg chg="modTransition">
        <pc:chgData name="tuyết nguyễn thị ánh" userId="a6fbc05945fbe6a6" providerId="LiveId" clId="{2BCCA182-CA4D-423F-BF6D-04B00F86CD21}" dt="2023-07-31T15:08:41.744" v="10307"/>
        <pc:sldMkLst>
          <pc:docMk/>
          <pc:sldMk cId="0" sldId="275"/>
        </pc:sldMkLst>
      </pc:sldChg>
      <pc:sldChg chg="modSp">
        <pc:chgData name="tuyết nguyễn thị ánh" userId="a6fbc05945fbe6a6" providerId="LiveId" clId="{2BCCA182-CA4D-423F-BF6D-04B00F86CD21}" dt="2023-07-31T15:08:51.820" v="10308"/>
        <pc:sldMkLst>
          <pc:docMk/>
          <pc:sldMk cId="2122085460" sldId="278"/>
        </pc:sldMkLst>
        <pc:picChg chg="mod">
          <ac:chgData name="tuyết nguyễn thị ánh" userId="a6fbc05945fbe6a6" providerId="LiveId" clId="{2BCCA182-CA4D-423F-BF6D-04B00F86CD21}" dt="2023-07-31T15:08:51.820" v="10308"/>
          <ac:picMkLst>
            <pc:docMk/>
            <pc:sldMk cId="2122085460" sldId="278"/>
            <ac:picMk id="48" creationId="{7CF7896F-5EA2-BEC8-620D-9AB4D4061BA8}"/>
          </ac:picMkLst>
        </pc:picChg>
      </pc:sldChg>
      <pc:sldChg chg="modSp mod">
        <pc:chgData name="tuyết nguyễn thị ánh" userId="a6fbc05945fbe6a6" providerId="LiveId" clId="{2BCCA182-CA4D-423F-BF6D-04B00F86CD21}" dt="2023-07-31T09:10:31.143" v="8420" actId="14100"/>
        <pc:sldMkLst>
          <pc:docMk/>
          <pc:sldMk cId="1024508906" sldId="279"/>
        </pc:sldMkLst>
        <pc:spChg chg="mod">
          <ac:chgData name="tuyết nguyễn thị ánh" userId="a6fbc05945fbe6a6" providerId="LiveId" clId="{2BCCA182-CA4D-423F-BF6D-04B00F86CD21}" dt="2023-07-31T09:10:17.832" v="8417" actId="20577"/>
          <ac:spMkLst>
            <pc:docMk/>
            <pc:sldMk cId="1024508906" sldId="279"/>
            <ac:spMk id="11" creationId="{2DE8C9A0-C97A-624C-3AC8-AB9E1DACB141}"/>
          </ac:spMkLst>
        </pc:spChg>
        <pc:spChg chg="mod">
          <ac:chgData name="tuyết nguyễn thị ánh" userId="a6fbc05945fbe6a6" providerId="LiveId" clId="{2BCCA182-CA4D-423F-BF6D-04B00F86CD21}" dt="2023-07-31T09:10:31.143" v="8420" actId="14100"/>
          <ac:spMkLst>
            <pc:docMk/>
            <pc:sldMk cId="1024508906" sldId="279"/>
            <ac:spMk id="14" creationId="{1728F394-2715-18DC-B977-79A6B035E6DB}"/>
          </ac:spMkLst>
        </pc:spChg>
        <pc:spChg chg="mod">
          <ac:chgData name="tuyết nguyễn thị ánh" userId="a6fbc05945fbe6a6" providerId="LiveId" clId="{2BCCA182-CA4D-423F-BF6D-04B00F86CD21}" dt="2023-07-31T09:10:12.042" v="8412" actId="20577"/>
          <ac:spMkLst>
            <pc:docMk/>
            <pc:sldMk cId="1024508906" sldId="279"/>
            <ac:spMk id="15" creationId="{A6FA1030-51E3-541C-FC12-EAD4A26C1059}"/>
          </ac:spMkLst>
        </pc:spChg>
      </pc:sldChg>
      <pc:sldChg chg="modSp mod">
        <pc:chgData name="tuyết nguyễn thị ánh" userId="a6fbc05945fbe6a6" providerId="LiveId" clId="{2BCCA182-CA4D-423F-BF6D-04B00F86CD21}" dt="2023-07-31T09:13:40.866" v="8573" actId="14100"/>
        <pc:sldMkLst>
          <pc:docMk/>
          <pc:sldMk cId="3183909077" sldId="280"/>
        </pc:sldMkLst>
        <pc:spChg chg="mod">
          <ac:chgData name="tuyết nguyễn thị ánh" userId="a6fbc05945fbe6a6" providerId="LiveId" clId="{2BCCA182-CA4D-423F-BF6D-04B00F86CD21}" dt="2023-07-31T09:12:23.397" v="8518" actId="20577"/>
          <ac:spMkLst>
            <pc:docMk/>
            <pc:sldMk cId="3183909077" sldId="280"/>
            <ac:spMk id="6" creationId="{F451D9A9-5E15-BDFD-1271-8F4EBB715FCE}"/>
          </ac:spMkLst>
        </pc:spChg>
        <pc:spChg chg="mod">
          <ac:chgData name="tuyết nguyễn thị ánh" userId="a6fbc05945fbe6a6" providerId="LiveId" clId="{2BCCA182-CA4D-423F-BF6D-04B00F86CD21}" dt="2023-07-31T09:12:45.328" v="8552" actId="20577"/>
          <ac:spMkLst>
            <pc:docMk/>
            <pc:sldMk cId="3183909077" sldId="280"/>
            <ac:spMk id="8" creationId="{61E4079C-FF64-F0AD-92A1-8F5E477B34D2}"/>
          </ac:spMkLst>
        </pc:spChg>
        <pc:spChg chg="mod">
          <ac:chgData name="tuyết nguyễn thị ánh" userId="a6fbc05945fbe6a6" providerId="LiveId" clId="{2BCCA182-CA4D-423F-BF6D-04B00F86CD21}" dt="2023-07-31T09:13:40.866" v="8573" actId="14100"/>
          <ac:spMkLst>
            <pc:docMk/>
            <pc:sldMk cId="3183909077" sldId="280"/>
            <ac:spMk id="9" creationId="{EEC76957-F287-ABE6-519F-A78BABD1EFDD}"/>
          </ac:spMkLst>
        </pc:spChg>
        <pc:spChg chg="mod">
          <ac:chgData name="tuyết nguyễn thị ánh" userId="a6fbc05945fbe6a6" providerId="LiveId" clId="{2BCCA182-CA4D-423F-BF6D-04B00F86CD21}" dt="2023-07-31T09:12:34.515" v="8535" actId="20577"/>
          <ac:spMkLst>
            <pc:docMk/>
            <pc:sldMk cId="3183909077" sldId="280"/>
            <ac:spMk id="10" creationId="{C6B608DB-DA94-4AAF-B03E-98FCC37DD1E7}"/>
          </ac:spMkLst>
        </pc:spChg>
        <pc:spChg chg="mod">
          <ac:chgData name="tuyết nguyễn thị ánh" userId="a6fbc05945fbe6a6" providerId="LiveId" clId="{2BCCA182-CA4D-423F-BF6D-04B00F86CD21}" dt="2023-07-31T09:12:53.446" v="8565" actId="20577"/>
          <ac:spMkLst>
            <pc:docMk/>
            <pc:sldMk cId="3183909077" sldId="280"/>
            <ac:spMk id="13" creationId="{57B2BD6A-AE66-9145-EF24-4F0D51EA74AA}"/>
          </ac:spMkLst>
        </pc:spChg>
        <pc:spChg chg="mod">
          <ac:chgData name="tuyết nguyễn thị ánh" userId="a6fbc05945fbe6a6" providerId="LiveId" clId="{2BCCA182-CA4D-423F-BF6D-04B00F86CD21}" dt="2023-07-31T09:12:02.926" v="8505" actId="20577"/>
          <ac:spMkLst>
            <pc:docMk/>
            <pc:sldMk cId="3183909077" sldId="280"/>
            <ac:spMk id="28" creationId="{E61D4046-9D0D-71A8-5E6D-C216D938944C}"/>
          </ac:spMkLst>
        </pc:spChg>
      </pc:sldChg>
      <pc:sldChg chg="modSp mod">
        <pc:chgData name="tuyết nguyễn thị ánh" userId="a6fbc05945fbe6a6" providerId="LiveId" clId="{2BCCA182-CA4D-423F-BF6D-04B00F86CD21}" dt="2023-07-31T09:15:20.582" v="8724" actId="14100"/>
        <pc:sldMkLst>
          <pc:docMk/>
          <pc:sldMk cId="3406881587" sldId="281"/>
        </pc:sldMkLst>
        <pc:spChg chg="mod">
          <ac:chgData name="tuyết nguyễn thị ánh" userId="a6fbc05945fbe6a6" providerId="LiveId" clId="{2BCCA182-CA4D-423F-BF6D-04B00F86CD21}" dt="2023-07-31T09:14:39.681" v="8685" actId="20577"/>
          <ac:spMkLst>
            <pc:docMk/>
            <pc:sldMk cId="3406881587" sldId="281"/>
            <ac:spMk id="6" creationId="{CDF706D4-2006-FE8D-9E39-606337390B25}"/>
          </ac:spMkLst>
        </pc:spChg>
        <pc:spChg chg="mod">
          <ac:chgData name="tuyết nguyễn thị ánh" userId="a6fbc05945fbe6a6" providerId="LiveId" clId="{2BCCA182-CA4D-423F-BF6D-04B00F86CD21}" dt="2023-07-31T09:14:56.784" v="8707" actId="20577"/>
          <ac:spMkLst>
            <pc:docMk/>
            <pc:sldMk cId="3406881587" sldId="281"/>
            <ac:spMk id="8" creationId="{1BB79414-20E5-7A0F-6A2E-92E4B2283821}"/>
          </ac:spMkLst>
        </pc:spChg>
        <pc:spChg chg="mod">
          <ac:chgData name="tuyết nguyễn thị ánh" userId="a6fbc05945fbe6a6" providerId="LiveId" clId="{2BCCA182-CA4D-423F-BF6D-04B00F86CD21}" dt="2023-07-31T09:15:20.582" v="8724" actId="14100"/>
          <ac:spMkLst>
            <pc:docMk/>
            <pc:sldMk cId="3406881587" sldId="281"/>
            <ac:spMk id="9" creationId="{742F3C4F-881E-0785-86F9-2DCBFD0E70DB}"/>
          </ac:spMkLst>
        </pc:spChg>
        <pc:spChg chg="mod">
          <ac:chgData name="tuyết nguyễn thị ánh" userId="a6fbc05945fbe6a6" providerId="LiveId" clId="{2BCCA182-CA4D-423F-BF6D-04B00F86CD21}" dt="2023-07-31T09:14:48.661" v="8696" actId="20577"/>
          <ac:spMkLst>
            <pc:docMk/>
            <pc:sldMk cId="3406881587" sldId="281"/>
            <ac:spMk id="12" creationId="{199A6713-322F-7C8C-7C53-4D1497770C57}"/>
          </ac:spMkLst>
        </pc:spChg>
        <pc:spChg chg="mod">
          <ac:chgData name="tuyết nguyễn thị ánh" userId="a6fbc05945fbe6a6" providerId="LiveId" clId="{2BCCA182-CA4D-423F-BF6D-04B00F86CD21}" dt="2023-07-31T09:15:04.966" v="8721" actId="20577"/>
          <ac:spMkLst>
            <pc:docMk/>
            <pc:sldMk cId="3406881587" sldId="281"/>
            <ac:spMk id="13" creationId="{76D6FD68-0C99-FBCC-FA56-ADD7BC50E0F9}"/>
          </ac:spMkLst>
        </pc:spChg>
        <pc:spChg chg="mod">
          <ac:chgData name="tuyết nguyễn thị ánh" userId="a6fbc05945fbe6a6" providerId="LiveId" clId="{2BCCA182-CA4D-423F-BF6D-04B00F86CD21}" dt="2023-07-31T09:14:25.925" v="8670" actId="20577"/>
          <ac:spMkLst>
            <pc:docMk/>
            <pc:sldMk cId="3406881587" sldId="281"/>
            <ac:spMk id="28" creationId="{E61D4046-9D0D-71A8-5E6D-C216D938944C}"/>
          </ac:spMkLst>
        </pc:spChg>
      </pc:sldChg>
      <pc:sldChg chg="modSp mod">
        <pc:chgData name="tuyết nguyễn thị ánh" userId="a6fbc05945fbe6a6" providerId="LiveId" clId="{2BCCA182-CA4D-423F-BF6D-04B00F86CD21}" dt="2023-07-31T09:17:40.223" v="8862" actId="14100"/>
        <pc:sldMkLst>
          <pc:docMk/>
          <pc:sldMk cId="3696406674" sldId="282"/>
        </pc:sldMkLst>
        <pc:spChg chg="mod">
          <ac:chgData name="tuyết nguyễn thị ánh" userId="a6fbc05945fbe6a6" providerId="LiveId" clId="{2BCCA182-CA4D-423F-BF6D-04B00F86CD21}" dt="2023-07-31T09:16:52.592" v="8824" actId="20577"/>
          <ac:spMkLst>
            <pc:docMk/>
            <pc:sldMk cId="3696406674" sldId="282"/>
            <ac:spMk id="6" creationId="{B66A4424-2046-B1B1-0D0F-2048DA663BA7}"/>
          </ac:spMkLst>
        </pc:spChg>
        <pc:spChg chg="mod">
          <ac:chgData name="tuyết nguyễn thị ánh" userId="a6fbc05945fbe6a6" providerId="LiveId" clId="{2BCCA182-CA4D-423F-BF6D-04B00F86CD21}" dt="2023-07-31T09:17:12.382" v="8845" actId="20577"/>
          <ac:spMkLst>
            <pc:docMk/>
            <pc:sldMk cId="3696406674" sldId="282"/>
            <ac:spMk id="8" creationId="{631B0EC4-61A7-6881-C8EB-2D7F07B26B3F}"/>
          </ac:spMkLst>
        </pc:spChg>
        <pc:spChg chg="mod">
          <ac:chgData name="tuyết nguyễn thị ánh" userId="a6fbc05945fbe6a6" providerId="LiveId" clId="{2BCCA182-CA4D-423F-BF6D-04B00F86CD21}" dt="2023-07-31T09:17:40.223" v="8862" actId="14100"/>
          <ac:spMkLst>
            <pc:docMk/>
            <pc:sldMk cId="3696406674" sldId="282"/>
            <ac:spMk id="9" creationId="{7C65FBDF-8E13-925E-7CD5-4D284C13AA3A}"/>
          </ac:spMkLst>
        </pc:spChg>
        <pc:spChg chg="mod">
          <ac:chgData name="tuyết nguyễn thị ánh" userId="a6fbc05945fbe6a6" providerId="LiveId" clId="{2BCCA182-CA4D-423F-BF6D-04B00F86CD21}" dt="2023-07-31T09:17:03.275" v="8833" actId="20577"/>
          <ac:spMkLst>
            <pc:docMk/>
            <pc:sldMk cId="3696406674" sldId="282"/>
            <ac:spMk id="12" creationId="{C038F706-35C5-7C67-0E5D-3113985429B8}"/>
          </ac:spMkLst>
        </pc:spChg>
        <pc:spChg chg="mod">
          <ac:chgData name="tuyết nguyễn thị ánh" userId="a6fbc05945fbe6a6" providerId="LiveId" clId="{2BCCA182-CA4D-423F-BF6D-04B00F86CD21}" dt="2023-07-31T09:17:25.692" v="8859" actId="20577"/>
          <ac:spMkLst>
            <pc:docMk/>
            <pc:sldMk cId="3696406674" sldId="282"/>
            <ac:spMk id="13" creationId="{2E70E2ED-EA1D-3200-CCB0-5D646E5F56E6}"/>
          </ac:spMkLst>
        </pc:spChg>
        <pc:spChg chg="mod">
          <ac:chgData name="tuyết nguyễn thị ánh" userId="a6fbc05945fbe6a6" providerId="LiveId" clId="{2BCCA182-CA4D-423F-BF6D-04B00F86CD21}" dt="2023-07-31T09:16:34.952" v="8810" actId="20577"/>
          <ac:spMkLst>
            <pc:docMk/>
            <pc:sldMk cId="3696406674" sldId="282"/>
            <ac:spMk id="28" creationId="{E61D4046-9D0D-71A8-5E6D-C216D938944C}"/>
          </ac:spMkLst>
        </pc:spChg>
      </pc:sldChg>
      <pc:sldChg chg="addSp delSp modSp mod delAnim modAnim">
        <pc:chgData name="tuyết nguyễn thị ánh" userId="a6fbc05945fbe6a6" providerId="LiveId" clId="{2BCCA182-CA4D-423F-BF6D-04B00F86CD21}" dt="2023-07-31T15:00:27.089" v="10200"/>
        <pc:sldMkLst>
          <pc:docMk/>
          <pc:sldMk cId="3603452894" sldId="286"/>
        </pc:sldMkLst>
        <pc:spChg chg="mod">
          <ac:chgData name="tuyết nguyễn thị ánh" userId="a6fbc05945fbe6a6" providerId="LiveId" clId="{2BCCA182-CA4D-423F-BF6D-04B00F86CD21}" dt="2023-07-31T09:18:29.367" v="8868" actId="20577"/>
          <ac:spMkLst>
            <pc:docMk/>
            <pc:sldMk cId="3603452894" sldId="286"/>
            <ac:spMk id="2" creationId="{6CB5BB37-C0E5-05BB-6B00-367541898F7B}"/>
          </ac:spMkLst>
        </pc:spChg>
        <pc:spChg chg="mod">
          <ac:chgData name="tuyết nguyễn thị ánh" userId="a6fbc05945fbe6a6" providerId="LiveId" clId="{2BCCA182-CA4D-423F-BF6D-04B00F86CD21}" dt="2023-07-31T09:18:40.630" v="8889" actId="20577"/>
          <ac:spMkLst>
            <pc:docMk/>
            <pc:sldMk cId="3603452894" sldId="286"/>
            <ac:spMk id="3" creationId="{0A4ECAD1-F486-31C1-DD0F-9791E865B0C9}"/>
          </ac:spMkLst>
        </pc:spChg>
        <pc:spChg chg="mod">
          <ac:chgData name="tuyết nguyễn thị ánh" userId="a6fbc05945fbe6a6" providerId="LiveId" clId="{2BCCA182-CA4D-423F-BF6D-04B00F86CD21}" dt="2023-07-31T09:21:24.868" v="8938"/>
          <ac:spMkLst>
            <pc:docMk/>
            <pc:sldMk cId="3603452894" sldId="286"/>
            <ac:spMk id="4" creationId="{9B6B7D24-A38A-C4C7-DDAC-D7339170F7B2}"/>
          </ac:spMkLst>
        </pc:spChg>
        <pc:spChg chg="mod">
          <ac:chgData name="tuyết nguyễn thị ánh" userId="a6fbc05945fbe6a6" providerId="LiveId" clId="{2BCCA182-CA4D-423F-BF6D-04B00F86CD21}" dt="2023-07-31T09:21:32.074" v="8939" actId="1076"/>
          <ac:spMkLst>
            <pc:docMk/>
            <pc:sldMk cId="3603452894" sldId="286"/>
            <ac:spMk id="5" creationId="{6E4EF424-95F6-F946-15E8-D31A2E84DC0E}"/>
          </ac:spMkLst>
        </pc:spChg>
        <pc:spChg chg="del">
          <ac:chgData name="tuyết nguyễn thị ánh" userId="a6fbc05945fbe6a6" providerId="LiveId" clId="{2BCCA182-CA4D-423F-BF6D-04B00F86CD21}" dt="2023-07-31T09:18:23.868" v="8864" actId="478"/>
          <ac:spMkLst>
            <pc:docMk/>
            <pc:sldMk cId="3603452894" sldId="286"/>
            <ac:spMk id="7" creationId="{A7F86D02-4937-5A66-F70F-32DB68C32920}"/>
          </ac:spMkLst>
        </pc:spChg>
        <pc:spChg chg="add mod">
          <ac:chgData name="tuyết nguyễn thị ánh" userId="a6fbc05945fbe6a6" providerId="LiveId" clId="{2BCCA182-CA4D-423F-BF6D-04B00F86CD21}" dt="2023-07-31T09:21:53.719" v="8945" actId="1076"/>
          <ac:spMkLst>
            <pc:docMk/>
            <pc:sldMk cId="3603452894" sldId="286"/>
            <ac:spMk id="8" creationId="{58BD516E-A3FD-E48A-BA59-96FD52AFDC7D}"/>
          </ac:spMkLst>
        </pc:spChg>
        <pc:spChg chg="del">
          <ac:chgData name="tuyết nguyễn thị ánh" userId="a6fbc05945fbe6a6" providerId="LiveId" clId="{2BCCA182-CA4D-423F-BF6D-04B00F86CD21}" dt="2023-07-31T09:18:23.100" v="8863" actId="478"/>
          <ac:spMkLst>
            <pc:docMk/>
            <pc:sldMk cId="3603452894" sldId="286"/>
            <ac:spMk id="9" creationId="{CEE887BF-23F9-2F49-357A-D50435A1CD2C}"/>
          </ac:spMkLst>
        </pc:spChg>
        <pc:picChg chg="mod">
          <ac:chgData name="tuyết nguyễn thị ánh" userId="a6fbc05945fbe6a6" providerId="LiveId" clId="{2BCCA182-CA4D-423F-BF6D-04B00F86CD21}" dt="2023-07-31T09:22:05.673" v="8953" actId="1076"/>
          <ac:picMkLst>
            <pc:docMk/>
            <pc:sldMk cId="3603452894" sldId="286"/>
            <ac:picMk id="16" creationId="{0CC930FE-7C77-371D-C070-F7CE8445E24D}"/>
          </ac:picMkLst>
        </pc:picChg>
      </pc:sldChg>
      <pc:sldChg chg="del">
        <pc:chgData name="tuyết nguyễn thị ánh" userId="a6fbc05945fbe6a6" providerId="LiveId" clId="{2BCCA182-CA4D-423F-BF6D-04B00F86CD21}" dt="2023-07-31T07:51:30.142" v="6648" actId="47"/>
        <pc:sldMkLst>
          <pc:docMk/>
          <pc:sldMk cId="1084067151" sldId="288"/>
        </pc:sldMkLst>
      </pc:sldChg>
      <pc:sldChg chg="addSp delSp modSp del mod delAnim modAnim">
        <pc:chgData name="tuyết nguyễn thị ánh" userId="a6fbc05945fbe6a6" providerId="LiveId" clId="{2BCCA182-CA4D-423F-BF6D-04B00F86CD21}" dt="2023-07-31T08:23:12.255" v="7398" actId="47"/>
        <pc:sldMkLst>
          <pc:docMk/>
          <pc:sldMk cId="439423894" sldId="290"/>
        </pc:sldMkLst>
        <pc:spChg chg="add mod">
          <ac:chgData name="tuyết nguyễn thị ánh" userId="a6fbc05945fbe6a6" providerId="LiveId" clId="{2BCCA182-CA4D-423F-BF6D-04B00F86CD21}" dt="2023-07-31T08:19:17.495" v="7395" actId="1076"/>
          <ac:spMkLst>
            <pc:docMk/>
            <pc:sldMk cId="439423894" sldId="290"/>
            <ac:spMk id="2" creationId="{19BDF798-944D-8639-41AF-DA1F1AD99BBB}"/>
          </ac:spMkLst>
        </pc:spChg>
        <pc:spChg chg="del">
          <ac:chgData name="tuyết nguyễn thị ánh" userId="a6fbc05945fbe6a6" providerId="LiveId" clId="{2BCCA182-CA4D-423F-BF6D-04B00F86CD21}" dt="2023-07-31T08:18:53.621" v="7336" actId="478"/>
          <ac:spMkLst>
            <pc:docMk/>
            <pc:sldMk cId="439423894" sldId="290"/>
            <ac:spMk id="3" creationId="{B571BA8E-7461-E6C0-5491-45356FBB1F12}"/>
          </ac:spMkLst>
        </pc:spChg>
        <pc:spChg chg="del">
          <ac:chgData name="tuyết nguyễn thị ánh" userId="a6fbc05945fbe6a6" providerId="LiveId" clId="{2BCCA182-CA4D-423F-BF6D-04B00F86CD21}" dt="2023-07-31T08:18:52.939" v="7335" actId="478"/>
          <ac:spMkLst>
            <pc:docMk/>
            <pc:sldMk cId="439423894" sldId="290"/>
            <ac:spMk id="4" creationId="{4B231B12-2FCA-2E65-79D6-334CBCE371B6}"/>
          </ac:spMkLst>
        </pc:spChg>
        <pc:spChg chg="del">
          <ac:chgData name="tuyết nguyễn thị ánh" userId="a6fbc05945fbe6a6" providerId="LiveId" clId="{2BCCA182-CA4D-423F-BF6D-04B00F86CD21}" dt="2023-07-31T08:18:51.627" v="7334" actId="478"/>
          <ac:spMkLst>
            <pc:docMk/>
            <pc:sldMk cId="439423894" sldId="290"/>
            <ac:spMk id="24" creationId="{FC23E276-3FB4-0C9E-2D7D-6C940654033F}"/>
          </ac:spMkLst>
        </pc:spChg>
        <pc:grpChg chg="del">
          <ac:chgData name="tuyết nguyễn thị ánh" userId="a6fbc05945fbe6a6" providerId="LiveId" clId="{2BCCA182-CA4D-423F-BF6D-04B00F86CD21}" dt="2023-07-31T08:18:49.705" v="7333" actId="478"/>
          <ac:grpSpMkLst>
            <pc:docMk/>
            <pc:sldMk cId="439423894" sldId="290"/>
            <ac:grpSpMk id="7" creationId="{10D393E9-2FBD-C66F-164E-8A4624493F13}"/>
          </ac:grpSpMkLst>
        </pc:grpChg>
      </pc:sldChg>
      <pc:sldChg chg="del">
        <pc:chgData name="tuyết nguyễn thị ánh" userId="a6fbc05945fbe6a6" providerId="LiveId" clId="{2BCCA182-CA4D-423F-BF6D-04B00F86CD21}" dt="2023-07-31T08:18:33.652" v="7325" actId="47"/>
        <pc:sldMkLst>
          <pc:docMk/>
          <pc:sldMk cId="711445575" sldId="291"/>
        </pc:sldMkLst>
      </pc:sldChg>
      <pc:sldChg chg="addSp delSp modSp mod modTransition delAnim modAnim">
        <pc:chgData name="tuyết nguyễn thị ánh" userId="a6fbc05945fbe6a6" providerId="LiveId" clId="{2BCCA182-CA4D-423F-BF6D-04B00F86CD21}" dt="2023-07-31T15:08:35.797" v="10305"/>
        <pc:sldMkLst>
          <pc:docMk/>
          <pc:sldMk cId="633826654" sldId="292"/>
        </pc:sldMkLst>
        <pc:spChg chg="add mod">
          <ac:chgData name="tuyết nguyễn thị ánh" userId="a6fbc05945fbe6a6" providerId="LiveId" clId="{2BCCA182-CA4D-423F-BF6D-04B00F86CD21}" dt="2023-07-31T08:54:40.558" v="7533" actId="20577"/>
          <ac:spMkLst>
            <pc:docMk/>
            <pc:sldMk cId="633826654" sldId="292"/>
            <ac:spMk id="2" creationId="{8BFB68A0-5999-ECBC-737C-6882367EABB6}"/>
          </ac:spMkLst>
        </pc:spChg>
        <pc:spChg chg="add mod">
          <ac:chgData name="tuyết nguyễn thị ánh" userId="a6fbc05945fbe6a6" providerId="LiveId" clId="{2BCCA182-CA4D-423F-BF6D-04B00F86CD21}" dt="2023-07-31T08:58:38.788" v="7830" actId="1035"/>
          <ac:spMkLst>
            <pc:docMk/>
            <pc:sldMk cId="633826654" sldId="292"/>
            <ac:spMk id="3" creationId="{CFDAC35F-9456-1126-1CEB-439E539DA435}"/>
          </ac:spMkLst>
        </pc:spChg>
        <pc:spChg chg="add mod">
          <ac:chgData name="tuyết nguyễn thị ánh" userId="a6fbc05945fbe6a6" providerId="LiveId" clId="{2BCCA182-CA4D-423F-BF6D-04B00F86CD21}" dt="2023-07-31T08:58:42.983" v="7831" actId="1076"/>
          <ac:spMkLst>
            <pc:docMk/>
            <pc:sldMk cId="633826654" sldId="292"/>
            <ac:spMk id="5" creationId="{7442475F-45AB-B7B4-58D1-267E709E1B51}"/>
          </ac:spMkLst>
        </pc:spChg>
        <pc:spChg chg="add mod">
          <ac:chgData name="tuyết nguyễn thị ánh" userId="a6fbc05945fbe6a6" providerId="LiveId" clId="{2BCCA182-CA4D-423F-BF6D-04B00F86CD21}" dt="2023-07-31T08:58:38.788" v="7830" actId="1035"/>
          <ac:spMkLst>
            <pc:docMk/>
            <pc:sldMk cId="633826654" sldId="292"/>
            <ac:spMk id="6" creationId="{CC29BBDF-CA0A-E774-667A-E3BC06D98C94}"/>
          </ac:spMkLst>
        </pc:spChg>
        <pc:spChg chg="add mod">
          <ac:chgData name="tuyết nguyễn thị ánh" userId="a6fbc05945fbe6a6" providerId="LiveId" clId="{2BCCA182-CA4D-423F-BF6D-04B00F86CD21}" dt="2023-07-31T08:58:49.748" v="7848" actId="1035"/>
          <ac:spMkLst>
            <pc:docMk/>
            <pc:sldMk cId="633826654" sldId="292"/>
            <ac:spMk id="7" creationId="{B90DBE05-7E64-C733-EFE6-6DAE26DABD1E}"/>
          </ac:spMkLst>
        </pc:spChg>
        <pc:spChg chg="add mod">
          <ac:chgData name="tuyết nguyễn thị ánh" userId="a6fbc05945fbe6a6" providerId="LiveId" clId="{2BCCA182-CA4D-423F-BF6D-04B00F86CD21}" dt="2023-07-31T09:00:36.021" v="7976" actId="20577"/>
          <ac:spMkLst>
            <pc:docMk/>
            <pc:sldMk cId="633826654" sldId="292"/>
            <ac:spMk id="8" creationId="{5F7512B7-16E5-0B3A-D598-885551B6D633}"/>
          </ac:spMkLst>
        </pc:spChg>
        <pc:spChg chg="del">
          <ac:chgData name="tuyết nguyễn thị ánh" userId="a6fbc05945fbe6a6" providerId="LiveId" clId="{2BCCA182-CA4D-423F-BF6D-04B00F86CD21}" dt="2023-07-31T08:53:04.990" v="7527" actId="478"/>
          <ac:spMkLst>
            <pc:docMk/>
            <pc:sldMk cId="633826654" sldId="292"/>
            <ac:spMk id="12" creationId="{BB422EA0-3AA5-13E6-BE46-DFA21832A71D}"/>
          </ac:spMkLst>
        </pc:spChg>
        <pc:grpChg chg="del">
          <ac:chgData name="tuyết nguyễn thị ánh" userId="a6fbc05945fbe6a6" providerId="LiveId" clId="{2BCCA182-CA4D-423F-BF6D-04B00F86CD21}" dt="2023-07-31T08:53:03.233" v="7526" actId="478"/>
          <ac:grpSpMkLst>
            <pc:docMk/>
            <pc:sldMk cId="633826654" sldId="292"/>
            <ac:grpSpMk id="4" creationId="{4CDCDDC3-ECC4-4268-5751-C5FF6DE53BDB}"/>
          </ac:grpSpMkLst>
        </pc:grpChg>
        <pc:picChg chg="del">
          <ac:chgData name="tuyết nguyễn thị ánh" userId="a6fbc05945fbe6a6" providerId="LiveId" clId="{2BCCA182-CA4D-423F-BF6D-04B00F86CD21}" dt="2023-07-31T08:53:05.989" v="7528" actId="478"/>
          <ac:picMkLst>
            <pc:docMk/>
            <pc:sldMk cId="633826654" sldId="292"/>
            <ac:picMk id="15" creationId="{9D6C325D-ADDF-2B08-B2F3-F99BFF53680C}"/>
          </ac:picMkLst>
        </pc:picChg>
      </pc:sldChg>
      <pc:sldChg chg="addSp delSp modSp mod modTransition modClrScheme delAnim modAnim chgLayout">
        <pc:chgData name="tuyết nguyễn thị ánh" userId="a6fbc05945fbe6a6" providerId="LiveId" clId="{2BCCA182-CA4D-423F-BF6D-04B00F86CD21}" dt="2023-07-31T15:08:38.154" v="10306"/>
        <pc:sldMkLst>
          <pc:docMk/>
          <pc:sldMk cId="4158594856" sldId="293"/>
        </pc:sldMkLst>
        <pc:spChg chg="add del mod">
          <ac:chgData name="tuyết nguyễn thị ánh" userId="a6fbc05945fbe6a6" providerId="LiveId" clId="{2BCCA182-CA4D-423F-BF6D-04B00F86CD21}" dt="2023-07-31T09:01:19.032" v="7981" actId="700"/>
          <ac:spMkLst>
            <pc:docMk/>
            <pc:sldMk cId="4158594856" sldId="293"/>
            <ac:spMk id="2" creationId="{B2C816AB-6CBF-F5FF-2C8A-777616C7CAED}"/>
          </ac:spMkLst>
        </pc:spChg>
        <pc:spChg chg="del">
          <ac:chgData name="tuyết nguyễn thị ánh" userId="a6fbc05945fbe6a6" providerId="LiveId" clId="{2BCCA182-CA4D-423F-BF6D-04B00F86CD21}" dt="2023-07-31T09:01:08.770" v="7978" actId="478"/>
          <ac:spMkLst>
            <pc:docMk/>
            <pc:sldMk cId="4158594856" sldId="293"/>
            <ac:spMk id="3" creationId="{CE9F317E-A9BA-6A04-8DDF-15B9502F5651}"/>
          </ac:spMkLst>
        </pc:spChg>
        <pc:spChg chg="add del mod">
          <ac:chgData name="tuyết nguyễn thị ánh" userId="a6fbc05945fbe6a6" providerId="LiveId" clId="{2BCCA182-CA4D-423F-BF6D-04B00F86CD21}" dt="2023-07-31T09:01:25.964" v="7983" actId="478"/>
          <ac:spMkLst>
            <pc:docMk/>
            <pc:sldMk cId="4158594856" sldId="293"/>
            <ac:spMk id="4" creationId="{9EFBAD90-A32F-4529-8939-1030A2F6549F}"/>
          </ac:spMkLst>
        </pc:spChg>
        <pc:spChg chg="add mod">
          <ac:chgData name="tuyết nguyễn thị ánh" userId="a6fbc05945fbe6a6" providerId="LiveId" clId="{2BCCA182-CA4D-423F-BF6D-04B00F86CD21}" dt="2023-07-31T09:06:16.059" v="8247" actId="1036"/>
          <ac:spMkLst>
            <pc:docMk/>
            <pc:sldMk cId="4158594856" sldId="293"/>
            <ac:spMk id="5" creationId="{D7061576-B9F8-778E-BACB-7C7A7480AF28}"/>
          </ac:spMkLst>
        </pc:spChg>
        <pc:spChg chg="mod">
          <ac:chgData name="tuyết nguyễn thị ánh" userId="a6fbc05945fbe6a6" providerId="LiveId" clId="{2BCCA182-CA4D-423F-BF6D-04B00F86CD21}" dt="2023-07-31T09:01:40.501" v="7984"/>
          <ac:spMkLst>
            <pc:docMk/>
            <pc:sldMk cId="4158594856" sldId="293"/>
            <ac:spMk id="8" creationId="{A51FCE61-CA0D-BDCB-265A-BC0EA0E0F2B7}"/>
          </ac:spMkLst>
        </pc:spChg>
        <pc:spChg chg="mod">
          <ac:chgData name="tuyết nguyễn thị ánh" userId="a6fbc05945fbe6a6" providerId="LiveId" clId="{2BCCA182-CA4D-423F-BF6D-04B00F86CD21}" dt="2023-07-31T09:03:21.206" v="8169" actId="20577"/>
          <ac:spMkLst>
            <pc:docMk/>
            <pc:sldMk cId="4158594856" sldId="293"/>
            <ac:spMk id="9" creationId="{E5781B34-EBE7-7115-76AE-3D1C7ECB559B}"/>
          </ac:spMkLst>
        </pc:spChg>
        <pc:spChg chg="add mod">
          <ac:chgData name="tuyết nguyễn thị ánh" userId="a6fbc05945fbe6a6" providerId="LiveId" clId="{2BCCA182-CA4D-423F-BF6D-04B00F86CD21}" dt="2023-07-31T09:05:38.892" v="8231" actId="20577"/>
          <ac:spMkLst>
            <pc:docMk/>
            <pc:sldMk cId="4158594856" sldId="293"/>
            <ac:spMk id="10" creationId="{62296C54-C948-D0B7-5D62-1F3B89DC87B2}"/>
          </ac:spMkLst>
        </pc:spChg>
        <pc:spChg chg="add mod">
          <ac:chgData name="tuyết nguyễn thị ánh" userId="a6fbc05945fbe6a6" providerId="LiveId" clId="{2BCCA182-CA4D-423F-BF6D-04B00F86CD21}" dt="2023-07-31T09:05:51.068" v="8235" actId="1076"/>
          <ac:spMkLst>
            <pc:docMk/>
            <pc:sldMk cId="4158594856" sldId="293"/>
            <ac:spMk id="11" creationId="{4D040019-C4FE-571D-310B-21BF1775AF9F}"/>
          </ac:spMkLst>
        </pc:spChg>
        <pc:spChg chg="add mod">
          <ac:chgData name="tuyết nguyễn thị ánh" userId="a6fbc05945fbe6a6" providerId="LiveId" clId="{2BCCA182-CA4D-423F-BF6D-04B00F86CD21}" dt="2023-07-31T09:06:00.473" v="8242" actId="1035"/>
          <ac:spMkLst>
            <pc:docMk/>
            <pc:sldMk cId="4158594856" sldId="293"/>
            <ac:spMk id="14" creationId="{256C9B00-CC54-ACF1-B214-73033AAEDCA2}"/>
          </ac:spMkLst>
        </pc:spChg>
        <pc:spChg chg="del">
          <ac:chgData name="tuyết nguyễn thị ánh" userId="a6fbc05945fbe6a6" providerId="LiveId" clId="{2BCCA182-CA4D-423F-BF6D-04B00F86CD21}" dt="2023-07-31T09:01:10.474" v="7979" actId="478"/>
          <ac:spMkLst>
            <pc:docMk/>
            <pc:sldMk cId="4158594856" sldId="293"/>
            <ac:spMk id="15" creationId="{ABA4748A-2144-F6B7-0E54-312A42223778}"/>
          </ac:spMkLst>
        </pc:spChg>
        <pc:grpChg chg="add mod">
          <ac:chgData name="tuyết nguyễn thị ánh" userId="a6fbc05945fbe6a6" providerId="LiveId" clId="{2BCCA182-CA4D-423F-BF6D-04B00F86CD21}" dt="2023-07-31T09:01:40.501" v="7984"/>
          <ac:grpSpMkLst>
            <pc:docMk/>
            <pc:sldMk cId="4158594856" sldId="293"/>
            <ac:grpSpMk id="7" creationId="{09B1F4BC-6259-9B20-EB80-7F8597B45DF0}"/>
          </ac:grpSpMkLst>
        </pc:grpChg>
        <pc:grpChg chg="add mod">
          <ac:chgData name="tuyết nguyễn thị ánh" userId="a6fbc05945fbe6a6" providerId="LiveId" clId="{2BCCA182-CA4D-423F-BF6D-04B00F86CD21}" dt="2023-07-31T09:05:57.525" v="8238" actId="1076"/>
          <ac:grpSpMkLst>
            <pc:docMk/>
            <pc:sldMk cId="4158594856" sldId="293"/>
            <ac:grpSpMk id="12" creationId="{8981B5EA-ACB1-C0D1-C9AA-DB292D2158A7}"/>
          </ac:grpSpMkLst>
        </pc:grpChg>
        <pc:picChg chg="del">
          <ac:chgData name="tuyết nguyễn thị ánh" userId="a6fbc05945fbe6a6" providerId="LiveId" clId="{2BCCA182-CA4D-423F-BF6D-04B00F86CD21}" dt="2023-07-31T09:01:02.968" v="7977" actId="478"/>
          <ac:picMkLst>
            <pc:docMk/>
            <pc:sldMk cId="4158594856" sldId="293"/>
            <ac:picMk id="6" creationId="{4BC58292-BAFB-95B1-3E94-5A27B9C88C77}"/>
          </ac:picMkLst>
        </pc:picChg>
        <pc:picChg chg="add mod">
          <ac:chgData name="tuyết nguyễn thị ánh" userId="a6fbc05945fbe6a6" providerId="LiveId" clId="{2BCCA182-CA4D-423F-BF6D-04B00F86CD21}" dt="2023-07-31T09:06:42.033" v="8249" actId="1076"/>
          <ac:picMkLst>
            <pc:docMk/>
            <pc:sldMk cId="4158594856" sldId="293"/>
            <ac:picMk id="16" creationId="{9F50F488-1E94-ED0E-A8D3-583ED8A50425}"/>
          </ac:picMkLst>
        </pc:picChg>
      </pc:sldChg>
      <pc:sldChg chg="addSp delSp modSp mod delAnim modAnim">
        <pc:chgData name="tuyết nguyễn thị ánh" userId="a6fbc05945fbe6a6" providerId="LiveId" clId="{2BCCA182-CA4D-423F-BF6D-04B00F86CD21}" dt="2023-07-31T15:01:35.549" v="10215"/>
        <pc:sldMkLst>
          <pc:docMk/>
          <pc:sldMk cId="2948223660" sldId="295"/>
        </pc:sldMkLst>
        <pc:spChg chg="mod">
          <ac:chgData name="tuyết nguyễn thị ánh" userId="a6fbc05945fbe6a6" providerId="LiveId" clId="{2BCCA182-CA4D-423F-BF6D-04B00F86CD21}" dt="2023-07-31T09:36:34.779" v="9193" actId="255"/>
          <ac:spMkLst>
            <pc:docMk/>
            <pc:sldMk cId="2948223660" sldId="295"/>
            <ac:spMk id="2" creationId="{92C234A0-74D6-5437-8C84-5E7E307BE808}"/>
          </ac:spMkLst>
        </pc:spChg>
        <pc:spChg chg="mod">
          <ac:chgData name="tuyết nguyễn thị ánh" userId="a6fbc05945fbe6a6" providerId="LiveId" clId="{2BCCA182-CA4D-423F-BF6D-04B00F86CD21}" dt="2023-07-31T09:36:34.779" v="9193" actId="255"/>
          <ac:spMkLst>
            <pc:docMk/>
            <pc:sldMk cId="2948223660" sldId="295"/>
            <ac:spMk id="3" creationId="{43470C1F-113C-8F9E-8D45-18BDE921727D}"/>
          </ac:spMkLst>
        </pc:spChg>
        <pc:spChg chg="add mod">
          <ac:chgData name="tuyết nguyễn thị ánh" userId="a6fbc05945fbe6a6" providerId="LiveId" clId="{2BCCA182-CA4D-423F-BF6D-04B00F86CD21}" dt="2023-07-31T09:36:48.526" v="9233" actId="1035"/>
          <ac:spMkLst>
            <pc:docMk/>
            <pc:sldMk cId="2948223660" sldId="295"/>
            <ac:spMk id="5" creationId="{8E4779C2-869C-614C-3EF0-DA5961D0D5B7}"/>
          </ac:spMkLst>
        </pc:spChg>
        <pc:spChg chg="mod">
          <ac:chgData name="tuyết nguyễn thị ánh" userId="a6fbc05945fbe6a6" providerId="LiveId" clId="{2BCCA182-CA4D-423F-BF6D-04B00F86CD21}" dt="2023-07-31T09:36:59.231" v="9234" actId="1076"/>
          <ac:spMkLst>
            <pc:docMk/>
            <pc:sldMk cId="2948223660" sldId="295"/>
            <ac:spMk id="6" creationId="{AF212D37-DF0C-4150-9AD9-DFE4EDB44E21}"/>
          </ac:spMkLst>
        </pc:spChg>
        <pc:spChg chg="mod">
          <ac:chgData name="tuyết nguyễn thị ánh" userId="a6fbc05945fbe6a6" providerId="LiveId" clId="{2BCCA182-CA4D-423F-BF6D-04B00F86CD21}" dt="2023-07-31T09:36:34.779" v="9193" actId="255"/>
          <ac:spMkLst>
            <pc:docMk/>
            <pc:sldMk cId="2948223660" sldId="295"/>
            <ac:spMk id="7" creationId="{0FC003C6-209E-E395-63D2-1D6980EB5D80}"/>
          </ac:spMkLst>
        </pc:spChg>
        <pc:spChg chg="del">
          <ac:chgData name="tuyết nguyễn thị ánh" userId="a6fbc05945fbe6a6" providerId="LiveId" clId="{2BCCA182-CA4D-423F-BF6D-04B00F86CD21}" dt="2023-07-31T09:34:11.536" v="9153" actId="478"/>
          <ac:spMkLst>
            <pc:docMk/>
            <pc:sldMk cId="2948223660" sldId="295"/>
            <ac:spMk id="9" creationId="{7A346CF3-91AE-9A2E-E282-C4F9676A759F}"/>
          </ac:spMkLst>
        </pc:spChg>
        <pc:spChg chg="add mod">
          <ac:chgData name="tuyết nguyễn thị ánh" userId="a6fbc05945fbe6a6" providerId="LiveId" clId="{2BCCA182-CA4D-423F-BF6D-04B00F86CD21}" dt="2023-07-31T09:36:48.526" v="9233" actId="1035"/>
          <ac:spMkLst>
            <pc:docMk/>
            <pc:sldMk cId="2948223660" sldId="295"/>
            <ac:spMk id="10" creationId="{AB458B1C-986D-2CC0-563B-EC393D0982E6}"/>
          </ac:spMkLst>
        </pc:spChg>
        <pc:spChg chg="del">
          <ac:chgData name="tuyết nguyễn thị ánh" userId="a6fbc05945fbe6a6" providerId="LiveId" clId="{2BCCA182-CA4D-423F-BF6D-04B00F86CD21}" dt="2023-07-31T09:34:13.175" v="9154" actId="478"/>
          <ac:spMkLst>
            <pc:docMk/>
            <pc:sldMk cId="2948223660" sldId="295"/>
            <ac:spMk id="11" creationId="{7A2B9589-320C-F528-C5AF-550F9490CA2B}"/>
          </ac:spMkLst>
        </pc:spChg>
        <pc:picChg chg="add del mod">
          <ac:chgData name="tuyết nguyễn thị ánh" userId="a6fbc05945fbe6a6" providerId="LiveId" clId="{2BCCA182-CA4D-423F-BF6D-04B00F86CD21}" dt="2023-07-31T09:38:48.591" v="9256" actId="478"/>
          <ac:picMkLst>
            <pc:docMk/>
            <pc:sldMk cId="2948223660" sldId="295"/>
            <ac:picMk id="13" creationId="{022798B8-43DF-942E-8629-15150AFAB15E}"/>
          </ac:picMkLst>
        </pc:picChg>
        <pc:picChg chg="add mod">
          <ac:chgData name="tuyết nguyễn thị ánh" userId="a6fbc05945fbe6a6" providerId="LiveId" clId="{2BCCA182-CA4D-423F-BF6D-04B00F86CD21}" dt="2023-07-31T09:38:49.233" v="9257"/>
          <ac:picMkLst>
            <pc:docMk/>
            <pc:sldMk cId="2948223660" sldId="295"/>
            <ac:picMk id="14" creationId="{B50038F5-6915-E225-4F14-9B2E66399ECB}"/>
          </ac:picMkLst>
        </pc:picChg>
      </pc:sldChg>
      <pc:sldChg chg="addSp delSp modSp mod delAnim modAnim">
        <pc:chgData name="tuyết nguyễn thị ánh" userId="a6fbc05945fbe6a6" providerId="LiveId" clId="{2BCCA182-CA4D-423F-BF6D-04B00F86CD21}" dt="2023-07-31T15:02:42.228" v="10228"/>
        <pc:sldMkLst>
          <pc:docMk/>
          <pc:sldMk cId="482397998" sldId="296"/>
        </pc:sldMkLst>
        <pc:spChg chg="mod">
          <ac:chgData name="tuyết nguyễn thị ánh" userId="a6fbc05945fbe6a6" providerId="LiveId" clId="{2BCCA182-CA4D-423F-BF6D-04B00F86CD21}" dt="2023-07-31T09:48:54.877" v="9544" actId="20577"/>
          <ac:spMkLst>
            <pc:docMk/>
            <pc:sldMk cId="482397998" sldId="296"/>
            <ac:spMk id="2" creationId="{1D6B6E47-5F55-1CED-A6B3-64DAC1266626}"/>
          </ac:spMkLst>
        </pc:spChg>
        <pc:spChg chg="add mod">
          <ac:chgData name="tuyết nguyễn thị ánh" userId="a6fbc05945fbe6a6" providerId="LiveId" clId="{2BCCA182-CA4D-423F-BF6D-04B00F86CD21}" dt="2023-07-31T10:00:30.112" v="9687" actId="20577"/>
          <ac:spMkLst>
            <pc:docMk/>
            <pc:sldMk cId="482397998" sldId="296"/>
            <ac:spMk id="4" creationId="{0679B786-5EC2-CFA6-5907-AD2B08EDC4F3}"/>
          </ac:spMkLst>
        </pc:spChg>
        <pc:spChg chg="mod">
          <ac:chgData name="tuyết nguyễn thị ánh" userId="a6fbc05945fbe6a6" providerId="LiveId" clId="{2BCCA182-CA4D-423F-BF6D-04B00F86CD21}" dt="2023-07-31T09:50:18.770" v="9569" actId="1036"/>
          <ac:spMkLst>
            <pc:docMk/>
            <pc:sldMk cId="482397998" sldId="296"/>
            <ac:spMk id="27" creationId="{F3B4C244-F509-0680-92AA-6D162F01D91B}"/>
          </ac:spMkLst>
        </pc:spChg>
        <pc:spChg chg="del">
          <ac:chgData name="tuyết nguyễn thị ánh" userId="a6fbc05945fbe6a6" providerId="LiveId" clId="{2BCCA182-CA4D-423F-BF6D-04B00F86CD21}" dt="2023-07-31T09:48:48.242" v="9540" actId="478"/>
          <ac:spMkLst>
            <pc:docMk/>
            <pc:sldMk cId="482397998" sldId="296"/>
            <ac:spMk id="28" creationId="{375A22F2-A057-6FE1-2DED-0BB0B92BC124}"/>
          </ac:spMkLst>
        </pc:spChg>
        <pc:picChg chg="add mod modCrop">
          <ac:chgData name="tuyết nguyễn thị ánh" userId="a6fbc05945fbe6a6" providerId="LiveId" clId="{2BCCA182-CA4D-423F-BF6D-04B00F86CD21}" dt="2023-07-31T09:51:34.540" v="9579" actId="14100"/>
          <ac:picMkLst>
            <pc:docMk/>
            <pc:sldMk cId="482397998" sldId="296"/>
            <ac:picMk id="6" creationId="{BBA843F0-0037-3729-2FC5-0133C49D31C1}"/>
          </ac:picMkLst>
        </pc:picChg>
        <pc:picChg chg="del">
          <ac:chgData name="tuyết nguyễn thị ánh" userId="a6fbc05945fbe6a6" providerId="LiveId" clId="{2BCCA182-CA4D-423F-BF6D-04B00F86CD21}" dt="2023-07-31T09:48:43.373" v="9539" actId="478"/>
          <ac:picMkLst>
            <pc:docMk/>
            <pc:sldMk cId="482397998" sldId="296"/>
            <ac:picMk id="30" creationId="{10C32C29-A6F5-6EA2-9DC1-431E18EB2351}"/>
          </ac:picMkLst>
        </pc:picChg>
      </pc:sldChg>
      <pc:sldChg chg="del">
        <pc:chgData name="tuyết nguyễn thị ánh" userId="a6fbc05945fbe6a6" providerId="LiveId" clId="{2BCCA182-CA4D-423F-BF6D-04B00F86CD21}" dt="2023-07-31T09:46:36.516" v="9522" actId="47"/>
        <pc:sldMkLst>
          <pc:docMk/>
          <pc:sldMk cId="2025361300" sldId="297"/>
        </pc:sldMkLst>
      </pc:sldChg>
      <pc:sldChg chg="modSp mod modTransition">
        <pc:chgData name="tuyết nguyễn thị ánh" userId="a6fbc05945fbe6a6" providerId="LiveId" clId="{2BCCA182-CA4D-423F-BF6D-04B00F86CD21}" dt="2023-07-31T15:09:53.767" v="10318"/>
        <pc:sldMkLst>
          <pc:docMk/>
          <pc:sldMk cId="3255526134" sldId="308"/>
        </pc:sldMkLst>
        <pc:spChg chg="mod">
          <ac:chgData name="tuyết nguyễn thị ánh" userId="a6fbc05945fbe6a6" providerId="LiveId" clId="{2BCCA182-CA4D-423F-BF6D-04B00F86CD21}" dt="2023-07-31T14:46:21.915" v="10085" actId="20577"/>
          <ac:spMkLst>
            <pc:docMk/>
            <pc:sldMk cId="3255526134" sldId="308"/>
            <ac:spMk id="50" creationId="{555D53A8-D5D2-49B8-8E9F-DFECF6C2D92C}"/>
          </ac:spMkLst>
        </pc:spChg>
        <pc:grpChg chg="mod">
          <ac:chgData name="tuyết nguyễn thị ánh" userId="a6fbc05945fbe6a6" providerId="LiveId" clId="{2BCCA182-CA4D-423F-BF6D-04B00F86CD21}" dt="2023-07-31T14:46:26.876" v="10086" actId="1076"/>
          <ac:grpSpMkLst>
            <pc:docMk/>
            <pc:sldMk cId="3255526134" sldId="308"/>
            <ac:grpSpMk id="56" creationId="{5C046A90-6068-02B1-CF7B-014F68701618}"/>
          </ac:grpSpMkLst>
        </pc:grpChg>
      </pc:sldChg>
      <pc:sldChg chg="delSp del mod delAnim">
        <pc:chgData name="tuyết nguyễn thị ánh" userId="a6fbc05945fbe6a6" providerId="LiveId" clId="{2BCCA182-CA4D-423F-BF6D-04B00F86CD21}" dt="2023-07-31T02:16:51.452" v="4" actId="47"/>
        <pc:sldMkLst>
          <pc:docMk/>
          <pc:sldMk cId="180928188" sldId="310"/>
        </pc:sldMkLst>
        <pc:spChg chg="del">
          <ac:chgData name="tuyết nguyễn thị ánh" userId="a6fbc05945fbe6a6" providerId="LiveId" clId="{2BCCA182-CA4D-423F-BF6D-04B00F86CD21}" dt="2023-07-31T02:16:44.559" v="2" actId="478"/>
          <ac:spMkLst>
            <pc:docMk/>
            <pc:sldMk cId="180928188" sldId="310"/>
            <ac:spMk id="4" creationId="{9EB19A40-9ECD-938B-4E6E-638D29D022A3}"/>
          </ac:spMkLst>
        </pc:spChg>
        <pc:picChg chg="del">
          <ac:chgData name="tuyết nguyễn thị ánh" userId="a6fbc05945fbe6a6" providerId="LiveId" clId="{2BCCA182-CA4D-423F-BF6D-04B00F86CD21}" dt="2023-07-31T02:16:45.274" v="3" actId="478"/>
          <ac:picMkLst>
            <pc:docMk/>
            <pc:sldMk cId="180928188" sldId="310"/>
            <ac:picMk id="6" creationId="{2FC45618-E83A-75E6-47E6-22B99E8724EF}"/>
          </ac:picMkLst>
        </pc:picChg>
      </pc:sldChg>
      <pc:sldChg chg="modSp modAnim">
        <pc:chgData name="tuyết nguyễn thị ánh" userId="a6fbc05945fbe6a6" providerId="LiveId" clId="{2BCCA182-CA4D-423F-BF6D-04B00F86CD21}" dt="2023-07-31T02:40:51.829" v="756" actId="255"/>
        <pc:sldMkLst>
          <pc:docMk/>
          <pc:sldMk cId="780906852" sldId="311"/>
        </pc:sldMkLst>
        <pc:spChg chg="mod">
          <ac:chgData name="tuyết nguyễn thị ánh" userId="a6fbc05945fbe6a6" providerId="LiveId" clId="{2BCCA182-CA4D-423F-BF6D-04B00F86CD21}" dt="2023-07-31T02:40:51.829" v="756" actId="255"/>
          <ac:spMkLst>
            <pc:docMk/>
            <pc:sldMk cId="780906852" sldId="311"/>
            <ac:spMk id="3" creationId="{511E7FAC-2880-539E-FCD5-ABC03B29DB0B}"/>
          </ac:spMkLst>
        </pc:spChg>
      </pc:sldChg>
      <pc:sldChg chg="del">
        <pc:chgData name="tuyết nguyễn thị ánh" userId="a6fbc05945fbe6a6" providerId="LiveId" clId="{2BCCA182-CA4D-423F-BF6D-04B00F86CD21}" dt="2023-07-31T02:37:23.855" v="727" actId="47"/>
        <pc:sldMkLst>
          <pc:docMk/>
          <pc:sldMk cId="2362999947" sldId="312"/>
        </pc:sldMkLst>
      </pc:sldChg>
      <pc:sldChg chg="del">
        <pc:chgData name="tuyết nguyễn thị ánh" userId="a6fbc05945fbe6a6" providerId="LiveId" clId="{2BCCA182-CA4D-423F-BF6D-04B00F86CD21}" dt="2023-07-31T02:37:24.438" v="728" actId="47"/>
        <pc:sldMkLst>
          <pc:docMk/>
          <pc:sldMk cId="3880324322" sldId="313"/>
        </pc:sldMkLst>
      </pc:sldChg>
      <pc:sldChg chg="del">
        <pc:chgData name="tuyết nguyễn thị ánh" userId="a6fbc05945fbe6a6" providerId="LiveId" clId="{2BCCA182-CA4D-423F-BF6D-04B00F86CD21}" dt="2023-07-31T02:37:22.117" v="726" actId="47"/>
        <pc:sldMkLst>
          <pc:docMk/>
          <pc:sldMk cId="2219517088" sldId="314"/>
        </pc:sldMkLst>
      </pc:sldChg>
      <pc:sldChg chg="del">
        <pc:chgData name="tuyết nguyễn thị ánh" userId="a6fbc05945fbe6a6" providerId="LiveId" clId="{2BCCA182-CA4D-423F-BF6D-04B00F86CD21}" dt="2023-07-31T02:48:22.746" v="1020" actId="47"/>
        <pc:sldMkLst>
          <pc:docMk/>
          <pc:sldMk cId="387895571" sldId="315"/>
        </pc:sldMkLst>
      </pc:sldChg>
      <pc:sldChg chg="modSp mod">
        <pc:chgData name="tuyết nguyễn thị ánh" userId="a6fbc05945fbe6a6" providerId="LiveId" clId="{2BCCA182-CA4D-423F-BF6D-04B00F86CD21}" dt="2023-07-31T07:30:49.065" v="6459" actId="20577"/>
        <pc:sldMkLst>
          <pc:docMk/>
          <pc:sldMk cId="3932711861" sldId="316"/>
        </pc:sldMkLst>
        <pc:spChg chg="mod">
          <ac:chgData name="tuyết nguyễn thị ánh" userId="a6fbc05945fbe6a6" providerId="LiveId" clId="{2BCCA182-CA4D-423F-BF6D-04B00F86CD21}" dt="2023-07-31T07:30:49.065" v="6459" actId="20577"/>
          <ac:spMkLst>
            <pc:docMk/>
            <pc:sldMk cId="3932711861" sldId="316"/>
            <ac:spMk id="2" creationId="{156E1EDB-CA46-6BBE-918F-5076DB0A3D96}"/>
          </ac:spMkLst>
        </pc:spChg>
      </pc:sldChg>
      <pc:sldChg chg="del">
        <pc:chgData name="tuyết nguyễn thị ánh" userId="a6fbc05945fbe6a6" providerId="LiveId" clId="{2BCCA182-CA4D-423F-BF6D-04B00F86CD21}" dt="2023-07-31T07:51:30.978" v="6649" actId="47"/>
        <pc:sldMkLst>
          <pc:docMk/>
          <pc:sldMk cId="1623107595" sldId="317"/>
        </pc:sldMkLst>
      </pc:sldChg>
      <pc:sldChg chg="addSp delSp modSp add del mod ord modTransition modClrScheme addAnim delAnim modAnim chgLayout">
        <pc:chgData name="tuyết nguyễn thị ánh" userId="a6fbc05945fbe6a6" providerId="LiveId" clId="{2BCCA182-CA4D-423F-BF6D-04B00F86CD21}" dt="2023-07-31T15:08:31.598" v="10304"/>
        <pc:sldMkLst>
          <pc:docMk/>
          <pc:sldMk cId="3764680400" sldId="318"/>
        </pc:sldMkLst>
        <pc:spChg chg="add mod">
          <ac:chgData name="tuyết nguyễn thị ánh" userId="a6fbc05945fbe6a6" providerId="LiveId" clId="{2BCCA182-CA4D-423F-BF6D-04B00F86CD21}" dt="2023-07-31T08:23:10.056" v="7397"/>
          <ac:spMkLst>
            <pc:docMk/>
            <pc:sldMk cId="3764680400" sldId="318"/>
            <ac:spMk id="3" creationId="{D4ECA01D-E379-8067-ACDA-E7CEE1D379EF}"/>
          </ac:spMkLst>
        </pc:spChg>
        <pc:spChg chg="del mod topLvl">
          <ac:chgData name="tuyết nguyễn thị ánh" userId="a6fbc05945fbe6a6" providerId="LiveId" clId="{2BCCA182-CA4D-423F-BF6D-04B00F86CD21}" dt="2023-07-31T08:25:42.063" v="7460" actId="14100"/>
          <ac:spMkLst>
            <pc:docMk/>
            <pc:sldMk cId="3764680400" sldId="318"/>
            <ac:spMk id="5" creationId="{7B3DB2B7-DF9E-C4C0-F67B-1F3ADEC7A8F9}"/>
          </ac:spMkLst>
        </pc:spChg>
        <pc:spChg chg="add del mod ord">
          <ac:chgData name="tuyết nguyễn thị ánh" userId="a6fbc05945fbe6a6" providerId="LiveId" clId="{2BCCA182-CA4D-423F-BF6D-04B00F86CD21}" dt="2023-07-31T08:23:30.357" v="7402" actId="478"/>
          <ac:spMkLst>
            <pc:docMk/>
            <pc:sldMk cId="3764680400" sldId="318"/>
            <ac:spMk id="6" creationId="{D911EE13-A0F4-543D-FAC7-7F04C402C945}"/>
          </ac:spMkLst>
        </pc:spChg>
        <pc:spChg chg="add del mod ord">
          <ac:chgData name="tuyết nguyễn thị ánh" userId="a6fbc05945fbe6a6" providerId="LiveId" clId="{2BCCA182-CA4D-423F-BF6D-04B00F86CD21}" dt="2023-07-31T08:23:47.410" v="7407" actId="478"/>
          <ac:spMkLst>
            <pc:docMk/>
            <pc:sldMk cId="3764680400" sldId="318"/>
            <ac:spMk id="7" creationId="{F0E674E2-E0E0-A91D-560D-A9A79C755BCB}"/>
          </ac:spMkLst>
        </pc:spChg>
        <pc:spChg chg="add del mod">
          <ac:chgData name="tuyết nguyễn thị ánh" userId="a6fbc05945fbe6a6" providerId="LiveId" clId="{2BCCA182-CA4D-423F-BF6D-04B00F86CD21}" dt="2023-07-31T08:51:32.246" v="7525" actId="255"/>
          <ac:spMkLst>
            <pc:docMk/>
            <pc:sldMk cId="3764680400" sldId="318"/>
            <ac:spMk id="8" creationId="{DB669814-4E9D-FC67-B7CB-9CE655D596B9}"/>
          </ac:spMkLst>
        </pc:spChg>
        <pc:spChg chg="add del mod ord">
          <ac:chgData name="tuyết nguyễn thị ánh" userId="a6fbc05945fbe6a6" providerId="LiveId" clId="{2BCCA182-CA4D-423F-BF6D-04B00F86CD21}" dt="2023-07-31T08:23:50.110" v="7409" actId="478"/>
          <ac:spMkLst>
            <pc:docMk/>
            <pc:sldMk cId="3764680400" sldId="318"/>
            <ac:spMk id="9" creationId="{B5FC9F03-B668-E72F-66DE-C320214F7C46}"/>
          </ac:spMkLst>
        </pc:spChg>
        <pc:spChg chg="add del mod ord">
          <ac:chgData name="tuyết nguyễn thị ánh" userId="a6fbc05945fbe6a6" providerId="LiveId" clId="{2BCCA182-CA4D-423F-BF6D-04B00F86CD21}" dt="2023-07-31T08:23:48.705" v="7408" actId="478"/>
          <ac:spMkLst>
            <pc:docMk/>
            <pc:sldMk cId="3764680400" sldId="318"/>
            <ac:spMk id="10" creationId="{A620E5D7-83AB-F72D-8C6A-731B648970BD}"/>
          </ac:spMkLst>
        </pc:spChg>
        <pc:spChg chg="add del mod ord">
          <ac:chgData name="tuyết nguyễn thị ánh" userId="a6fbc05945fbe6a6" providerId="LiveId" clId="{2BCCA182-CA4D-423F-BF6D-04B00F86CD21}" dt="2023-07-31T08:23:52.952" v="7410" actId="478"/>
          <ac:spMkLst>
            <pc:docMk/>
            <pc:sldMk cId="3764680400" sldId="318"/>
            <ac:spMk id="11" creationId="{D134C04A-B72D-6A7D-AEDE-D527BF2E6CA3}"/>
          </ac:spMkLst>
        </pc:spChg>
        <pc:spChg chg="del mod">
          <ac:chgData name="tuyết nguyễn thị ánh" userId="a6fbc05945fbe6a6" providerId="LiveId" clId="{2BCCA182-CA4D-423F-BF6D-04B00F86CD21}" dt="2023-07-31T08:25:48.733" v="7462" actId="478"/>
          <ac:spMkLst>
            <pc:docMk/>
            <pc:sldMk cId="3764680400" sldId="318"/>
            <ac:spMk id="14" creationId="{C50E1DB0-C683-510C-3490-6B9844904626}"/>
          </ac:spMkLst>
        </pc:spChg>
        <pc:grpChg chg="add del mod">
          <ac:chgData name="tuyết nguyễn thị ánh" userId="a6fbc05945fbe6a6" providerId="LiveId" clId="{2BCCA182-CA4D-423F-BF6D-04B00F86CD21}" dt="2023-07-31T08:25:06.611" v="7414" actId="14826"/>
          <ac:grpSpMkLst>
            <pc:docMk/>
            <pc:sldMk cId="3764680400" sldId="318"/>
            <ac:grpSpMk id="2" creationId="{EA01A648-1C2C-5011-AE9A-910850DD29FE}"/>
          </ac:grpSpMkLst>
        </pc:grpChg>
        <pc:grpChg chg="mod">
          <ac:chgData name="tuyết nguyễn thị ánh" userId="a6fbc05945fbe6a6" providerId="LiveId" clId="{2BCCA182-CA4D-423F-BF6D-04B00F86CD21}" dt="2023-07-31T08:23:58.778" v="7411" actId="1076"/>
          <ac:grpSpMkLst>
            <pc:docMk/>
            <pc:sldMk cId="3764680400" sldId="318"/>
            <ac:grpSpMk id="1158" creationId="{00000000-0000-0000-0000-000000000000}"/>
          </ac:grpSpMkLst>
        </pc:grpChg>
        <pc:picChg chg="mod topLvl">
          <ac:chgData name="tuyết nguyễn thị ánh" userId="a6fbc05945fbe6a6" providerId="LiveId" clId="{2BCCA182-CA4D-423F-BF6D-04B00F86CD21}" dt="2023-07-31T08:25:45.657" v="7461" actId="1076"/>
          <ac:picMkLst>
            <pc:docMk/>
            <pc:sldMk cId="3764680400" sldId="318"/>
            <ac:picMk id="4" creationId="{82B68239-CC9F-2A4A-9B7A-B17E6C3C4128}"/>
          </ac:picMkLst>
        </pc:picChg>
      </pc:sldChg>
      <pc:sldChg chg="addSp delSp modSp mod modTransition delAnim modAnim">
        <pc:chgData name="tuyết nguyễn thị ánh" userId="a6fbc05945fbe6a6" providerId="LiveId" clId="{2BCCA182-CA4D-423F-BF6D-04B00F86CD21}" dt="2023-07-31T15:08:26.385" v="10303"/>
        <pc:sldMkLst>
          <pc:docMk/>
          <pc:sldMk cId="192477311" sldId="319"/>
        </pc:sldMkLst>
        <pc:spChg chg="add del mod">
          <ac:chgData name="tuyết nguyễn thị ánh" userId="a6fbc05945fbe6a6" providerId="LiveId" clId="{2BCCA182-CA4D-423F-BF6D-04B00F86CD21}" dt="2023-07-31T08:09:14.744" v="7110" actId="478"/>
          <ac:spMkLst>
            <pc:docMk/>
            <pc:sldMk cId="192477311" sldId="319"/>
            <ac:spMk id="3" creationId="{3377EB2D-B3D3-9E95-7D63-C5625372737C}"/>
          </ac:spMkLst>
        </pc:spChg>
        <pc:spChg chg="del topLvl">
          <ac:chgData name="tuyết nguyễn thị ánh" userId="a6fbc05945fbe6a6" providerId="LiveId" clId="{2BCCA182-CA4D-423F-BF6D-04B00F86CD21}" dt="2023-07-31T07:52:33.509" v="6662" actId="478"/>
          <ac:spMkLst>
            <pc:docMk/>
            <pc:sldMk cId="192477311" sldId="319"/>
            <ac:spMk id="5" creationId="{7B3DB2B7-DF9E-C4C0-F67B-1F3ADEC7A8F9}"/>
          </ac:spMkLst>
        </pc:spChg>
        <pc:spChg chg="del">
          <ac:chgData name="tuyết nguyễn thị ánh" userId="a6fbc05945fbe6a6" providerId="LiveId" clId="{2BCCA182-CA4D-423F-BF6D-04B00F86CD21}" dt="2023-07-31T07:52:29.270" v="6661" actId="478"/>
          <ac:spMkLst>
            <pc:docMk/>
            <pc:sldMk cId="192477311" sldId="319"/>
            <ac:spMk id="6" creationId="{D53BBCDC-6174-7015-D81F-A4559804AA16}"/>
          </ac:spMkLst>
        </pc:spChg>
        <pc:spChg chg="add mod">
          <ac:chgData name="tuyết nguyễn thị ánh" userId="a6fbc05945fbe6a6" providerId="LiveId" clId="{2BCCA182-CA4D-423F-BF6D-04B00F86CD21}" dt="2023-07-31T08:08:38.269" v="7106"/>
          <ac:spMkLst>
            <pc:docMk/>
            <pc:sldMk cId="192477311" sldId="319"/>
            <ac:spMk id="7" creationId="{D8DBAEBA-DB5F-30BA-C04C-4B4F41B4D601}"/>
          </ac:spMkLst>
        </pc:spChg>
        <pc:spChg chg="mod">
          <ac:chgData name="tuyết nguyễn thị ánh" userId="a6fbc05945fbe6a6" providerId="LiveId" clId="{2BCCA182-CA4D-423F-BF6D-04B00F86CD21}" dt="2023-07-31T08:08:38.269" v="7106"/>
          <ac:spMkLst>
            <pc:docMk/>
            <pc:sldMk cId="192477311" sldId="319"/>
            <ac:spMk id="9" creationId="{806B813B-F4DB-F89C-A8EC-148C6184FC3F}"/>
          </ac:spMkLst>
        </pc:spChg>
        <pc:spChg chg="mod">
          <ac:chgData name="tuyết nguyễn thị ánh" userId="a6fbc05945fbe6a6" providerId="LiveId" clId="{2BCCA182-CA4D-423F-BF6D-04B00F86CD21}" dt="2023-07-31T09:03:36.628" v="8200" actId="20577"/>
          <ac:spMkLst>
            <pc:docMk/>
            <pc:sldMk cId="192477311" sldId="319"/>
            <ac:spMk id="10" creationId="{54BB8DC6-1569-F4B9-B144-8467655C8A7D}"/>
          </ac:spMkLst>
        </pc:spChg>
        <pc:spChg chg="add del mod">
          <ac:chgData name="tuyết nguyễn thị ánh" userId="a6fbc05945fbe6a6" providerId="LiveId" clId="{2BCCA182-CA4D-423F-BF6D-04B00F86CD21}" dt="2023-07-31T08:09:13.078" v="7109" actId="478"/>
          <ac:spMkLst>
            <pc:docMk/>
            <pc:sldMk cId="192477311" sldId="319"/>
            <ac:spMk id="11" creationId="{6C8CECEA-5452-D0D2-9D28-93337430DD39}"/>
          </ac:spMkLst>
        </pc:spChg>
        <pc:spChg chg="add del mod">
          <ac:chgData name="tuyết nguyễn thị ánh" userId="a6fbc05945fbe6a6" providerId="LiveId" clId="{2BCCA182-CA4D-423F-BF6D-04B00F86CD21}" dt="2023-07-31T08:09:11.435" v="7108" actId="478"/>
          <ac:spMkLst>
            <pc:docMk/>
            <pc:sldMk cId="192477311" sldId="319"/>
            <ac:spMk id="12" creationId="{BBECBC94-F7F2-2913-B13F-A6DDD3EC756F}"/>
          </ac:spMkLst>
        </pc:spChg>
        <pc:spChg chg="add mod">
          <ac:chgData name="tuyết nguyễn thị ánh" userId="a6fbc05945fbe6a6" providerId="LiveId" clId="{2BCCA182-CA4D-423F-BF6D-04B00F86CD21}" dt="2023-07-31T08:09:31.197" v="7115" actId="1076"/>
          <ac:spMkLst>
            <pc:docMk/>
            <pc:sldMk cId="192477311" sldId="319"/>
            <ac:spMk id="13" creationId="{32D2F4D3-FDF1-A66B-31F5-6BD1D631A498}"/>
          </ac:spMkLst>
        </pc:spChg>
        <pc:spChg chg="del">
          <ac:chgData name="tuyết nguyễn thị ánh" userId="a6fbc05945fbe6a6" providerId="LiveId" clId="{2BCCA182-CA4D-423F-BF6D-04B00F86CD21}" dt="2023-07-31T07:52:29.270" v="6661" actId="478"/>
          <ac:spMkLst>
            <pc:docMk/>
            <pc:sldMk cId="192477311" sldId="319"/>
            <ac:spMk id="14" creationId="{C50E1DB0-C683-510C-3490-6B9844904626}"/>
          </ac:spMkLst>
        </pc:spChg>
        <pc:spChg chg="add mod">
          <ac:chgData name="tuyết nguyễn thị ánh" userId="a6fbc05945fbe6a6" providerId="LiveId" clId="{2BCCA182-CA4D-423F-BF6D-04B00F86CD21}" dt="2023-07-31T08:11:15.280" v="7192" actId="1076"/>
          <ac:spMkLst>
            <pc:docMk/>
            <pc:sldMk cId="192477311" sldId="319"/>
            <ac:spMk id="15" creationId="{C20A075D-9F5C-7ACE-7F4E-5E73F0A07F33}"/>
          </ac:spMkLst>
        </pc:spChg>
        <pc:spChg chg="add mod">
          <ac:chgData name="tuyết nguyễn thị ánh" userId="a6fbc05945fbe6a6" providerId="LiveId" clId="{2BCCA182-CA4D-423F-BF6D-04B00F86CD21}" dt="2023-07-31T14:57:58.661" v="10169" actId="20577"/>
          <ac:spMkLst>
            <pc:docMk/>
            <pc:sldMk cId="192477311" sldId="319"/>
            <ac:spMk id="17" creationId="{5A5319A9-AC7A-843C-7690-A7CBA700A314}"/>
          </ac:spMkLst>
        </pc:spChg>
        <pc:grpChg chg="del">
          <ac:chgData name="tuyết nguyễn thị ánh" userId="a6fbc05945fbe6a6" providerId="LiveId" clId="{2BCCA182-CA4D-423F-BF6D-04B00F86CD21}" dt="2023-07-31T07:52:33.509" v="6662" actId="478"/>
          <ac:grpSpMkLst>
            <pc:docMk/>
            <pc:sldMk cId="192477311" sldId="319"/>
            <ac:grpSpMk id="2" creationId="{EA01A648-1C2C-5011-AE9A-910850DD29FE}"/>
          </ac:grpSpMkLst>
        </pc:grpChg>
        <pc:grpChg chg="add mod">
          <ac:chgData name="tuyết nguyễn thị ánh" userId="a6fbc05945fbe6a6" providerId="LiveId" clId="{2BCCA182-CA4D-423F-BF6D-04B00F86CD21}" dt="2023-07-31T08:09:26.004" v="7114" actId="1076"/>
          <ac:grpSpMkLst>
            <pc:docMk/>
            <pc:sldMk cId="192477311" sldId="319"/>
            <ac:grpSpMk id="8" creationId="{8AD792BA-EA4B-59B1-CC63-5383CFDAA887}"/>
          </ac:grpSpMkLst>
        </pc:grpChg>
        <pc:grpChg chg="del">
          <ac:chgData name="tuyết nguyễn thị ánh" userId="a6fbc05945fbe6a6" providerId="LiveId" clId="{2BCCA182-CA4D-423F-BF6D-04B00F86CD21}" dt="2023-07-31T07:52:29.270" v="6661" actId="478"/>
          <ac:grpSpMkLst>
            <pc:docMk/>
            <pc:sldMk cId="192477311" sldId="319"/>
            <ac:grpSpMk id="1158" creationId="{00000000-0000-0000-0000-000000000000}"/>
          </ac:grpSpMkLst>
        </pc:grpChg>
        <pc:picChg chg="del topLvl">
          <ac:chgData name="tuyết nguyễn thị ánh" userId="a6fbc05945fbe6a6" providerId="LiveId" clId="{2BCCA182-CA4D-423F-BF6D-04B00F86CD21}" dt="2023-07-31T07:52:34.154" v="6663" actId="478"/>
          <ac:picMkLst>
            <pc:docMk/>
            <pc:sldMk cId="192477311" sldId="319"/>
            <ac:picMk id="4" creationId="{82B68239-CC9F-2A4A-9B7A-B17E6C3C4128}"/>
          </ac:picMkLst>
        </pc:picChg>
        <pc:picChg chg="add mod">
          <ac:chgData name="tuyết nguyễn thị ánh" userId="a6fbc05945fbe6a6" providerId="LiveId" clId="{2BCCA182-CA4D-423F-BF6D-04B00F86CD21}" dt="2023-07-31T08:12:21.399" v="7213" actId="1076"/>
          <ac:picMkLst>
            <pc:docMk/>
            <pc:sldMk cId="192477311" sldId="319"/>
            <ac:picMk id="19" creationId="{47EAB049-F694-8EDA-C54C-17377620FF09}"/>
          </ac:picMkLst>
        </pc:picChg>
      </pc:sldChg>
      <pc:sldChg chg="add del">
        <pc:chgData name="tuyết nguyễn thị ánh" userId="a6fbc05945fbe6a6" providerId="LiveId" clId="{2BCCA182-CA4D-423F-BF6D-04B00F86CD21}" dt="2023-07-31T08:24:00.521" v="7412" actId="47"/>
        <pc:sldMkLst>
          <pc:docMk/>
          <pc:sldMk cId="1130295890" sldId="320"/>
        </pc:sldMkLst>
      </pc:sldChg>
      <pc:sldChg chg="del">
        <pc:chgData name="tuyết nguyễn thị ánh" userId="a6fbc05945fbe6a6" providerId="LiveId" clId="{2BCCA182-CA4D-423F-BF6D-04B00F86CD21}" dt="2023-07-31T08:18:27.625" v="7323" actId="47"/>
        <pc:sldMkLst>
          <pc:docMk/>
          <pc:sldMk cId="1951870920" sldId="321"/>
        </pc:sldMkLst>
      </pc:sldChg>
      <pc:sldChg chg="del">
        <pc:chgData name="tuyết nguyễn thị ánh" userId="a6fbc05945fbe6a6" providerId="LiveId" clId="{2BCCA182-CA4D-423F-BF6D-04B00F86CD21}" dt="2023-07-31T08:18:28.281" v="7324" actId="47"/>
        <pc:sldMkLst>
          <pc:docMk/>
          <pc:sldMk cId="1741910386" sldId="322"/>
        </pc:sldMkLst>
      </pc:sldChg>
      <pc:sldChg chg="del ord">
        <pc:chgData name="tuyết nguyễn thị ánh" userId="a6fbc05945fbe6a6" providerId="LiveId" clId="{2BCCA182-CA4D-423F-BF6D-04B00F86CD21}" dt="2023-07-31T07:52:57.087" v="6669" actId="47"/>
        <pc:sldMkLst>
          <pc:docMk/>
          <pc:sldMk cId="2215499006" sldId="323"/>
        </pc:sldMkLst>
      </pc:sldChg>
      <pc:sldChg chg="del">
        <pc:chgData name="tuyết nguyễn thị ánh" userId="a6fbc05945fbe6a6" providerId="LiveId" clId="{2BCCA182-CA4D-423F-BF6D-04B00F86CD21}" dt="2023-07-31T08:18:34.177" v="7326" actId="47"/>
        <pc:sldMkLst>
          <pc:docMk/>
          <pc:sldMk cId="183676098" sldId="324"/>
        </pc:sldMkLst>
      </pc:sldChg>
      <pc:sldChg chg="del">
        <pc:chgData name="tuyết nguyễn thị ánh" userId="a6fbc05945fbe6a6" providerId="LiveId" clId="{2BCCA182-CA4D-423F-BF6D-04B00F86CD21}" dt="2023-07-31T08:18:35.059" v="7327" actId="47"/>
        <pc:sldMkLst>
          <pc:docMk/>
          <pc:sldMk cId="2745561262" sldId="325"/>
        </pc:sldMkLst>
      </pc:sldChg>
      <pc:sldChg chg="del">
        <pc:chgData name="tuyết nguyễn thị ánh" userId="a6fbc05945fbe6a6" providerId="LiveId" clId="{2BCCA182-CA4D-423F-BF6D-04B00F86CD21}" dt="2023-07-31T08:18:36.315" v="7328" actId="47"/>
        <pc:sldMkLst>
          <pc:docMk/>
          <pc:sldMk cId="1504694592" sldId="327"/>
        </pc:sldMkLst>
      </pc:sldChg>
      <pc:sldChg chg="del">
        <pc:chgData name="tuyết nguyễn thị ánh" userId="a6fbc05945fbe6a6" providerId="LiveId" clId="{2BCCA182-CA4D-423F-BF6D-04B00F86CD21}" dt="2023-07-31T08:18:37.489" v="7329" actId="47"/>
        <pc:sldMkLst>
          <pc:docMk/>
          <pc:sldMk cId="1385700624" sldId="328"/>
        </pc:sldMkLst>
      </pc:sldChg>
      <pc:sldChg chg="del">
        <pc:chgData name="tuyết nguyễn thị ánh" userId="a6fbc05945fbe6a6" providerId="LiveId" clId="{2BCCA182-CA4D-423F-BF6D-04B00F86CD21}" dt="2023-07-31T08:18:39.601" v="7331" actId="47"/>
        <pc:sldMkLst>
          <pc:docMk/>
          <pc:sldMk cId="2288634677" sldId="329"/>
        </pc:sldMkLst>
      </pc:sldChg>
      <pc:sldChg chg="del">
        <pc:chgData name="tuyết nguyễn thị ánh" userId="a6fbc05945fbe6a6" providerId="LiveId" clId="{2BCCA182-CA4D-423F-BF6D-04B00F86CD21}" dt="2023-07-31T08:18:39.952" v="7332" actId="47"/>
        <pc:sldMkLst>
          <pc:docMk/>
          <pc:sldMk cId="3624840022" sldId="330"/>
        </pc:sldMkLst>
      </pc:sldChg>
      <pc:sldChg chg="del">
        <pc:chgData name="tuyết nguyễn thị ánh" userId="a6fbc05945fbe6a6" providerId="LiveId" clId="{2BCCA182-CA4D-423F-BF6D-04B00F86CD21}" dt="2023-07-31T09:22:11.035" v="8954" actId="47"/>
        <pc:sldMkLst>
          <pc:docMk/>
          <pc:sldMk cId="4060730368" sldId="331"/>
        </pc:sldMkLst>
      </pc:sldChg>
      <pc:sldChg chg="del">
        <pc:chgData name="tuyết nguyễn thị ánh" userId="a6fbc05945fbe6a6" providerId="LiveId" clId="{2BCCA182-CA4D-423F-BF6D-04B00F86CD21}" dt="2023-07-31T09:32:28.130" v="9129" actId="47"/>
        <pc:sldMkLst>
          <pc:docMk/>
          <pc:sldMk cId="510113723" sldId="332"/>
        </pc:sldMkLst>
      </pc:sldChg>
      <pc:sldChg chg="del">
        <pc:chgData name="tuyết nguyễn thị ánh" userId="a6fbc05945fbe6a6" providerId="LiveId" clId="{2BCCA182-CA4D-423F-BF6D-04B00F86CD21}" dt="2023-07-31T09:32:26.826" v="9128" actId="47"/>
        <pc:sldMkLst>
          <pc:docMk/>
          <pc:sldMk cId="1011000900" sldId="333"/>
        </pc:sldMkLst>
      </pc:sldChg>
      <pc:sldChg chg="del">
        <pc:chgData name="tuyết nguyễn thị ánh" userId="a6fbc05945fbe6a6" providerId="LiveId" clId="{2BCCA182-CA4D-423F-BF6D-04B00F86CD21}" dt="2023-07-31T09:32:41.633" v="9135" actId="47"/>
        <pc:sldMkLst>
          <pc:docMk/>
          <pc:sldMk cId="4002681003" sldId="334"/>
        </pc:sldMkLst>
      </pc:sldChg>
      <pc:sldChg chg="addSp delSp modSp mod delAnim modAnim">
        <pc:chgData name="tuyết nguyễn thị ánh" userId="a6fbc05945fbe6a6" providerId="LiveId" clId="{2BCCA182-CA4D-423F-BF6D-04B00F86CD21}" dt="2023-07-31T15:01:58.959" v="10219"/>
        <pc:sldMkLst>
          <pc:docMk/>
          <pc:sldMk cId="3982047859" sldId="335"/>
        </pc:sldMkLst>
        <pc:spChg chg="del">
          <ac:chgData name="tuyết nguyễn thị ánh" userId="a6fbc05945fbe6a6" providerId="LiveId" clId="{2BCCA182-CA4D-423F-BF6D-04B00F86CD21}" dt="2023-07-31T09:37:50.123" v="9241" actId="478"/>
          <ac:spMkLst>
            <pc:docMk/>
            <pc:sldMk cId="3982047859" sldId="335"/>
            <ac:spMk id="2" creationId="{92C234A0-74D6-5437-8C84-5E7E307BE808}"/>
          </ac:spMkLst>
        </pc:spChg>
        <pc:spChg chg="del">
          <ac:chgData name="tuyết nguyễn thị ánh" userId="a6fbc05945fbe6a6" providerId="LiveId" clId="{2BCCA182-CA4D-423F-BF6D-04B00F86CD21}" dt="2023-07-31T09:37:49.054" v="9240" actId="478"/>
          <ac:spMkLst>
            <pc:docMk/>
            <pc:sldMk cId="3982047859" sldId="335"/>
            <ac:spMk id="3" creationId="{43470C1F-113C-8F9E-8D45-18BDE921727D}"/>
          </ac:spMkLst>
        </pc:spChg>
        <pc:spChg chg="add mod">
          <ac:chgData name="tuyết nguyễn thị ánh" userId="a6fbc05945fbe6a6" providerId="LiveId" clId="{2BCCA182-CA4D-423F-BF6D-04B00F86CD21}" dt="2023-07-31T09:38:04.931" v="9243"/>
          <ac:spMkLst>
            <pc:docMk/>
            <pc:sldMk cId="3982047859" sldId="335"/>
            <ac:spMk id="4" creationId="{F3846659-0398-2B81-27A6-A2E6EEA36C96}"/>
          </ac:spMkLst>
        </pc:spChg>
        <pc:spChg chg="del">
          <ac:chgData name="tuyết nguyễn thị ánh" userId="a6fbc05945fbe6a6" providerId="LiveId" clId="{2BCCA182-CA4D-423F-BF6D-04B00F86CD21}" dt="2023-07-31T09:37:44.055" v="9238" actId="478"/>
          <ac:spMkLst>
            <pc:docMk/>
            <pc:sldMk cId="3982047859" sldId="335"/>
            <ac:spMk id="5" creationId="{EB49AD0B-C6BE-6A1C-0B3D-96AA0D0413E2}"/>
          </ac:spMkLst>
        </pc:spChg>
        <pc:spChg chg="del">
          <ac:chgData name="tuyết nguyễn thị ánh" userId="a6fbc05945fbe6a6" providerId="LiveId" clId="{2BCCA182-CA4D-423F-BF6D-04B00F86CD21}" dt="2023-07-31T09:38:04.409" v="9242" actId="478"/>
          <ac:spMkLst>
            <pc:docMk/>
            <pc:sldMk cId="3982047859" sldId="335"/>
            <ac:spMk id="6" creationId="{AF212D37-DF0C-4150-9AD9-DFE4EDB44E21}"/>
          </ac:spMkLst>
        </pc:spChg>
        <pc:spChg chg="del">
          <ac:chgData name="tuyết nguyễn thị ánh" userId="a6fbc05945fbe6a6" providerId="LiveId" clId="{2BCCA182-CA4D-423F-BF6D-04B00F86CD21}" dt="2023-07-31T09:37:45.067" v="9239" actId="478"/>
          <ac:spMkLst>
            <pc:docMk/>
            <pc:sldMk cId="3982047859" sldId="335"/>
            <ac:spMk id="7" creationId="{0FC003C6-209E-E395-63D2-1D6980EB5D80}"/>
          </ac:spMkLst>
        </pc:spChg>
        <pc:spChg chg="add mod">
          <ac:chgData name="tuyết nguyễn thị ánh" userId="a6fbc05945fbe6a6" providerId="LiveId" clId="{2BCCA182-CA4D-423F-BF6D-04B00F86CD21}" dt="2023-07-31T09:38:04.931" v="9243"/>
          <ac:spMkLst>
            <pc:docMk/>
            <pc:sldMk cId="3982047859" sldId="335"/>
            <ac:spMk id="9" creationId="{CF3FCF3F-89EB-074F-635E-0D7B8DEE10D0}"/>
          </ac:spMkLst>
        </pc:spChg>
        <pc:spChg chg="add mod">
          <ac:chgData name="tuyết nguyễn thị ánh" userId="a6fbc05945fbe6a6" providerId="LiveId" clId="{2BCCA182-CA4D-423F-BF6D-04B00F86CD21}" dt="2023-07-31T09:38:07.441" v="9244" actId="1076"/>
          <ac:spMkLst>
            <pc:docMk/>
            <pc:sldMk cId="3982047859" sldId="335"/>
            <ac:spMk id="10" creationId="{0B72D959-AFBB-26A1-AA5E-7C421230A9F5}"/>
          </ac:spMkLst>
        </pc:spChg>
        <pc:spChg chg="add mod">
          <ac:chgData name="tuyết nguyễn thị ánh" userId="a6fbc05945fbe6a6" providerId="LiveId" clId="{2BCCA182-CA4D-423F-BF6D-04B00F86CD21}" dt="2023-07-31T09:38:31.568" v="9251" actId="1076"/>
          <ac:spMkLst>
            <pc:docMk/>
            <pc:sldMk cId="3982047859" sldId="335"/>
            <ac:spMk id="12" creationId="{2476F27B-9DB6-DDCB-0289-DBD563269F19}"/>
          </ac:spMkLst>
        </pc:spChg>
        <pc:picChg chg="del">
          <ac:chgData name="tuyết nguyễn thị ánh" userId="a6fbc05945fbe6a6" providerId="LiveId" clId="{2BCCA182-CA4D-423F-BF6D-04B00F86CD21}" dt="2023-07-31T09:38:08.853" v="9245" actId="478"/>
          <ac:picMkLst>
            <pc:docMk/>
            <pc:sldMk cId="3982047859" sldId="335"/>
            <ac:picMk id="8" creationId="{58E8EB42-EB73-ADCE-6483-8D4E9AA90B0A}"/>
          </ac:picMkLst>
        </pc:picChg>
        <pc:picChg chg="add mod">
          <ac:chgData name="tuyết nguyễn thị ánh" userId="a6fbc05945fbe6a6" providerId="LiveId" clId="{2BCCA182-CA4D-423F-BF6D-04B00F86CD21}" dt="2023-07-31T09:38:45.717" v="9255" actId="1076"/>
          <ac:picMkLst>
            <pc:docMk/>
            <pc:sldMk cId="3982047859" sldId="335"/>
            <ac:picMk id="13" creationId="{C62C6CAA-CEAA-8804-F08D-1791574C5B5E}"/>
          </ac:picMkLst>
        </pc:picChg>
      </pc:sldChg>
      <pc:sldChg chg="addSp delSp modSp mod modAnim">
        <pc:chgData name="tuyết nguyễn thị ánh" userId="a6fbc05945fbe6a6" providerId="LiveId" clId="{2BCCA182-CA4D-423F-BF6D-04B00F86CD21}" dt="2023-07-31T15:02:18.872" v="10223"/>
        <pc:sldMkLst>
          <pc:docMk/>
          <pc:sldMk cId="3258401674" sldId="336"/>
        </pc:sldMkLst>
        <pc:spChg chg="mod">
          <ac:chgData name="tuyết nguyễn thị ánh" userId="a6fbc05945fbe6a6" providerId="LiveId" clId="{2BCCA182-CA4D-423F-BF6D-04B00F86CD21}" dt="2023-07-31T09:46:01.333" v="9514" actId="1076"/>
          <ac:spMkLst>
            <pc:docMk/>
            <pc:sldMk cId="3258401674" sldId="336"/>
            <ac:spMk id="2" creationId="{FF08A7BA-6C42-2099-D3D5-DC0DA6FCBD29}"/>
          </ac:spMkLst>
        </pc:spChg>
        <pc:spChg chg="mod">
          <ac:chgData name="tuyết nguyễn thị ánh" userId="a6fbc05945fbe6a6" providerId="LiveId" clId="{2BCCA182-CA4D-423F-BF6D-04B00F86CD21}" dt="2023-07-31T09:45:59.595" v="9513" actId="14100"/>
          <ac:spMkLst>
            <pc:docMk/>
            <pc:sldMk cId="3258401674" sldId="336"/>
            <ac:spMk id="3" creationId="{2903D6EA-123D-40B6-5E00-6DDDB1DC9EB5}"/>
          </ac:spMkLst>
        </pc:spChg>
        <pc:spChg chg="add mod">
          <ac:chgData name="tuyết nguyễn thị ánh" userId="a6fbc05945fbe6a6" providerId="LiveId" clId="{2BCCA182-CA4D-423F-BF6D-04B00F86CD21}" dt="2023-07-31T09:46:09.311" v="9516" actId="1076"/>
          <ac:spMkLst>
            <pc:docMk/>
            <pc:sldMk cId="3258401674" sldId="336"/>
            <ac:spMk id="4" creationId="{8D0EF653-CDA7-F638-7952-91D4AD032D95}"/>
          </ac:spMkLst>
        </pc:spChg>
        <pc:spChg chg="add mod ord">
          <ac:chgData name="tuyết nguyễn thị ánh" userId="a6fbc05945fbe6a6" providerId="LiveId" clId="{2BCCA182-CA4D-423F-BF6D-04B00F86CD21}" dt="2023-07-31T15:02:09.266" v="10220" actId="1076"/>
          <ac:spMkLst>
            <pc:docMk/>
            <pc:sldMk cId="3258401674" sldId="336"/>
            <ac:spMk id="15" creationId="{01D72F97-70F2-286A-F0AD-DD7C43C4221F}"/>
          </ac:spMkLst>
        </pc:spChg>
        <pc:grpChg chg="del">
          <ac:chgData name="tuyết nguyễn thị ánh" userId="a6fbc05945fbe6a6" providerId="LiveId" clId="{2BCCA182-CA4D-423F-BF6D-04B00F86CD21}" dt="2023-07-31T09:41:08.960" v="9262" actId="478"/>
          <ac:grpSpMkLst>
            <pc:docMk/>
            <pc:sldMk cId="3258401674" sldId="336"/>
            <ac:grpSpMk id="6" creationId="{2F004BDE-E728-46E5-FABE-3B14C6DCAC96}"/>
          </ac:grpSpMkLst>
        </pc:grpChg>
        <pc:grpChg chg="mod">
          <ac:chgData name="tuyết nguyễn thị ánh" userId="a6fbc05945fbe6a6" providerId="LiveId" clId="{2BCCA182-CA4D-423F-BF6D-04B00F86CD21}" dt="2023-07-31T09:45:29.539" v="9503" actId="14100"/>
          <ac:grpSpMkLst>
            <pc:docMk/>
            <pc:sldMk cId="3258401674" sldId="336"/>
            <ac:grpSpMk id="38" creationId="{FD6963A9-8DF3-3641-56FC-3DF93B91B8A1}"/>
          </ac:grpSpMkLst>
        </pc:grpChg>
        <pc:picChg chg="add mod">
          <ac:chgData name="tuyết nguyễn thị ánh" userId="a6fbc05945fbe6a6" providerId="LiveId" clId="{2BCCA182-CA4D-423F-BF6D-04B00F86CD21}" dt="2023-07-31T09:46:34.024" v="9521" actId="1076"/>
          <ac:picMkLst>
            <pc:docMk/>
            <pc:sldMk cId="3258401674" sldId="336"/>
            <ac:picMk id="19" creationId="{7C6FE446-9F10-5F05-4F63-302763A32EAE}"/>
          </ac:picMkLst>
        </pc:picChg>
      </pc:sldChg>
      <pc:sldChg chg="addSp delSp modSp mod delAnim modAnim">
        <pc:chgData name="tuyết nguyễn thị ánh" userId="a6fbc05945fbe6a6" providerId="LiveId" clId="{2BCCA182-CA4D-423F-BF6D-04B00F86CD21}" dt="2023-07-31T15:03:08.828" v="10234"/>
        <pc:sldMkLst>
          <pc:docMk/>
          <pc:sldMk cId="3122551398" sldId="337"/>
        </pc:sldMkLst>
        <pc:spChg chg="mod">
          <ac:chgData name="tuyết nguyễn thị ánh" userId="a6fbc05945fbe6a6" providerId="LiveId" clId="{2BCCA182-CA4D-423F-BF6D-04B00F86CD21}" dt="2023-07-31T09:52:30.465" v="9618" actId="20577"/>
          <ac:spMkLst>
            <pc:docMk/>
            <pc:sldMk cId="3122551398" sldId="337"/>
            <ac:spMk id="2" creationId="{1D6B6E47-5F55-1CED-A6B3-64DAC1266626}"/>
          </ac:spMkLst>
        </pc:spChg>
        <pc:spChg chg="mod">
          <ac:chgData name="tuyết nguyễn thị ánh" userId="a6fbc05945fbe6a6" providerId="LiveId" clId="{2BCCA182-CA4D-423F-BF6D-04B00F86CD21}" dt="2023-07-31T09:54:12.359" v="9644" actId="14100"/>
          <ac:spMkLst>
            <pc:docMk/>
            <pc:sldMk cId="3122551398" sldId="337"/>
            <ac:spMk id="3" creationId="{3FCE842A-8DB2-18D7-8FEB-51507E5A5357}"/>
          </ac:spMkLst>
        </pc:spChg>
        <pc:spChg chg="del">
          <ac:chgData name="tuyết nguyễn thị ánh" userId="a6fbc05945fbe6a6" providerId="LiveId" clId="{2BCCA182-CA4D-423F-BF6D-04B00F86CD21}" dt="2023-07-31T09:52:34.052" v="9619" actId="478"/>
          <ac:spMkLst>
            <pc:docMk/>
            <pc:sldMk cId="3122551398" sldId="337"/>
            <ac:spMk id="5" creationId="{B018876B-D8F0-EE85-5AF2-33ED332552FE}"/>
          </ac:spMkLst>
        </pc:spChg>
        <pc:spChg chg="add mod">
          <ac:chgData name="tuyết nguyễn thị ánh" userId="a6fbc05945fbe6a6" providerId="LiveId" clId="{2BCCA182-CA4D-423F-BF6D-04B00F86CD21}" dt="2023-07-31T09:54:15.394" v="9646" actId="1076"/>
          <ac:spMkLst>
            <pc:docMk/>
            <pc:sldMk cId="3122551398" sldId="337"/>
            <ac:spMk id="6" creationId="{90656784-16DB-2BE7-7E2F-9E34A2FE6D6D}"/>
          </ac:spMkLst>
        </pc:spChg>
        <pc:spChg chg="del">
          <ac:chgData name="tuyết nguyễn thị ánh" userId="a6fbc05945fbe6a6" providerId="LiveId" clId="{2BCCA182-CA4D-423F-BF6D-04B00F86CD21}" dt="2023-07-31T09:52:35.311" v="9620" actId="478"/>
          <ac:spMkLst>
            <pc:docMk/>
            <pc:sldMk cId="3122551398" sldId="337"/>
            <ac:spMk id="7" creationId="{4594F1F9-C9D9-80AA-A106-1F6348C6E032}"/>
          </ac:spMkLst>
        </pc:spChg>
        <pc:picChg chg="add del mod">
          <ac:chgData name="tuyết nguyễn thị ánh" userId="a6fbc05945fbe6a6" providerId="LiveId" clId="{2BCCA182-CA4D-423F-BF6D-04B00F86CD21}" dt="2023-07-31T09:54:31.783" v="9648" actId="478"/>
          <ac:picMkLst>
            <pc:docMk/>
            <pc:sldMk cId="3122551398" sldId="337"/>
            <ac:picMk id="9" creationId="{E644F155-D28E-1E0F-D7EC-AEB1DFDC05B2}"/>
          </ac:picMkLst>
        </pc:picChg>
        <pc:picChg chg="add mod modCrop">
          <ac:chgData name="tuyết nguyễn thị ánh" userId="a6fbc05945fbe6a6" providerId="LiveId" clId="{2BCCA182-CA4D-423F-BF6D-04B00F86CD21}" dt="2023-07-31T09:57:58.218" v="9655" actId="1076"/>
          <ac:picMkLst>
            <pc:docMk/>
            <pc:sldMk cId="3122551398" sldId="337"/>
            <ac:picMk id="11" creationId="{506618D6-5C5C-F505-C987-6D04A9C12329}"/>
          </ac:picMkLst>
        </pc:picChg>
        <pc:picChg chg="del">
          <ac:chgData name="tuyết nguyễn thị ánh" userId="a6fbc05945fbe6a6" providerId="LiveId" clId="{2BCCA182-CA4D-423F-BF6D-04B00F86CD21}" dt="2023-07-31T09:52:26.842" v="9614" actId="478"/>
          <ac:picMkLst>
            <pc:docMk/>
            <pc:sldMk cId="3122551398" sldId="337"/>
            <ac:picMk id="30" creationId="{10C32C29-A6F5-6EA2-9DC1-431E18EB2351}"/>
          </ac:picMkLst>
        </pc:picChg>
      </pc:sldChg>
      <pc:sldChg chg="del">
        <pc:chgData name="tuyết nguyễn thị ánh" userId="a6fbc05945fbe6a6" providerId="LiveId" clId="{2BCCA182-CA4D-423F-BF6D-04B00F86CD21}" dt="2023-07-31T09:59:16.936" v="9672" actId="47"/>
        <pc:sldMkLst>
          <pc:docMk/>
          <pc:sldMk cId="1755452790" sldId="338"/>
        </pc:sldMkLst>
      </pc:sldChg>
      <pc:sldChg chg="del">
        <pc:chgData name="tuyết nguyễn thị ánh" userId="a6fbc05945fbe6a6" providerId="LiveId" clId="{2BCCA182-CA4D-423F-BF6D-04B00F86CD21}" dt="2023-07-31T09:58:10.375" v="9656" actId="47"/>
        <pc:sldMkLst>
          <pc:docMk/>
          <pc:sldMk cId="2223577404" sldId="339"/>
        </pc:sldMkLst>
      </pc:sldChg>
      <pc:sldChg chg="addSp delSp modSp add mod delAnim modAnim">
        <pc:chgData name="tuyết nguyễn thị ánh" userId="a6fbc05945fbe6a6" providerId="LiveId" clId="{2BCCA182-CA4D-423F-BF6D-04B00F86CD21}" dt="2023-07-31T14:48:50.061" v="10102"/>
        <pc:sldMkLst>
          <pc:docMk/>
          <pc:sldMk cId="2813328930" sldId="341"/>
        </pc:sldMkLst>
        <pc:spChg chg="add mod">
          <ac:chgData name="tuyết nguyễn thị ánh" userId="a6fbc05945fbe6a6" providerId="LiveId" clId="{2BCCA182-CA4D-423F-BF6D-04B00F86CD21}" dt="2023-07-31T03:14:04.362" v="1586" actId="1036"/>
          <ac:spMkLst>
            <pc:docMk/>
            <pc:sldMk cId="2813328930" sldId="341"/>
            <ac:spMk id="2" creationId="{FDE76A1E-0586-8820-C3A5-C9CE8AFD6AE8}"/>
          </ac:spMkLst>
        </pc:spChg>
        <pc:spChg chg="add mod">
          <ac:chgData name="tuyết nguyễn thị ánh" userId="a6fbc05945fbe6a6" providerId="LiveId" clId="{2BCCA182-CA4D-423F-BF6D-04B00F86CD21}" dt="2023-07-31T03:14:04.362" v="1586" actId="1036"/>
          <ac:spMkLst>
            <pc:docMk/>
            <pc:sldMk cId="2813328930" sldId="341"/>
            <ac:spMk id="3" creationId="{F9E25C71-5DB1-816F-ADB6-2D64991C2475}"/>
          </ac:spMkLst>
        </pc:spChg>
        <pc:spChg chg="mod">
          <ac:chgData name="tuyết nguyễn thị ánh" userId="a6fbc05945fbe6a6" providerId="LiveId" clId="{2BCCA182-CA4D-423F-BF6D-04B00F86CD21}" dt="2023-07-31T03:11:04.190" v="1513" actId="255"/>
          <ac:spMkLst>
            <pc:docMk/>
            <pc:sldMk cId="2813328930" sldId="341"/>
            <ac:spMk id="6" creationId="{FB12E7BA-C141-0252-5B17-1DCE17660C7E}"/>
          </ac:spMkLst>
        </pc:spChg>
        <pc:spChg chg="mod">
          <ac:chgData name="tuyết nguyễn thị ánh" userId="a6fbc05945fbe6a6" providerId="LiveId" clId="{2BCCA182-CA4D-423F-BF6D-04B00F86CD21}" dt="2023-07-31T03:10:39.638" v="1508" actId="1076"/>
          <ac:spMkLst>
            <pc:docMk/>
            <pc:sldMk cId="2813328930" sldId="341"/>
            <ac:spMk id="8" creationId="{3D01F275-366D-7661-CCAC-F88697BB4DBA}"/>
          </ac:spMkLst>
        </pc:spChg>
        <pc:spChg chg="add del mod">
          <ac:chgData name="tuyết nguyễn thị ánh" userId="a6fbc05945fbe6a6" providerId="LiveId" clId="{2BCCA182-CA4D-423F-BF6D-04B00F86CD21}" dt="2023-07-31T03:12:52.900" v="1565" actId="478"/>
          <ac:spMkLst>
            <pc:docMk/>
            <pc:sldMk cId="2813328930" sldId="341"/>
            <ac:spMk id="9" creationId="{4843EA81-F92F-3F99-F6DF-ECA67DC072F2}"/>
          </ac:spMkLst>
        </pc:spChg>
        <pc:spChg chg="mod">
          <ac:chgData name="tuyết nguyễn thị ánh" userId="a6fbc05945fbe6a6" providerId="LiveId" clId="{2BCCA182-CA4D-423F-BF6D-04B00F86CD21}" dt="2023-07-31T03:13:40.148" v="1571" actId="1076"/>
          <ac:spMkLst>
            <pc:docMk/>
            <pc:sldMk cId="2813328930" sldId="341"/>
            <ac:spMk id="15" creationId="{305AFB49-8571-35FF-1C82-2D21F6DEC217}"/>
          </ac:spMkLst>
        </pc:spChg>
        <pc:spChg chg="mod">
          <ac:chgData name="tuyết nguyễn thị ánh" userId="a6fbc05945fbe6a6" providerId="LiveId" clId="{2BCCA182-CA4D-423F-BF6D-04B00F86CD21}" dt="2023-07-31T03:13:03.843" v="1569" actId="255"/>
          <ac:spMkLst>
            <pc:docMk/>
            <pc:sldMk cId="2813328930" sldId="341"/>
            <ac:spMk id="22" creationId="{E693A5F4-603E-1D31-1C36-6D22061E00A6}"/>
          </ac:spMkLst>
        </pc:spChg>
        <pc:spChg chg="mod">
          <ac:chgData name="tuyết nguyễn thị ánh" userId="a6fbc05945fbe6a6" providerId="LiveId" clId="{2BCCA182-CA4D-423F-BF6D-04B00F86CD21}" dt="2023-07-31T03:13:48.608" v="1573" actId="1076"/>
          <ac:spMkLst>
            <pc:docMk/>
            <pc:sldMk cId="2813328930" sldId="341"/>
            <ac:spMk id="23" creationId="{122F9750-04A5-0175-7D8B-BC567CB3CC6F}"/>
          </ac:spMkLst>
        </pc:spChg>
        <pc:spChg chg="del">
          <ac:chgData name="tuyết nguyễn thị ánh" userId="a6fbc05945fbe6a6" providerId="LiveId" clId="{2BCCA182-CA4D-423F-BF6D-04B00F86CD21}" dt="2023-07-31T03:06:12.682" v="1463" actId="478"/>
          <ac:spMkLst>
            <pc:docMk/>
            <pc:sldMk cId="2813328930" sldId="341"/>
            <ac:spMk id="24" creationId="{20C96DF0-F551-7EFD-A789-26112FB4BDC3}"/>
          </ac:spMkLst>
        </pc:spChg>
        <pc:grpChg chg="add del mod">
          <ac:chgData name="tuyết nguyễn thị ánh" userId="a6fbc05945fbe6a6" providerId="LiveId" clId="{2BCCA182-CA4D-423F-BF6D-04B00F86CD21}" dt="2023-07-31T03:12:54.850" v="1566" actId="478"/>
          <ac:grpSpMkLst>
            <pc:docMk/>
            <pc:sldMk cId="2813328930" sldId="341"/>
            <ac:grpSpMk id="4" creationId="{C4B7A357-3244-9D18-23B9-9BA098186E64}"/>
          </ac:grpSpMkLst>
        </pc:grpChg>
        <pc:grpChg chg="del mod">
          <ac:chgData name="tuyết nguyễn thị ánh" userId="a6fbc05945fbe6a6" providerId="LiveId" clId="{2BCCA182-CA4D-423F-BF6D-04B00F86CD21}" dt="2023-07-31T03:06:11.049" v="1462" actId="478"/>
          <ac:grpSpMkLst>
            <pc:docMk/>
            <pc:sldMk cId="2813328930" sldId="341"/>
            <ac:grpSpMk id="16" creationId="{C14A83F0-EEE8-A328-862C-4CD86615651B}"/>
          </ac:grpSpMkLst>
        </pc:grpChg>
        <pc:grpChg chg="mod">
          <ac:chgData name="tuyết nguyễn thị ánh" userId="a6fbc05945fbe6a6" providerId="LiveId" clId="{2BCCA182-CA4D-423F-BF6D-04B00F86CD21}" dt="2023-07-31T03:13:45.308" v="1572" actId="1076"/>
          <ac:grpSpMkLst>
            <pc:docMk/>
            <pc:sldMk cId="2813328930" sldId="341"/>
            <ac:grpSpMk id="21" creationId="{61AA4451-90A1-0977-F3D3-93D7BE899020}"/>
          </ac:grpSpMkLst>
        </pc:grpChg>
        <pc:picChg chg="mod">
          <ac:chgData name="tuyết nguyễn thị ánh" userId="a6fbc05945fbe6a6" providerId="LiveId" clId="{2BCCA182-CA4D-423F-BF6D-04B00F86CD21}" dt="2023-07-31T03:11:04.190" v="1513" actId="255"/>
          <ac:picMkLst>
            <pc:docMk/>
            <pc:sldMk cId="2813328930" sldId="341"/>
            <ac:picMk id="5" creationId="{7D99358F-D034-8D46-E399-5D537FB718F9}"/>
          </ac:picMkLst>
        </pc:picChg>
        <pc:picChg chg="add mod modCrop">
          <ac:chgData name="tuyết nguyễn thị ánh" userId="a6fbc05945fbe6a6" providerId="LiveId" clId="{2BCCA182-CA4D-423F-BF6D-04B00F86CD21}" dt="2023-07-31T03:20:41.826" v="1599" actId="1076"/>
          <ac:picMkLst>
            <pc:docMk/>
            <pc:sldMk cId="2813328930" sldId="341"/>
            <ac:picMk id="11" creationId="{3C517B80-5C50-C5C7-0236-6D30AFA24895}"/>
          </ac:picMkLst>
        </pc:picChg>
        <pc:picChg chg="del mod modCrop">
          <ac:chgData name="tuyết nguyễn thị ánh" userId="a6fbc05945fbe6a6" providerId="LiveId" clId="{2BCCA182-CA4D-423F-BF6D-04B00F86CD21}" dt="2023-07-31T03:14:08.535" v="1588" actId="478"/>
          <ac:picMkLst>
            <pc:docMk/>
            <pc:sldMk cId="2813328930" sldId="341"/>
            <ac:picMk id="25" creationId="{B0EB2267-6CC3-959D-9ECA-10FC9893DD8A}"/>
          </ac:picMkLst>
        </pc:picChg>
      </pc:sldChg>
      <pc:sldChg chg="modSp add mod replId modAnim">
        <pc:chgData name="tuyết nguyễn thị ánh" userId="a6fbc05945fbe6a6" providerId="LiveId" clId="{2BCCA182-CA4D-423F-BF6D-04B00F86CD21}" dt="2023-07-31T14:50:08.594" v="10117"/>
        <pc:sldMkLst>
          <pc:docMk/>
          <pc:sldMk cId="3892243532" sldId="342"/>
        </pc:sldMkLst>
        <pc:spChg chg="mod">
          <ac:chgData name="tuyết nguyễn thị ánh" userId="a6fbc05945fbe6a6" providerId="LiveId" clId="{2BCCA182-CA4D-423F-BF6D-04B00F86CD21}" dt="2023-07-31T04:23:46.390" v="2263" actId="14100"/>
          <ac:spMkLst>
            <pc:docMk/>
            <pc:sldMk cId="3892243532" sldId="342"/>
            <ac:spMk id="3" creationId="{240DF478-FE9B-1A5C-59F5-8DF9BC970721}"/>
          </ac:spMkLst>
        </pc:spChg>
      </pc:sldChg>
      <pc:sldChg chg="add del replId">
        <pc:chgData name="tuyết nguyễn thị ánh" userId="a6fbc05945fbe6a6" providerId="LiveId" clId="{2BCCA182-CA4D-423F-BF6D-04B00F86CD21}" dt="2023-07-31T04:23:53.858" v="2264" actId="47"/>
        <pc:sldMkLst>
          <pc:docMk/>
          <pc:sldMk cId="701688141" sldId="343"/>
        </pc:sldMkLst>
      </pc:sldChg>
      <pc:sldChg chg="addSp delSp modSp add mod replId modClrScheme delAnim modAnim chgLayout">
        <pc:chgData name="tuyết nguyễn thị ánh" userId="a6fbc05945fbe6a6" providerId="LiveId" clId="{2BCCA182-CA4D-423F-BF6D-04B00F86CD21}" dt="2023-07-31T14:50:23.441" v="10118"/>
        <pc:sldMkLst>
          <pc:docMk/>
          <pc:sldMk cId="1908675036" sldId="344"/>
        </pc:sldMkLst>
        <pc:spChg chg="mod">
          <ac:chgData name="tuyết nguyễn thị ánh" userId="a6fbc05945fbe6a6" providerId="LiveId" clId="{2BCCA182-CA4D-423F-BF6D-04B00F86CD21}" dt="2023-07-31T04:51:06.354" v="2861" actId="20577"/>
          <ac:spMkLst>
            <pc:docMk/>
            <pc:sldMk cId="1908675036" sldId="344"/>
            <ac:spMk id="2" creationId="{434D48AA-B4D9-7E20-FCEA-B49E7C497B83}"/>
          </ac:spMkLst>
        </pc:spChg>
        <pc:spChg chg="mod">
          <ac:chgData name="tuyết nguyễn thị ánh" userId="a6fbc05945fbe6a6" providerId="LiveId" clId="{2BCCA182-CA4D-423F-BF6D-04B00F86CD21}" dt="2023-07-31T04:33:33.558" v="2522" actId="1076"/>
          <ac:spMkLst>
            <pc:docMk/>
            <pc:sldMk cId="1908675036" sldId="344"/>
            <ac:spMk id="3" creationId="{ECD6FFAB-267E-B2E0-B2B5-BB207CC5679A}"/>
          </ac:spMkLst>
        </pc:spChg>
        <pc:spChg chg="mod">
          <ac:chgData name="tuyết nguyễn thị ánh" userId="a6fbc05945fbe6a6" providerId="LiveId" clId="{2BCCA182-CA4D-423F-BF6D-04B00F86CD21}" dt="2023-07-31T04:33:33.558" v="2522" actId="1076"/>
          <ac:spMkLst>
            <pc:docMk/>
            <pc:sldMk cId="1908675036" sldId="344"/>
            <ac:spMk id="4" creationId="{71ADF563-D090-8AEB-F75A-F12EFD732D06}"/>
          </ac:spMkLst>
        </pc:spChg>
        <pc:spChg chg="mod">
          <ac:chgData name="tuyết nguyễn thị ánh" userId="a6fbc05945fbe6a6" providerId="LiveId" clId="{2BCCA182-CA4D-423F-BF6D-04B00F86CD21}" dt="2023-07-31T04:33:33.558" v="2522" actId="1076"/>
          <ac:spMkLst>
            <pc:docMk/>
            <pc:sldMk cId="1908675036" sldId="344"/>
            <ac:spMk id="5" creationId="{F0BDB801-21ED-D54C-BF8C-769534749421}"/>
          </ac:spMkLst>
        </pc:spChg>
        <pc:spChg chg="add mod">
          <ac:chgData name="tuyết nguyễn thị ánh" userId="a6fbc05945fbe6a6" providerId="LiveId" clId="{2BCCA182-CA4D-423F-BF6D-04B00F86CD21}" dt="2023-07-31T04:31:00.864" v="2474" actId="571"/>
          <ac:spMkLst>
            <pc:docMk/>
            <pc:sldMk cId="1908675036" sldId="344"/>
            <ac:spMk id="6" creationId="{73E091A6-69B0-01BA-1C1E-D79001FE1950}"/>
          </ac:spMkLst>
        </pc:spChg>
        <pc:spChg chg="mod">
          <ac:chgData name="tuyết nguyễn thị ánh" userId="a6fbc05945fbe6a6" providerId="LiveId" clId="{2BCCA182-CA4D-423F-BF6D-04B00F86CD21}" dt="2023-07-31T04:33:33.558" v="2522" actId="1076"/>
          <ac:spMkLst>
            <pc:docMk/>
            <pc:sldMk cId="1908675036" sldId="344"/>
            <ac:spMk id="7" creationId="{AB59BAA7-9857-51BD-F9BA-91922F29BA18}"/>
          </ac:spMkLst>
        </pc:spChg>
        <pc:spChg chg="mod">
          <ac:chgData name="tuyết nguyễn thị ánh" userId="a6fbc05945fbe6a6" providerId="LiveId" clId="{2BCCA182-CA4D-423F-BF6D-04B00F86CD21}" dt="2023-07-31T04:31:00.864" v="2474" actId="571"/>
          <ac:spMkLst>
            <pc:docMk/>
            <pc:sldMk cId="1908675036" sldId="344"/>
            <ac:spMk id="9" creationId="{4CE0A7A1-82A2-537F-1FDE-EEC5017AC346}"/>
          </ac:spMkLst>
        </pc:spChg>
        <pc:spChg chg="mod">
          <ac:chgData name="tuyết nguyễn thị ánh" userId="a6fbc05945fbe6a6" providerId="LiveId" clId="{2BCCA182-CA4D-423F-BF6D-04B00F86CD21}" dt="2023-07-31T04:31:00.864" v="2474" actId="571"/>
          <ac:spMkLst>
            <pc:docMk/>
            <pc:sldMk cId="1908675036" sldId="344"/>
            <ac:spMk id="10" creationId="{57E19C7B-A1D6-44C5-459E-8285275EDB2A}"/>
          </ac:spMkLst>
        </pc:spChg>
        <pc:spChg chg="add mod">
          <ac:chgData name="tuyết nguyễn thị ánh" userId="a6fbc05945fbe6a6" providerId="LiveId" clId="{2BCCA182-CA4D-423F-BF6D-04B00F86CD21}" dt="2023-07-31T04:31:00.864" v="2474" actId="571"/>
          <ac:spMkLst>
            <pc:docMk/>
            <pc:sldMk cId="1908675036" sldId="344"/>
            <ac:spMk id="11" creationId="{F001C55D-6EC2-813E-AFED-07E2062552ED}"/>
          </ac:spMkLst>
        </pc:spChg>
        <pc:spChg chg="add mod">
          <ac:chgData name="tuyết nguyễn thị ánh" userId="a6fbc05945fbe6a6" providerId="LiveId" clId="{2BCCA182-CA4D-423F-BF6D-04B00F86CD21}" dt="2023-07-31T04:31:16.549" v="2479" actId="571"/>
          <ac:spMkLst>
            <pc:docMk/>
            <pc:sldMk cId="1908675036" sldId="344"/>
            <ac:spMk id="12" creationId="{6BD1DB4F-D602-11EC-9169-A5B8469482BB}"/>
          </ac:spMkLst>
        </pc:spChg>
        <pc:spChg chg="add mod">
          <ac:chgData name="tuyết nguyễn thị ánh" userId="a6fbc05945fbe6a6" providerId="LiveId" clId="{2BCCA182-CA4D-423F-BF6D-04B00F86CD21}" dt="2023-07-31T04:31:16.549" v="2479" actId="571"/>
          <ac:spMkLst>
            <pc:docMk/>
            <pc:sldMk cId="1908675036" sldId="344"/>
            <ac:spMk id="13" creationId="{EDE292D8-2E8D-CED3-1DD8-B9F512E641C1}"/>
          </ac:spMkLst>
        </pc:spChg>
        <pc:spChg chg="del">
          <ac:chgData name="tuyết nguyễn thị ánh" userId="a6fbc05945fbe6a6" providerId="LiveId" clId="{2BCCA182-CA4D-423F-BF6D-04B00F86CD21}" dt="2023-07-31T04:31:10.214" v="2476" actId="478"/>
          <ac:spMkLst>
            <pc:docMk/>
            <pc:sldMk cId="1908675036" sldId="344"/>
            <ac:spMk id="15" creationId="{57AEDEF9-9D0E-4922-CB2E-11BA150E0538}"/>
          </ac:spMkLst>
        </pc:spChg>
        <pc:spChg chg="del">
          <ac:chgData name="tuyết nguyễn thị ánh" userId="a6fbc05945fbe6a6" providerId="LiveId" clId="{2BCCA182-CA4D-423F-BF6D-04B00F86CD21}" dt="2023-07-31T04:31:10.214" v="2476" actId="478"/>
          <ac:spMkLst>
            <pc:docMk/>
            <pc:sldMk cId="1908675036" sldId="344"/>
            <ac:spMk id="16" creationId="{E143F6BD-3F10-20E5-96B5-BA185305E49C}"/>
          </ac:spMkLst>
        </pc:spChg>
        <pc:spChg chg="del">
          <ac:chgData name="tuyết nguyễn thị ánh" userId="a6fbc05945fbe6a6" providerId="LiveId" clId="{2BCCA182-CA4D-423F-BF6D-04B00F86CD21}" dt="2023-07-31T04:31:10.214" v="2476" actId="478"/>
          <ac:spMkLst>
            <pc:docMk/>
            <pc:sldMk cId="1908675036" sldId="344"/>
            <ac:spMk id="20" creationId="{4C9A6CBD-9AB3-9E6E-4339-4181C4E2514F}"/>
          </ac:spMkLst>
        </pc:spChg>
        <pc:spChg chg="del">
          <ac:chgData name="tuyết nguyễn thị ánh" userId="a6fbc05945fbe6a6" providerId="LiveId" clId="{2BCCA182-CA4D-423F-BF6D-04B00F86CD21}" dt="2023-07-31T04:31:10.214" v="2476" actId="478"/>
          <ac:spMkLst>
            <pc:docMk/>
            <pc:sldMk cId="1908675036" sldId="344"/>
            <ac:spMk id="21" creationId="{5DB9AE08-5CDF-1159-20D0-78D7B054D8AE}"/>
          </ac:spMkLst>
        </pc:spChg>
        <pc:spChg chg="add mod">
          <ac:chgData name="tuyết nguyễn thị ánh" userId="a6fbc05945fbe6a6" providerId="LiveId" clId="{2BCCA182-CA4D-423F-BF6D-04B00F86CD21}" dt="2023-07-31T04:33:33.558" v="2522" actId="1076"/>
          <ac:spMkLst>
            <pc:docMk/>
            <pc:sldMk cId="1908675036" sldId="344"/>
            <ac:spMk id="22" creationId="{324480C0-D21A-AFE3-CBBE-C105D3A395EE}"/>
          </ac:spMkLst>
        </pc:spChg>
        <pc:spChg chg="add del mod ord">
          <ac:chgData name="tuyết nguyễn thị ánh" userId="a6fbc05945fbe6a6" providerId="LiveId" clId="{2BCCA182-CA4D-423F-BF6D-04B00F86CD21}" dt="2023-07-31T04:33:23.588" v="2521" actId="478"/>
          <ac:spMkLst>
            <pc:docMk/>
            <pc:sldMk cId="1908675036" sldId="344"/>
            <ac:spMk id="23" creationId="{04BD2575-B116-B469-4E68-23C0810A1413}"/>
          </ac:spMkLst>
        </pc:spChg>
        <pc:grpChg chg="add mod">
          <ac:chgData name="tuyết nguyễn thị ánh" userId="a6fbc05945fbe6a6" providerId="LiveId" clId="{2BCCA182-CA4D-423F-BF6D-04B00F86CD21}" dt="2023-07-31T04:31:00.864" v="2474" actId="571"/>
          <ac:grpSpMkLst>
            <pc:docMk/>
            <pc:sldMk cId="1908675036" sldId="344"/>
            <ac:grpSpMk id="8" creationId="{646769B8-2D78-D6F6-DF6B-586012B3EEAE}"/>
          </ac:grpSpMkLst>
        </pc:grpChg>
        <pc:grpChg chg="del">
          <ac:chgData name="tuyết nguyễn thị ánh" userId="a6fbc05945fbe6a6" providerId="LiveId" clId="{2BCCA182-CA4D-423F-BF6D-04B00F86CD21}" dt="2023-07-31T04:31:10.214" v="2476" actId="478"/>
          <ac:grpSpMkLst>
            <pc:docMk/>
            <pc:sldMk cId="1908675036" sldId="344"/>
            <ac:grpSpMk id="17" creationId="{4FF96736-3D90-99FD-F5E5-8EF61834AAC1}"/>
          </ac:grpSpMkLst>
        </pc:grpChg>
      </pc:sldChg>
      <pc:sldChg chg="add del">
        <pc:chgData name="tuyết nguyễn thị ánh" userId="a6fbc05945fbe6a6" providerId="LiveId" clId="{2BCCA182-CA4D-423F-BF6D-04B00F86CD21}" dt="2023-07-31T03:12:47.748" v="1563" actId="47"/>
        <pc:sldMkLst>
          <pc:docMk/>
          <pc:sldMk cId="407610133" sldId="345"/>
        </pc:sldMkLst>
      </pc:sldChg>
      <pc:sldChg chg="addSp delSp modSp add mod modTransition modAnim">
        <pc:chgData name="tuyết nguyễn thị ánh" userId="a6fbc05945fbe6a6" providerId="LiveId" clId="{2BCCA182-CA4D-423F-BF6D-04B00F86CD21}" dt="2023-07-31T15:07:08.186" v="10291"/>
        <pc:sldMkLst>
          <pc:docMk/>
          <pc:sldMk cId="707640979" sldId="345"/>
        </pc:sldMkLst>
        <pc:spChg chg="del">
          <ac:chgData name="tuyết nguyễn thị ánh" userId="a6fbc05945fbe6a6" providerId="LiveId" clId="{2BCCA182-CA4D-423F-BF6D-04B00F86CD21}" dt="2023-07-31T03:22:47.619" v="1600" actId="478"/>
          <ac:spMkLst>
            <pc:docMk/>
            <pc:sldMk cId="707640979" sldId="345"/>
            <ac:spMk id="2" creationId="{FDE76A1E-0586-8820-C3A5-C9CE8AFD6AE8}"/>
          </ac:spMkLst>
        </pc:spChg>
        <pc:spChg chg="del">
          <ac:chgData name="tuyết nguyễn thị ánh" userId="a6fbc05945fbe6a6" providerId="LiveId" clId="{2BCCA182-CA4D-423F-BF6D-04B00F86CD21}" dt="2023-07-31T03:22:50.286" v="1602" actId="478"/>
          <ac:spMkLst>
            <pc:docMk/>
            <pc:sldMk cId="707640979" sldId="345"/>
            <ac:spMk id="3" creationId="{F9E25C71-5DB1-816F-ADB6-2D64991C2475}"/>
          </ac:spMkLst>
        </pc:spChg>
        <pc:spChg chg="mod">
          <ac:chgData name="tuyết nguyễn thị ánh" userId="a6fbc05945fbe6a6" providerId="LiveId" clId="{2BCCA182-CA4D-423F-BF6D-04B00F86CD21}" dt="2023-07-31T03:22:59.439" v="1605" actId="255"/>
          <ac:spMkLst>
            <pc:docMk/>
            <pc:sldMk cId="707640979" sldId="345"/>
            <ac:spMk id="6" creationId="{FB12E7BA-C141-0252-5B17-1DCE17660C7E}"/>
          </ac:spMkLst>
        </pc:spChg>
        <pc:spChg chg="mod">
          <ac:chgData name="tuyết nguyễn thị ánh" userId="a6fbc05945fbe6a6" providerId="LiveId" clId="{2BCCA182-CA4D-423F-BF6D-04B00F86CD21}" dt="2023-07-31T03:33:27.049" v="1616" actId="1076"/>
          <ac:spMkLst>
            <pc:docMk/>
            <pc:sldMk cId="707640979" sldId="345"/>
            <ac:spMk id="9" creationId="{4843EA81-F92F-3F99-F6DF-ECA67DC072F2}"/>
          </ac:spMkLst>
        </pc:spChg>
        <pc:spChg chg="add mod">
          <ac:chgData name="tuyết nguyễn thị ánh" userId="a6fbc05945fbe6a6" providerId="LiveId" clId="{2BCCA182-CA4D-423F-BF6D-04B00F86CD21}" dt="2023-07-31T03:34:01.680" v="1630" actId="1076"/>
          <ac:spMkLst>
            <pc:docMk/>
            <pc:sldMk cId="707640979" sldId="345"/>
            <ac:spMk id="10" creationId="{56AB3768-FC80-69B4-8155-327573572933}"/>
          </ac:spMkLst>
        </pc:spChg>
        <pc:spChg chg="mod">
          <ac:chgData name="tuyết nguyễn thị ánh" userId="a6fbc05945fbe6a6" providerId="LiveId" clId="{2BCCA182-CA4D-423F-BF6D-04B00F86CD21}" dt="2023-07-31T03:23:07.876" v="1607" actId="1076"/>
          <ac:spMkLst>
            <pc:docMk/>
            <pc:sldMk cId="707640979" sldId="345"/>
            <ac:spMk id="15" creationId="{305AFB49-8571-35FF-1C82-2D21F6DEC217}"/>
          </ac:spMkLst>
        </pc:spChg>
        <pc:grpChg chg="mod">
          <ac:chgData name="tuyết nguyễn thị ánh" userId="a6fbc05945fbe6a6" providerId="LiveId" clId="{2BCCA182-CA4D-423F-BF6D-04B00F86CD21}" dt="2023-07-31T03:34:11.628" v="1631" actId="1076"/>
          <ac:grpSpMkLst>
            <pc:docMk/>
            <pc:sldMk cId="707640979" sldId="345"/>
            <ac:grpSpMk id="4" creationId="{C4B7A357-3244-9D18-23B9-9BA098186E64}"/>
          </ac:grpSpMkLst>
        </pc:grpChg>
        <pc:grpChg chg="del">
          <ac:chgData name="tuyết nguyễn thị ánh" userId="a6fbc05945fbe6a6" providerId="LiveId" clId="{2BCCA182-CA4D-423F-BF6D-04B00F86CD21}" dt="2023-07-31T03:22:49.192" v="1601" actId="478"/>
          <ac:grpSpMkLst>
            <pc:docMk/>
            <pc:sldMk cId="707640979" sldId="345"/>
            <ac:grpSpMk id="21" creationId="{61AA4451-90A1-0977-F3D3-93D7BE899020}"/>
          </ac:grpSpMkLst>
        </pc:grpChg>
        <pc:picChg chg="mod">
          <ac:chgData name="tuyết nguyễn thị ánh" userId="a6fbc05945fbe6a6" providerId="LiveId" clId="{2BCCA182-CA4D-423F-BF6D-04B00F86CD21}" dt="2023-07-31T03:22:59.439" v="1605" actId="255"/>
          <ac:picMkLst>
            <pc:docMk/>
            <pc:sldMk cId="707640979" sldId="345"/>
            <ac:picMk id="5" creationId="{7D99358F-D034-8D46-E399-5D537FB718F9}"/>
          </ac:picMkLst>
        </pc:picChg>
        <pc:picChg chg="mod">
          <ac:chgData name="tuyết nguyễn thị ánh" userId="a6fbc05945fbe6a6" providerId="LiveId" clId="{2BCCA182-CA4D-423F-BF6D-04B00F86CD21}" dt="2023-07-31T03:32:58.297" v="1611" actId="1076"/>
          <ac:picMkLst>
            <pc:docMk/>
            <pc:sldMk cId="707640979" sldId="345"/>
            <ac:picMk id="25" creationId="{B0EB2267-6CC3-959D-9ECA-10FC9893DD8A}"/>
          </ac:picMkLst>
        </pc:picChg>
      </pc:sldChg>
      <pc:sldChg chg="addSp delSp modSp new mod modTransition modClrScheme modAnim chgLayout">
        <pc:chgData name="tuyết nguyễn thị ánh" userId="a6fbc05945fbe6a6" providerId="LiveId" clId="{2BCCA182-CA4D-423F-BF6D-04B00F86CD21}" dt="2023-07-31T15:07:13.874" v="10292"/>
        <pc:sldMkLst>
          <pc:docMk/>
          <pc:sldMk cId="71628330" sldId="346"/>
        </pc:sldMkLst>
        <pc:spChg chg="del mod ord">
          <ac:chgData name="tuyết nguyễn thị ánh" userId="a6fbc05945fbe6a6" providerId="LiveId" clId="{2BCCA182-CA4D-423F-BF6D-04B00F86CD21}" dt="2023-07-31T03:37:15.291" v="1633" actId="700"/>
          <ac:spMkLst>
            <pc:docMk/>
            <pc:sldMk cId="71628330" sldId="346"/>
            <ac:spMk id="2" creationId="{D7AC8FD3-F5FA-55BE-6F46-B3A971F73D23}"/>
          </ac:spMkLst>
        </pc:spChg>
        <pc:spChg chg="del mod ord">
          <ac:chgData name="tuyết nguyễn thị ánh" userId="a6fbc05945fbe6a6" providerId="LiveId" clId="{2BCCA182-CA4D-423F-BF6D-04B00F86CD21}" dt="2023-07-31T03:37:15.291" v="1633" actId="700"/>
          <ac:spMkLst>
            <pc:docMk/>
            <pc:sldMk cId="71628330" sldId="346"/>
            <ac:spMk id="3" creationId="{B0E63D9F-48AF-96BB-7FB2-48D489DCE513}"/>
          </ac:spMkLst>
        </pc:spChg>
        <pc:spChg chg="del">
          <ac:chgData name="tuyết nguyễn thị ánh" userId="a6fbc05945fbe6a6" providerId="LiveId" clId="{2BCCA182-CA4D-423F-BF6D-04B00F86CD21}" dt="2023-07-31T03:37:15.291" v="1633" actId="700"/>
          <ac:spMkLst>
            <pc:docMk/>
            <pc:sldMk cId="71628330" sldId="346"/>
            <ac:spMk id="4" creationId="{CF9A8763-0386-4902-E8E3-90DE3313BF4A}"/>
          </ac:spMkLst>
        </pc:spChg>
        <pc:spChg chg="add del mod ord">
          <ac:chgData name="tuyết nguyễn thị ánh" userId="a6fbc05945fbe6a6" providerId="LiveId" clId="{2BCCA182-CA4D-423F-BF6D-04B00F86CD21}" dt="2023-07-31T03:37:19.493" v="1634" actId="478"/>
          <ac:spMkLst>
            <pc:docMk/>
            <pc:sldMk cId="71628330" sldId="346"/>
            <ac:spMk id="5" creationId="{656878B4-10F4-9CAE-7C90-8CE1D5D1C6B2}"/>
          </ac:spMkLst>
        </pc:spChg>
        <pc:spChg chg="add del mod ord">
          <ac:chgData name="tuyết nguyễn thị ánh" userId="a6fbc05945fbe6a6" providerId="LiveId" clId="{2BCCA182-CA4D-423F-BF6D-04B00F86CD21}" dt="2023-07-31T03:37:19.493" v="1634" actId="478"/>
          <ac:spMkLst>
            <pc:docMk/>
            <pc:sldMk cId="71628330" sldId="346"/>
            <ac:spMk id="6" creationId="{B3D8DC6F-C10D-B1C0-7464-4B189B5BE5F8}"/>
          </ac:spMkLst>
        </pc:spChg>
        <pc:spChg chg="add del mod">
          <ac:chgData name="tuyết nguyễn thị ánh" userId="a6fbc05945fbe6a6" providerId="LiveId" clId="{2BCCA182-CA4D-423F-BF6D-04B00F86CD21}" dt="2023-07-31T03:37:25.945" v="1636" actId="478"/>
          <ac:spMkLst>
            <pc:docMk/>
            <pc:sldMk cId="71628330" sldId="346"/>
            <ac:spMk id="7" creationId="{20556D72-C1B5-D3B8-92D5-9B14824F5015}"/>
          </ac:spMkLst>
        </pc:spChg>
        <pc:spChg chg="add mod">
          <ac:chgData name="tuyết nguyễn thị ánh" userId="a6fbc05945fbe6a6" providerId="LiveId" clId="{2BCCA182-CA4D-423F-BF6D-04B00F86CD21}" dt="2023-07-31T03:55:42.222" v="1765" actId="255"/>
          <ac:spMkLst>
            <pc:docMk/>
            <pc:sldMk cId="71628330" sldId="346"/>
            <ac:spMk id="8" creationId="{32B89F45-CFA1-784D-A51E-C6436F92B085}"/>
          </ac:spMkLst>
        </pc:spChg>
        <pc:spChg chg="add mod">
          <ac:chgData name="tuyết nguyễn thị ánh" userId="a6fbc05945fbe6a6" providerId="LiveId" clId="{2BCCA182-CA4D-423F-BF6D-04B00F86CD21}" dt="2023-07-31T03:57:16.749" v="1870" actId="14100"/>
          <ac:spMkLst>
            <pc:docMk/>
            <pc:sldMk cId="71628330" sldId="346"/>
            <ac:spMk id="9" creationId="{2365FE64-BFA6-7CAF-30E1-2D255F242A94}"/>
          </ac:spMkLst>
        </pc:spChg>
        <pc:spChg chg="add mod">
          <ac:chgData name="tuyết nguyễn thị ánh" userId="a6fbc05945fbe6a6" providerId="LiveId" clId="{2BCCA182-CA4D-423F-BF6D-04B00F86CD21}" dt="2023-07-31T03:57:39.248" v="1875" actId="1076"/>
          <ac:spMkLst>
            <pc:docMk/>
            <pc:sldMk cId="71628330" sldId="346"/>
            <ac:spMk id="11" creationId="{D6E7312B-D31E-49E6-C6C8-A41998533BF4}"/>
          </ac:spMkLst>
        </pc:spChg>
        <pc:spChg chg="add mod">
          <ac:chgData name="tuyết nguyễn thị ánh" userId="a6fbc05945fbe6a6" providerId="LiveId" clId="{2BCCA182-CA4D-423F-BF6D-04B00F86CD21}" dt="2023-07-31T03:58:11.361" v="1882" actId="1076"/>
          <ac:spMkLst>
            <pc:docMk/>
            <pc:sldMk cId="71628330" sldId="346"/>
            <ac:spMk id="13" creationId="{E125345F-2A98-AF0B-7C56-02C13994F035}"/>
          </ac:spMkLst>
        </pc:spChg>
        <pc:spChg chg="add mod">
          <ac:chgData name="tuyết nguyễn thị ánh" userId="a6fbc05945fbe6a6" providerId="LiveId" clId="{2BCCA182-CA4D-423F-BF6D-04B00F86CD21}" dt="2023-07-31T03:58:02.294" v="1881" actId="1076"/>
          <ac:spMkLst>
            <pc:docMk/>
            <pc:sldMk cId="71628330" sldId="346"/>
            <ac:spMk id="15" creationId="{C373784D-6434-2FD3-7EC0-7BBE3C2A5DC4}"/>
          </ac:spMkLst>
        </pc:spChg>
        <pc:spChg chg="add mod">
          <ac:chgData name="tuyết nguyễn thị ánh" userId="a6fbc05945fbe6a6" providerId="LiveId" clId="{2BCCA182-CA4D-423F-BF6D-04B00F86CD21}" dt="2023-07-31T04:21:52.263" v="2249" actId="255"/>
          <ac:spMkLst>
            <pc:docMk/>
            <pc:sldMk cId="71628330" sldId="346"/>
            <ac:spMk id="17" creationId="{326E39B6-48F0-26C9-30D6-6E72D495B92D}"/>
          </ac:spMkLst>
        </pc:spChg>
        <pc:spChg chg="add mod">
          <ac:chgData name="tuyết nguyễn thị ánh" userId="a6fbc05945fbe6a6" providerId="LiveId" clId="{2BCCA182-CA4D-423F-BF6D-04B00F86CD21}" dt="2023-07-31T04:21:52.263" v="2249" actId="255"/>
          <ac:spMkLst>
            <pc:docMk/>
            <pc:sldMk cId="71628330" sldId="346"/>
            <ac:spMk id="19" creationId="{3486C707-177C-BF7C-953C-CDE4087BEC4C}"/>
          </ac:spMkLst>
        </pc:spChg>
        <pc:spChg chg="add mod">
          <ac:chgData name="tuyết nguyễn thị ánh" userId="a6fbc05945fbe6a6" providerId="LiveId" clId="{2BCCA182-CA4D-423F-BF6D-04B00F86CD21}" dt="2023-07-31T04:21:52.263" v="2249" actId="255"/>
          <ac:spMkLst>
            <pc:docMk/>
            <pc:sldMk cId="71628330" sldId="346"/>
            <ac:spMk id="21" creationId="{CC6F9E7E-3C4F-B63C-4FBD-4CF6D844C795}"/>
          </ac:spMkLst>
        </pc:spChg>
        <pc:picChg chg="add mod modCrop">
          <ac:chgData name="tuyết nguyễn thị ánh" userId="a6fbc05945fbe6a6" providerId="LiveId" clId="{2BCCA182-CA4D-423F-BF6D-04B00F86CD21}" dt="2023-07-31T04:22:26.364" v="2258" actId="1076"/>
          <ac:picMkLst>
            <pc:docMk/>
            <pc:sldMk cId="71628330" sldId="346"/>
            <ac:picMk id="23" creationId="{BE5A9C43-15F0-F8D4-BB6C-E1C398021C9B}"/>
          </ac:picMkLst>
        </pc:picChg>
        <pc:cxnChg chg="add mod">
          <ac:chgData name="tuyết nguyễn thị ánh" userId="a6fbc05945fbe6a6" providerId="LiveId" clId="{2BCCA182-CA4D-423F-BF6D-04B00F86CD21}" dt="2023-07-31T04:20:12.905" v="2168" actId="1037"/>
          <ac:cxnSpMkLst>
            <pc:docMk/>
            <pc:sldMk cId="71628330" sldId="346"/>
            <ac:cxnSpMk id="16" creationId="{0D5BA701-92FE-89B4-95F4-0892924E8B13}"/>
          </ac:cxnSpMkLst>
        </pc:cxnChg>
        <pc:cxnChg chg="add mod">
          <ac:chgData name="tuyết nguyễn thị ánh" userId="a6fbc05945fbe6a6" providerId="LiveId" clId="{2BCCA182-CA4D-423F-BF6D-04B00F86CD21}" dt="2023-07-31T04:20:22.603" v="2177" actId="1036"/>
          <ac:cxnSpMkLst>
            <pc:docMk/>
            <pc:sldMk cId="71628330" sldId="346"/>
            <ac:cxnSpMk id="18" creationId="{7F54E76B-AB1D-702D-4BEA-9958C50B79E3}"/>
          </ac:cxnSpMkLst>
        </pc:cxnChg>
        <pc:cxnChg chg="add mod">
          <ac:chgData name="tuyết nguyễn thị ánh" userId="a6fbc05945fbe6a6" providerId="LiveId" clId="{2BCCA182-CA4D-423F-BF6D-04B00F86CD21}" dt="2023-07-31T04:20:29.047" v="2179" actId="1076"/>
          <ac:cxnSpMkLst>
            <pc:docMk/>
            <pc:sldMk cId="71628330" sldId="346"/>
            <ac:cxnSpMk id="20" creationId="{E3C241F9-1F01-E2EA-4942-5360D0BD5B87}"/>
          </ac:cxnSpMkLst>
        </pc:cxnChg>
      </pc:sldChg>
      <pc:sldChg chg="add del">
        <pc:chgData name="tuyết nguyễn thị ánh" userId="a6fbc05945fbe6a6" providerId="LiveId" clId="{2BCCA182-CA4D-423F-BF6D-04B00F86CD21}" dt="2023-07-31T03:33:16.180" v="1614" actId="2890"/>
        <pc:sldMkLst>
          <pc:docMk/>
          <pc:sldMk cId="781466906" sldId="346"/>
        </pc:sldMkLst>
      </pc:sldChg>
      <pc:sldChg chg="addSp delSp modSp new mod modTransition modClrScheme modAnim chgLayout">
        <pc:chgData name="tuyết nguyễn thị ánh" userId="a6fbc05945fbe6a6" providerId="LiveId" clId="{2BCCA182-CA4D-423F-BF6D-04B00F86CD21}" dt="2023-07-31T15:07:24.302" v="10293"/>
        <pc:sldMkLst>
          <pc:docMk/>
          <pc:sldMk cId="1547243537" sldId="347"/>
        </pc:sldMkLst>
        <pc:spChg chg="del">
          <ac:chgData name="tuyết nguyễn thị ánh" userId="a6fbc05945fbe6a6" providerId="LiveId" clId="{2BCCA182-CA4D-423F-BF6D-04B00F86CD21}" dt="2023-07-31T04:30:49.586" v="2469" actId="478"/>
          <ac:spMkLst>
            <pc:docMk/>
            <pc:sldMk cId="1547243537" sldId="347"/>
            <ac:spMk id="2" creationId="{E8ABB8D4-6D5F-4D79-F656-84F21EB725A3}"/>
          </ac:spMkLst>
        </pc:spChg>
        <pc:spChg chg="del">
          <ac:chgData name="tuyết nguyễn thị ánh" userId="a6fbc05945fbe6a6" providerId="LiveId" clId="{2BCCA182-CA4D-423F-BF6D-04B00F86CD21}" dt="2023-07-31T04:30:50.875" v="2470" actId="478"/>
          <ac:spMkLst>
            <pc:docMk/>
            <pc:sldMk cId="1547243537" sldId="347"/>
            <ac:spMk id="3" creationId="{FC67B0AB-7D10-7FA0-BF3E-9882D91E30A7}"/>
          </ac:spMkLst>
        </pc:spChg>
        <pc:spChg chg="del">
          <ac:chgData name="tuyết nguyễn thị ánh" userId="a6fbc05945fbe6a6" providerId="LiveId" clId="{2BCCA182-CA4D-423F-BF6D-04B00F86CD21}" dt="2023-07-31T04:30:50.875" v="2470" actId="478"/>
          <ac:spMkLst>
            <pc:docMk/>
            <pc:sldMk cId="1547243537" sldId="347"/>
            <ac:spMk id="4" creationId="{67FD7513-440B-4440-1A53-E7EA3953FF78}"/>
          </ac:spMkLst>
        </pc:spChg>
        <pc:spChg chg="del">
          <ac:chgData name="tuyết nguyễn thị ánh" userId="a6fbc05945fbe6a6" providerId="LiveId" clId="{2BCCA182-CA4D-423F-BF6D-04B00F86CD21}" dt="2023-07-31T04:30:50.875" v="2470" actId="478"/>
          <ac:spMkLst>
            <pc:docMk/>
            <pc:sldMk cId="1547243537" sldId="347"/>
            <ac:spMk id="5" creationId="{302A7A3E-D4C6-CFBE-2DC8-BBB32C737767}"/>
          </ac:spMkLst>
        </pc:spChg>
        <pc:spChg chg="del">
          <ac:chgData name="tuyết nguyễn thị ánh" userId="a6fbc05945fbe6a6" providerId="LiveId" clId="{2BCCA182-CA4D-423F-BF6D-04B00F86CD21}" dt="2023-07-31T04:30:50.875" v="2470" actId="478"/>
          <ac:spMkLst>
            <pc:docMk/>
            <pc:sldMk cId="1547243537" sldId="347"/>
            <ac:spMk id="6" creationId="{56B66F0F-891E-6F20-1771-981211C224CD}"/>
          </ac:spMkLst>
        </pc:spChg>
        <pc:spChg chg="add del mod">
          <ac:chgData name="tuyết nguyễn thị ánh" userId="a6fbc05945fbe6a6" providerId="LiveId" clId="{2BCCA182-CA4D-423F-BF6D-04B00F86CD21}" dt="2023-07-31T04:30:56.398" v="2472" actId="478"/>
          <ac:spMkLst>
            <pc:docMk/>
            <pc:sldMk cId="1547243537" sldId="347"/>
            <ac:spMk id="7" creationId="{9F4D1105-C098-C47C-674B-CE8D1FCFDC05}"/>
          </ac:spMkLst>
        </pc:spChg>
        <pc:spChg chg="add mod">
          <ac:chgData name="tuyết nguyễn thị ánh" userId="a6fbc05945fbe6a6" providerId="LiveId" clId="{2BCCA182-CA4D-423F-BF6D-04B00F86CD21}" dt="2023-07-31T04:34:41.284" v="2536" actId="1035"/>
          <ac:spMkLst>
            <pc:docMk/>
            <pc:sldMk cId="1547243537" sldId="347"/>
            <ac:spMk id="8" creationId="{A3470BCF-1BE7-A239-2924-9A9137865468}"/>
          </ac:spMkLst>
        </pc:spChg>
        <pc:spChg chg="add mod">
          <ac:chgData name="tuyết nguyễn thị ánh" userId="a6fbc05945fbe6a6" providerId="LiveId" clId="{2BCCA182-CA4D-423F-BF6D-04B00F86CD21}" dt="2023-07-31T04:35:59.998" v="2553" actId="1076"/>
          <ac:spMkLst>
            <pc:docMk/>
            <pc:sldMk cId="1547243537" sldId="347"/>
            <ac:spMk id="9" creationId="{E9608290-FDC0-74C1-97A4-1988750918F8}"/>
          </ac:spMkLst>
        </pc:spChg>
        <pc:spChg chg="mod">
          <ac:chgData name="tuyết nguyễn thị ánh" userId="a6fbc05945fbe6a6" providerId="LiveId" clId="{2BCCA182-CA4D-423F-BF6D-04B00F86CD21}" dt="2023-07-31T04:31:04.606" v="2475"/>
          <ac:spMkLst>
            <pc:docMk/>
            <pc:sldMk cId="1547243537" sldId="347"/>
            <ac:spMk id="11" creationId="{BA911094-05FC-AE4F-7BDE-46946493E8BC}"/>
          </ac:spMkLst>
        </pc:spChg>
        <pc:spChg chg="mod">
          <ac:chgData name="tuyết nguyễn thị ánh" userId="a6fbc05945fbe6a6" providerId="LiveId" clId="{2BCCA182-CA4D-423F-BF6D-04B00F86CD21}" dt="2023-07-31T04:36:11.389" v="2555" actId="20577"/>
          <ac:spMkLst>
            <pc:docMk/>
            <pc:sldMk cId="1547243537" sldId="347"/>
            <ac:spMk id="12" creationId="{88F7A33C-D91D-3340-5130-5606A87C23FF}"/>
          </ac:spMkLst>
        </pc:spChg>
        <pc:spChg chg="add mod">
          <ac:chgData name="tuyết nguyễn thị ánh" userId="a6fbc05945fbe6a6" providerId="LiveId" clId="{2BCCA182-CA4D-423F-BF6D-04B00F86CD21}" dt="2023-07-31T04:35:00.468" v="2552" actId="20577"/>
          <ac:spMkLst>
            <pc:docMk/>
            <pc:sldMk cId="1547243537" sldId="347"/>
            <ac:spMk id="13" creationId="{F0454124-B662-F44D-B912-81FA2687225C}"/>
          </ac:spMkLst>
        </pc:spChg>
        <pc:spChg chg="add mod">
          <ac:chgData name="tuyết nguyễn thị ánh" userId="a6fbc05945fbe6a6" providerId="LiveId" clId="{2BCCA182-CA4D-423F-BF6D-04B00F86CD21}" dt="2023-07-31T04:37:20.610" v="2590" actId="1036"/>
          <ac:spMkLst>
            <pc:docMk/>
            <pc:sldMk cId="1547243537" sldId="347"/>
            <ac:spMk id="14" creationId="{956FD3AB-C7EE-D8FC-DA74-0C18078851BC}"/>
          </ac:spMkLst>
        </pc:spChg>
        <pc:spChg chg="add del mod ord">
          <ac:chgData name="tuyết nguyễn thị ánh" userId="a6fbc05945fbe6a6" providerId="LiveId" clId="{2BCCA182-CA4D-423F-BF6D-04B00F86CD21}" dt="2023-07-31T04:34:18.816" v="2525" actId="478"/>
          <ac:spMkLst>
            <pc:docMk/>
            <pc:sldMk cId="1547243537" sldId="347"/>
            <ac:spMk id="15" creationId="{4E360D4F-E27F-ED1B-57EC-121547B29A37}"/>
          </ac:spMkLst>
        </pc:spChg>
        <pc:spChg chg="add mod">
          <ac:chgData name="tuyết nguyễn thị ánh" userId="a6fbc05945fbe6a6" providerId="LiveId" clId="{2BCCA182-CA4D-423F-BF6D-04B00F86CD21}" dt="2023-07-31T04:37:20.610" v="2590" actId="1036"/>
          <ac:spMkLst>
            <pc:docMk/>
            <pc:sldMk cId="1547243537" sldId="347"/>
            <ac:spMk id="17" creationId="{80412862-C5D9-E566-3E57-2F2D25B93A35}"/>
          </ac:spMkLst>
        </pc:spChg>
        <pc:grpChg chg="add mod">
          <ac:chgData name="tuyết nguyễn thị ánh" userId="a6fbc05945fbe6a6" providerId="LiveId" clId="{2BCCA182-CA4D-423F-BF6D-04B00F86CD21}" dt="2023-07-31T04:34:22.615" v="2527" actId="1076"/>
          <ac:grpSpMkLst>
            <pc:docMk/>
            <pc:sldMk cId="1547243537" sldId="347"/>
            <ac:grpSpMk id="10" creationId="{CEC9ECAF-2673-924C-98A2-98BBBB60DEF4}"/>
          </ac:grpSpMkLst>
        </pc:grpChg>
        <pc:picChg chg="add mod">
          <ac:chgData name="tuyết nguyễn thị ánh" userId="a6fbc05945fbe6a6" providerId="LiveId" clId="{2BCCA182-CA4D-423F-BF6D-04B00F86CD21}" dt="2023-07-31T04:37:41.918" v="2594" actId="14100"/>
          <ac:picMkLst>
            <pc:docMk/>
            <pc:sldMk cId="1547243537" sldId="347"/>
            <ac:picMk id="19" creationId="{C92AC8C0-250A-2B28-195B-B86C2F1E8819}"/>
          </ac:picMkLst>
        </pc:picChg>
      </pc:sldChg>
      <pc:sldChg chg="addSp delSp modSp add mod modTransition modAnim">
        <pc:chgData name="tuyết nguyễn thị ánh" userId="a6fbc05945fbe6a6" providerId="LiveId" clId="{2BCCA182-CA4D-423F-BF6D-04B00F86CD21}" dt="2023-07-31T15:07:29.495" v="10294"/>
        <pc:sldMkLst>
          <pc:docMk/>
          <pc:sldMk cId="3684452394" sldId="348"/>
        </pc:sldMkLst>
        <pc:spChg chg="del mod">
          <ac:chgData name="tuyết nguyễn thị ánh" userId="a6fbc05945fbe6a6" providerId="LiveId" clId="{2BCCA182-CA4D-423F-BF6D-04B00F86CD21}" dt="2023-07-31T04:45:34.249" v="2822" actId="478"/>
          <ac:spMkLst>
            <pc:docMk/>
            <pc:sldMk cId="3684452394" sldId="348"/>
            <ac:spMk id="2" creationId="{FDE76A1E-0586-8820-C3A5-C9CE8AFD6AE8}"/>
          </ac:spMkLst>
        </pc:spChg>
        <pc:spChg chg="del">
          <ac:chgData name="tuyết nguyễn thị ánh" userId="a6fbc05945fbe6a6" providerId="LiveId" clId="{2BCCA182-CA4D-423F-BF6D-04B00F86CD21}" dt="2023-07-31T04:44:36.646" v="2809" actId="478"/>
          <ac:spMkLst>
            <pc:docMk/>
            <pc:sldMk cId="3684452394" sldId="348"/>
            <ac:spMk id="3" creationId="{F9E25C71-5DB1-816F-ADB6-2D64991C2475}"/>
          </ac:spMkLst>
        </pc:spChg>
        <pc:spChg chg="mod">
          <ac:chgData name="tuyết nguyễn thị ánh" userId="a6fbc05945fbe6a6" providerId="LiveId" clId="{2BCCA182-CA4D-423F-BF6D-04B00F86CD21}" dt="2023-07-31T04:46:13.714" v="2833" actId="255"/>
          <ac:spMkLst>
            <pc:docMk/>
            <pc:sldMk cId="3684452394" sldId="348"/>
            <ac:spMk id="6" creationId="{0395C747-F5A8-DD76-0D01-7A1A3CDCD2A5}"/>
          </ac:spMkLst>
        </pc:spChg>
        <pc:spChg chg="mod">
          <ac:chgData name="tuyết nguyễn thị ánh" userId="a6fbc05945fbe6a6" providerId="LiveId" clId="{2BCCA182-CA4D-423F-BF6D-04B00F86CD21}" dt="2023-07-31T04:48:42.873" v="2845" actId="1076"/>
          <ac:spMkLst>
            <pc:docMk/>
            <pc:sldMk cId="3684452394" sldId="348"/>
            <ac:spMk id="8" creationId="{3D01F275-366D-7661-CCAC-F88697BB4DBA}"/>
          </ac:spMkLst>
        </pc:spChg>
        <pc:spChg chg="add mod">
          <ac:chgData name="tuyết nguyễn thị ánh" userId="a6fbc05945fbe6a6" providerId="LiveId" clId="{2BCCA182-CA4D-423F-BF6D-04B00F86CD21}" dt="2023-07-31T04:48:48.559" v="2851" actId="1036"/>
          <ac:spMkLst>
            <pc:docMk/>
            <pc:sldMk cId="3684452394" sldId="348"/>
            <ac:spMk id="9" creationId="{DB38070F-DE2C-5962-B5BD-30FA9EA490D6}"/>
          </ac:spMkLst>
        </pc:spChg>
        <pc:spChg chg="mod">
          <ac:chgData name="tuyết nguyễn thị ánh" userId="a6fbc05945fbe6a6" providerId="LiveId" clId="{2BCCA182-CA4D-423F-BF6D-04B00F86CD21}" dt="2023-07-31T04:48:48.559" v="2851" actId="1036"/>
          <ac:spMkLst>
            <pc:docMk/>
            <pc:sldMk cId="3684452394" sldId="348"/>
            <ac:spMk id="15" creationId="{305AFB49-8571-35FF-1C82-2D21F6DEC217}"/>
          </ac:spMkLst>
        </pc:spChg>
        <pc:spChg chg="mod topLvl">
          <ac:chgData name="tuyết nguyễn thị ánh" userId="a6fbc05945fbe6a6" providerId="LiveId" clId="{2BCCA182-CA4D-423F-BF6D-04B00F86CD21}" dt="2023-07-31T04:48:48.559" v="2851" actId="1036"/>
          <ac:spMkLst>
            <pc:docMk/>
            <pc:sldMk cId="3684452394" sldId="348"/>
            <ac:spMk id="22" creationId="{E693A5F4-603E-1D31-1C36-6D22061E00A6}"/>
          </ac:spMkLst>
        </pc:spChg>
        <pc:spChg chg="del topLvl">
          <ac:chgData name="tuyết nguyễn thị ánh" userId="a6fbc05945fbe6a6" providerId="LiveId" clId="{2BCCA182-CA4D-423F-BF6D-04B00F86CD21}" dt="2023-07-31T04:43:56.574" v="2674" actId="478"/>
          <ac:spMkLst>
            <pc:docMk/>
            <pc:sldMk cId="3684452394" sldId="348"/>
            <ac:spMk id="23" creationId="{122F9750-04A5-0175-7D8B-BC567CB3CC6F}"/>
          </ac:spMkLst>
        </pc:spChg>
        <pc:grpChg chg="add mod">
          <ac:chgData name="tuyết nguyễn thị ánh" userId="a6fbc05945fbe6a6" providerId="LiveId" clId="{2BCCA182-CA4D-423F-BF6D-04B00F86CD21}" dt="2023-07-31T04:46:41.464" v="2839" actId="1076"/>
          <ac:grpSpMkLst>
            <pc:docMk/>
            <pc:sldMk cId="3684452394" sldId="348"/>
            <ac:grpSpMk id="4" creationId="{485DA0F9-8995-145C-A6BD-149A290FDB0F}"/>
          </ac:grpSpMkLst>
        </pc:grpChg>
        <pc:grpChg chg="del">
          <ac:chgData name="tuyết nguyễn thị ánh" userId="a6fbc05945fbe6a6" providerId="LiveId" clId="{2BCCA182-CA4D-423F-BF6D-04B00F86CD21}" dt="2023-07-31T04:43:56.574" v="2674" actId="478"/>
          <ac:grpSpMkLst>
            <pc:docMk/>
            <pc:sldMk cId="3684452394" sldId="348"/>
            <ac:grpSpMk id="21" creationId="{61AA4451-90A1-0977-F3D3-93D7BE899020}"/>
          </ac:grpSpMkLst>
        </pc:grpChg>
        <pc:picChg chg="mod">
          <ac:chgData name="tuyết nguyễn thị ánh" userId="a6fbc05945fbe6a6" providerId="LiveId" clId="{2BCCA182-CA4D-423F-BF6D-04B00F86CD21}" dt="2023-07-31T04:45:07.038" v="2820"/>
          <ac:picMkLst>
            <pc:docMk/>
            <pc:sldMk cId="3684452394" sldId="348"/>
            <ac:picMk id="5" creationId="{E8851E52-1473-3873-6409-82B1C00F022F}"/>
          </ac:picMkLst>
        </pc:picChg>
        <pc:picChg chg="del mod">
          <ac:chgData name="tuyết nguyễn thị ánh" userId="a6fbc05945fbe6a6" providerId="LiveId" clId="{2BCCA182-CA4D-423F-BF6D-04B00F86CD21}" dt="2023-07-31T04:44:23.616" v="2806" actId="478"/>
          <ac:picMkLst>
            <pc:docMk/>
            <pc:sldMk cId="3684452394" sldId="348"/>
            <ac:picMk id="11" creationId="{3C517B80-5C50-C5C7-0236-6D30AFA24895}"/>
          </ac:picMkLst>
        </pc:picChg>
        <pc:picChg chg="add mod">
          <ac:chgData name="tuyết nguyễn thị ánh" userId="a6fbc05945fbe6a6" providerId="LiveId" clId="{2BCCA182-CA4D-423F-BF6D-04B00F86CD21}" dt="2023-07-31T04:47:00.778" v="2844" actId="1076"/>
          <ac:picMkLst>
            <pc:docMk/>
            <pc:sldMk cId="3684452394" sldId="348"/>
            <ac:picMk id="12" creationId="{87E648D9-CA00-9204-65C2-AC8CA74112CD}"/>
          </ac:picMkLst>
        </pc:picChg>
      </pc:sldChg>
      <pc:sldChg chg="add del">
        <pc:chgData name="tuyết nguyễn thị ánh" userId="a6fbc05945fbe6a6" providerId="LiveId" clId="{2BCCA182-CA4D-423F-BF6D-04B00F86CD21}" dt="2023-07-31T04:50:27.341" v="2852" actId="47"/>
        <pc:sldMkLst>
          <pc:docMk/>
          <pc:sldMk cId="1607261512" sldId="349"/>
        </pc:sldMkLst>
      </pc:sldChg>
      <pc:sldChg chg="addSp delSp modSp add mod modTransition modClrScheme delAnim modAnim chgLayout">
        <pc:chgData name="tuyết nguyễn thị ánh" userId="a6fbc05945fbe6a6" providerId="LiveId" clId="{2BCCA182-CA4D-423F-BF6D-04B00F86CD21}" dt="2023-07-31T15:07:36.223" v="10295"/>
        <pc:sldMkLst>
          <pc:docMk/>
          <pc:sldMk cId="2140051655" sldId="350"/>
        </pc:sldMkLst>
        <pc:spChg chg="add mod">
          <ac:chgData name="tuyết nguyễn thị ánh" userId="a6fbc05945fbe6a6" providerId="LiveId" clId="{2BCCA182-CA4D-423F-BF6D-04B00F86CD21}" dt="2023-07-31T06:21:31.184" v="3495" actId="20577"/>
          <ac:spMkLst>
            <pc:docMk/>
            <pc:sldMk cId="2140051655" sldId="350"/>
            <ac:spMk id="2" creationId="{9D12C9A2-FAE4-AAE9-2244-D123CC189A47}"/>
          </ac:spMkLst>
        </pc:spChg>
        <pc:spChg chg="add del mod ord">
          <ac:chgData name="tuyết nguyễn thị ánh" userId="a6fbc05945fbe6a6" providerId="LiveId" clId="{2BCCA182-CA4D-423F-BF6D-04B00F86CD21}" dt="2023-07-31T06:21:24.348" v="3466" actId="478"/>
          <ac:spMkLst>
            <pc:docMk/>
            <pc:sldMk cId="2140051655" sldId="350"/>
            <ac:spMk id="4" creationId="{6C0DF73E-4BCC-8D15-60C5-3AB415F3AD33}"/>
          </ac:spMkLst>
        </pc:spChg>
        <pc:spChg chg="del">
          <ac:chgData name="tuyết nguyễn thị ánh" userId="a6fbc05945fbe6a6" providerId="LiveId" clId="{2BCCA182-CA4D-423F-BF6D-04B00F86CD21}" dt="2023-07-31T04:50:34.210" v="2855" actId="478"/>
          <ac:spMkLst>
            <pc:docMk/>
            <pc:sldMk cId="2140051655" sldId="350"/>
            <ac:spMk id="8" creationId="{32B89F45-CFA1-784D-A51E-C6436F92B085}"/>
          </ac:spMkLst>
        </pc:spChg>
        <pc:spChg chg="del">
          <ac:chgData name="tuyết nguyễn thị ánh" userId="a6fbc05945fbe6a6" providerId="LiveId" clId="{2BCCA182-CA4D-423F-BF6D-04B00F86CD21}" dt="2023-07-31T04:50:34.210" v="2855" actId="478"/>
          <ac:spMkLst>
            <pc:docMk/>
            <pc:sldMk cId="2140051655" sldId="350"/>
            <ac:spMk id="9" creationId="{2365FE64-BFA6-7CAF-30E1-2D255F242A94}"/>
          </ac:spMkLst>
        </pc:spChg>
        <pc:spChg chg="del mod">
          <ac:chgData name="tuyết nguyễn thị ánh" userId="a6fbc05945fbe6a6" providerId="LiveId" clId="{2BCCA182-CA4D-423F-BF6D-04B00F86CD21}" dt="2023-07-31T04:50:32.252" v="2854" actId="478"/>
          <ac:spMkLst>
            <pc:docMk/>
            <pc:sldMk cId="2140051655" sldId="350"/>
            <ac:spMk id="11" creationId="{D6E7312B-D31E-49E6-C6C8-A41998533BF4}"/>
          </ac:spMkLst>
        </pc:spChg>
        <pc:spChg chg="del">
          <ac:chgData name="tuyết nguyễn thị ánh" userId="a6fbc05945fbe6a6" providerId="LiveId" clId="{2BCCA182-CA4D-423F-BF6D-04B00F86CD21}" dt="2023-07-31T04:50:34.210" v="2855" actId="478"/>
          <ac:spMkLst>
            <pc:docMk/>
            <pc:sldMk cId="2140051655" sldId="350"/>
            <ac:spMk id="13" creationId="{E125345F-2A98-AF0B-7C56-02C13994F035}"/>
          </ac:spMkLst>
        </pc:spChg>
        <pc:spChg chg="del">
          <ac:chgData name="tuyết nguyễn thị ánh" userId="a6fbc05945fbe6a6" providerId="LiveId" clId="{2BCCA182-CA4D-423F-BF6D-04B00F86CD21}" dt="2023-07-31T04:50:34.210" v="2855" actId="478"/>
          <ac:spMkLst>
            <pc:docMk/>
            <pc:sldMk cId="2140051655" sldId="350"/>
            <ac:spMk id="15" creationId="{C373784D-6434-2FD3-7EC0-7BBE3C2A5DC4}"/>
          </ac:spMkLst>
        </pc:spChg>
        <pc:spChg chg="del">
          <ac:chgData name="tuyết nguyễn thị ánh" userId="a6fbc05945fbe6a6" providerId="LiveId" clId="{2BCCA182-CA4D-423F-BF6D-04B00F86CD21}" dt="2023-07-31T04:50:34.210" v="2855" actId="478"/>
          <ac:spMkLst>
            <pc:docMk/>
            <pc:sldMk cId="2140051655" sldId="350"/>
            <ac:spMk id="17" creationId="{326E39B6-48F0-26C9-30D6-6E72D495B92D}"/>
          </ac:spMkLst>
        </pc:spChg>
        <pc:spChg chg="del">
          <ac:chgData name="tuyết nguyễn thị ánh" userId="a6fbc05945fbe6a6" providerId="LiveId" clId="{2BCCA182-CA4D-423F-BF6D-04B00F86CD21}" dt="2023-07-31T04:50:34.210" v="2855" actId="478"/>
          <ac:spMkLst>
            <pc:docMk/>
            <pc:sldMk cId="2140051655" sldId="350"/>
            <ac:spMk id="19" creationId="{3486C707-177C-BF7C-953C-CDE4087BEC4C}"/>
          </ac:spMkLst>
        </pc:spChg>
        <pc:spChg chg="del">
          <ac:chgData name="tuyết nguyễn thị ánh" userId="a6fbc05945fbe6a6" providerId="LiveId" clId="{2BCCA182-CA4D-423F-BF6D-04B00F86CD21}" dt="2023-07-31T04:50:34.210" v="2855" actId="478"/>
          <ac:spMkLst>
            <pc:docMk/>
            <pc:sldMk cId="2140051655" sldId="350"/>
            <ac:spMk id="21" creationId="{CC6F9E7E-3C4F-B63C-4FBD-4CF6D844C795}"/>
          </ac:spMkLst>
        </pc:spChg>
        <pc:picChg chg="add mod">
          <ac:chgData name="tuyết nguyễn thị ánh" userId="a6fbc05945fbe6a6" providerId="LiveId" clId="{2BCCA182-CA4D-423F-BF6D-04B00F86CD21}" dt="2023-07-31T06:21:22.579" v="3465" actId="1076"/>
          <ac:picMkLst>
            <pc:docMk/>
            <pc:sldMk cId="2140051655" sldId="350"/>
            <ac:picMk id="3" creationId="{9DE29F74-F04F-F2BF-2B4B-AA0DE0694E22}"/>
          </ac:picMkLst>
        </pc:picChg>
        <pc:picChg chg="add mod modCrop">
          <ac:chgData name="tuyết nguyễn thị ánh" userId="a6fbc05945fbe6a6" providerId="LiveId" clId="{2BCCA182-CA4D-423F-BF6D-04B00F86CD21}" dt="2023-07-31T06:52:06.246" v="4524" actId="1076"/>
          <ac:picMkLst>
            <pc:docMk/>
            <pc:sldMk cId="2140051655" sldId="350"/>
            <ac:picMk id="6" creationId="{3F28D9BE-E279-D0CD-8326-75D1F2C43822}"/>
          </ac:picMkLst>
        </pc:picChg>
        <pc:picChg chg="del">
          <ac:chgData name="tuyết nguyễn thị ánh" userId="a6fbc05945fbe6a6" providerId="LiveId" clId="{2BCCA182-CA4D-423F-BF6D-04B00F86CD21}" dt="2023-07-31T04:50:34.210" v="2855" actId="478"/>
          <ac:picMkLst>
            <pc:docMk/>
            <pc:sldMk cId="2140051655" sldId="350"/>
            <ac:picMk id="23" creationId="{BE5A9C43-15F0-F8D4-BB6C-E1C398021C9B}"/>
          </ac:picMkLst>
        </pc:picChg>
        <pc:cxnChg chg="del">
          <ac:chgData name="tuyết nguyễn thị ánh" userId="a6fbc05945fbe6a6" providerId="LiveId" clId="{2BCCA182-CA4D-423F-BF6D-04B00F86CD21}" dt="2023-07-31T04:50:34.210" v="2855" actId="478"/>
          <ac:cxnSpMkLst>
            <pc:docMk/>
            <pc:sldMk cId="2140051655" sldId="350"/>
            <ac:cxnSpMk id="16" creationId="{0D5BA701-92FE-89B4-95F4-0892924E8B13}"/>
          </ac:cxnSpMkLst>
        </pc:cxnChg>
        <pc:cxnChg chg="del">
          <ac:chgData name="tuyết nguyễn thị ánh" userId="a6fbc05945fbe6a6" providerId="LiveId" clId="{2BCCA182-CA4D-423F-BF6D-04B00F86CD21}" dt="2023-07-31T04:50:34.210" v="2855" actId="478"/>
          <ac:cxnSpMkLst>
            <pc:docMk/>
            <pc:sldMk cId="2140051655" sldId="350"/>
            <ac:cxnSpMk id="18" creationId="{7F54E76B-AB1D-702D-4BEA-9958C50B79E3}"/>
          </ac:cxnSpMkLst>
        </pc:cxnChg>
        <pc:cxnChg chg="del">
          <ac:chgData name="tuyết nguyễn thị ánh" userId="a6fbc05945fbe6a6" providerId="LiveId" clId="{2BCCA182-CA4D-423F-BF6D-04B00F86CD21}" dt="2023-07-31T04:50:34.210" v="2855" actId="478"/>
          <ac:cxnSpMkLst>
            <pc:docMk/>
            <pc:sldMk cId="2140051655" sldId="350"/>
            <ac:cxnSpMk id="20" creationId="{E3C241F9-1F01-E2EA-4942-5360D0BD5B87}"/>
          </ac:cxnSpMkLst>
        </pc:cxnChg>
      </pc:sldChg>
      <pc:sldChg chg="add del">
        <pc:chgData name="tuyết nguyễn thị ánh" userId="a6fbc05945fbe6a6" providerId="LiveId" clId="{2BCCA182-CA4D-423F-BF6D-04B00F86CD21}" dt="2023-07-31T06:26:04.056" v="3496" actId="47"/>
        <pc:sldMkLst>
          <pc:docMk/>
          <pc:sldMk cId="4004648575" sldId="351"/>
        </pc:sldMkLst>
      </pc:sldChg>
      <pc:sldChg chg="addSp delSp modSp add mod ord modClrScheme modAnim chgLayout">
        <pc:chgData name="tuyết nguyễn thị ánh" userId="a6fbc05945fbe6a6" providerId="LiveId" clId="{2BCCA182-CA4D-423F-BF6D-04B00F86CD21}" dt="2023-07-31T14:54:46.286" v="10134"/>
        <pc:sldMkLst>
          <pc:docMk/>
          <pc:sldMk cId="3878879705" sldId="352"/>
        </pc:sldMkLst>
        <pc:spChg chg="mod">
          <ac:chgData name="tuyết nguyễn thị ánh" userId="a6fbc05945fbe6a6" providerId="LiveId" clId="{2BCCA182-CA4D-423F-BF6D-04B00F86CD21}" dt="2023-07-31T05:06:16.172" v="3401" actId="1036"/>
          <ac:spMkLst>
            <pc:docMk/>
            <pc:sldMk cId="3878879705" sldId="352"/>
            <ac:spMk id="2" creationId="{434D48AA-B4D9-7E20-FCEA-B49E7C497B83}"/>
          </ac:spMkLst>
        </pc:spChg>
        <pc:spChg chg="mod">
          <ac:chgData name="tuyết nguyễn thị ánh" userId="a6fbc05945fbe6a6" providerId="LiveId" clId="{2BCCA182-CA4D-423F-BF6D-04B00F86CD21}" dt="2023-07-31T05:06:16.172" v="3401" actId="1036"/>
          <ac:spMkLst>
            <pc:docMk/>
            <pc:sldMk cId="3878879705" sldId="352"/>
            <ac:spMk id="3" creationId="{ECD6FFAB-267E-B2E0-B2B5-BB207CC5679A}"/>
          </ac:spMkLst>
        </pc:spChg>
        <pc:spChg chg="mod">
          <ac:chgData name="tuyết nguyễn thị ánh" userId="a6fbc05945fbe6a6" providerId="LiveId" clId="{2BCCA182-CA4D-423F-BF6D-04B00F86CD21}" dt="2023-07-31T05:06:16.172" v="3401" actId="1036"/>
          <ac:spMkLst>
            <pc:docMk/>
            <pc:sldMk cId="3878879705" sldId="352"/>
            <ac:spMk id="4" creationId="{71ADF563-D090-8AEB-F75A-F12EFD732D06}"/>
          </ac:spMkLst>
        </pc:spChg>
        <pc:spChg chg="mod">
          <ac:chgData name="tuyết nguyễn thị ánh" userId="a6fbc05945fbe6a6" providerId="LiveId" clId="{2BCCA182-CA4D-423F-BF6D-04B00F86CD21}" dt="2023-07-31T05:06:16.172" v="3401" actId="1036"/>
          <ac:spMkLst>
            <pc:docMk/>
            <pc:sldMk cId="3878879705" sldId="352"/>
            <ac:spMk id="5" creationId="{F0BDB801-21ED-D54C-BF8C-769534749421}"/>
          </ac:spMkLst>
        </pc:spChg>
        <pc:spChg chg="add del mod ord">
          <ac:chgData name="tuyết nguyễn thị ánh" userId="a6fbc05945fbe6a6" providerId="LiveId" clId="{2BCCA182-CA4D-423F-BF6D-04B00F86CD21}" dt="2023-07-31T04:52:00.199" v="2867" actId="478"/>
          <ac:spMkLst>
            <pc:docMk/>
            <pc:sldMk cId="3878879705" sldId="352"/>
            <ac:spMk id="6" creationId="{8C684828-0B10-2268-C0DB-A821B499611B}"/>
          </ac:spMkLst>
        </pc:spChg>
        <pc:spChg chg="mod">
          <ac:chgData name="tuyết nguyễn thị ánh" userId="a6fbc05945fbe6a6" providerId="LiveId" clId="{2BCCA182-CA4D-423F-BF6D-04B00F86CD21}" dt="2023-07-31T05:06:22.942" v="3407" actId="1036"/>
          <ac:spMkLst>
            <pc:docMk/>
            <pc:sldMk cId="3878879705" sldId="352"/>
            <ac:spMk id="7" creationId="{AB59BAA7-9857-51BD-F9BA-91922F29BA18}"/>
          </ac:spMkLst>
        </pc:spChg>
        <pc:spChg chg="add mod">
          <ac:chgData name="tuyết nguyễn thị ánh" userId="a6fbc05945fbe6a6" providerId="LiveId" clId="{2BCCA182-CA4D-423F-BF6D-04B00F86CD21}" dt="2023-07-31T05:07:09.174" v="3450" actId="1076"/>
          <ac:spMkLst>
            <pc:docMk/>
            <pc:sldMk cId="3878879705" sldId="352"/>
            <ac:spMk id="8" creationId="{78A6D267-807F-9992-92CA-8F7B16E002B7}"/>
          </ac:spMkLst>
        </pc:spChg>
        <pc:spChg chg="mod">
          <ac:chgData name="tuyết nguyễn thị ánh" userId="a6fbc05945fbe6a6" providerId="LiveId" clId="{2BCCA182-CA4D-423F-BF6D-04B00F86CD21}" dt="2023-07-31T05:06:16.172" v="3401" actId="1036"/>
          <ac:spMkLst>
            <pc:docMk/>
            <pc:sldMk cId="3878879705" sldId="352"/>
            <ac:spMk id="22" creationId="{324480C0-D21A-AFE3-CBBE-C105D3A395EE}"/>
          </ac:spMkLst>
        </pc:spChg>
      </pc:sldChg>
      <pc:sldChg chg="addSp delSp modSp add mod modTransition modClrScheme delAnim modAnim chgLayout">
        <pc:chgData name="tuyết nguyễn thị ánh" userId="a6fbc05945fbe6a6" providerId="LiveId" clId="{2BCCA182-CA4D-423F-BF6D-04B00F86CD21}" dt="2023-07-31T15:07:40.941" v="10296"/>
        <pc:sldMkLst>
          <pc:docMk/>
          <pc:sldMk cId="1916321683" sldId="353"/>
        </pc:sldMkLst>
        <pc:spChg chg="add del mod">
          <ac:chgData name="tuyết nguyễn thị ánh" userId="a6fbc05945fbe6a6" providerId="LiveId" clId="{2BCCA182-CA4D-423F-BF6D-04B00F86CD21}" dt="2023-07-31T06:37:36.200" v="4058" actId="478"/>
          <ac:spMkLst>
            <pc:docMk/>
            <pc:sldMk cId="1916321683" sldId="353"/>
            <ac:spMk id="2" creationId="{1152C60B-24CF-FA61-D12F-933F9314F395}"/>
          </ac:spMkLst>
        </pc:spChg>
        <pc:spChg chg="add mod">
          <ac:chgData name="tuyết nguyễn thị ánh" userId="a6fbc05945fbe6a6" providerId="LiveId" clId="{2BCCA182-CA4D-423F-BF6D-04B00F86CD21}" dt="2023-07-31T06:46:47.559" v="4449" actId="1035"/>
          <ac:spMkLst>
            <pc:docMk/>
            <pc:sldMk cId="1916321683" sldId="353"/>
            <ac:spMk id="3" creationId="{8ABC0980-0E0D-D864-09A6-979265A0BC42}"/>
          </ac:spMkLst>
        </pc:spChg>
        <pc:spChg chg="add del mod">
          <ac:chgData name="tuyết nguyễn thị ánh" userId="a6fbc05945fbe6a6" providerId="LiveId" clId="{2BCCA182-CA4D-423F-BF6D-04B00F86CD21}" dt="2023-07-31T06:37:37.382" v="4059" actId="478"/>
          <ac:spMkLst>
            <pc:docMk/>
            <pc:sldMk cId="1916321683" sldId="353"/>
            <ac:spMk id="4" creationId="{C6DE3936-855C-757B-1924-AACC8ADB8E85}"/>
          </ac:spMkLst>
        </pc:spChg>
        <pc:spChg chg="add mod">
          <ac:chgData name="tuyết nguyễn thị ánh" userId="a6fbc05945fbe6a6" providerId="LiveId" clId="{2BCCA182-CA4D-423F-BF6D-04B00F86CD21}" dt="2023-07-31T06:48:14.808" v="4501" actId="1035"/>
          <ac:spMkLst>
            <pc:docMk/>
            <pc:sldMk cId="1916321683" sldId="353"/>
            <ac:spMk id="6" creationId="{FE92511F-4373-13AE-1630-1228308DB230}"/>
          </ac:spMkLst>
        </pc:spChg>
        <pc:spChg chg="add mod">
          <ac:chgData name="tuyết nguyễn thị ánh" userId="a6fbc05945fbe6a6" providerId="LiveId" clId="{2BCCA182-CA4D-423F-BF6D-04B00F86CD21}" dt="2023-07-31T06:48:34.623" v="4507" actId="1035"/>
          <ac:spMkLst>
            <pc:docMk/>
            <pc:sldMk cId="1916321683" sldId="353"/>
            <ac:spMk id="7" creationId="{416DA3A9-6415-0E11-DCC9-BC30BA161E51}"/>
          </ac:spMkLst>
        </pc:spChg>
        <pc:spChg chg="mod">
          <ac:chgData name="tuyết nguyễn thị ánh" userId="a6fbc05945fbe6a6" providerId="LiveId" clId="{2BCCA182-CA4D-423F-BF6D-04B00F86CD21}" dt="2023-07-31T06:46:28.450" v="4425" actId="1076"/>
          <ac:spMkLst>
            <pc:docMk/>
            <pc:sldMk cId="1916321683" sldId="353"/>
            <ac:spMk id="8" creationId="{A3470BCF-1BE7-A239-2924-9A9137865468}"/>
          </ac:spMkLst>
        </pc:spChg>
        <pc:spChg chg="mod">
          <ac:chgData name="tuyết nguyễn thị ánh" userId="a6fbc05945fbe6a6" providerId="LiveId" clId="{2BCCA182-CA4D-423F-BF6D-04B00F86CD21}" dt="2023-07-31T06:46:40.065" v="4426" actId="1076"/>
          <ac:spMkLst>
            <pc:docMk/>
            <pc:sldMk cId="1916321683" sldId="353"/>
            <ac:spMk id="9" creationId="{E9608290-FDC0-74C1-97A4-1988750918F8}"/>
          </ac:spMkLst>
        </pc:spChg>
        <pc:spChg chg="mod">
          <ac:chgData name="tuyết nguyễn thị ánh" userId="a6fbc05945fbe6a6" providerId="LiveId" clId="{2BCCA182-CA4D-423F-BF6D-04B00F86CD21}" dt="2023-07-31T06:44:16.690" v="4366" actId="255"/>
          <ac:spMkLst>
            <pc:docMk/>
            <pc:sldMk cId="1916321683" sldId="353"/>
            <ac:spMk id="11" creationId="{BA911094-05FC-AE4F-7BDE-46946493E8BC}"/>
          </ac:spMkLst>
        </pc:spChg>
        <pc:spChg chg="mod">
          <ac:chgData name="tuyết nguyễn thị ánh" userId="a6fbc05945fbe6a6" providerId="LiveId" clId="{2BCCA182-CA4D-423F-BF6D-04B00F86CD21}" dt="2023-07-31T06:44:16.690" v="4366" actId="255"/>
          <ac:spMkLst>
            <pc:docMk/>
            <pc:sldMk cId="1916321683" sldId="353"/>
            <ac:spMk id="12" creationId="{88F7A33C-D91D-3340-5130-5606A87C23FF}"/>
          </ac:spMkLst>
        </pc:spChg>
        <pc:spChg chg="mod">
          <ac:chgData name="tuyết nguyễn thị ánh" userId="a6fbc05945fbe6a6" providerId="LiveId" clId="{2BCCA182-CA4D-423F-BF6D-04B00F86CD21}" dt="2023-07-31T06:46:28.450" v="4425" actId="1076"/>
          <ac:spMkLst>
            <pc:docMk/>
            <pc:sldMk cId="1916321683" sldId="353"/>
            <ac:spMk id="13" creationId="{F0454124-B662-F44D-B912-81FA2687225C}"/>
          </ac:spMkLst>
        </pc:spChg>
        <pc:spChg chg="del mod">
          <ac:chgData name="tuyết nguyễn thị ánh" userId="a6fbc05945fbe6a6" providerId="LiveId" clId="{2BCCA182-CA4D-423F-BF6D-04B00F86CD21}" dt="2023-07-31T06:34:17.993" v="3696" actId="478"/>
          <ac:spMkLst>
            <pc:docMk/>
            <pc:sldMk cId="1916321683" sldId="353"/>
            <ac:spMk id="14" creationId="{956FD3AB-C7EE-D8FC-DA74-0C18078851BC}"/>
          </ac:spMkLst>
        </pc:spChg>
        <pc:spChg chg="add del mod ord">
          <ac:chgData name="tuyết nguyễn thị ánh" userId="a6fbc05945fbe6a6" providerId="LiveId" clId="{2BCCA182-CA4D-423F-BF6D-04B00F86CD21}" dt="2023-07-31T06:43:35.682" v="4355" actId="700"/>
          <ac:spMkLst>
            <pc:docMk/>
            <pc:sldMk cId="1916321683" sldId="353"/>
            <ac:spMk id="15" creationId="{6CEF27C6-C25D-E8CB-11BC-EA204D74909C}"/>
          </ac:spMkLst>
        </pc:spChg>
        <pc:spChg chg="add del mod ord">
          <ac:chgData name="tuyết nguyễn thị ánh" userId="a6fbc05945fbe6a6" providerId="LiveId" clId="{2BCCA182-CA4D-423F-BF6D-04B00F86CD21}" dt="2023-07-31T06:43:39.907" v="4356" actId="478"/>
          <ac:spMkLst>
            <pc:docMk/>
            <pc:sldMk cId="1916321683" sldId="353"/>
            <ac:spMk id="16" creationId="{6A973445-75E0-7947-F129-940B27316D12}"/>
          </ac:spMkLst>
        </pc:spChg>
        <pc:spChg chg="del mod">
          <ac:chgData name="tuyết nguyễn thị ánh" userId="a6fbc05945fbe6a6" providerId="LiveId" clId="{2BCCA182-CA4D-423F-BF6D-04B00F86CD21}" dt="2023-07-31T06:34:20.291" v="3697" actId="478"/>
          <ac:spMkLst>
            <pc:docMk/>
            <pc:sldMk cId="1916321683" sldId="353"/>
            <ac:spMk id="17" creationId="{80412862-C5D9-E566-3E57-2F2D25B93A35}"/>
          </ac:spMkLst>
        </pc:spChg>
        <pc:spChg chg="add del mod ord">
          <ac:chgData name="tuyết nguyễn thị ánh" userId="a6fbc05945fbe6a6" providerId="LiveId" clId="{2BCCA182-CA4D-423F-BF6D-04B00F86CD21}" dt="2023-07-31T06:43:49.005" v="4360" actId="478"/>
          <ac:spMkLst>
            <pc:docMk/>
            <pc:sldMk cId="1916321683" sldId="353"/>
            <ac:spMk id="18" creationId="{35FF860F-121D-9D44-BD5D-2FDBA69B9EBA}"/>
          </ac:spMkLst>
        </pc:spChg>
        <pc:spChg chg="add del mod ord">
          <ac:chgData name="tuyết nguyễn thị ánh" userId="a6fbc05945fbe6a6" providerId="LiveId" clId="{2BCCA182-CA4D-423F-BF6D-04B00F86CD21}" dt="2023-07-31T06:43:52.152" v="4362" actId="478"/>
          <ac:spMkLst>
            <pc:docMk/>
            <pc:sldMk cId="1916321683" sldId="353"/>
            <ac:spMk id="20" creationId="{CB7DB6E0-4970-ADEF-DAB0-49213ECC51FE}"/>
          </ac:spMkLst>
        </pc:spChg>
        <pc:spChg chg="add del mod ord">
          <ac:chgData name="tuyết nguyễn thị ánh" userId="a6fbc05945fbe6a6" providerId="LiveId" clId="{2BCCA182-CA4D-423F-BF6D-04B00F86CD21}" dt="2023-07-31T06:43:42.087" v="4357" actId="478"/>
          <ac:spMkLst>
            <pc:docMk/>
            <pc:sldMk cId="1916321683" sldId="353"/>
            <ac:spMk id="21" creationId="{96E38950-B81D-8FC6-9DCC-497D350A2346}"/>
          </ac:spMkLst>
        </pc:spChg>
        <pc:spChg chg="add del mod ord">
          <ac:chgData name="tuyết nguyễn thị ánh" userId="a6fbc05945fbe6a6" providerId="LiveId" clId="{2BCCA182-CA4D-423F-BF6D-04B00F86CD21}" dt="2023-07-31T06:43:50.364" v="4361" actId="478"/>
          <ac:spMkLst>
            <pc:docMk/>
            <pc:sldMk cId="1916321683" sldId="353"/>
            <ac:spMk id="22" creationId="{A8E551F6-9F91-FAC2-8B4C-0960AFEFD91D}"/>
          </ac:spMkLst>
        </pc:spChg>
        <pc:spChg chg="add mod">
          <ac:chgData name="tuyết nguyễn thị ánh" userId="a6fbc05945fbe6a6" providerId="LiveId" clId="{2BCCA182-CA4D-423F-BF6D-04B00F86CD21}" dt="2023-07-31T06:48:38.213" v="4512" actId="1035"/>
          <ac:spMkLst>
            <pc:docMk/>
            <pc:sldMk cId="1916321683" sldId="353"/>
            <ac:spMk id="23" creationId="{4622D022-5CE1-7572-4E0D-03E513A69240}"/>
          </ac:spMkLst>
        </pc:spChg>
        <pc:grpChg chg="mod">
          <ac:chgData name="tuyết nguyễn thị ánh" userId="a6fbc05945fbe6a6" providerId="LiveId" clId="{2BCCA182-CA4D-423F-BF6D-04B00F86CD21}" dt="2023-07-31T06:46:28.450" v="4425" actId="1076"/>
          <ac:grpSpMkLst>
            <pc:docMk/>
            <pc:sldMk cId="1916321683" sldId="353"/>
            <ac:grpSpMk id="10" creationId="{CEC9ECAF-2673-924C-98A2-98BBBB60DEF4}"/>
          </ac:grpSpMkLst>
        </pc:grpChg>
        <pc:picChg chg="add del mod">
          <ac:chgData name="tuyết nguyễn thị ánh" userId="a6fbc05945fbe6a6" providerId="LiveId" clId="{2BCCA182-CA4D-423F-BF6D-04B00F86CD21}" dt="2023-07-31T06:48:44.460" v="4515" actId="1076"/>
          <ac:picMkLst>
            <pc:docMk/>
            <pc:sldMk cId="1916321683" sldId="353"/>
            <ac:picMk id="19" creationId="{C92AC8C0-250A-2B28-195B-B86C2F1E8819}"/>
          </ac:picMkLst>
        </pc:picChg>
      </pc:sldChg>
      <pc:sldChg chg="add del">
        <pc:chgData name="tuyết nguyễn thị ánh" userId="a6fbc05945fbe6a6" providerId="LiveId" clId="{2BCCA182-CA4D-423F-BF6D-04B00F86CD21}" dt="2023-07-31T07:00:06.497" v="4526" actId="2890"/>
        <pc:sldMkLst>
          <pc:docMk/>
          <pc:sldMk cId="2840424805" sldId="354"/>
        </pc:sldMkLst>
      </pc:sldChg>
      <pc:sldChg chg="addSp delSp modSp add mod ord modClrScheme delAnim modAnim chgLayout">
        <pc:chgData name="tuyết nguyễn thị ánh" userId="a6fbc05945fbe6a6" providerId="LiveId" clId="{2BCCA182-CA4D-423F-BF6D-04B00F86CD21}" dt="2023-07-31T14:55:51.106" v="10144"/>
        <pc:sldMkLst>
          <pc:docMk/>
          <pc:sldMk cId="3263605684" sldId="354"/>
        </pc:sldMkLst>
        <pc:spChg chg="mod">
          <ac:chgData name="tuyết nguyễn thị ánh" userId="a6fbc05945fbe6a6" providerId="LiveId" clId="{2BCCA182-CA4D-423F-BF6D-04B00F86CD21}" dt="2023-07-31T07:16:46.553" v="5553" actId="1076"/>
          <ac:spMkLst>
            <pc:docMk/>
            <pc:sldMk cId="3263605684" sldId="354"/>
            <ac:spMk id="2" creationId="{434D48AA-B4D9-7E20-FCEA-B49E7C497B83}"/>
          </ac:spMkLst>
        </pc:spChg>
        <pc:spChg chg="mod">
          <ac:chgData name="tuyết nguyễn thị ánh" userId="a6fbc05945fbe6a6" providerId="LiveId" clId="{2BCCA182-CA4D-423F-BF6D-04B00F86CD21}" dt="2023-07-31T07:16:41.300" v="5551" actId="1036"/>
          <ac:spMkLst>
            <pc:docMk/>
            <pc:sldMk cId="3263605684" sldId="354"/>
            <ac:spMk id="3" creationId="{ECD6FFAB-267E-B2E0-B2B5-BB207CC5679A}"/>
          </ac:spMkLst>
        </pc:spChg>
        <pc:spChg chg="del">
          <ac:chgData name="tuyết nguyễn thị ánh" userId="a6fbc05945fbe6a6" providerId="LiveId" clId="{2BCCA182-CA4D-423F-BF6D-04B00F86CD21}" dt="2023-07-31T07:04:46.645" v="4537" actId="478"/>
          <ac:spMkLst>
            <pc:docMk/>
            <pc:sldMk cId="3263605684" sldId="354"/>
            <ac:spMk id="4" creationId="{71ADF563-D090-8AEB-F75A-F12EFD732D06}"/>
          </ac:spMkLst>
        </pc:spChg>
        <pc:spChg chg="del">
          <ac:chgData name="tuyết nguyễn thị ánh" userId="a6fbc05945fbe6a6" providerId="LiveId" clId="{2BCCA182-CA4D-423F-BF6D-04B00F86CD21}" dt="2023-07-31T07:04:01.930" v="4536" actId="478"/>
          <ac:spMkLst>
            <pc:docMk/>
            <pc:sldMk cId="3263605684" sldId="354"/>
            <ac:spMk id="5" creationId="{F0BDB801-21ED-D54C-BF8C-769534749421}"/>
          </ac:spMkLst>
        </pc:spChg>
        <pc:spChg chg="add del mod ord">
          <ac:chgData name="tuyết nguyễn thị ánh" userId="a6fbc05945fbe6a6" providerId="LiveId" clId="{2BCCA182-CA4D-423F-BF6D-04B00F86CD21}" dt="2023-07-31T07:00:28.366" v="4531" actId="478"/>
          <ac:spMkLst>
            <pc:docMk/>
            <pc:sldMk cId="3263605684" sldId="354"/>
            <ac:spMk id="6" creationId="{D2D45AE4-DBC8-A738-4B14-B0CE190E74CF}"/>
          </ac:spMkLst>
        </pc:spChg>
        <pc:spChg chg="del">
          <ac:chgData name="tuyết nguyễn thị ánh" userId="a6fbc05945fbe6a6" providerId="LiveId" clId="{2BCCA182-CA4D-423F-BF6D-04B00F86CD21}" dt="2023-07-31T07:04:48.223" v="4538" actId="478"/>
          <ac:spMkLst>
            <pc:docMk/>
            <pc:sldMk cId="3263605684" sldId="354"/>
            <ac:spMk id="7" creationId="{AB59BAA7-9857-51BD-F9BA-91922F29BA18}"/>
          </ac:spMkLst>
        </pc:spChg>
        <pc:spChg chg="del">
          <ac:chgData name="tuyết nguyễn thị ánh" userId="a6fbc05945fbe6a6" providerId="LiveId" clId="{2BCCA182-CA4D-423F-BF6D-04B00F86CD21}" dt="2023-07-31T07:04:49.425" v="4539" actId="478"/>
          <ac:spMkLst>
            <pc:docMk/>
            <pc:sldMk cId="3263605684" sldId="354"/>
            <ac:spMk id="8" creationId="{78A6D267-807F-9992-92CA-8F7B16E002B7}"/>
          </ac:spMkLst>
        </pc:spChg>
        <pc:spChg chg="add del mod ord">
          <ac:chgData name="tuyết nguyễn thị ánh" userId="a6fbc05945fbe6a6" providerId="LiveId" clId="{2BCCA182-CA4D-423F-BF6D-04B00F86CD21}" dt="2023-07-31T07:00:30.135" v="4532" actId="478"/>
          <ac:spMkLst>
            <pc:docMk/>
            <pc:sldMk cId="3263605684" sldId="354"/>
            <ac:spMk id="9" creationId="{D7BD6D15-DE40-BC4B-DED9-736169804AD9}"/>
          </ac:spMkLst>
        </pc:spChg>
        <pc:spChg chg="add mod">
          <ac:chgData name="tuyết nguyễn thị ánh" userId="a6fbc05945fbe6a6" providerId="LiveId" clId="{2BCCA182-CA4D-423F-BF6D-04B00F86CD21}" dt="2023-07-31T07:16:41.300" v="5551" actId="1036"/>
          <ac:spMkLst>
            <pc:docMk/>
            <pc:sldMk cId="3263605684" sldId="354"/>
            <ac:spMk id="13" creationId="{553FD6D5-5C7A-94C7-AA38-412527F61E96}"/>
          </ac:spMkLst>
        </pc:spChg>
        <pc:spChg chg="del">
          <ac:chgData name="tuyết nguyễn thị ánh" userId="a6fbc05945fbe6a6" providerId="LiveId" clId="{2BCCA182-CA4D-423F-BF6D-04B00F86CD21}" dt="2023-07-31T07:04:50.806" v="4540" actId="478"/>
          <ac:spMkLst>
            <pc:docMk/>
            <pc:sldMk cId="3263605684" sldId="354"/>
            <ac:spMk id="22" creationId="{324480C0-D21A-AFE3-CBBE-C105D3A395EE}"/>
          </ac:spMkLst>
        </pc:spChg>
        <pc:picChg chg="add mod modCrop">
          <ac:chgData name="tuyết nguyễn thị ánh" userId="a6fbc05945fbe6a6" providerId="LiveId" clId="{2BCCA182-CA4D-423F-BF6D-04B00F86CD21}" dt="2023-07-31T07:16:41.300" v="5551" actId="1036"/>
          <ac:picMkLst>
            <pc:docMk/>
            <pc:sldMk cId="3263605684" sldId="354"/>
            <ac:picMk id="11" creationId="{B9B97A9B-E5FF-53A9-6530-4BC529893F50}"/>
          </ac:picMkLst>
        </pc:picChg>
      </pc:sldChg>
      <pc:sldChg chg="addSp delSp modSp add mod modTransition addAnim delAnim modAnim">
        <pc:chgData name="tuyết nguyễn thị ánh" userId="a6fbc05945fbe6a6" providerId="LiveId" clId="{2BCCA182-CA4D-423F-BF6D-04B00F86CD21}" dt="2023-07-31T15:07:44.158" v="10297"/>
        <pc:sldMkLst>
          <pc:docMk/>
          <pc:sldMk cId="3512241001" sldId="355"/>
        </pc:sldMkLst>
        <pc:spChg chg="add del">
          <ac:chgData name="tuyết nguyễn thị ánh" userId="a6fbc05945fbe6a6" providerId="LiveId" clId="{2BCCA182-CA4D-423F-BF6D-04B00F86CD21}" dt="2023-07-31T07:18:28.369" v="5560" actId="478"/>
          <ac:spMkLst>
            <pc:docMk/>
            <pc:sldMk cId="3512241001" sldId="355"/>
            <ac:spMk id="2" creationId="{434D48AA-B4D9-7E20-FCEA-B49E7C497B83}"/>
          </ac:spMkLst>
        </pc:spChg>
        <pc:spChg chg="add del">
          <ac:chgData name="tuyết nguyễn thị ánh" userId="a6fbc05945fbe6a6" providerId="LiveId" clId="{2BCCA182-CA4D-423F-BF6D-04B00F86CD21}" dt="2023-07-31T07:18:36.888" v="5562" actId="478"/>
          <ac:spMkLst>
            <pc:docMk/>
            <pc:sldMk cId="3512241001" sldId="355"/>
            <ac:spMk id="3" creationId="{ECD6FFAB-267E-B2E0-B2B5-BB207CC5679A}"/>
          </ac:spMkLst>
        </pc:spChg>
        <pc:spChg chg="mod">
          <ac:chgData name="tuyết nguyễn thị ánh" userId="a6fbc05945fbe6a6" providerId="LiveId" clId="{2BCCA182-CA4D-423F-BF6D-04B00F86CD21}" dt="2023-07-31T07:26:09.886" v="6349" actId="255"/>
          <ac:spMkLst>
            <pc:docMk/>
            <pc:sldMk cId="3512241001" sldId="355"/>
            <ac:spMk id="4" creationId="{71ADF563-D090-8AEB-F75A-F12EFD732D06}"/>
          </ac:spMkLst>
        </pc:spChg>
        <pc:spChg chg="del">
          <ac:chgData name="tuyết nguyễn thị ánh" userId="a6fbc05945fbe6a6" providerId="LiveId" clId="{2BCCA182-CA4D-423F-BF6D-04B00F86CD21}" dt="2023-07-31T07:18:38.382" v="5563" actId="478"/>
          <ac:spMkLst>
            <pc:docMk/>
            <pc:sldMk cId="3512241001" sldId="355"/>
            <ac:spMk id="5" creationId="{F0BDB801-21ED-D54C-BF8C-769534749421}"/>
          </ac:spMkLst>
        </pc:spChg>
        <pc:spChg chg="add mod">
          <ac:chgData name="tuyết nguyễn thị ánh" userId="a6fbc05945fbe6a6" providerId="LiveId" clId="{2BCCA182-CA4D-423F-BF6D-04B00F86CD21}" dt="2023-07-31T07:26:09.886" v="6349" actId="255"/>
          <ac:spMkLst>
            <pc:docMk/>
            <pc:sldMk cId="3512241001" sldId="355"/>
            <ac:spMk id="6" creationId="{B0985E03-6530-2E96-4BCF-B516B3E08D16}"/>
          </ac:spMkLst>
        </pc:spChg>
        <pc:spChg chg="del">
          <ac:chgData name="tuyết nguyễn thị ánh" userId="a6fbc05945fbe6a6" providerId="LiveId" clId="{2BCCA182-CA4D-423F-BF6D-04B00F86CD21}" dt="2023-07-31T07:18:50.098" v="5568" actId="478"/>
          <ac:spMkLst>
            <pc:docMk/>
            <pc:sldMk cId="3512241001" sldId="355"/>
            <ac:spMk id="7" creationId="{AB59BAA7-9857-51BD-F9BA-91922F29BA18}"/>
          </ac:spMkLst>
        </pc:spChg>
        <pc:spChg chg="del">
          <ac:chgData name="tuyết nguyễn thị ánh" userId="a6fbc05945fbe6a6" providerId="LiveId" clId="{2BCCA182-CA4D-423F-BF6D-04B00F86CD21}" dt="2023-07-31T07:18:51.405" v="5569" actId="478"/>
          <ac:spMkLst>
            <pc:docMk/>
            <pc:sldMk cId="3512241001" sldId="355"/>
            <ac:spMk id="8" creationId="{78A6D267-807F-9992-92CA-8F7B16E002B7}"/>
          </ac:spMkLst>
        </pc:spChg>
        <pc:spChg chg="add del">
          <ac:chgData name="tuyết nguyễn thị ánh" userId="a6fbc05945fbe6a6" providerId="LiveId" clId="{2BCCA182-CA4D-423F-BF6D-04B00F86CD21}" dt="2023-07-31T07:25:54.769" v="6344" actId="22"/>
          <ac:spMkLst>
            <pc:docMk/>
            <pc:sldMk cId="3512241001" sldId="355"/>
            <ac:spMk id="11" creationId="{947DA6CE-6328-1516-B6D4-1C4F96F860E8}"/>
          </ac:spMkLst>
        </pc:spChg>
        <pc:spChg chg="add mod">
          <ac:chgData name="tuyết nguyễn thị ánh" userId="a6fbc05945fbe6a6" providerId="LiveId" clId="{2BCCA182-CA4D-423F-BF6D-04B00F86CD21}" dt="2023-07-31T07:26:24.482" v="6353" actId="1076"/>
          <ac:spMkLst>
            <pc:docMk/>
            <pc:sldMk cId="3512241001" sldId="355"/>
            <ac:spMk id="13" creationId="{08903E2E-9869-AAC1-2D23-1851CF67DC88}"/>
          </ac:spMkLst>
        </pc:spChg>
        <pc:spChg chg="mod">
          <ac:chgData name="tuyết nguyễn thị ánh" userId="a6fbc05945fbe6a6" providerId="LiveId" clId="{2BCCA182-CA4D-423F-BF6D-04B00F86CD21}" dt="2023-07-31T07:26:17.731" v="6352" actId="14100"/>
          <ac:spMkLst>
            <pc:docMk/>
            <pc:sldMk cId="3512241001" sldId="355"/>
            <ac:spMk id="22" creationId="{324480C0-D21A-AFE3-CBBE-C105D3A395EE}"/>
          </ac:spMkLst>
        </pc:spChg>
        <pc:picChg chg="add del mod">
          <ac:chgData name="tuyết nguyễn thị ánh" userId="a6fbc05945fbe6a6" providerId="LiveId" clId="{2BCCA182-CA4D-423F-BF6D-04B00F86CD21}" dt="2023-07-31T07:25:28.170" v="6332"/>
          <ac:picMkLst>
            <pc:docMk/>
            <pc:sldMk cId="3512241001" sldId="355"/>
            <ac:picMk id="9" creationId="{091C44FD-5F32-5BA8-8B7E-9B2ED9B01846}"/>
          </ac:picMkLst>
        </pc:picChg>
        <pc:picChg chg="add mod">
          <ac:chgData name="tuyết nguyễn thị ánh" userId="a6fbc05945fbe6a6" providerId="LiveId" clId="{2BCCA182-CA4D-423F-BF6D-04B00F86CD21}" dt="2023-07-31T07:26:30" v="6355" actId="1076"/>
          <ac:picMkLst>
            <pc:docMk/>
            <pc:sldMk cId="3512241001" sldId="355"/>
            <ac:picMk id="14" creationId="{73895A55-4B06-DD5B-0C06-DECDDB085FFD}"/>
          </ac:picMkLst>
        </pc:picChg>
      </pc:sldChg>
      <pc:sldChg chg="add del">
        <pc:chgData name="tuyết nguyễn thị ánh" userId="a6fbc05945fbe6a6" providerId="LiveId" clId="{2BCCA182-CA4D-423F-BF6D-04B00F86CD21}" dt="2023-07-31T07:18:19.536" v="5555" actId="47"/>
        <pc:sldMkLst>
          <pc:docMk/>
          <pc:sldMk cId="564659591" sldId="356"/>
        </pc:sldMkLst>
      </pc:sldChg>
      <pc:sldChg chg="addSp delSp modSp add mod modTransition modAnim">
        <pc:chgData name="tuyết nguyễn thị ánh" userId="a6fbc05945fbe6a6" providerId="LiveId" clId="{2BCCA182-CA4D-423F-BF6D-04B00F86CD21}" dt="2023-07-31T15:07:45.218" v="10298"/>
        <pc:sldMkLst>
          <pc:docMk/>
          <pc:sldMk cId="3223132646" sldId="356"/>
        </pc:sldMkLst>
        <pc:spChg chg="add mod">
          <ac:chgData name="tuyết nguyễn thị ánh" userId="a6fbc05945fbe6a6" providerId="LiveId" clId="{2BCCA182-CA4D-423F-BF6D-04B00F86CD21}" dt="2023-07-31T07:29:23.497" v="6386" actId="14100"/>
          <ac:spMkLst>
            <pc:docMk/>
            <pc:sldMk cId="3223132646" sldId="356"/>
            <ac:spMk id="5" creationId="{4ED91443-4A78-1A0E-DC04-1E63A45BC664}"/>
          </ac:spMkLst>
        </pc:spChg>
        <pc:spChg chg="mod">
          <ac:chgData name="tuyết nguyễn thị ánh" userId="a6fbc05945fbe6a6" providerId="LiveId" clId="{2BCCA182-CA4D-423F-BF6D-04B00F86CD21}" dt="2023-07-31T07:29:12.828" v="6383" actId="14100"/>
          <ac:spMkLst>
            <pc:docMk/>
            <pc:sldMk cId="3223132646" sldId="356"/>
            <ac:spMk id="22" creationId="{324480C0-D21A-AFE3-CBBE-C105D3A395EE}"/>
          </ac:spMkLst>
        </pc:spChg>
        <pc:spChg chg="del">
          <ac:chgData name="tuyết nguyễn thị ánh" userId="a6fbc05945fbe6a6" providerId="LiveId" clId="{2BCCA182-CA4D-423F-BF6D-04B00F86CD21}" dt="2023-07-31T07:29:28.603" v="6387" actId="478"/>
          <ac:spMkLst>
            <pc:docMk/>
            <pc:sldMk cId="3223132646" sldId="356"/>
            <ac:spMk id="1076" creationId="{00000000-0000-0000-0000-000000000000}"/>
          </ac:spMkLst>
        </pc:spChg>
        <pc:grpChg chg="del">
          <ac:chgData name="tuyết nguyễn thị ánh" userId="a6fbc05945fbe6a6" providerId="LiveId" clId="{2BCCA182-CA4D-423F-BF6D-04B00F86CD21}" dt="2023-07-31T07:29:29.943" v="6388" actId="478"/>
          <ac:grpSpMkLst>
            <pc:docMk/>
            <pc:sldMk cId="3223132646" sldId="356"/>
            <ac:grpSpMk id="1073" creationId="{00000000-0000-0000-0000-000000000000}"/>
          </ac:grpSpMkLst>
        </pc:grpChg>
        <pc:picChg chg="add mod">
          <ac:chgData name="tuyết nguyễn thị ánh" userId="a6fbc05945fbe6a6" providerId="LiveId" clId="{2BCCA182-CA4D-423F-BF6D-04B00F86CD21}" dt="2023-07-31T07:29:10.274" v="6382" actId="1076"/>
          <ac:picMkLst>
            <pc:docMk/>
            <pc:sldMk cId="3223132646" sldId="356"/>
            <ac:picMk id="2" creationId="{1409F0AA-F6B7-F89D-FE68-7C63063397C7}"/>
          </ac:picMkLst>
        </pc:picChg>
        <pc:picChg chg="add mod">
          <ac:chgData name="tuyết nguyễn thị ánh" userId="a6fbc05945fbe6a6" providerId="LiveId" clId="{2BCCA182-CA4D-423F-BF6D-04B00F86CD21}" dt="2023-07-31T07:30:00.931" v="6395" actId="14100"/>
          <ac:picMkLst>
            <pc:docMk/>
            <pc:sldMk cId="3223132646" sldId="356"/>
            <ac:picMk id="8" creationId="{2CD73CFD-689C-2D99-F966-2BE173D94CB6}"/>
          </ac:picMkLst>
        </pc:picChg>
      </pc:sldChg>
      <pc:sldChg chg="addSp delSp modSp add del mod">
        <pc:chgData name="tuyết nguyễn thị ánh" userId="a6fbc05945fbe6a6" providerId="LiveId" clId="{2BCCA182-CA4D-423F-BF6D-04B00F86CD21}" dt="2023-07-31T07:25:29.058" v="6333" actId="2890"/>
        <pc:sldMkLst>
          <pc:docMk/>
          <pc:sldMk cId="3702418623" sldId="356"/>
        </pc:sldMkLst>
        <pc:spChg chg="add del">
          <ac:chgData name="tuyết nguyễn thị ánh" userId="a6fbc05945fbe6a6" providerId="LiveId" clId="{2BCCA182-CA4D-423F-BF6D-04B00F86CD21}" dt="2023-07-31T07:25:20.159" v="6319" actId="478"/>
          <ac:spMkLst>
            <pc:docMk/>
            <pc:sldMk cId="3702418623" sldId="356"/>
            <ac:spMk id="22" creationId="{324480C0-D21A-AFE3-CBBE-C105D3A395EE}"/>
          </ac:spMkLst>
        </pc:spChg>
        <pc:picChg chg="add del mod">
          <ac:chgData name="tuyết nguyễn thị ánh" userId="a6fbc05945fbe6a6" providerId="LiveId" clId="{2BCCA182-CA4D-423F-BF6D-04B00F86CD21}" dt="2023-07-31T07:25:17.500" v="6318"/>
          <ac:picMkLst>
            <pc:docMk/>
            <pc:sldMk cId="3702418623" sldId="356"/>
            <ac:picMk id="2" creationId="{5129B411-D92C-AF84-B1AB-B01733EC5638}"/>
          </ac:picMkLst>
        </pc:picChg>
      </pc:sldChg>
      <pc:sldChg chg="addSp delSp modSp add mod delAnim modAnim">
        <pc:chgData name="tuyết nguyễn thị ánh" userId="a6fbc05945fbe6a6" providerId="LiveId" clId="{2BCCA182-CA4D-423F-BF6D-04B00F86CD21}" dt="2023-07-31T14:56:57.884" v="10157"/>
        <pc:sldMkLst>
          <pc:docMk/>
          <pc:sldMk cId="257403572" sldId="357"/>
        </pc:sldMkLst>
        <pc:spChg chg="add del mod">
          <ac:chgData name="tuyết nguyễn thị ánh" userId="a6fbc05945fbe6a6" providerId="LiveId" clId="{2BCCA182-CA4D-423F-BF6D-04B00F86CD21}" dt="2023-07-31T07:35:45.735" v="6535" actId="478"/>
          <ac:spMkLst>
            <pc:docMk/>
            <pc:sldMk cId="257403572" sldId="357"/>
            <ac:spMk id="3" creationId="{CDEC66BC-B3AE-C98F-7EE4-B05BC6C841AD}"/>
          </ac:spMkLst>
        </pc:spChg>
        <pc:spChg chg="add del mod">
          <ac:chgData name="tuyết nguyễn thị ánh" userId="a6fbc05945fbe6a6" providerId="LiveId" clId="{2BCCA182-CA4D-423F-BF6D-04B00F86CD21}" dt="2023-07-31T07:38:18.004" v="6559" actId="478"/>
          <ac:spMkLst>
            <pc:docMk/>
            <pc:sldMk cId="257403572" sldId="357"/>
            <ac:spMk id="4" creationId="{AA96A5C5-CC42-4010-A419-5F80BCACC7E2}"/>
          </ac:spMkLst>
        </pc:spChg>
        <pc:spChg chg="add mod">
          <ac:chgData name="tuyết nguyễn thị ánh" userId="a6fbc05945fbe6a6" providerId="LiveId" clId="{2BCCA182-CA4D-423F-BF6D-04B00F86CD21}" dt="2023-07-31T07:39:04.171" v="6572" actId="1076"/>
          <ac:spMkLst>
            <pc:docMk/>
            <pc:sldMk cId="257403572" sldId="357"/>
            <ac:spMk id="6" creationId="{F8D90A8F-AE3B-2567-CD16-8283BE9DA3A5}"/>
          </ac:spMkLst>
        </pc:spChg>
        <pc:spChg chg="add mod">
          <ac:chgData name="tuyết nguyễn thị ánh" userId="a6fbc05945fbe6a6" providerId="LiveId" clId="{2BCCA182-CA4D-423F-BF6D-04B00F86CD21}" dt="2023-07-31T07:39:47.839" v="6580" actId="13822"/>
          <ac:spMkLst>
            <pc:docMk/>
            <pc:sldMk cId="257403572" sldId="357"/>
            <ac:spMk id="7" creationId="{E36439E3-21EE-8419-3991-26F4B222B691}"/>
          </ac:spMkLst>
        </pc:spChg>
        <pc:spChg chg="mod">
          <ac:chgData name="tuyết nguyễn thị ánh" userId="a6fbc05945fbe6a6" providerId="LiveId" clId="{2BCCA182-CA4D-423F-BF6D-04B00F86CD21}" dt="2023-07-31T07:35:04.660" v="6528" actId="207"/>
          <ac:spMkLst>
            <pc:docMk/>
            <pc:sldMk cId="257403572" sldId="357"/>
            <ac:spMk id="8" creationId="{3D01F275-366D-7661-CCAC-F88697BB4DBA}"/>
          </ac:spMkLst>
        </pc:spChg>
        <pc:spChg chg="del">
          <ac:chgData name="tuyết nguyễn thị ánh" userId="a6fbc05945fbe6a6" providerId="LiveId" clId="{2BCCA182-CA4D-423F-BF6D-04B00F86CD21}" dt="2023-07-31T07:34:23.708" v="6469" actId="478"/>
          <ac:spMkLst>
            <pc:docMk/>
            <pc:sldMk cId="257403572" sldId="357"/>
            <ac:spMk id="15" creationId="{305AFB49-8571-35FF-1C82-2D21F6DEC217}"/>
          </ac:spMkLst>
        </pc:spChg>
        <pc:spChg chg="del">
          <ac:chgData name="tuyết nguyễn thị ánh" userId="a6fbc05945fbe6a6" providerId="LiveId" clId="{2BCCA182-CA4D-423F-BF6D-04B00F86CD21}" dt="2023-07-31T07:34:25.930" v="6471" actId="478"/>
          <ac:spMkLst>
            <pc:docMk/>
            <pc:sldMk cId="257403572" sldId="357"/>
            <ac:spMk id="24" creationId="{20C96DF0-F551-7EFD-A789-26112FB4BDC3}"/>
          </ac:spMkLst>
        </pc:spChg>
        <pc:grpChg chg="del">
          <ac:chgData name="tuyết nguyễn thị ánh" userId="a6fbc05945fbe6a6" providerId="LiveId" clId="{2BCCA182-CA4D-423F-BF6D-04B00F86CD21}" dt="2023-07-31T07:34:24.361" v="6470" actId="478"/>
          <ac:grpSpMkLst>
            <pc:docMk/>
            <pc:sldMk cId="257403572" sldId="357"/>
            <ac:grpSpMk id="16" creationId="{C14A83F0-EEE8-A328-862C-4CD86615651B}"/>
          </ac:grpSpMkLst>
        </pc:grpChg>
        <pc:grpChg chg="del">
          <ac:chgData name="tuyết nguyễn thị ánh" userId="a6fbc05945fbe6a6" providerId="LiveId" clId="{2BCCA182-CA4D-423F-BF6D-04B00F86CD21}" dt="2023-07-31T07:34:22.254" v="6468" actId="478"/>
          <ac:grpSpMkLst>
            <pc:docMk/>
            <pc:sldMk cId="257403572" sldId="357"/>
            <ac:grpSpMk id="21" creationId="{61AA4451-90A1-0977-F3D3-93D7BE899020}"/>
          </ac:grpSpMkLst>
        </pc:grpChg>
        <pc:picChg chg="add mod modCrop">
          <ac:chgData name="tuyết nguyễn thị ánh" userId="a6fbc05945fbe6a6" providerId="LiveId" clId="{2BCCA182-CA4D-423F-BF6D-04B00F86CD21}" dt="2023-07-31T07:43:31.826" v="6589" actId="14100"/>
          <ac:picMkLst>
            <pc:docMk/>
            <pc:sldMk cId="257403572" sldId="357"/>
            <ac:picMk id="10" creationId="{AC7D860E-BA04-A003-A486-AE47AFCEFF56}"/>
          </ac:picMkLst>
        </pc:picChg>
        <pc:picChg chg="del">
          <ac:chgData name="tuyết nguyễn thị ánh" userId="a6fbc05945fbe6a6" providerId="LiveId" clId="{2BCCA182-CA4D-423F-BF6D-04B00F86CD21}" dt="2023-07-31T07:34:15.644" v="6467" actId="478"/>
          <ac:picMkLst>
            <pc:docMk/>
            <pc:sldMk cId="257403572" sldId="357"/>
            <ac:picMk id="25" creationId="{B0EB2267-6CC3-959D-9ECA-10FC9893DD8A}"/>
          </ac:picMkLst>
        </pc:picChg>
      </pc:sldChg>
      <pc:sldChg chg="addSp delSp modSp add del mod modAnim">
        <pc:chgData name="tuyết nguyễn thị ánh" userId="a6fbc05945fbe6a6" providerId="LiveId" clId="{2BCCA182-CA4D-423F-BF6D-04B00F86CD21}" dt="2023-07-31T14:57:09.911" v="10159"/>
        <pc:sldMkLst>
          <pc:docMk/>
          <pc:sldMk cId="1739373106" sldId="358"/>
        </pc:sldMkLst>
        <pc:spChg chg="mod topLvl">
          <ac:chgData name="tuyết nguyễn thị ánh" userId="a6fbc05945fbe6a6" providerId="LiveId" clId="{2BCCA182-CA4D-423F-BF6D-04B00F86CD21}" dt="2023-07-31T07:52:23.372" v="6659" actId="164"/>
          <ac:spMkLst>
            <pc:docMk/>
            <pc:sldMk cId="1739373106" sldId="358"/>
            <ac:spMk id="2" creationId="{6CF5EB37-095E-2CFE-728C-88BCB1DC5FAA}"/>
          </ac:spMkLst>
        </pc:spChg>
        <pc:spChg chg="mod">
          <ac:chgData name="tuyết nguyễn thị ánh" userId="a6fbc05945fbe6a6" providerId="LiveId" clId="{2BCCA182-CA4D-423F-BF6D-04B00F86CD21}" dt="2023-07-31T07:47:57.039" v="6642" actId="14100"/>
          <ac:spMkLst>
            <pc:docMk/>
            <pc:sldMk cId="1739373106" sldId="358"/>
            <ac:spMk id="3" creationId="{240DF478-FE9B-1A5C-59F5-8DF9BC970721}"/>
          </ac:spMkLst>
        </pc:spChg>
        <pc:spChg chg="add del mod">
          <ac:chgData name="tuyết nguyễn thị ánh" userId="a6fbc05945fbe6a6" providerId="LiveId" clId="{2BCCA182-CA4D-423F-BF6D-04B00F86CD21}" dt="2023-07-31T07:34:12.340" v="6466"/>
          <ac:spMkLst>
            <pc:docMk/>
            <pc:sldMk cId="1739373106" sldId="358"/>
            <ac:spMk id="4" creationId="{2B7CEB22-4D48-DC44-A7D7-752FC91841FF}"/>
          </ac:spMkLst>
        </pc:spChg>
        <pc:grpChg chg="add del mod">
          <ac:chgData name="tuyết nguyễn thị ánh" userId="a6fbc05945fbe6a6" providerId="LiveId" clId="{2BCCA182-CA4D-423F-BF6D-04B00F86CD21}" dt="2023-07-31T07:52:13.357" v="6654" actId="478"/>
          <ac:grpSpMkLst>
            <pc:docMk/>
            <pc:sldMk cId="1739373106" sldId="358"/>
            <ac:grpSpMk id="7" creationId="{02D8BD25-3506-E9BB-6F69-873718E071A8}"/>
          </ac:grpSpMkLst>
        </pc:grpChg>
        <pc:grpChg chg="add mod">
          <ac:chgData name="tuyết nguyễn thị ánh" userId="a6fbc05945fbe6a6" providerId="LiveId" clId="{2BCCA182-CA4D-423F-BF6D-04B00F86CD21}" dt="2023-07-31T07:52:23.372" v="6659" actId="164"/>
          <ac:grpSpMkLst>
            <pc:docMk/>
            <pc:sldMk cId="1739373106" sldId="358"/>
            <ac:grpSpMk id="11" creationId="{59526C38-4248-7AF9-BA77-A0C2A1BB1F80}"/>
          </ac:grpSpMkLst>
        </pc:grpChg>
        <pc:picChg chg="add del mod topLvl modCrop">
          <ac:chgData name="tuyết nguyễn thị ánh" userId="a6fbc05945fbe6a6" providerId="LiveId" clId="{2BCCA182-CA4D-423F-BF6D-04B00F86CD21}" dt="2023-07-31T07:52:13.357" v="6654" actId="478"/>
          <ac:picMkLst>
            <pc:docMk/>
            <pc:sldMk cId="1739373106" sldId="358"/>
            <ac:picMk id="6" creationId="{C0F7EF69-29D9-951E-9F49-7F8967FAF007}"/>
          </ac:picMkLst>
        </pc:picChg>
        <pc:picChg chg="add mod">
          <ac:chgData name="tuyết nguyễn thị ánh" userId="a6fbc05945fbe6a6" providerId="LiveId" clId="{2BCCA182-CA4D-423F-BF6D-04B00F86CD21}" dt="2023-07-31T07:48:15.784" v="6647" actId="1076"/>
          <ac:picMkLst>
            <pc:docMk/>
            <pc:sldMk cId="1739373106" sldId="358"/>
            <ac:picMk id="9" creationId="{9ED2A1FD-7C36-AA48-62E8-C2BD3058971E}"/>
          </ac:picMkLst>
        </pc:picChg>
        <pc:picChg chg="add mod">
          <ac:chgData name="tuyết nguyễn thị ánh" userId="a6fbc05945fbe6a6" providerId="LiveId" clId="{2BCCA182-CA4D-423F-BF6D-04B00F86CD21}" dt="2023-07-31T07:52:23.372" v="6659" actId="164"/>
          <ac:picMkLst>
            <pc:docMk/>
            <pc:sldMk cId="1739373106" sldId="358"/>
            <ac:picMk id="10" creationId="{72B2B48E-16F6-1AD5-DA0C-4ED7E9E066CA}"/>
          </ac:picMkLst>
        </pc:picChg>
      </pc:sldChg>
      <pc:sldChg chg="addSp delSp modSp add mod delAnim modAnim">
        <pc:chgData name="tuyết nguyễn thị ánh" userId="a6fbc05945fbe6a6" providerId="LiveId" clId="{2BCCA182-CA4D-423F-BF6D-04B00F86CD21}" dt="2023-07-31T14:58:24.088" v="10175"/>
        <pc:sldMkLst>
          <pc:docMk/>
          <pc:sldMk cId="1312843691" sldId="359"/>
        </pc:sldMkLst>
        <pc:spChg chg="add mod">
          <ac:chgData name="tuyết nguyễn thị ánh" userId="a6fbc05945fbe6a6" providerId="LiveId" clId="{2BCCA182-CA4D-423F-BF6D-04B00F86CD21}" dt="2023-07-31T08:16:50.413" v="7322" actId="1035"/>
          <ac:spMkLst>
            <pc:docMk/>
            <pc:sldMk cId="1312843691" sldId="359"/>
            <ac:spMk id="3" creationId="{AFA50F30-324A-F3FD-2E64-542F4A3AA4E8}"/>
          </ac:spMkLst>
        </pc:spChg>
        <pc:spChg chg="mod">
          <ac:chgData name="tuyết nguyễn thị ánh" userId="a6fbc05945fbe6a6" providerId="LiveId" clId="{2BCCA182-CA4D-423F-BF6D-04B00F86CD21}" dt="2023-07-31T09:03:41.483" v="8202"/>
          <ac:spMkLst>
            <pc:docMk/>
            <pc:sldMk cId="1312843691" sldId="359"/>
            <ac:spMk id="5" creationId="{19AE1E5E-22E7-94C3-7F9E-FFA411F8F908}"/>
          </ac:spMkLst>
        </pc:spChg>
        <pc:spChg chg="mod">
          <ac:chgData name="tuyết nguyễn thị ánh" userId="a6fbc05945fbe6a6" providerId="LiveId" clId="{2BCCA182-CA4D-423F-BF6D-04B00F86CD21}" dt="2023-07-31T09:03:41.483" v="8202"/>
          <ac:spMkLst>
            <pc:docMk/>
            <pc:sldMk cId="1312843691" sldId="359"/>
            <ac:spMk id="6" creationId="{0ACB0EF6-5FD9-9E87-9713-8256CD9F3B6B}"/>
          </ac:spMkLst>
        </pc:spChg>
        <pc:spChg chg="mod">
          <ac:chgData name="tuyết nguyễn thị ánh" userId="a6fbc05945fbe6a6" providerId="LiveId" clId="{2BCCA182-CA4D-423F-BF6D-04B00F86CD21}" dt="2023-07-31T08:16:40.732" v="7292" actId="1035"/>
          <ac:spMkLst>
            <pc:docMk/>
            <pc:sldMk cId="1312843691" sldId="359"/>
            <ac:spMk id="7" creationId="{D8DBAEBA-DB5F-30BA-C04C-4B4F41B4D601}"/>
          </ac:spMkLst>
        </pc:spChg>
        <pc:spChg chg="mod">
          <ac:chgData name="tuyết nguyễn thị ánh" userId="a6fbc05945fbe6a6" providerId="LiveId" clId="{2BCCA182-CA4D-423F-BF6D-04B00F86CD21}" dt="2023-07-31T08:16:32.818" v="7283" actId="1036"/>
          <ac:spMkLst>
            <pc:docMk/>
            <pc:sldMk cId="1312843691" sldId="359"/>
            <ac:spMk id="13" creationId="{32D2F4D3-FDF1-A66B-31F5-6BD1D631A498}"/>
          </ac:spMkLst>
        </pc:spChg>
        <pc:spChg chg="mod">
          <ac:chgData name="tuyết nguyễn thị ánh" userId="a6fbc05945fbe6a6" providerId="LiveId" clId="{2BCCA182-CA4D-423F-BF6D-04B00F86CD21}" dt="2023-07-31T08:16:32.818" v="7283" actId="1036"/>
          <ac:spMkLst>
            <pc:docMk/>
            <pc:sldMk cId="1312843691" sldId="359"/>
            <ac:spMk id="15" creationId="{C20A075D-9F5C-7ACE-7F4E-5E73F0A07F33}"/>
          </ac:spMkLst>
        </pc:spChg>
        <pc:spChg chg="del">
          <ac:chgData name="tuyết nguyễn thị ánh" userId="a6fbc05945fbe6a6" providerId="LiveId" clId="{2BCCA182-CA4D-423F-BF6D-04B00F86CD21}" dt="2023-07-31T08:12:27.574" v="7215" actId="478"/>
          <ac:spMkLst>
            <pc:docMk/>
            <pc:sldMk cId="1312843691" sldId="359"/>
            <ac:spMk id="17" creationId="{5A5319A9-AC7A-843C-7690-A7CBA700A314}"/>
          </ac:spMkLst>
        </pc:spChg>
        <pc:grpChg chg="add mod">
          <ac:chgData name="tuyết nguyễn thị ánh" userId="a6fbc05945fbe6a6" providerId="LiveId" clId="{2BCCA182-CA4D-423F-BF6D-04B00F86CD21}" dt="2023-07-31T09:03:41.483" v="8202"/>
          <ac:grpSpMkLst>
            <pc:docMk/>
            <pc:sldMk cId="1312843691" sldId="359"/>
            <ac:grpSpMk id="4" creationId="{CF1FFCCF-296A-33DD-7BEE-799320969F35}"/>
          </ac:grpSpMkLst>
        </pc:grpChg>
        <pc:grpChg chg="del mod">
          <ac:chgData name="tuyết nguyễn thị ánh" userId="a6fbc05945fbe6a6" providerId="LiveId" clId="{2BCCA182-CA4D-423F-BF6D-04B00F86CD21}" dt="2023-07-31T09:03:41.022" v="8201" actId="478"/>
          <ac:grpSpMkLst>
            <pc:docMk/>
            <pc:sldMk cId="1312843691" sldId="359"/>
            <ac:grpSpMk id="8" creationId="{8AD792BA-EA4B-59B1-CC63-5383CFDAA887}"/>
          </ac:grpSpMkLst>
        </pc:grpChg>
        <pc:picChg chg="mod">
          <ac:chgData name="tuyết nguyễn thị ánh" userId="a6fbc05945fbe6a6" providerId="LiveId" clId="{2BCCA182-CA4D-423F-BF6D-04B00F86CD21}" dt="2023-07-31T08:16:36.681" v="7284" actId="1076"/>
          <ac:picMkLst>
            <pc:docMk/>
            <pc:sldMk cId="1312843691" sldId="359"/>
            <ac:picMk id="19" creationId="{47EAB049-F694-8EDA-C54C-17377620FF09}"/>
          </ac:picMkLst>
        </pc:picChg>
      </pc:sldChg>
      <pc:sldChg chg="new del">
        <pc:chgData name="tuyết nguyễn thị ánh" userId="a6fbc05945fbe6a6" providerId="LiveId" clId="{2BCCA182-CA4D-423F-BF6D-04B00F86CD21}" dt="2023-07-31T08:12:00.357" v="7210" actId="680"/>
        <pc:sldMkLst>
          <pc:docMk/>
          <pc:sldMk cId="1711585916" sldId="359"/>
        </pc:sldMkLst>
      </pc:sldChg>
      <pc:sldChg chg="modSp add mod modAnim">
        <pc:chgData name="tuyết nguyễn thị ánh" userId="a6fbc05945fbe6a6" providerId="LiveId" clId="{2BCCA182-CA4D-423F-BF6D-04B00F86CD21}" dt="2023-07-31T14:58:57.999" v="10184"/>
        <pc:sldMkLst>
          <pc:docMk/>
          <pc:sldMk cId="1923396746" sldId="360"/>
        </pc:sldMkLst>
        <pc:spChg chg="mod">
          <ac:chgData name="tuyết nguyễn thị ánh" userId="a6fbc05945fbe6a6" providerId="LiveId" clId="{2BCCA182-CA4D-423F-BF6D-04B00F86CD21}" dt="2023-07-31T08:50:02.387" v="7490" actId="14100"/>
          <ac:spMkLst>
            <pc:docMk/>
            <pc:sldMk cId="1923396746" sldId="360"/>
            <ac:spMk id="3" creationId="{D4ECA01D-E379-8067-ACDA-E7CEE1D379EF}"/>
          </ac:spMkLst>
        </pc:spChg>
        <pc:spChg chg="mod">
          <ac:chgData name="tuyết nguyễn thị ánh" userId="a6fbc05945fbe6a6" providerId="LiveId" clId="{2BCCA182-CA4D-423F-BF6D-04B00F86CD21}" dt="2023-07-31T08:50:35.442" v="7504" actId="14100"/>
          <ac:spMkLst>
            <pc:docMk/>
            <pc:sldMk cId="1923396746" sldId="360"/>
            <ac:spMk id="8" creationId="{DB669814-4E9D-FC67-B7CB-9CE655D596B9}"/>
          </ac:spMkLst>
        </pc:spChg>
        <pc:grpChg chg="mod">
          <ac:chgData name="tuyết nguyễn thị ánh" userId="a6fbc05945fbe6a6" providerId="LiveId" clId="{2BCCA182-CA4D-423F-BF6D-04B00F86CD21}" dt="2023-07-31T08:50:15.093" v="7492" actId="1076"/>
          <ac:grpSpMkLst>
            <pc:docMk/>
            <pc:sldMk cId="1923396746" sldId="360"/>
            <ac:grpSpMk id="2" creationId="{EA01A648-1C2C-5011-AE9A-910850DD29FE}"/>
          </ac:grpSpMkLst>
        </pc:grpChg>
        <pc:grpChg chg="mod">
          <ac:chgData name="tuyết nguyễn thị ánh" userId="a6fbc05945fbe6a6" providerId="LiveId" clId="{2BCCA182-CA4D-423F-BF6D-04B00F86CD21}" dt="2023-07-31T08:50:15.093" v="7492" actId="1076"/>
          <ac:grpSpMkLst>
            <pc:docMk/>
            <pc:sldMk cId="1923396746" sldId="360"/>
            <ac:grpSpMk id="1158" creationId="{00000000-0000-0000-0000-000000000000}"/>
          </ac:grpSpMkLst>
        </pc:grpChg>
      </pc:sldChg>
      <pc:sldChg chg="add del">
        <pc:chgData name="tuyết nguyễn thị ánh" userId="a6fbc05945fbe6a6" providerId="LiveId" clId="{2BCCA182-CA4D-423F-BF6D-04B00F86CD21}" dt="2023-07-31T08:24:02.366" v="7413" actId="47"/>
        <pc:sldMkLst>
          <pc:docMk/>
          <pc:sldMk cId="2467823956" sldId="360"/>
        </pc:sldMkLst>
      </pc:sldChg>
      <pc:sldChg chg="addSp delSp modSp add mod modTransition modAnim">
        <pc:chgData name="tuyết nguyễn thị ánh" userId="a6fbc05945fbe6a6" providerId="LiveId" clId="{2BCCA182-CA4D-423F-BF6D-04B00F86CD21}" dt="2023-07-31T15:09:01.783" v="10309"/>
        <pc:sldMkLst>
          <pc:docMk/>
          <pc:sldMk cId="1314031458" sldId="361"/>
        </pc:sldMkLst>
        <pc:spChg chg="mod">
          <ac:chgData name="tuyết nguyễn thị ánh" userId="a6fbc05945fbe6a6" providerId="LiveId" clId="{2BCCA182-CA4D-423F-BF6D-04B00F86CD21}" dt="2023-07-31T09:23:40.187" v="8990" actId="1035"/>
          <ac:spMkLst>
            <pc:docMk/>
            <pc:sldMk cId="1314031458" sldId="361"/>
            <ac:spMk id="2" creationId="{6CB5BB37-C0E5-05BB-6B00-367541898F7B}"/>
          </ac:spMkLst>
        </pc:spChg>
        <pc:spChg chg="mod">
          <ac:chgData name="tuyết nguyễn thị ánh" userId="a6fbc05945fbe6a6" providerId="LiveId" clId="{2BCCA182-CA4D-423F-BF6D-04B00F86CD21}" dt="2023-07-31T09:23:40.187" v="8990" actId="1035"/>
          <ac:spMkLst>
            <pc:docMk/>
            <pc:sldMk cId="1314031458" sldId="361"/>
            <ac:spMk id="3" creationId="{0A4ECAD1-F486-31C1-DD0F-9791E865B0C9}"/>
          </ac:spMkLst>
        </pc:spChg>
        <pc:spChg chg="mod">
          <ac:chgData name="tuyết nguyễn thị ánh" userId="a6fbc05945fbe6a6" providerId="LiveId" clId="{2BCCA182-CA4D-423F-BF6D-04B00F86CD21}" dt="2023-07-31T09:23:40.187" v="8990" actId="1035"/>
          <ac:spMkLst>
            <pc:docMk/>
            <pc:sldMk cId="1314031458" sldId="361"/>
            <ac:spMk id="4" creationId="{9B6B7D24-A38A-C4C7-DDAC-D7339170F7B2}"/>
          </ac:spMkLst>
        </pc:spChg>
        <pc:spChg chg="mod">
          <ac:chgData name="tuyết nguyễn thị ánh" userId="a6fbc05945fbe6a6" providerId="LiveId" clId="{2BCCA182-CA4D-423F-BF6D-04B00F86CD21}" dt="2023-07-31T09:23:40.187" v="8990" actId="1035"/>
          <ac:spMkLst>
            <pc:docMk/>
            <pc:sldMk cId="1314031458" sldId="361"/>
            <ac:spMk id="5" creationId="{6E4EF424-95F6-F946-15E8-D31A2E84DC0E}"/>
          </ac:spMkLst>
        </pc:spChg>
        <pc:spChg chg="add mod">
          <ac:chgData name="tuyết nguyễn thị ánh" userId="a6fbc05945fbe6a6" providerId="LiveId" clId="{2BCCA182-CA4D-423F-BF6D-04B00F86CD21}" dt="2023-07-31T09:23:49.874" v="9006" actId="20577"/>
          <ac:spMkLst>
            <pc:docMk/>
            <pc:sldMk cId="1314031458" sldId="361"/>
            <ac:spMk id="7" creationId="{26DBA980-8B73-18BF-69E9-376773590B9A}"/>
          </ac:spMkLst>
        </pc:spChg>
        <pc:spChg chg="del">
          <ac:chgData name="tuyết nguyễn thị ánh" userId="a6fbc05945fbe6a6" providerId="LiveId" clId="{2BCCA182-CA4D-423F-BF6D-04B00F86CD21}" dt="2023-07-31T09:22:25.959" v="8957" actId="478"/>
          <ac:spMkLst>
            <pc:docMk/>
            <pc:sldMk cId="1314031458" sldId="361"/>
            <ac:spMk id="8" creationId="{58BD516E-A3FD-E48A-BA59-96FD52AFDC7D}"/>
          </ac:spMkLst>
        </pc:spChg>
        <pc:grpChg chg="mod">
          <ac:chgData name="tuyết nguyễn thị ánh" userId="a6fbc05945fbe6a6" providerId="LiveId" clId="{2BCCA182-CA4D-423F-BF6D-04B00F86CD21}" dt="2023-07-31T09:23:27.504" v="8977" actId="14100"/>
          <ac:grpSpMkLst>
            <pc:docMk/>
            <pc:sldMk cId="1314031458" sldId="361"/>
            <ac:grpSpMk id="1073" creationId="{00000000-0000-0000-0000-000000000000}"/>
          </ac:grpSpMkLst>
        </pc:grpChg>
        <pc:picChg chg="mod">
          <ac:chgData name="tuyết nguyễn thị ánh" userId="a6fbc05945fbe6a6" providerId="LiveId" clId="{2BCCA182-CA4D-423F-BF6D-04B00F86CD21}" dt="2023-07-31T09:23:51.923" v="9007" actId="1076"/>
          <ac:picMkLst>
            <pc:docMk/>
            <pc:sldMk cId="1314031458" sldId="361"/>
            <ac:picMk id="16" creationId="{0CC930FE-7C77-371D-C070-F7CE8445E24D}"/>
          </ac:picMkLst>
        </pc:picChg>
      </pc:sldChg>
      <pc:sldChg chg="addSp delSp modSp add mod modTransition modAnim">
        <pc:chgData name="tuyết nguyễn thị ánh" userId="a6fbc05945fbe6a6" providerId="LiveId" clId="{2BCCA182-CA4D-423F-BF6D-04B00F86CD21}" dt="2023-07-31T15:09:03.723" v="10310"/>
        <pc:sldMkLst>
          <pc:docMk/>
          <pc:sldMk cId="2449503322" sldId="362"/>
        </pc:sldMkLst>
        <pc:spChg chg="add mod">
          <ac:chgData name="tuyết nguyễn thị ánh" userId="a6fbc05945fbe6a6" providerId="LiveId" clId="{2BCCA182-CA4D-423F-BF6D-04B00F86CD21}" dt="2023-07-31T09:24:37.963" v="9017" actId="1076"/>
          <ac:spMkLst>
            <pc:docMk/>
            <pc:sldMk cId="2449503322" sldId="362"/>
            <ac:spMk id="7" creationId="{E7926957-6FB4-952D-A6B9-DDDDA6B2AC5B}"/>
          </ac:spMkLst>
        </pc:spChg>
        <pc:spChg chg="del">
          <ac:chgData name="tuyết nguyễn thị ánh" userId="a6fbc05945fbe6a6" providerId="LiveId" clId="{2BCCA182-CA4D-423F-BF6D-04B00F86CD21}" dt="2023-07-31T09:24:08.011" v="9008" actId="478"/>
          <ac:spMkLst>
            <pc:docMk/>
            <pc:sldMk cId="2449503322" sldId="362"/>
            <ac:spMk id="8" creationId="{58BD516E-A3FD-E48A-BA59-96FD52AFDC7D}"/>
          </ac:spMkLst>
        </pc:spChg>
        <pc:grpChg chg="mod">
          <ac:chgData name="tuyết nguyễn thị ánh" userId="a6fbc05945fbe6a6" providerId="LiveId" clId="{2BCCA182-CA4D-423F-BF6D-04B00F86CD21}" dt="2023-07-31T09:24:41.342" v="9018" actId="1076"/>
          <ac:grpSpMkLst>
            <pc:docMk/>
            <pc:sldMk cId="2449503322" sldId="362"/>
            <ac:grpSpMk id="1073" creationId="{00000000-0000-0000-0000-000000000000}"/>
          </ac:grpSpMkLst>
        </pc:grpChg>
      </pc:sldChg>
      <pc:sldChg chg="addSp delSp modSp add mod modTransition modAnim">
        <pc:chgData name="tuyết nguyễn thị ánh" userId="a6fbc05945fbe6a6" providerId="LiveId" clId="{2BCCA182-CA4D-423F-BF6D-04B00F86CD21}" dt="2023-07-31T15:09:06.881" v="10311"/>
        <pc:sldMkLst>
          <pc:docMk/>
          <pc:sldMk cId="644121271" sldId="363"/>
        </pc:sldMkLst>
        <pc:spChg chg="mod">
          <ac:chgData name="tuyết nguyễn thị ánh" userId="a6fbc05945fbe6a6" providerId="LiveId" clId="{2BCCA182-CA4D-423F-BF6D-04B00F86CD21}" dt="2023-07-31T09:30:38.664" v="9093" actId="20577"/>
          <ac:spMkLst>
            <pc:docMk/>
            <pc:sldMk cId="644121271" sldId="363"/>
            <ac:spMk id="2" creationId="{E565655A-98A4-FBBF-7AB9-2BEF47596C12}"/>
          </ac:spMkLst>
        </pc:spChg>
        <pc:spChg chg="add mod">
          <ac:chgData name="tuyết nguyễn thị ánh" userId="a6fbc05945fbe6a6" providerId="LiveId" clId="{2BCCA182-CA4D-423F-BF6D-04B00F86CD21}" dt="2023-07-31T09:31:09.463" v="9105" actId="20577"/>
          <ac:spMkLst>
            <pc:docMk/>
            <pc:sldMk cId="644121271" sldId="363"/>
            <ac:spMk id="4" creationId="{D8A04AD7-9501-E4D4-014B-4B4A3E6ADD7B}"/>
          </ac:spMkLst>
        </pc:spChg>
        <pc:spChg chg="del">
          <ac:chgData name="tuyết nguyễn thị ánh" userId="a6fbc05945fbe6a6" providerId="LiveId" clId="{2BCCA182-CA4D-423F-BF6D-04B00F86CD21}" dt="2023-07-31T09:30:42.521" v="9094" actId="478"/>
          <ac:spMkLst>
            <pc:docMk/>
            <pc:sldMk cId="644121271" sldId="363"/>
            <ac:spMk id="11" creationId="{64DAADB5-E349-4DC3-9DCA-E40DC595A814}"/>
          </ac:spMkLst>
        </pc:spChg>
      </pc:sldChg>
      <pc:sldChg chg="addSp delSp modSp add mod modTransition delAnim modAnim">
        <pc:chgData name="tuyết nguyễn thị ánh" userId="a6fbc05945fbe6a6" providerId="LiveId" clId="{2BCCA182-CA4D-423F-BF6D-04B00F86CD21}" dt="2023-07-31T15:09:08.371" v="10312"/>
        <pc:sldMkLst>
          <pc:docMk/>
          <pc:sldMk cId="2723223750" sldId="364"/>
        </pc:sldMkLst>
        <pc:spChg chg="mod">
          <ac:chgData name="tuyết nguyễn thị ánh" userId="a6fbc05945fbe6a6" providerId="LiveId" clId="{2BCCA182-CA4D-423F-BF6D-04B00F86CD21}" dt="2023-07-31T09:32:49.403" v="9139" actId="20577"/>
          <ac:spMkLst>
            <pc:docMk/>
            <pc:sldMk cId="2723223750" sldId="364"/>
            <ac:spMk id="2" creationId="{E565655A-98A4-FBBF-7AB9-2BEF47596C12}"/>
          </ac:spMkLst>
        </pc:spChg>
        <pc:spChg chg="add del mod">
          <ac:chgData name="tuyết nguyễn thị ánh" userId="a6fbc05945fbe6a6" providerId="LiveId" clId="{2BCCA182-CA4D-423F-BF6D-04B00F86CD21}" dt="2023-07-31T09:31:49.833" v="9117" actId="478"/>
          <ac:spMkLst>
            <pc:docMk/>
            <pc:sldMk cId="2723223750" sldId="364"/>
            <ac:spMk id="4" creationId="{C3774624-0708-692F-1090-418D911EB0F5}"/>
          </ac:spMkLst>
        </pc:spChg>
        <pc:spChg chg="del">
          <ac:chgData name="tuyết nguyễn thị ánh" userId="a6fbc05945fbe6a6" providerId="LiveId" clId="{2BCCA182-CA4D-423F-BF6D-04B00F86CD21}" dt="2023-07-31T09:31:50.722" v="9118" actId="478"/>
          <ac:spMkLst>
            <pc:docMk/>
            <pc:sldMk cId="2723223750" sldId="364"/>
            <ac:spMk id="7" creationId="{764394B5-F9E7-9A3C-AFA9-9313CD906D5E}"/>
          </ac:spMkLst>
        </pc:spChg>
        <pc:spChg chg="add mod">
          <ac:chgData name="tuyết nguyễn thị ánh" userId="a6fbc05945fbe6a6" providerId="LiveId" clId="{2BCCA182-CA4D-423F-BF6D-04B00F86CD21}" dt="2023-07-31T09:32:16.517" v="9126" actId="14100"/>
          <ac:spMkLst>
            <pc:docMk/>
            <pc:sldMk cId="2723223750" sldId="364"/>
            <ac:spMk id="8" creationId="{B8FE74A2-2B20-45F5-0953-0331E471D5B0}"/>
          </ac:spMkLst>
        </pc:spChg>
        <pc:spChg chg="mod">
          <ac:chgData name="tuyết nguyễn thị ánh" userId="a6fbc05945fbe6a6" providerId="LiveId" clId="{2BCCA182-CA4D-423F-BF6D-04B00F86CD21}" dt="2023-07-31T09:31:52.177" v="9119" actId="1076"/>
          <ac:spMkLst>
            <pc:docMk/>
            <pc:sldMk cId="2723223750" sldId="364"/>
            <ac:spMk id="9" creationId="{8A242342-304F-076D-985C-3F6752F3E7D4}"/>
          </ac:spMkLst>
        </pc:spChg>
        <pc:spChg chg="del">
          <ac:chgData name="tuyết nguyễn thị ánh" userId="a6fbc05945fbe6a6" providerId="LiveId" clId="{2BCCA182-CA4D-423F-BF6D-04B00F86CD21}" dt="2023-07-31T09:31:15.642" v="9106" actId="478"/>
          <ac:spMkLst>
            <pc:docMk/>
            <pc:sldMk cId="2723223750" sldId="364"/>
            <ac:spMk id="11" creationId="{64DAADB5-E349-4DC3-9DCA-E40DC595A814}"/>
          </ac:spMkLst>
        </pc:spChg>
        <pc:picChg chg="add mod">
          <ac:chgData name="tuyết nguyễn thị ánh" userId="a6fbc05945fbe6a6" providerId="LiveId" clId="{2BCCA182-CA4D-423F-BF6D-04B00F86CD21}" dt="2023-07-31T09:32:39.302" v="9134" actId="1076"/>
          <ac:picMkLst>
            <pc:docMk/>
            <pc:sldMk cId="2723223750" sldId="364"/>
            <ac:picMk id="10" creationId="{4E94E303-D88D-A6E8-432D-84B7252165D6}"/>
          </ac:picMkLst>
        </pc:picChg>
      </pc:sldChg>
      <pc:sldChg chg="add del">
        <pc:chgData name="tuyết nguyễn thị ánh" userId="a6fbc05945fbe6a6" providerId="LiveId" clId="{2BCCA182-CA4D-423F-BF6D-04B00F86CD21}" dt="2023-07-31T09:32:25.885" v="9127" actId="47"/>
        <pc:sldMkLst>
          <pc:docMk/>
          <pc:sldMk cId="737083607" sldId="365"/>
        </pc:sldMkLst>
      </pc:sldChg>
      <pc:sldChg chg="modSp add mod modTransition modAnim">
        <pc:chgData name="tuyết nguyễn thị ánh" userId="a6fbc05945fbe6a6" providerId="LiveId" clId="{2BCCA182-CA4D-423F-BF6D-04B00F86CD21}" dt="2023-07-31T15:09:20.669" v="10314"/>
        <pc:sldMkLst>
          <pc:docMk/>
          <pc:sldMk cId="2524989182" sldId="365"/>
        </pc:sldMkLst>
        <pc:spChg chg="mod">
          <ac:chgData name="tuyết nguyễn thị ánh" userId="a6fbc05945fbe6a6" providerId="LiveId" clId="{2BCCA182-CA4D-423F-BF6D-04B00F86CD21}" dt="2023-07-31T09:47:36.771" v="9535" actId="1076"/>
          <ac:spMkLst>
            <pc:docMk/>
            <pc:sldMk cId="2524989182" sldId="365"/>
            <ac:spMk id="4" creationId="{8D0EF653-CDA7-F638-7952-91D4AD032D95}"/>
          </ac:spMkLst>
        </pc:spChg>
        <pc:spChg chg="mod">
          <ac:chgData name="tuyết nguyễn thị ánh" userId="a6fbc05945fbe6a6" providerId="LiveId" clId="{2BCCA182-CA4D-423F-BF6D-04B00F86CD21}" dt="2023-07-31T09:47:34.752" v="9534" actId="1076"/>
          <ac:spMkLst>
            <pc:docMk/>
            <pc:sldMk cId="2524989182" sldId="365"/>
            <ac:spMk id="15" creationId="{01D72F97-70F2-286A-F0AD-DD7C43C4221F}"/>
          </ac:spMkLst>
        </pc:spChg>
        <pc:grpChg chg="mod">
          <ac:chgData name="tuyết nguyễn thị ánh" userId="a6fbc05945fbe6a6" providerId="LiveId" clId="{2BCCA182-CA4D-423F-BF6D-04B00F86CD21}" dt="2023-07-31T09:47:44.253" v="9538" actId="14100"/>
          <ac:grpSpMkLst>
            <pc:docMk/>
            <pc:sldMk cId="2524989182" sldId="365"/>
            <ac:grpSpMk id="38" creationId="{FD6963A9-8DF3-3641-56FC-3DF93B91B8A1}"/>
          </ac:grpSpMkLst>
        </pc:grpChg>
      </pc:sldChg>
      <pc:sldChg chg="modSp add mod ord modTransition">
        <pc:chgData name="tuyết nguyễn thị ánh" userId="a6fbc05945fbe6a6" providerId="LiveId" clId="{2BCCA182-CA4D-423F-BF6D-04B00F86CD21}" dt="2023-07-31T15:09:24.073" v="10315"/>
        <pc:sldMkLst>
          <pc:docMk/>
          <pc:sldMk cId="1707394060" sldId="366"/>
        </pc:sldMkLst>
        <pc:spChg chg="mod">
          <ac:chgData name="tuyết nguyễn thị ánh" userId="a6fbc05945fbe6a6" providerId="LiveId" clId="{2BCCA182-CA4D-423F-BF6D-04B00F86CD21}" dt="2023-07-31T09:52:18.883" v="9613" actId="20577"/>
          <ac:spMkLst>
            <pc:docMk/>
            <pc:sldMk cId="1707394060" sldId="366"/>
            <ac:spMk id="6" creationId="{D131C64E-E5FA-F759-2E3E-A040D5C9D807}"/>
          </ac:spMkLst>
        </pc:spChg>
      </pc:sldChg>
      <pc:sldChg chg="addSp delSp modSp add mod modAnim">
        <pc:chgData name="tuyết nguyễn thị ánh" userId="a6fbc05945fbe6a6" providerId="LiveId" clId="{2BCCA182-CA4D-423F-BF6D-04B00F86CD21}" dt="2023-07-31T15:03:19.388" v="10236"/>
        <pc:sldMkLst>
          <pc:docMk/>
          <pc:sldMk cId="2046513390" sldId="367"/>
        </pc:sldMkLst>
        <pc:spChg chg="add mod">
          <ac:chgData name="tuyết nguyễn thị ánh" userId="a6fbc05945fbe6a6" providerId="LiveId" clId="{2BCCA182-CA4D-423F-BF6D-04B00F86CD21}" dt="2023-07-31T09:58:52.277" v="9668" actId="14100"/>
          <ac:spMkLst>
            <pc:docMk/>
            <pc:sldMk cId="2046513390" sldId="367"/>
            <ac:spMk id="5" creationId="{9A5DCC9A-B4AA-5C4C-B322-86FBFB1E6B27}"/>
          </ac:spMkLst>
        </pc:spChg>
        <pc:spChg chg="del">
          <ac:chgData name="tuyết nguyễn thị ánh" userId="a6fbc05945fbe6a6" providerId="LiveId" clId="{2BCCA182-CA4D-423F-BF6D-04B00F86CD21}" dt="2023-07-31T09:58:18.365" v="9658" actId="478"/>
          <ac:spMkLst>
            <pc:docMk/>
            <pc:sldMk cId="2046513390" sldId="367"/>
            <ac:spMk id="6" creationId="{90656784-16DB-2BE7-7E2F-9E34A2FE6D6D}"/>
          </ac:spMkLst>
        </pc:spChg>
        <pc:picChg chg="add mod">
          <ac:chgData name="tuyết nguyễn thị ánh" userId="a6fbc05945fbe6a6" providerId="LiveId" clId="{2BCCA182-CA4D-423F-BF6D-04B00F86CD21}" dt="2023-07-31T09:59:10.618" v="9671" actId="1076"/>
          <ac:picMkLst>
            <pc:docMk/>
            <pc:sldMk cId="2046513390" sldId="367"/>
            <ac:picMk id="8" creationId="{E03CB609-BCF5-A2E7-160C-171AAF4BF432}"/>
          </ac:picMkLst>
        </pc:picChg>
      </pc:sldChg>
      <pc:sldChg chg="addSp delSp modSp new mod modTransition modClrScheme delAnim modAnim chgLayout">
        <pc:chgData name="tuyết nguyễn thị ánh" userId="a6fbc05945fbe6a6" providerId="LiveId" clId="{2BCCA182-CA4D-423F-BF6D-04B00F86CD21}" dt="2023-07-31T15:09:34.022" v="10316"/>
        <pc:sldMkLst>
          <pc:docMk/>
          <pc:sldMk cId="3495061397" sldId="368"/>
        </pc:sldMkLst>
        <pc:spChg chg="del">
          <ac:chgData name="tuyết nguyễn thị ánh" userId="a6fbc05945fbe6a6" providerId="LiveId" clId="{2BCCA182-CA4D-423F-BF6D-04B00F86CD21}" dt="2023-07-31T10:01:24.030" v="9689" actId="478"/>
          <ac:spMkLst>
            <pc:docMk/>
            <pc:sldMk cId="3495061397" sldId="368"/>
            <ac:spMk id="2" creationId="{9EEBAF51-D774-93C0-0419-FBB6CAD0CD0E}"/>
          </ac:spMkLst>
        </pc:spChg>
        <pc:spChg chg="add del mod">
          <ac:chgData name="tuyết nguyễn thị ánh" userId="a6fbc05945fbe6a6" providerId="LiveId" clId="{2BCCA182-CA4D-423F-BF6D-04B00F86CD21}" dt="2023-07-31T10:01:31.614" v="9692" actId="478"/>
          <ac:spMkLst>
            <pc:docMk/>
            <pc:sldMk cId="3495061397" sldId="368"/>
            <ac:spMk id="3" creationId="{91331F1B-B4C5-44F7-0446-84BD265FB964}"/>
          </ac:spMkLst>
        </pc:spChg>
        <pc:spChg chg="add del mod">
          <ac:chgData name="tuyết nguyễn thị ánh" userId="a6fbc05945fbe6a6" providerId="LiveId" clId="{2BCCA182-CA4D-423F-BF6D-04B00F86CD21}" dt="2023-07-31T10:01:30.813" v="9691" actId="478"/>
          <ac:spMkLst>
            <pc:docMk/>
            <pc:sldMk cId="3495061397" sldId="368"/>
            <ac:spMk id="4" creationId="{57DF215D-C5BC-EEEC-D886-AF643A8A719D}"/>
          </ac:spMkLst>
        </pc:spChg>
        <pc:spChg chg="add mod">
          <ac:chgData name="tuyết nguyễn thị ánh" userId="a6fbc05945fbe6a6" providerId="LiveId" clId="{2BCCA182-CA4D-423F-BF6D-04B00F86CD21}" dt="2023-07-31T10:10:53.637" v="9743" actId="20577"/>
          <ac:spMkLst>
            <pc:docMk/>
            <pc:sldMk cId="3495061397" sldId="368"/>
            <ac:spMk id="5" creationId="{781B86AA-102A-B8DB-4367-A514AC5D1E4A}"/>
          </ac:spMkLst>
        </pc:spChg>
        <pc:spChg chg="add del mod">
          <ac:chgData name="tuyết nguyễn thị ánh" userId="a6fbc05945fbe6a6" providerId="LiveId" clId="{2BCCA182-CA4D-423F-BF6D-04B00F86CD21}" dt="2023-07-31T10:04:30.797" v="9694" actId="478"/>
          <ac:spMkLst>
            <pc:docMk/>
            <pc:sldMk cId="3495061397" sldId="368"/>
            <ac:spMk id="6" creationId="{203EAF35-8231-FB48-18C4-493DB42C6436}"/>
          </ac:spMkLst>
        </pc:spChg>
        <pc:spChg chg="add mod ord">
          <ac:chgData name="tuyết nguyễn thị ánh" userId="a6fbc05945fbe6a6" providerId="LiveId" clId="{2BCCA182-CA4D-423F-BF6D-04B00F86CD21}" dt="2023-07-31T10:10:51.372" v="9741" actId="167"/>
          <ac:spMkLst>
            <pc:docMk/>
            <pc:sldMk cId="3495061397" sldId="368"/>
            <ac:spMk id="9" creationId="{C0EFD5DC-746A-0A82-6CBB-031E4A6EA15F}"/>
          </ac:spMkLst>
        </pc:spChg>
        <pc:spChg chg="add mod">
          <ac:chgData name="tuyết nguyễn thị ánh" userId="a6fbc05945fbe6a6" providerId="LiveId" clId="{2BCCA182-CA4D-423F-BF6D-04B00F86CD21}" dt="2023-07-31T15:03:40.004" v="10241" actId="1076"/>
          <ac:spMkLst>
            <pc:docMk/>
            <pc:sldMk cId="3495061397" sldId="368"/>
            <ac:spMk id="11" creationId="{B554933F-440D-53EA-567C-FD94FB7D805B}"/>
          </ac:spMkLst>
        </pc:spChg>
        <pc:picChg chg="add del mod">
          <ac:chgData name="tuyết nguyễn thị ánh" userId="a6fbc05945fbe6a6" providerId="LiveId" clId="{2BCCA182-CA4D-423F-BF6D-04B00F86CD21}" dt="2023-07-31T10:09:38.969" v="9726" actId="478"/>
          <ac:picMkLst>
            <pc:docMk/>
            <pc:sldMk cId="3495061397" sldId="368"/>
            <ac:picMk id="7" creationId="{029BC059-8953-C371-5BF6-4F8405210847}"/>
          </ac:picMkLst>
        </pc:picChg>
        <pc:picChg chg="add mod modCrop">
          <ac:chgData name="tuyết nguyễn thị ánh" userId="a6fbc05945fbe6a6" providerId="LiveId" clId="{2BCCA182-CA4D-423F-BF6D-04B00F86CD21}" dt="2023-07-31T10:10:22.861" v="9740" actId="14100"/>
          <ac:picMkLst>
            <pc:docMk/>
            <pc:sldMk cId="3495061397" sldId="368"/>
            <ac:picMk id="13" creationId="{5A419932-0242-F649-96C2-9AB5DEECDD96}"/>
          </ac:picMkLst>
        </pc:picChg>
      </pc:sldChg>
      <pc:sldChg chg="addSp delSp modSp add mod modAnim">
        <pc:chgData name="tuyết nguyễn thị ánh" userId="a6fbc05945fbe6a6" providerId="LiveId" clId="{2BCCA182-CA4D-423F-BF6D-04B00F86CD21}" dt="2023-07-31T15:04:17.788" v="10252"/>
        <pc:sldMkLst>
          <pc:docMk/>
          <pc:sldMk cId="483778300" sldId="369"/>
        </pc:sldMkLst>
        <pc:spChg chg="add mod">
          <ac:chgData name="tuyết nguyễn thị ánh" userId="a6fbc05945fbe6a6" providerId="LiveId" clId="{2BCCA182-CA4D-423F-BF6D-04B00F86CD21}" dt="2023-07-31T10:13:58.295" v="9801" actId="1036"/>
          <ac:spMkLst>
            <pc:docMk/>
            <pc:sldMk cId="483778300" sldId="369"/>
            <ac:spMk id="2" creationId="{EBFE336A-4242-2997-67A9-CC4289E6F064}"/>
          </ac:spMkLst>
        </pc:spChg>
        <pc:spChg chg="add del mod">
          <ac:chgData name="tuyết nguyễn thị ánh" userId="a6fbc05945fbe6a6" providerId="LiveId" clId="{2BCCA182-CA4D-423F-BF6D-04B00F86CD21}" dt="2023-07-31T10:12:19.104" v="9762" actId="478"/>
          <ac:spMkLst>
            <pc:docMk/>
            <pc:sldMk cId="483778300" sldId="369"/>
            <ac:spMk id="4" creationId="{7F82251F-D513-7E57-E622-3A6BB78ECA3A}"/>
          </ac:spMkLst>
        </pc:spChg>
        <pc:spChg chg="mod">
          <ac:chgData name="tuyết nguyễn thị ánh" userId="a6fbc05945fbe6a6" providerId="LiveId" clId="{2BCCA182-CA4D-423F-BF6D-04B00F86CD21}" dt="2023-07-31T10:14:34.625" v="9819" actId="1076"/>
          <ac:spMkLst>
            <pc:docMk/>
            <pc:sldMk cId="483778300" sldId="369"/>
            <ac:spMk id="5" creationId="{781B86AA-102A-B8DB-4367-A514AC5D1E4A}"/>
          </ac:spMkLst>
        </pc:spChg>
        <pc:spChg chg="add mod">
          <ac:chgData name="tuyết nguyễn thị ánh" userId="a6fbc05945fbe6a6" providerId="LiveId" clId="{2BCCA182-CA4D-423F-BF6D-04B00F86CD21}" dt="2023-07-31T10:14:30.026" v="9818" actId="1036"/>
          <ac:spMkLst>
            <pc:docMk/>
            <pc:sldMk cId="483778300" sldId="369"/>
            <ac:spMk id="7" creationId="{08E9888D-75D9-7B99-E042-BA8288E19AB4}"/>
          </ac:spMkLst>
        </pc:spChg>
        <pc:spChg chg="del">
          <ac:chgData name="tuyết nguyễn thị ánh" userId="a6fbc05945fbe6a6" providerId="LiveId" clId="{2BCCA182-CA4D-423F-BF6D-04B00F86CD21}" dt="2023-07-31T10:11:13.435" v="9745" actId="478"/>
          <ac:spMkLst>
            <pc:docMk/>
            <pc:sldMk cId="483778300" sldId="369"/>
            <ac:spMk id="9" creationId="{C0EFD5DC-746A-0A82-6CBB-031E4A6EA15F}"/>
          </ac:spMkLst>
        </pc:spChg>
        <pc:spChg chg="add mod">
          <ac:chgData name="tuyết nguyễn thị ánh" userId="a6fbc05945fbe6a6" providerId="LiveId" clId="{2BCCA182-CA4D-423F-BF6D-04B00F86CD21}" dt="2023-07-31T10:14:30.026" v="9818" actId="1036"/>
          <ac:spMkLst>
            <pc:docMk/>
            <pc:sldMk cId="483778300" sldId="369"/>
            <ac:spMk id="10" creationId="{3C5B3D05-5E32-97AD-2FC5-6499863640C9}"/>
          </ac:spMkLst>
        </pc:spChg>
        <pc:spChg chg="del">
          <ac:chgData name="tuyết nguyễn thị ánh" userId="a6fbc05945fbe6a6" providerId="LiveId" clId="{2BCCA182-CA4D-423F-BF6D-04B00F86CD21}" dt="2023-07-31T10:11:15.160" v="9746" actId="478"/>
          <ac:spMkLst>
            <pc:docMk/>
            <pc:sldMk cId="483778300" sldId="369"/>
            <ac:spMk id="11" creationId="{B554933F-440D-53EA-567C-FD94FB7D805B}"/>
          </ac:spMkLst>
        </pc:spChg>
        <pc:picChg chg="add mod">
          <ac:chgData name="tuyết nguyễn thị ánh" userId="a6fbc05945fbe6a6" providerId="LiveId" clId="{2BCCA182-CA4D-423F-BF6D-04B00F86CD21}" dt="2023-07-31T10:14:46.443" v="9822" actId="1076"/>
          <ac:picMkLst>
            <pc:docMk/>
            <pc:sldMk cId="483778300" sldId="369"/>
            <ac:picMk id="12" creationId="{F8702BAB-B428-49B6-EF13-A64DA60D16B3}"/>
          </ac:picMkLst>
        </pc:picChg>
        <pc:picChg chg="del">
          <ac:chgData name="tuyết nguyễn thị ánh" userId="a6fbc05945fbe6a6" providerId="LiveId" clId="{2BCCA182-CA4D-423F-BF6D-04B00F86CD21}" dt="2023-07-31T10:12:10.350" v="9760" actId="478"/>
          <ac:picMkLst>
            <pc:docMk/>
            <pc:sldMk cId="483778300" sldId="369"/>
            <ac:picMk id="13" creationId="{5A419932-0242-F649-96C2-9AB5DEECDD96}"/>
          </ac:picMkLst>
        </pc:picChg>
      </pc:sldChg>
      <pc:sldChg chg="modSp add del mod modAnim">
        <pc:chgData name="tuyết nguyễn thị ánh" userId="a6fbc05945fbe6a6" providerId="LiveId" clId="{2BCCA182-CA4D-423F-BF6D-04B00F86CD21}" dt="2023-07-31T15:04:41.749" v="10258"/>
        <pc:sldMkLst>
          <pc:docMk/>
          <pc:sldMk cId="1042200915" sldId="370"/>
        </pc:sldMkLst>
        <pc:spChg chg="mod">
          <ac:chgData name="tuyết nguyễn thị ánh" userId="a6fbc05945fbe6a6" providerId="LiveId" clId="{2BCCA182-CA4D-423F-BF6D-04B00F86CD21}" dt="2023-07-31T14:29:08.323" v="9845" actId="20577"/>
          <ac:spMkLst>
            <pc:docMk/>
            <pc:sldMk cId="1042200915" sldId="370"/>
            <ac:spMk id="2" creationId="{1D6B6E47-5F55-1CED-A6B3-64DAC1266626}"/>
          </ac:spMkLst>
        </pc:spChg>
        <pc:spChg chg="mod">
          <ac:chgData name="tuyết nguyễn thị ánh" userId="a6fbc05945fbe6a6" providerId="LiveId" clId="{2BCCA182-CA4D-423F-BF6D-04B00F86CD21}" dt="2023-07-31T14:29:43.041" v="9854" actId="14100"/>
          <ac:spMkLst>
            <pc:docMk/>
            <pc:sldMk cId="1042200915" sldId="370"/>
            <ac:spMk id="4" creationId="{0679B786-5EC2-CFA6-5907-AD2B08EDC4F3}"/>
          </ac:spMkLst>
        </pc:spChg>
        <pc:spChg chg="mod ord">
          <ac:chgData name="tuyết nguyễn thị ánh" userId="a6fbc05945fbe6a6" providerId="LiveId" clId="{2BCCA182-CA4D-423F-BF6D-04B00F86CD21}" dt="2023-07-31T14:29:50.933" v="9857" actId="20577"/>
          <ac:spMkLst>
            <pc:docMk/>
            <pc:sldMk cId="1042200915" sldId="370"/>
            <ac:spMk id="27" creationId="{F3B4C244-F509-0680-92AA-6D162F01D91B}"/>
          </ac:spMkLst>
        </pc:spChg>
        <pc:picChg chg="mod">
          <ac:chgData name="tuyết nguyễn thị ánh" userId="a6fbc05945fbe6a6" providerId="LiveId" clId="{2BCCA182-CA4D-423F-BF6D-04B00F86CD21}" dt="2023-07-31T14:30:45.181" v="9858" actId="14826"/>
          <ac:picMkLst>
            <pc:docMk/>
            <pc:sldMk cId="1042200915" sldId="370"/>
            <ac:picMk id="6" creationId="{BBA843F0-0037-3729-2FC5-0133C49D31C1}"/>
          </ac:picMkLst>
        </pc:picChg>
      </pc:sldChg>
      <pc:sldChg chg="addSp delSp modSp add del mod modAnim">
        <pc:chgData name="tuyết nguyễn thị ánh" userId="a6fbc05945fbe6a6" providerId="LiveId" clId="{2BCCA182-CA4D-423F-BF6D-04B00F86CD21}" dt="2023-07-31T15:05:04.488" v="10265"/>
        <pc:sldMkLst>
          <pc:docMk/>
          <pc:sldMk cId="1872363974" sldId="371"/>
        </pc:sldMkLst>
        <pc:spChg chg="mod">
          <ac:chgData name="tuyết nguyễn thị ánh" userId="a6fbc05945fbe6a6" providerId="LiveId" clId="{2BCCA182-CA4D-423F-BF6D-04B00F86CD21}" dt="2023-07-31T14:38:56.617" v="9946" actId="20577"/>
          <ac:spMkLst>
            <pc:docMk/>
            <pc:sldMk cId="1872363974" sldId="371"/>
            <ac:spMk id="2" creationId="{1D6B6E47-5F55-1CED-A6B3-64DAC1266626}"/>
          </ac:spMkLst>
        </pc:spChg>
        <pc:spChg chg="mod">
          <ac:chgData name="tuyết nguyễn thị ánh" userId="a6fbc05945fbe6a6" providerId="LiveId" clId="{2BCCA182-CA4D-423F-BF6D-04B00F86CD21}" dt="2023-07-31T14:31:33.853" v="9864" actId="1076"/>
          <ac:spMkLst>
            <pc:docMk/>
            <pc:sldMk cId="1872363974" sldId="371"/>
            <ac:spMk id="3" creationId="{3FCE842A-8DB2-18D7-8FEB-51507E5A5357}"/>
          </ac:spMkLst>
        </pc:spChg>
        <pc:spChg chg="mod">
          <ac:chgData name="tuyết nguyễn thị ánh" userId="a6fbc05945fbe6a6" providerId="LiveId" clId="{2BCCA182-CA4D-423F-BF6D-04B00F86CD21}" dt="2023-07-31T14:31:31.681" v="9863" actId="1076"/>
          <ac:spMkLst>
            <pc:docMk/>
            <pc:sldMk cId="1872363974" sldId="371"/>
            <ac:spMk id="6" creationId="{90656784-16DB-2BE7-7E2F-9E34A2FE6D6D}"/>
          </ac:spMkLst>
        </pc:spChg>
        <pc:picChg chg="add mod modCrop">
          <ac:chgData name="tuyết nguyễn thị ánh" userId="a6fbc05945fbe6a6" providerId="LiveId" clId="{2BCCA182-CA4D-423F-BF6D-04B00F86CD21}" dt="2023-07-31T14:34:49.748" v="9878" actId="1076"/>
          <ac:picMkLst>
            <pc:docMk/>
            <pc:sldMk cId="1872363974" sldId="371"/>
            <ac:picMk id="5" creationId="{F30422A4-08F5-0B93-099E-BAF66C5C5806}"/>
          </ac:picMkLst>
        </pc:picChg>
        <pc:picChg chg="del mod">
          <ac:chgData name="tuyết nguyễn thị ánh" userId="a6fbc05945fbe6a6" providerId="LiveId" clId="{2BCCA182-CA4D-423F-BF6D-04B00F86CD21}" dt="2023-07-31T14:34:08.437" v="9867" actId="478"/>
          <ac:picMkLst>
            <pc:docMk/>
            <pc:sldMk cId="1872363974" sldId="371"/>
            <ac:picMk id="11" creationId="{506618D6-5C5C-F505-C987-6D04A9C12329}"/>
          </ac:picMkLst>
        </pc:picChg>
      </pc:sldChg>
      <pc:sldChg chg="addSp delSp modSp add del mod modTransition modAnim">
        <pc:chgData name="tuyết nguyễn thị ánh" userId="a6fbc05945fbe6a6" providerId="LiveId" clId="{2BCCA182-CA4D-423F-BF6D-04B00F86CD21}" dt="2023-07-31T15:09:45.971" v="10317"/>
        <pc:sldMkLst>
          <pc:docMk/>
          <pc:sldMk cId="34749478" sldId="372"/>
        </pc:sldMkLst>
        <pc:spChg chg="mod">
          <ac:chgData name="tuyết nguyễn thị ánh" userId="a6fbc05945fbe6a6" providerId="LiveId" clId="{2BCCA182-CA4D-423F-BF6D-04B00F86CD21}" dt="2023-07-31T14:38:49.132" v="9944" actId="20577"/>
          <ac:spMkLst>
            <pc:docMk/>
            <pc:sldMk cId="34749478" sldId="372"/>
            <ac:spMk id="5" creationId="{781B86AA-102A-B8DB-4367-A514AC5D1E4A}"/>
          </ac:spMkLst>
        </pc:spChg>
        <pc:spChg chg="mod">
          <ac:chgData name="tuyết nguyễn thị ánh" userId="a6fbc05945fbe6a6" providerId="LiveId" clId="{2BCCA182-CA4D-423F-BF6D-04B00F86CD21}" dt="2023-07-31T15:05:37.742" v="10274" actId="20577"/>
          <ac:spMkLst>
            <pc:docMk/>
            <pc:sldMk cId="34749478" sldId="372"/>
            <ac:spMk id="9" creationId="{C0EFD5DC-746A-0A82-6CBB-031E4A6EA15F}"/>
          </ac:spMkLst>
        </pc:spChg>
        <pc:spChg chg="del">
          <ac:chgData name="tuyết nguyễn thị ánh" userId="a6fbc05945fbe6a6" providerId="LiveId" clId="{2BCCA182-CA4D-423F-BF6D-04B00F86CD21}" dt="2023-07-31T14:39:17.718" v="9950" actId="478"/>
          <ac:spMkLst>
            <pc:docMk/>
            <pc:sldMk cId="34749478" sldId="372"/>
            <ac:spMk id="11" creationId="{B554933F-440D-53EA-567C-FD94FB7D805B}"/>
          </ac:spMkLst>
        </pc:spChg>
        <pc:picChg chg="add del mod">
          <ac:chgData name="tuyết nguyễn thị ánh" userId="a6fbc05945fbe6a6" providerId="LiveId" clId="{2BCCA182-CA4D-423F-BF6D-04B00F86CD21}" dt="2023-07-31T14:40:26.743" v="9972" actId="1076"/>
          <ac:picMkLst>
            <pc:docMk/>
            <pc:sldMk cId="34749478" sldId="372"/>
            <ac:picMk id="13" creationId="{5A419932-0242-F649-96C2-9AB5DEECDD96}"/>
          </ac:picMkLst>
        </pc:picChg>
      </pc:sldChg>
      <pc:sldChg chg="addSp delSp modSp add del mod modAnim">
        <pc:chgData name="tuyết nguyễn thị ánh" userId="a6fbc05945fbe6a6" providerId="LiveId" clId="{2BCCA182-CA4D-423F-BF6D-04B00F86CD21}" dt="2023-07-31T15:05:57.693" v="10280"/>
        <pc:sldMkLst>
          <pc:docMk/>
          <pc:sldMk cId="3999412536" sldId="373"/>
        </pc:sldMkLst>
        <pc:spChg chg="add mod">
          <ac:chgData name="tuyết nguyễn thị ánh" userId="a6fbc05945fbe6a6" providerId="LiveId" clId="{2BCCA182-CA4D-423F-BF6D-04B00F86CD21}" dt="2023-07-31T14:42:45.616" v="9987" actId="1076"/>
          <ac:spMkLst>
            <pc:docMk/>
            <pc:sldMk cId="3999412536" sldId="373"/>
            <ac:spMk id="4" creationId="{B9F74940-C5B7-CDD3-CAEE-2DE85BD78CC2}"/>
          </ac:spMkLst>
        </pc:spChg>
        <pc:spChg chg="del">
          <ac:chgData name="tuyết nguyễn thị ánh" userId="a6fbc05945fbe6a6" providerId="LiveId" clId="{2BCCA182-CA4D-423F-BF6D-04B00F86CD21}" dt="2023-07-31T14:41:53.498" v="9974" actId="478"/>
          <ac:spMkLst>
            <pc:docMk/>
            <pc:sldMk cId="3999412536" sldId="373"/>
            <ac:spMk id="7" creationId="{08E9888D-75D9-7B99-E042-BA8288E19AB4}"/>
          </ac:spMkLst>
        </pc:spChg>
        <pc:spChg chg="del">
          <ac:chgData name="tuyết nguyễn thị ánh" userId="a6fbc05945fbe6a6" providerId="LiveId" clId="{2BCCA182-CA4D-423F-BF6D-04B00F86CD21}" dt="2023-07-31T14:41:54.632" v="9975" actId="478"/>
          <ac:spMkLst>
            <pc:docMk/>
            <pc:sldMk cId="3999412536" sldId="373"/>
            <ac:spMk id="10" creationId="{3C5B3D05-5E32-97AD-2FC5-6499863640C9}"/>
          </ac:spMkLst>
        </pc:spChg>
        <pc:picChg chg="mod">
          <ac:chgData name="tuyết nguyễn thị ánh" userId="a6fbc05945fbe6a6" providerId="LiveId" clId="{2BCCA182-CA4D-423F-BF6D-04B00F86CD21}" dt="2023-07-31T14:42:50.840" v="9990" actId="1076"/>
          <ac:picMkLst>
            <pc:docMk/>
            <pc:sldMk cId="3999412536" sldId="373"/>
            <ac:picMk id="12" creationId="{F8702BAB-B428-49B6-EF13-A64DA60D16B3}"/>
          </ac:picMkLst>
        </pc:picChg>
      </pc:sldChg>
      <pc:sldChg chg="modSp add mod modAnim">
        <pc:chgData name="tuyết nguyễn thị ánh" userId="a6fbc05945fbe6a6" providerId="LiveId" clId="{2BCCA182-CA4D-423F-BF6D-04B00F86CD21}" dt="2023-07-31T15:05:25.547" v="10270"/>
        <pc:sldMkLst>
          <pc:docMk/>
          <pc:sldMk cId="2973400168" sldId="374"/>
        </pc:sldMkLst>
        <pc:spChg chg="mod">
          <ac:chgData name="tuyết nguyễn thị ánh" userId="a6fbc05945fbe6a6" providerId="LiveId" clId="{2BCCA182-CA4D-423F-BF6D-04B00F86CD21}" dt="2023-07-31T14:39:00.528" v="9948" actId="20577"/>
          <ac:spMkLst>
            <pc:docMk/>
            <pc:sldMk cId="2973400168" sldId="374"/>
            <ac:spMk id="2" creationId="{1D6B6E47-5F55-1CED-A6B3-64DAC1266626}"/>
          </ac:spMkLst>
        </pc:spChg>
        <pc:spChg chg="mod">
          <ac:chgData name="tuyết nguyễn thị ánh" userId="a6fbc05945fbe6a6" providerId="LiveId" clId="{2BCCA182-CA4D-423F-BF6D-04B00F86CD21}" dt="2023-07-31T14:36:05.383" v="9941" actId="1035"/>
          <ac:spMkLst>
            <pc:docMk/>
            <pc:sldMk cId="2973400168" sldId="374"/>
            <ac:spMk id="3" creationId="{3FCE842A-8DB2-18D7-8FEB-51507E5A5357}"/>
          </ac:spMkLst>
        </pc:spChg>
        <pc:spChg chg="mod">
          <ac:chgData name="tuyết nguyễn thị ánh" userId="a6fbc05945fbe6a6" providerId="LiveId" clId="{2BCCA182-CA4D-423F-BF6D-04B00F86CD21}" dt="2023-07-31T14:36:05.383" v="9941" actId="1035"/>
          <ac:spMkLst>
            <pc:docMk/>
            <pc:sldMk cId="2973400168" sldId="374"/>
            <ac:spMk id="6" creationId="{90656784-16DB-2BE7-7E2F-9E34A2FE6D6D}"/>
          </ac:spMkLst>
        </pc:spChg>
      </pc:sldChg>
      <pc:sldChg chg="modSp add mod modAnim">
        <pc:chgData name="tuyết nguyễn thị ánh" userId="a6fbc05945fbe6a6" providerId="LiveId" clId="{2BCCA182-CA4D-423F-BF6D-04B00F86CD21}" dt="2023-07-31T15:06:07.837" v="10282"/>
        <pc:sldMkLst>
          <pc:docMk/>
          <pc:sldMk cId="3478822863" sldId="375"/>
        </pc:sldMkLst>
        <pc:spChg chg="mod">
          <ac:chgData name="tuyết nguyễn thị ánh" userId="a6fbc05945fbe6a6" providerId="LiveId" clId="{2BCCA182-CA4D-423F-BF6D-04B00F86CD21}" dt="2023-07-31T14:43:11.800" v="9994" actId="255"/>
          <ac:spMkLst>
            <pc:docMk/>
            <pc:sldMk cId="3478822863" sldId="375"/>
            <ac:spMk id="4" creationId="{B9F74940-C5B7-CDD3-CAEE-2DE85BD78CC2}"/>
          </ac:spMkLst>
        </pc:spChg>
      </pc:sldChg>
      <pc:sldChg chg="modSp add mod modAnim">
        <pc:chgData name="tuyết nguyễn thị ánh" userId="a6fbc05945fbe6a6" providerId="LiveId" clId="{2BCCA182-CA4D-423F-BF6D-04B00F86CD21}" dt="2023-07-31T15:06:24.908" v="10286"/>
        <pc:sldMkLst>
          <pc:docMk/>
          <pc:sldMk cId="1814893787" sldId="376"/>
        </pc:sldMkLst>
        <pc:spChg chg="mod">
          <ac:chgData name="tuyết nguyễn thị ánh" userId="a6fbc05945fbe6a6" providerId="LiveId" clId="{2BCCA182-CA4D-423F-BF6D-04B00F86CD21}" dt="2023-07-31T14:43:29.929" v="9998" actId="255"/>
          <ac:spMkLst>
            <pc:docMk/>
            <pc:sldMk cId="1814893787" sldId="376"/>
            <ac:spMk id="4" creationId="{B9F74940-C5B7-CDD3-CAEE-2DE85BD78CC2}"/>
          </ac:spMkLst>
        </pc:spChg>
      </pc:sldChg>
      <pc:sldChg chg="addSp delSp modSp add mod modAnim">
        <pc:chgData name="tuyết nguyễn thị ánh" userId="a6fbc05945fbe6a6" providerId="LiveId" clId="{2BCCA182-CA4D-423F-BF6D-04B00F86CD21}" dt="2023-07-31T15:06:38.917" v="10290"/>
        <pc:sldMkLst>
          <pc:docMk/>
          <pc:sldMk cId="45786308" sldId="377"/>
        </pc:sldMkLst>
        <pc:spChg chg="del">
          <ac:chgData name="tuyết nguyễn thị ánh" userId="a6fbc05945fbe6a6" providerId="LiveId" clId="{2BCCA182-CA4D-423F-BF6D-04B00F86CD21}" dt="2023-07-31T14:43:40.286" v="10000" actId="478"/>
          <ac:spMkLst>
            <pc:docMk/>
            <pc:sldMk cId="45786308" sldId="377"/>
            <ac:spMk id="4" creationId="{B9F74940-C5B7-CDD3-CAEE-2DE85BD78CC2}"/>
          </ac:spMkLst>
        </pc:spChg>
        <pc:spChg chg="add mod">
          <ac:chgData name="tuyết nguyễn thị ánh" userId="a6fbc05945fbe6a6" providerId="LiveId" clId="{2BCCA182-CA4D-423F-BF6D-04B00F86CD21}" dt="2023-07-31T14:45:44.980" v="10042" actId="1076"/>
          <ac:spMkLst>
            <pc:docMk/>
            <pc:sldMk cId="45786308" sldId="377"/>
            <ac:spMk id="6" creationId="{4EF44177-5574-C75E-E6E9-69155CC691B9}"/>
          </ac:spMkLst>
        </pc:spChg>
        <pc:spChg chg="add mod">
          <ac:chgData name="tuyết nguyễn thị ánh" userId="a6fbc05945fbe6a6" providerId="LiveId" clId="{2BCCA182-CA4D-423F-BF6D-04B00F86CD21}" dt="2023-07-31T14:45:47.016" v="10043" actId="1076"/>
          <ac:spMkLst>
            <pc:docMk/>
            <pc:sldMk cId="45786308" sldId="377"/>
            <ac:spMk id="8" creationId="{DD48ECB1-491C-4B60-6F01-911AD6318D47}"/>
          </ac:spMkLst>
        </pc:spChg>
        <pc:picChg chg="mod">
          <ac:chgData name="tuyết nguyễn thị ánh" userId="a6fbc05945fbe6a6" providerId="LiveId" clId="{2BCCA182-CA4D-423F-BF6D-04B00F86CD21}" dt="2023-07-31T14:45:48.602" v="10044" actId="1076"/>
          <ac:picMkLst>
            <pc:docMk/>
            <pc:sldMk cId="45786308" sldId="377"/>
            <ac:picMk id="12" creationId="{F8702BAB-B428-49B6-EF13-A64DA60D16B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28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326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482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03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5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821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493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84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512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05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16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90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07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418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97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06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832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958e4b1c6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958e4b1c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59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703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9628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818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019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22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8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497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845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177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734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752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80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737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1281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655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626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772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7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1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27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6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66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10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778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582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09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51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7/31/2023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06223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51.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26" Type="http://schemas.openxmlformats.org/officeDocument/2006/relationships/image" Target="../media/image95.svg"/><Relationship Id="rId3" Type="http://schemas.openxmlformats.org/officeDocument/2006/relationships/slideLayout" Target="../slideLayouts/slideLayout25.xml"/><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audio" Target="../media/media1.mp3"/><Relationship Id="rId16" Type="http://schemas.openxmlformats.org/officeDocument/2006/relationships/image" Target="../media/image85.svg"/><Relationship Id="rId20" Type="http://schemas.openxmlformats.org/officeDocument/2006/relationships/image" Target="../media/image89.svg"/><Relationship Id="rId29" Type="http://schemas.openxmlformats.org/officeDocument/2006/relationships/slide" Target="slide35.xml"/><Relationship Id="rId1" Type="http://schemas.microsoft.com/office/2007/relationships/media" Target="../media/media1.mp3"/><Relationship Id="rId6" Type="http://schemas.openxmlformats.org/officeDocument/2006/relationships/image" Target="../media/image75.svg"/><Relationship Id="rId11" Type="http://schemas.openxmlformats.org/officeDocument/2006/relationships/image" Target="../media/image80.png"/><Relationship Id="rId24" Type="http://schemas.openxmlformats.org/officeDocument/2006/relationships/image" Target="../media/image93.sv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svg"/><Relationship Id="rId10" Type="http://schemas.openxmlformats.org/officeDocument/2006/relationships/image" Target="../media/image79.svg"/><Relationship Id="rId19" Type="http://schemas.openxmlformats.org/officeDocument/2006/relationships/image" Target="../media/image88.png"/><Relationship Id="rId4" Type="http://schemas.openxmlformats.org/officeDocument/2006/relationships/notesSlide" Target="../notesSlides/notesSlide30.xml"/><Relationship Id="rId9" Type="http://schemas.openxmlformats.org/officeDocument/2006/relationships/image" Target="../media/image78.png"/><Relationship Id="rId14" Type="http://schemas.openxmlformats.org/officeDocument/2006/relationships/image" Target="../media/image83.svg"/><Relationship Id="rId22" Type="http://schemas.openxmlformats.org/officeDocument/2006/relationships/image" Target="../media/image91.svg"/><Relationship Id="rId27" Type="http://schemas.openxmlformats.org/officeDocument/2006/relationships/image" Target="../media/image96.png"/><Relationship Id="rId30"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75.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02.png"/><Relationship Id="rId18" Type="http://schemas.openxmlformats.org/officeDocument/2006/relationships/image" Target="../media/image103.png"/><Relationship Id="rId3" Type="http://schemas.openxmlformats.org/officeDocument/2006/relationships/image" Target="../media/image75.svg"/><Relationship Id="rId21" Type="http://schemas.openxmlformats.org/officeDocument/2006/relationships/image" Target="../media/image104.png"/><Relationship Id="rId7" Type="http://schemas.openxmlformats.org/officeDocument/2006/relationships/image" Target="../media/image79.svg"/><Relationship Id="rId12" Type="http://schemas.openxmlformats.org/officeDocument/2006/relationships/image" Target="../media/image101.png"/><Relationship Id="rId17" Type="http://schemas.openxmlformats.org/officeDocument/2006/relationships/slide" Target="slide41.xml"/><Relationship Id="rId2" Type="http://schemas.openxmlformats.org/officeDocument/2006/relationships/image" Target="../media/image74.png"/><Relationship Id="rId16" Type="http://schemas.openxmlformats.org/officeDocument/2006/relationships/slide" Target="slide40.xml"/><Relationship Id="rId20" Type="http://schemas.openxmlformats.org/officeDocument/2006/relationships/slide" Target="slide42.xml"/><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00.png"/><Relationship Id="rId5" Type="http://schemas.openxmlformats.org/officeDocument/2006/relationships/image" Target="../media/image77.svg"/><Relationship Id="rId15" Type="http://schemas.openxmlformats.org/officeDocument/2006/relationships/slide" Target="slide38.xml"/><Relationship Id="rId10" Type="http://schemas.openxmlformats.org/officeDocument/2006/relationships/image" Target="../media/image99.png"/><Relationship Id="rId19" Type="http://schemas.openxmlformats.org/officeDocument/2006/relationships/slide" Target="slide39.xml"/><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7.xml"/><Relationship Id="rId22" Type="http://schemas.openxmlformats.org/officeDocument/2006/relationships/image" Target="../media/image105.svg"/></Relationships>
</file>

<file path=ppt/slides/_rels/slide3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107.png"/><Relationship Id="rId18" Type="http://schemas.openxmlformats.org/officeDocument/2006/relationships/image" Target="../media/image990.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106.png"/><Relationship Id="rId17" Type="http://schemas.openxmlformats.org/officeDocument/2006/relationships/image" Target="../media/image980.png"/><Relationship Id="rId2" Type="http://schemas.openxmlformats.org/officeDocument/2006/relationships/image" Target="../media/image920.png"/><Relationship Id="rId16" Type="http://schemas.openxmlformats.org/officeDocument/2006/relationships/image" Target="../media/image110.png"/><Relationship Id="rId1" Type="http://schemas.openxmlformats.org/officeDocument/2006/relationships/slideLayout" Target="../slideLayouts/slideLayout25.xml"/><Relationship Id="rId6" Type="http://schemas.openxmlformats.org/officeDocument/2006/relationships/image" Target="../media/image77.svg"/><Relationship Id="rId11" Type="http://schemas.openxmlformats.org/officeDocument/2006/relationships/slide" Target="slide36.xml"/><Relationship Id="rId5" Type="http://schemas.openxmlformats.org/officeDocument/2006/relationships/image" Target="../media/image76.png"/><Relationship Id="rId15" Type="http://schemas.openxmlformats.org/officeDocument/2006/relationships/image" Target="../media/image109.png"/><Relationship Id="rId10" Type="http://schemas.openxmlformats.org/officeDocument/2006/relationships/image" Target="../media/image81.svg"/><Relationship Id="rId19" Type="http://schemas.openxmlformats.org/officeDocument/2006/relationships/image" Target="../media/image111.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108.svg"/></Relationships>
</file>

<file path=ppt/slides/_rels/slide3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slide" Target="slide36.xml"/><Relationship Id="rId18" Type="http://schemas.openxmlformats.org/officeDocument/2006/relationships/image" Target="../media/image118.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14.png"/><Relationship Id="rId17" Type="http://schemas.openxmlformats.org/officeDocument/2006/relationships/image" Target="../media/image117.png"/><Relationship Id="rId2" Type="http://schemas.openxmlformats.org/officeDocument/2006/relationships/image" Target="../media/image74.png"/><Relationship Id="rId16" Type="http://schemas.openxmlformats.org/officeDocument/2006/relationships/image" Target="../media/image116.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13.svg"/><Relationship Id="rId5" Type="http://schemas.openxmlformats.org/officeDocument/2006/relationships/image" Target="../media/image77.svg"/><Relationship Id="rId15" Type="http://schemas.openxmlformats.org/officeDocument/2006/relationships/image" Target="../media/image115.png"/><Relationship Id="rId10" Type="http://schemas.openxmlformats.org/officeDocument/2006/relationships/image" Target="../media/image11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22.png"/><Relationship Id="rId18" Type="http://schemas.openxmlformats.org/officeDocument/2006/relationships/image" Target="../media/image125.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1.svg"/><Relationship Id="rId17" Type="http://schemas.openxmlformats.org/officeDocument/2006/relationships/image" Target="../media/image124.png"/><Relationship Id="rId2" Type="http://schemas.openxmlformats.org/officeDocument/2006/relationships/image" Target="../media/image74.png"/><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20.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19.png"/><Relationship Id="rId19" Type="http://schemas.openxmlformats.org/officeDocument/2006/relationships/image" Target="../media/image126.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0.png"/><Relationship Id="rId18" Type="http://schemas.openxmlformats.org/officeDocument/2006/relationships/image" Target="../media/image133.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29.svg"/><Relationship Id="rId17" Type="http://schemas.openxmlformats.org/officeDocument/2006/relationships/image" Target="../media/image132.png"/><Relationship Id="rId2" Type="http://schemas.openxmlformats.org/officeDocument/2006/relationships/image" Target="../media/image74.png"/><Relationship Id="rId16" Type="http://schemas.openxmlformats.org/officeDocument/2006/relationships/image" Target="../media/image131.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28.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27.png"/><Relationship Id="rId19" Type="http://schemas.openxmlformats.org/officeDocument/2006/relationships/image" Target="../media/image134.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8.png"/><Relationship Id="rId18" Type="http://schemas.openxmlformats.org/officeDocument/2006/relationships/image" Target="../media/image141.pn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137.svg"/><Relationship Id="rId17" Type="http://schemas.openxmlformats.org/officeDocument/2006/relationships/image" Target="../media/image140.png"/><Relationship Id="rId2" Type="http://schemas.openxmlformats.org/officeDocument/2006/relationships/image" Target="../media/image74.png"/><Relationship Id="rId16" Type="http://schemas.openxmlformats.org/officeDocument/2006/relationships/image" Target="../media/image139.png"/><Relationship Id="rId1" Type="http://schemas.openxmlformats.org/officeDocument/2006/relationships/slideLayout" Target="../slideLayouts/slideLayout25.xml"/><Relationship Id="rId6" Type="http://schemas.openxmlformats.org/officeDocument/2006/relationships/image" Target="../media/image78.png"/><Relationship Id="rId11" Type="http://schemas.openxmlformats.org/officeDocument/2006/relationships/image" Target="../media/image136.png"/><Relationship Id="rId5" Type="http://schemas.openxmlformats.org/officeDocument/2006/relationships/image" Target="../media/image77.svg"/><Relationship Id="rId15" Type="http://schemas.openxmlformats.org/officeDocument/2006/relationships/image" Target="../media/image106.png"/><Relationship Id="rId10" Type="http://schemas.openxmlformats.org/officeDocument/2006/relationships/image" Target="../media/image135.png"/><Relationship Id="rId19" Type="http://schemas.openxmlformats.org/officeDocument/2006/relationships/image" Target="../media/image142.pn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slide" Target="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46.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47.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165.png"/><Relationship Id="rId4" Type="http://schemas.openxmlformats.org/officeDocument/2006/relationships/image" Target="../media/image164.png"/></Relationships>
</file>

<file path=ppt/slides/_rels/slide56.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3.xml"/><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4.png"/><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1.xml"/><Relationship Id="rId4" Type="http://schemas.openxmlformats.org/officeDocument/2006/relationships/image" Target="../media/image1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49198" y="1344512"/>
            <a:ext cx="8824013" cy="195120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accent6"/>
                </a:solidFill>
                <a:latin typeface="Arial" panose="020B0604020202020204" pitchFamily="34" charset="0"/>
                <a:cs typeface="Arial" panose="020B0604020202020204" pitchFamily="34" charset="0"/>
              </a:rPr>
              <a:t>CHÀO MỪNG CÁC EM </a:t>
            </a:r>
            <a:br>
              <a:rPr lang="en" sz="4000" dirty="0">
                <a:solidFill>
                  <a:schemeClr val="accent6"/>
                </a:solidFill>
                <a:latin typeface="Arial" panose="020B0604020202020204" pitchFamily="34" charset="0"/>
                <a:cs typeface="Arial" panose="020B0604020202020204" pitchFamily="34" charset="0"/>
              </a:rPr>
            </a:br>
            <a:r>
              <a:rPr lang="en" sz="4000" dirty="0">
                <a:solidFill>
                  <a:schemeClr val="accent6"/>
                </a:solidFill>
                <a:latin typeface="Arial" panose="020B0604020202020204" pitchFamily="34" charset="0"/>
                <a:cs typeface="Arial" panose="020B0604020202020204" pitchFamily="34" charset="0"/>
              </a:rPr>
              <a:t>ĐẾN VỚI BÀI GIẢNG HÔM NAY</a:t>
            </a:r>
            <a:endParaRPr sz="4000" dirty="0">
              <a:latin typeface="Arial" panose="020B0604020202020204" pitchFamily="34" charset="0"/>
              <a:cs typeface="Arial" panose="020B0604020202020204" pitchFamily="34" charset="0"/>
            </a:endParaRPr>
          </a:p>
        </p:txBody>
      </p:sp>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667943" y="1550077"/>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grpSp>
        <p:nvGrpSpPr>
          <p:cNvPr id="21" name="Group 20">
            <a:extLst>
              <a:ext uri="{FF2B5EF4-FFF2-40B4-BE49-F238E27FC236}">
                <a16:creationId xmlns:a16="http://schemas.microsoft.com/office/drawing/2014/main" id="{61AA4451-90A1-0977-F3D3-93D7BE899020}"/>
              </a:ext>
            </a:extLst>
          </p:cNvPr>
          <p:cNvGrpSpPr/>
          <p:nvPr/>
        </p:nvGrpSpPr>
        <p:grpSpPr>
          <a:xfrm>
            <a:off x="1472710" y="1129372"/>
            <a:ext cx="4227268" cy="1054904"/>
            <a:chOff x="1416216" y="1038836"/>
            <a:chExt cx="2908003" cy="1054904"/>
          </a:xfrm>
        </p:grpSpPr>
        <p:sp>
          <p:nvSpPr>
            <p:cNvPr id="22" name="Rectangle 21">
              <a:extLst>
                <a:ext uri="{FF2B5EF4-FFF2-40B4-BE49-F238E27FC236}">
                  <a16:creationId xmlns:a16="http://schemas.microsoft.com/office/drawing/2014/main" id="{E693A5F4-603E-1D31-1C36-6D22061E00A6}"/>
                </a:ext>
              </a:extLst>
            </p:cNvPr>
            <p:cNvSpPr/>
            <p:nvPr/>
          </p:nvSpPr>
          <p:spPr>
            <a:xfrm>
              <a:off x="1416216" y="1319441"/>
              <a:ext cx="1852764" cy="537391"/>
            </a:xfrm>
            <a:prstGeom prst="rect">
              <a:avLst/>
            </a:prstGeom>
          </p:spPr>
          <p:txBody>
            <a:bodyPr wrap="square">
              <a:spAutoFit/>
            </a:bodyPr>
            <a:lstStyle/>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Cho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2F9750-04A5-0175-7D8B-BC567CB3CC6F}"/>
                    </a:ext>
                  </a:extLst>
                </p:cNvPr>
                <p:cNvSpPr/>
                <p:nvPr/>
              </p:nvSpPr>
              <p:spPr>
                <a:xfrm>
                  <a:off x="3120522" y="1038836"/>
                  <a:ext cx="1203697"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23" name="Rectangle 22">
                  <a:extLst>
                    <a:ext uri="{FF2B5EF4-FFF2-40B4-BE49-F238E27FC236}">
                      <a16:creationId xmlns:a16="http://schemas.microsoft.com/office/drawing/2014/main" id="{122F9750-04A5-0175-7D8B-BC567CB3CC6F}"/>
                    </a:ext>
                  </a:extLst>
                </p:cNvPr>
                <p:cNvSpPr>
                  <a:spLocks noRot="1" noChangeAspect="1" noMove="1" noResize="1" noEditPoints="1" noAdjustHandles="1" noChangeArrowheads="1" noChangeShapeType="1" noTextEdit="1"/>
                </p:cNvSpPr>
                <p:nvPr/>
              </p:nvSpPr>
              <p:spPr>
                <a:xfrm>
                  <a:off x="3120522" y="1038836"/>
                  <a:ext cx="1203697" cy="1054904"/>
                </a:xfrm>
                <a:prstGeom prst="rect">
                  <a:avLst/>
                </a:prstGeom>
                <a:blipFill>
                  <a:blip r:embed="rId3"/>
                  <a:stretch>
                    <a:fillRect/>
                  </a:stretch>
                </a:blipFill>
              </p:spPr>
              <p:txBody>
                <a:bodyPr/>
                <a:lstStyle/>
                <a:p>
                  <a:r>
                    <a:rPr lang="en-US">
                      <a:noFill/>
                    </a:rPr>
                    <a:t> </a:t>
                  </a:r>
                </a:p>
              </p:txBody>
            </p:sp>
          </mc:Fallback>
        </mc:AlternateContent>
      </p:grpSp>
      <p:sp>
        <p:nvSpPr>
          <p:cNvPr id="2" name="Rectangle 1">
            <a:extLst>
              <a:ext uri="{FF2B5EF4-FFF2-40B4-BE49-F238E27FC236}">
                <a16:creationId xmlns:a16="http://schemas.microsoft.com/office/drawing/2014/main" id="{FDE76A1E-0586-8820-C3A5-C9CE8AFD6AE8}"/>
              </a:ext>
            </a:extLst>
          </p:cNvPr>
          <p:cNvSpPr/>
          <p:nvPr/>
        </p:nvSpPr>
        <p:spPr>
          <a:xfrm>
            <a:off x="789951" y="2147775"/>
            <a:ext cx="6657746" cy="1341457"/>
          </a:xfrm>
          <a:prstGeom prst="rect">
            <a:avLst/>
          </a:prstGeom>
        </p:spPr>
        <p:txBody>
          <a:bodyPr wrap="square">
            <a:spAutoFit/>
          </a:bodyPr>
          <a:lstStyle/>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a) Quy </a:t>
            </a:r>
            <a:r>
              <a:rPr lang="en-US" sz="2200" kern="1200" dirty="0" err="1">
                <a:solidFill>
                  <a:prstClr val="black"/>
                </a:solidFill>
                <a:latin typeface="+mj-lt"/>
                <a:ea typeface="Times New Roman" panose="02020603050405020304" pitchFamily="18" charset="0"/>
                <a:cs typeface="+mn-cs"/>
              </a:rPr>
              <a:t>đồng</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mẫu</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hai</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phân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thức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trên</a:t>
            </a:r>
            <a:r>
              <a:rPr lang="en-US" sz="2200" kern="1200" dirty="0">
                <a:solidFill>
                  <a:prstClr val="black"/>
                </a:solidFill>
                <a:latin typeface="+mj-lt"/>
                <a:ea typeface="Times New Roman" panose="02020603050405020304" pitchFamily="18" charset="0"/>
                <a:cs typeface="+mn-cs"/>
              </a:rPr>
              <a:t>.</a:t>
            </a:r>
          </a:p>
          <a:p>
            <a:pPr marL="30480" marR="30480" algn="just">
              <a:lnSpc>
                <a:spcPct val="200000"/>
              </a:lnSpc>
              <a:buClrTx/>
              <a:buFontTx/>
              <a:buNone/>
              <a:defRPr/>
            </a:pPr>
            <a:r>
              <a:rPr lang="en-US" sz="2200" kern="1200" dirty="0">
                <a:solidFill>
                  <a:prstClr val="black"/>
                </a:solidFill>
                <a:latin typeface="+mj-lt"/>
                <a:ea typeface="Times New Roman" panose="02020603050405020304" pitchFamily="18" charset="0"/>
                <a:cs typeface="+mn-cs"/>
              </a:rPr>
              <a:t>b) </a:t>
            </a:r>
            <a:r>
              <a:rPr lang="en-US" sz="2200" kern="1200" dirty="0" err="1">
                <a:solidFill>
                  <a:prstClr val="black"/>
                </a:solidFill>
                <a:latin typeface="+mj-lt"/>
                <a:ea typeface="Times New Roman" panose="02020603050405020304" pitchFamily="18" charset="0"/>
                <a:cs typeface="+mn-cs"/>
              </a:rPr>
              <a:t>Từ</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câu</a:t>
            </a:r>
            <a:r>
              <a:rPr lang="en-US" sz="2200" kern="1200" dirty="0">
                <a:solidFill>
                  <a:prstClr val="black"/>
                </a:solidFill>
                <a:latin typeface="+mj-lt"/>
                <a:ea typeface="Times New Roman" panose="02020603050405020304" pitchFamily="18" charset="0"/>
                <a:cs typeface="+mn-cs"/>
              </a:rPr>
              <a:t> a, </a:t>
            </a:r>
            <a:r>
              <a:rPr lang="en-US" sz="2200" kern="1200" dirty="0" err="1">
                <a:solidFill>
                  <a:prstClr val="black"/>
                </a:solidFill>
                <a:latin typeface="+mj-lt"/>
                <a:ea typeface="Times New Roman" panose="02020603050405020304" pitchFamily="18" charset="0"/>
                <a:cs typeface="+mn-cs"/>
              </a:rPr>
              <a:t>hãy</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phép</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tính</a:t>
            </a:r>
            <a:r>
              <a:rPr lang="en-US" sz="2200" kern="1200" dirty="0">
                <a:solidFill>
                  <a:prstClr val="black"/>
                </a:solidFill>
                <a:latin typeface="+mj-lt"/>
                <a:ea typeface="Times New Roman" panose="02020603050405020304" pitchFamily="18" charset="0"/>
                <a:cs typeface="+mn-cs"/>
              </a:rPr>
              <a:t>: </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9E25C71-5DB1-816F-ADB6-2D64991C2475}"/>
                  </a:ext>
                </a:extLst>
              </p:cNvPr>
              <p:cNvSpPr/>
              <p:nvPr/>
            </p:nvSpPr>
            <p:spPr>
              <a:xfrm>
                <a:off x="3759772" y="3447717"/>
                <a:ext cx="2130635" cy="1054904"/>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r>
                        <a:rPr lang="en-US" sz="2200" b="0" i="1" kern="1200" smtClean="0">
                          <a:solidFill>
                            <a:prstClr val="black"/>
                          </a:solidFill>
                          <a:latin typeface="Cambria Math" panose="02040503050406030204" pitchFamily="18" charset="0"/>
                          <a:ea typeface="Times New Roman" panose="02020603050405020304" pitchFamily="18" charset="0"/>
                          <a:cs typeface="+mn-cs"/>
                        </a:rPr>
                        <m:t>+</m:t>
                      </m:r>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3" name="Rectangle 2">
                <a:extLst>
                  <a:ext uri="{FF2B5EF4-FFF2-40B4-BE49-F238E27FC236}">
                    <a16:creationId xmlns:a16="http://schemas.microsoft.com/office/drawing/2014/main" id="{F9E25C71-5DB1-816F-ADB6-2D64991C2475}"/>
                  </a:ext>
                </a:extLst>
              </p:cNvPr>
              <p:cNvSpPr>
                <a:spLocks noRot="1" noChangeAspect="1" noMove="1" noResize="1" noEditPoints="1" noAdjustHandles="1" noChangeArrowheads="1" noChangeShapeType="1" noTextEdit="1"/>
              </p:cNvSpPr>
              <p:nvPr/>
            </p:nvSpPr>
            <p:spPr>
              <a:xfrm>
                <a:off x="3759772" y="3447717"/>
                <a:ext cx="2130635" cy="1054904"/>
              </a:xfrm>
              <a:prstGeom prst="rect">
                <a:avLst/>
              </a:prstGeom>
              <a:blipFill>
                <a:blip r:embed="rId4"/>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C517B80-5C50-C5C7-0236-6D30AFA24895}"/>
              </a:ext>
            </a:extLst>
          </p:cNvPr>
          <p:cNvPicPr>
            <a:picLocks noChangeAspect="1"/>
          </p:cNvPicPr>
          <p:nvPr/>
        </p:nvPicPr>
        <p:blipFill rotWithShape="1">
          <a:blip r:embed="rId5"/>
          <a:srcRect l="27532" r="27190"/>
          <a:stretch/>
        </p:blipFill>
        <p:spPr>
          <a:xfrm>
            <a:off x="6490661" y="1424794"/>
            <a:ext cx="2361257" cy="2933479"/>
          </a:xfrm>
          <a:prstGeom prst="rect">
            <a:avLst/>
          </a:prstGeom>
        </p:spPr>
      </p:pic>
    </p:spTree>
    <p:extLst>
      <p:ext uri="{BB962C8B-B14F-4D97-AF65-F5344CB8AC3E}">
        <p14:creationId xmlns:p14="http://schemas.microsoft.com/office/powerpoint/2010/main" val="2813328930"/>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029205" y="263974"/>
            <a:ext cx="7097134"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schemeClr val="tx1"/>
                </a:solidFill>
                <a:latin typeface="Arial (Body)"/>
              </a:rPr>
              <a:t>2. </a:t>
            </a:r>
            <a:r>
              <a:rPr lang="en-US" sz="2400" b="1" dirty="0" err="1">
                <a:solidFill>
                  <a:schemeClr val="tx1"/>
                </a:solidFill>
                <a:latin typeface="Arial (Body)"/>
              </a:rPr>
              <a:t>Cộng</a:t>
            </a:r>
            <a:r>
              <a:rPr lang="en-US" sz="2400" b="1" dirty="0">
                <a:solidFill>
                  <a:schemeClr val="tx1"/>
                </a:solidFill>
                <a:latin typeface="Arial (Body)"/>
              </a:rPr>
              <a:t> </a:t>
            </a:r>
            <a:r>
              <a:rPr lang="en-US" sz="2400" b="1" dirty="0" err="1">
                <a:solidFill>
                  <a:schemeClr val="tx1"/>
                </a:solidFill>
                <a:latin typeface="Arial (Body)"/>
              </a:rPr>
              <a:t>hai</a:t>
            </a:r>
            <a:r>
              <a:rPr lang="en-US" sz="2400" b="1" dirty="0">
                <a:solidFill>
                  <a:schemeClr val="tx1"/>
                </a:solidFill>
                <a:latin typeface="Arial (Body)"/>
              </a:rPr>
              <a:t> </a:t>
            </a:r>
            <a:r>
              <a:rPr lang="en-US" sz="2400" b="1" dirty="0" err="1">
                <a:solidFill>
                  <a:schemeClr val="tx1"/>
                </a:solidFill>
                <a:latin typeface="Arial (Body)"/>
              </a:rPr>
              <a:t>phân</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có</a:t>
            </a:r>
            <a:r>
              <a:rPr lang="en-US" sz="2400" b="1" dirty="0">
                <a:solidFill>
                  <a:schemeClr val="tx1"/>
                </a:solidFill>
                <a:latin typeface="Arial (Body)"/>
              </a:rPr>
              <a:t> </a:t>
            </a:r>
            <a:r>
              <a:rPr lang="en-US" sz="2400" b="1" dirty="0" err="1">
                <a:solidFill>
                  <a:schemeClr val="tx1"/>
                </a:solidFill>
                <a:latin typeface="Arial (Body)"/>
              </a:rPr>
              <a:t>mẫu</a:t>
            </a:r>
            <a:r>
              <a:rPr lang="en-US" sz="2400" b="1" dirty="0">
                <a:solidFill>
                  <a:schemeClr val="tx1"/>
                </a:solidFill>
                <a:latin typeface="Arial (Body)"/>
              </a:rPr>
              <a:t> </a:t>
            </a:r>
            <a:r>
              <a:rPr lang="en-US" sz="2400" b="1" dirty="0" err="1">
                <a:solidFill>
                  <a:schemeClr val="tx1"/>
                </a:solidFill>
                <a:latin typeface="Arial (Body)"/>
              </a:rPr>
              <a:t>thức</a:t>
            </a:r>
            <a:r>
              <a:rPr lang="en-US" sz="2400" b="1" dirty="0">
                <a:solidFill>
                  <a:schemeClr val="tx1"/>
                </a:solidFill>
                <a:latin typeface="Arial (Body)"/>
              </a:rPr>
              <a:t> </a:t>
            </a:r>
            <a:r>
              <a:rPr lang="en-US" sz="2400" b="1" dirty="0" err="1">
                <a:solidFill>
                  <a:schemeClr val="tx1"/>
                </a:solidFill>
                <a:latin typeface="Arial (Body)"/>
              </a:rPr>
              <a:t>khác</a:t>
            </a:r>
            <a:r>
              <a:rPr lang="en-US" sz="2400" b="1" dirty="0">
                <a:solidFill>
                  <a:schemeClr val="tx1"/>
                </a:solidFill>
                <a:latin typeface="Arial (Body)"/>
              </a:rPr>
              <a:t> </a:t>
            </a:r>
            <a:r>
              <a:rPr lang="en-US" sz="2400" b="1" dirty="0" err="1">
                <a:solidFill>
                  <a:schemeClr val="tx1"/>
                </a:solidFill>
                <a:latin typeface="Arial (Body)"/>
              </a:rPr>
              <a:t>nhau</a:t>
            </a:r>
            <a:endParaRPr lang="en-US" sz="24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67026" y="1250072"/>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2.</a:t>
            </a:r>
          </a:p>
        </p:txBody>
      </p:sp>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3"/>
          <a:srcRect l="12762" t="-6835" r="9170" b="-5951"/>
          <a:stretch/>
        </p:blipFill>
        <p:spPr>
          <a:xfrm>
            <a:off x="7119508" y="1465515"/>
            <a:ext cx="1749774" cy="1461476"/>
          </a:xfrm>
          <a:prstGeom prst="rect">
            <a:avLst/>
          </a:prstGeom>
        </p:spPr>
      </p:pic>
      <p:grpSp>
        <p:nvGrpSpPr>
          <p:cNvPr id="4" name="Group 3">
            <a:extLst>
              <a:ext uri="{FF2B5EF4-FFF2-40B4-BE49-F238E27FC236}">
                <a16:creationId xmlns:a16="http://schemas.microsoft.com/office/drawing/2014/main" id="{C4B7A357-3244-9D18-23B9-9BA098186E64}"/>
              </a:ext>
            </a:extLst>
          </p:cNvPr>
          <p:cNvGrpSpPr/>
          <p:nvPr/>
        </p:nvGrpSpPr>
        <p:grpSpPr>
          <a:xfrm>
            <a:off x="3925871" y="1297395"/>
            <a:ext cx="1292257" cy="537264"/>
            <a:chOff x="8441668" y="4587774"/>
            <a:chExt cx="1263473" cy="823613"/>
          </a:xfrm>
        </p:grpSpPr>
        <p:pic>
          <p:nvPicPr>
            <p:cNvPr id="5" name="Picture 4">
              <a:extLst>
                <a:ext uri="{FF2B5EF4-FFF2-40B4-BE49-F238E27FC236}">
                  <a16:creationId xmlns:a16="http://schemas.microsoft.com/office/drawing/2014/main" id="{7D99358F-D034-8D46-E399-5D537FB718F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FB12E7BA-C141-0252-5B17-1DCE17660C7E}"/>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843EA81-F92F-3F99-F6DF-ECA67DC072F2}"/>
                  </a:ext>
                </a:extLst>
              </p:cNvPr>
              <p:cNvSpPr txBox="1"/>
              <p:nvPr/>
            </p:nvSpPr>
            <p:spPr>
              <a:xfrm>
                <a:off x="767026" y="1834659"/>
                <a:ext cx="7097134" cy="2058769"/>
              </a:xfrm>
              <a:prstGeom prst="rect">
                <a:avLst/>
              </a:prstGeom>
              <a:noFill/>
            </p:spPr>
            <p:txBody>
              <a:bodyPr wrap="square">
                <a:spAutoFit/>
              </a:bodyPr>
              <a:lstStyle/>
              <a:p>
                <a:pPr algn="just">
                  <a:lnSpc>
                    <a:spcPct val="150000"/>
                  </a:lnSpc>
                  <a:spcBef>
                    <a:spcPts val="600"/>
                  </a:spcBef>
                  <a:spcAft>
                    <a:spcPts val="300"/>
                  </a:spcAft>
                </a:pPr>
                <a:r>
                  <a:rPr lang="en-US" sz="2200" dirty="0">
                    <a:solidFill>
                      <a:srgbClr val="000000"/>
                    </a:solidFill>
                    <a:effectLst/>
                    <a:latin typeface="+mj-lt"/>
                    <a:ea typeface="Times New Roman" panose="02020603050405020304" pitchFamily="18" charset="0"/>
                  </a:rPr>
                  <a:t>a) MTC: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r>
                      <a:rPr lang="en-US" sz="2200" i="1">
                        <a:solidFill>
                          <a:srgbClr val="000000"/>
                        </a:solidFill>
                        <a:effectLst/>
                        <a:latin typeface="Cambria Math" panose="02040503050406030204" pitchFamily="18" charset="0"/>
                        <a:ea typeface="Times New Roman" panose="02020603050405020304" pitchFamily="18" charset="0"/>
                      </a:rPr>
                      <m:t>𝑥</m:t>
                    </m:r>
                    <m:r>
                      <a:rPr lang="en-US" sz="2200" i="1">
                        <a:solidFill>
                          <a:srgbClr val="000000"/>
                        </a:solidFill>
                        <a:effectLst/>
                        <a:latin typeface="Cambria Math" panose="02040503050406030204" pitchFamily="18" charset="0"/>
                        <a:ea typeface="Times New Roman" panose="02020603050405020304" pitchFamily="18" charset="0"/>
                      </a:rPr>
                      <m:t> – 1).</m:t>
                    </m:r>
                  </m:oMath>
                </a14:m>
                <a:endParaRPr lang="en-US" sz="2200" dirty="0">
                  <a:effectLst/>
                  <a:latin typeface="+mj-lt"/>
                  <a:ea typeface="Times New Roman" panose="02020603050405020304" pitchFamily="18" charset="0"/>
                </a:endParaRPr>
              </a:p>
              <a:p>
                <a:pPr algn="just">
                  <a:lnSpc>
                    <a:spcPct val="150000"/>
                  </a:lnSpc>
                  <a:spcBef>
                    <a:spcPts val="600"/>
                  </a:spcBef>
                  <a:spcAft>
                    <a:spcPts val="300"/>
                  </a:spcAft>
                </a:pPr>
                <a:r>
                  <a:rPr lang="en-US" sz="2200" kern="100" dirty="0">
                    <a:solidFill>
                      <a:srgbClr val="000000"/>
                    </a:solidFill>
                    <a:effectLst/>
                    <a:latin typeface="+mj-lt"/>
                    <a:ea typeface="Times New Roman" panose="02020603050405020304" pitchFamily="18" charset="0"/>
                    <a:cs typeface="Times New Roman" panose="02020603050405020304" pitchFamily="18" charset="0"/>
                  </a:rPr>
                  <a:t>Quy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đồng</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mẫu</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hai</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đã</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cho</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 ta </a:t>
                </a:r>
                <a:r>
                  <a:rPr lang="en-US" sz="2200" kern="100" dirty="0" err="1">
                    <a:solidFill>
                      <a:srgbClr val="000000"/>
                    </a:solidFill>
                    <a:effectLst/>
                    <a:latin typeface="+mj-lt"/>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843EA81-F92F-3F99-F6DF-ECA67DC072F2}"/>
                  </a:ext>
                </a:extLst>
              </p:cNvPr>
              <p:cNvSpPr txBox="1">
                <a:spLocks noRot="1" noChangeAspect="1" noMove="1" noResize="1" noEditPoints="1" noAdjustHandles="1" noChangeArrowheads="1" noChangeShapeType="1" noTextEdit="1"/>
              </p:cNvSpPr>
              <p:nvPr/>
            </p:nvSpPr>
            <p:spPr>
              <a:xfrm>
                <a:off x="767026" y="1834659"/>
                <a:ext cx="7097134" cy="2058769"/>
              </a:xfrm>
              <a:prstGeom prst="rect">
                <a:avLst/>
              </a:prstGeom>
              <a:blipFill>
                <a:blip r:embed="rId5"/>
                <a:stretch>
                  <a:fillRect l="-11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6AB3768-FC80-69B4-8155-327573572933}"/>
                  </a:ext>
                </a:extLst>
              </p:cNvPr>
              <p:cNvSpPr txBox="1"/>
              <p:nvPr/>
            </p:nvSpPr>
            <p:spPr>
              <a:xfrm>
                <a:off x="736271" y="3893428"/>
                <a:ext cx="8550233" cy="812979"/>
              </a:xfrm>
              <a:prstGeom prst="rect">
                <a:avLst/>
              </a:prstGeom>
              <a:noFill/>
            </p:spPr>
            <p:txBody>
              <a:bodyPr wrap="square">
                <a:spAutoFit/>
              </a:bodyPr>
              <a:lstStyle/>
              <a:p>
                <a:pPr>
                  <a:lnSpc>
                    <a:spcPct val="150000"/>
                  </a:lnSpc>
                  <a:spcBef>
                    <a:spcPts val="600"/>
                  </a:spcBef>
                  <a:spcAft>
                    <a:spcPts val="300"/>
                  </a:spcAft>
                </a:pPr>
                <a:r>
                  <a:rPr lang="en-US" sz="2200" kern="100" dirty="0">
                    <a:effectLst/>
                    <a:latin typeface="+mj-lt"/>
                    <a:ea typeface="Calibri" panose="020F0502020204030204" pitchFamily="34" charset="0"/>
                    <a:cs typeface="Times New Roman" panose="02020603050405020304" pitchFamily="18" charset="0"/>
                  </a:rPr>
                  <a:t>b) Ta </a:t>
                </a:r>
                <a:r>
                  <a:rPr lang="en-US" sz="2200" kern="100" dirty="0" err="1">
                    <a:effectLst/>
                    <a:latin typeface="+mj-lt"/>
                    <a:ea typeface="Calibri" panose="020F0502020204030204" pitchFamily="34" charset="0"/>
                    <a:cs typeface="Times New Roman" panose="02020603050405020304" pitchFamily="18" charset="0"/>
                  </a:rPr>
                  <a:t>có</a:t>
                </a:r>
                <a:r>
                  <a:rPr lang="en-US" sz="22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 </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22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2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56AB3768-FC80-69B4-8155-327573572933}"/>
                  </a:ext>
                </a:extLst>
              </p:cNvPr>
              <p:cNvSpPr txBox="1">
                <a:spLocks noRot="1" noChangeAspect="1" noMove="1" noResize="1" noEditPoints="1" noAdjustHandles="1" noChangeArrowheads="1" noChangeShapeType="1" noTextEdit="1"/>
              </p:cNvSpPr>
              <p:nvPr/>
            </p:nvSpPr>
            <p:spPr>
              <a:xfrm>
                <a:off x="736271" y="3893428"/>
                <a:ext cx="8550233" cy="812979"/>
              </a:xfrm>
              <a:prstGeom prst="rect">
                <a:avLst/>
              </a:prstGeom>
              <a:blipFill>
                <a:blip r:embed="rId6"/>
                <a:stretch>
                  <a:fillRect l="-927"/>
                </a:stretch>
              </a:blipFill>
            </p:spPr>
            <p:txBody>
              <a:bodyPr/>
              <a:lstStyle/>
              <a:p>
                <a:r>
                  <a:rPr lang="en-US">
                    <a:noFill/>
                  </a:rPr>
                  <a:t> </a:t>
                </a:r>
              </a:p>
            </p:txBody>
          </p:sp>
        </mc:Fallback>
      </mc:AlternateContent>
    </p:spTree>
    <p:extLst>
      <p:ext uri="{BB962C8B-B14F-4D97-AF65-F5344CB8AC3E}">
        <p14:creationId xmlns:p14="http://schemas.microsoft.com/office/powerpoint/2010/main" val="707640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B89F45-CFA1-784D-A51E-C6436F92B085}"/>
                  </a:ext>
                </a:extLst>
              </p:cNvPr>
              <p:cNvSpPr txBox="1"/>
              <p:nvPr/>
            </p:nvSpPr>
            <p:spPr>
              <a:xfrm>
                <a:off x="470143" y="397744"/>
                <a:ext cx="5408143" cy="692177"/>
              </a:xfrm>
              <a:prstGeom prst="rect">
                <a:avLst/>
              </a:prstGeom>
              <a:noFill/>
            </p:spPr>
            <p:txBody>
              <a:bodyPr wrap="square">
                <a:spAutoFit/>
              </a:bodyPr>
              <a:lstStyle/>
              <a:p>
                <a:pPr algn="just">
                  <a:lnSpc>
                    <a:spcPct val="150000"/>
                  </a:lnSpc>
                  <a:spcBef>
                    <a:spcPts val="600"/>
                  </a:spcBef>
                  <a:spcAft>
                    <a:spcPts val="300"/>
                  </a:spcAft>
                </a:pPr>
                <a:r>
                  <a:rPr lang="en-US" sz="2000" kern="100" dirty="0">
                    <a:latin typeface="+mj-lt"/>
                    <a:ea typeface="Calibri" panose="020F0502020204030204" pitchFamily="34" charset="0"/>
                    <a:cs typeface="Times New Roman" panose="02020603050405020304" pitchFamily="18" charset="0"/>
                  </a:rPr>
                  <a:t>Để </a:t>
                </a:r>
                <a:r>
                  <a:rPr lang="en-US" sz="2000" kern="100" dirty="0" err="1">
                    <a:latin typeface="+mj-lt"/>
                    <a:ea typeface="Calibri" panose="020F0502020204030204" pitchFamily="34" charset="0"/>
                    <a:cs typeface="Times New Roman" panose="02020603050405020304" pitchFamily="18" charset="0"/>
                  </a:rPr>
                  <a:t>tính</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thường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như</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sau</a:t>
                </a:r>
                <a:r>
                  <a:rPr lang="en-US" sz="2000" kern="100" dirty="0">
                    <a:effectLst/>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32B89F45-CFA1-784D-A51E-C6436F92B085}"/>
                  </a:ext>
                </a:extLst>
              </p:cNvPr>
              <p:cNvSpPr txBox="1">
                <a:spLocks noRot="1" noChangeAspect="1" noMove="1" noResize="1" noEditPoints="1" noAdjustHandles="1" noChangeArrowheads="1" noChangeShapeType="1" noTextEdit="1"/>
              </p:cNvSpPr>
              <p:nvPr/>
            </p:nvSpPr>
            <p:spPr>
              <a:xfrm>
                <a:off x="470143" y="397744"/>
                <a:ext cx="5408143" cy="692177"/>
              </a:xfrm>
              <a:prstGeom prst="rect">
                <a:avLst/>
              </a:prstGeom>
              <a:blipFill>
                <a:blip r:embed="rId2"/>
                <a:stretch>
                  <a:fillRect l="-1127"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65FE64-BFA6-7CAF-30E1-2D255F242A94}"/>
                  </a:ext>
                </a:extLst>
              </p:cNvPr>
              <p:cNvSpPr txBox="1"/>
              <p:nvPr/>
            </p:nvSpPr>
            <p:spPr>
              <a:xfrm>
                <a:off x="303888" y="1089921"/>
                <a:ext cx="2379936" cy="1005853"/>
              </a:xfrm>
              <a:prstGeom prst="rect">
                <a:avLst/>
              </a:prstGeom>
              <a:noFill/>
            </p:spPr>
            <p:txBody>
              <a:bodyPr wrap="square">
                <a:spAutoFit/>
              </a:bodyPr>
              <a:lstStyle/>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65FE64-BFA6-7CAF-30E1-2D255F242A94}"/>
                  </a:ext>
                </a:extLst>
              </p:cNvPr>
              <p:cNvSpPr txBox="1">
                <a:spLocks noRot="1" noChangeAspect="1" noMove="1" noResize="1" noEditPoints="1" noAdjustHandles="1" noChangeArrowheads="1" noChangeShapeType="1" noTextEdit="1"/>
              </p:cNvSpPr>
              <p:nvPr/>
            </p:nvSpPr>
            <p:spPr>
              <a:xfrm>
                <a:off x="303888" y="1089921"/>
                <a:ext cx="2379936" cy="100585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E7312B-D31E-49E6-C6C8-A41998533BF4}"/>
                  </a:ext>
                </a:extLst>
              </p:cNvPr>
              <p:cNvSpPr txBox="1"/>
              <p:nvPr/>
            </p:nvSpPr>
            <p:spPr>
              <a:xfrm>
                <a:off x="303888" y="2095774"/>
                <a:ext cx="4028703"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1" name="TextBox 10">
                <a:extLst>
                  <a:ext uri="{FF2B5EF4-FFF2-40B4-BE49-F238E27FC236}">
                    <a16:creationId xmlns:a16="http://schemas.microsoft.com/office/drawing/2014/main" id="{D6E7312B-D31E-49E6-C6C8-A41998533BF4}"/>
                  </a:ext>
                </a:extLst>
              </p:cNvPr>
              <p:cNvSpPr txBox="1">
                <a:spLocks noRot="1" noChangeAspect="1" noMove="1" noResize="1" noEditPoints="1" noAdjustHandles="1" noChangeArrowheads="1" noChangeShapeType="1" noTextEdit="1"/>
              </p:cNvSpPr>
              <p:nvPr/>
            </p:nvSpPr>
            <p:spPr>
              <a:xfrm>
                <a:off x="303888" y="2095774"/>
                <a:ext cx="4028703" cy="71404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125345F-2A98-AF0B-7C56-02C13994F035}"/>
                  </a:ext>
                </a:extLst>
              </p:cNvPr>
              <p:cNvSpPr txBox="1"/>
              <p:nvPr/>
            </p:nvSpPr>
            <p:spPr>
              <a:xfrm>
                <a:off x="187038" y="3055163"/>
                <a:ext cx="2366158" cy="7140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lang="en-US" dirty="0"/>
              </a:p>
            </p:txBody>
          </p:sp>
        </mc:Choice>
        <mc:Fallback xmlns="">
          <p:sp>
            <p:nvSpPr>
              <p:cNvPr id="13" name="TextBox 12">
                <a:extLst>
                  <a:ext uri="{FF2B5EF4-FFF2-40B4-BE49-F238E27FC236}">
                    <a16:creationId xmlns:a16="http://schemas.microsoft.com/office/drawing/2014/main" id="{E125345F-2A98-AF0B-7C56-02C13994F035}"/>
                  </a:ext>
                </a:extLst>
              </p:cNvPr>
              <p:cNvSpPr txBox="1">
                <a:spLocks noRot="1" noChangeAspect="1" noMove="1" noResize="1" noEditPoints="1" noAdjustHandles="1" noChangeArrowheads="1" noChangeShapeType="1" noTextEdit="1"/>
              </p:cNvSpPr>
              <p:nvPr/>
            </p:nvSpPr>
            <p:spPr>
              <a:xfrm>
                <a:off x="187038" y="3055163"/>
                <a:ext cx="2366158" cy="71404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373784D-6434-2FD3-7EC0-7BBE3C2A5DC4}"/>
                  </a:ext>
                </a:extLst>
              </p:cNvPr>
              <p:cNvSpPr txBox="1"/>
              <p:nvPr/>
            </p:nvSpPr>
            <p:spPr>
              <a:xfrm>
                <a:off x="303888" y="3682388"/>
                <a:ext cx="1952424" cy="1063368"/>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
                            <m:dPr>
                              <m:ctrlP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dPr>
                            <m:e>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en-US" sz="2000" b="0" i="1" u="none" strike="noStrike" kern="1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e>
                          </m:d>
                        </m:den>
                      </m:f>
                    </m:oMath>
                  </m:oMathPara>
                </a14:m>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xmlns="">
          <p:sp>
            <p:nvSpPr>
              <p:cNvPr id="15" name="TextBox 14">
                <a:extLst>
                  <a:ext uri="{FF2B5EF4-FFF2-40B4-BE49-F238E27FC236}">
                    <a16:creationId xmlns:a16="http://schemas.microsoft.com/office/drawing/2014/main" id="{C373784D-6434-2FD3-7EC0-7BBE3C2A5DC4}"/>
                  </a:ext>
                </a:extLst>
              </p:cNvPr>
              <p:cNvSpPr txBox="1">
                <a:spLocks noRot="1" noChangeAspect="1" noMove="1" noResize="1" noEditPoints="1" noAdjustHandles="1" noChangeArrowheads="1" noChangeShapeType="1" noTextEdit="1"/>
              </p:cNvSpPr>
              <p:nvPr/>
            </p:nvSpPr>
            <p:spPr>
              <a:xfrm>
                <a:off x="303888" y="3682388"/>
                <a:ext cx="1952424" cy="1063368"/>
              </a:xfrm>
              <a:prstGeom prst="rect">
                <a:avLst/>
              </a:prstGeom>
              <a:blipFill>
                <a:blip r:embed="rId6"/>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0D5BA701-92FE-89B4-95F4-0892924E8B13}"/>
              </a:ext>
            </a:extLst>
          </p:cNvPr>
          <p:cNvCxnSpPr>
            <a:cxnSpLocks/>
          </p:cNvCxnSpPr>
          <p:nvPr/>
        </p:nvCxnSpPr>
        <p:spPr>
          <a:xfrm flipH="1">
            <a:off x="4356045" y="2468018"/>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26E39B6-48F0-26C9-30D6-6E72D495B92D}"/>
                  </a:ext>
                </a:extLst>
              </p:cNvPr>
              <p:cNvSpPr txBox="1"/>
              <p:nvPr/>
            </p:nvSpPr>
            <p:spPr>
              <a:xfrm>
                <a:off x="5046285" y="1987435"/>
                <a:ext cx="3658329" cy="785343"/>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Lấy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chung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là</a:t>
                </a:r>
                <a:r>
                  <a:rPr lang="en-US" sz="1600" i="1" kern="100" dirty="0">
                    <a:solidFill>
                      <a:srgbClr val="0070C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𝑥</m:t>
                    </m:r>
                    <m:r>
                      <a:rPr lang="en-US" sz="1600" b="0" i="1" kern="100" smtClean="0">
                        <a:solidFill>
                          <a:srgbClr val="0070C0"/>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quy</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đồng</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mẫu</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các</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phân</a:t>
                </a:r>
                <a:r>
                  <a:rPr lang="en-US" sz="1600" i="1" kern="100" dirty="0">
                    <a:solidFill>
                      <a:srgbClr val="0070C0"/>
                    </a:solidFill>
                    <a:effectLst/>
                    <a:latin typeface="+mj-lt"/>
                    <a:ea typeface="Calibri" panose="020F0502020204030204" pitchFamily="34" charset="0"/>
                    <a:cs typeface="Times New Roman" panose="02020603050405020304" pitchFamily="18" charset="0"/>
                  </a:rPr>
                  <a:t> </a:t>
                </a:r>
                <a:r>
                  <a:rPr lang="en-US" sz="1600" i="1" kern="100" dirty="0" err="1">
                    <a:solidFill>
                      <a:srgbClr val="0070C0"/>
                    </a:solidFill>
                    <a:effectLst/>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26E39B6-48F0-26C9-30D6-6E72D495B92D}"/>
                  </a:ext>
                </a:extLst>
              </p:cNvPr>
              <p:cNvSpPr txBox="1">
                <a:spLocks noRot="1" noChangeAspect="1" noMove="1" noResize="1" noEditPoints="1" noAdjustHandles="1" noChangeArrowheads="1" noChangeShapeType="1" noTextEdit="1"/>
              </p:cNvSpPr>
              <p:nvPr/>
            </p:nvSpPr>
            <p:spPr>
              <a:xfrm>
                <a:off x="5046285" y="1987435"/>
                <a:ext cx="3658329" cy="785343"/>
              </a:xfrm>
              <a:prstGeom prst="rect">
                <a:avLst/>
              </a:prstGeom>
              <a:blipFill>
                <a:blip r:embed="rId7"/>
                <a:stretch>
                  <a:fillRect l="-1000" r="-167" b="-9302"/>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7F54E76B-AB1D-702D-4BEA-9958C50B79E3}"/>
              </a:ext>
            </a:extLst>
          </p:cNvPr>
          <p:cNvCxnSpPr>
            <a:cxnSpLocks/>
          </p:cNvCxnSpPr>
          <p:nvPr/>
        </p:nvCxnSpPr>
        <p:spPr>
          <a:xfrm flipH="1">
            <a:off x="4363312" y="3379697"/>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86C707-177C-BF7C-953C-CDE4087BEC4C}"/>
              </a:ext>
            </a:extLst>
          </p:cNvPr>
          <p:cNvSpPr txBox="1"/>
          <p:nvPr/>
        </p:nvSpPr>
        <p:spPr>
          <a:xfrm>
            <a:off x="5046285" y="3150167"/>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err="1">
                <a:solidFill>
                  <a:srgbClr val="0070C0"/>
                </a:solidFill>
                <a:latin typeface="+mj-lt"/>
                <a:ea typeface="Calibri" panose="020F0502020204030204" pitchFamily="34" charset="0"/>
                <a:cs typeface="Times New Roman" panose="02020603050405020304" pitchFamily="18" charset="0"/>
              </a:rPr>
              <a:t>Cộng</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các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và</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giữ</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nguyên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mẫu</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E3C241F9-1F01-E2EA-4942-5360D0BD5B87}"/>
              </a:ext>
            </a:extLst>
          </p:cNvPr>
          <p:cNvCxnSpPr>
            <a:cxnSpLocks/>
          </p:cNvCxnSpPr>
          <p:nvPr/>
        </p:nvCxnSpPr>
        <p:spPr>
          <a:xfrm flipH="1">
            <a:off x="4363312" y="4280243"/>
            <a:ext cx="5568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C6F9E7E-3C4F-B63C-4FBD-4CF6D844C795}"/>
              </a:ext>
            </a:extLst>
          </p:cNvPr>
          <p:cNvSpPr txBox="1"/>
          <p:nvPr/>
        </p:nvSpPr>
        <p:spPr>
          <a:xfrm>
            <a:off x="5046285" y="4050713"/>
            <a:ext cx="4283268" cy="416011"/>
          </a:xfrm>
          <a:prstGeom prst="rect">
            <a:avLst/>
          </a:prstGeom>
          <a:noFill/>
        </p:spPr>
        <p:txBody>
          <a:bodyPr wrap="square">
            <a:spAutoFit/>
          </a:bodyPr>
          <a:lstStyle/>
          <a:p>
            <a:pPr algn="just">
              <a:lnSpc>
                <a:spcPct val="150000"/>
              </a:lnSpc>
              <a:spcBef>
                <a:spcPts val="600"/>
              </a:spcBef>
              <a:spcAft>
                <a:spcPts val="300"/>
              </a:spcAft>
            </a:pPr>
            <a:r>
              <a:rPr lang="en-US" sz="1600" i="1" kern="100" dirty="0">
                <a:solidFill>
                  <a:srgbClr val="0070C0"/>
                </a:solidFill>
                <a:latin typeface="+mj-lt"/>
                <a:ea typeface="Calibri" panose="020F0502020204030204" pitchFamily="34" charset="0"/>
                <a:cs typeface="Times New Roman" panose="02020603050405020304" pitchFamily="18" charset="0"/>
              </a:rPr>
              <a:t>Thu </a:t>
            </a:r>
            <a:r>
              <a:rPr lang="en-US" sz="1600" i="1" kern="100" dirty="0" err="1">
                <a:solidFill>
                  <a:srgbClr val="0070C0"/>
                </a:solidFill>
                <a:latin typeface="+mj-lt"/>
                <a:ea typeface="Calibri" panose="020F0502020204030204" pitchFamily="34" charset="0"/>
                <a:cs typeface="Times New Roman" panose="02020603050405020304" pitchFamily="18" charset="0"/>
              </a:rPr>
              <a:t>gọn</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tử</a:t>
            </a:r>
            <a:r>
              <a:rPr lang="en-US" sz="1600" i="1" kern="100" dirty="0">
                <a:solidFill>
                  <a:srgbClr val="0070C0"/>
                </a:solidFill>
                <a:latin typeface="+mj-lt"/>
                <a:ea typeface="Calibri" panose="020F0502020204030204" pitchFamily="34" charset="0"/>
                <a:cs typeface="Times New Roman" panose="02020603050405020304" pitchFamily="18" charset="0"/>
              </a:rPr>
              <a:t> </a:t>
            </a:r>
            <a:r>
              <a:rPr lang="en-US" sz="1600" i="1" kern="100" dirty="0" err="1">
                <a:solidFill>
                  <a:srgbClr val="0070C0"/>
                </a:solidFill>
                <a:latin typeface="+mj-lt"/>
                <a:ea typeface="Calibri" panose="020F0502020204030204" pitchFamily="34" charset="0"/>
                <a:cs typeface="Times New Roman" panose="02020603050405020304" pitchFamily="18" charset="0"/>
              </a:rPr>
              <a:t>thức</a:t>
            </a:r>
            <a:endParaRPr lang="en-US" sz="1600" i="1" kern="100" dirty="0">
              <a:solidFill>
                <a:srgbClr val="0070C0"/>
              </a:solidFill>
              <a:effectLst/>
              <a:latin typeface="+mj-lt"/>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BE5A9C43-15F0-F8D4-BB6C-E1C398021C9B}"/>
              </a:ext>
            </a:extLst>
          </p:cNvPr>
          <p:cNvPicPr>
            <a:picLocks noChangeAspect="1"/>
          </p:cNvPicPr>
          <p:nvPr/>
        </p:nvPicPr>
        <p:blipFill rotWithShape="1">
          <a:blip r:embed="rId8"/>
          <a:srcRect l="21136" r="20812"/>
          <a:stretch/>
        </p:blipFill>
        <p:spPr>
          <a:xfrm>
            <a:off x="7112955" y="354192"/>
            <a:ext cx="1366026" cy="1323624"/>
          </a:xfrm>
          <a:prstGeom prst="rect">
            <a:avLst/>
          </a:prstGeom>
        </p:spPr>
      </p:pic>
    </p:spTree>
    <p:extLst>
      <p:ext uri="{BB962C8B-B14F-4D97-AF65-F5344CB8AC3E}">
        <p14:creationId xmlns:p14="http://schemas.microsoft.com/office/powerpoint/2010/main" val="71628330"/>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1)">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p:bldP spid="15" grpId="0"/>
      <p:bldP spid="17"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66998" y="1730043"/>
            <a:ext cx="5573773" cy="2239844"/>
          </a:xfrm>
          <a:prstGeom prst="rect">
            <a:avLst/>
          </a:prstGeom>
          <a:noFill/>
        </p:spPr>
        <p:txBody>
          <a:bodyPr wrap="square">
            <a:spAutoFit/>
          </a:bodyPr>
          <a:lstStyle/>
          <a:p>
            <a:pPr algn="just">
              <a:lnSpc>
                <a:spcPct val="150000"/>
              </a:lnSpc>
              <a:spcBef>
                <a:spcPts val="600"/>
              </a:spcBef>
              <a:spcAft>
                <a:spcPts val="300"/>
              </a:spcAft>
            </a:pPr>
            <a:r>
              <a:rPr lang="nl-NL" sz="2400" kern="100" dirty="0" err="1">
                <a:latin typeface="+mj-lt"/>
                <a:ea typeface="Calibri" panose="020F0502020204030204" pitchFamily="34" charset="0"/>
                <a:cs typeface="Times New Roman" panose="02020603050405020304" pitchFamily="18" charset="0"/>
              </a:rPr>
              <a:t>Muốn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hai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khác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nhau</a:t>
            </a:r>
            <a:r>
              <a:rPr lang="nl-NL" sz="2400" kern="100" dirty="0">
                <a:latin typeface="+mj-lt"/>
                <a:ea typeface="Calibri" panose="020F0502020204030204" pitchFamily="34" charset="0"/>
                <a:cs typeface="Times New Roman" panose="02020603050405020304" pitchFamily="18" charset="0"/>
              </a:rPr>
              <a:t>, ta </a:t>
            </a:r>
            <a:r>
              <a:rPr lang="nl-NL" sz="2400" kern="100" dirty="0" err="1">
                <a:latin typeface="+mj-lt"/>
                <a:ea typeface="Calibri" panose="020F0502020204030204" pitchFamily="34" charset="0"/>
                <a:cs typeface="Times New Roman" panose="02020603050405020304" pitchFamily="18" charset="0"/>
              </a:rPr>
              <a:t>quy</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đồng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rồi</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cộng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các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phân</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có </a:t>
            </a:r>
            <a:r>
              <a:rPr lang="nl-NL" sz="2400" kern="100" dirty="0" err="1">
                <a:latin typeface="+mj-lt"/>
                <a:ea typeface="Calibri" panose="020F0502020204030204" pitchFamily="34" charset="0"/>
                <a:cs typeface="Times New Roman" panose="02020603050405020304" pitchFamily="18" charset="0"/>
              </a:rPr>
              <a:t>cùng</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mẫu</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thức</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vừa</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tìm</a:t>
            </a:r>
            <a:r>
              <a:rPr lang="nl-NL" sz="2400" kern="100" dirty="0">
                <a:latin typeface="+mj-lt"/>
                <a:ea typeface="Calibri" panose="020F0502020204030204" pitchFamily="34" charset="0"/>
                <a:cs typeface="Times New Roman" panose="02020603050405020304" pitchFamily="18" charset="0"/>
              </a:rPr>
              <a:t> </a:t>
            </a:r>
            <a:r>
              <a:rPr lang="nl-NL" sz="2400" kern="100" dirty="0" err="1">
                <a:latin typeface="+mj-lt"/>
                <a:ea typeface="Calibri" panose="020F0502020204030204" pitchFamily="34" charset="0"/>
                <a:cs typeface="Times New Roman" panose="02020603050405020304" pitchFamily="18" charset="0"/>
              </a:rPr>
              <a:t>được</a:t>
            </a:r>
            <a:r>
              <a:rPr lang="nl-NL" sz="24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extLst>
      <p:ext uri="{BB962C8B-B14F-4D97-AF65-F5344CB8AC3E}">
        <p14:creationId xmlns:p14="http://schemas.microsoft.com/office/powerpoint/2010/main" val="3892243532"/>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66258" y="814819"/>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200" b="1" kern="1200" dirty="0" err="1">
                <a:solidFill>
                  <a:prstClr val="black"/>
                </a:solidFill>
                <a:latin typeface="+mj-lt"/>
                <a:ea typeface="+mn-ea"/>
                <a:cs typeface="Arial" panose="020B0604020202020204" pitchFamily="34" charset="0"/>
              </a:rPr>
              <a:t>Ví</a:t>
            </a:r>
            <a:r>
              <a:rPr lang="nl-NL" sz="2200" b="1" kern="1200" dirty="0">
                <a:solidFill>
                  <a:prstClr val="black"/>
                </a:solidFill>
                <a:latin typeface="+mj-lt"/>
                <a:ea typeface="+mn-ea"/>
                <a:cs typeface="Arial" panose="020B0604020202020204" pitchFamily="34" charset="0"/>
              </a:rPr>
              <a:t> </a:t>
            </a:r>
            <a:r>
              <a:rPr lang="nl-NL" sz="2200" b="1" kern="1200" dirty="0" err="1">
                <a:solidFill>
                  <a:prstClr val="black"/>
                </a:solidFill>
                <a:latin typeface="+mj-lt"/>
                <a:ea typeface="+mn-ea"/>
                <a:cs typeface="Arial" panose="020B0604020202020204" pitchFamily="34" charset="0"/>
              </a:rPr>
              <a:t>dụ</a:t>
            </a:r>
            <a:r>
              <a:rPr lang="nl-NL" sz="2200" b="1" kern="1200" dirty="0">
                <a:solidFill>
                  <a:prstClr val="black"/>
                </a:solidFill>
                <a:latin typeface="+mj-lt"/>
                <a:ea typeface="+mn-ea"/>
                <a:cs typeface="Arial" panose="020B0604020202020204" pitchFamily="34" charset="0"/>
              </a:rPr>
              <a:t> 2: SGK – tr.38</a:t>
            </a:r>
            <a:endParaRPr lang="en-US" sz="22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878260" y="812353"/>
            <a:ext cx="2789080" cy="537391"/>
          </a:xfrm>
          <a:prstGeom prst="rect">
            <a:avLst/>
          </a:prstGeom>
          <a:noFill/>
        </p:spPr>
        <p:txBody>
          <a:bodyPr wrap="square">
            <a:spAutoFit/>
          </a:bodyPr>
          <a:lstStyle/>
          <a:p>
            <a:pPr algn="just">
              <a:lnSpc>
                <a:spcPct val="150000"/>
              </a:lnSpc>
              <a:buClrTx/>
              <a:buFontTx/>
              <a:buNone/>
            </a:pPr>
            <a:r>
              <a:rPr lang="en-US" sz="2200" kern="1200" dirty="0" err="1">
                <a:solidFill>
                  <a:prstClr val="black"/>
                </a:solidFill>
                <a:latin typeface="+mj-lt"/>
                <a:ea typeface="+mn-ea"/>
                <a:cs typeface="Arial" panose="020B0604020202020204" pitchFamily="34" charset="0"/>
              </a:rPr>
              <a:t>Thực</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hiện</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phép</a:t>
            </a:r>
            <a:r>
              <a:rPr lang="en-US" sz="2200" kern="1200" dirty="0">
                <a:solidFill>
                  <a:prstClr val="black"/>
                </a:solidFill>
                <a:latin typeface="+mj-lt"/>
                <a:ea typeface="+mn-ea"/>
                <a:cs typeface="Arial" panose="020B0604020202020204" pitchFamily="34" charset="0"/>
              </a:rPr>
              <a:t> </a:t>
            </a:r>
            <a:r>
              <a:rPr lang="en-US" sz="2200" kern="1200" dirty="0" err="1">
                <a:solidFill>
                  <a:prstClr val="black"/>
                </a:solidFill>
                <a:latin typeface="+mj-lt"/>
                <a:ea typeface="+mn-ea"/>
                <a:cs typeface="Arial" panose="020B0604020202020204" pitchFamily="34" charset="0"/>
              </a:rPr>
              <a:t>tính</a:t>
            </a:r>
            <a:r>
              <a:rPr lang="en-US" sz="22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186619" y="1920817"/>
            <a:ext cx="1070115" cy="353803"/>
          </a:xfrm>
          <a:prstGeom prst="wedgeEllipseCallout">
            <a:avLst>
              <a:gd name="adj1" fmla="val 3017"/>
              <a:gd name="adj2" fmla="val 9075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2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6480856" y="487467"/>
                <a:ext cx="2273573" cy="1133195"/>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0"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2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6480856" y="487467"/>
                <a:ext cx="2273573" cy="113319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076787" y="2483084"/>
                <a:ext cx="7527673" cy="1136593"/>
              </a:xfrm>
              <a:prstGeom prst="rect">
                <a:avLst/>
              </a:prstGeom>
              <a:noFill/>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𝑥𝑦</m:t>
                          </m:r>
                          <m:r>
                            <a:rPr lang="en-US" sz="22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200" b="0" i="1" kern="1200" smtClean="0">
                                  <a:solidFill>
                                    <a:prstClr val="black"/>
                                  </a:solidFill>
                                  <a:latin typeface="Cambria Math" panose="02040503050406030204" pitchFamily="18" charset="0"/>
                                  <a:ea typeface="+mn-ea"/>
                                  <a:cs typeface="Arial" panose="020B0604020202020204" pitchFamily="34" charset="0"/>
                                </a:rPr>
                              </m:ctrlPr>
                            </m:sSupPr>
                            <m:e>
                              <m:r>
                                <a:rPr lang="en-US" sz="2200" b="0" i="1" kern="1200" smtClean="0">
                                  <a:solidFill>
                                    <a:prstClr val="black"/>
                                  </a:solidFill>
                                  <a:latin typeface="Cambria Math" panose="02040503050406030204" pitchFamily="18" charset="0"/>
                                  <a:ea typeface="+mn-ea"/>
                                  <a:cs typeface="Arial" panose="020B0604020202020204" pitchFamily="34" charset="0"/>
                                </a:rPr>
                                <m:t>𝑥</m:t>
                              </m:r>
                            </m:e>
                            <m:sup>
                              <m:r>
                                <a:rPr lang="en-US" sz="22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1−</m:t>
                          </m:r>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200" b="0" i="1" kern="1200" smtClean="0">
                          <a:solidFill>
                            <a:prstClr val="black"/>
                          </a:solidFill>
                          <a:latin typeface="Cambria Math" panose="02040503050406030204" pitchFamily="18" charset="0"/>
                          <a:ea typeface="+mn-ea"/>
                          <a:cs typeface="Arial" panose="020B0604020202020204" pitchFamily="34" charset="0"/>
                        </a:rPr>
                        <m:t>+</m:t>
                      </m:r>
                      <m:f>
                        <m:fPr>
                          <m:ctrlPr>
                            <a:rPr lang="en-US" sz="2200" b="0" i="1" kern="1200" smtClean="0">
                              <a:solidFill>
                                <a:prstClr val="black"/>
                              </a:solidFill>
                              <a:latin typeface="Cambria Math" panose="02040503050406030204" pitchFamily="18" charset="0"/>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𝑥</m:t>
                          </m:r>
                        </m:num>
                        <m:den>
                          <m:r>
                            <a:rPr lang="en-US" sz="22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200" b="0" i="1" kern="1200" smtClean="0">
                                  <a:solidFill>
                                    <a:prstClr val="black"/>
                                  </a:solidFill>
                                  <a:latin typeface="Cambria Math" panose="02040503050406030204" pitchFamily="18" charset="0"/>
                                  <a:ea typeface="+mn-ea"/>
                                  <a:cs typeface="Arial" panose="020B0604020202020204" pitchFamily="34" charset="0"/>
                                </a:rPr>
                              </m:ctrlPr>
                            </m:dPr>
                            <m:e>
                              <m:r>
                                <a:rPr lang="en-US" sz="2200" b="0" i="1" kern="1200" smtClean="0">
                                  <a:solidFill>
                                    <a:prstClr val="black"/>
                                  </a:solidFill>
                                  <a:latin typeface="Cambria Math" panose="02040503050406030204" pitchFamily="18" charset="0"/>
                                  <a:ea typeface="+mn-ea"/>
                                  <a:cs typeface="Arial" panose="020B0604020202020204" pitchFamily="34" charset="0"/>
                                </a:rPr>
                                <m:t>𝑥</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𝑦</m:t>
                              </m:r>
                            </m:e>
                          </m:d>
                        </m:den>
                      </m:f>
                    </m:oMath>
                  </m:oMathPara>
                </a14:m>
                <a:endParaRPr lang="en-US" sz="2200" i="1"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076787" y="2483084"/>
                <a:ext cx="7527673" cy="113659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436456" y="3825610"/>
                <a:ext cx="4577936" cy="788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en>
                      </m:f>
                    </m:oMath>
                  </m:oMathPara>
                </a14:m>
                <a:endParaRPr lang="en-US" dirty="0"/>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436456" y="3825610"/>
                <a:ext cx="4577936" cy="78848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0867503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2666150" y="779131"/>
            <a:ext cx="2924655" cy="537391"/>
          </a:xfrm>
          <a:prstGeom prst="rect">
            <a:avLst/>
          </a:prstGeom>
          <a:noFill/>
        </p:spPr>
        <p:txBody>
          <a:bodyPr wrap="square">
            <a:spAutoFit/>
          </a:bodyPr>
          <a:lstStyle/>
          <a:p>
            <a:pPr lvl="0" algn="just" defTabSz="609630">
              <a:lnSpc>
                <a:spcPct val="150000"/>
              </a:lnSpc>
              <a:buClrTx/>
              <a:defRPr/>
            </a:pPr>
            <a:r>
              <a:rPr lang="en-US" sz="2200" kern="1200" dirty="0" err="1">
                <a:solidFill>
                  <a:prstClr val="black"/>
                </a:solidFill>
                <a:latin typeface="Arial" panose="020B0604020202020204" pitchFamily="34" charset="0"/>
                <a:ea typeface="+mn-ea"/>
                <a:cs typeface="Arial" panose="020B0604020202020204" pitchFamily="34" charset="0"/>
              </a:rPr>
              <a:t>Thực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hiện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phép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tính</a:t>
            </a:r>
            <a:r>
              <a:rPr lang="en-US" sz="2200" kern="1200" dirty="0">
                <a:solidFill>
                  <a:prstClr val="black"/>
                </a:solidFill>
                <a:latin typeface="Arial" panose="020B0604020202020204" pitchFamily="34" charset="0"/>
                <a:ea typeface="+mn-ea"/>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a:extLst>
              <a:ext uri="{FF2B5EF4-FFF2-40B4-BE49-F238E27FC236}">
                <a16:creationId xmlns:a16="http://schemas.microsoft.com/office/drawing/2014/main" id="{E9608290-FDC0-74C1-97A4-1988750918F8}"/>
              </a:ext>
            </a:extLst>
          </p:cNvPr>
          <p:cNvSpPr/>
          <p:nvPr/>
        </p:nvSpPr>
        <p:spPr>
          <a:xfrm>
            <a:off x="4182587" y="1673738"/>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439637" y="725821"/>
            <a:ext cx="2114343" cy="739140"/>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2</a:t>
              </a: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5225151" y="421915"/>
                <a:ext cx="2729742" cy="1176989"/>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200" b="0" i="1" kern="1200" noProof="0" smtClean="0">
                              <a:solidFill>
                                <a:prstClr val="black"/>
                              </a:solidFill>
                              <a:latin typeface="Cambria Math" panose="02040503050406030204" pitchFamily="18" charset="0"/>
                              <a:ea typeface="+mn-ea"/>
                              <a:cs typeface="Arial" panose="020B0604020202020204" pitchFamily="34" charset="0"/>
                            </a:rPr>
                            <m:t>1</m:t>
                          </m:r>
                        </m:num>
                        <m:den>
                          <m:sSup>
                            <m:sSupPr>
                              <m:ctrlPr>
                                <a:rPr lang="en-US" sz="22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2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2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200" b="0" i="1" kern="1200" noProof="0" smtClean="0">
                              <a:solidFill>
                                <a:prstClr val="black"/>
                              </a:solidFill>
                              <a:latin typeface="Cambria Math" panose="02040503050406030204" pitchFamily="18" charset="0"/>
                              <a:ea typeface="+mn-ea"/>
                              <a:cs typeface="Arial" panose="020B0604020202020204" pitchFamily="34" charset="0"/>
                            </a:rPr>
                            <m:t>+</m:t>
                          </m:r>
                          <m:r>
                            <a:rPr lang="en-US" sz="22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2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5225151" y="421915"/>
                <a:ext cx="2729742" cy="117698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56FD3AB-C7EE-D8FC-DA74-0C18078851BC}"/>
                  </a:ext>
                </a:extLst>
              </p:cNvPr>
              <p:cNvSpPr txBox="1"/>
              <p:nvPr/>
            </p:nvSpPr>
            <p:spPr>
              <a:xfrm>
                <a:off x="346746" y="2035955"/>
                <a:ext cx="8450508" cy="1717971"/>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sz="22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200" i="1" kern="10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200" i="1" kern="100">
                                  <a:latin typeface="Cambria Math" panose="02040503050406030204" pitchFamily="18" charset="0"/>
                                  <a:ea typeface="Times New Roman" panose="02020603050405020304" pitchFamily="18" charset="0"/>
                                  <a:cs typeface="Times New Roman" panose="02020603050405020304" pitchFamily="18" charset="0"/>
                                </a:rPr>
                              </m:ctrlPr>
                            </m:dPr>
                            <m:e>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𝑥</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200" i="1" kern="100">
                                  <a:latin typeface="Cambria Math" panose="02040503050406030204" pitchFamily="18" charset="0"/>
                                  <a:ea typeface="Times New Roman" panose="02020603050405020304" pitchFamily="18" charset="0"/>
                                  <a:cs typeface="Times New Roman" panose="02020603050405020304" pitchFamily="18" charset="0"/>
                                </a:rPr>
                                <m:t>𝑦</m:t>
                              </m:r>
                            </m:e>
                          </m:d>
                        </m:den>
                      </m:f>
                    </m:oMath>
                  </m:oMathPara>
                </a14:m>
                <a:endParaRPr lang="en-US" sz="22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56FD3AB-C7EE-D8FC-DA74-0C18078851BC}"/>
                  </a:ext>
                </a:extLst>
              </p:cNvPr>
              <p:cNvSpPr txBox="1">
                <a:spLocks noRot="1" noChangeAspect="1" noMove="1" noResize="1" noEditPoints="1" noAdjustHandles="1" noChangeArrowheads="1" noChangeShapeType="1" noTextEdit="1"/>
              </p:cNvSpPr>
              <p:nvPr/>
            </p:nvSpPr>
            <p:spPr>
              <a:xfrm>
                <a:off x="346746" y="2035955"/>
                <a:ext cx="8450508" cy="1717971"/>
              </a:xfrm>
              <a:prstGeom prst="rect">
                <a:avLst/>
              </a:prstGeom>
              <a:blipFill>
                <a:blip r:embed="rId3"/>
                <a:stretch>
                  <a:fillRect l="-9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412862-C5D9-E566-3E57-2F2D25B93A35}"/>
                  </a:ext>
                </a:extLst>
              </p:cNvPr>
              <p:cNvSpPr txBox="1"/>
              <p:nvPr/>
            </p:nvSpPr>
            <p:spPr>
              <a:xfrm>
                <a:off x="2666150" y="3856653"/>
                <a:ext cx="2523010" cy="7862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en-US" sz="22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
                            <m:d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dPr>
                            <m:e>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𝑦</m:t>
                              </m:r>
                            </m:e>
                          </m:d>
                        </m:den>
                      </m:f>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num>
                        <m:den>
                          <m:r>
                            <a:rPr kumimoji="0" lang="en-US" sz="22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𝑥𝑦</m:t>
                          </m:r>
                        </m:den>
                      </m:f>
                    </m:oMath>
                  </m:oMathPara>
                </a14:m>
                <a:endParaRPr lang="en-US" sz="2200" dirty="0"/>
              </a:p>
            </p:txBody>
          </p:sp>
        </mc:Choice>
        <mc:Fallback xmlns="">
          <p:sp>
            <p:nvSpPr>
              <p:cNvPr id="17" name="TextBox 16">
                <a:extLst>
                  <a:ext uri="{FF2B5EF4-FFF2-40B4-BE49-F238E27FC236}">
                    <a16:creationId xmlns:a16="http://schemas.microsoft.com/office/drawing/2014/main" id="{80412862-C5D9-E566-3E57-2F2D25B93A35}"/>
                  </a:ext>
                </a:extLst>
              </p:cNvPr>
              <p:cNvSpPr txBox="1">
                <a:spLocks noRot="1" noChangeAspect="1" noMove="1" noResize="1" noEditPoints="1" noAdjustHandles="1" noChangeArrowheads="1" noChangeShapeType="1" noTextEdit="1"/>
              </p:cNvSpPr>
              <p:nvPr/>
            </p:nvSpPr>
            <p:spPr>
              <a:xfrm>
                <a:off x="2666150" y="3856653"/>
                <a:ext cx="2523010" cy="786241"/>
              </a:xfrm>
              <a:prstGeom prst="rect">
                <a:avLst/>
              </a:prstGeom>
              <a:blipFill>
                <a:blip r:embed="rId4"/>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5"/>
          <a:stretch>
            <a:fillRect/>
          </a:stretch>
        </p:blipFill>
        <p:spPr>
          <a:xfrm>
            <a:off x="6828313" y="3837741"/>
            <a:ext cx="2088482" cy="1174771"/>
          </a:xfrm>
          <a:prstGeom prst="rect">
            <a:avLst/>
          </a:prstGeom>
        </p:spPr>
      </p:pic>
    </p:spTree>
    <p:extLst>
      <p:ext uri="{BB962C8B-B14F-4D97-AF65-F5344CB8AC3E}">
        <p14:creationId xmlns:p14="http://schemas.microsoft.com/office/powerpoint/2010/main" val="1547243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499"/>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613070" y="240879"/>
            <a:ext cx="5917860" cy="682166"/>
          </a:xfrm>
          <a:prstGeom prst="roundRect">
            <a:avLst/>
          </a:prstGeom>
          <a:solidFill>
            <a:srgbClr val="D1F7FF"/>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191919"/>
                </a:solidFill>
                <a:latin typeface="Arial (Body)"/>
              </a:rPr>
              <a:t>3</a:t>
            </a:r>
            <a:r>
              <a:rPr kumimoji="0" lang="en-US" sz="2400" b="1" i="0" u="none" strike="noStrike" kern="0" cap="none" spc="0" normalizeH="0" baseline="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baseline="0" noProof="0" dirty="0" err="1">
                <a:ln>
                  <a:noFill/>
                </a:ln>
                <a:solidFill>
                  <a:srgbClr val="191919"/>
                </a:solidFill>
                <a:effectLst/>
                <a:uLnTx/>
                <a:uFillTx/>
                <a:latin typeface="Arial (Body)"/>
                <a:ea typeface="+mn-ea"/>
                <a:cs typeface="+mn-cs"/>
                <a:sym typeface="Arial"/>
              </a:rPr>
              <a:t>Tính</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chất</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của</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phép</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cộng</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phân</a:t>
            </a:r>
            <a:r>
              <a:rPr kumimoji="0" lang="en-US" sz="2400" b="1" i="0" u="none" strike="noStrike" kern="0" cap="none" spc="0" normalizeH="0" noProof="0" dirty="0">
                <a:ln>
                  <a:noFill/>
                </a:ln>
                <a:solidFill>
                  <a:srgbClr val="191919"/>
                </a:solidFill>
                <a:effectLst/>
                <a:uLnTx/>
                <a:uFillTx/>
                <a:latin typeface="Arial (Body)"/>
                <a:ea typeface="+mn-ea"/>
                <a:cs typeface="+mn-cs"/>
                <a:sym typeface="Arial"/>
              </a:rPr>
              <a:t> </a:t>
            </a:r>
            <a:r>
              <a:rPr kumimoji="0" lang="en-US" sz="2400" b="1" i="0" u="none" strike="noStrike" kern="0" cap="none" spc="0" normalizeH="0" noProof="0" dirty="0" err="1">
                <a:ln>
                  <a:noFill/>
                </a:ln>
                <a:solidFill>
                  <a:srgbClr val="191919"/>
                </a:solidFill>
                <a:effectLst/>
                <a:uLnTx/>
                <a:uFillTx/>
                <a:latin typeface="Arial (Body)"/>
                <a:ea typeface="+mn-ea"/>
                <a:cs typeface="+mn-cs"/>
                <a:sym typeface="Arial"/>
              </a:rPr>
              <a:t>thức</a:t>
            </a:r>
            <a:endParaRPr kumimoji="0" lang="en-US" sz="2400" b="1" i="0" u="none" strike="noStrike" kern="0" cap="none" spc="0" normalizeH="0" baseline="0" noProof="0" dirty="0">
              <a:ln>
                <a:noFill/>
              </a:ln>
              <a:solidFill>
                <a:srgbClr val="191919"/>
              </a:solidFill>
              <a:effectLst/>
              <a:uLnTx/>
              <a:uFillTx/>
              <a:latin typeface="Arial (Body)"/>
              <a:ea typeface="+mn-ea"/>
              <a:cs typeface="+mn-cs"/>
              <a:sym typeface="Arial"/>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700805" y="1130648"/>
            <a:ext cx="84029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HĐ </a:t>
            </a:r>
            <a:r>
              <a:rPr lang="en-US" sz="2000" b="1" kern="1200" dirty="0">
                <a:solidFill>
                  <a:prstClr val="black"/>
                </a:solidFill>
                <a:ea typeface="+mn-ea"/>
                <a:cs typeface="Arial" panose="020B0604020202020204" pitchFamily="34" charset="0"/>
              </a:rPr>
              <a:t>3</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a:t>
            </a:r>
          </a:p>
        </p:txBody>
      </p:sp>
      <p:sp>
        <p:nvSpPr>
          <p:cNvPr id="22" name="Rectangle 21">
            <a:extLst>
              <a:ext uri="{FF2B5EF4-FFF2-40B4-BE49-F238E27FC236}">
                <a16:creationId xmlns:a16="http://schemas.microsoft.com/office/drawing/2014/main" id="{E693A5F4-603E-1D31-1C36-6D22061E00A6}"/>
              </a:ext>
            </a:extLst>
          </p:cNvPr>
          <p:cNvSpPr/>
          <p:nvPr/>
        </p:nvSpPr>
        <p:spPr>
          <a:xfrm>
            <a:off x="1472710" y="1024144"/>
            <a:ext cx="6058220" cy="496996"/>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lang="en-US" sz="2000" kern="1200" dirty="0" err="1">
                <a:solidFill>
                  <a:prstClr val="black"/>
                </a:solidFill>
                <a:ea typeface="Times New Roman" panose="02020603050405020304" pitchFamily="18" charset="0"/>
              </a:rPr>
              <a:t>Hãy</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tính</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chất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của</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phép</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cộng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phân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endParaRPr kumimoji="0" 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Arial"/>
              <a:sym typeface="Arial"/>
            </a:endParaRPr>
          </a:p>
        </p:txBody>
      </p:sp>
      <p:grpSp>
        <p:nvGrpSpPr>
          <p:cNvPr id="4" name="Group 3">
            <a:extLst>
              <a:ext uri="{FF2B5EF4-FFF2-40B4-BE49-F238E27FC236}">
                <a16:creationId xmlns:a16="http://schemas.microsoft.com/office/drawing/2014/main" id="{485DA0F9-8995-145C-A6BD-149A290FDB0F}"/>
              </a:ext>
            </a:extLst>
          </p:cNvPr>
          <p:cNvGrpSpPr/>
          <p:nvPr/>
        </p:nvGrpSpPr>
        <p:grpSpPr>
          <a:xfrm flipH="1">
            <a:off x="7532430" y="1155393"/>
            <a:ext cx="1080645" cy="537264"/>
            <a:chOff x="8441668" y="4587774"/>
            <a:chExt cx="1263473" cy="823613"/>
          </a:xfrm>
        </p:grpSpPr>
        <p:pic>
          <p:nvPicPr>
            <p:cNvPr id="5" name="Picture 4">
              <a:extLst>
                <a:ext uri="{FF2B5EF4-FFF2-40B4-BE49-F238E27FC236}">
                  <a16:creationId xmlns:a16="http://schemas.microsoft.com/office/drawing/2014/main" id="{E8851E52-1473-3873-6409-82B1C00F022F}"/>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0395C747-F5A8-DD76-0D01-7A1A3CDCD2A5}"/>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Giải</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B38070F-DE2C-5962-B5BD-30FA9EA490D6}"/>
                  </a:ext>
                </a:extLst>
              </p:cNvPr>
              <p:cNvSpPr txBox="1"/>
              <p:nvPr/>
            </p:nvSpPr>
            <p:spPr>
              <a:xfrm>
                <a:off x="700805" y="1698123"/>
                <a:ext cx="7912270" cy="3318409"/>
              </a:xfrm>
              <a:prstGeom prst="rect">
                <a:avLst/>
              </a:prstGeom>
              <a:noFill/>
            </p:spPr>
            <p:txBody>
              <a:bodyPr wrap="square">
                <a:spAutoFit/>
              </a:bodyPr>
              <a:lstStyle/>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Phép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phân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tính</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chất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giao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kết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hợp</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cộng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0.</a:t>
                </a:r>
              </a:p>
              <a:p>
                <a:pPr algn="just">
                  <a:lnSpc>
                    <a:spcPct val="150000"/>
                  </a:lnSpc>
                  <a:spcBef>
                    <a:spcPts val="600"/>
                  </a:spcBef>
                  <a:spcAft>
                    <a:spcPts val="300"/>
                  </a:spcAft>
                </a:pP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các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 0),</m:t>
                    </m:r>
                  </m:oMath>
                </a14:m>
                <a:r>
                  <a:rPr lang="en-US" sz="2000" kern="100" dirty="0">
                    <a:effectLst/>
                    <a:latin typeface="+mj-lt"/>
                    <a:ea typeface="Calibri" panose="020F0502020204030204" pitchFamily="34" charset="0"/>
                    <a:cs typeface="Times New Roman" panose="02020603050405020304" pitchFamily="18" charset="0"/>
                  </a:rPr>
                  <a:t> ta </a:t>
                </a:r>
                <a:r>
                  <a:rPr lang="en-US" sz="2000" kern="100" dirty="0" err="1">
                    <a:effectLst/>
                    <a:latin typeface="+mj-lt"/>
                    <a:ea typeface="Calibri" panose="020F0502020204030204" pitchFamily="34" charset="0"/>
                    <a:cs typeface="Times New Roman" panose="02020603050405020304" pitchFamily="18" charset="0"/>
                  </a:rPr>
                  <a:t>có</a:t>
                </a:r>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 Giao </a:t>
                </a:r>
                <a:r>
                  <a:rPr lang="en-US" sz="2000" kern="100" dirty="0" err="1">
                    <a:effectLst/>
                    <a:latin typeface="+mj-lt"/>
                    <a:ea typeface="Calibri" panose="020F0502020204030204" pitchFamily="34" charset="0"/>
                    <a:cs typeface="Times New Roman" panose="02020603050405020304" pitchFamily="18" charset="0"/>
                  </a:rPr>
                  <a:t>hoán</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Kết</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hợp</a:t>
                </a:r>
                <a:r>
                  <a:rPr lang="nl-NL"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𝑐</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𝑑</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𝑒</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𝑔</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Cộng</a:t>
                </a:r>
                <a:r>
                  <a:rPr lang="nl-NL" sz="2000" kern="100" dirty="0">
                    <a:effectLst/>
                    <a:latin typeface="+mj-lt"/>
                    <a:ea typeface="Calibri" panose="020F0502020204030204" pitchFamily="34" charset="0"/>
                    <a:cs typeface="Times New Roman" panose="02020603050405020304" pitchFamily="18" charset="0"/>
                  </a:rPr>
                  <a:t> </a:t>
                </a:r>
                <a:r>
                  <a:rPr lang="nl-NL" sz="2000" kern="100" dirty="0" err="1">
                    <a:effectLst/>
                    <a:latin typeface="+mj-lt"/>
                    <a:ea typeface="Calibri" panose="020F0502020204030204" pitchFamily="34" charset="0"/>
                    <a:cs typeface="Times New Roman" panose="02020603050405020304" pitchFamily="18" charset="0"/>
                  </a:rPr>
                  <a:t>với</a:t>
                </a:r>
                <a:r>
                  <a:rPr lang="nl-NL" sz="2000" kern="100" dirty="0">
                    <a:effectLst/>
                    <a:latin typeface="+mj-lt"/>
                    <a:ea typeface="Calibri" panose="020F0502020204030204" pitchFamily="34" charset="0"/>
                    <a:cs typeface="Times New Roman" panose="02020603050405020304" pitchFamily="18" charset="0"/>
                  </a:rPr>
                  <a:t> 0: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+0=0+</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𝑏</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 </m:t>
                    </m:r>
                    <m:r>
                      <a:rPr lang="nl-NL" sz="20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B38070F-DE2C-5962-B5BD-30FA9EA490D6}"/>
                  </a:ext>
                </a:extLst>
              </p:cNvPr>
              <p:cNvSpPr txBox="1">
                <a:spLocks noRot="1" noChangeAspect="1" noMove="1" noResize="1" noEditPoints="1" noAdjustHandles="1" noChangeArrowheads="1" noChangeShapeType="1" noTextEdit="1"/>
              </p:cNvSpPr>
              <p:nvPr/>
            </p:nvSpPr>
            <p:spPr>
              <a:xfrm>
                <a:off x="700805" y="1698123"/>
                <a:ext cx="7912270" cy="3318409"/>
              </a:xfrm>
              <a:prstGeom prst="rect">
                <a:avLst/>
              </a:prstGeom>
              <a:blipFill>
                <a:blip r:embed="rId4"/>
                <a:stretch>
                  <a:fillRect l="-847" r="-154" b="-368"/>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87E648D9-CA00-9204-65C2-AC8CA74112CD}"/>
              </a:ext>
            </a:extLst>
          </p:cNvPr>
          <p:cNvPicPr>
            <a:picLocks noChangeAspect="1"/>
          </p:cNvPicPr>
          <p:nvPr/>
        </p:nvPicPr>
        <p:blipFill>
          <a:blip r:embed="rId5"/>
          <a:stretch>
            <a:fillRect/>
          </a:stretch>
        </p:blipFill>
        <p:spPr>
          <a:xfrm>
            <a:off x="5761505" y="3100001"/>
            <a:ext cx="3059870" cy="1721177"/>
          </a:xfrm>
          <a:prstGeom prst="rect">
            <a:avLst/>
          </a:prstGeom>
        </p:spPr>
      </p:pic>
    </p:spTree>
    <p:extLst>
      <p:ext uri="{BB962C8B-B14F-4D97-AF65-F5344CB8AC3E}">
        <p14:creationId xmlns:p14="http://schemas.microsoft.com/office/powerpoint/2010/main" val="36844523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2" end="2"/>
                                            </p:txEl>
                                          </p:spTgt>
                                        </p:tgtEl>
                                        <p:attrNameLst>
                                          <p:attrName>style.visibility</p:attrName>
                                        </p:attrNameLst>
                                      </p:cBhvr>
                                      <p:to>
                                        <p:strVal val="visible"/>
                                      </p:to>
                                    </p:set>
                                    <p:animEffect transition="in" filter="barn(inVertical)">
                                      <p:cBhvr>
                                        <p:cTn id="38" dur="500"/>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Effect transition="in" filter="wipe(left)">
                                      <p:cBhvr>
                                        <p:cTn id="43" dur="500"/>
                                        <p:tgtEl>
                                          <p:spTgt spid="9">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wheel(1)">
                                      <p:cBhvr>
                                        <p:cTn id="4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682021" y="170250"/>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3: SGK – tr.39</a:t>
            </a:r>
            <a:endParaRPr kumimoji="0" lang="en-US" sz="2200" b="0"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323705" y="918807"/>
                <a:ext cx="8496590"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ea typeface="+mn-ea"/>
                    <a:cs typeface="Arial" panose="020B0604020202020204" pitchFamily="34" charset="0"/>
                  </a:rPr>
                  <a:t>Chứng </a:t>
                </a:r>
                <a:r>
                  <a:rPr lang="en-US" sz="2000" kern="1200" dirty="0" err="1">
                    <a:solidFill>
                      <a:prstClr val="black"/>
                    </a:solidFill>
                    <a:ea typeface="+mn-ea"/>
                    <a:cs typeface="Arial" panose="020B0604020202020204" pitchFamily="34" charset="0"/>
                  </a:rPr>
                  <a:t>tỏ</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biểu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thức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sau</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không</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phụ</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thuộc</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vào</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giá</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trị</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của</a:t>
                </a:r>
                <a:r>
                  <a:rPr lang="en-US" sz="2000" kern="1200" dirty="0">
                    <a:solidFill>
                      <a:prstClr val="black"/>
                    </a:solidFill>
                    <a:ea typeface="+mn-ea"/>
                    <a:cs typeface="Arial" panose="020B0604020202020204" pitchFamily="34" charset="0"/>
                  </a:rPr>
                  <a:t> </a:t>
                </a:r>
                <a:r>
                  <a:rPr lang="en-US" sz="2000" kern="1200" dirty="0" err="1">
                    <a:solidFill>
                      <a:prstClr val="black"/>
                    </a:solidFill>
                    <a:ea typeface="+mn-ea"/>
                    <a:cs typeface="Arial" panose="020B0604020202020204" pitchFamily="34" charset="0"/>
                  </a:rPr>
                  <a:t>biến</a:t>
                </a:r>
                <a:r>
                  <a:rPr lang="en-US" sz="2000" kern="1200" dirty="0">
                    <a:solidFill>
                      <a:prstClr val="black"/>
                    </a:solidFill>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𝑥</m:t>
                    </m:r>
                  </m:oMath>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323705" y="918807"/>
                <a:ext cx="8496590" cy="496996"/>
              </a:xfrm>
              <a:prstGeom prst="rect">
                <a:avLst/>
              </a:prstGeom>
              <a:blipFill>
                <a:blip r:embed="rId3"/>
                <a:stretch>
                  <a:fillRect l="-717" b="-2222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71ADF563-D090-8AEB-F75A-F12EFD732D06}"/>
              </a:ext>
            </a:extLst>
          </p:cNvPr>
          <p:cNvSpPr/>
          <p:nvPr/>
        </p:nvSpPr>
        <p:spPr>
          <a:xfrm>
            <a:off x="441401" y="2156247"/>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2283031" y="1333337"/>
                <a:ext cx="4577937" cy="96738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oMath>
                  </m:oMathPara>
                </a14:m>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2283031" y="1333337"/>
                <a:ext cx="4577937" cy="96738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769935" y="3389666"/>
                <a:ext cx="5999000" cy="9317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769935" y="3389666"/>
                <a:ext cx="5999000" cy="9317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2693662"/>
                <a:ext cx="8229645" cy="7146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2693662"/>
                <a:ext cx="822964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8A6D267-807F-9992-92CA-8F7B16E002B7}"/>
                  </a:ext>
                </a:extLst>
              </p:cNvPr>
              <p:cNvSpPr txBox="1"/>
              <p:nvPr/>
            </p:nvSpPr>
            <p:spPr>
              <a:xfrm>
                <a:off x="756931" y="4173453"/>
                <a:ext cx="2625935" cy="87985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kumimoji="0" lang="en-US" sz="1800" b="0" i="1" u="none" strike="noStrike" kern="0" cap="none" spc="0" normalizeH="0" baseline="0" noProof="0" dirty="0">
                  <a:ln>
                    <a:noFill/>
                  </a:ln>
                  <a:solidFill>
                    <a:srgbClr val="000000"/>
                  </a:solidFill>
                  <a:effectLst/>
                  <a:uLnTx/>
                  <a:uFillTx/>
                  <a:sym typeface="Arial"/>
                </a:endParaRPr>
              </a:p>
            </p:txBody>
          </p:sp>
        </mc:Choice>
        <mc:Fallback xmlns="">
          <p:sp>
            <p:nvSpPr>
              <p:cNvPr id="8" name="TextBox 7">
                <a:extLst>
                  <a:ext uri="{FF2B5EF4-FFF2-40B4-BE49-F238E27FC236}">
                    <a16:creationId xmlns:a16="http://schemas.microsoft.com/office/drawing/2014/main" id="{78A6D267-807F-9992-92CA-8F7B16E002B7}"/>
                  </a:ext>
                </a:extLst>
              </p:cNvPr>
              <p:cNvSpPr txBox="1">
                <a:spLocks noRot="1" noChangeAspect="1" noMove="1" noResize="1" noEditPoints="1" noAdjustHandles="1" noChangeArrowheads="1" noChangeShapeType="1" noTextEdit="1"/>
              </p:cNvSpPr>
              <p:nvPr/>
            </p:nvSpPr>
            <p:spPr>
              <a:xfrm>
                <a:off x="756931" y="4173453"/>
                <a:ext cx="2625935" cy="87985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7887970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22"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12C9A2-FAE4-AAE9-2244-D123CC189A47}"/>
              </a:ext>
            </a:extLst>
          </p:cNvPr>
          <p:cNvSpPr txBox="1"/>
          <p:nvPr/>
        </p:nvSpPr>
        <p:spPr>
          <a:xfrm>
            <a:off x="720000" y="2020701"/>
            <a:ext cx="7704001" cy="1762790"/>
          </a:xfrm>
          <a:prstGeom prst="rect">
            <a:avLst/>
          </a:prstGeom>
          <a:solidFill>
            <a:schemeClr val="bg1"/>
          </a:solidFill>
          <a:ln w="19050" cap="flat" cmpd="sng" algn="ctr">
            <a:solidFill>
              <a:srgbClr val="F999B5">
                <a:lumMod val="75000"/>
              </a:srgbClr>
            </a:solidFill>
            <a:prstDash val="dash"/>
          </a:ln>
          <a:effectLst/>
        </p:spPr>
        <p:txBody>
          <a:bodyPr wrap="square">
            <a:spAutoFit/>
          </a:bodyPr>
          <a:lstStyle/>
          <a:p>
            <a:pPr marL="0" marR="0" lvl="0" indent="0" algn="just" defTabSz="914400" eaLnBrk="1" fontAlgn="auto" latinLnBrk="0" hangingPunct="1">
              <a:lnSpc>
                <a:spcPct val="150000"/>
              </a:lnSpc>
              <a:spcBef>
                <a:spcPts val="0"/>
              </a:spcBef>
              <a:spcAft>
                <a:spcPts val="600"/>
              </a:spcAft>
              <a:buClrTx/>
              <a:buSzTx/>
              <a:buFontTx/>
              <a:buNone/>
              <a:tabLst/>
              <a:defRPr/>
            </a:pPr>
            <a:r>
              <a:rPr lang="en-US" sz="2400" b="1" u="sng" dirty="0" err="1">
                <a:solidFill>
                  <a:srgbClr val="EEEEEE">
                    <a:lumMod val="10000"/>
                  </a:srgbClr>
                </a:solidFill>
                <a:latin typeface="+mj-lt"/>
                <a:ea typeface="Arial" panose="020B0604020202020204" pitchFamily="34" charset="0"/>
                <a:cs typeface="Times New Roman" panose="02020603050405020304" pitchFamily="18" charset="0"/>
              </a:rPr>
              <a:t>Lưu</a:t>
            </a:r>
            <a:r>
              <a:rPr lang="en-US" sz="2400" b="1" u="sng" dirty="0">
                <a:solidFill>
                  <a:srgbClr val="EEEEEE">
                    <a:lumMod val="10000"/>
                  </a:srgbClr>
                </a:solidFill>
                <a:latin typeface="+mj-lt"/>
                <a:ea typeface="Arial" panose="020B0604020202020204" pitchFamily="34" charset="0"/>
                <a:cs typeface="Times New Roman" panose="02020603050405020304" pitchFamily="18" charset="0"/>
              </a:rPr>
              <a:t> ý</a:t>
            </a:r>
            <a:r>
              <a:rPr kumimoji="0" lang="en-US" sz="2400" b="1" i="0" u="sng"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a:t>
            </a:r>
            <a:r>
              <a:rPr kumimoji="0" lang="en-US" sz="2400" b="0" i="0" u="none" strike="noStrike" kern="0" cap="none" spc="0" normalizeH="0" baseline="0" noProof="0" dirty="0">
                <a:ln>
                  <a:noFill/>
                </a:ln>
                <a:solidFill>
                  <a:srgbClr val="EEEEEE">
                    <a:lumMod val="10000"/>
                  </a:srgbClr>
                </a:solidFill>
                <a:effectLst/>
                <a:uLnTx/>
                <a:uFillTx/>
                <a:latin typeface="+mj-lt"/>
                <a:ea typeface="Arial" panose="020B0604020202020204" pitchFamily="34" charset="0"/>
                <a:cs typeface="Times New Roman" panose="02020603050405020304" pitchFamily="18" charset="0"/>
              </a:rPr>
              <a:t> </a:t>
            </a:r>
            <a:endParaRPr kumimoji="0" lang="pt-BR" sz="2400" b="0" i="0" u="none" strike="noStrike" kern="100" cap="none" spc="0" normalizeH="0" baseline="0" noProof="0" dirty="0">
              <a:ln>
                <a:noFill/>
              </a:ln>
              <a:solidFill>
                <a:srgbClr val="EEEEEE">
                  <a:lumMod val="10000"/>
                </a:srgbClr>
              </a:solidFill>
              <a:effectLst/>
              <a:uLnTx/>
              <a:uFillTx/>
              <a:latin typeface="+mj-lt"/>
              <a:ea typeface="Times New Roman" panose="02020603050405020304" pitchFamily="18" charset="0"/>
              <a:cs typeface="Times New Roman" panose="02020603050405020304" pitchFamily="18" charset="0"/>
            </a:endParaRPr>
          </a:p>
          <a:p>
            <a:pPr lvl="0" algn="just">
              <a:lnSpc>
                <a:spcPct val="150000"/>
              </a:lnSpc>
              <a:spcAft>
                <a:spcPts val="600"/>
              </a:spcAft>
              <a:buClrTx/>
              <a:defRPr/>
            </a:pPr>
            <a:r>
              <a:rPr lang="nl-NL" sz="2400" dirty="0" err="1">
                <a:latin typeface="+mj-lt"/>
                <a:ea typeface="Times New Roman" panose="02020603050405020304" pitchFamily="18" charset="0"/>
              </a:rPr>
              <a:t>Nhờ</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tính</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chất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kết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hợp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nên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trong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một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dãy</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phép</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cộng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nhiều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phân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thức</a:t>
            </a:r>
            <a:r>
              <a:rPr lang="nl-NL" sz="2400" dirty="0">
                <a:latin typeface="+mj-lt"/>
                <a:ea typeface="Times New Roman" panose="02020603050405020304" pitchFamily="18" charset="0"/>
              </a:rPr>
              <a:t>, ta có </a:t>
            </a:r>
            <a:r>
              <a:rPr lang="nl-NL" sz="2400" dirty="0" err="1">
                <a:latin typeface="+mj-lt"/>
                <a:ea typeface="Times New Roman" panose="02020603050405020304" pitchFamily="18" charset="0"/>
              </a:rPr>
              <a:t>thể</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không</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cần</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đặt</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dấu</a:t>
            </a:r>
            <a:r>
              <a:rPr lang="nl-NL" sz="2400" dirty="0">
                <a:latin typeface="+mj-lt"/>
                <a:ea typeface="Times New Roman" panose="02020603050405020304" pitchFamily="18" charset="0"/>
              </a:rPr>
              <a:t> </a:t>
            </a:r>
            <a:r>
              <a:rPr lang="nl-NL" sz="2400" dirty="0" err="1">
                <a:latin typeface="+mj-lt"/>
                <a:ea typeface="Times New Roman" panose="02020603050405020304" pitchFamily="18" charset="0"/>
              </a:rPr>
              <a:t>ngoặc</a:t>
            </a:r>
            <a:r>
              <a:rPr lang="nl-NL"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EEEEEE">
                  <a:lumMod val="10000"/>
                </a:srgbClr>
              </a:solidFill>
              <a:effectLst/>
              <a:uLnTx/>
              <a:uFillTx/>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DE29F74-F04F-F2BF-2B4B-AA0DE0694E22}"/>
              </a:ext>
            </a:extLst>
          </p:cNvPr>
          <p:cNvPicPr>
            <a:picLocks noChangeAspect="1"/>
          </p:cNvPicPr>
          <p:nvPr/>
        </p:nvPicPr>
        <p:blipFill>
          <a:blip r:embed="rId2"/>
          <a:stretch>
            <a:fillRect/>
          </a:stretch>
        </p:blipFill>
        <p:spPr>
          <a:xfrm>
            <a:off x="4034539" y="1261336"/>
            <a:ext cx="1317601" cy="777954"/>
          </a:xfrm>
          <a:prstGeom prst="rect">
            <a:avLst/>
          </a:prstGeom>
        </p:spPr>
      </p:pic>
      <p:pic>
        <p:nvPicPr>
          <p:cNvPr id="6" name="Picture 5">
            <a:extLst>
              <a:ext uri="{FF2B5EF4-FFF2-40B4-BE49-F238E27FC236}">
                <a16:creationId xmlns:a16="http://schemas.microsoft.com/office/drawing/2014/main" id="{3F28D9BE-E279-D0CD-8326-75D1F2C43822}"/>
              </a:ext>
            </a:extLst>
          </p:cNvPr>
          <p:cNvPicPr>
            <a:picLocks noChangeAspect="1"/>
          </p:cNvPicPr>
          <p:nvPr/>
        </p:nvPicPr>
        <p:blipFill rotWithShape="1">
          <a:blip r:embed="rId3"/>
          <a:srcRect l="41039" t="8543" r="41468" b="7879"/>
          <a:stretch/>
        </p:blipFill>
        <p:spPr>
          <a:xfrm>
            <a:off x="7992093" y="1520041"/>
            <a:ext cx="281937" cy="757725"/>
          </a:xfrm>
          <a:prstGeom prst="rect">
            <a:avLst/>
          </a:prstGeom>
        </p:spPr>
      </p:pic>
    </p:spTree>
    <p:extLst>
      <p:ext uri="{BB962C8B-B14F-4D97-AF65-F5344CB8AC3E}">
        <p14:creationId xmlns:p14="http://schemas.microsoft.com/office/powerpoint/2010/main" val="214005165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3470BCF-1BE7-A239-2924-9A9137865468}"/>
              </a:ext>
            </a:extLst>
          </p:cNvPr>
          <p:cNvSpPr txBox="1"/>
          <p:nvPr/>
        </p:nvSpPr>
        <p:spPr>
          <a:xfrm>
            <a:off x="1984722" y="406139"/>
            <a:ext cx="2924655" cy="496996"/>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cách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hợp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lí</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9" name="Rectangle 8">
            <a:extLst>
              <a:ext uri="{FF2B5EF4-FFF2-40B4-BE49-F238E27FC236}">
                <a16:creationId xmlns:a16="http://schemas.microsoft.com/office/drawing/2014/main" id="{E9608290-FDC0-74C1-97A4-1988750918F8}"/>
              </a:ext>
            </a:extLst>
          </p:cNvPr>
          <p:cNvSpPr/>
          <p:nvPr/>
        </p:nvSpPr>
        <p:spPr>
          <a:xfrm>
            <a:off x="4182587" y="1186249"/>
            <a:ext cx="778826" cy="49699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Giả</a:t>
            </a:r>
            <a:r>
              <a:rPr kumimoji="0" lang="en-US" sz="20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i</a:t>
            </a:r>
            <a:endPar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10" name="Group 9">
            <a:extLst>
              <a:ext uri="{FF2B5EF4-FFF2-40B4-BE49-F238E27FC236}">
                <a16:creationId xmlns:a16="http://schemas.microsoft.com/office/drawing/2014/main" id="{CEC9ECAF-2673-924C-98A2-98BBBB60DEF4}"/>
              </a:ext>
            </a:extLst>
          </p:cNvPr>
          <p:cNvGrpSpPr/>
          <p:nvPr/>
        </p:nvGrpSpPr>
        <p:grpSpPr>
          <a:xfrm>
            <a:off x="157900" y="317204"/>
            <a:ext cx="1826823" cy="714626"/>
            <a:chOff x="1624734" y="1360680"/>
            <a:chExt cx="5309466" cy="1569778"/>
          </a:xfrm>
        </p:grpSpPr>
        <p:sp>
          <p:nvSpPr>
            <p:cNvPr id="11" name="Rectangle 10">
              <a:extLst>
                <a:ext uri="{FF2B5EF4-FFF2-40B4-BE49-F238E27FC236}">
                  <a16:creationId xmlns:a16="http://schemas.microsoft.com/office/drawing/2014/main" id="{BA911094-05FC-AE4F-7BDE-46946493E8BC}"/>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88F7A33C-D91D-3340-5130-5606A87C23FF}"/>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black"/>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lang="en-US" sz="2000" b="1" kern="1200" dirty="0">
                  <a:solidFill>
                    <a:prstClr val="black"/>
                  </a:solidFill>
                  <a:ea typeface="+mn-ea"/>
                  <a:cs typeface="Arial" panose="020B0604020202020204" pitchFamily="34" charset="0"/>
                </a:rPr>
                <a:t>3</a:t>
              </a:r>
              <a:endParaRPr kumimoji="0" lang="en-US" sz="20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0454124-B662-F44D-B912-81FA2687225C}"/>
                  </a:ext>
                </a:extLst>
              </p:cNvPr>
              <p:cNvSpPr txBox="1"/>
              <p:nvPr/>
            </p:nvSpPr>
            <p:spPr>
              <a:xfrm>
                <a:off x="4346493" y="83639"/>
                <a:ext cx="4797507" cy="1097608"/>
              </a:xfrm>
              <a:prstGeom prst="rect">
                <a:avLst/>
              </a:prstGeom>
              <a:noFill/>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3" name="TextBox 12">
                <a:extLst>
                  <a:ext uri="{FF2B5EF4-FFF2-40B4-BE49-F238E27FC236}">
                    <a16:creationId xmlns:a16="http://schemas.microsoft.com/office/drawing/2014/main" id="{F0454124-B662-F44D-B912-81FA2687225C}"/>
                  </a:ext>
                </a:extLst>
              </p:cNvPr>
              <p:cNvSpPr txBox="1">
                <a:spLocks noRot="1" noChangeAspect="1" noMove="1" noResize="1" noEditPoints="1" noAdjustHandles="1" noChangeArrowheads="1" noChangeShapeType="1" noTextEdit="1"/>
              </p:cNvSpPr>
              <p:nvPr/>
            </p:nvSpPr>
            <p:spPr>
              <a:xfrm>
                <a:off x="4346493" y="83639"/>
                <a:ext cx="4797507" cy="1097608"/>
              </a:xfrm>
              <a:prstGeom prst="rect">
                <a:avLst/>
              </a:prstGeom>
              <a:blipFill>
                <a:blip r:embed="rId2"/>
                <a:stretch>
                  <a:fillRect/>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C92AC8C0-250A-2B28-195B-B86C2F1E8819}"/>
              </a:ext>
            </a:extLst>
          </p:cNvPr>
          <p:cNvPicPr>
            <a:picLocks noChangeAspect="1"/>
          </p:cNvPicPr>
          <p:nvPr/>
        </p:nvPicPr>
        <p:blipFill>
          <a:blip r:embed="rId3"/>
          <a:stretch>
            <a:fillRect/>
          </a:stretch>
        </p:blipFill>
        <p:spPr>
          <a:xfrm>
            <a:off x="6288727" y="1434747"/>
            <a:ext cx="1798369" cy="101158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BC0980-0E0D-D864-09A6-979265A0BC42}"/>
                  </a:ext>
                </a:extLst>
              </p:cNvPr>
              <p:cNvSpPr txBox="1"/>
              <p:nvPr/>
            </p:nvSpPr>
            <p:spPr>
              <a:xfrm>
                <a:off x="263102" y="1794771"/>
                <a:ext cx="4955832" cy="720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𝑃</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m:oMathPara>
                </a14:m>
                <a:endParaRPr kumimoji="0" lang="en-US" sz="1800" b="0" i="0" u="none" strike="noStrike" kern="0" cap="none" spc="0" normalizeH="0" baseline="0" noProof="0" dirty="0">
                  <a:ln>
                    <a:noFill/>
                  </a:ln>
                  <a:solidFill>
                    <a:srgbClr val="000000"/>
                  </a:solidFill>
                  <a:effectLst/>
                  <a:uLnTx/>
                  <a:uFillTx/>
                  <a:sym typeface="Arial"/>
                </a:endParaRPr>
              </a:p>
            </p:txBody>
          </p:sp>
        </mc:Choice>
        <mc:Fallback xmlns="">
          <p:sp>
            <p:nvSpPr>
              <p:cNvPr id="3" name="TextBox 2">
                <a:extLst>
                  <a:ext uri="{FF2B5EF4-FFF2-40B4-BE49-F238E27FC236}">
                    <a16:creationId xmlns:a16="http://schemas.microsoft.com/office/drawing/2014/main" id="{8ABC0980-0E0D-D864-09A6-979265A0BC42}"/>
                  </a:ext>
                </a:extLst>
              </p:cNvPr>
              <p:cNvSpPr txBox="1">
                <a:spLocks noRot="1" noChangeAspect="1" noMove="1" noResize="1" noEditPoints="1" noAdjustHandles="1" noChangeArrowheads="1" noChangeShapeType="1" noTextEdit="1"/>
              </p:cNvSpPr>
              <p:nvPr/>
            </p:nvSpPr>
            <p:spPr>
              <a:xfrm>
                <a:off x="263102" y="1794771"/>
                <a:ext cx="4955832" cy="7203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92511F-4373-13AE-1630-1228308DB230}"/>
                  </a:ext>
                </a:extLst>
              </p:cNvPr>
              <p:cNvSpPr txBox="1"/>
              <p:nvPr/>
            </p:nvSpPr>
            <p:spPr>
              <a:xfrm>
                <a:off x="623486" y="2589763"/>
                <a:ext cx="7938623" cy="72032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−1+1−2</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6" name="TextBox 5">
                <a:extLst>
                  <a:ext uri="{FF2B5EF4-FFF2-40B4-BE49-F238E27FC236}">
                    <a16:creationId xmlns:a16="http://schemas.microsoft.com/office/drawing/2014/main" id="{FE92511F-4373-13AE-1630-1228308DB230}"/>
                  </a:ext>
                </a:extLst>
              </p:cNvPr>
              <p:cNvSpPr txBox="1">
                <a:spLocks noRot="1" noChangeAspect="1" noMove="1" noResize="1" noEditPoints="1" noAdjustHandles="1" noChangeArrowheads="1" noChangeShapeType="1" noTextEdit="1"/>
              </p:cNvSpPr>
              <p:nvPr/>
            </p:nvSpPr>
            <p:spPr>
              <a:xfrm>
                <a:off x="623486" y="2589763"/>
                <a:ext cx="7938623" cy="7203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6DA3A9-6415-0E11-DCC9-BC30BA161E51}"/>
                  </a:ext>
                </a:extLst>
              </p:cNvPr>
              <p:cNvSpPr txBox="1"/>
              <p:nvPr/>
            </p:nvSpPr>
            <p:spPr>
              <a:xfrm>
                <a:off x="623486" y="3467799"/>
                <a:ext cx="7641740" cy="695447"/>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d>
                            </m:e>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m:oMathPara>
                </a14:m>
                <a:endParaRPr lang="en-US" dirty="0"/>
              </a:p>
            </p:txBody>
          </p:sp>
        </mc:Choice>
        <mc:Fallback xmlns="">
          <p:sp>
            <p:nvSpPr>
              <p:cNvPr id="7" name="TextBox 6">
                <a:extLst>
                  <a:ext uri="{FF2B5EF4-FFF2-40B4-BE49-F238E27FC236}">
                    <a16:creationId xmlns:a16="http://schemas.microsoft.com/office/drawing/2014/main" id="{416DA3A9-6415-0E11-DCC9-BC30BA161E51}"/>
                  </a:ext>
                </a:extLst>
              </p:cNvPr>
              <p:cNvSpPr txBox="1">
                <a:spLocks noRot="1" noChangeAspect="1" noMove="1" noResize="1" noEditPoints="1" noAdjustHandles="1" noChangeArrowheads="1" noChangeShapeType="1" noTextEdit="1"/>
              </p:cNvSpPr>
              <p:nvPr/>
            </p:nvSpPr>
            <p:spPr>
              <a:xfrm>
                <a:off x="623486" y="3467799"/>
                <a:ext cx="7641740" cy="6954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622D022-5CE1-7572-4E0D-03E513A69240}"/>
                  </a:ext>
                </a:extLst>
              </p:cNvPr>
              <p:cNvSpPr txBox="1"/>
              <p:nvPr/>
            </p:nvSpPr>
            <p:spPr>
              <a:xfrm>
                <a:off x="504733" y="4259284"/>
                <a:ext cx="1656576" cy="642805"/>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m:oMathPara>
                </a14:m>
                <a:endParaRPr lang="en-US" dirty="0"/>
              </a:p>
            </p:txBody>
          </p:sp>
        </mc:Choice>
        <mc:Fallback xmlns="">
          <p:sp>
            <p:nvSpPr>
              <p:cNvPr id="23" name="TextBox 22">
                <a:extLst>
                  <a:ext uri="{FF2B5EF4-FFF2-40B4-BE49-F238E27FC236}">
                    <a16:creationId xmlns:a16="http://schemas.microsoft.com/office/drawing/2014/main" id="{4622D022-5CE1-7572-4E0D-03E513A69240}"/>
                  </a:ext>
                </a:extLst>
              </p:cNvPr>
              <p:cNvSpPr txBox="1">
                <a:spLocks noRot="1" noChangeAspect="1" noMove="1" noResize="1" noEditPoints="1" noAdjustHandles="1" noChangeArrowheads="1" noChangeShapeType="1" noTextEdit="1"/>
              </p:cNvSpPr>
              <p:nvPr/>
            </p:nvSpPr>
            <p:spPr>
              <a:xfrm>
                <a:off x="504733" y="4259284"/>
                <a:ext cx="1656576" cy="64280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1632168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3" grpId="0"/>
      <p:bldP spid="6" grpId="0"/>
      <p:bldP spid="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CDE937E-07DA-D656-1624-CEE7C84B550D}"/>
                  </a:ext>
                </a:extLst>
              </p:cNvPr>
              <p:cNvSpPr txBox="1"/>
              <p:nvPr/>
            </p:nvSpPr>
            <p:spPr>
              <a:xfrm>
                <a:off x="1472311" y="1638819"/>
                <a:ext cx="1789938"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1+3</m:t>
                          </m:r>
                          <m:r>
                            <a:rPr lang="en-US" sz="2600" b="0" i="1" smtClean="0">
                              <a:latin typeface="Cambria Math" panose="02040503050406030204" pitchFamily="18" charset="0"/>
                            </a:rPr>
                            <m:t>𝑥</m:t>
                          </m:r>
                        </m:num>
                        <m:den>
                          <m:r>
                            <a:rPr lang="en-US" sz="2600" b="0" i="1" smtClean="0">
                              <a:latin typeface="Cambria Math" panose="02040503050406030204" pitchFamily="18" charset="0"/>
                            </a:rPr>
                            <m:t>2</m:t>
                          </m:r>
                          <m:r>
                            <a:rPr lang="en-US" sz="2600" b="0" i="1" smtClean="0">
                              <a:latin typeface="Cambria Math" panose="02040503050406030204" pitchFamily="18" charset="0"/>
                            </a:rPr>
                            <m:t>𝑥</m:t>
                          </m:r>
                        </m:den>
                      </m:f>
                    </m:oMath>
                  </m:oMathPara>
                </a14:m>
                <a:endParaRPr lang="en-US" sz="2600" dirty="0">
                  <a:latin typeface="+mj-lt"/>
                </a:endParaRPr>
              </a:p>
            </p:txBody>
          </p:sp>
        </mc:Choice>
        <mc:Fallback xmlns="">
          <p:sp>
            <p:nvSpPr>
              <p:cNvPr id="2" name="TextBox 1">
                <a:extLst>
                  <a:ext uri="{FF2B5EF4-FFF2-40B4-BE49-F238E27FC236}">
                    <a16:creationId xmlns:a16="http://schemas.microsoft.com/office/drawing/2014/main" id="{DCDE937E-07DA-D656-1624-CEE7C84B550D}"/>
                  </a:ext>
                </a:extLst>
              </p:cNvPr>
              <p:cNvSpPr txBox="1">
                <a:spLocks noRot="1" noChangeAspect="1" noMove="1" noResize="1" noEditPoints="1" noAdjustHandles="1" noChangeArrowheads="1" noChangeShapeType="1" noTextEdit="1"/>
              </p:cNvSpPr>
              <p:nvPr/>
            </p:nvSpPr>
            <p:spPr>
              <a:xfrm>
                <a:off x="1472311" y="1638819"/>
                <a:ext cx="1789938" cy="84401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4DD0910-0215-506A-4CFC-DE8F72CC7AEC}"/>
                  </a:ext>
                </a:extLst>
              </p:cNvPr>
              <p:cNvSpPr txBox="1"/>
              <p:nvPr/>
            </p:nvSpPr>
            <p:spPr>
              <a:xfrm>
                <a:off x="5881751" y="1638786"/>
                <a:ext cx="1603411" cy="84401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600" i="1" smtClean="0">
                              <a:latin typeface="Cambria Math" panose="02040503050406030204" pitchFamily="18" charset="0"/>
                            </a:rPr>
                          </m:ctrlPr>
                        </m:fPr>
                        <m:num>
                          <m:r>
                            <a:rPr lang="en-US" sz="2600" i="1">
                              <a:latin typeface="Cambria Math" panose="02040503050406030204" pitchFamily="18" charset="0"/>
                            </a:rPr>
                            <m:t>1</m:t>
                          </m:r>
                          <m:r>
                            <a:rPr lang="en-US" sz="2600" b="0" i="1" smtClean="0">
                              <a:latin typeface="Cambria Math" panose="02040503050406030204" pitchFamily="18" charset="0"/>
                            </a:rPr>
                            <m:t>−</m:t>
                          </m:r>
                          <m:r>
                            <a:rPr lang="en-US" sz="2600" i="1">
                              <a:latin typeface="Cambria Math" panose="02040503050406030204" pitchFamily="18" charset="0"/>
                            </a:rPr>
                            <m:t>3</m:t>
                          </m:r>
                          <m:r>
                            <a:rPr lang="en-US" sz="2600" i="1">
                              <a:latin typeface="Cambria Math" panose="02040503050406030204" pitchFamily="18" charset="0"/>
                            </a:rPr>
                            <m:t>𝑥</m:t>
                          </m:r>
                        </m:num>
                        <m:den>
                          <m:r>
                            <a:rPr lang="en-US" sz="2600" i="1">
                              <a:latin typeface="Cambria Math" panose="02040503050406030204" pitchFamily="18" charset="0"/>
                            </a:rPr>
                            <m:t>2</m:t>
                          </m:r>
                          <m:r>
                            <a:rPr lang="en-US" sz="2600" i="1">
                              <a:latin typeface="Cambria Math" panose="02040503050406030204" pitchFamily="18" charset="0"/>
                            </a:rPr>
                            <m:t>𝑥</m:t>
                          </m:r>
                        </m:den>
                      </m:f>
                    </m:oMath>
                  </m:oMathPara>
                </a14:m>
                <a:endParaRPr lang="en-US" sz="2600" dirty="0">
                  <a:latin typeface="+mj-lt"/>
                </a:endParaRPr>
              </a:p>
            </p:txBody>
          </p:sp>
        </mc:Choice>
        <mc:Fallback xmlns="">
          <p:sp>
            <p:nvSpPr>
              <p:cNvPr id="4" name="TextBox 3">
                <a:extLst>
                  <a:ext uri="{FF2B5EF4-FFF2-40B4-BE49-F238E27FC236}">
                    <a16:creationId xmlns:a16="http://schemas.microsoft.com/office/drawing/2014/main" id="{64DD0910-0215-506A-4CFC-DE8F72CC7AEC}"/>
                  </a:ext>
                </a:extLst>
              </p:cNvPr>
              <p:cNvSpPr txBox="1">
                <a:spLocks noRot="1" noChangeAspect="1" noMove="1" noResize="1" noEditPoints="1" noAdjustHandles="1" noChangeArrowheads="1" noChangeShapeType="1" noTextEdit="1"/>
              </p:cNvSpPr>
              <p:nvPr/>
            </p:nvSpPr>
            <p:spPr>
              <a:xfrm>
                <a:off x="5881751" y="1638786"/>
                <a:ext cx="1603411" cy="844014"/>
              </a:xfrm>
              <a:prstGeom prst="rect">
                <a:avLst/>
              </a:prstGeom>
              <a:blipFill>
                <a:blip r:embed="rId4"/>
                <a:stretch>
                  <a:fillRect/>
                </a:stretch>
              </a:blipFill>
            </p:spPr>
            <p:txBody>
              <a:bodyPr/>
              <a:lstStyle/>
              <a:p>
                <a:r>
                  <a:rPr lang="en-US">
                    <a:noFill/>
                  </a:rPr>
                  <a:t> </a:t>
                </a:r>
              </a:p>
            </p:txBody>
          </p:sp>
        </mc:Fallback>
      </mc:AlternateContent>
      <p:sp>
        <p:nvSpPr>
          <p:cNvPr id="6" name="Plus Sign 5">
            <a:extLst>
              <a:ext uri="{FF2B5EF4-FFF2-40B4-BE49-F238E27FC236}">
                <a16:creationId xmlns:a16="http://schemas.microsoft.com/office/drawing/2014/main" id="{2E3A2FF4-15D7-068C-B43E-7428EE32A648}"/>
              </a:ext>
            </a:extLst>
          </p:cNvPr>
          <p:cNvSpPr/>
          <p:nvPr/>
        </p:nvSpPr>
        <p:spPr>
          <a:xfrm>
            <a:off x="4199967" y="1662887"/>
            <a:ext cx="744063" cy="710757"/>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6E6337-631A-8064-C1D1-224BDCE046C0}"/>
              </a:ext>
            </a:extLst>
          </p:cNvPr>
          <p:cNvPicPr>
            <a:picLocks noChangeAspect="1"/>
          </p:cNvPicPr>
          <p:nvPr/>
        </p:nvPicPr>
        <p:blipFill>
          <a:blip r:embed="rId5"/>
          <a:stretch>
            <a:fillRect/>
          </a:stretch>
        </p:blipFill>
        <p:spPr>
          <a:xfrm>
            <a:off x="91440" y="3656730"/>
            <a:ext cx="2275840" cy="1280160"/>
          </a:xfrm>
          <a:prstGeom prst="rect">
            <a:avLst/>
          </a:prstGeom>
        </p:spPr>
      </p:pic>
      <p:sp>
        <p:nvSpPr>
          <p:cNvPr id="8" name="Thought Bubble: Cloud 7">
            <a:extLst>
              <a:ext uri="{FF2B5EF4-FFF2-40B4-BE49-F238E27FC236}">
                <a16:creationId xmlns:a16="http://schemas.microsoft.com/office/drawing/2014/main" id="{F8EA67E9-38D5-AE07-8121-6C2A329D555B}"/>
              </a:ext>
            </a:extLst>
          </p:cNvPr>
          <p:cNvSpPr/>
          <p:nvPr/>
        </p:nvSpPr>
        <p:spPr>
          <a:xfrm>
            <a:off x="2537460" y="3125234"/>
            <a:ext cx="6252210" cy="1280159"/>
          </a:xfrm>
          <a:prstGeom prst="cloudCallout">
            <a:avLst>
              <a:gd name="adj1" fmla="val -58373"/>
              <a:gd name="adj2" fmla="val 14688"/>
            </a:avLst>
          </a:prstGeom>
          <a:solidFill>
            <a:schemeClr val="bg1"/>
          </a:solidFill>
          <a:ln>
            <a:solidFill>
              <a:srgbClr val="0070C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mj-lt"/>
              </a:rPr>
              <a:t>Làm</a:t>
            </a:r>
            <a:r>
              <a:rPr lang="en-US" sz="2000" dirty="0">
                <a:solidFill>
                  <a:srgbClr val="000000"/>
                </a:solidFill>
                <a:latin typeface="+mj-lt"/>
              </a:rPr>
              <a:t> </a:t>
            </a:r>
            <a:r>
              <a:rPr lang="en-US" sz="2000" dirty="0" err="1">
                <a:solidFill>
                  <a:srgbClr val="000000"/>
                </a:solidFill>
                <a:latin typeface="+mj-lt"/>
              </a:rPr>
              <a:t>thế</a:t>
            </a:r>
            <a:r>
              <a:rPr lang="en-US" sz="2000" dirty="0">
                <a:solidFill>
                  <a:srgbClr val="000000"/>
                </a:solidFill>
                <a:latin typeface="+mj-lt"/>
              </a:rPr>
              <a:t> </a:t>
            </a:r>
            <a:r>
              <a:rPr lang="en-US" sz="2000" dirty="0" err="1">
                <a:solidFill>
                  <a:srgbClr val="000000"/>
                </a:solidFill>
                <a:latin typeface="+mj-lt"/>
              </a:rPr>
              <a:t>nào</a:t>
            </a:r>
            <a:r>
              <a:rPr lang="en-US" sz="2000" dirty="0">
                <a:solidFill>
                  <a:srgbClr val="000000"/>
                </a:solidFill>
                <a:latin typeface="+mj-lt"/>
              </a:rPr>
              <a:t> </a:t>
            </a:r>
            <a:r>
              <a:rPr lang="en-US" sz="2000" dirty="0" err="1">
                <a:solidFill>
                  <a:srgbClr val="000000"/>
                </a:solidFill>
                <a:latin typeface="+mj-lt"/>
              </a:rPr>
              <a:t>để</a:t>
            </a:r>
            <a:r>
              <a:rPr lang="en-US" sz="2000" dirty="0">
                <a:solidFill>
                  <a:srgbClr val="000000"/>
                </a:solidFill>
                <a:latin typeface="+mj-lt"/>
              </a:rPr>
              <a:t> </a:t>
            </a:r>
            <a:r>
              <a:rPr lang="en-US" sz="2000" dirty="0" err="1">
                <a:solidFill>
                  <a:srgbClr val="000000"/>
                </a:solidFill>
                <a:latin typeface="+mj-lt"/>
              </a:rPr>
              <a:t>cộng</a:t>
            </a:r>
            <a:r>
              <a:rPr lang="en-US" sz="2000" dirty="0">
                <a:solidFill>
                  <a:srgbClr val="000000"/>
                </a:solidFill>
                <a:latin typeface="+mj-lt"/>
              </a:rPr>
              <a:t>, </a:t>
            </a:r>
            <a:r>
              <a:rPr lang="en-US" sz="2000" dirty="0" err="1">
                <a:solidFill>
                  <a:srgbClr val="000000"/>
                </a:solidFill>
                <a:latin typeface="+mj-lt"/>
              </a:rPr>
              <a:t>trừ</a:t>
            </a:r>
            <a:r>
              <a:rPr lang="en-US" sz="2000" dirty="0">
                <a:solidFill>
                  <a:srgbClr val="000000"/>
                </a:solidFill>
                <a:latin typeface="+mj-lt"/>
              </a:rPr>
              <a:t> </a:t>
            </a:r>
            <a:r>
              <a:rPr lang="en-US" sz="2000" dirty="0" err="1">
                <a:solidFill>
                  <a:srgbClr val="000000"/>
                </a:solidFill>
                <a:latin typeface="+mj-lt"/>
              </a:rPr>
              <a:t>được</a:t>
            </a:r>
            <a:r>
              <a:rPr lang="en-US" sz="2000" dirty="0">
                <a:solidFill>
                  <a:srgbClr val="000000"/>
                </a:solidFill>
                <a:latin typeface="+mj-lt"/>
              </a:rPr>
              <a:t> </a:t>
            </a:r>
            <a:r>
              <a:rPr lang="en-US" sz="2000" dirty="0" err="1">
                <a:solidFill>
                  <a:srgbClr val="000000"/>
                </a:solidFill>
                <a:latin typeface="+mj-lt"/>
              </a:rPr>
              <a:t>các</a:t>
            </a:r>
            <a:r>
              <a:rPr lang="en-US" sz="2000" dirty="0">
                <a:solidFill>
                  <a:srgbClr val="000000"/>
                </a:solidFill>
                <a:latin typeface="+mj-lt"/>
              </a:rPr>
              <a:t> </a:t>
            </a:r>
            <a:r>
              <a:rPr lang="en-US" sz="2000" dirty="0" err="1">
                <a:solidFill>
                  <a:srgbClr val="000000"/>
                </a:solidFill>
                <a:latin typeface="+mj-lt"/>
              </a:rPr>
              <a:t>phân</a:t>
            </a:r>
            <a:r>
              <a:rPr lang="en-US" sz="2000" dirty="0">
                <a:solidFill>
                  <a:srgbClr val="000000"/>
                </a:solidFill>
                <a:latin typeface="+mj-lt"/>
              </a:rPr>
              <a:t> </a:t>
            </a:r>
            <a:r>
              <a:rPr lang="en-US" sz="2000" dirty="0" err="1">
                <a:solidFill>
                  <a:srgbClr val="000000"/>
                </a:solidFill>
                <a:latin typeface="+mj-lt"/>
              </a:rPr>
              <a:t>thức</a:t>
            </a:r>
            <a:r>
              <a:rPr lang="en-US" sz="2000" dirty="0">
                <a:solidFill>
                  <a:srgbClr val="000000"/>
                </a:solidFill>
                <a:latin typeface="+mj-lt"/>
              </a:rPr>
              <a:t> </a:t>
            </a:r>
            <a:r>
              <a:rPr lang="en-US" sz="2000" dirty="0" err="1">
                <a:solidFill>
                  <a:srgbClr val="000000"/>
                </a:solidFill>
                <a:latin typeface="+mj-lt"/>
              </a:rPr>
              <a:t>đại</a:t>
            </a:r>
            <a:r>
              <a:rPr lang="en-US" sz="2000" dirty="0">
                <a:solidFill>
                  <a:srgbClr val="000000"/>
                </a:solidFill>
                <a:latin typeface="+mj-lt"/>
              </a:rPr>
              <a:t> </a:t>
            </a:r>
            <a:r>
              <a:rPr lang="en-US" sz="2000" dirty="0" err="1">
                <a:solidFill>
                  <a:srgbClr val="000000"/>
                </a:solidFill>
                <a:latin typeface="+mj-lt"/>
              </a:rPr>
              <a:t>số</a:t>
            </a:r>
            <a:r>
              <a:rPr lang="en-US" sz="2000" dirty="0">
                <a:solidFill>
                  <a:srgbClr val="000000"/>
                </a:solidFill>
                <a:latin typeface="+mj-lt"/>
              </a:rPr>
              <a: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D6FFAB-267E-B2E0-B2B5-BB207CC5679A}"/>
                  </a:ext>
                </a:extLst>
              </p:cNvPr>
              <p:cNvSpPr txBox="1"/>
              <p:nvPr/>
            </p:nvSpPr>
            <p:spPr>
              <a:xfrm>
                <a:off x="288079" y="1024149"/>
                <a:ext cx="8592065" cy="2805320"/>
              </a:xfrm>
              <a:prstGeom prst="rect">
                <a:avLst/>
              </a:prstGeom>
              <a:noFill/>
            </p:spPr>
            <p:txBody>
              <a:bodyPr wrap="square">
                <a:spAutoFit/>
              </a:bodyPr>
              <a:lstStyle/>
              <a:p>
                <a:pPr algn="just">
                  <a:lnSpc>
                    <a:spcPct val="150000"/>
                  </a:lnSpc>
                  <a:buClrTx/>
                  <a:defRPr/>
                </a:pPr>
                <a:r>
                  <a:rPr kumimoji="0" lang="en-US" sz="2000" b="0" i="0" u="none" strike="noStrike" kern="1200" cap="none" spc="0" normalizeH="0" baseline="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đoàn</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chở</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khách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một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quãng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trong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có</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và</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450 km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đường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vùng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rừng</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núi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Biết</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tàu</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khi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chạy</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qua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thành</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phố</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kém</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30 km/h so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với</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tốc</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kumimoji="0" lang="en-US" sz="2000" b="0" i="0" u="none" strike="noStrike" kern="1200" cap="none" spc="0" normalizeH="0" noProof="0" dirty="0" err="1">
                    <a:ln>
                      <a:noFill/>
                    </a:ln>
                    <a:solidFill>
                      <a:prstClr val="black"/>
                    </a:solidFill>
                    <a:effectLst/>
                    <a:uLnTx/>
                    <a:uFillTx/>
                    <a:latin typeface="+mj-lt"/>
                    <a:ea typeface="+mn-ea"/>
                    <a:cs typeface="Arial" panose="020B0604020202020204" pitchFamily="34" charset="0"/>
                    <a:sym typeface="Arial"/>
                  </a:rPr>
                  <a:t>độ</a:t>
                </a:r>
                <a:r>
                  <a:rPr kumimoji="0" lang="en-US" sz="2000" b="0" i="0" u="none" strike="noStrike" kern="1200" cap="none" spc="0" normalizeH="0" noProof="0" dirty="0">
                    <a:ln>
                      <a:noFill/>
                    </a:ln>
                    <a:solidFill>
                      <a:prstClr val="black"/>
                    </a:solidFill>
                    <a:effectLst/>
                    <a:uLnTx/>
                    <a:uFillTx/>
                    <a:latin typeface="+mj-lt"/>
                    <a:ea typeface="+mn-ea"/>
                    <a:cs typeface="Arial" panose="020B0604020202020204" pitchFamily="34" charset="0"/>
                    <a:sym typeface="Arial"/>
                  </a:rPr>
                  <a:t> </a:t>
                </a:r>
                <a:r>
                  <a:rPr lang="en-US" sz="2000" kern="1200" dirty="0" err="1">
                    <a:solidFill>
                      <a:prstClr val="black"/>
                    </a:solidFill>
                    <a:latin typeface="+mj-lt"/>
                    <a:cs typeface="Arial" panose="020B0604020202020204" pitchFamily="34" charset="0"/>
                  </a:rPr>
                  <a:t>tàu</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khi</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chạy</a:t>
                </a:r>
                <a:r>
                  <a:rPr lang="en-US" sz="2000" kern="1200" dirty="0">
                    <a:solidFill>
                      <a:prstClr val="black"/>
                    </a:solidFill>
                    <a:latin typeface="+mj-lt"/>
                    <a:cs typeface="Arial" panose="020B0604020202020204" pitchFamily="34" charset="0"/>
                  </a:rPr>
                  <a:t> qua </a:t>
                </a:r>
                <a:r>
                  <a:rPr lang="en-US" sz="2000" kern="1200" dirty="0" err="1">
                    <a:solidFill>
                      <a:prstClr val="black"/>
                    </a:solidFill>
                    <a:latin typeface="+mj-lt"/>
                    <a:cs typeface="Arial" panose="020B0604020202020204" pitchFamily="34" charset="0"/>
                  </a:rPr>
                  <a:t>vùng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rừng</a:t>
                </a:r>
                <a:r>
                  <a:rPr lang="en-US" sz="2000" kern="1200" dirty="0">
                    <a:solidFill>
                      <a:prstClr val="black"/>
                    </a:solidFill>
                    <a:latin typeface="+mj-lt"/>
                    <a:cs typeface="Arial" panose="020B0604020202020204" pitchFamily="34" charset="0"/>
                  </a:rPr>
                  <a:t> </a:t>
                </a:r>
                <a:r>
                  <a:rPr lang="en-US" sz="2000" kern="1200" dirty="0" err="1">
                    <a:solidFill>
                      <a:prstClr val="black"/>
                    </a:solidFill>
                    <a:latin typeface="+mj-lt"/>
                    <a:cs typeface="Arial" panose="020B0604020202020204" pitchFamily="34" charset="0"/>
                  </a:rPr>
                  <a:t>núi</a:t>
                </a:r>
                <a:r>
                  <a:rPr lang="en-US" sz="2000" kern="1200" dirty="0">
                    <a:solidFill>
                      <a:prstClr val="black"/>
                    </a:solidFill>
                    <a:latin typeface="+mj-lt"/>
                    <a:cs typeface="Arial" panose="020B0604020202020204" pitchFamily="34" charset="0"/>
                  </a:rPr>
                  <a:t>. </a:t>
                </a:r>
                <a:r>
                  <a:rPr lang="en-US" sz="2000" kern="1200" dirty="0">
                    <a:solidFill>
                      <a:prstClr val="black"/>
                    </a:solidFill>
                    <a:cs typeface="Arial" panose="020B0604020202020204" pitchFamily="34" charset="0"/>
                  </a:rPr>
                  <a:t>Gọi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(km/h) </a:t>
                </a:r>
                <a:r>
                  <a:rPr lang="en-US" sz="2000" kern="1200" dirty="0" err="1">
                    <a:solidFill>
                      <a:prstClr val="black"/>
                    </a:solidFill>
                    <a:cs typeface="Arial" panose="020B0604020202020204" pitchFamily="34" charset="0"/>
                  </a:rPr>
                  <a:t>là</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tốc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độ</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tàu</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chạy</a:t>
                </a:r>
                <a:r>
                  <a:rPr lang="en-US" sz="2000" kern="1200" dirty="0">
                    <a:solidFill>
                      <a:prstClr val="black"/>
                    </a:solidFill>
                    <a:cs typeface="Arial" panose="020B0604020202020204" pitchFamily="34" charset="0"/>
                  </a:rPr>
                  <a:t> qua </a:t>
                </a:r>
                <a:r>
                  <a:rPr lang="en-US" sz="2000" kern="1200" dirty="0" err="1">
                    <a:solidFill>
                      <a:prstClr val="black"/>
                    </a:solidFill>
                    <a:cs typeface="Arial" panose="020B0604020202020204" pitchFamily="34" charset="0"/>
                  </a:rPr>
                  <a:t>vùng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rừng</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núi</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&gt;30</m:t>
                    </m:r>
                  </m:oMath>
                </a14:m>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Viết</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phân</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thức</a:t>
                </a:r>
                <a:r>
                  <a:rPr lang="en-US" sz="2000" kern="1200" dirty="0">
                    <a:solidFill>
                      <a:prstClr val="black"/>
                    </a:solidFill>
                    <a:cs typeface="Arial" panose="020B0604020202020204" pitchFamily="34" charset="0"/>
                  </a:rPr>
                  <a:t> </a:t>
                </a:r>
                <a:r>
                  <a:rPr lang="en-US" sz="2000" kern="1200" dirty="0" err="1">
                    <a:solidFill>
                      <a:prstClr val="black"/>
                    </a:solidFill>
                    <a:cs typeface="Arial" panose="020B0604020202020204" pitchFamily="34" charset="0"/>
                  </a:rPr>
                  <a:t>biểu</a:t>
                </a:r>
                <a:r>
                  <a:rPr lang="en-US" sz="2000" kern="1200" dirty="0">
                    <a:solidFill>
                      <a:prstClr val="black"/>
                    </a:solidFill>
                    <a:cs typeface="Arial" panose="020B0604020202020204" pitchFamily="34" charset="0"/>
                  </a:rPr>
                  <a:t> thị </a:t>
                </a:r>
                <a:r>
                  <a:rPr lang="en-US" sz="2000" kern="1200" dirty="0" err="1">
                    <a:solidFill>
                      <a:prstClr val="black"/>
                    </a:solidFill>
                    <a:cs typeface="Arial" panose="020B0604020202020204" pitchFamily="34" charset="0"/>
                  </a:rPr>
                  <a:t>theo</a:t>
                </a:r>
                <a:r>
                  <a:rPr lang="en-US" sz="2000" kern="1200" dirty="0">
                    <a:solidFill>
                      <a:prstClr val="black"/>
                    </a:solidFill>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𝑥</m:t>
                    </m:r>
                  </m:oMath>
                </a14:m>
                <a:r>
                  <a:rPr lang="en-US" sz="2000" kern="1200" dirty="0">
                    <a:solidFill>
                      <a:prstClr val="black"/>
                    </a:solidFill>
                    <a:cs typeface="Arial" panose="020B0604020202020204" pitchFamily="34" charset="0"/>
                  </a:rPr>
                  <a:t> </a:t>
                </a:r>
              </a:p>
              <a:p>
                <a:pPr lvl="0" algn="just">
                  <a:lnSpc>
                    <a:spcPct val="150000"/>
                  </a:lnSpc>
                  <a:buClrTx/>
                  <a:defRPr/>
                </a:pPr>
                <a:endParaRPr kumimoji="0" lang="en-US" sz="2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xmlns="">
          <p:sp>
            <p:nvSpPr>
              <p:cNvPr id="3" name="TextBox 2">
                <a:extLst>
                  <a:ext uri="{FF2B5EF4-FFF2-40B4-BE49-F238E27FC236}">
                    <a16:creationId xmlns:a16="http://schemas.microsoft.com/office/drawing/2014/main" id="{ECD6FFAB-267E-B2E0-B2B5-BB207CC5679A}"/>
                  </a:ext>
                </a:extLst>
              </p:cNvPr>
              <p:cNvSpPr txBox="1">
                <a:spLocks noRot="1" noChangeAspect="1" noMove="1" noResize="1" noEditPoints="1" noAdjustHandles="1" noChangeArrowheads="1" noChangeShapeType="1" noTextEdit="1"/>
              </p:cNvSpPr>
              <p:nvPr/>
            </p:nvSpPr>
            <p:spPr>
              <a:xfrm>
                <a:off x="288079" y="1024149"/>
                <a:ext cx="8592065" cy="2805320"/>
              </a:xfrm>
              <a:prstGeom prst="rect">
                <a:avLst/>
              </a:prstGeom>
              <a:blipFill>
                <a:blip r:embed="rId3"/>
                <a:stretch>
                  <a:fillRect l="-709" r="-709"/>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9B97A9B-E5FF-53A9-6530-4BC529893F50}"/>
              </a:ext>
            </a:extLst>
          </p:cNvPr>
          <p:cNvPicPr>
            <a:picLocks noChangeAspect="1"/>
          </p:cNvPicPr>
          <p:nvPr/>
        </p:nvPicPr>
        <p:blipFill rotWithShape="1">
          <a:blip r:embed="rId4"/>
          <a:srcRect b="9055"/>
          <a:stretch/>
        </p:blipFill>
        <p:spPr>
          <a:xfrm>
            <a:off x="5285435" y="3065683"/>
            <a:ext cx="3085562" cy="1859021"/>
          </a:xfrm>
          <a:prstGeom prst="rect">
            <a:avLst/>
          </a:prstGeom>
        </p:spPr>
      </p:pic>
      <p:sp>
        <p:nvSpPr>
          <p:cNvPr id="13" name="TextBox 12">
            <a:extLst>
              <a:ext uri="{FF2B5EF4-FFF2-40B4-BE49-F238E27FC236}">
                <a16:creationId xmlns:a16="http://schemas.microsoft.com/office/drawing/2014/main" id="{553FD6D5-5C7A-94C7-AA38-412527F61E96}"/>
              </a:ext>
            </a:extLst>
          </p:cNvPr>
          <p:cNvSpPr txBox="1"/>
          <p:nvPr/>
        </p:nvSpPr>
        <p:spPr>
          <a:xfrm>
            <a:off x="288079" y="3334970"/>
            <a:ext cx="5196298" cy="1420325"/>
          </a:xfrm>
          <a:prstGeom prst="rect">
            <a:avLst/>
          </a:prstGeom>
          <a:noFill/>
        </p:spPr>
        <p:txBody>
          <a:bodyPr wrap="square">
            <a:spAutoFit/>
          </a:bodyPr>
          <a:lstStyle/>
          <a:p>
            <a:pPr>
              <a:lnSpc>
                <a:spcPct val="150000"/>
              </a:lnSpc>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Thời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gian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tàu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chạy</a:t>
            </a:r>
            <a:r>
              <a:rPr lang="en-US" sz="2000" kern="1200" dirty="0">
                <a:solidFill>
                  <a:prstClr val="black"/>
                </a:solidFill>
                <a:latin typeface="+mj-lt"/>
                <a:ea typeface="+mn-ea"/>
                <a:cs typeface="Arial" panose="020B0604020202020204" pitchFamily="34" charset="0"/>
              </a:rPr>
              <a:t> qua </a:t>
            </a:r>
            <a:r>
              <a:rPr lang="en-US" sz="2000" kern="1200" dirty="0" err="1">
                <a:solidFill>
                  <a:prstClr val="black"/>
                </a:solidFill>
                <a:latin typeface="+mj-lt"/>
                <a:ea typeface="+mn-ea"/>
                <a:cs typeface="Arial" panose="020B0604020202020204" pitchFamily="34" charset="0"/>
              </a:rPr>
              <a:t>vùng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rừng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núi</a:t>
            </a:r>
            <a:r>
              <a:rPr lang="en-US" sz="2000" kern="1200" dirty="0">
                <a:solidFill>
                  <a:prstClr val="black"/>
                </a:solidFill>
                <a:latin typeface="+mj-lt"/>
                <a:ea typeface="+mn-ea"/>
                <a:cs typeface="Arial" panose="020B0604020202020204" pitchFamily="34" charset="0"/>
              </a:rPr>
              <a:t>;</a:t>
            </a:r>
          </a:p>
          <a:p>
            <a:pPr>
              <a:lnSpc>
                <a:spcPct val="150000"/>
              </a:lnSpc>
            </a:pPr>
            <a:r>
              <a:rPr lang="en-US" sz="2000" dirty="0">
                <a:latin typeface="+mj-lt"/>
              </a:rPr>
              <a:t>b)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qua </a:t>
            </a:r>
            <a:r>
              <a:rPr lang="en-US" sz="2000" dirty="0" err="1">
                <a:latin typeface="+mj-lt"/>
              </a:rPr>
              <a:t>thành</a:t>
            </a:r>
            <a:r>
              <a:rPr lang="en-US" sz="2000" dirty="0">
                <a:latin typeface="+mj-lt"/>
              </a:rPr>
              <a:t> </a:t>
            </a:r>
            <a:r>
              <a:rPr lang="en-US" sz="2000" dirty="0" err="1">
                <a:latin typeface="+mj-lt"/>
              </a:rPr>
              <a:t>phố</a:t>
            </a:r>
            <a:r>
              <a:rPr lang="en-US" sz="2000" dirty="0">
                <a:latin typeface="+mj-lt"/>
              </a:rPr>
              <a:t>;</a:t>
            </a:r>
          </a:p>
          <a:p>
            <a:pPr>
              <a:lnSpc>
                <a:spcPct val="150000"/>
              </a:lnSpc>
            </a:pPr>
            <a:r>
              <a:rPr lang="en-US" sz="2000" dirty="0">
                <a:latin typeface="+mj-lt"/>
              </a:rPr>
              <a:t>c) </a:t>
            </a:r>
            <a:r>
              <a:rPr lang="en-US" sz="2000" dirty="0" err="1">
                <a:latin typeface="+mj-lt"/>
              </a:rPr>
              <a:t>Thời</a:t>
            </a:r>
            <a:r>
              <a:rPr lang="en-US" sz="2000" dirty="0">
                <a:latin typeface="+mj-lt"/>
              </a:rPr>
              <a:t> </a:t>
            </a:r>
            <a:r>
              <a:rPr lang="en-US" sz="2000" dirty="0" err="1">
                <a:latin typeface="+mj-lt"/>
              </a:rPr>
              <a:t>gan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endParaRPr lang="en-US" sz="2000" dirty="0">
              <a:latin typeface="+mj-lt"/>
            </a:endParaRPr>
          </a:p>
        </p:txBody>
      </p:sp>
    </p:spTree>
    <p:extLst>
      <p:ext uri="{BB962C8B-B14F-4D97-AF65-F5344CB8AC3E}">
        <p14:creationId xmlns:p14="http://schemas.microsoft.com/office/powerpoint/2010/main" val="3263605684"/>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2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494483" y="1607069"/>
                <a:ext cx="4873163" cy="229415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a) </a:t>
                </a:r>
                <a:r>
                  <a:rPr kumimoji="0" lang="en-US" sz="2200" b="0" i="0" u="none" strike="noStrike" kern="0" cap="none" spc="0" normalizeH="0" baseline="0" noProof="0" dirty="0" err="1">
                    <a:ln>
                      <a:noFill/>
                    </a:ln>
                    <a:solidFill>
                      <a:srgbClr val="000000"/>
                    </a:solidFill>
                    <a:effectLst/>
                    <a:uLnTx/>
                    <a:uFillTx/>
                    <a:latin typeface="+mj-lt"/>
                    <a:sym typeface="Arial"/>
                  </a:rPr>
                  <a:t>Phân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thức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biểu</a:t>
                </a:r>
                <a:r>
                  <a:rPr kumimoji="0" lang="en-US" sz="2200" b="0" i="0" u="none" strike="noStrike" kern="0" cap="none" spc="0" normalizeH="0" baseline="0" noProof="0" dirty="0">
                    <a:ln>
                      <a:noFill/>
                    </a:ln>
                    <a:solidFill>
                      <a:srgbClr val="000000"/>
                    </a:solidFill>
                    <a:effectLst/>
                    <a:uLnTx/>
                    <a:uFillTx/>
                    <a:latin typeface="+mj-lt"/>
                    <a:sym typeface="Arial"/>
                  </a:rPr>
                  <a:t> thị </a:t>
                </a:r>
                <a:r>
                  <a:rPr kumimoji="0" lang="en-US" sz="2200" b="0" i="0" u="none" strike="noStrike" kern="0" cap="none" spc="0" normalizeH="0" baseline="0" noProof="0" dirty="0" err="1">
                    <a:ln>
                      <a:noFill/>
                    </a:ln>
                    <a:solidFill>
                      <a:srgbClr val="000000"/>
                    </a:solidFill>
                    <a:effectLst/>
                    <a:uLnTx/>
                    <a:uFillTx/>
                    <a:latin typeface="+mj-lt"/>
                    <a:sym typeface="Arial"/>
                  </a:rPr>
                  <a:t>thời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gian</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vùng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rừng</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núi</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a14:m>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giờ</a:t>
                </a:r>
                <a:r>
                  <a:rPr kumimoji="0" lang="en-US" sz="2200" b="0" i="0" u="none" strike="noStrike" kern="0" cap="none" spc="0" normalizeH="0" baseline="0" noProof="0" dirty="0">
                    <a:ln>
                      <a:noFill/>
                    </a:ln>
                    <a:solidFill>
                      <a:srgbClr val="000000"/>
                    </a:solidFill>
                    <a:effectLst/>
                    <a:uLnTx/>
                    <a:uFillTx/>
                    <a:latin typeface="+mj-lt"/>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0000"/>
                    </a:solidFill>
                    <a:effectLst/>
                    <a:uLnTx/>
                    <a:uFillTx/>
                    <a:latin typeface="+mj-lt"/>
                    <a:sym typeface="Arial"/>
                  </a:rPr>
                  <a:t>b) </a:t>
                </a:r>
                <a:r>
                  <a:rPr kumimoji="0" lang="en-US" sz="2200" b="0" i="0" u="none" strike="noStrike" kern="0" cap="none" spc="0" normalizeH="0" baseline="0" noProof="0" dirty="0" err="1">
                    <a:ln>
                      <a:noFill/>
                    </a:ln>
                    <a:solidFill>
                      <a:srgbClr val="000000"/>
                    </a:solidFill>
                    <a:effectLst/>
                    <a:uLnTx/>
                    <a:uFillTx/>
                    <a:latin typeface="+mj-lt"/>
                    <a:sym typeface="Arial"/>
                  </a:rPr>
                  <a:t>Tốc</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độ</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tàu</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chạy</a:t>
                </a:r>
                <a:r>
                  <a:rPr kumimoji="0" lang="en-US" sz="2200" b="0" i="0" u="none" strike="noStrike" kern="0" cap="none" spc="0" normalizeH="0" baseline="0" noProof="0" dirty="0">
                    <a:ln>
                      <a:noFill/>
                    </a:ln>
                    <a:solidFill>
                      <a:srgbClr val="000000"/>
                    </a:solidFill>
                    <a:effectLst/>
                    <a:uLnTx/>
                    <a:uFillTx/>
                    <a:latin typeface="+mj-lt"/>
                    <a:sym typeface="Arial"/>
                  </a:rPr>
                  <a:t> qua </a:t>
                </a:r>
                <a:r>
                  <a:rPr kumimoji="0" lang="en-US" sz="2200" b="0" i="0" u="none" strike="noStrike" kern="0" cap="none" spc="0" normalizeH="0" baseline="0" noProof="0" dirty="0" err="1">
                    <a:ln>
                      <a:noFill/>
                    </a:ln>
                    <a:solidFill>
                      <a:srgbClr val="000000"/>
                    </a:solidFill>
                    <a:effectLst/>
                    <a:uLnTx/>
                    <a:uFillTx/>
                    <a:latin typeface="+mj-lt"/>
                    <a:sym typeface="Arial"/>
                  </a:rPr>
                  <a:t>thành</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phố</a:t>
                </a:r>
                <a:r>
                  <a:rPr kumimoji="0" lang="en-US" sz="2200" b="0" i="0" u="none" strike="noStrike" kern="0" cap="none" spc="0" normalizeH="0" baseline="0" noProof="0" dirty="0">
                    <a:ln>
                      <a:noFill/>
                    </a:ln>
                    <a:solidFill>
                      <a:srgbClr val="000000"/>
                    </a:solidFill>
                    <a:effectLst/>
                    <a:uLnTx/>
                    <a:uFillTx/>
                    <a:latin typeface="+mj-lt"/>
                    <a:sym typeface="Arial"/>
                  </a:rPr>
                  <a:t> </a:t>
                </a:r>
                <a:r>
                  <a:rPr kumimoji="0" lang="en-US" sz="2200" b="0" i="0" u="none" strike="noStrike" kern="0" cap="none" spc="0" normalizeH="0" baseline="0" noProof="0" dirty="0" err="1">
                    <a:ln>
                      <a:noFill/>
                    </a:ln>
                    <a:solidFill>
                      <a:srgbClr val="000000"/>
                    </a:solidFill>
                    <a:effectLst/>
                    <a:uLnTx/>
                    <a:uFillTx/>
                    <a:latin typeface="+mj-lt"/>
                    <a:sym typeface="Arial"/>
                  </a:rPr>
                  <a:t>là</a:t>
                </a:r>
                <a:r>
                  <a:rPr kumimoji="0" lang="en-US" sz="2200" b="0" i="0" u="none" strike="noStrike" kern="0" cap="none" spc="0" normalizeH="0" baseline="0" noProof="0" dirty="0">
                    <a:ln>
                      <a:noFill/>
                    </a:ln>
                    <a:solidFill>
                      <a:srgbClr val="000000"/>
                    </a:solidFill>
                    <a:effectLst/>
                    <a:uLnTx/>
                    <a:uFillTx/>
                    <a:latin typeface="+mj-lt"/>
                    <a:sym typeface="Arial"/>
                  </a:rPr>
                  <a:t>: </a:t>
                </a:r>
                <a14:m>
                  <m:oMath xmlns:m="http://schemas.openxmlformats.org/officeDocument/2006/math">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oMath>
                </a14:m>
                <a:r>
                  <a:rPr kumimoji="0" lang="en-US" sz="2200" b="0" i="0" u="none" strike="noStrike" kern="0" cap="none" spc="0" normalizeH="0" baseline="0" noProof="0" dirty="0">
                    <a:ln>
                      <a:noFill/>
                    </a:ln>
                    <a:solidFill>
                      <a:srgbClr val="000000"/>
                    </a:solidFill>
                    <a:effectLst/>
                    <a:uLnTx/>
                    <a:uFillTx/>
                    <a:latin typeface="+mj-lt"/>
                    <a:sym typeface="Arial"/>
                  </a:rPr>
                  <a:t> (km</a:t>
                </a:r>
                <a:r>
                  <a:rPr lang="en-US" sz="2200" dirty="0">
                    <a:latin typeface="+mj-lt"/>
                  </a:rPr>
                  <a:t>/h)</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494483" y="1607069"/>
                <a:ext cx="4873163" cy="2294154"/>
              </a:xfrm>
              <a:prstGeom prst="rect">
                <a:avLst/>
              </a:prstGeom>
              <a:blipFill>
                <a:blip r:embed="rId3"/>
                <a:stretch>
                  <a:fillRect l="-1625" r="-1500" b="-452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44641"/>
            <a:ext cx="3305124" cy="605909"/>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2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2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200" b="1" kern="1200" dirty="0">
                <a:solidFill>
                  <a:prstClr val="black"/>
                </a:solidFill>
                <a:ea typeface="+mn-ea"/>
                <a:cs typeface="Arial" panose="020B0604020202020204" pitchFamily="34" charset="0"/>
              </a:rPr>
              <a:t>40</a:t>
            </a:r>
            <a:endParaRPr kumimoji="0" lang="en-US" sz="22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8903E2E-9869-AAC1-2D23-1851CF67DC88}"/>
                  </a:ext>
                </a:extLst>
              </p:cNvPr>
              <p:cNvSpPr txBox="1"/>
              <p:nvPr/>
            </p:nvSpPr>
            <p:spPr>
              <a:xfrm>
                <a:off x="395048" y="3927622"/>
                <a:ext cx="8353903" cy="577787"/>
              </a:xfrm>
              <a:prstGeom prst="rect">
                <a:avLst/>
              </a:prstGeom>
              <a:noFill/>
            </p:spPr>
            <p:txBody>
              <a:bodyPr wrap="square">
                <a:spAutoFit/>
              </a:bodyPr>
              <a:lstStyle/>
              <a:p>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Phân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thức</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biểu</a:t>
                </a:r>
                <a:r>
                  <a:rPr kumimoji="0" lang="en-US" sz="2200" b="0" i="0" u="none" strike="noStrike" kern="0" cap="none" spc="0" normalizeH="0" baseline="0" noProof="0" dirty="0">
                    <a:ln>
                      <a:noFill/>
                    </a:ln>
                    <a:solidFill>
                      <a:srgbClr val="000000"/>
                    </a:solidFill>
                    <a:effectLst/>
                    <a:uLnTx/>
                    <a:uFillTx/>
                    <a:sym typeface="Arial"/>
                  </a:rPr>
                  <a:t> thị </a:t>
                </a:r>
                <a:r>
                  <a:rPr kumimoji="0" lang="en-US" sz="2200" b="0" i="0" u="none" strike="noStrike" kern="0" cap="none" spc="0" normalizeH="0" baseline="0" noProof="0" dirty="0" err="1">
                    <a:ln>
                      <a:noFill/>
                    </a:ln>
                    <a:solidFill>
                      <a:srgbClr val="000000"/>
                    </a:solidFill>
                    <a:effectLst/>
                    <a:uLnTx/>
                    <a:uFillTx/>
                    <a:sym typeface="Arial"/>
                  </a:rPr>
                  <a:t>thời</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gian</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tàu</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chạy</a:t>
                </a:r>
                <a:r>
                  <a:rPr kumimoji="0" lang="en-US" sz="2200" b="0" i="0" u="none" strike="noStrike" kern="0" cap="none" spc="0" normalizeH="0" baseline="0" noProof="0" dirty="0">
                    <a:ln>
                      <a:noFill/>
                    </a:ln>
                    <a:solidFill>
                      <a:srgbClr val="000000"/>
                    </a:solidFill>
                    <a:effectLst/>
                    <a:uLnTx/>
                    <a:uFillTx/>
                    <a:sym typeface="Arial"/>
                  </a:rPr>
                  <a:t> qua </a:t>
                </a:r>
                <a:r>
                  <a:rPr kumimoji="0" lang="en-US" sz="2200" b="0" i="0" u="none" strike="noStrike" kern="0" cap="none" spc="0" normalizeH="0" baseline="0" noProof="0" dirty="0" err="1">
                    <a:ln>
                      <a:noFill/>
                    </a:ln>
                    <a:solidFill>
                      <a:srgbClr val="000000"/>
                    </a:solidFill>
                    <a:effectLst/>
                    <a:uLnTx/>
                    <a:uFillTx/>
                    <a:sym typeface="Arial"/>
                  </a:rPr>
                  <a:t>thành</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phố</a:t>
                </a:r>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là</a:t>
                </a:r>
                <a:r>
                  <a:rPr kumimoji="0" lang="en-US" sz="2200" b="0" i="0" u="none" strike="noStrike" kern="0" cap="none" spc="0" normalizeH="0" baseline="0" noProof="0" dirty="0">
                    <a:ln>
                      <a:noFill/>
                    </a:ln>
                    <a:solidFill>
                      <a:srgbClr val="000000"/>
                    </a:solidFill>
                    <a:effectLst/>
                    <a:uLnTx/>
                    <a:uFillTx/>
                    <a:sym typeface="Arial"/>
                  </a:rPr>
                  <a:t>: </a:t>
                </a:r>
                <a14:m>
                  <m:oMath xmlns:m="http://schemas.openxmlformats.org/officeDocument/2006/math">
                    <m:f>
                      <m:fPr>
                        <m:ctrlP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2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den>
                    </m:f>
                  </m:oMath>
                </a14:m>
                <a:r>
                  <a:rPr kumimoji="0" lang="en-US" sz="2200" b="0" i="0" u="none" strike="noStrike" kern="0" cap="none" spc="0" normalizeH="0" baseline="0" noProof="0" dirty="0">
                    <a:ln>
                      <a:noFill/>
                    </a:ln>
                    <a:solidFill>
                      <a:srgbClr val="000000"/>
                    </a:solidFill>
                    <a:effectLst/>
                    <a:uLnTx/>
                    <a:uFillTx/>
                    <a:sym typeface="Arial"/>
                  </a:rPr>
                  <a:t> (</a:t>
                </a:r>
                <a:r>
                  <a:rPr kumimoji="0" lang="en-US" sz="2200" b="0" i="0" u="none" strike="noStrike" kern="0" cap="none" spc="0" normalizeH="0" baseline="0" noProof="0" dirty="0" err="1">
                    <a:ln>
                      <a:noFill/>
                    </a:ln>
                    <a:solidFill>
                      <a:srgbClr val="000000"/>
                    </a:solidFill>
                    <a:effectLst/>
                    <a:uLnTx/>
                    <a:uFillTx/>
                    <a:sym typeface="Arial"/>
                  </a:rPr>
                  <a:t>giờ</a:t>
                </a:r>
                <a:r>
                  <a:rPr kumimoji="0" lang="en-US" sz="2200" b="0" i="0" u="none" strike="noStrike" kern="0" cap="none" spc="0" normalizeH="0" baseline="0" noProof="0" dirty="0">
                    <a:ln>
                      <a:noFill/>
                    </a:ln>
                    <a:solidFill>
                      <a:srgbClr val="000000"/>
                    </a:solidFill>
                    <a:effectLst/>
                    <a:uLnTx/>
                    <a:uFillTx/>
                    <a:sym typeface="Arial"/>
                  </a:rPr>
                  <a:t>)</a:t>
                </a:r>
                <a:endParaRPr lang="en-US" sz="2200" dirty="0"/>
              </a:p>
            </p:txBody>
          </p:sp>
        </mc:Choice>
        <mc:Fallback xmlns="">
          <p:sp>
            <p:nvSpPr>
              <p:cNvPr id="13" name="TextBox 12">
                <a:extLst>
                  <a:ext uri="{FF2B5EF4-FFF2-40B4-BE49-F238E27FC236}">
                    <a16:creationId xmlns:a16="http://schemas.microsoft.com/office/drawing/2014/main" id="{08903E2E-9869-AAC1-2D23-1851CF67DC88}"/>
                  </a:ext>
                </a:extLst>
              </p:cNvPr>
              <p:cNvSpPr txBox="1">
                <a:spLocks noRot="1" noChangeAspect="1" noMove="1" noResize="1" noEditPoints="1" noAdjustHandles="1" noChangeArrowheads="1" noChangeShapeType="1" noTextEdit="1"/>
              </p:cNvSpPr>
              <p:nvPr/>
            </p:nvSpPr>
            <p:spPr>
              <a:xfrm>
                <a:off x="395048" y="3927622"/>
                <a:ext cx="8353903" cy="577787"/>
              </a:xfrm>
              <a:prstGeom prst="rect">
                <a:avLst/>
              </a:prstGeom>
              <a:blipFill>
                <a:blip r:embed="rId4"/>
                <a:stretch>
                  <a:fillRect b="-842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73895A55-4B06-DD5B-0C06-DECDDB085FFD}"/>
              </a:ext>
            </a:extLst>
          </p:cNvPr>
          <p:cNvPicPr>
            <a:picLocks noChangeAspect="1"/>
          </p:cNvPicPr>
          <p:nvPr/>
        </p:nvPicPr>
        <p:blipFill rotWithShape="1">
          <a:blip r:embed="rId5"/>
          <a:srcRect b="9055"/>
          <a:stretch/>
        </p:blipFill>
        <p:spPr>
          <a:xfrm>
            <a:off x="5466449" y="1655535"/>
            <a:ext cx="3085562" cy="1859021"/>
          </a:xfrm>
          <a:prstGeom prst="rect">
            <a:avLst/>
          </a:prstGeom>
        </p:spPr>
      </p:pic>
    </p:spTree>
    <p:extLst>
      <p:ext uri="{BB962C8B-B14F-4D97-AF65-F5344CB8AC3E}">
        <p14:creationId xmlns:p14="http://schemas.microsoft.com/office/powerpoint/2010/main" val="3512241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2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Oval Callout 29">
            <a:extLst>
              <a:ext uri="{FF2B5EF4-FFF2-40B4-BE49-F238E27FC236}">
                <a16:creationId xmlns:a16="http://schemas.microsoft.com/office/drawing/2014/main" id="{71ADF563-D090-8AEB-F75A-F12EFD732D06}"/>
              </a:ext>
            </a:extLst>
          </p:cNvPr>
          <p:cNvSpPr/>
          <p:nvPr/>
        </p:nvSpPr>
        <p:spPr>
          <a:xfrm>
            <a:off x="234877" y="1098783"/>
            <a:ext cx="1070115" cy="353803"/>
          </a:xfrm>
          <a:prstGeom prst="wedgeEllipseCallout">
            <a:avLst>
              <a:gd name="adj1" fmla="val 32980"/>
              <a:gd name="adj2" fmla="val 87393"/>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white"/>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4480C0-D21A-AFE3-CBBE-C105D3A395EE}"/>
                  </a:ext>
                </a:extLst>
              </p:cNvPr>
              <p:cNvSpPr txBox="1"/>
              <p:nvPr/>
            </p:nvSpPr>
            <p:spPr>
              <a:xfrm>
                <a:off x="234878" y="1698862"/>
                <a:ext cx="5447030" cy="122822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dirty="0">
                    <a:latin typeface="+mj-lt"/>
                  </a:rPr>
                  <a:t>c) </a:t>
                </a:r>
                <a:r>
                  <a:rPr lang="en-US" sz="2000" dirty="0" err="1">
                    <a:latin typeface="+mj-lt"/>
                  </a:rPr>
                  <a:t>Thời</a:t>
                </a:r>
                <a:r>
                  <a:rPr lang="en-US" sz="2000" dirty="0">
                    <a:latin typeface="+mj-lt"/>
                  </a:rPr>
                  <a:t> </a:t>
                </a:r>
                <a:r>
                  <a:rPr lang="en-US" sz="2000" dirty="0" err="1">
                    <a:latin typeface="+mj-lt"/>
                  </a:rPr>
                  <a:t>gian</a:t>
                </a:r>
                <a:r>
                  <a:rPr lang="en-US" sz="2000" dirty="0">
                    <a:latin typeface="+mj-lt"/>
                  </a:rPr>
                  <a:t> </a:t>
                </a:r>
                <a:r>
                  <a:rPr lang="en-US" sz="2000" dirty="0" err="1">
                    <a:latin typeface="+mj-lt"/>
                  </a:rPr>
                  <a:t>tàu</a:t>
                </a:r>
                <a:r>
                  <a:rPr lang="en-US" sz="2000" dirty="0">
                    <a:latin typeface="+mj-lt"/>
                  </a:rPr>
                  <a:t> </a:t>
                </a:r>
                <a:r>
                  <a:rPr lang="en-US" sz="2000" dirty="0" err="1">
                    <a:latin typeface="+mj-lt"/>
                  </a:rPr>
                  <a:t>chạy</a:t>
                </a:r>
                <a:r>
                  <a:rPr lang="en-US" sz="2000" dirty="0">
                    <a:latin typeface="+mj-lt"/>
                  </a:rPr>
                  <a:t> </a:t>
                </a:r>
                <a:r>
                  <a:rPr lang="en-US" sz="2000" dirty="0" err="1">
                    <a:latin typeface="+mj-lt"/>
                  </a:rPr>
                  <a:t>trên</a:t>
                </a:r>
                <a:r>
                  <a:rPr lang="en-US" sz="2000" dirty="0">
                    <a:latin typeface="+mj-lt"/>
                  </a:rPr>
                  <a:t> </a:t>
                </a:r>
                <a:r>
                  <a:rPr lang="en-US" sz="2000" dirty="0" err="1">
                    <a:latin typeface="+mj-lt"/>
                  </a:rPr>
                  <a:t>cả</a:t>
                </a:r>
                <a:r>
                  <a:rPr lang="en-US" sz="2000" dirty="0">
                    <a:latin typeface="+mj-lt"/>
                  </a:rPr>
                  <a:t> </a:t>
                </a:r>
                <a:r>
                  <a:rPr lang="en-US" sz="2000" dirty="0" err="1">
                    <a:latin typeface="+mj-lt"/>
                  </a:rPr>
                  <a:t>quãng</a:t>
                </a:r>
                <a:r>
                  <a:rPr lang="en-US" sz="2000" dirty="0">
                    <a:latin typeface="+mj-lt"/>
                  </a:rPr>
                  <a:t> </a:t>
                </a:r>
                <a:r>
                  <a:rPr lang="en-US" sz="2000" dirty="0" err="1">
                    <a:latin typeface="+mj-lt"/>
                  </a:rPr>
                  <a:t>đường</a:t>
                </a:r>
                <a:r>
                  <a:rPr lang="en-US" sz="2000" dirty="0">
                    <a:latin typeface="+mj-lt"/>
                  </a:rPr>
                  <a:t> </a:t>
                </a:r>
                <a:r>
                  <a:rPr lang="en-US" sz="2000" dirty="0" err="1">
                    <a:latin typeface="+mj-lt"/>
                  </a:rPr>
                  <a:t>là</a:t>
                </a:r>
                <a:r>
                  <a:rPr lang="en-US" sz="2000" dirty="0">
                    <a:latin typeface="+mj-lt"/>
                  </a:rPr>
                  <a:t>:</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450</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−30</m:t>
                            </m:r>
                          </m:e>
                        </m:d>
                      </m:den>
                    </m:f>
                  </m:oMath>
                </a14:m>
                <a:r>
                  <a:rPr kumimoji="0" lang="en-US" sz="2000" b="0" i="0" u="none" strike="noStrike" kern="0" cap="none" spc="0" normalizeH="0" baseline="0" noProof="0" dirty="0">
                    <a:ln>
                      <a:noFill/>
                    </a:ln>
                    <a:solidFill>
                      <a:srgbClr val="000000"/>
                    </a:solidFill>
                    <a:effectLst/>
                    <a:uLnTx/>
                    <a:uFillTx/>
                    <a:latin typeface="+mj-lt"/>
                    <a:sym typeface="Arial"/>
                  </a:rPr>
                  <a:t> (</a:t>
                </a:r>
                <a:r>
                  <a:rPr kumimoji="0" lang="en-US" sz="2000" b="0" i="0" u="none" strike="noStrike" kern="0" cap="none" spc="0" normalizeH="0" baseline="0" noProof="0" dirty="0" err="1">
                    <a:ln>
                      <a:noFill/>
                    </a:ln>
                    <a:solidFill>
                      <a:srgbClr val="000000"/>
                    </a:solidFill>
                    <a:effectLst/>
                    <a:uLnTx/>
                    <a:uFillTx/>
                    <a:latin typeface="+mj-lt"/>
                    <a:sym typeface="Arial"/>
                  </a:rPr>
                  <a:t>giờ</a:t>
                </a:r>
                <a:r>
                  <a:rPr kumimoji="0" lang="en-US" sz="2000" b="0" i="0" u="none" strike="noStrike" kern="0" cap="none" spc="0" normalizeH="0" baseline="0" noProof="0" dirty="0">
                    <a:ln>
                      <a:noFill/>
                    </a:ln>
                    <a:solidFill>
                      <a:srgbClr val="000000"/>
                    </a:solidFill>
                    <a:effectLst/>
                    <a:uLnTx/>
                    <a:uFillTx/>
                    <a:latin typeface="+mj-lt"/>
                    <a:sym typeface="Arial"/>
                  </a:rPr>
                  <a:t>)</a:t>
                </a:r>
              </a:p>
            </p:txBody>
          </p:sp>
        </mc:Choice>
        <mc:Fallback xmlns="">
          <p:sp>
            <p:nvSpPr>
              <p:cNvPr id="22" name="TextBox 21">
                <a:extLst>
                  <a:ext uri="{FF2B5EF4-FFF2-40B4-BE49-F238E27FC236}">
                    <a16:creationId xmlns:a16="http://schemas.microsoft.com/office/drawing/2014/main" id="{324480C0-D21A-AFE3-CBBE-C105D3A395EE}"/>
                  </a:ext>
                </a:extLst>
              </p:cNvPr>
              <p:cNvSpPr txBox="1">
                <a:spLocks noRot="1" noChangeAspect="1" noMove="1" noResize="1" noEditPoints="1" noAdjustHandles="1" noChangeArrowheads="1" noChangeShapeType="1" noTextEdit="1"/>
              </p:cNvSpPr>
              <p:nvPr/>
            </p:nvSpPr>
            <p:spPr>
              <a:xfrm>
                <a:off x="234878" y="1698862"/>
                <a:ext cx="5447030" cy="1228221"/>
              </a:xfrm>
              <a:prstGeom prst="rect">
                <a:avLst/>
              </a:prstGeom>
              <a:blipFill>
                <a:blip r:embed="rId3"/>
                <a:stretch>
                  <a:fillRect l="-123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B0985E03-6530-2E96-4BCF-B516B3E08D16}"/>
              </a:ext>
            </a:extLst>
          </p:cNvPr>
          <p:cNvSpPr txBox="1"/>
          <p:nvPr/>
        </p:nvSpPr>
        <p:spPr>
          <a:xfrm>
            <a:off x="2919438" y="366280"/>
            <a:ext cx="3305124" cy="562630"/>
          </a:xfrm>
          <a:prstGeom prst="flowChartTerminator">
            <a:avLst/>
          </a:prstGeom>
          <a:solidFill>
            <a:schemeClr val="bg1"/>
          </a:solidFill>
          <a:ln w="38100">
            <a:solidFill>
              <a:srgbClr val="FF0000"/>
            </a:solidFill>
            <a:prstDash val="solid"/>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Ví</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dụ</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 4: SGK – </a:t>
            </a:r>
            <a:r>
              <a:rPr kumimoji="0" lang="nl-NL" sz="2000" b="1" i="0" u="none" strike="noStrike" kern="1200" cap="none" spc="0" normalizeH="0" baseline="0" noProof="0" dirty="0" err="1">
                <a:ln>
                  <a:noFill/>
                </a:ln>
                <a:solidFill>
                  <a:prstClr val="black"/>
                </a:solidFill>
                <a:effectLst/>
                <a:uLnTx/>
                <a:uFillTx/>
                <a:ea typeface="+mn-ea"/>
                <a:cs typeface="Arial" panose="020B0604020202020204" pitchFamily="34" charset="0"/>
                <a:sym typeface="Arial"/>
              </a:rPr>
              <a:t>tr</a:t>
            </a:r>
            <a:r>
              <a:rPr kumimoji="0" lang="nl-NL" sz="2000" b="1" i="0" u="none" strike="noStrike" kern="1200" cap="none" spc="0" normalizeH="0" baseline="0" noProof="0" dirty="0">
                <a:ln>
                  <a:noFill/>
                </a:ln>
                <a:solidFill>
                  <a:prstClr val="black"/>
                </a:solidFill>
                <a:effectLst/>
                <a:uLnTx/>
                <a:uFillTx/>
                <a:ea typeface="+mn-ea"/>
                <a:cs typeface="Arial" panose="020B0604020202020204" pitchFamily="34" charset="0"/>
                <a:sym typeface="Arial"/>
              </a:rPr>
              <a:t>.</a:t>
            </a:r>
            <a:r>
              <a:rPr lang="nl-NL" sz="2000" b="1" kern="1200" dirty="0">
                <a:solidFill>
                  <a:prstClr val="black"/>
                </a:solidFill>
                <a:ea typeface="+mn-ea"/>
                <a:cs typeface="Arial" panose="020B0604020202020204" pitchFamily="34" charset="0"/>
              </a:rPr>
              <a:t>40</a:t>
            </a:r>
            <a:endParaRPr kumimoji="0" lang="en-US" sz="2000" b="0" i="0" u="none" strike="noStrike" kern="1200" cap="none" spc="0" normalizeH="0" baseline="0" noProof="0" dirty="0">
              <a:ln>
                <a:noFill/>
              </a:ln>
              <a:solidFill>
                <a:prstClr val="black"/>
              </a:solidFill>
              <a:effectLst/>
              <a:uLnTx/>
              <a:uFillTx/>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1409F0AA-F6B7-F89D-FE68-7C63063397C7}"/>
              </a:ext>
            </a:extLst>
          </p:cNvPr>
          <p:cNvPicPr>
            <a:picLocks noChangeAspect="1"/>
          </p:cNvPicPr>
          <p:nvPr/>
        </p:nvPicPr>
        <p:blipFill rotWithShape="1">
          <a:blip r:embed="rId4"/>
          <a:srcRect b="9055"/>
          <a:stretch/>
        </p:blipFill>
        <p:spPr>
          <a:xfrm>
            <a:off x="5681907" y="1383463"/>
            <a:ext cx="3085562" cy="185902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D91443-4A78-1A0E-DC04-1E63A45BC664}"/>
                  </a:ext>
                </a:extLst>
              </p:cNvPr>
              <p:cNvSpPr txBox="1"/>
              <p:nvPr/>
            </p:nvSpPr>
            <p:spPr>
              <a:xfrm>
                <a:off x="234877" y="3170468"/>
                <a:ext cx="8532592" cy="120430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Vậy </a:t>
                </a:r>
                <a:r>
                  <a:rPr kumimoji="0" lang="en-US" sz="2000" b="0" i="0" u="none" strike="noStrike" kern="0" cap="none" spc="0" normalizeH="0" baseline="0" noProof="0" dirty="0" err="1">
                    <a:ln>
                      <a:noFill/>
                    </a:ln>
                    <a:solidFill>
                      <a:srgbClr val="000000"/>
                    </a:solidFill>
                    <a:effectLst/>
                    <a:uLnTx/>
                    <a:uFillTx/>
                    <a:latin typeface="Arial"/>
                    <a:cs typeface="Arial"/>
                    <a:sym typeface="Arial"/>
                  </a:rPr>
                  <a:t>phân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thức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biểu</a:t>
                </a:r>
                <a:r>
                  <a:rPr kumimoji="0" lang="en-US" sz="2000" b="0" i="0" u="none" strike="noStrike" kern="0" cap="none" spc="0" normalizeH="0" baseline="0" noProof="0" dirty="0">
                    <a:ln>
                      <a:noFill/>
                    </a:ln>
                    <a:solidFill>
                      <a:srgbClr val="000000"/>
                    </a:solidFill>
                    <a:effectLst/>
                    <a:uLnTx/>
                    <a:uFillTx/>
                    <a:latin typeface="Arial"/>
                    <a:cs typeface="Arial"/>
                    <a:sym typeface="Arial"/>
                  </a:rPr>
                  <a:t> thị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thời</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gian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tàu</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chạy</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trên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cả</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quãng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đường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là</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500</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−13 500</m:t>
                        </m:r>
                      </m:num>
                      <m:den>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
                          <m:dPr>
                            <m:ctrlP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dPr>
                          <m:e>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e>
                        </m:d>
                      </m:den>
                    </m:f>
                  </m:oMath>
                </a14:m>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giờ</a:t>
                </a:r>
                <a:r>
                  <a:rPr kumimoji="0" lang="en-US" sz="2000" b="0" i="0" u="none" strike="noStrike" kern="0" cap="none" spc="0" normalizeH="0" baseline="0" noProof="0" dirty="0">
                    <a:ln>
                      <a:noFill/>
                    </a:ln>
                    <a:solidFill>
                      <a:srgbClr val="000000"/>
                    </a:solidFill>
                    <a:effectLst/>
                    <a:uLnTx/>
                    <a:uFillTx/>
                    <a:latin typeface="Arial"/>
                    <a:cs typeface="Arial"/>
                    <a:sym typeface="Arial"/>
                  </a:rPr>
                  <a:t>)</a:t>
                </a:r>
              </a:p>
            </p:txBody>
          </p:sp>
        </mc:Choice>
        <mc:Fallback xmlns="">
          <p:sp>
            <p:nvSpPr>
              <p:cNvPr id="5" name="TextBox 4">
                <a:extLst>
                  <a:ext uri="{FF2B5EF4-FFF2-40B4-BE49-F238E27FC236}">
                    <a16:creationId xmlns:a16="http://schemas.microsoft.com/office/drawing/2014/main" id="{4ED91443-4A78-1A0E-DC04-1E63A45BC664}"/>
                  </a:ext>
                </a:extLst>
              </p:cNvPr>
              <p:cNvSpPr txBox="1">
                <a:spLocks noRot="1" noChangeAspect="1" noMove="1" noResize="1" noEditPoints="1" noAdjustHandles="1" noChangeArrowheads="1" noChangeShapeType="1" noTextEdit="1"/>
              </p:cNvSpPr>
              <p:nvPr/>
            </p:nvSpPr>
            <p:spPr>
              <a:xfrm>
                <a:off x="234877" y="3170468"/>
                <a:ext cx="8532592" cy="1204304"/>
              </a:xfrm>
              <a:prstGeom prst="rect">
                <a:avLst/>
              </a:prstGeom>
              <a:blipFill>
                <a:blip r:embed="rId5"/>
                <a:stretch>
                  <a:fillRect l="-78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2CD73CFD-689C-2D99-F966-2BE173D94CB6}"/>
              </a:ext>
            </a:extLst>
          </p:cNvPr>
          <p:cNvPicPr>
            <a:picLocks noChangeAspect="1"/>
          </p:cNvPicPr>
          <p:nvPr/>
        </p:nvPicPr>
        <p:blipFill>
          <a:blip r:embed="rId6"/>
          <a:stretch>
            <a:fillRect/>
          </a:stretch>
        </p:blipFill>
        <p:spPr>
          <a:xfrm>
            <a:off x="6926794" y="3924986"/>
            <a:ext cx="2166246" cy="1218514"/>
          </a:xfrm>
          <a:prstGeom prst="rect">
            <a:avLst/>
          </a:prstGeom>
        </p:spPr>
      </p:pic>
    </p:spTree>
    <p:extLst>
      <p:ext uri="{BB962C8B-B14F-4D97-AF65-F5344CB8AC3E}">
        <p14:creationId xmlns:p14="http://schemas.microsoft.com/office/powerpoint/2010/main" val="32231326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II. PHÉP TRỪ HAI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86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2309750" y="258953"/>
            <a:ext cx="4524499"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1. Quy</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tắc</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trừ</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hai</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phân</a:t>
            </a:r>
            <a:r>
              <a:rPr kumimoji="0" lang="en-US" sz="2300" b="1" i="0" u="none" strike="noStrike" kern="0" cap="none" spc="0" normalizeH="0" noProof="0" dirty="0">
                <a:ln>
                  <a:noFill/>
                </a:ln>
                <a:solidFill>
                  <a:schemeClr val="tx1"/>
                </a:solidFill>
                <a:effectLst/>
                <a:uLnTx/>
                <a:uFillTx/>
                <a:latin typeface="Arial (Body)"/>
                <a:ea typeface="+mn-ea"/>
                <a:cs typeface="+mn-cs"/>
                <a:sym typeface="Arial"/>
              </a:rPr>
              <a:t> </a:t>
            </a:r>
            <a:r>
              <a:rPr kumimoji="0" lang="en-US" sz="2300" b="1" i="0" u="none" strike="noStrike" kern="0" cap="none" spc="0" normalizeH="0" noProof="0" dirty="0" err="1">
                <a:ln>
                  <a:noFill/>
                </a:ln>
                <a:solidFill>
                  <a:schemeClr val="tx1"/>
                </a:solidFill>
                <a:effectLst/>
                <a:uLnTx/>
                <a:uFillTx/>
                <a:latin typeface="Arial (Body)"/>
                <a:ea typeface="+mn-ea"/>
                <a:cs typeface="+mn-cs"/>
                <a:sym typeface="Arial"/>
              </a:rPr>
              <a:t>thức</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D90A8F-AE3B-2567-CD16-8283BE9DA3A5}"/>
                  </a:ext>
                </a:extLst>
              </p:cNvPr>
              <p:cNvSpPr txBox="1"/>
              <p:nvPr/>
            </p:nvSpPr>
            <p:spPr>
              <a:xfrm>
                <a:off x="644236" y="1969423"/>
                <a:ext cx="7855526" cy="291512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bị</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cho</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tử</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và</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giữ</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nguyên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a:t>
                </a:r>
              </a:p>
              <a:p>
                <a:pP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𝐴</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Calibri" panose="020F0502020204030204" pitchFamily="34" charset="0"/>
                    <a:cs typeface="Times New Roman" panose="02020603050405020304" pitchFamily="18" charset="0"/>
                  </a:rPr>
                  <a:t>Muốn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khác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nhau</a:t>
                </a:r>
                <a:r>
                  <a:rPr lang="en-US" sz="1800" kern="100" dirty="0">
                    <a:effectLst/>
                    <a:latin typeface="+mj-lt"/>
                    <a:ea typeface="Calibri" panose="020F0502020204030204" pitchFamily="34" charset="0"/>
                    <a:cs typeface="Times New Roman" panose="02020603050405020304" pitchFamily="18" charset="0"/>
                  </a:rPr>
                  <a:t>, ta </a:t>
                </a:r>
                <a:r>
                  <a:rPr lang="en-US" sz="1800" kern="100" dirty="0" err="1">
                    <a:effectLst/>
                    <a:latin typeface="+mj-lt"/>
                    <a:ea typeface="Calibri" panose="020F0502020204030204" pitchFamily="34" charset="0"/>
                    <a:cs typeface="Times New Roman" panose="02020603050405020304" pitchFamily="18" charset="0"/>
                  </a:rPr>
                  <a:t>quy</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đồng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rồi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trừ</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hai</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có</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cùng</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mẫu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vừa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tìm</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được</a:t>
                </a:r>
                <a:r>
                  <a:rPr lang="en-US" sz="1800" kern="100" dirty="0">
                    <a:effectLst/>
                    <a:latin typeface="+mj-lt"/>
                    <a:ea typeface="Calibri" panose="020F0502020204030204" pitchFamily="34" charset="0"/>
                    <a:cs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F8D90A8F-AE3B-2567-CD16-8283BE9DA3A5}"/>
                  </a:ext>
                </a:extLst>
              </p:cNvPr>
              <p:cNvSpPr txBox="1">
                <a:spLocks noRot="1" noChangeAspect="1" noMove="1" noResize="1" noEditPoints="1" noAdjustHandles="1" noChangeArrowheads="1" noChangeShapeType="1" noTextEdit="1"/>
              </p:cNvSpPr>
              <p:nvPr/>
            </p:nvSpPr>
            <p:spPr>
              <a:xfrm>
                <a:off x="644236" y="1969423"/>
                <a:ext cx="7855526" cy="2915124"/>
              </a:xfrm>
              <a:prstGeom prst="roundRect">
                <a:avLst/>
              </a:prstGeom>
              <a:blipFill>
                <a:blip r:embed="rId3"/>
                <a:stretch>
                  <a:fillRect/>
                </a:stretch>
              </a:blipFill>
              <a:ln>
                <a:prstDash val="dash"/>
              </a:ln>
            </p:spPr>
            <p:txBody>
              <a:bodyPr/>
              <a:lstStyle/>
              <a:p>
                <a:r>
                  <a:rPr lang="en-US">
                    <a:noFill/>
                  </a:rPr>
                  <a:t> </a:t>
                </a:r>
              </a:p>
            </p:txBody>
          </p:sp>
        </mc:Fallback>
      </mc:AlternateContent>
      <p:sp>
        <p:nvSpPr>
          <p:cNvPr id="7" name="Google Shape;802;p36">
            <a:extLst>
              <a:ext uri="{FF2B5EF4-FFF2-40B4-BE49-F238E27FC236}">
                <a16:creationId xmlns:a16="http://schemas.microsoft.com/office/drawing/2014/main" id="{E36439E3-21EE-8419-3991-26F4B222B691}"/>
              </a:ext>
            </a:extLst>
          </p:cNvPr>
          <p:cNvSpPr txBox="1">
            <a:spLocks/>
          </p:cNvSpPr>
          <p:nvPr/>
        </p:nvSpPr>
        <p:spPr>
          <a:xfrm>
            <a:off x="0" y="1092529"/>
            <a:ext cx="1971304" cy="760021"/>
          </a:xfrm>
          <a:prstGeom prst="rightArrow">
            <a:avLst/>
          </a:prstGeom>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00000"/>
                </a:solidFill>
                <a:effectLst/>
                <a:uLnTx/>
                <a:uFillTx/>
                <a:latin typeface="Arial"/>
                <a:cs typeface="Arial"/>
                <a:sym typeface="Arial"/>
              </a:rPr>
              <a:t>KẾT LUẬN</a:t>
            </a:r>
          </a:p>
        </p:txBody>
      </p:sp>
      <p:pic>
        <p:nvPicPr>
          <p:cNvPr id="10" name="Picture 9">
            <a:extLst>
              <a:ext uri="{FF2B5EF4-FFF2-40B4-BE49-F238E27FC236}">
                <a16:creationId xmlns:a16="http://schemas.microsoft.com/office/drawing/2014/main" id="{AC7D860E-BA04-A003-A486-AE47AFCEFF56}"/>
              </a:ext>
            </a:extLst>
          </p:cNvPr>
          <p:cNvPicPr>
            <a:picLocks noChangeAspect="1"/>
          </p:cNvPicPr>
          <p:nvPr/>
        </p:nvPicPr>
        <p:blipFill rotWithShape="1">
          <a:blip r:embed="rId4"/>
          <a:srcRect l="19481" r="19351"/>
          <a:stretch/>
        </p:blipFill>
        <p:spPr>
          <a:xfrm>
            <a:off x="1347850" y="1066282"/>
            <a:ext cx="826482" cy="760021"/>
          </a:xfrm>
          <a:prstGeom prst="rect">
            <a:avLst/>
          </a:prstGeom>
        </p:spPr>
      </p:pic>
    </p:spTree>
    <p:extLst>
      <p:ext uri="{BB962C8B-B14F-4D97-AF65-F5344CB8AC3E}">
        <p14:creationId xmlns:p14="http://schemas.microsoft.com/office/powerpoint/2010/main" val="257403572"/>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3" name="TextBox 2">
            <a:extLst>
              <a:ext uri="{FF2B5EF4-FFF2-40B4-BE49-F238E27FC236}">
                <a16:creationId xmlns:a16="http://schemas.microsoft.com/office/drawing/2014/main" id="{240DF478-FE9B-1A5C-59F5-8DF9BC970721}"/>
              </a:ext>
            </a:extLst>
          </p:cNvPr>
          <p:cNvSpPr txBox="1"/>
          <p:nvPr/>
        </p:nvSpPr>
        <p:spPr>
          <a:xfrm>
            <a:off x="1845732" y="1727961"/>
            <a:ext cx="5638076" cy="1687578"/>
          </a:xfrm>
          <a:prstGeom prst="rect">
            <a:avLst/>
          </a:prstGeom>
          <a:noFill/>
        </p:spPr>
        <p:txBody>
          <a:bodyPr wrap="square">
            <a:spAutoFit/>
          </a:bodyPr>
          <a:lstStyle/>
          <a:p>
            <a:pPr lvl="0" algn="just">
              <a:lnSpc>
                <a:spcPct val="150000"/>
              </a:lnSpc>
              <a:spcBef>
                <a:spcPts val="600"/>
              </a:spcBef>
              <a:spcAft>
                <a:spcPts val="300"/>
              </a:spcAft>
            </a:pPr>
            <a:r>
              <a:rPr lang="en-US" sz="2400" dirty="0" err="1">
                <a:latin typeface="+mj-lt"/>
                <a:ea typeface="Times New Roman" panose="02020603050405020304" pitchFamily="18" charset="0"/>
              </a:rPr>
              <a:t>Kết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quả</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của</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phép</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cộng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hai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phân</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thức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được</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là</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Ta </a:t>
            </a:r>
            <a:r>
              <a:rPr lang="en-US" sz="2400" dirty="0" err="1">
                <a:latin typeface="+mj-lt"/>
                <a:ea typeface="Times New Roman" panose="02020603050405020304" pitchFamily="18" charset="0"/>
              </a:rPr>
              <a:t>thường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viết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hiệu</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này</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dưới</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dạng</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rút</a:t>
            </a:r>
            <a:r>
              <a:rPr lang="en-US" sz="2400" dirty="0">
                <a:latin typeface="+mj-lt"/>
                <a:ea typeface="Times New Roman" panose="02020603050405020304" pitchFamily="18" charset="0"/>
              </a:rPr>
              <a:t> </a:t>
            </a:r>
            <a:r>
              <a:rPr lang="en-US" sz="2400" dirty="0" err="1">
                <a:latin typeface="+mj-lt"/>
                <a:ea typeface="Times New Roman" panose="02020603050405020304" pitchFamily="18" charset="0"/>
              </a:rPr>
              <a:t>gọn</a:t>
            </a:r>
            <a:r>
              <a:rPr lang="en-US" sz="2400" dirty="0">
                <a:latin typeface="+mj-lt"/>
                <a:ea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9ED2A1FD-7C36-AA48-62E8-C2BD3058971E}"/>
              </a:ext>
            </a:extLst>
          </p:cNvPr>
          <p:cNvPicPr>
            <a:picLocks noChangeAspect="1"/>
          </p:cNvPicPr>
          <p:nvPr/>
        </p:nvPicPr>
        <p:blipFill>
          <a:blip r:embed="rId3"/>
          <a:stretch>
            <a:fillRect/>
          </a:stretch>
        </p:blipFill>
        <p:spPr>
          <a:xfrm>
            <a:off x="6037242" y="3460493"/>
            <a:ext cx="2911655" cy="1637806"/>
          </a:xfrm>
          <a:prstGeom prst="rect">
            <a:avLst/>
          </a:prstGeom>
        </p:spPr>
      </p:pic>
      <p:grpSp>
        <p:nvGrpSpPr>
          <p:cNvPr id="11" name="Group 10">
            <a:extLst>
              <a:ext uri="{FF2B5EF4-FFF2-40B4-BE49-F238E27FC236}">
                <a16:creationId xmlns:a16="http://schemas.microsoft.com/office/drawing/2014/main" id="{59526C38-4248-7AF9-BA77-A0C2A1BB1F80}"/>
              </a:ext>
            </a:extLst>
          </p:cNvPr>
          <p:cNvGrpSpPr/>
          <p:nvPr/>
        </p:nvGrpSpPr>
        <p:grpSpPr>
          <a:xfrm>
            <a:off x="3447644" y="618846"/>
            <a:ext cx="2248711" cy="701282"/>
            <a:chOff x="3447644" y="618846"/>
            <a:chExt cx="2248711" cy="701282"/>
          </a:xfrm>
        </p:grpSpPr>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447644" y="618846"/>
              <a:ext cx="2248711" cy="701282"/>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000" b="1" noProof="0" dirty="0"/>
                <a:t>C</a:t>
              </a:r>
              <a:r>
                <a:rPr lang="en" sz="3000" b="1" noProof="0" dirty="0"/>
                <a:t>hú ý</a:t>
              </a:r>
              <a:endParaRPr kumimoji="0" lang="en" sz="3000" b="1"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25">
              <a:extLst>
                <a:ext uri="{FF2B5EF4-FFF2-40B4-BE49-F238E27FC236}">
                  <a16:creationId xmlns:a16="http://schemas.microsoft.com/office/drawing/2014/main" id="{72B2B48E-16F6-1AD5-DA0C-4ED7E9E066C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09631" y="644564"/>
              <a:ext cx="617400" cy="630114"/>
            </a:xfrm>
            <a:prstGeom prst="rect">
              <a:avLst/>
            </a:prstGeom>
          </p:spPr>
        </p:pic>
      </p:grpSp>
    </p:spTree>
    <p:extLst>
      <p:ext uri="{BB962C8B-B14F-4D97-AF65-F5344CB8AC3E}">
        <p14:creationId xmlns:p14="http://schemas.microsoft.com/office/powerpoint/2010/main" val="1739373106"/>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1687CEEE-0137-35B4-BE19-BDA259BCE210}"/>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5: SGK – tr.41</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BD30F427-278C-2702-6909-2DBA04D85CEA}"/>
              </a:ext>
            </a:extLst>
          </p:cNvPr>
          <p:cNvSpPr txBox="1"/>
          <p:nvPr/>
        </p:nvSpPr>
        <p:spPr>
          <a:xfrm>
            <a:off x="856903" y="1185481"/>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id="{6BB0EEC5-15CB-088B-8048-9876C8D8B508}"/>
              </a:ext>
            </a:extLst>
          </p:cNvPr>
          <p:cNvSpPr/>
          <p:nvPr/>
        </p:nvSpPr>
        <p:spPr>
          <a:xfrm>
            <a:off x="370527" y="1955322"/>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0F1A01-20B5-6DD7-C42B-2B6E5DE45108}"/>
                  </a:ext>
                </a:extLst>
              </p:cNvPr>
              <p:cNvSpPr txBox="1"/>
              <p:nvPr/>
            </p:nvSpPr>
            <p:spPr>
              <a:xfrm>
                <a:off x="3570070" y="1006701"/>
                <a:ext cx="484953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3570070" y="1006701"/>
                <a:ext cx="4849535" cy="778996"/>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63C927-AC11-EF94-223D-1D74095EC50C}"/>
                  </a:ext>
                </a:extLst>
              </p:cNvPr>
              <p:cNvSpPr txBox="1"/>
              <p:nvPr/>
            </p:nvSpPr>
            <p:spPr>
              <a:xfrm>
                <a:off x="1100675" y="2389973"/>
                <a:ext cx="7194055" cy="80393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9" name="TextBox 8">
                <a:extLst>
                  <a:ext uri="{FF2B5EF4-FFF2-40B4-BE49-F238E27FC236}">
                    <a16:creationId xmlns:a16="http://schemas.microsoft.com/office/drawing/2014/main" id="{D563C927-AC11-EF94-223D-1D74095EC50C}"/>
                  </a:ext>
                </a:extLst>
              </p:cNvPr>
              <p:cNvSpPr txBox="1">
                <a:spLocks noRot="1" noChangeAspect="1" noMove="1" noResize="1" noEditPoints="1" noAdjustHandles="1" noChangeArrowheads="1" noChangeShapeType="1" noTextEdit="1"/>
              </p:cNvSpPr>
              <p:nvPr/>
            </p:nvSpPr>
            <p:spPr>
              <a:xfrm>
                <a:off x="1100675" y="2389973"/>
                <a:ext cx="7194055" cy="803938"/>
              </a:xfrm>
              <a:prstGeom prst="rect">
                <a:avLst/>
              </a:prstGeom>
              <a:blipFill>
                <a:blip r:embed="rId4"/>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268BFE4-4EFB-C4D8-234C-A160C99BED70}"/>
                  </a:ext>
                </a:extLst>
              </p:cNvPr>
              <p:cNvSpPr txBox="1"/>
              <p:nvPr/>
            </p:nvSpPr>
            <p:spPr>
              <a:xfrm>
                <a:off x="1503428" y="3266638"/>
                <a:ext cx="7194055" cy="778996"/>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3268BFE4-4EFB-C4D8-234C-A160C99BED70}"/>
                  </a:ext>
                </a:extLst>
              </p:cNvPr>
              <p:cNvSpPr txBox="1">
                <a:spLocks noRot="1" noChangeAspect="1" noMove="1" noResize="1" noEditPoints="1" noAdjustHandles="1" noChangeArrowheads="1" noChangeShapeType="1" noTextEdit="1"/>
              </p:cNvSpPr>
              <p:nvPr/>
            </p:nvSpPr>
            <p:spPr>
              <a:xfrm>
                <a:off x="1503428" y="3266638"/>
                <a:ext cx="7194055" cy="778996"/>
              </a:xfrm>
              <a:prstGeom prst="rect">
                <a:avLst/>
              </a:prstGeom>
              <a:blipFill>
                <a:blip r:embed="rId5"/>
                <a:stretch>
                  <a:fillRect l="-10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E8D93D0-E6B4-A926-F88A-AD805B2B29DD}"/>
                  </a:ext>
                </a:extLst>
              </p:cNvPr>
              <p:cNvSpPr txBox="1"/>
              <p:nvPr/>
            </p:nvSpPr>
            <p:spPr>
              <a:xfrm>
                <a:off x="3235247" y="4038665"/>
                <a:ext cx="2381782" cy="778996"/>
              </a:xfrm>
              <a:prstGeom prst="rect">
                <a:avLst/>
              </a:prstGeom>
              <a:noFill/>
            </p:spPr>
            <p:txBody>
              <a:bodyPr wrap="square">
                <a:spAutoFit/>
              </a:bodyPr>
              <a:lstStyle/>
              <a:p>
                <a:pPr algn="just">
                  <a:lnSpc>
                    <a:spcPct val="150000"/>
                  </a:lnSpc>
                  <a:buClrTx/>
                  <a:buFontTx/>
                  <a:buNone/>
                </a:pP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5</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5" name="TextBox 4">
                <a:extLst>
                  <a:ext uri="{FF2B5EF4-FFF2-40B4-BE49-F238E27FC236}">
                    <a16:creationId xmlns:a16="http://schemas.microsoft.com/office/drawing/2014/main" id="{5E8D93D0-E6B4-A926-F88A-AD805B2B29DD}"/>
                  </a:ext>
                </a:extLst>
              </p:cNvPr>
              <p:cNvSpPr txBox="1">
                <a:spLocks noRot="1" noChangeAspect="1" noMove="1" noResize="1" noEditPoints="1" noAdjustHandles="1" noChangeArrowheads="1" noChangeShapeType="1" noTextEdit="1"/>
              </p:cNvSpPr>
              <p:nvPr/>
            </p:nvSpPr>
            <p:spPr>
              <a:xfrm>
                <a:off x="3235247" y="4038665"/>
                <a:ext cx="2381782" cy="778996"/>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8AD792BA-EA4B-59B1-CC63-5383CFDAA887}"/>
              </a:ext>
            </a:extLst>
          </p:cNvPr>
          <p:cNvGrpSpPr/>
          <p:nvPr/>
        </p:nvGrpSpPr>
        <p:grpSpPr>
          <a:xfrm>
            <a:off x="3514827" y="352937"/>
            <a:ext cx="2114343" cy="739140"/>
            <a:chOff x="1624734" y="1360680"/>
            <a:chExt cx="5309466" cy="1569778"/>
          </a:xfrm>
        </p:grpSpPr>
        <p:sp>
          <p:nvSpPr>
            <p:cNvPr id="9" name="Rectangle 8">
              <a:extLst>
                <a:ext uri="{FF2B5EF4-FFF2-40B4-BE49-F238E27FC236}">
                  <a16:creationId xmlns:a16="http://schemas.microsoft.com/office/drawing/2014/main" id="{806B813B-F4DB-F89C-A8EC-148C6184FC3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id="{54BB8DC6-1569-F4B9-B144-8467655C8A7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
        <p:nvSpPr>
          <p:cNvPr id="13" name="TextBox 12">
            <a:extLst>
              <a:ext uri="{FF2B5EF4-FFF2-40B4-BE49-F238E27FC236}">
                <a16:creationId xmlns:a16="http://schemas.microsoft.com/office/drawing/2014/main" id="{32D2F4D3-FDF1-A66B-31F5-6BD1D631A498}"/>
              </a:ext>
            </a:extLst>
          </p:cNvPr>
          <p:cNvSpPr txBox="1"/>
          <p:nvPr/>
        </p:nvSpPr>
        <p:spPr>
          <a:xfrm>
            <a:off x="904428" y="143066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1227521"/>
                <a:ext cx="5011388" cy="132715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1227521"/>
                <a:ext cx="5011388" cy="1327158"/>
              </a:xfrm>
              <a:prstGeom prst="rect">
                <a:avLst/>
              </a:prstGeom>
              <a:blipFill>
                <a:blip r:embed="rId3"/>
                <a:stretch>
                  <a:fillRect l="-14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A5319A9-AC7A-843C-7690-A7CBA700A314}"/>
                  </a:ext>
                </a:extLst>
              </p:cNvPr>
              <p:cNvSpPr txBox="1"/>
              <p:nvPr/>
            </p:nvSpPr>
            <p:spPr>
              <a:xfrm>
                <a:off x="2057359" y="2911017"/>
                <a:ext cx="6432961" cy="1709571"/>
              </a:xfrm>
              <a:prstGeom prst="rect">
                <a:avLst/>
              </a:prstGeom>
              <a:noFill/>
            </p:spPr>
            <p:txBody>
              <a:bodyPr wrap="square">
                <a:spAutoFit/>
              </a:bodyPr>
              <a:lstStyle/>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a) </a:t>
                </a:r>
                <a14:m>
                  <m:oMath xmlns:m="http://schemas.openxmlformats.org/officeDocument/2006/math">
                    <m:r>
                      <a:rPr lang="en-US" sz="2100" i="1" kern="100" smtClean="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effectLst/>
                  <a:latin typeface="+mj-lt"/>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A5319A9-AC7A-843C-7690-A7CBA700A314}"/>
                  </a:ext>
                </a:extLst>
              </p:cNvPr>
              <p:cNvSpPr txBox="1">
                <a:spLocks noRot="1" noChangeAspect="1" noMove="1" noResize="1" noEditPoints="1" noAdjustHandles="1" noChangeArrowheads="1" noChangeShapeType="1" noTextEdit="1"/>
              </p:cNvSpPr>
              <p:nvPr/>
            </p:nvSpPr>
            <p:spPr>
              <a:xfrm>
                <a:off x="2057359" y="2911017"/>
                <a:ext cx="6432961" cy="1709571"/>
              </a:xfrm>
              <a:prstGeom prst="rect">
                <a:avLst/>
              </a:prstGeom>
              <a:blipFill>
                <a:blip r:embed="rId4"/>
                <a:stretch>
                  <a:fillRect l="-1136"/>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5"/>
          <a:stretch>
            <a:fillRect/>
          </a:stretch>
        </p:blipFill>
        <p:spPr>
          <a:xfrm>
            <a:off x="-124346" y="3433929"/>
            <a:ext cx="2588821" cy="1456212"/>
          </a:xfrm>
          <a:prstGeom prst="rect">
            <a:avLst/>
          </a:prstGeom>
        </p:spPr>
      </p:pic>
    </p:spTree>
    <p:extLst>
      <p:ext uri="{BB962C8B-B14F-4D97-AF65-F5344CB8AC3E}">
        <p14:creationId xmlns:p14="http://schemas.microsoft.com/office/powerpoint/2010/main" val="192477311"/>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7" name="Rectangle 6">
            <a:extLst>
              <a:ext uri="{FF2B5EF4-FFF2-40B4-BE49-F238E27FC236}">
                <a16:creationId xmlns:a16="http://schemas.microsoft.com/office/drawing/2014/main" id="{D8DBAEBA-DB5F-30BA-C04C-4B4F41B4D601}"/>
              </a:ext>
            </a:extLst>
          </p:cNvPr>
          <p:cNvSpPr/>
          <p:nvPr/>
        </p:nvSpPr>
        <p:spPr>
          <a:xfrm>
            <a:off x="4182586" y="1798797"/>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32D2F4D3-FDF1-A66B-31F5-6BD1D631A498}"/>
              </a:ext>
            </a:extLst>
          </p:cNvPr>
          <p:cNvSpPr txBox="1"/>
          <p:nvPr/>
        </p:nvSpPr>
        <p:spPr>
          <a:xfrm>
            <a:off x="904428" y="1193155"/>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20A075D-9F5C-7ACE-7F4E-5E73F0A07F33}"/>
                  </a:ext>
                </a:extLst>
              </p:cNvPr>
              <p:cNvSpPr txBox="1"/>
              <p:nvPr/>
            </p:nvSpPr>
            <p:spPr>
              <a:xfrm>
                <a:off x="3478932" y="990014"/>
                <a:ext cx="5011388"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−3</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−9</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5" name="TextBox 14">
                <a:extLst>
                  <a:ext uri="{FF2B5EF4-FFF2-40B4-BE49-F238E27FC236}">
                    <a16:creationId xmlns:a16="http://schemas.microsoft.com/office/drawing/2014/main" id="{C20A075D-9F5C-7ACE-7F4E-5E73F0A07F33}"/>
                  </a:ext>
                </a:extLst>
              </p:cNvPr>
              <p:cNvSpPr txBox="1">
                <a:spLocks noRot="1" noChangeAspect="1" noMove="1" noResize="1" noEditPoints="1" noAdjustHandles="1" noChangeArrowheads="1" noChangeShapeType="1" noTextEdit="1"/>
              </p:cNvSpPr>
              <p:nvPr/>
            </p:nvSpPr>
            <p:spPr>
              <a:xfrm>
                <a:off x="3478932" y="990014"/>
                <a:ext cx="5011388" cy="834844"/>
              </a:xfrm>
              <a:prstGeom prst="rect">
                <a:avLst/>
              </a:prstGeom>
              <a:blipFill>
                <a:blip r:embed="rId3"/>
                <a:stretch>
                  <a:fillRect l="-1460"/>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47EAB049-F694-8EDA-C54C-17377620FF09}"/>
              </a:ext>
            </a:extLst>
          </p:cNvPr>
          <p:cNvPicPr>
            <a:picLocks noChangeAspect="1"/>
          </p:cNvPicPr>
          <p:nvPr/>
        </p:nvPicPr>
        <p:blipFill>
          <a:blip r:embed="rId4"/>
          <a:stretch>
            <a:fillRect/>
          </a:stretch>
        </p:blipFill>
        <p:spPr>
          <a:xfrm>
            <a:off x="279415" y="3433153"/>
            <a:ext cx="2588821" cy="1456212"/>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AFA50F30-324A-F3FD-2E64-542F4A3AA4E8}"/>
                  </a:ext>
                </a:extLst>
              </p:cNvPr>
              <p:cNvSpPr txBox="1"/>
              <p:nvPr/>
            </p:nvSpPr>
            <p:spPr>
              <a:xfrm>
                <a:off x="1107870" y="2205851"/>
                <a:ext cx="7751123" cy="2755241"/>
              </a:xfrm>
              <a:prstGeom prst="rect">
                <a:avLst/>
              </a:prstGeom>
              <a:noFill/>
            </p:spPr>
            <p:txBody>
              <a:bodyPr wrap="square">
                <a:spAutoFit/>
              </a:bodyPr>
              <a:lstStyle/>
              <a:p>
                <a:pPr>
                  <a:lnSpc>
                    <a:spcPct val="150000"/>
                  </a:lnSpc>
                  <a:spcBef>
                    <a:spcPts val="600"/>
                  </a:spcBef>
                  <a:spcAft>
                    <a:spcPts val="300"/>
                  </a:spcAft>
                </a:pPr>
                <a:r>
                  <a:rPr lang="en-US" sz="21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100" i="1" kern="100" dirty="0">
                  <a:effectLst/>
                  <a:latin typeface="+mj-lt"/>
                  <a:ea typeface="Times New Roman" panose="02020603050405020304" pitchFamily="18"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9</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100" kern="100" dirty="0">
                    <a:effectLst/>
                    <a:latin typeface="+mj-lt"/>
                    <a:ea typeface="Times New Roman" panose="02020603050405020304" pitchFamily="18" charset="0"/>
                    <a:cs typeface="Times New Roman" panose="02020603050405020304" pitchFamily="18" charset="0"/>
                  </a:rPr>
                  <a:t> </a:t>
                </a:r>
                <a:endParaRPr lang="en-US" sz="2100" kern="100" dirty="0">
                  <a:latin typeface="+mj-lt"/>
                  <a:ea typeface="Calibri" panose="020F0502020204030204" pitchFamily="34" charset="0"/>
                  <a:cs typeface="Times New Roman" panose="02020603050405020304" pitchFamily="18" charset="0"/>
                </a:endParaRPr>
              </a:p>
              <a:p>
                <a:pPr>
                  <a:lnSpc>
                    <a:spcPct val="150000"/>
                  </a:lnSpc>
                  <a:spcBef>
                    <a:spcPts val="600"/>
                  </a:spcBef>
                  <a:spcAft>
                    <a:spcPts val="300"/>
                  </a:spcAft>
                </a:pPr>
                <a:r>
                  <a:rPr lang="en-US" sz="21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e>
                          <m:sup>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1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1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AFA50F30-324A-F3FD-2E64-542F4A3AA4E8}"/>
                  </a:ext>
                </a:extLst>
              </p:cNvPr>
              <p:cNvSpPr txBox="1">
                <a:spLocks noRot="1" noChangeAspect="1" noMove="1" noResize="1" noEditPoints="1" noAdjustHandles="1" noChangeArrowheads="1" noChangeShapeType="1" noTextEdit="1"/>
              </p:cNvSpPr>
              <p:nvPr/>
            </p:nvSpPr>
            <p:spPr>
              <a:xfrm>
                <a:off x="1107870" y="2205851"/>
                <a:ext cx="7751123" cy="2755241"/>
              </a:xfrm>
              <a:prstGeom prst="rect">
                <a:avLst/>
              </a:prstGeom>
              <a:blipFill>
                <a:blip r:embed="rId5"/>
                <a:stretch>
                  <a:fillRect l="-94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CF1FFCCF-296A-33DD-7BEE-799320969F35}"/>
              </a:ext>
            </a:extLst>
          </p:cNvPr>
          <p:cNvGrpSpPr/>
          <p:nvPr/>
        </p:nvGrpSpPr>
        <p:grpSpPr>
          <a:xfrm>
            <a:off x="3514827" y="352937"/>
            <a:ext cx="2114343" cy="739140"/>
            <a:chOff x="1624734" y="1360680"/>
            <a:chExt cx="5309466" cy="1569778"/>
          </a:xfrm>
        </p:grpSpPr>
        <p:sp>
          <p:nvSpPr>
            <p:cNvPr id="5" name="Rectangle 4">
              <a:extLst>
                <a:ext uri="{FF2B5EF4-FFF2-40B4-BE49-F238E27FC236}">
                  <a16:creationId xmlns:a16="http://schemas.microsoft.com/office/drawing/2014/main" id="{19AE1E5E-22E7-94C3-7F9E-FFA411F8F908}"/>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id="{0ACB0EF6-5FD9-9E87-9713-8256CD9F3B6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4</a:t>
              </a:r>
            </a:p>
          </p:txBody>
        </p:sp>
      </p:grpSp>
    </p:spTree>
    <p:extLst>
      <p:ext uri="{BB962C8B-B14F-4D97-AF65-F5344CB8AC3E}">
        <p14:creationId xmlns:p14="http://schemas.microsoft.com/office/powerpoint/2010/main" val="1312843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388917" y="569197"/>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649398" y="811963"/>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621068" y="1425805"/>
                <a:ext cx="8012293" cy="3530197"/>
              </a:xfrm>
              <a:prstGeom prst="rect">
                <a:avLst/>
              </a:prstGeom>
              <a:noFill/>
            </p:spPr>
            <p:txBody>
              <a:bodyPr wrap="square">
                <a:spAutoFit/>
              </a:bodyPr>
              <a:lstStyle/>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kí</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hiệu</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=0</m:t>
                    </m:r>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a:latin typeface="+mj-lt"/>
                    <a:ea typeface="Calibri" panose="020F0502020204030204" pitchFamily="34" charset="0"/>
                    <a:cs typeface="Times New Roman" panose="02020603050405020304" pitchFamily="18" charset="0"/>
                  </a:rPr>
                  <a:t>Ta </a:t>
                </a:r>
                <a:r>
                  <a:rPr lang="en-US" sz="1800" kern="100" dirty="0" err="1">
                    <a:latin typeface="+mj-lt"/>
                    <a:ea typeface="Calibri" panose="020F0502020204030204" pitchFamily="34" charset="0"/>
                    <a:cs typeface="Times New Roman" panose="02020603050405020304" pitchFamily="18" charset="0"/>
                  </a:rPr>
                  <a:t>có</a:t>
                </a:r>
                <a:r>
                  <a:rPr lang="en-US" sz="1800" kern="100" dirty="0">
                    <a:latin typeface="+mj-lt"/>
                    <a:ea typeface="Calibri" panose="020F0502020204030204" pitchFamily="34" charset="0"/>
                    <a:cs typeface="Times New Roman" panose="02020603050405020304" pitchFamily="18" charset="0"/>
                  </a:rPr>
                  <a:t>:</a:t>
                </a:r>
                <a:r>
                  <a:rPr lang="en-US" sz="1800" i="1"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600"/>
                  </a:spcBef>
                  <a:spcAft>
                    <a:spcPts val="300"/>
                  </a:spcAft>
                  <a:buFont typeface="Arial" panose="020B0604020202020204" pitchFamily="34" charset="0"/>
                  <a:buChar char="•"/>
                </a:pP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Times New Roman" panose="02020603050405020304" pitchFamily="18" charset="0"/>
                    <a:cs typeface="Times New Roman" panose="02020603050405020304" pitchFamily="18" charset="0"/>
                  </a:rPr>
                  <a:t> </a:t>
                </a:r>
                <a:r>
                  <a:rPr lang="en-US" sz="1800" kern="100" dirty="0" err="1">
                    <a:latin typeface="+mj-lt"/>
                    <a:ea typeface="Times New Roman" panose="02020603050405020304" pitchFamily="18" charset="0"/>
                    <a:cs typeface="Times New Roman" panose="02020603050405020304" pitchFamily="18" charset="0"/>
                  </a:rPr>
                  <a:t>là</a:t>
                </a:r>
                <a:r>
                  <a:rPr lang="en-US" sz="1800" kern="100" dirty="0">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e>
                    </m:d>
                    <m:r>
                      <a:rPr lang="en-US" sz="18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𝐵</m:t>
                        </m:r>
                      </m:den>
                    </m:f>
                  </m:oMath>
                </a14:m>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latin typeface="+mj-lt"/>
                    <a:ea typeface="Calibri" panose="020F0502020204030204" pitchFamily="34" charset="0"/>
                    <a:cs typeface="Times New Roman" panose="02020603050405020304" pitchFamily="18" charset="0"/>
                  </a:rPr>
                  <a:t>Chẳng</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hạn</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Ngược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lại</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err="1">
                    <a:latin typeface="+mj-lt"/>
                    <a:ea typeface="Calibri" panose="020F0502020204030204" pitchFamily="34" charset="0"/>
                    <a:cs typeface="Times New Roman" panose="02020603050405020304" pitchFamily="18" charset="0"/>
                  </a:rPr>
                  <a:t>là</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đối</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của</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phân</a:t>
                </a:r>
                <a:r>
                  <a:rPr lang="en-US" sz="1800" kern="100" dirty="0">
                    <a:latin typeface="+mj-lt"/>
                    <a:ea typeface="Calibri" panose="020F0502020204030204" pitchFamily="34" charset="0"/>
                    <a:cs typeface="Times New Roman" panose="02020603050405020304" pitchFamily="18" charset="0"/>
                  </a:rPr>
                  <a:t> </a:t>
                </a:r>
                <a:r>
                  <a:rPr lang="en-US" sz="1800" kern="100" dirty="0" err="1">
                    <a:latin typeface="+mj-lt"/>
                    <a:ea typeface="Calibri" panose="020F0502020204030204" pitchFamily="34" charset="0"/>
                    <a:cs typeface="Times New Roman" panose="02020603050405020304" pitchFamily="18" charset="0"/>
                  </a:rPr>
                  <a:t>thức</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−3</m:t>
                        </m:r>
                        <m:r>
                          <a:rPr lang="en-US" sz="1800" i="1" kern="100">
                            <a:latin typeface="Cambria Math" panose="02040503050406030204" pitchFamily="18" charset="0"/>
                            <a:ea typeface="Calibri" panose="020F0502020204030204" pitchFamily="34" charset="0"/>
                            <a:cs typeface="Times New Roman" panose="02020603050405020304" pitchFamily="18" charset="0"/>
                          </a:rPr>
                          <m:t>𝑥𝑦</m:t>
                        </m:r>
                      </m:num>
                      <m:den>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latin typeface="Cambria Math" panose="02040503050406030204" pitchFamily="18" charset="0"/>
                                <a:ea typeface="Calibri" panose="020F0502020204030204" pitchFamily="34" charset="0"/>
                                <a:cs typeface="Times New Roman" panose="02020603050405020304" pitchFamily="18" charset="0"/>
                              </a:rPr>
                              <m:t>𝑦</m:t>
                            </m:r>
                          </m:e>
                          <m:sup>
                            <m:r>
                              <a:rPr lang="en-US" sz="1800" i="1" kern="100">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1800" kern="100" dirty="0">
                    <a:latin typeface="+mj-lt"/>
                    <a:ea typeface="Calibri" panose="020F0502020204030204" pitchFamily="34" charset="0"/>
                    <a:cs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621068" y="1425805"/>
                <a:ext cx="8012293" cy="3530197"/>
              </a:xfrm>
              <a:prstGeom prst="rect">
                <a:avLst/>
              </a:prstGeom>
              <a:blipFill>
                <a:blip r:embed="rId4"/>
                <a:stretch>
                  <a:fillRect l="-685" r="-609"/>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645615"/>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192339674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heel(1)">
                                      <p:cBhvr>
                                        <p:cTn id="29" dur="50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7" name="Google Shape;607;p31"/>
          <p:cNvSpPr/>
          <p:nvPr/>
        </p:nvSpPr>
        <p:spPr>
          <a:xfrm>
            <a:off x="2315749" y="4873480"/>
            <a:ext cx="108899" cy="80261"/>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1265873" y="3598648"/>
            <a:ext cx="3681247" cy="1467805"/>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1"/>
          <p:cNvGrpSpPr/>
          <p:nvPr/>
        </p:nvGrpSpPr>
        <p:grpSpPr>
          <a:xfrm>
            <a:off x="7945613" y="2133475"/>
            <a:ext cx="104150" cy="104150"/>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31"/>
          <p:cNvGrpSpPr/>
          <p:nvPr/>
        </p:nvGrpSpPr>
        <p:grpSpPr>
          <a:xfrm>
            <a:off x="8347088" y="2976150"/>
            <a:ext cx="109300" cy="109625"/>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31"/>
          <p:cNvSpPr/>
          <p:nvPr/>
        </p:nvSpPr>
        <p:spPr>
          <a:xfrm>
            <a:off x="8181188" y="26011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1494325" y="3188150"/>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1172313" y="3525075"/>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6786" y="176733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7937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177651" y="1791598"/>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4;p31">
            <a:extLst>
              <a:ext uri="{FF2B5EF4-FFF2-40B4-BE49-F238E27FC236}">
                <a16:creationId xmlns:a16="http://schemas.microsoft.com/office/drawing/2014/main" id="{64648973-AEC1-146B-D410-91BF4D743C1F}"/>
              </a:ext>
            </a:extLst>
          </p:cNvPr>
          <p:cNvSpPr txBox="1">
            <a:spLocks/>
          </p:cNvSpPr>
          <p:nvPr/>
        </p:nvSpPr>
        <p:spPr>
          <a:xfrm>
            <a:off x="979418" y="752042"/>
            <a:ext cx="7241093" cy="32809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4500" dirty="0">
                <a:solidFill>
                  <a:schemeClr val="tx1"/>
                </a:solidFill>
                <a:latin typeface="Arial" panose="020B0604020202020204" pitchFamily="34" charset="0"/>
                <a:cs typeface="Arial" panose="020B0604020202020204" pitchFamily="34" charset="0"/>
              </a:rPr>
              <a:t>BÀI 2: </a:t>
            </a:r>
          </a:p>
          <a:p>
            <a:pPr>
              <a:lnSpc>
                <a:spcPct val="150000"/>
              </a:lnSpc>
            </a:pPr>
            <a:r>
              <a:rPr lang="nn-NO" sz="4500" dirty="0">
                <a:solidFill>
                  <a:schemeClr val="tx1"/>
                </a:solidFill>
                <a:latin typeface="Arial" panose="020B0604020202020204" pitchFamily="34" charset="0"/>
                <a:cs typeface="Arial" panose="020B0604020202020204" pitchFamily="34" charset="0"/>
              </a:rPr>
              <a:t>PHÉP CỘNG, PHÉP TRỪ PHÂN THỨC ĐẠI SỐ</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63018" y="1065445"/>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EA01A648-1C2C-5011-AE9A-910850DD29FE}"/>
              </a:ext>
            </a:extLst>
          </p:cNvPr>
          <p:cNvGrpSpPr/>
          <p:nvPr/>
        </p:nvGrpSpPr>
        <p:grpSpPr>
          <a:xfrm>
            <a:off x="923499" y="1308211"/>
            <a:ext cx="2054523" cy="734372"/>
            <a:chOff x="462914" y="2655514"/>
            <a:chExt cx="2150995" cy="734372"/>
          </a:xfrm>
        </p:grpSpPr>
        <p:pic>
          <p:nvPicPr>
            <p:cNvPr id="4" name="Picture 25">
              <a:extLst>
                <a:ext uri="{FF2B5EF4-FFF2-40B4-BE49-F238E27FC236}">
                  <a16:creationId xmlns:a16="http://schemas.microsoft.com/office/drawing/2014/main" id="{82B68239-CC9F-2A4A-9B7A-B17E6C3C4128}"/>
                </a:ext>
              </a:extLst>
            </p:cNvPr>
            <p:cNvPicPr>
              <a:picLocks noChangeAspect="1"/>
            </p:cNvPicPr>
            <p:nvPr/>
          </p:nvPicPr>
          <p:blipFill>
            <a:blip r:embed="rId3"/>
            <a:srcRect/>
            <a:stretch/>
          </p:blipFill>
          <p:spPr>
            <a:xfrm>
              <a:off x="1845054" y="2655514"/>
              <a:ext cx="768855" cy="734372"/>
            </a:xfrm>
            <a:prstGeom prst="rect">
              <a:avLst/>
            </a:prstGeom>
          </p:spPr>
        </p:pic>
        <p:sp>
          <p:nvSpPr>
            <p:cNvPr id="5" name="TextBox 4">
              <a:extLst>
                <a:ext uri="{FF2B5EF4-FFF2-40B4-BE49-F238E27FC236}">
                  <a16:creationId xmlns:a16="http://schemas.microsoft.com/office/drawing/2014/main" id="{7B3DB2B7-DF9E-C4C0-F67B-1F3ADEC7A8F9}"/>
                </a:ext>
              </a:extLst>
            </p:cNvPr>
            <p:cNvSpPr txBox="1"/>
            <p:nvPr/>
          </p:nvSpPr>
          <p:spPr>
            <a:xfrm>
              <a:off x="462914" y="2746326"/>
              <a:ext cx="1561163"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lang="en-US" sz="2000" b="1" i="1" dirty="0" err="1">
                  <a:ea typeface="Arial" panose="020B0604020202020204" pitchFamily="34" charset="0"/>
                  <a:cs typeface="Times New Roman" panose="02020603050405020304" pitchFamily="18" charset="0"/>
                </a:rPr>
                <a:t>Nhận</a:t>
              </a:r>
              <a:r>
                <a:rPr lang="en-US" sz="2000" b="1" i="1" dirty="0">
                  <a:ea typeface="Arial" panose="020B0604020202020204" pitchFamily="34" charset="0"/>
                  <a:cs typeface="Times New Roman" panose="02020603050405020304" pitchFamily="18" charset="0"/>
                </a:rPr>
                <a:t> </a:t>
              </a:r>
              <a:r>
                <a:rPr lang="en-US" sz="2000" b="1" i="1" dirty="0" err="1">
                  <a:ea typeface="Arial" panose="020B0604020202020204" pitchFamily="34" charset="0"/>
                  <a:cs typeface="Times New Roman" panose="02020603050405020304" pitchFamily="18" charset="0"/>
                </a:rPr>
                <a:t>xét</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B669814-4E9D-FC67-B7CB-9CE655D596B9}"/>
                  </a:ext>
                </a:extLst>
              </p:cNvPr>
              <p:cNvSpPr txBox="1"/>
              <p:nvPr/>
            </p:nvSpPr>
            <p:spPr>
              <a:xfrm>
                <a:off x="565946" y="1986831"/>
                <a:ext cx="8304922" cy="2536079"/>
              </a:xfrm>
              <a:prstGeom prst="rect">
                <a:avLst/>
              </a:prstGeom>
              <a:noFill/>
            </p:spPr>
            <p:txBody>
              <a:bodyPr wrap="square">
                <a:spAutoFit/>
              </a:bodyPr>
              <a:lstStyle/>
              <a:p>
                <a:pPr marL="342900" indent="-342900" algn="just">
                  <a:lnSpc>
                    <a:spcPct val="150000"/>
                  </a:lnSpc>
                  <a:spcBef>
                    <a:spcPts val="600"/>
                  </a:spcBef>
                  <a:spcAft>
                    <a:spcPts val="300"/>
                  </a:spcAft>
                  <a:buFont typeface="Arial" panose="020B0604020202020204" pitchFamily="34" charset="0"/>
                  <a:buChar char="•"/>
                </a:pPr>
                <a:r>
                  <a:rPr lang="en-US" sz="2000" kern="100" dirty="0" err="1">
                    <a:latin typeface="+mj-lt"/>
                    <a:ea typeface="Calibri" panose="020F0502020204030204" pitchFamily="34" charset="0"/>
                    <a:cs typeface="Times New Roman" panose="02020603050405020304" pitchFamily="18" charset="0"/>
                  </a:rPr>
                  <a:t>Muốn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trừ</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cho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ta </a:t>
                </a:r>
                <a:r>
                  <a:rPr lang="en-US" sz="2000" kern="100" dirty="0" err="1">
                    <a:latin typeface="+mj-lt"/>
                    <a:ea typeface="Calibri" panose="020F0502020204030204" pitchFamily="34" charset="0"/>
                    <a:cs typeface="Times New Roman" panose="02020603050405020304" pitchFamily="18" charset="0"/>
                  </a:rPr>
                  <a:t>có</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cộng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đối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phân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thức</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tức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den>
                      </m:f>
                      <m:r>
                        <a:rPr lang="en-US" sz="2000" i="1"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latin typeface="Cambria Math" panose="02040503050406030204" pitchFamily="18" charset="0"/>
                              <a:ea typeface="Calibri" panose="020F0502020204030204" pitchFamily="34" charset="0"/>
                              <a:cs typeface="Times New Roman" panose="02020603050405020304" pitchFamily="18" charset="0"/>
                            </a:rPr>
                            <m:t>− </m:t>
                          </m:r>
                          <m:f>
                            <m:f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latin typeface="Cambria Math" panose="02040503050406030204" pitchFamily="18" charset="0"/>
                                  <a:ea typeface="Calibri" panose="020F0502020204030204" pitchFamily="34" charset="0"/>
                                  <a:cs typeface="Times New Roman" panose="02020603050405020304" pitchFamily="18" charset="0"/>
                                </a:rPr>
                                <m:t>𝐶</m:t>
                              </m:r>
                            </m:num>
                            <m:den>
                              <m:r>
                                <a:rPr lang="en-US" sz="2000" i="1" kern="100">
                                  <a:latin typeface="Cambria Math" panose="02040503050406030204" pitchFamily="18" charset="0"/>
                                  <a:ea typeface="Calibri" panose="020F0502020204030204" pitchFamily="34" charset="0"/>
                                  <a:cs typeface="Times New Roman" panose="02020603050405020304" pitchFamily="18" charset="0"/>
                                </a:rPr>
                                <m:t>𝐷</m:t>
                              </m:r>
                            </m:den>
                          </m:f>
                        </m:e>
                      </m:d>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565946" y="1986831"/>
                <a:ext cx="8304922" cy="2536079"/>
              </a:xfrm>
              <a:prstGeom prst="rect">
                <a:avLst/>
              </a:prstGeom>
              <a:blipFill>
                <a:blip r:embed="rId4"/>
                <a:stretch>
                  <a:fillRect l="-661"/>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D4ECA01D-E379-8067-ACDA-E7CEE1D379EF}"/>
              </a:ext>
            </a:extLst>
          </p:cNvPr>
          <p:cNvSpPr/>
          <p:nvPr/>
        </p:nvSpPr>
        <p:spPr>
          <a:xfrm>
            <a:off x="3191493" y="270828"/>
            <a:ext cx="2761014" cy="742950"/>
          </a:xfrm>
          <a:prstGeom prst="roundRect">
            <a:avLst/>
          </a:prstGeom>
          <a:solidFill>
            <a:srgbClr val="ACDEBB"/>
          </a:solidFill>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b="1" dirty="0">
                <a:solidFill>
                  <a:schemeClr val="tx1"/>
                </a:solidFill>
                <a:latin typeface="Arial (Body)"/>
              </a:rPr>
              <a:t>2</a:t>
            </a:r>
            <a:r>
              <a:rPr kumimoji="0" lang="en-US" sz="2300" b="1" i="0" u="none" strike="noStrike" kern="0" cap="none" spc="0" normalizeH="0" baseline="0" noProof="0" dirty="0">
                <a:ln>
                  <a:noFill/>
                </a:ln>
                <a:solidFill>
                  <a:schemeClr val="tx1"/>
                </a:solidFill>
                <a:effectLst/>
                <a:uLnTx/>
                <a:uFillTx/>
                <a:latin typeface="Arial (Body)"/>
                <a:ea typeface="+mn-ea"/>
                <a:cs typeface="+mn-cs"/>
                <a:sym typeface="Arial"/>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đối</a:t>
            </a:r>
            <a:endParaRPr kumimoji="0" lang="en-US" sz="2300" b="1" i="0" u="none" strike="noStrike" kern="0" cap="none" spc="0" normalizeH="0" baseline="0" noProof="0" dirty="0">
              <a:ln>
                <a:noFill/>
              </a:ln>
              <a:solidFill>
                <a:schemeClr val="tx1"/>
              </a:solidFill>
              <a:effectLst/>
              <a:uLnTx/>
              <a:uFillTx/>
              <a:latin typeface="Arial (Body)"/>
              <a:ea typeface="+mn-ea"/>
              <a:cs typeface="+mn-cs"/>
              <a:sym typeface="Arial"/>
            </a:endParaRPr>
          </a:p>
        </p:txBody>
      </p:sp>
    </p:spTree>
    <p:extLst>
      <p:ext uri="{BB962C8B-B14F-4D97-AF65-F5344CB8AC3E}">
        <p14:creationId xmlns:p14="http://schemas.microsoft.com/office/powerpoint/2010/main" val="3764680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id="{8BFB68A0-5999-ECBC-737C-6882367EABB6}"/>
              </a:ext>
            </a:extLst>
          </p:cNvPr>
          <p:cNvSpPr txBox="1"/>
          <p:nvPr/>
        </p:nvSpPr>
        <p:spPr>
          <a:xfrm>
            <a:off x="3069770" y="304491"/>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6: SGK – tr.42</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CFDAC35F-9456-1126-1CEB-439E539DA435}"/>
              </a:ext>
            </a:extLst>
          </p:cNvPr>
          <p:cNvSpPr txBox="1"/>
          <p:nvPr/>
        </p:nvSpPr>
        <p:spPr>
          <a:xfrm>
            <a:off x="856903" y="1149856"/>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5" name="Oval Callout 29">
            <a:extLst>
              <a:ext uri="{FF2B5EF4-FFF2-40B4-BE49-F238E27FC236}">
                <a16:creationId xmlns:a16="http://schemas.microsoft.com/office/drawing/2014/main" id="{7442475F-45AB-B7B4-58D1-267E709E1B51}"/>
              </a:ext>
            </a:extLst>
          </p:cNvPr>
          <p:cNvSpPr/>
          <p:nvPr/>
        </p:nvSpPr>
        <p:spPr>
          <a:xfrm>
            <a:off x="542552" y="1949784"/>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29BBDF-CA0A-E774-667A-E3BC06D98C94}"/>
                  </a:ext>
                </a:extLst>
              </p:cNvPr>
              <p:cNvSpPr txBox="1"/>
              <p:nvPr/>
            </p:nvSpPr>
            <p:spPr>
              <a:xfrm>
                <a:off x="3437562" y="919452"/>
                <a:ext cx="4849535" cy="83484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6" name="TextBox 5">
                <a:extLst>
                  <a:ext uri="{FF2B5EF4-FFF2-40B4-BE49-F238E27FC236}">
                    <a16:creationId xmlns:a16="http://schemas.microsoft.com/office/drawing/2014/main" id="{CC29BBDF-CA0A-E774-667A-E3BC06D98C94}"/>
                  </a:ext>
                </a:extLst>
              </p:cNvPr>
              <p:cNvSpPr txBox="1">
                <a:spLocks noRot="1" noChangeAspect="1" noMove="1" noResize="1" noEditPoints="1" noAdjustHandles="1" noChangeArrowheads="1" noChangeShapeType="1" noTextEdit="1"/>
              </p:cNvSpPr>
              <p:nvPr/>
            </p:nvSpPr>
            <p:spPr>
              <a:xfrm>
                <a:off x="3437562" y="919452"/>
                <a:ext cx="4849535" cy="834844"/>
              </a:xfrm>
              <a:prstGeom prst="rect">
                <a:avLst/>
              </a:prstGeom>
              <a:blipFill>
                <a:blip r:embed="rId3"/>
                <a:stretch>
                  <a:fillRect l="-15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0DBE05-7E64-C733-EFE6-6DAE26DABD1E}"/>
                  </a:ext>
                </a:extLst>
              </p:cNvPr>
              <p:cNvSpPr txBox="1"/>
              <p:nvPr/>
            </p:nvSpPr>
            <p:spPr>
              <a:xfrm>
                <a:off x="684031" y="2420571"/>
                <a:ext cx="7747450" cy="79592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B90DBE05-7E64-C733-EFE6-6DAE26DABD1E}"/>
                  </a:ext>
                </a:extLst>
              </p:cNvPr>
              <p:cNvSpPr txBox="1">
                <a:spLocks noRot="1" noChangeAspect="1" noMove="1" noResize="1" noEditPoints="1" noAdjustHandles="1" noChangeArrowheads="1" noChangeShapeType="1" noTextEdit="1"/>
              </p:cNvSpPr>
              <p:nvPr/>
            </p:nvSpPr>
            <p:spPr>
              <a:xfrm>
                <a:off x="684031" y="2420571"/>
                <a:ext cx="7747450" cy="795924"/>
              </a:xfrm>
              <a:prstGeom prst="rect">
                <a:avLst/>
              </a:prstGeom>
              <a:blipFill>
                <a:blip r:embed="rId4"/>
                <a:stretch>
                  <a:fillRect l="-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7512B7-16E5-0B3A-D598-885551B6D633}"/>
                  </a:ext>
                </a:extLst>
              </p:cNvPr>
              <p:cNvSpPr txBox="1"/>
              <p:nvPr/>
            </p:nvSpPr>
            <p:spPr>
              <a:xfrm>
                <a:off x="1708612" y="3216495"/>
                <a:ext cx="6722869" cy="1644809"/>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e>
                    </m:d>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b="0" kern="1200" dirty="0">
                  <a:solidFill>
                    <a:prstClr val="black"/>
                  </a:solidFill>
                  <a:latin typeface="+mj-lt"/>
                  <a:ea typeface="+mn-ea"/>
                  <a:cs typeface="Arial" panose="020B0604020202020204" pitchFamily="34" charset="0"/>
                </a:endParaRPr>
              </a:p>
              <a:p>
                <a:pPr algn="just">
                  <a:lnSpc>
                    <a:spcPct val="150000"/>
                  </a:lnSpc>
                  <a:buClrTx/>
                  <a:buFontTx/>
                  <a:buNone/>
                </a:pPr>
                <a:r>
                  <a:rPr lang="en-US" sz="2100" b="0" kern="1200" dirty="0">
                    <a:solidFill>
                      <a:prstClr val="black"/>
                    </a:solidFill>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
                          <m:dPr>
                            <m:ctrlPr>
                              <a:rPr lang="en-US" sz="2100" b="0" i="1" kern="1200" smtClean="0">
                                <a:solidFill>
                                  <a:prstClr val="black"/>
                                </a:solidFill>
                                <a:latin typeface="Cambria Math" panose="02040503050406030204" pitchFamily="18" charset="0"/>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8" name="TextBox 7">
                <a:extLst>
                  <a:ext uri="{FF2B5EF4-FFF2-40B4-BE49-F238E27FC236}">
                    <a16:creationId xmlns:a16="http://schemas.microsoft.com/office/drawing/2014/main" id="{5F7512B7-16E5-0B3A-D598-885551B6D633}"/>
                  </a:ext>
                </a:extLst>
              </p:cNvPr>
              <p:cNvSpPr txBox="1">
                <a:spLocks noRot="1" noChangeAspect="1" noMove="1" noResize="1" noEditPoints="1" noAdjustHandles="1" noChangeArrowheads="1" noChangeShapeType="1" noTextEdit="1"/>
              </p:cNvSpPr>
              <p:nvPr/>
            </p:nvSpPr>
            <p:spPr>
              <a:xfrm>
                <a:off x="1708612" y="3216495"/>
                <a:ext cx="6722869" cy="1644809"/>
              </a:xfrm>
              <a:prstGeom prst="rect">
                <a:avLst/>
              </a:prstGeom>
              <a:blipFill>
                <a:blip r:embed="rId5"/>
                <a:stretch>
                  <a:fillRect l="-1088"/>
                </a:stretch>
              </a:blipFill>
            </p:spPr>
            <p:txBody>
              <a:bodyPr/>
              <a:lstStyle/>
              <a:p>
                <a:r>
                  <a:rPr lang="en-US">
                    <a:noFill/>
                  </a:rPr>
                  <a:t> </a:t>
                </a:r>
              </a:p>
            </p:txBody>
          </p:sp>
        </mc:Fallback>
      </mc:AlternateContent>
    </p:spTree>
    <p:extLst>
      <p:ext uri="{BB962C8B-B14F-4D97-AF65-F5344CB8AC3E}">
        <p14:creationId xmlns:p14="http://schemas.microsoft.com/office/powerpoint/2010/main" val="6338266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5" name="Rectangle 4">
            <a:extLst>
              <a:ext uri="{FF2B5EF4-FFF2-40B4-BE49-F238E27FC236}">
                <a16:creationId xmlns:a16="http://schemas.microsoft.com/office/drawing/2014/main" id="{D7061576-B9F8-778E-BACB-7C7A7480AF28}"/>
              </a:ext>
            </a:extLst>
          </p:cNvPr>
          <p:cNvSpPr/>
          <p:nvPr/>
        </p:nvSpPr>
        <p:spPr>
          <a:xfrm>
            <a:off x="4348841" y="2040246"/>
            <a:ext cx="778826" cy="456535"/>
          </a:xfrm>
          <a:prstGeom prst="rect">
            <a:avLst/>
          </a:prstGeom>
        </p:spPr>
        <p:txBody>
          <a:bodyPr wrap="square">
            <a:spAutoFit/>
          </a:bodyPr>
          <a:lstStyle/>
          <a:p>
            <a:pPr algn="just" defTabSz="609630">
              <a:lnSpc>
                <a:spcPct val="150000"/>
              </a:lnSpc>
              <a:buClrTx/>
              <a:buFontTx/>
              <a:buNone/>
              <a:defRPr/>
            </a:pPr>
            <a:r>
              <a:rPr lang="vi-VN" sz="1800" b="1" u="sng" kern="1200" dirty="0">
                <a:solidFill>
                  <a:prstClr val="black"/>
                </a:solidFill>
                <a:latin typeface="Arial" panose="020B0604020202020204" pitchFamily="34" charset="0"/>
                <a:ea typeface="+mn-ea"/>
                <a:cs typeface="Arial" panose="020B0604020202020204" pitchFamily="34" charset="0"/>
              </a:rPr>
              <a:t>Giải</a:t>
            </a:r>
            <a:endParaRPr lang="en-US" sz="1800" b="1" u="sng" kern="1200" dirty="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09B1F4BC-6259-9B20-EB80-7F8597B45DF0}"/>
              </a:ext>
            </a:extLst>
          </p:cNvPr>
          <p:cNvGrpSpPr/>
          <p:nvPr/>
        </p:nvGrpSpPr>
        <p:grpSpPr>
          <a:xfrm>
            <a:off x="3514827" y="293560"/>
            <a:ext cx="2114343" cy="739140"/>
            <a:chOff x="1624734" y="1360680"/>
            <a:chExt cx="5309466" cy="1569778"/>
          </a:xfrm>
        </p:grpSpPr>
        <p:sp>
          <p:nvSpPr>
            <p:cNvPr id="8" name="Rectangle 7">
              <a:extLst>
                <a:ext uri="{FF2B5EF4-FFF2-40B4-BE49-F238E27FC236}">
                  <a16:creationId xmlns:a16="http://schemas.microsoft.com/office/drawing/2014/main" id="{A51FCE61-CA0D-BDCB-265A-BC0EA0E0F2B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9" name="Rectangle 8">
              <a:extLst>
                <a:ext uri="{FF2B5EF4-FFF2-40B4-BE49-F238E27FC236}">
                  <a16:creationId xmlns:a16="http://schemas.microsoft.com/office/drawing/2014/main" id="{E5781B34-EBE7-7115-76AE-3D1C7ECB559B}"/>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lang="en-US" sz="2200" b="1" kern="1200" dirty="0">
                  <a:solidFill>
                    <a:prstClr val="black"/>
                  </a:solidFill>
                  <a:latin typeface="+mj-lt"/>
                  <a:ea typeface="+mn-ea"/>
                  <a:cs typeface="Arial" panose="020B0604020202020204" pitchFamily="34" charset="0"/>
                </a:rPr>
                <a:t> 5</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8981B5EA-ACB1-C0D1-C9AA-DB292D2158A7}"/>
              </a:ext>
            </a:extLst>
          </p:cNvPr>
          <p:cNvGrpSpPr/>
          <p:nvPr/>
        </p:nvGrpSpPr>
        <p:grpSpPr>
          <a:xfrm>
            <a:off x="1664445" y="1179996"/>
            <a:ext cx="5815105" cy="778996"/>
            <a:chOff x="1234023" y="1158850"/>
            <a:chExt cx="5760550" cy="778996"/>
          </a:xfrm>
        </p:grpSpPr>
        <p:sp>
          <p:nvSpPr>
            <p:cNvPr id="10" name="TextBox 9">
              <a:extLst>
                <a:ext uri="{FF2B5EF4-FFF2-40B4-BE49-F238E27FC236}">
                  <a16:creationId xmlns:a16="http://schemas.microsoft.com/office/drawing/2014/main" id="{62296C54-C948-D0B7-5D62-1F3B89DC87B2}"/>
                </a:ext>
              </a:extLst>
            </p:cNvPr>
            <p:cNvSpPr txBox="1"/>
            <p:nvPr/>
          </p:nvSpPr>
          <p:spPr>
            <a:xfrm>
              <a:off x="1234023" y="1322042"/>
              <a:ext cx="2713167"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một</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hợp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lí</a:t>
              </a:r>
              <a:r>
                <a:rPr lang="en-US" sz="2100" kern="1200" dirty="0">
                  <a:solidFill>
                    <a:prstClr val="black"/>
                  </a:solidFill>
                  <a:latin typeface="+mj-lt"/>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D040019-C4FE-571D-310B-21BF1775AF9F}"/>
                    </a:ext>
                  </a:extLst>
                </p:cNvPr>
                <p:cNvSpPr txBox="1"/>
                <p:nvPr/>
              </p:nvSpPr>
              <p:spPr>
                <a:xfrm>
                  <a:off x="3946265" y="1158850"/>
                  <a:ext cx="3048308" cy="778996"/>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24</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num>
                        <m:den>
                          <m:r>
                            <a:rPr lang="en-US" sz="2100" b="0" i="1" kern="1200" smtClean="0">
                              <a:solidFill>
                                <a:prstClr val="black"/>
                              </a:solidFill>
                              <a:latin typeface="Cambria Math" panose="02040503050406030204" pitchFamily="18" charset="0"/>
                              <a:ea typeface="+mn-ea"/>
                              <a:cs typeface="Arial" panose="020B0604020202020204" pitchFamily="34" charset="0"/>
                            </a:rPr>
                            <m:t>4</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−9</m:t>
                          </m:r>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+8</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4D040019-C4FE-571D-310B-21BF1775AF9F}"/>
                    </a:ext>
                  </a:extLst>
                </p:cNvPr>
                <p:cNvSpPr txBox="1">
                  <a:spLocks noRot="1" noChangeAspect="1" noMove="1" noResize="1" noEditPoints="1" noAdjustHandles="1" noChangeArrowheads="1" noChangeShapeType="1" noTextEdit="1"/>
                </p:cNvSpPr>
                <p:nvPr/>
              </p:nvSpPr>
              <p:spPr>
                <a:xfrm>
                  <a:off x="3946265" y="1158850"/>
                  <a:ext cx="3048308" cy="77899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6C9B00-CC54-ACF1-B214-73033AAEDCA2}"/>
                  </a:ext>
                </a:extLst>
              </p:cNvPr>
              <p:cNvSpPr txBox="1"/>
              <p:nvPr/>
            </p:nvSpPr>
            <p:spPr>
              <a:xfrm>
                <a:off x="332509" y="2493197"/>
                <a:ext cx="8811491" cy="2353529"/>
              </a:xfrm>
              <a:prstGeom prst="rect">
                <a:avLst/>
              </a:prstGeom>
              <a:noFill/>
            </p:spPr>
            <p:txBody>
              <a:bodyPr wrap="square">
                <a:spAutoFit/>
              </a:bodyPr>
              <a:lstStyle/>
              <a:p>
                <a:pPr algn="just">
                  <a:lnSpc>
                    <a:spcPct val="150000"/>
                  </a:lnSpc>
                  <a:spcBef>
                    <a:spcPts val="600"/>
                  </a:spcBef>
                  <a:spcAft>
                    <a:spcPts val="300"/>
                  </a:spcAft>
                </a:pPr>
                <a:r>
                  <a:rPr lang="en-US" sz="1800" kern="100" dirty="0">
                    <a:solidFill>
                      <a:srgbClr val="000000"/>
                    </a:solidFill>
                    <a:effectLst/>
                    <a:latin typeface="+mj-lt"/>
                    <a:ea typeface="Times New Roman" panose="02020603050405020304" pitchFamily="18" charset="0"/>
                    <a:cs typeface="Times New Roman" panose="02020603050405020304" pitchFamily="18" charset="0"/>
                  </a:rPr>
                  <a:t>Ta </a:t>
                </a:r>
                <a:r>
                  <a:rPr lang="en-US" sz="1800" kern="100" dirty="0" err="1">
                    <a:solidFill>
                      <a:srgbClr val="000000"/>
                    </a:solidFill>
                    <a:effectLst/>
                    <a:latin typeface="+mj-lt"/>
                    <a:ea typeface="Times New Roman" panose="02020603050405020304" pitchFamily="18" charset="0"/>
                    <a:cs typeface="Times New Roman" panose="02020603050405020304" pitchFamily="18" charset="0"/>
                  </a:rPr>
                  <a:t>có</a:t>
                </a:r>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b="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i="1" kern="100" dirty="0">
                    <a:solidFill>
                      <a:srgbClr val="000000"/>
                    </a:solidFill>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+9</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en>
                    </m:f>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256C9B00-CC54-ACF1-B214-73033AAEDCA2}"/>
                  </a:ext>
                </a:extLst>
              </p:cNvPr>
              <p:cNvSpPr txBox="1">
                <a:spLocks noRot="1" noChangeAspect="1" noMove="1" noResize="1" noEditPoints="1" noAdjustHandles="1" noChangeArrowheads="1" noChangeShapeType="1" noTextEdit="1"/>
              </p:cNvSpPr>
              <p:nvPr/>
            </p:nvSpPr>
            <p:spPr>
              <a:xfrm>
                <a:off x="332509" y="2493197"/>
                <a:ext cx="8811491" cy="2353529"/>
              </a:xfrm>
              <a:prstGeom prst="rect">
                <a:avLst/>
              </a:prstGeom>
              <a:blipFill>
                <a:blip r:embed="rId4"/>
                <a:stretch>
                  <a:fillRect l="-62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F50F488-1E94-ED0E-A8D3-583ED8A50425}"/>
              </a:ext>
            </a:extLst>
          </p:cNvPr>
          <p:cNvPicPr>
            <a:picLocks noChangeAspect="1"/>
          </p:cNvPicPr>
          <p:nvPr/>
        </p:nvPicPr>
        <p:blipFill>
          <a:blip r:embed="rId5"/>
          <a:stretch>
            <a:fillRect/>
          </a:stretch>
        </p:blipFill>
        <p:spPr>
          <a:xfrm>
            <a:off x="7150558" y="1944805"/>
            <a:ext cx="1660933" cy="934275"/>
          </a:xfrm>
          <a:prstGeom prst="rect">
            <a:avLst/>
          </a:prstGeom>
        </p:spPr>
      </p:pic>
    </p:spTree>
    <p:extLst>
      <p:ext uri="{BB962C8B-B14F-4D97-AF65-F5344CB8AC3E}">
        <p14:creationId xmlns:p14="http://schemas.microsoft.com/office/powerpoint/2010/main" val="4158594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191919"/>
                </a:solidFill>
                <a:latin typeface="Arial" panose="020B0604020202020204" pitchFamily="34" charset="0"/>
                <a:ea typeface="+mn-ea"/>
                <a:cs typeface="Arial" panose="020B0604020202020204" pitchFamily="34" charset="0"/>
              </a:rPr>
              <a:t>LUYỆN TẬP</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cSld>
  <p:clrMapOvr>
    <a:masterClrMapping/>
  </p:clrMapOvr>
  <p:transition spd="med">
    <p:circl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2400" kern="1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5615FDC2-5DAE-01DC-73AC-64601178DA1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2"/>
                <a:stretch>
                  <a:fillRect/>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6612" y="3085925"/>
            <a:ext cx="1468595" cy="2057576"/>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2DE8C9A0-C97A-624C-3AC8-AB9E1DACB14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id="{A6FA1030-51E3-541C-FC12-EAD4A26C105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𝐴</m:t>
                        </m:r>
                        <m:r>
                          <a:rPr lang="fr-FR" sz="2800">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𝐶</m:t>
                        </m:r>
                      </m:num>
                      <m:den>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i="1">
                                <a:latin typeface="Cambria Math" panose="02040503050406030204" pitchFamily="18" charset="0"/>
                                <a:ea typeface="Arial" panose="020B0604020202020204" pitchFamily="34" charset="0"/>
                                <a:cs typeface="Times New Roman" panose="02020603050405020304" pitchFamily="18" charset="0"/>
                              </a:rPr>
                              <m:t>𝐵</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id="{372D6353-AD85-8B42-B496-6678D68673E2}"/>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fr-FR"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id="{A6A8ADF2-3762-1664-9D3E-3D2230AA262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1:</a:t>
                </a:r>
              </a:p>
              <a:p>
                <a:pPr algn="ctr">
                  <a:lnSpc>
                    <a:spcPct val="150000"/>
                  </a:lnSpc>
                  <a:spcAft>
                    <a:spcPts val="800"/>
                  </a:spcAft>
                </a:pP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Với</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B ≠ 0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thì</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kết</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quả</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của</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phép</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cộng</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en-US"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en-US" sz="2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Rounded Corners 17">
                <a:extLst>
                  <a:ext uri="{FF2B5EF4-FFF2-40B4-BE49-F238E27FC236}">
                    <a16:creationId xmlns:a16="http://schemas.microsoft.com/office/drawing/2014/main" id="{A6A8ADF2-3762-1664-9D3E-3D2230AA262A}"/>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8"/>
                <a:stretch>
                  <a:fillRect b="-2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1728F394-2715-18DC-B977-79A6B035E6DB}"/>
                  </a:ext>
                </a:extLst>
              </p:cNvPr>
              <p:cNvSpPr/>
              <p:nvPr/>
            </p:nvSpPr>
            <p:spPr>
              <a:xfrm>
                <a:off x="1334808" y="3359227"/>
                <a:ext cx="2914629" cy="873957"/>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latin typeface="Cambria Math" panose="02040503050406030204" pitchFamily="18" charset="0"/>
                            <a:ea typeface="Times New Roman" panose="02020603050405020304" pitchFamily="18" charset="0"/>
                            <a:cs typeface="Times New Roman" panose="02020603050405020304" pitchFamily="18" charset="0"/>
                          </a:rPr>
                          <m:t>𝐴</m:t>
                        </m:r>
                        <m:r>
                          <a:rPr lang="fr-FR" sz="2400" i="1">
                            <a:latin typeface="Cambria Math" panose="02040503050406030204" pitchFamily="18" charset="0"/>
                            <a:ea typeface="Times New Roman" panose="02020603050405020304" pitchFamily="18" charset="0"/>
                            <a:cs typeface="Times New Roman" panose="02020603050405020304" pitchFamily="18" charset="0"/>
                          </a:rPr>
                          <m:t>+</m:t>
                        </m:r>
                        <m:r>
                          <a:rPr lang="en-US" sz="24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4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1334808" y="3359227"/>
                <a:ext cx="2914629"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2:</a:t>
            </a:r>
          </a:p>
          <a:p>
            <a:pPr algn="ctr" defTabSz="685800">
              <a:lnSpc>
                <a:spcPct val="150000"/>
              </a:lnSpc>
              <a:buClrTx/>
            </a:pP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Chọn</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khẳng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định</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đúng</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a:t>
            </a:r>
            <a:endParaRPr lang="vi-VN" sz="2600" kern="1200" noProof="1">
              <a:solidFill>
                <a:prstClr val="black"/>
              </a:solidFill>
              <a:latin typeface="Arial" panose="020B0604020202020204" pitchFamily="34" charset="0"/>
              <a:cs typeface="Arial" panose="020B0604020202020204" pitchFamily="34" charset="0"/>
            </a:endParaRPr>
          </a:p>
        </p:txBody>
      </p:sp>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2"/>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3"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4"/>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𝐵𝐷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𝐴𝐷</m:t>
                        </m:r>
                      </m:num>
                      <m:den>
                        <m:r>
                          <a:rPr lang="en-US" sz="2200" b="0" i="1" smtClean="0">
                            <a:latin typeface="Cambria Math" panose="02040503050406030204" pitchFamily="18" charset="0"/>
                            <a:cs typeface="Times New Roman" panose="02020603050405020304" pitchFamily="18" charset="0"/>
                          </a:rPr>
                          <m:t>𝐵𝐶</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𝐴</m:t>
                        </m:r>
                      </m:num>
                      <m:den>
                        <m:r>
                          <a:rPr lang="en-US" sz="2200" b="0" i="1" smtClean="0">
                            <a:latin typeface="Cambria Math" panose="02040503050406030204" pitchFamily="18" charset="0"/>
                            <a:cs typeface="Times New Roman" panose="02020603050405020304" pitchFamily="18" charset="0"/>
                          </a:rPr>
                          <m:t>𝐵</m:t>
                        </m:r>
                      </m:den>
                    </m:f>
                    <m:r>
                      <a:rPr lang="en-US" sz="2200" b="0" i="1" smtClean="0">
                        <a:latin typeface="Cambria Math" panose="02040503050406030204" pitchFamily="18" charset="0"/>
                        <a:cs typeface="Times New Roman" panose="02020603050405020304" pitchFamily="18" charset="0"/>
                      </a:rPr>
                      <m:t>+</m:t>
                    </m:r>
                    <m:f>
                      <m:fPr>
                        <m:ctrlPr>
                          <a:rPr lang="en-US" sz="2200" b="0" i="1" smtClean="0">
                            <a:latin typeface="Cambria Math" panose="02040503050406030204" pitchFamily="18" charset="0"/>
                            <a:cs typeface="Times New Roman" panose="02020603050405020304" pitchFamily="18" charset="0"/>
                          </a:rPr>
                        </m:ctrlPr>
                      </m:fPr>
                      <m:num>
                        <m:r>
                          <a:rPr lang="en-US" sz="2200" b="0" i="1" smtClean="0">
                            <a:latin typeface="Cambria Math" panose="02040503050406030204" pitchFamily="18" charset="0"/>
                            <a:cs typeface="Times New Roman" panose="02020603050405020304" pitchFamily="18" charset="0"/>
                          </a:rPr>
                          <m:t>−</m:t>
                        </m:r>
                        <m:r>
                          <a:rPr lang="en-US" sz="2200" b="0" i="1" smtClean="0">
                            <a:latin typeface="Cambria Math" panose="02040503050406030204" pitchFamily="18" charset="0"/>
                            <a:cs typeface="Times New Roman" panose="02020603050405020304" pitchFamily="18" charset="0"/>
                          </a:rPr>
                          <m:t>𝐶</m:t>
                        </m:r>
                      </m:num>
                      <m:den>
                        <m:r>
                          <a:rPr lang="en-US" sz="2200" b="0" i="1" smtClean="0">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id="{6D129776-EA53-07AD-5FF7-046F4803AA09}"/>
                  </a:ext>
                </a:extLst>
              </p:cNvPr>
              <p:cNvSpPr/>
              <p:nvPr/>
            </p:nvSpPr>
            <p:spPr>
              <a:xfrm>
                <a:off x="4894563" y="3389026"/>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2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𝐴</m:t>
                        </m:r>
                      </m:num>
                      <m:den>
                        <m:r>
                          <a:rPr lang="en-US" sz="2200" i="1">
                            <a:latin typeface="Cambria Math" panose="02040503050406030204" pitchFamily="18" charset="0"/>
                            <a:cs typeface="Times New Roman" panose="02020603050405020304" pitchFamily="18" charset="0"/>
                          </a:rPr>
                          <m:t>𝐵</m:t>
                        </m:r>
                      </m:den>
                    </m:f>
                    <m:r>
                      <a:rPr lang="en-US" sz="2200" i="1">
                        <a:latin typeface="Cambria Math" panose="02040503050406030204" pitchFamily="18" charset="0"/>
                        <a:cs typeface="Times New Roman" panose="02020603050405020304" pitchFamily="18" charset="0"/>
                      </a:rPr>
                      <m:t>+</m:t>
                    </m:r>
                    <m:f>
                      <m:fPr>
                        <m:ctrlPr>
                          <a:rPr lang="en-US" sz="2200" i="1">
                            <a:latin typeface="Cambria Math" panose="02040503050406030204" pitchFamily="18" charset="0"/>
                            <a:cs typeface="Times New Roman" panose="02020603050405020304" pitchFamily="18" charset="0"/>
                          </a:rPr>
                        </m:ctrlPr>
                      </m:fPr>
                      <m:num>
                        <m:r>
                          <a:rPr lang="en-US" sz="2200" i="1">
                            <a:latin typeface="Cambria Math" panose="02040503050406030204" pitchFamily="18" charset="0"/>
                            <a:cs typeface="Times New Roman" panose="02020603050405020304" pitchFamily="18" charset="0"/>
                          </a:rPr>
                          <m:t>−</m:t>
                        </m:r>
                        <m:r>
                          <a:rPr lang="en-US" sz="2200" i="1">
                            <a:latin typeface="Cambria Math" panose="02040503050406030204" pitchFamily="18" charset="0"/>
                            <a:cs typeface="Times New Roman" panose="02020603050405020304" pitchFamily="18" charset="0"/>
                          </a:rPr>
                          <m:t>𝐶</m:t>
                        </m:r>
                      </m:num>
                      <m:den>
                        <m:r>
                          <a:rPr lang="en-US" sz="2200" i="1">
                            <a:latin typeface="Cambria Math" panose="02040503050406030204" pitchFamily="18" charset="0"/>
                            <a:cs typeface="Times New Roman" panose="02020603050405020304" pitchFamily="18" charset="0"/>
                          </a:rPr>
                          <m:t>𝐷</m:t>
                        </m:r>
                      </m:den>
                    </m:f>
                  </m:oMath>
                </a14:m>
                <a:endParaRPr lang="vi-VN" sz="22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94563" y="3389026"/>
                <a:ext cx="2813220" cy="873957"/>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3:</a:t>
                </a:r>
              </a:p>
              <a:p>
                <a:pPr algn="ctr" defTabSz="685800">
                  <a:lnSpc>
                    <a:spcPct val="150000"/>
                  </a:lnSpc>
                  <a:buClrTx/>
                </a:pPr>
                <a:r>
                  <a:rPr lang="pt-BR" sz="2600" dirty="0">
                    <a:solidFill>
                      <a:srgbClr val="000000"/>
                    </a:solidFill>
                    <a:latin typeface="Arial" panose="020B0604020202020204" pitchFamily="34" charset="0"/>
                    <a:cs typeface="Arial" panose="020B0604020202020204" pitchFamily="34" charset="0"/>
                  </a:rPr>
                  <a:t>Phân thức đối của phân thức </a:t>
                </a:r>
                <a14:m>
                  <m:oMath xmlns:m="http://schemas.openxmlformats.org/officeDocument/2006/math">
                    <m:f>
                      <m:fPr>
                        <m:ctrlPr>
                          <a:rPr lang="en-US" sz="2600" i="1">
                            <a:solidFill>
                              <a:srgbClr val="000000"/>
                            </a:solidFill>
                            <a:latin typeface="Cambria Math" panose="02040503050406030204" pitchFamily="18" charset="0"/>
                          </a:rPr>
                        </m:ctrlPr>
                      </m:fPr>
                      <m:num>
                        <m:r>
                          <a:rPr lang="en-US" sz="2600" b="0" i="1" smtClean="0">
                            <a:solidFill>
                              <a:srgbClr val="000000"/>
                            </a:solidFill>
                            <a:latin typeface="Cambria Math" panose="02040503050406030204" pitchFamily="18" charset="0"/>
                          </a:rPr>
                          <m:t>3</m:t>
                        </m:r>
                      </m:num>
                      <m:den>
                        <m:r>
                          <a:rPr lang="en-US" sz="2600" b="0" i="1" smtClean="0">
                            <a:solidFill>
                              <a:srgbClr val="000000"/>
                            </a:solidFill>
                            <a:latin typeface="Cambria Math" panose="02040503050406030204" pitchFamily="18" charset="0"/>
                          </a:rPr>
                          <m:t>𝑥</m:t>
                        </m:r>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600" kern="1200" noProof="1">
                    <a:solidFill>
                      <a:prstClr val="black"/>
                    </a:solidFill>
                    <a:latin typeface="Arial" panose="020B0604020202020204" pitchFamily="34" charset="0"/>
                    <a:cs typeface="Arial" panose="020B0604020202020204" pitchFamily="34" charset="0"/>
                  </a:rPr>
                  <a:t> là?</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3</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−3</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r>
                  <a:rPr lang="en-US" sz="2700" noProof="1">
                    <a:solidFill>
                      <a:prstClr val="black"/>
                    </a:solidFill>
                    <a:latin typeface="Arial" panose="020B0604020202020204" pitchFamily="34" charset="0"/>
                    <a:ea typeface="+mn-ea"/>
                    <a:cs typeface="Arial" panose="020B0604020202020204" pitchFamily="34" charset="0"/>
                  </a:rPr>
                  <a:t> </a:t>
                </a:r>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EEC76957-F287-ABE6-519F-A78BABD1EFDD}"/>
                  </a:ext>
                </a:extLst>
              </p:cNvPr>
              <p:cNvSpPr/>
              <p:nvPr/>
            </p:nvSpPr>
            <p:spPr>
              <a:xfrm>
                <a:off x="4894563" y="3414417"/>
                <a:ext cx="2808146" cy="841910"/>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D.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−3</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3414417"/>
                <a:ext cx="2808146" cy="841910"/>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591" name="Google Shape;591;p30"/>
          <p:cNvSpPr txBox="1">
            <a:spLocks noGrp="1"/>
          </p:cNvSpPr>
          <p:nvPr>
            <p:ph type="title" idx="2"/>
          </p:nvPr>
        </p:nvSpPr>
        <p:spPr>
          <a:xfrm>
            <a:off x="2682500" y="1797568"/>
            <a:ext cx="5328074" cy="71306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cộng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sz="2600" b="0" dirty="0">
              <a:solidFill>
                <a:schemeClr val="tx1"/>
              </a:solidFill>
              <a:latin typeface="Arial" panose="020B0604020202020204" pitchFamily="34" charset="0"/>
              <a:cs typeface="Arial" panose="020B0604020202020204" pitchFamily="34" charset="0"/>
            </a:endParaRPr>
          </a:p>
        </p:txBody>
      </p:sp>
      <p:sp>
        <p:nvSpPr>
          <p:cNvPr id="597" name="Google Shape;597;p30"/>
          <p:cNvSpPr txBox="1">
            <a:spLocks noGrp="1"/>
          </p:cNvSpPr>
          <p:nvPr>
            <p:ph type="title" idx="7"/>
          </p:nvPr>
        </p:nvSpPr>
        <p:spPr>
          <a:xfrm>
            <a:off x="1744220" y="1867752"/>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sp>
        <p:nvSpPr>
          <p:cNvPr id="598" name="Google Shape;598;p30"/>
          <p:cNvSpPr txBox="1">
            <a:spLocks noGrp="1"/>
          </p:cNvSpPr>
          <p:nvPr>
            <p:ph type="title" idx="8"/>
          </p:nvPr>
        </p:nvSpPr>
        <p:spPr>
          <a:xfrm>
            <a:off x="1744220" y="3187791"/>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02</a:t>
            </a:r>
            <a:endParaRPr sz="3600" dirty="0">
              <a:latin typeface="Arial" panose="020B0604020202020204" pitchFamily="34" charset="0"/>
              <a:cs typeface="Arial" panose="020B0604020202020204" pitchFamily="34" charset="0"/>
            </a:endParaRPr>
          </a:p>
        </p:txBody>
      </p:sp>
      <p:sp>
        <p:nvSpPr>
          <p:cNvPr id="8" name="Google Shape;591;p30">
            <a:extLst>
              <a:ext uri="{FF2B5EF4-FFF2-40B4-BE49-F238E27FC236}">
                <a16:creationId xmlns:a16="http://schemas.microsoft.com/office/drawing/2014/main" id="{7CDFFEDA-7E61-ACFD-F709-68C1EB360475}"/>
              </a:ext>
            </a:extLst>
          </p:cNvPr>
          <p:cNvSpPr txBox="1">
            <a:spLocks/>
          </p:cNvSpPr>
          <p:nvPr/>
        </p:nvSpPr>
        <p:spPr>
          <a:xfrm>
            <a:off x="2682500" y="3048107"/>
            <a:ext cx="5328074"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Phép</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trừ</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đại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số</a:t>
            </a:r>
            <a:endParaRPr lang="en-US" sz="26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anim calcmode="lin" valueType="num">
                                      <p:cBhvr>
                                        <p:cTn id="13" dur="500" fill="hold"/>
                                        <p:tgtEl>
                                          <p:spTgt spid="597"/>
                                        </p:tgtEl>
                                        <p:attrNameLst>
                                          <p:attrName>ppt_x</p:attrName>
                                        </p:attrNameLst>
                                      </p:cBhvr>
                                      <p:tavLst>
                                        <p:tav tm="0">
                                          <p:val>
                                            <p:strVal val="#ppt_x"/>
                                          </p:val>
                                        </p:tav>
                                        <p:tav tm="100000">
                                          <p:val>
                                            <p:strVal val="#ppt_x"/>
                                          </p:val>
                                        </p:tav>
                                      </p:tavLst>
                                    </p:anim>
                                    <p:anim calcmode="lin" valueType="num">
                                      <p:cBhvr>
                                        <p:cTn id="14" dur="500" fill="hold"/>
                                        <p:tgtEl>
                                          <p:spTgt spid="5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500"/>
                                        <p:tgtEl>
                                          <p:spTgt spid="591"/>
                                        </p:tgtEl>
                                      </p:cBhvr>
                                    </p:animEffect>
                                    <p:anim calcmode="lin" valueType="num">
                                      <p:cBhvr>
                                        <p:cTn id="18" dur="500" fill="hold"/>
                                        <p:tgtEl>
                                          <p:spTgt spid="591"/>
                                        </p:tgtEl>
                                        <p:attrNameLst>
                                          <p:attrName>ppt_x</p:attrName>
                                        </p:attrNameLst>
                                      </p:cBhvr>
                                      <p:tavLst>
                                        <p:tav tm="0">
                                          <p:val>
                                            <p:strVal val="#ppt_x"/>
                                          </p:val>
                                        </p:tav>
                                        <p:tav tm="100000">
                                          <p:val>
                                            <p:strVal val="#ppt_x"/>
                                          </p:val>
                                        </p:tav>
                                      </p:tavLst>
                                    </p:anim>
                                    <p:anim calcmode="lin" valueType="num">
                                      <p:cBhvr>
                                        <p:cTn id="19" dur="500" fill="hold"/>
                                        <p:tgtEl>
                                          <p:spTgt spid="5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98"/>
                                        </p:tgtEl>
                                        <p:attrNameLst>
                                          <p:attrName>style.visibility</p:attrName>
                                        </p:attrNameLst>
                                      </p:cBhvr>
                                      <p:to>
                                        <p:strVal val="visible"/>
                                      </p:to>
                                    </p:set>
                                    <p:animEffect transition="in" filter="barn(inVertical)">
                                      <p:cBhvr>
                                        <p:cTn id="24" dur="500"/>
                                        <p:tgtEl>
                                          <p:spTgt spid="59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7" grpId="0" animBg="1"/>
      <p:bldP spid="598" grpId="0"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700" kern="1200" noProof="1">
                    <a:solidFill>
                      <a:prstClr val="black"/>
                    </a:solidFill>
                    <a:latin typeface="Arial" panose="020B0604020202020204" pitchFamily="34" charset="0"/>
                    <a:cs typeface="Arial" panose="020B0604020202020204" pitchFamily="34" charset="0"/>
                  </a:rPr>
                  <a:t>Câu hỏi</a:t>
                </a:r>
                <a:r>
                  <a:rPr lang="en-US" sz="27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đối</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700" i="1">
                            <a:solidFill>
                              <a:srgbClr val="000000"/>
                            </a:solidFill>
                            <a:latin typeface="Cambria Math" panose="02040503050406030204" pitchFamily="18" charset="0"/>
                          </a:rPr>
                        </m:ctrlPr>
                      </m:fPr>
                      <m:num>
                        <m:r>
                          <a:rPr lang="en-US" sz="2700" b="0" i="1" smtClean="0">
                            <a:solidFill>
                              <a:srgbClr val="000000"/>
                            </a:solidFill>
                            <a:latin typeface="Cambria Math" panose="02040503050406030204" pitchFamily="18" charset="0"/>
                          </a:rPr>
                          <m:t>−</m:t>
                        </m:r>
                        <m:r>
                          <a:rPr lang="en-US" sz="2700" b="0" i="1" smtClean="0">
                            <a:solidFill>
                              <a:srgbClr val="000000"/>
                            </a:solidFill>
                            <a:latin typeface="Cambria Math" panose="02040503050406030204" pitchFamily="18" charset="0"/>
                          </a:rPr>
                          <m:t>𝑥</m:t>
                        </m:r>
                      </m:num>
                      <m:den>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en-US" sz="27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en-US" sz="2700" kern="1200" noProof="1">
                    <a:solidFill>
                      <a:prstClr val="black"/>
                    </a:solidFill>
                    <a:latin typeface="Arial" panose="020B0604020202020204" pitchFamily="34" charset="0"/>
                    <a:cs typeface="Arial" panose="020B0604020202020204" pitchFamily="34" charset="0"/>
                  </a:rPr>
                  <a:t> là?</a:t>
                </a:r>
                <a:endParaRPr lang="vi-VN" sz="27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7684" y="3330421"/>
            <a:ext cx="1468594" cy="181308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CDF706D4-2006-FE8D-9E39-606337390B25}"/>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CDF706D4-2006-FE8D-9E39-606337390B25}"/>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1BB79414-20E5-7A0F-6A2E-92E4B228382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1BB79414-20E5-7A0F-6A2E-92E4B228382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199A6713-322F-7C8C-7C53-4D1497770C5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700" b="0" i="1" noProof="1" smtClean="0">
                            <a:solidFill>
                              <a:prstClr val="black"/>
                            </a:solidFill>
                            <a:latin typeface="Cambria Math" panose="02040503050406030204" pitchFamily="18" charset="0"/>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m:t>
                        </m:r>
                        <m:r>
                          <a:rPr lang="en-US" sz="2700" b="0" i="1" noProof="1" smtClean="0">
                            <a:solidFill>
                              <a:prstClr val="black"/>
                            </a:solidFill>
                            <a:latin typeface="Cambria Math" panose="02040503050406030204" pitchFamily="18" charset="0"/>
                            <a:ea typeface="+mn-ea"/>
                            <a:cs typeface="Arial" panose="020B0604020202020204" pitchFamily="34" charset="0"/>
                          </a:rPr>
                          <m:t>𝑥</m:t>
                        </m:r>
                        <m:r>
                          <a:rPr lang="en-US" sz="2700" b="0" i="1" noProof="1" smtClean="0">
                            <a:solidFill>
                              <a:prstClr val="black"/>
                            </a:solidFill>
                            <a:latin typeface="Cambria Math" panose="02040503050406030204" pitchFamily="18" charset="0"/>
                            <a:ea typeface="+mn-ea"/>
                            <a:cs typeface="Arial" panose="020B0604020202020204" pitchFamily="34" charset="0"/>
                          </a:rPr>
                          <m:t>−1</m:t>
                        </m:r>
                      </m:num>
                      <m:den>
                        <m:r>
                          <a:rPr lang="en-US" sz="2700" b="0" i="1" noProof="1" smtClean="0">
                            <a:solidFill>
                              <a:prstClr val="black"/>
                            </a:solidFill>
                            <a:latin typeface="Cambria Math" panose="02040503050406030204" pitchFamily="18" charset="0"/>
                            <a:ea typeface="+mn-ea"/>
                            <a:cs typeface="Arial" panose="020B0604020202020204" pitchFamily="34" charset="0"/>
                          </a:rPr>
                          <m:t>𝑥</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199A6713-322F-7C8C-7C53-4D1497770C5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76D6FD68-0C99-FBCC-FA56-ADD7BC50E0F9}"/>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76D6FD68-0C99-FBCC-FA56-ADD7BC50E0F9}"/>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42F3C4F-881E-0785-86F9-2DCBFD0E70DB}"/>
                  </a:ext>
                </a:extLst>
              </p:cNvPr>
              <p:cNvSpPr/>
              <p:nvPr/>
            </p:nvSpPr>
            <p:spPr>
              <a:xfrm>
                <a:off x="1336398" y="2211969"/>
                <a:ext cx="2825909" cy="847796"/>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700" i="1" noProof="1">
                            <a:solidFill>
                              <a:prstClr val="black"/>
                            </a:solidFill>
                            <a:latin typeface="Cambria Math" panose="02040503050406030204" pitchFamily="18" charset="0"/>
                            <a:cs typeface="Arial" panose="020B0604020202020204" pitchFamily="34" charset="0"/>
                          </a:rPr>
                        </m:ctrlPr>
                      </m:fPr>
                      <m:num>
                        <m:r>
                          <a:rPr lang="en-US" sz="2700" i="1" noProof="1">
                            <a:solidFill>
                              <a:prstClr val="black"/>
                            </a:solidFill>
                            <a:latin typeface="Cambria Math" panose="02040503050406030204" pitchFamily="18" charset="0"/>
                            <a:cs typeface="Arial" panose="020B0604020202020204" pitchFamily="34" charset="0"/>
                          </a:rPr>
                          <m:t>𝑥</m:t>
                        </m:r>
                      </m:num>
                      <m:den>
                        <m:r>
                          <a:rPr lang="en-US" sz="2700" i="1" noProof="1">
                            <a:solidFill>
                              <a:prstClr val="black"/>
                            </a:solidFill>
                            <a:latin typeface="Cambria Math" panose="02040503050406030204" pitchFamily="18" charset="0"/>
                            <a:cs typeface="Arial" panose="020B0604020202020204" pitchFamily="34" charset="0"/>
                          </a:rPr>
                          <m:t>𝑥</m:t>
                        </m:r>
                        <m:r>
                          <a:rPr lang="en-US" sz="2700" i="1" noProof="1">
                            <a:solidFill>
                              <a:prstClr val="black"/>
                            </a:solidFill>
                            <a:latin typeface="Cambria Math" panose="02040503050406030204" pitchFamily="18" charset="0"/>
                            <a:cs typeface="Arial" panose="020B0604020202020204" pitchFamily="34" charset="0"/>
                          </a:rPr>
                          <m:t>−1</m:t>
                        </m:r>
                      </m:den>
                    </m:f>
                  </m:oMath>
                </a14:m>
                <a:endParaRPr lang="vi-VN" sz="27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42F3C4F-881E-0785-86F9-2DCBFD0E70DB}"/>
                  </a:ext>
                </a:extLst>
              </p:cNvPr>
              <p:cNvSpPr>
                <a:spLocks noRot="1" noChangeAspect="1" noMove="1" noResize="1" noEditPoints="1" noAdjustHandles="1" noChangeArrowheads="1" noChangeShapeType="1" noTextEdit="1"/>
              </p:cNvSpPr>
              <p:nvPr/>
            </p:nvSpPr>
            <p:spPr>
              <a:xfrm>
                <a:off x="1336398" y="2211969"/>
                <a:ext cx="2825909" cy="847796"/>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5: </a:t>
                </a:r>
                <a:r>
                  <a:rPr lang="en-US" sz="2600" noProof="1">
                    <a:solidFill>
                      <a:srgbClr val="000000"/>
                    </a:solidFill>
                    <a:latin typeface="Arial" panose="020B0604020202020204" pitchFamily="34" charset="0"/>
                    <a:cs typeface="Arial" panose="020B0604020202020204" pitchFamily="34" charset="0"/>
                  </a:rPr>
                  <a:t>K</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ết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gọn</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endPar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ctr" defTabSz="685800">
                  <a:lnSpc>
                    <a:spcPct val="150000"/>
                  </a:lnSpc>
                  <a:buClrTx/>
                </a:pPr>
                <a14:m>
                  <m:oMath xmlns:m="http://schemas.openxmlformats.org/officeDocument/2006/math">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2−3</m:t>
                        </m:r>
                        <m:r>
                          <a:rPr lang="en-US" sz="2600" b="0" i="1" smtClean="0">
                            <a:solidFill>
                              <a:srgbClr val="000000"/>
                            </a:solidFill>
                            <a:latin typeface="Cambria Math" panose="02040503050406030204" pitchFamily="18" charset="0"/>
                            <a:cs typeface="Times New Roman" panose="02020603050405020304" pitchFamily="18" charset="0"/>
                          </a:rPr>
                          <m:t>𝑥</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+1</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panose="02040503050406030204" pitchFamily="18" charset="0"/>
                            <a:cs typeface="Times New Roman" panose="02020603050405020304" pitchFamily="18" charset="0"/>
                          </a:rPr>
                        </m:ctrlPr>
                      </m:fPr>
                      <m:num>
                        <m:r>
                          <a:rPr lang="en-US" sz="2600" b="0" i="1" smtClean="0">
                            <a:solidFill>
                              <a:srgbClr val="000000"/>
                            </a:solidFill>
                            <a:latin typeface="Cambria Math" panose="02040503050406030204" pitchFamily="18" charset="0"/>
                            <a:cs typeface="Times New Roman" panose="02020603050405020304" pitchFamily="18" charset="0"/>
                          </a:rPr>
                          <m:t>2</m:t>
                        </m:r>
                        <m:r>
                          <a:rPr lang="en-US" sz="2600" b="0" i="1" smtClean="0">
                            <a:solidFill>
                              <a:srgbClr val="000000"/>
                            </a:solidFill>
                            <a:latin typeface="Cambria Math" panose="02040503050406030204" pitchFamily="18" charset="0"/>
                            <a:cs typeface="Times New Roman" panose="02020603050405020304" pitchFamily="18" charset="0"/>
                          </a:rPr>
                          <m:t>𝑥</m:t>
                        </m:r>
                        <m:r>
                          <a:rPr lang="en-US" sz="2600" b="0" i="1" smtClean="0">
                            <a:solidFill>
                              <a:srgbClr val="000000"/>
                            </a:solidFill>
                            <a:latin typeface="Cambria Math" panose="02040503050406030204" pitchFamily="18" charset="0"/>
                            <a:cs typeface="Times New Roman" panose="02020603050405020304" pitchFamily="18" charset="0"/>
                          </a:rPr>
                          <m:t>−3</m:t>
                        </m:r>
                      </m:num>
                      <m:den>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6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𝑦</m:t>
                        </m:r>
                      </m:den>
                    </m:f>
                  </m:oMath>
                </a14:m>
                <a:r>
                  <a:rPr lang="en-US" sz="2600" kern="1200" noProof="1">
                    <a:solidFill>
                      <a:prstClr val="black"/>
                    </a:solidFill>
                    <a:latin typeface="Arial" panose="020B0604020202020204" pitchFamily="34" charset="0"/>
                    <a:cs typeface="Arial" panose="020B0604020202020204" pitchFamily="34" charset="0"/>
                  </a:rPr>
                  <a:t> là </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t="-1215"/>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0"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ea typeface="Arial" panose="020B0604020202020204" pitchFamily="34" charset="0"/>
                            <a:cs typeface="Times New Roman" panose="02020603050405020304" pitchFamily="18" charset="0"/>
                          </a:rPr>
                          <m:t>6</m:t>
                        </m:r>
                        <m:sSup>
                          <m:sSupPr>
                            <m:ctrlPr>
                              <a:rPr lang="en-US" sz="28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2800" b="0" i="1" smtClean="0">
                                <a:latin typeface="Cambria Math" panose="02040503050406030204" pitchFamily="18" charset="0"/>
                                <a:ea typeface="Arial" panose="020B0604020202020204" pitchFamily="34" charset="0"/>
                                <a:cs typeface="Times New Roman" panose="02020603050405020304" pitchFamily="18" charset="0"/>
                              </a:rPr>
                              <m:t>𝑥</m:t>
                            </m:r>
                          </m:e>
                          <m:sup>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id="{7C65FBDF-8E13-925E-7CD5-4D284C13AA3A}"/>
                  </a:ext>
                </a:extLst>
              </p:cNvPr>
              <p:cNvSpPr/>
              <p:nvPr/>
            </p:nvSpPr>
            <p:spPr>
              <a:xfrm>
                <a:off x="1334808" y="2214658"/>
                <a:ext cx="2818617" cy="83061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A. </a:t>
                </a:r>
                <a14:m>
                  <m:oMath xmlns:m="http://schemas.openxmlformats.org/officeDocument/2006/math">
                    <m:f>
                      <m:fPr>
                        <m:ctrlPr>
                          <a:rPr lang="en-US" sz="2400" i="1">
                            <a:latin typeface="Cambria Math" panose="02040503050406030204" pitchFamily="18" charset="0"/>
                            <a:cs typeface="Times New Roman" panose="02020603050405020304" pitchFamily="18" charset="0"/>
                          </a:rPr>
                        </m:ctrlPr>
                      </m:fPr>
                      <m:num>
                        <m:r>
                          <a:rPr lang="en-US" sz="2400" i="1">
                            <a:latin typeface="Cambria Math" panose="02040503050406030204" pitchFamily="18" charset="0"/>
                            <a:cs typeface="Times New Roman" panose="02020603050405020304" pitchFamily="18" charset="0"/>
                          </a:rPr>
                          <m:t>1</m:t>
                        </m:r>
                      </m:num>
                      <m:den>
                        <m:r>
                          <a:rPr lang="en-US" sz="2400" i="1">
                            <a:latin typeface="Cambria Math" panose="02040503050406030204" pitchFamily="18" charset="0"/>
                            <a:ea typeface="Arial" panose="020B0604020202020204" pitchFamily="34" charset="0"/>
                            <a:cs typeface="Times New Roman" panose="02020603050405020304" pitchFamily="18" charset="0"/>
                          </a:rPr>
                          <m:t>6</m:t>
                        </m:r>
                        <m:r>
                          <a:rPr lang="en-US" sz="2400" i="1">
                            <a:latin typeface="Cambria Math" panose="02040503050406030204" pitchFamily="18" charset="0"/>
                            <a:ea typeface="Arial" panose="020B0604020202020204" pitchFamily="34" charset="0"/>
                            <a:cs typeface="Times New Roman" panose="02020603050405020304" pitchFamily="18" charset="0"/>
                          </a:rPr>
                          <m:t>𝑥𝑦</m:t>
                        </m:r>
                      </m:den>
                    </m:f>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34808" y="2214658"/>
                <a:ext cx="2818617"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𝑥</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b="0" i="1" smtClean="0">
                            <a:latin typeface="Cambria Math" panose="02040503050406030204" pitchFamily="18" charset="0"/>
                            <a:cs typeface="Times New Roman" panose="02020603050405020304" pitchFamily="18" charset="0"/>
                          </a:rPr>
                          <m:t>−1</m:t>
                        </m:r>
                      </m:num>
                      <m:den>
                        <m:r>
                          <a:rPr lang="en-US" sz="2800" b="0" i="1" smtClean="0">
                            <a:latin typeface="Cambria Math" panose="02040503050406030204" pitchFamily="18" charset="0"/>
                            <a:cs typeface="Times New Roman" panose="02020603050405020304" pitchFamily="18" charset="0"/>
                          </a:rPr>
                          <m:t>6</m:t>
                        </m:r>
                        <m:r>
                          <a:rPr lang="en-US" sz="2800" b="0" i="1" smtClean="0">
                            <a:latin typeface="Cambria Math" panose="02040503050406030204" pitchFamily="18" charset="0"/>
                            <a:cs typeface="Times New Roman" panose="02020603050405020304" pitchFamily="18" charset="0"/>
                          </a:rPr>
                          <m:t>𝑥𝑦</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BD516E-A3FD-E48A-BA59-96FD52AFDC7D}"/>
                  </a:ext>
                </a:extLst>
              </p:cNvPr>
              <p:cNvSpPr txBox="1"/>
              <p:nvPr/>
            </p:nvSpPr>
            <p:spPr>
              <a:xfrm>
                <a:off x="1340643" y="2882714"/>
                <a:ext cx="6505198" cy="1610954"/>
              </a:xfrm>
              <a:prstGeom prst="rect">
                <a:avLst/>
              </a:prstGeom>
              <a:noFill/>
            </p:spPr>
            <p:txBody>
              <a:bodyPr wrap="square">
                <a:spAutoFit/>
              </a:bodyPr>
              <a:lstStyle/>
              <a:p>
                <a:pPr algn="just">
                  <a:lnSpc>
                    <a:spcPct val="150000"/>
                  </a:lnSpc>
                  <a:spcBef>
                    <a:spcPts val="600"/>
                  </a:spcBef>
                  <a:spcAft>
                    <a:spcPts val="300"/>
                  </a:spcAft>
                </a:pPr>
                <a:r>
                  <a:rPr lang="fr-FR"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(5</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)+(4−4)</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9</m:t>
                        </m:r>
                      </m:den>
                    </m:f>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fr-FR" sz="2000" i="1" kern="100">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BD516E-A3FD-E48A-BA59-96FD52AFDC7D}"/>
                  </a:ext>
                </a:extLst>
              </p:cNvPr>
              <p:cNvSpPr txBox="1">
                <a:spLocks noRot="1" noChangeAspect="1" noMove="1" noResize="1" noEditPoints="1" noAdjustHandles="1" noChangeArrowheads="1" noChangeShapeType="1" noTextEdit="1"/>
              </p:cNvSpPr>
              <p:nvPr/>
            </p:nvSpPr>
            <p:spPr>
              <a:xfrm>
                <a:off x="1340643" y="2882714"/>
                <a:ext cx="6505198" cy="1610954"/>
              </a:xfrm>
              <a:prstGeom prst="rect">
                <a:avLst/>
              </a:prstGeom>
              <a:blipFill>
                <a:blip r:embed="rId5"/>
                <a:stretch>
                  <a:fillRect l="-1031"/>
                </a:stretch>
              </a:blipFill>
            </p:spPr>
            <p:txBody>
              <a:bodyPr/>
              <a:lstStyle/>
              <a:p>
                <a:r>
                  <a:rPr lang="en-US">
                    <a:noFill/>
                  </a:rPr>
                  <a:t> </a:t>
                </a:r>
              </a:p>
            </p:txBody>
          </p:sp>
        </mc:Fallback>
      </mc:AlternateContent>
    </p:spTree>
    <p:extLst>
      <p:ext uri="{BB962C8B-B14F-4D97-AF65-F5344CB8AC3E}">
        <p14:creationId xmlns:p14="http://schemas.microsoft.com/office/powerpoint/2010/main" val="360345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heel(1)">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2027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2302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9035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903541"/>
                <a:ext cx="8287383" cy="1511119"/>
              </a:xfrm>
              <a:prstGeom prst="rect">
                <a:avLst/>
              </a:prstGeom>
              <a:blipFill>
                <a:blip r:embed="rId3"/>
                <a:stretch>
                  <a:fillRect l="-735" b="-1613"/>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6892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6850484" y="3536004"/>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DBA980-8B73-18BF-69E9-376773590B9A}"/>
                  </a:ext>
                </a:extLst>
              </p:cNvPr>
              <p:cNvSpPr txBox="1"/>
              <p:nvPr/>
            </p:nvSpPr>
            <p:spPr>
              <a:xfrm>
                <a:off x="1333211" y="2586570"/>
                <a:ext cx="7727662" cy="2412584"/>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Calibri" panose="020F0502020204030204" pitchFamily="34"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1−18+2</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oMath>
                </a14:m>
                <a:endParaRPr lang="en-US" sz="2000" i="1" kern="100" dirty="0">
                  <a:solidFill>
                    <a:srgbClr val="000000"/>
                  </a:solidFill>
                  <a:effectLst/>
                  <a:latin typeface="+mj-lt"/>
                  <a:ea typeface="Times New Roman" panose="02020603050405020304" pitchFamily="18"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en-US" sz="2000" kern="100" dirty="0">
                    <a:effectLst/>
                    <a:latin typeface="+mj-lt"/>
                    <a:ea typeface="Calibri" panose="020F0502020204030204" pitchFamily="34" charset="0"/>
                    <a:cs typeface="Times New Roman" panose="02020603050405020304" pitchFamily="18" charset="0"/>
                  </a:rPr>
                  <a:t> </a:t>
                </a: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e>
                        </m:d>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6DBA980-8B73-18BF-69E9-376773590B9A}"/>
                  </a:ext>
                </a:extLst>
              </p:cNvPr>
              <p:cNvSpPr txBox="1">
                <a:spLocks noRot="1" noChangeAspect="1" noMove="1" noResize="1" noEditPoints="1" noAdjustHandles="1" noChangeArrowheads="1" noChangeShapeType="1" noTextEdit="1"/>
              </p:cNvSpPr>
              <p:nvPr/>
            </p:nvSpPr>
            <p:spPr>
              <a:xfrm>
                <a:off x="1333211" y="2586570"/>
                <a:ext cx="7727662" cy="2412584"/>
              </a:xfrm>
              <a:prstGeom prst="rect">
                <a:avLst/>
              </a:prstGeom>
              <a:blipFill>
                <a:blip r:embed="rId5"/>
                <a:stretch>
                  <a:fillRect l="-868" b="-758"/>
                </a:stretch>
              </a:blipFill>
            </p:spPr>
            <p:txBody>
              <a:bodyPr/>
              <a:lstStyle/>
              <a:p>
                <a:r>
                  <a:rPr lang="en-US">
                    <a:noFill/>
                  </a:rPr>
                  <a:t> </a:t>
                </a:r>
              </a:p>
            </p:txBody>
          </p:sp>
        </mc:Fallback>
      </mc:AlternateContent>
    </p:spTree>
    <p:extLst>
      <p:ext uri="{BB962C8B-B14F-4D97-AF65-F5344CB8AC3E}">
        <p14:creationId xmlns:p14="http://schemas.microsoft.com/office/powerpoint/2010/main" val="1314031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21914" y="3984847"/>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B6B7D24-A38A-C4C7-DDAC-D7339170F7B2}"/>
                  </a:ext>
                </a:extLst>
              </p:cNvPr>
              <p:cNvSpPr txBox="1"/>
              <p:nvPr/>
            </p:nvSpPr>
            <p:spPr>
              <a:xfrm>
                <a:off x="428308" y="1046041"/>
                <a:ext cx="8287383" cy="1511119"/>
              </a:xfrm>
              <a:prstGeom prst="rect">
                <a:avLst/>
              </a:prstGeom>
              <a:noFill/>
            </p:spPr>
            <p:txBody>
              <a:bodyPr wrap="square">
                <a:spAutoFit/>
              </a:bodyPr>
              <a:lstStyle/>
              <a:p>
                <a:pPr>
                  <a:lnSpc>
                    <a:spcPct val="150000"/>
                  </a:lnSpc>
                  <a:buClrTx/>
                  <a:defRPr/>
                </a:pPr>
                <a:r>
                  <a:rPr lang="fr-FR"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num>
                      <m:den>
                        <m:r>
                          <a:rPr lang="fr-FR" sz="2000" i="1">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−6</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6−</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oMath>
                </a14:m>
                <a:r>
                  <a:rPr lang="en-US" sz="20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−18</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−5</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7</m:t>
                        </m:r>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r>
                          <a:rPr lang="en-US" sz="2000" i="1">
                            <a:latin typeface="Cambria Math" panose="02040503050406030204" pitchFamily="18" charset="0"/>
                            <a:ea typeface="Times New Roman" panose="02020603050405020304" pitchFamily="18" charset="0"/>
                            <a:cs typeface="Times New Roman" panose="02020603050405020304" pitchFamily="18" charset="0"/>
                          </a:rPr>
                          <m:t>−5</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7</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e)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3</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428308" y="1046041"/>
                <a:ext cx="8287383" cy="1511119"/>
              </a:xfrm>
              <a:prstGeom prst="rect">
                <a:avLst/>
              </a:prstGeom>
              <a:blipFill>
                <a:blip r:embed="rId3"/>
                <a:stretch>
                  <a:fillRect l="-735" b="-202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6E4EF424-95F6-F946-15E8-D31A2E84DC0E}"/>
              </a:ext>
            </a:extLst>
          </p:cNvPr>
          <p:cNvSpPr/>
          <p:nvPr/>
        </p:nvSpPr>
        <p:spPr>
          <a:xfrm>
            <a:off x="268164" y="283179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CC930FE-7C77-371D-C070-F7CE8445E24D}"/>
              </a:ext>
            </a:extLst>
          </p:cNvPr>
          <p:cNvPicPr>
            <a:picLocks noChangeAspect="1"/>
          </p:cNvPicPr>
          <p:nvPr/>
        </p:nvPicPr>
        <p:blipFill>
          <a:blip r:embed="rId4"/>
          <a:stretch>
            <a:fillRect/>
          </a:stretch>
        </p:blipFill>
        <p:spPr>
          <a:xfrm>
            <a:off x="7303325" y="2776069"/>
            <a:ext cx="2259087" cy="127073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926957-6FB4-952D-A6B9-DDDDA6B2AC5B}"/>
                  </a:ext>
                </a:extLst>
              </p:cNvPr>
              <p:cNvSpPr txBox="1"/>
              <p:nvPr/>
            </p:nvSpPr>
            <p:spPr>
              <a:xfrm>
                <a:off x="1307728" y="3013983"/>
                <a:ext cx="7562368" cy="1617366"/>
              </a:xfrm>
              <a:prstGeom prst="rect">
                <a:avLst/>
              </a:prstGeom>
              <a:noFill/>
            </p:spPr>
            <p:txBody>
              <a:bodyPr wrap="square">
                <a:spAutoFit/>
              </a:bodyPr>
              <a:lstStyle/>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e)</a:t>
                </a:r>
                <a:r>
                  <a:rPr lang="en-US" sz="2000" i="1"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e>
                        </m:d>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−1−7</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latin typeface="+mj-lt"/>
                    <a:ea typeface="Times New Roman" panose="02020603050405020304" pitchFamily="18" charset="0"/>
                    <a:cs typeface="Times New Roman" panose="02020603050405020304" pitchFamily="18" charset="0"/>
                  </a:rPr>
                  <a:t>g)</a:t>
                </a:r>
                <a:r>
                  <a:rPr lang="en-US" sz="2000" i="1" kern="1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7926957-6FB4-952D-A6B9-DDDDA6B2AC5B}"/>
                  </a:ext>
                </a:extLst>
              </p:cNvPr>
              <p:cNvSpPr txBox="1">
                <a:spLocks noRot="1" noChangeAspect="1" noMove="1" noResize="1" noEditPoints="1" noAdjustHandles="1" noChangeArrowheads="1" noChangeShapeType="1" noTextEdit="1"/>
              </p:cNvSpPr>
              <p:nvPr/>
            </p:nvSpPr>
            <p:spPr>
              <a:xfrm>
                <a:off x="1307728" y="3013983"/>
                <a:ext cx="7562368" cy="1617366"/>
              </a:xfrm>
              <a:prstGeom prst="rect">
                <a:avLst/>
              </a:prstGeom>
              <a:blipFill>
                <a:blip r:embed="rId5"/>
                <a:stretch>
                  <a:fillRect l="-887"/>
                </a:stretch>
              </a:blipFill>
            </p:spPr>
            <p:txBody>
              <a:bodyPr/>
              <a:lstStyle/>
              <a:p>
                <a:r>
                  <a:rPr lang="en-US">
                    <a:noFill/>
                  </a:rPr>
                  <a:t> </a:t>
                </a:r>
              </a:p>
            </p:txBody>
          </p:sp>
        </mc:Fallback>
      </mc:AlternateContent>
    </p:spTree>
    <p:extLst>
      <p:ext uri="{BB962C8B-B14F-4D97-AF65-F5344CB8AC3E}">
        <p14:creationId xmlns:p14="http://schemas.microsoft.com/office/powerpoint/2010/main" val="24495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DAADB5-E349-4DC3-9DCA-E40DC595A814}"/>
                  </a:ext>
                </a:extLst>
              </p:cNvPr>
              <p:cNvSpPr txBox="1"/>
              <p:nvPr/>
            </p:nvSpPr>
            <p:spPr>
              <a:xfrm>
                <a:off x="924756" y="2951169"/>
                <a:ext cx="8555695"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6(1−2</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den>
                    </m:f>
                    <m:r>
                      <a:rPr lang="en-US" sz="20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a:solidFill>
                      <a:srgbClr val="000000"/>
                    </a:solidFill>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4DAADB5-E349-4DC3-9DCA-E40DC595A814}"/>
                  </a:ext>
                </a:extLst>
              </p:cNvPr>
              <p:cNvSpPr txBox="1">
                <a:spLocks noRot="1" noChangeAspect="1" noMove="1" noResize="1" noEditPoints="1" noAdjustHandles="1" noChangeArrowheads="1" noChangeShapeType="1" noTextEdit="1"/>
              </p:cNvSpPr>
              <p:nvPr/>
            </p:nvSpPr>
            <p:spPr>
              <a:xfrm>
                <a:off x="924756" y="2951169"/>
                <a:ext cx="8555695" cy="1629613"/>
              </a:xfrm>
              <a:prstGeom prst="rect">
                <a:avLst/>
              </a:prstGeom>
              <a:blipFill>
                <a:blip r:embed="rId4"/>
                <a:stretch>
                  <a:fillRect l="-784"/>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64394B5-F9E7-9A3C-AFA9-9313CD906D5E}"/>
                  </a:ext>
                </a:extLst>
              </p:cNvPr>
              <p:cNvSpPr txBox="1"/>
              <p:nvPr/>
            </p:nvSpPr>
            <p:spPr>
              <a:xfrm>
                <a:off x="1376701" y="981538"/>
                <a:ext cx="6390597" cy="1504643"/>
              </a:xfrm>
              <a:prstGeom prst="rect">
                <a:avLst/>
              </a:prstGeom>
              <a:noFill/>
            </p:spPr>
            <p:txBody>
              <a:bodyPr wrap="square">
                <a:spAutoFit/>
              </a:bodyPr>
              <a:lstStyle/>
              <a:p>
                <a:pPr>
                  <a:lnSpc>
                    <a:spcPct val="150000"/>
                  </a:lnSpc>
                  <a:buClrTx/>
                  <a:defRPr/>
                </a:pPr>
                <a:r>
                  <a:rPr lang="en-US" sz="2000" dirty="0">
                    <a:latin typeface="Times New Roman" panose="02020603050405020304" pitchFamily="18" charset="0"/>
                    <a:ea typeface="Calibri" panose="020F0502020204030204" pitchFamily="34" charset="0"/>
                  </a:rPr>
                  <a:t>a)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+2</m:t>
                        </m:r>
                      </m:num>
                      <m:den>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−4</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6</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−6</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4</m:t>
                        </m:r>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−2</m:t>
                        </m:r>
                        <m:r>
                          <a:rPr lang="en-US" sz="2000" i="1">
                            <a:latin typeface="Cambria Math" panose="02040503050406030204" pitchFamily="18" charset="0"/>
                            <a:ea typeface="Calibri" panose="020F0502020204030204" pitchFamily="34" charset="0"/>
                            <a:cs typeface="Times New Roman" panose="02020603050405020304" pitchFamily="18" charset="0"/>
                          </a:rPr>
                          <m:t>𝑥𝑦</m:t>
                        </m:r>
                      </m:den>
                    </m:f>
                  </m:oMath>
                </a14:m>
                <a:endParaRPr lang="en-US" sz="2000" kern="1200" dirty="0">
                  <a:solidFill>
                    <a:prstClr val="black"/>
                  </a:solidFill>
                  <a:latin typeface="+mj-lt"/>
                  <a:ea typeface="+mn-ea"/>
                  <a:cs typeface="Arial" panose="020B0604020202020204" pitchFamily="34" charset="0"/>
                </a:endParaRP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𝑦</m:t>
                        </m:r>
                      </m:den>
                    </m:f>
                    <m:r>
                      <a:rPr lang="en-US"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𝑦</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1−</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764394B5-F9E7-9A3C-AFA9-9313CD906D5E}"/>
                  </a:ext>
                </a:extLst>
              </p:cNvPr>
              <p:cNvSpPr txBox="1">
                <a:spLocks noRot="1" noChangeAspect="1" noMove="1" noResize="1" noEditPoints="1" noAdjustHandles="1" noChangeArrowheads="1" noChangeShapeType="1" noTextEdit="1"/>
              </p:cNvSpPr>
              <p:nvPr/>
            </p:nvSpPr>
            <p:spPr>
              <a:xfrm>
                <a:off x="1376701" y="981538"/>
                <a:ext cx="6390597" cy="1504643"/>
              </a:xfrm>
              <a:prstGeom prst="rect">
                <a:avLst/>
              </a:prstGeom>
              <a:blipFill>
                <a:blip r:embed="rId3"/>
                <a:stretch>
                  <a:fillRect l="-1050"/>
                </a:stretch>
              </a:blipFill>
            </p:spPr>
            <p:txBody>
              <a:bodyPr/>
              <a:lstStyle/>
              <a:p>
                <a:r>
                  <a:rPr lang="en-US">
                    <a:noFill/>
                  </a:rPr>
                  <a:t> </a:t>
                </a:r>
              </a:p>
            </p:txBody>
          </p:sp>
        </mc:Fallback>
      </mc:AlternateContent>
      <p:sp>
        <p:nvSpPr>
          <p:cNvPr id="9" name="Oval Callout 29">
            <a:extLst>
              <a:ext uri="{FF2B5EF4-FFF2-40B4-BE49-F238E27FC236}">
                <a16:creationId xmlns:a16="http://schemas.microsoft.com/office/drawing/2014/main" id="{8A242342-304F-076D-985C-3F6752F3E7D4}"/>
              </a:ext>
            </a:extLst>
          </p:cNvPr>
          <p:cNvSpPr/>
          <p:nvPr/>
        </p:nvSpPr>
        <p:spPr>
          <a:xfrm>
            <a:off x="333864" y="239789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8A04AD7-9501-E4D4-014B-4B4A3E6ADD7B}"/>
                  </a:ext>
                </a:extLst>
              </p:cNvPr>
              <p:cNvSpPr txBox="1"/>
              <p:nvPr/>
            </p:nvSpPr>
            <p:spPr>
              <a:xfrm>
                <a:off x="439388" y="2847709"/>
                <a:ext cx="8704612" cy="1733039"/>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Calibri" panose="020F0502020204030204" pitchFamily="34"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𝑥𝑦</m:t>
                        </m:r>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𝑦</m:t>
                            </m:r>
                          </m:e>
                        </m:d>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8A04AD7-9501-E4D4-014B-4B4A3E6ADD7B}"/>
                  </a:ext>
                </a:extLst>
              </p:cNvPr>
              <p:cNvSpPr txBox="1">
                <a:spLocks noRot="1" noChangeAspect="1" noMove="1" noResize="1" noEditPoints="1" noAdjustHandles="1" noChangeArrowheads="1" noChangeShapeType="1" noTextEdit="1"/>
              </p:cNvSpPr>
              <p:nvPr/>
            </p:nvSpPr>
            <p:spPr>
              <a:xfrm>
                <a:off x="439388" y="2847709"/>
                <a:ext cx="8704612" cy="1733039"/>
              </a:xfrm>
              <a:prstGeom prst="rect">
                <a:avLst/>
              </a:prstGeom>
              <a:blipFill>
                <a:blip r:embed="rId4"/>
                <a:stretch>
                  <a:fillRect l="-700"/>
                </a:stretch>
              </a:blipFill>
            </p:spPr>
            <p:txBody>
              <a:bodyPr/>
              <a:lstStyle/>
              <a:p>
                <a:r>
                  <a:rPr lang="en-US">
                    <a:noFill/>
                  </a:rPr>
                  <a:t> </a:t>
                </a:r>
              </a:p>
            </p:txBody>
          </p:sp>
        </mc:Fallback>
      </mc:AlternateContent>
    </p:spTree>
    <p:extLst>
      <p:ext uri="{BB962C8B-B14F-4D97-AF65-F5344CB8AC3E}">
        <p14:creationId xmlns:p14="http://schemas.microsoft.com/office/powerpoint/2010/main" val="6441212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E565655A-98A4-FBBF-7AB9-2BEF47596C12}"/>
              </a:ext>
            </a:extLst>
          </p:cNvPr>
          <p:cNvSpPr txBox="1"/>
          <p:nvPr/>
        </p:nvSpPr>
        <p:spPr>
          <a:xfrm>
            <a:off x="924756" y="347025"/>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42</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6" name="TextBox 5">
            <a:extLst>
              <a:ext uri="{FF2B5EF4-FFF2-40B4-BE49-F238E27FC236}">
                <a16:creationId xmlns:a16="http://schemas.microsoft.com/office/drawing/2014/main" id="{661795C1-CB93-B159-4DF5-B00FE7DBCAC9}"/>
              </a:ext>
            </a:extLst>
          </p:cNvPr>
          <p:cNvSpPr txBox="1"/>
          <p:nvPr/>
        </p:nvSpPr>
        <p:spPr>
          <a:xfrm>
            <a:off x="4080516" y="396293"/>
            <a:ext cx="3153949"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id="{8A242342-304F-076D-985C-3F6752F3E7D4}"/>
              </a:ext>
            </a:extLst>
          </p:cNvPr>
          <p:cNvSpPr/>
          <p:nvPr/>
        </p:nvSpPr>
        <p:spPr>
          <a:xfrm>
            <a:off x="438380" y="132912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8FE74A2-2B20-45F5-0953-0331E471D5B0}"/>
                  </a:ext>
                </a:extLst>
              </p:cNvPr>
              <p:cNvSpPr txBox="1"/>
              <p:nvPr/>
            </p:nvSpPr>
            <p:spPr>
              <a:xfrm>
                <a:off x="924756" y="1845097"/>
                <a:ext cx="7862169" cy="2735685"/>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8FE74A2-2B20-45F5-0953-0331E471D5B0}"/>
                  </a:ext>
                </a:extLst>
              </p:cNvPr>
              <p:cNvSpPr txBox="1">
                <a:spLocks noRot="1" noChangeAspect="1" noMove="1" noResize="1" noEditPoints="1" noAdjustHandles="1" noChangeArrowheads="1" noChangeShapeType="1" noTextEdit="1"/>
              </p:cNvSpPr>
              <p:nvPr/>
            </p:nvSpPr>
            <p:spPr>
              <a:xfrm>
                <a:off x="924756" y="1845097"/>
                <a:ext cx="7862169" cy="2735685"/>
              </a:xfrm>
              <a:prstGeom prst="rect">
                <a:avLst/>
              </a:prstGeom>
              <a:blipFill>
                <a:blip r:embed="rId3"/>
                <a:stretch>
                  <a:fillRect l="-85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4E94E303-D88D-A6E8-432D-84B7252165D6}"/>
              </a:ext>
            </a:extLst>
          </p:cNvPr>
          <p:cNvPicPr>
            <a:picLocks noChangeAspect="1"/>
          </p:cNvPicPr>
          <p:nvPr/>
        </p:nvPicPr>
        <p:blipFill>
          <a:blip r:embed="rId4"/>
          <a:stretch>
            <a:fillRect/>
          </a:stretch>
        </p:blipFill>
        <p:spPr>
          <a:xfrm>
            <a:off x="7531039" y="3831553"/>
            <a:ext cx="1870364" cy="1052080"/>
          </a:xfrm>
          <a:prstGeom prst="rect">
            <a:avLst/>
          </a:prstGeom>
        </p:spPr>
      </p:pic>
    </p:spTree>
    <p:extLst>
      <p:ext uri="{BB962C8B-B14F-4D97-AF65-F5344CB8AC3E}">
        <p14:creationId xmlns:p14="http://schemas.microsoft.com/office/powerpoint/2010/main" val="2723223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id="{92C234A0-74D6-5437-8C84-5E7E307BE808}"/>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43470C1F-113C-8F9E-8D45-18BDE921727D}"/>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6" name="Oval Callout 29">
            <a:extLst>
              <a:ext uri="{FF2B5EF4-FFF2-40B4-BE49-F238E27FC236}">
                <a16:creationId xmlns:a16="http://schemas.microsoft.com/office/drawing/2014/main" id="{AF212D37-DF0C-4150-9AD9-DFE4EDB44E21}"/>
              </a:ext>
            </a:extLst>
          </p:cNvPr>
          <p:cNvSpPr/>
          <p:nvPr/>
        </p:nvSpPr>
        <p:spPr>
          <a:xfrm>
            <a:off x="409287" y="220737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FC003C6-209E-E395-63D2-1D6980EB5D80}"/>
                  </a:ext>
                </a:extLst>
              </p:cNvPr>
              <p:cNvSpPr txBox="1"/>
              <p:nvPr/>
            </p:nvSpPr>
            <p:spPr>
              <a:xfrm>
                <a:off x="1275161" y="875758"/>
                <a:ext cx="6748852" cy="1394805"/>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0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r>
                          <a:rPr lang="en-US" sz="2000" i="1">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200" dirty="0">
                    <a:solidFill>
                      <a:prstClr val="black"/>
                    </a:solidFill>
                    <a:latin typeface="+mj-lt"/>
                    <a:ea typeface="+mn-ea"/>
                    <a:cs typeface="Arial" panose="020B0604020202020204" pitchFamily="34" charset="0"/>
                  </a:rPr>
                  <a:t>	</a:t>
                </a:r>
              </a:p>
              <a:p>
                <a:pPr>
                  <a:lnSpc>
                    <a:spcPct val="150000"/>
                  </a:lnSpc>
                  <a:buClrTx/>
                  <a:defRPr/>
                </a:pPr>
                <a:r>
                  <a:rPr lang="en-US" sz="20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𝑥𝑦</m:t>
                        </m:r>
                      </m:den>
                    </m:f>
                  </m:oMath>
                </a14:m>
                <a:r>
                  <a:rPr lang="en-US" sz="2000" kern="1200" dirty="0">
                    <a:solidFill>
                      <a:prstClr val="black"/>
                    </a:solidFill>
                    <a:latin typeface="+mj-lt"/>
                    <a:ea typeface="+mn-ea"/>
                    <a:cs typeface="Arial" panose="020B0604020202020204" pitchFamily="34" charset="0"/>
                  </a:rPr>
                  <a:t>		d) </a:t>
                </a:r>
                <a14:m>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2−2</m:t>
                        </m:r>
                        <m:r>
                          <a:rPr lang="en-US" sz="2000" i="1">
                            <a:latin typeface="Cambria Math" panose="02040503050406030204" pitchFamily="18" charset="0"/>
                            <a:ea typeface="Times New Roman" panose="02020603050405020304" pitchFamily="18" charset="0"/>
                            <a:cs typeface="Times New Roman" panose="02020603050405020304" pitchFamily="18" charset="0"/>
                          </a:rPr>
                          <m:t>𝑥</m:t>
                        </m:r>
                      </m:den>
                    </m:f>
                  </m:oMath>
                </a14:m>
                <a:endParaRPr lang="en-US" sz="2000" kern="1200" dirty="0">
                  <a:solidFill>
                    <a:prstClr val="black"/>
                  </a:solidFill>
                  <a:latin typeface="+mj-lt"/>
                  <a:ea typeface="+mn-ea"/>
                  <a:cs typeface="Arial" panose="020B0604020202020204" pitchFamily="34" charset="0"/>
                </a:endParaRPr>
              </a:p>
            </p:txBody>
          </p:sp>
        </mc:Choice>
        <mc:Fallback xmlns="">
          <p:sp>
            <p:nvSpPr>
              <p:cNvPr id="7" name="TextBox 6">
                <a:extLst>
                  <a:ext uri="{FF2B5EF4-FFF2-40B4-BE49-F238E27FC236}">
                    <a16:creationId xmlns:a16="http://schemas.microsoft.com/office/drawing/2014/main" id="{0FC003C6-209E-E395-63D2-1D6980EB5D80}"/>
                  </a:ext>
                </a:extLst>
              </p:cNvPr>
              <p:cNvSpPr txBox="1">
                <a:spLocks noRot="1" noChangeAspect="1" noMove="1" noResize="1" noEditPoints="1" noAdjustHandles="1" noChangeArrowheads="1" noChangeShapeType="1" noTextEdit="1"/>
              </p:cNvSpPr>
              <p:nvPr/>
            </p:nvSpPr>
            <p:spPr>
              <a:xfrm>
                <a:off x="1275161" y="875758"/>
                <a:ext cx="6748852" cy="1394805"/>
              </a:xfrm>
              <a:prstGeom prst="rect">
                <a:avLst/>
              </a:prstGeom>
              <a:blipFill>
                <a:blip r:embed="rId3"/>
                <a:stretch>
                  <a:fillRect l="-903"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4779C2-869C-614C-3EF0-DA5961D0D5B7}"/>
                  </a:ext>
                </a:extLst>
              </p:cNvPr>
              <p:cNvSpPr txBox="1"/>
              <p:nvPr/>
            </p:nvSpPr>
            <p:spPr>
              <a:xfrm>
                <a:off x="570016" y="2599138"/>
                <a:ext cx="8431481" cy="766557"/>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a)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E4779C2-869C-614C-3EF0-DA5961D0D5B7}"/>
                  </a:ext>
                </a:extLst>
              </p:cNvPr>
              <p:cNvSpPr txBox="1">
                <a:spLocks noRot="1" noChangeAspect="1" noMove="1" noResize="1" noEditPoints="1" noAdjustHandles="1" noChangeArrowheads="1" noChangeShapeType="1" noTextEdit="1"/>
              </p:cNvSpPr>
              <p:nvPr/>
            </p:nvSpPr>
            <p:spPr>
              <a:xfrm>
                <a:off x="570016" y="2599138"/>
                <a:ext cx="8431481" cy="766557"/>
              </a:xfrm>
              <a:prstGeom prst="rect">
                <a:avLst/>
              </a:prstGeom>
              <a:blipFill>
                <a:blip r:embed="rId4"/>
                <a:stretch>
                  <a:fillRect l="-7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B458B1C-986D-2CC0-563B-EC393D0982E6}"/>
                  </a:ext>
                </a:extLst>
              </p:cNvPr>
              <p:cNvSpPr txBox="1"/>
              <p:nvPr/>
            </p:nvSpPr>
            <p:spPr>
              <a:xfrm>
                <a:off x="570016" y="3365695"/>
                <a:ext cx="8431480" cy="1629613"/>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6−2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B458B1C-986D-2CC0-563B-EC393D0982E6}"/>
                  </a:ext>
                </a:extLst>
              </p:cNvPr>
              <p:cNvSpPr txBox="1">
                <a:spLocks noRot="1" noChangeAspect="1" noMove="1" noResize="1" noEditPoints="1" noAdjustHandles="1" noChangeArrowheads="1" noChangeShapeType="1" noTextEdit="1"/>
              </p:cNvSpPr>
              <p:nvPr/>
            </p:nvSpPr>
            <p:spPr>
              <a:xfrm>
                <a:off x="570016" y="3365695"/>
                <a:ext cx="8431480" cy="1629613"/>
              </a:xfrm>
              <a:prstGeom prst="rect">
                <a:avLst/>
              </a:prstGeom>
              <a:blipFill>
                <a:blip r:embed="rId5"/>
                <a:stretch>
                  <a:fillRect l="-795"/>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B50038F5-6915-E225-4F14-9B2E66399ECB}"/>
              </a:ext>
            </a:extLst>
          </p:cNvPr>
          <p:cNvPicPr>
            <a:picLocks noChangeAspect="1"/>
          </p:cNvPicPr>
          <p:nvPr/>
        </p:nvPicPr>
        <p:blipFill>
          <a:blip r:embed="rId6"/>
          <a:stretch>
            <a:fillRect/>
          </a:stretch>
        </p:blipFill>
        <p:spPr>
          <a:xfrm>
            <a:off x="7511914" y="69054"/>
            <a:ext cx="1726425" cy="971114"/>
          </a:xfrm>
          <a:prstGeom prst="rect">
            <a:avLst/>
          </a:prstGeom>
        </p:spPr>
      </p:pic>
    </p:spTree>
    <p:extLst>
      <p:ext uri="{BB962C8B-B14F-4D97-AF65-F5344CB8AC3E}">
        <p14:creationId xmlns:p14="http://schemas.microsoft.com/office/powerpoint/2010/main" val="2948223660"/>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5"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4" name="TextBox 3">
            <a:extLst>
              <a:ext uri="{FF2B5EF4-FFF2-40B4-BE49-F238E27FC236}">
                <a16:creationId xmlns:a16="http://schemas.microsoft.com/office/drawing/2014/main" id="{F3846659-0398-2B81-27A6-A2E6EEA36C96}"/>
              </a:ext>
            </a:extLst>
          </p:cNvPr>
          <p:cNvSpPr txBox="1"/>
          <p:nvPr/>
        </p:nvSpPr>
        <p:spPr>
          <a:xfrm>
            <a:off x="1528948" y="30354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3: SGK – tr.</a:t>
            </a:r>
            <a:r>
              <a:rPr lang="nl-NL" sz="2000" b="1" kern="1200" noProof="0" dirty="0">
                <a:latin typeface="+mj-lt"/>
                <a:ea typeface="+mn-ea"/>
                <a:cs typeface="Arial" panose="020B0604020202020204" pitchFamily="34" charset="0"/>
              </a:rPr>
              <a:t>42</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9" name="TextBox 8">
            <a:extLst>
              <a:ext uri="{FF2B5EF4-FFF2-40B4-BE49-F238E27FC236}">
                <a16:creationId xmlns:a16="http://schemas.microsoft.com/office/drawing/2014/main" id="{CF3FCF3F-89EB-074F-635E-0D7B8DEE10D0}"/>
              </a:ext>
            </a:extLst>
          </p:cNvPr>
          <p:cNvSpPr txBox="1"/>
          <p:nvPr/>
        </p:nvSpPr>
        <p:spPr>
          <a:xfrm>
            <a:off x="4649587" y="306113"/>
            <a:ext cx="2618811" cy="496996"/>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Thực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hiện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phép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tính</a:t>
            </a:r>
            <a:endParaRPr lang="en-US" sz="2000" kern="1200" dirty="0">
              <a:solidFill>
                <a:prstClr val="black"/>
              </a:solidFill>
              <a:latin typeface="+mj-lt"/>
              <a:ea typeface="+mn-ea"/>
              <a:cs typeface="Arial" panose="020B0604020202020204" pitchFamily="34" charset="0"/>
            </a:endParaRPr>
          </a:p>
        </p:txBody>
      </p:sp>
      <p:sp>
        <p:nvSpPr>
          <p:cNvPr id="10" name="Oval Callout 29">
            <a:extLst>
              <a:ext uri="{FF2B5EF4-FFF2-40B4-BE49-F238E27FC236}">
                <a16:creationId xmlns:a16="http://schemas.microsoft.com/office/drawing/2014/main" id="{0B72D959-AFBB-26A1-AA5E-7C421230A9F5}"/>
              </a:ext>
            </a:extLst>
          </p:cNvPr>
          <p:cNvSpPr/>
          <p:nvPr/>
        </p:nvSpPr>
        <p:spPr>
          <a:xfrm>
            <a:off x="468663" y="1114849"/>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476F27B-9DB6-DDCB-0289-DBD563269F19}"/>
                  </a:ext>
                </a:extLst>
              </p:cNvPr>
              <p:cNvSpPr txBox="1"/>
              <p:nvPr/>
            </p:nvSpPr>
            <p:spPr>
              <a:xfrm>
                <a:off x="709742" y="1479220"/>
                <a:ext cx="7879690" cy="3276410"/>
              </a:xfrm>
              <a:prstGeom prst="rect">
                <a:avLst/>
              </a:prstGeom>
              <a:noFill/>
            </p:spPr>
            <p:txBody>
              <a:bodyPr wrap="square">
                <a:spAutoFit/>
              </a:bodyPr>
              <a:lstStyle/>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𝑥𝑦</m:t>
                        </m:r>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2000" kern="100" dirty="0">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)+(3−1)</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2</m:t>
                        </m:r>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0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2000" kern="100" dirty="0">
                    <a:effectLst/>
                    <a:latin typeface="+mj-lt"/>
                    <a:ea typeface="Times New Roman" panose="02020603050405020304" pitchFamily="18" charset="0"/>
                    <a:cs typeface="Times New Roman" panose="02020603050405020304" pitchFamily="18" charset="0"/>
                  </a:rPr>
                  <a:t> </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476F27B-9DB6-DDCB-0289-DBD563269F19}"/>
                  </a:ext>
                </a:extLst>
              </p:cNvPr>
              <p:cNvSpPr txBox="1">
                <a:spLocks noRot="1" noChangeAspect="1" noMove="1" noResize="1" noEditPoints="1" noAdjustHandles="1" noChangeArrowheads="1" noChangeShapeType="1" noTextEdit="1"/>
              </p:cNvSpPr>
              <p:nvPr/>
            </p:nvSpPr>
            <p:spPr>
              <a:xfrm>
                <a:off x="709742" y="1479220"/>
                <a:ext cx="7879690" cy="3276410"/>
              </a:xfrm>
              <a:prstGeom prst="rect">
                <a:avLst/>
              </a:prstGeom>
              <a:blipFill>
                <a:blip r:embed="rId3"/>
                <a:stretch>
                  <a:fillRect l="-773"/>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C62C6CAA-CEAA-8804-F08D-1791574C5B5E}"/>
              </a:ext>
            </a:extLst>
          </p:cNvPr>
          <p:cNvPicPr>
            <a:picLocks noChangeAspect="1"/>
          </p:cNvPicPr>
          <p:nvPr/>
        </p:nvPicPr>
        <p:blipFill>
          <a:blip r:embed="rId4"/>
          <a:stretch>
            <a:fillRect/>
          </a:stretch>
        </p:blipFill>
        <p:spPr>
          <a:xfrm>
            <a:off x="7511914" y="69054"/>
            <a:ext cx="1726425" cy="971114"/>
          </a:xfrm>
          <a:prstGeom prst="rect">
            <a:avLst/>
          </a:prstGeom>
        </p:spPr>
      </p:pic>
    </p:spTree>
    <p:extLst>
      <p:ext uri="{BB962C8B-B14F-4D97-AF65-F5344CB8AC3E}">
        <p14:creationId xmlns:p14="http://schemas.microsoft.com/office/powerpoint/2010/main" val="3982047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circle(in)">
                                      <p:cBhvr>
                                        <p:cTn id="14" dur="500"/>
                                        <p:tgtEl>
                                          <p:spTgt spid="12">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ircle(in)">
                                      <p:cBhvr>
                                        <p:cTn id="17" dur="500"/>
                                        <p:tgtEl>
                                          <p:spTgt spid="12">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circle(in)">
                                      <p:cBhvr>
                                        <p:cTn id="2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id="{156E1EDB-CA46-6BBE-918F-5076DB0A3D96}"/>
              </a:ext>
            </a:extLst>
          </p:cNvPr>
          <p:cNvSpPr txBox="1">
            <a:spLocks/>
          </p:cNvSpPr>
          <p:nvPr/>
        </p:nvSpPr>
        <p:spPr>
          <a:xfrm>
            <a:off x="339090" y="1756918"/>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I. PHÉP CỘNG CÁC PHÂN THỨC ĐẠI SỐ</a:t>
            </a:r>
          </a:p>
        </p:txBody>
      </p:sp>
      <p:grpSp>
        <p:nvGrpSpPr>
          <p:cNvPr id="3" name="Google Shape;1928;p52">
            <a:extLst>
              <a:ext uri="{FF2B5EF4-FFF2-40B4-BE49-F238E27FC236}">
                <a16:creationId xmlns:a16="http://schemas.microsoft.com/office/drawing/2014/main"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506298"/>
                <a:ext cx="8381757" cy="2411238"/>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a)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d>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p>
              <a:p>
                <a:pPr algn="just">
                  <a:lnSpc>
                    <a:spcPct val="150000"/>
                  </a:lnSpc>
                  <a:spcBef>
                    <a:spcPts val="600"/>
                  </a:spcBef>
                  <a:spcAft>
                    <a:spcPts val="300"/>
                  </a:spcAft>
                </a:pPr>
                <a:r>
                  <a:rPr lang="en-US" sz="1800" kern="100" dirty="0">
                    <a:effectLs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506298"/>
                <a:ext cx="8381757" cy="2411238"/>
              </a:xfrm>
              <a:prstGeom prst="rect">
                <a:avLst/>
              </a:prstGeom>
              <a:blipFill>
                <a:blip r:embed="rId3"/>
                <a:stretch>
                  <a:fillRect l="-582"/>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8220263" y="4281776"/>
            <a:ext cx="883193" cy="861723"/>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2207379"/>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3258401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D72F97-70F2-286A-F0AD-DD7C43C4221F}"/>
                  </a:ext>
                </a:extLst>
              </p:cNvPr>
              <p:cNvSpPr txBox="1"/>
              <p:nvPr/>
            </p:nvSpPr>
            <p:spPr>
              <a:xfrm>
                <a:off x="732724" y="2435035"/>
                <a:ext cx="8030415" cy="2358338"/>
              </a:xfrm>
              <a:prstGeom prst="rect">
                <a:avLst/>
              </a:prstGeom>
              <a:noFill/>
            </p:spPr>
            <p:txBody>
              <a:bodyPr wrap="square">
                <a:spAutoFit/>
              </a:bodyPr>
              <a:lstStyle/>
              <a:p>
                <a:pPr algn="just">
                  <a:lnSpc>
                    <a:spcPct val="150000"/>
                  </a:lnSpc>
                  <a:spcBef>
                    <a:spcPts val="600"/>
                  </a:spcBef>
                  <a:spcAft>
                    <a:spcPts val="300"/>
                  </a:spcAft>
                </a:pPr>
                <a:r>
                  <a:rPr lang="en-US" sz="1800" kern="100" dirty="0">
                    <a:effectLst/>
                    <a:latin typeface="+mj-lt"/>
                    <a:ea typeface="Calibri" panose="020F0502020204030204" pitchFamily="34" charset="0"/>
                    <a:cs typeface="Times New Roman" panose="02020603050405020304" pitchFamily="18" charset="0"/>
                  </a:rPr>
                  <a:t>b) </a:t>
                </a:r>
                <a:r>
                  <a:rPr lang="en-US" sz="1800" kern="100" dirty="0" err="1">
                    <a:effectLst/>
                    <a:latin typeface="+mj-lt"/>
                    <a:ea typeface="Calibri" panose="020F0502020204030204" pitchFamily="34" charset="0"/>
                    <a:cs typeface="Times New Roman" panose="02020603050405020304" pitchFamily="18" charset="0"/>
                  </a:rPr>
                  <a:t>Điều</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kiện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xác</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định</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của</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phân</a:t>
                </a:r>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thức</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m:t>
                        </m:r>
                      </m:den>
                    </m:f>
                  </m:oMath>
                </a14:m>
                <a:r>
                  <a:rPr lang="en-US" sz="1800" kern="100" dirty="0">
                    <a:effectLst/>
                    <a:latin typeface="+mj-lt"/>
                    <a:ea typeface="Calibri" panose="020F0502020204030204" pitchFamily="34" charset="0"/>
                    <a:cs typeface="Times New Roman" panose="02020603050405020304" pitchFamily="18" charset="0"/>
                  </a:rPr>
                  <a:t> </a:t>
                </a:r>
                <a:r>
                  <a:rPr lang="en-US" sz="1800" kern="100" dirty="0" err="1">
                    <a:effectLst/>
                    <a:latin typeface="+mj-lt"/>
                    <a:ea typeface="Calibri" panose="020F0502020204030204" pitchFamily="34" charset="0"/>
                    <a:cs typeface="Times New Roman" panose="02020603050405020304" pitchFamily="18" charset="0"/>
                  </a:rPr>
                  <a:t>là</a:t>
                </a:r>
                <a:r>
                  <a:rPr lang="en-US" sz="18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err="1">
                    <a:effectLst/>
                    <a:latin typeface="+mj-lt"/>
                    <a:ea typeface="Times New Roman" panose="02020603050405020304" pitchFamily="18" charset="0"/>
                    <a:cs typeface="Times New Roman" panose="02020603050405020304" pitchFamily="18" charset="0"/>
                  </a:rPr>
                  <a:t>Với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 −3</m:t>
                    </m:r>
                  </m:oMath>
                </a14:m>
                <a:r>
                  <a:rPr lang="en-US" sz="1800" kern="100" dirty="0">
                    <a:effectLst/>
                    <a:latin typeface="+mj-lt"/>
                    <a:ea typeface="Times New Roman" panose="02020603050405020304" pitchFamily="18" charset="0"/>
                    <a:cs typeface="Times New Roman" panose="02020603050405020304" pitchFamily="18" charset="0"/>
                  </a:rPr>
                  <a:t> ta </a:t>
                </a:r>
                <a:r>
                  <a:rPr lang="en-US" sz="1800" kern="100" dirty="0" err="1">
                    <a:effectLst/>
                    <a:latin typeface="+mj-lt"/>
                    <a:ea typeface="Times New Roman" panose="02020603050405020304" pitchFamily="18" charset="0"/>
                    <a:cs typeface="Times New Roman" panose="02020603050405020304" pitchFamily="18" charset="0"/>
                  </a:rPr>
                  <a:t>thấy</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+1= </m:t>
                    </m:r>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 (−3) +1= 9 + 3+ 1 = 13 ≠ 0.</m:t>
                    </m:r>
                  </m:oMath>
                </a14:m>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en-US" sz="1800" kern="100" dirty="0">
                    <a:effectLst/>
                    <a:latin typeface="+mj-lt"/>
                    <a:ea typeface="Times New Roman" panose="02020603050405020304" pitchFamily="18" charset="0"/>
                    <a:cs typeface="Times New Roman" panose="02020603050405020304" pitchFamily="18" charset="0"/>
                  </a:rPr>
                  <a:t>Do </a:t>
                </a:r>
                <a:r>
                  <a:rPr lang="en-US" sz="1800" kern="100" dirty="0" err="1">
                    <a:effectLst/>
                    <a:latin typeface="+mj-lt"/>
                    <a:ea typeface="Times New Roman" panose="02020603050405020304" pitchFamily="18" charset="0"/>
                    <a:cs typeface="Times New Roman" panose="02020603050405020304" pitchFamily="18" charset="0"/>
                  </a:rPr>
                  <a:t>đó</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giá</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trị</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của</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biểu</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thức</a:t>
                </a:r>
                <a:r>
                  <a:rPr lang="en-US" sz="1800" kern="100" dirty="0">
                    <a:effectLst/>
                    <a:latin typeface="+mj-lt"/>
                    <a:ea typeface="Times New Roman" panose="02020603050405020304" pitchFamily="18" charset="0"/>
                    <a:cs typeface="Times New Roman" panose="02020603050405020304" pitchFamily="18" charset="0"/>
                  </a:rPr>
                  <a:t> A </a:t>
                </a:r>
                <a:r>
                  <a:rPr lang="en-US" sz="1800" kern="100" dirty="0" err="1">
                    <a:effectLst/>
                    <a:latin typeface="+mj-lt"/>
                    <a:ea typeface="Times New Roman" panose="02020603050405020304" pitchFamily="18" charset="0"/>
                    <a:cs typeface="Times New Roman" panose="02020603050405020304" pitchFamily="18" charset="0"/>
                  </a:rPr>
                  <a:t>tại</a:t>
                </a:r>
                <a:r>
                  <a:rPr lang="en-US" sz="18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là</a:t>
                </a:r>
                <a:r>
                  <a:rPr lang="en-US" sz="1800" kern="100" dirty="0">
                    <a:effectLst/>
                    <a:latin typeface="+mj-lt"/>
                    <a:ea typeface="Times New Roman" panose="02020603050405020304" pitchFamily="18" charset="0"/>
                    <a:cs typeface="Times New Roman" panose="02020603050405020304" pitchFamily="18" charset="0"/>
                  </a:rPr>
                  <a:t>:</a:t>
                </a:r>
                <a:r>
                  <a:rPr lang="en-US" sz="18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−3</m:t>
                            </m:r>
                          </m:e>
                        </m:d>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13</m:t>
                        </m:r>
                      </m:den>
                    </m:f>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01D72F97-70F2-286A-F0AD-DD7C43C4221F}"/>
                  </a:ext>
                </a:extLst>
              </p:cNvPr>
              <p:cNvSpPr txBox="1">
                <a:spLocks noRot="1" noChangeAspect="1" noMove="1" noResize="1" noEditPoints="1" noAdjustHandles="1" noChangeArrowheads="1" noChangeShapeType="1" noTextEdit="1"/>
              </p:cNvSpPr>
              <p:nvPr/>
            </p:nvSpPr>
            <p:spPr>
              <a:xfrm>
                <a:off x="732724" y="2435035"/>
                <a:ext cx="8030415" cy="2358338"/>
              </a:xfrm>
              <a:prstGeom prst="rect">
                <a:avLst/>
              </a:prstGeom>
              <a:blipFill>
                <a:blip r:embed="rId3"/>
                <a:stretch>
                  <a:fillRect l="-607"/>
                </a:stretch>
              </a:blipFill>
            </p:spPr>
            <p:txBody>
              <a:bodyPr/>
              <a:lstStyle/>
              <a:p>
                <a:r>
                  <a:rPr lang="en-US">
                    <a:noFill/>
                  </a:rPr>
                  <a:t> </a:t>
                </a:r>
              </a:p>
            </p:txBody>
          </p:sp>
        </mc:Fallback>
      </mc:AlternateContent>
      <p:grpSp>
        <p:nvGrpSpPr>
          <p:cNvPr id="38" name="Google Shape;2200;p53">
            <a:extLst>
              <a:ext uri="{FF2B5EF4-FFF2-40B4-BE49-F238E27FC236}">
                <a16:creationId xmlns:a16="http://schemas.microsoft.com/office/drawing/2014/main" id="{FD6963A9-8DF3-3641-56FC-3DF93B91B8A1}"/>
              </a:ext>
            </a:extLst>
          </p:cNvPr>
          <p:cNvGrpSpPr/>
          <p:nvPr/>
        </p:nvGrpSpPr>
        <p:grpSpPr>
          <a:xfrm>
            <a:off x="7683335" y="4191990"/>
            <a:ext cx="1079804" cy="951510"/>
            <a:chOff x="6652800" y="3471525"/>
            <a:chExt cx="1290825" cy="1102400"/>
          </a:xfrm>
        </p:grpSpPr>
        <p:sp>
          <p:nvSpPr>
            <p:cNvPr id="39" name="Google Shape;2201;p53">
              <a:extLst>
                <a:ext uri="{FF2B5EF4-FFF2-40B4-BE49-F238E27FC236}">
                  <a16:creationId xmlns:a16="http://schemas.microsoft.com/office/drawing/2014/main"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FF08A7BA-6C42-2099-D3D5-DC0DA6FCBD29}"/>
              </a:ext>
            </a:extLst>
          </p:cNvPr>
          <p:cNvSpPr txBox="1"/>
          <p:nvPr/>
        </p:nvSpPr>
        <p:spPr>
          <a:xfrm>
            <a:off x="316828" y="350127"/>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03D6EA-123D-40B6-5E00-6DDDB1DC9EB5}"/>
                  </a:ext>
                </a:extLst>
              </p:cNvPr>
              <p:cNvSpPr txBox="1"/>
              <p:nvPr/>
            </p:nvSpPr>
            <p:spPr>
              <a:xfrm>
                <a:off x="732724" y="1014827"/>
                <a:ext cx="5727454" cy="1104341"/>
              </a:xfrm>
              <a:prstGeom prst="rect">
                <a:avLst/>
              </a:prstGeom>
              <a:noFill/>
            </p:spPr>
            <p:txBody>
              <a:bodyPr wrap="square">
                <a:spAutoFit/>
              </a:bodyPr>
              <a:lstStyle/>
              <a:p>
                <a:pPr>
                  <a:lnSpc>
                    <a:spcPct val="150000"/>
                  </a:lnSpc>
                  <a:buClrTx/>
                  <a:defRPr/>
                </a:pPr>
                <a:r>
                  <a:rPr lang="en-US" sz="1800" kern="1200" dirty="0">
                    <a:solidFill>
                      <a:prstClr val="black"/>
                    </a:solidFill>
                    <a:latin typeface="+mj-lt"/>
                    <a:ea typeface="+mn-ea"/>
                    <a:cs typeface="Arial" panose="020B0604020202020204" pitchFamily="34" charset="0"/>
                  </a:rPr>
                  <a:t>a) </a:t>
                </a:r>
                <a:r>
                  <a:rPr lang="en-US" sz="1800" kern="1200" dirty="0" err="1">
                    <a:solidFill>
                      <a:prstClr val="black"/>
                    </a:solidFill>
                    <a:latin typeface="+mj-lt"/>
                    <a:ea typeface="+mn-ea"/>
                    <a:cs typeface="Arial" panose="020B0604020202020204" pitchFamily="34" charset="0"/>
                  </a:rPr>
                  <a:t>Rút</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gọn</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3</m:t>
                            </m:r>
                          </m:sup>
                        </m:sSup>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r>
                          <a:rPr lang="en-US" sz="18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1800" b="0" i="1" kern="1200" smtClean="0">
                                <a:solidFill>
                                  <a:prstClr val="black"/>
                                </a:solidFill>
                                <a:latin typeface="Cambria Math" panose="02040503050406030204" pitchFamily="18" charset="0"/>
                                <a:ea typeface="+mn-ea"/>
                                <a:cs typeface="Arial" panose="020B0604020202020204" pitchFamily="34" charset="0"/>
                              </a:rPr>
                            </m:ctrlPr>
                          </m:sSupPr>
                          <m:e>
                            <m:r>
                              <a:rPr lang="en-US" sz="1800" b="0" i="1" kern="1200" smtClean="0">
                                <a:solidFill>
                                  <a:prstClr val="black"/>
                                </a:solidFill>
                                <a:latin typeface="Cambria Math" panose="02040503050406030204" pitchFamily="18" charset="0"/>
                                <a:ea typeface="+mn-ea"/>
                                <a:cs typeface="Arial" panose="020B0604020202020204" pitchFamily="34" charset="0"/>
                              </a:rPr>
                              <m:t>𝑥</m:t>
                            </m:r>
                          </m:e>
                          <m:sup>
                            <m:r>
                              <a:rPr lang="en-US" sz="1800" b="0" i="1" kern="1200" smtClean="0">
                                <a:solidFill>
                                  <a:prstClr val="black"/>
                                </a:solidFill>
                                <a:latin typeface="Cambria Math" panose="02040503050406030204" pitchFamily="18" charset="0"/>
                                <a:ea typeface="+mn-ea"/>
                                <a:cs typeface="Arial" panose="020B0604020202020204" pitchFamily="34" charset="0"/>
                              </a:rPr>
                              <m:t>2</m:t>
                            </m:r>
                          </m:sup>
                        </m:sSup>
                        <m:r>
                          <a:rPr lang="en-US" sz="1800" b="0" i="1" kern="1200" smtClean="0">
                            <a:solidFill>
                              <a:prstClr val="black"/>
                            </a:solidFill>
                            <a:latin typeface="Cambria Math" panose="02040503050406030204" pitchFamily="18" charset="0"/>
                            <a:ea typeface="+mn-ea"/>
                            <a:cs typeface="Arial" panose="020B0604020202020204" pitchFamily="34" charset="0"/>
                          </a:rPr>
                          <m:t>−</m:t>
                        </m:r>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r>
                      <a:rPr lang="en-US" sz="1800" b="0" i="1" kern="1200" smtClean="0">
                        <a:solidFill>
                          <a:prstClr val="black"/>
                        </a:solidFill>
                        <a:latin typeface="Cambria Math" panose="02040503050406030204" pitchFamily="18" charset="0"/>
                        <a:ea typeface="+mn-ea"/>
                        <a:cs typeface="Arial" panose="020B0604020202020204" pitchFamily="34" charset="0"/>
                      </a:rPr>
                      <m:t>−</m:t>
                    </m:r>
                    <m:f>
                      <m:fPr>
                        <m:ctrlPr>
                          <a:rPr lang="en-US" sz="1800" b="0" i="1" kern="1200" smtClean="0">
                            <a:solidFill>
                              <a:prstClr val="black"/>
                            </a:solidFill>
                            <a:latin typeface="Cambria Math" panose="02040503050406030204" pitchFamily="18" charset="0"/>
                            <a:ea typeface="+mn-ea"/>
                            <a:cs typeface="Arial" panose="020B0604020202020204" pitchFamily="34" charset="0"/>
                          </a:rPr>
                        </m:ctrlPr>
                      </m:fPr>
                      <m:num>
                        <m:r>
                          <a:rPr lang="en-US" sz="1800" b="0" i="1" kern="1200" smtClean="0">
                            <a:solidFill>
                              <a:prstClr val="black"/>
                            </a:solidFill>
                            <a:latin typeface="Cambria Math" panose="02040503050406030204" pitchFamily="18" charset="0"/>
                            <a:ea typeface="+mn-ea"/>
                            <a:cs typeface="Arial" panose="020B0604020202020204" pitchFamily="34" charset="0"/>
                          </a:rPr>
                          <m:t>1</m:t>
                        </m:r>
                      </m:num>
                      <m:den>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1800" kern="1200" dirty="0">
                    <a:solidFill>
                      <a:prstClr val="black"/>
                    </a:solidFill>
                    <a:latin typeface="+mj-lt"/>
                    <a:ea typeface="+mn-ea"/>
                    <a:cs typeface="Arial" panose="020B0604020202020204" pitchFamily="34" charset="0"/>
                  </a:rPr>
                  <a:t> </a:t>
                </a:r>
              </a:p>
              <a:p>
                <a:pPr>
                  <a:lnSpc>
                    <a:spcPct val="150000"/>
                  </a:lnSpc>
                  <a:buClrTx/>
                  <a:defRPr/>
                </a:pPr>
                <a:r>
                  <a:rPr lang="en-US" sz="1800" kern="1200" dirty="0">
                    <a:solidFill>
                      <a:prstClr val="black"/>
                    </a:solidFill>
                    <a:latin typeface="+mj-lt"/>
                    <a:ea typeface="+mn-ea"/>
                    <a:cs typeface="Arial" panose="020B0604020202020204" pitchFamily="34" charset="0"/>
                  </a:rPr>
                  <a:t>b) </a:t>
                </a:r>
                <a:r>
                  <a:rPr lang="en-US" sz="1800" kern="1200" dirty="0" err="1">
                    <a:solidFill>
                      <a:prstClr val="black"/>
                    </a:solidFill>
                    <a:latin typeface="+mj-lt"/>
                    <a:ea typeface="+mn-ea"/>
                    <a:cs typeface="Arial" panose="020B0604020202020204" pitchFamily="34" charset="0"/>
                  </a:rPr>
                  <a:t>Tính</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giá</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trị</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của</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biểu</a:t>
                </a:r>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thức</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𝐴</m:t>
                    </m:r>
                  </m:oMath>
                </a14:m>
                <a:r>
                  <a:rPr lang="en-US" sz="1800" kern="1200" dirty="0">
                    <a:solidFill>
                      <a:prstClr val="black"/>
                    </a:solidFill>
                    <a:latin typeface="+mj-lt"/>
                    <a:ea typeface="+mn-ea"/>
                    <a:cs typeface="Arial" panose="020B0604020202020204" pitchFamily="34" charset="0"/>
                  </a:rPr>
                  <a:t> </a:t>
                </a:r>
                <a:r>
                  <a:rPr lang="en-US" sz="1800" kern="1200" dirty="0" err="1">
                    <a:solidFill>
                      <a:prstClr val="black"/>
                    </a:solidFill>
                    <a:latin typeface="+mj-lt"/>
                    <a:ea typeface="+mn-ea"/>
                    <a:cs typeface="Arial" panose="020B0604020202020204" pitchFamily="34" charset="0"/>
                  </a:rPr>
                  <a:t>tại</a:t>
                </a:r>
                <a:r>
                  <a:rPr lang="en-US" sz="1800" kern="1200" dirty="0">
                    <a:solidFill>
                      <a:prstClr val="black"/>
                    </a:solidFill>
                    <a:latin typeface="+mj-lt"/>
                    <a:ea typeface="+mn-ea"/>
                    <a:cs typeface="Arial" panose="020B0604020202020204" pitchFamily="34" charset="0"/>
                  </a:rPr>
                  <a:t> </a:t>
                </a:r>
                <a14:m>
                  <m:oMath xmlns:m="http://schemas.openxmlformats.org/officeDocument/2006/math">
                    <m:r>
                      <a:rPr lang="en-US" sz="1800" b="0" i="1" kern="1200" smtClean="0">
                        <a:solidFill>
                          <a:prstClr val="black"/>
                        </a:solidFill>
                        <a:latin typeface="Cambria Math" panose="02040503050406030204" pitchFamily="18" charset="0"/>
                        <a:ea typeface="+mn-ea"/>
                        <a:cs typeface="Arial" panose="020B0604020202020204" pitchFamily="34" charset="0"/>
                      </a:rPr>
                      <m:t>𝑥</m:t>
                    </m:r>
                    <m:r>
                      <a:rPr lang="en-US" sz="1800" b="0" i="1" kern="1200" smtClean="0">
                        <a:solidFill>
                          <a:prstClr val="black"/>
                        </a:solidFill>
                        <a:latin typeface="Cambria Math" panose="02040503050406030204" pitchFamily="18" charset="0"/>
                        <a:ea typeface="+mn-ea"/>
                        <a:cs typeface="Arial" panose="020B0604020202020204" pitchFamily="34" charset="0"/>
                      </a:rPr>
                      <m:t>=−3</m:t>
                    </m:r>
                  </m:oMath>
                </a14:m>
                <a:endParaRPr lang="en-US" sz="18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2903D6EA-123D-40B6-5E00-6DDDB1DC9EB5}"/>
                  </a:ext>
                </a:extLst>
              </p:cNvPr>
              <p:cNvSpPr txBox="1">
                <a:spLocks noRot="1" noChangeAspect="1" noMove="1" noResize="1" noEditPoints="1" noAdjustHandles="1" noChangeArrowheads="1" noChangeShapeType="1" noTextEdit="1"/>
              </p:cNvSpPr>
              <p:nvPr/>
            </p:nvSpPr>
            <p:spPr>
              <a:xfrm>
                <a:off x="732724" y="1014827"/>
                <a:ext cx="5727454" cy="1104341"/>
              </a:xfrm>
              <a:prstGeom prst="rect">
                <a:avLst/>
              </a:prstGeom>
              <a:blipFill>
                <a:blip r:embed="rId4"/>
                <a:stretch>
                  <a:fillRect l="-851" b="-7692"/>
                </a:stretch>
              </a:blipFill>
            </p:spPr>
            <p:txBody>
              <a:bodyPr/>
              <a:lstStyle/>
              <a:p>
                <a:r>
                  <a:rPr lang="en-US">
                    <a:noFill/>
                  </a:rPr>
                  <a:t> </a:t>
                </a:r>
              </a:p>
            </p:txBody>
          </p:sp>
        </mc:Fallback>
      </mc:AlternateContent>
      <p:sp>
        <p:nvSpPr>
          <p:cNvPr id="4" name="Oval Callout 29">
            <a:extLst>
              <a:ext uri="{FF2B5EF4-FFF2-40B4-BE49-F238E27FC236}">
                <a16:creationId xmlns:a16="http://schemas.microsoft.com/office/drawing/2014/main" id="{8D0EF653-CDA7-F638-7952-91D4AD032D95}"/>
              </a:ext>
            </a:extLst>
          </p:cNvPr>
          <p:cNvSpPr/>
          <p:nvPr/>
        </p:nvSpPr>
        <p:spPr>
          <a:xfrm>
            <a:off x="7060407" y="1912730"/>
            <a:ext cx="972752" cy="364371"/>
          </a:xfrm>
          <a:prstGeom prst="wedgeEllipseCallout">
            <a:avLst>
              <a:gd name="adj1" fmla="val -26285"/>
              <a:gd name="adj2" fmla="val 82399"/>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7C6FE446-9F10-5F05-4F63-302763A32EAE}"/>
              </a:ext>
            </a:extLst>
          </p:cNvPr>
          <p:cNvPicPr>
            <a:picLocks noChangeAspect="1"/>
          </p:cNvPicPr>
          <p:nvPr/>
        </p:nvPicPr>
        <p:blipFill>
          <a:blip r:embed="rId5"/>
          <a:stretch>
            <a:fillRect/>
          </a:stretch>
        </p:blipFill>
        <p:spPr>
          <a:xfrm>
            <a:off x="6094576" y="397962"/>
            <a:ext cx="2125687" cy="1195699"/>
          </a:xfrm>
          <a:prstGeom prst="rect">
            <a:avLst/>
          </a:prstGeom>
        </p:spPr>
      </p:pic>
    </p:spTree>
    <p:extLst>
      <p:ext uri="{BB962C8B-B14F-4D97-AF65-F5344CB8AC3E}">
        <p14:creationId xmlns:p14="http://schemas.microsoft.com/office/powerpoint/2010/main" val="2524989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dirty="0">
                <a:ln>
                  <a:noFill/>
                </a:ln>
                <a:solidFill>
                  <a:srgbClr val="191919"/>
                </a:solidFill>
                <a:effectLst/>
                <a:uLnTx/>
                <a:uFillTx/>
                <a:latin typeface="Arial" panose="020B0604020202020204" pitchFamily="34" charset="0"/>
                <a:ea typeface="+mn-ea"/>
                <a:cs typeface="Arial" panose="020B0604020202020204" pitchFamily="34" charset="0"/>
                <a:sym typeface="Arial"/>
              </a:rPr>
              <a:t>VẬN DỤNG</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extLst>
      <p:ext uri="{BB962C8B-B14F-4D97-AF65-F5344CB8AC3E}">
        <p14:creationId xmlns:p14="http://schemas.microsoft.com/office/powerpoint/2010/main" val="1707394060"/>
      </p:ext>
    </p:extLst>
  </p:cSld>
  <p:clrMapOvr>
    <a:masterClrMapping/>
  </p:clrMapOvr>
  <p:transition spd="med">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7" name="TextBox 26">
            <a:extLst>
              <a:ext uri="{FF2B5EF4-FFF2-40B4-BE49-F238E27FC236}">
                <a16:creationId xmlns:a16="http://schemas.microsoft.com/office/drawing/2014/main" id="{F3B4C244-F509-0680-92AA-6D162F01D91B}"/>
              </a:ext>
            </a:extLst>
          </p:cNvPr>
          <p:cNvSpPr txBox="1"/>
          <p:nvPr/>
        </p:nvSpPr>
        <p:spPr>
          <a:xfrm>
            <a:off x="328703" y="464016"/>
            <a:ext cx="8238594" cy="1287532"/>
          </a:xfrm>
          <a:prstGeom prst="rect">
            <a:avLst/>
          </a:prstGeom>
          <a:noFill/>
        </p:spPr>
        <p:txBody>
          <a:bodyPr wrap="square">
            <a:spAutoFit/>
          </a:bodyPr>
          <a:lstStyle/>
          <a:p>
            <a:pPr algn="just">
              <a:lnSpc>
                <a:spcPct val="150000"/>
              </a:lnSpc>
            </a:pPr>
            <a:r>
              <a:rPr lang="en-US" sz="1800" dirty="0">
                <a:latin typeface="+mn-lt"/>
              </a:rPr>
              <a:t>			    </a:t>
            </a:r>
            <a:r>
              <a:rPr lang="vi-VN" sz="1800" dirty="0">
                <a:latin typeface="+mn-lt"/>
              </a:rPr>
              <a:t>Một xí nghiệp dự định sản xuất 10 000 sản phẩm trong x ngày. Khi thực hiện, xí nghiệp đã làm xong sớm hơn 1 ngày so với dự định và còn làm thêm được 80 sản phẩm. Viết phân thức biểu thị theo x:</a:t>
            </a:r>
          </a:p>
        </p:txBody>
      </p:sp>
      <p:sp>
        <p:nvSpPr>
          <p:cNvPr id="4" name="TextBox 3">
            <a:extLst>
              <a:ext uri="{FF2B5EF4-FFF2-40B4-BE49-F238E27FC236}">
                <a16:creationId xmlns:a16="http://schemas.microsoft.com/office/drawing/2014/main" id="{0679B786-5EC2-CFA6-5907-AD2B08EDC4F3}"/>
              </a:ext>
            </a:extLst>
          </p:cNvPr>
          <p:cNvSpPr txBox="1"/>
          <p:nvPr/>
        </p:nvSpPr>
        <p:spPr>
          <a:xfrm>
            <a:off x="357188" y="1751548"/>
            <a:ext cx="5105461" cy="29495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Số sản phẩm xí nghiệp làm trong 1 ngày theo dự định;</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Số sản phẩm xí nghiệp làm trong 1 ngày trên thực tế;</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Số sản phẩm xí nghiệp làm trong 1 ngày t</a:t>
            </a:r>
            <a:r>
              <a:rPr lang="en-US" sz="1800" dirty="0" err="1">
                <a:latin typeface="Arial" panose="020B0604020202020204" pitchFamily="34" charset="0"/>
              </a:rPr>
              <a:t>rong</a:t>
            </a:r>
            <a:r>
              <a:rPr kumimoji="0" lang="vi-VN"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thực tế nhiều hơn số sản phẩm xí nghiệp làm trong 1 ngày theo dự định.</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rotWithShape="1">
          <a:blip r:embed="rId3"/>
          <a:srcRect l="20909" r="19870"/>
          <a:stretch/>
        </p:blipFill>
        <p:spPr>
          <a:xfrm>
            <a:off x="5712030" y="1846150"/>
            <a:ext cx="2894819" cy="2749601"/>
          </a:xfrm>
          <a:prstGeom prst="rect">
            <a:avLst/>
          </a:prstGeom>
        </p:spPr>
      </p:pic>
    </p:spTree>
    <p:extLst>
      <p:ext uri="{BB962C8B-B14F-4D97-AF65-F5344CB8AC3E}">
        <p14:creationId xmlns:p14="http://schemas.microsoft.com/office/powerpoint/2010/main" val="4823979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1" y="1768890"/>
                <a:ext cx="8364035" cy="2835263"/>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Calibri" panose="020F0502020204030204" pitchFamily="34" charset="0"/>
                    <a:cs typeface="Times New Roman" panose="02020603050405020304" pitchFamily="18" charset="0"/>
                  </a:rPr>
                  <a:t>a)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làm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trong</a:t>
                </a:r>
                <a:r>
                  <a:rPr lang="fr-FR" sz="1800" kern="100" dirty="0">
                    <a:effectLst/>
                    <a:latin typeface="+mj-lt"/>
                    <a:ea typeface="Calibri" panose="020F0502020204030204" pitchFamily="34" charset="0"/>
                    <a:cs typeface="Times New Roman" panose="02020603050405020304" pitchFamily="18" charset="0"/>
                  </a:rPr>
                  <a:t> 1 </a:t>
                </a:r>
                <a:r>
                  <a:rPr lang="fr-FR" sz="1800" kern="100" dirty="0" err="1">
                    <a:effectLst/>
                    <a:latin typeface="+mj-lt"/>
                    <a:ea typeface="Calibri" panose="020F0502020204030204" pitchFamily="34" charset="0"/>
                    <a:cs typeface="Times New Roman" panose="02020603050405020304" pitchFamily="18" charset="0"/>
                  </a:rPr>
                  <a:t>ngày</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theo</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dự</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định</a:t>
                </a:r>
                <a:r>
                  <a:rPr lang="fr-FR" sz="1800" kern="100" dirty="0">
                    <a:effectLst/>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effectLst/>
                            <a:latin typeface="Cambria Math" panose="02040503050406030204" pitchFamily="18" charset="0"/>
                            <a:ea typeface="Calibri" panose="020F0502020204030204" pitchFamily="34" charset="0"/>
                            <a:cs typeface="Times New Roman" panose="02020603050405020304" pitchFamily="18" charset="0"/>
                          </a:rPr>
                          <m:t>10 000</m:t>
                        </m:r>
                      </m:num>
                      <m:den>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a:t>
                </a:r>
                <a:r>
                  <a:rPr lang="fr-FR" sz="1800" kern="100" dirty="0">
                    <a:solidFill>
                      <a:srgbClr val="000000"/>
                    </a:solidFill>
                    <a:effectLst/>
                    <a:latin typeface="+mj-lt"/>
                    <a:ea typeface="Times New Roman" panose="02020603050405020304" pitchFamily="18" charset="0"/>
                    <a:cs typeface="Times New Roman" panose="02020603050405020304" pitchFamily="18" charset="0"/>
                  </a:rPr>
                  <a:t> </a:t>
                </a:r>
                <a:br>
                  <a:rPr lang="fr-FR" sz="1800" kern="100" dirty="0">
                    <a:effectLst/>
                    <a:latin typeface="+mj-lt"/>
                    <a:ea typeface="Calibri" panose="020F0502020204030204" pitchFamily="34" charset="0"/>
                    <a:cs typeface="Times New Roman" panose="02020603050405020304" pitchFamily="18" charset="0"/>
                  </a:rPr>
                </a:br>
                <a:r>
                  <a:rPr lang="fr-FR" sz="1800" kern="100" dirty="0">
                    <a:effectLst/>
                    <a:latin typeface="+mj-lt"/>
                    <a:ea typeface="Calibri" panose="020F0502020204030204" pitchFamily="34" charset="0"/>
                    <a:cs typeface="Times New Roman" panose="02020603050405020304" pitchFamily="18" charset="0"/>
                  </a:rPr>
                  <a:t>b) </a:t>
                </a:r>
                <a:r>
                  <a:rPr lang="fr-FR" sz="1800" kern="100" dirty="0" err="1">
                    <a:effectLst/>
                    <a:latin typeface="+mj-lt"/>
                    <a:ea typeface="Calibri" panose="020F0502020204030204" pitchFamily="34" charset="0"/>
                    <a:cs typeface="Times New Roman" panose="02020603050405020304" pitchFamily="18" charset="0"/>
                  </a:rPr>
                  <a:t>Số</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sản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phẩm</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xí</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nghiệp</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đã</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hoàn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thành</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trên</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thực</a:t>
                </a:r>
                <a:r>
                  <a:rPr lang="fr-FR" sz="1800" kern="100" dirty="0">
                    <a:effectLst/>
                    <a:latin typeface="+mj-lt"/>
                    <a:ea typeface="Calibri" panose="020F0502020204030204" pitchFamily="34" charset="0"/>
                    <a:cs typeface="Times New Roman" panose="02020603050405020304" pitchFamily="18" charset="0"/>
                  </a:rPr>
                  <a:t> </a:t>
                </a:r>
                <a:r>
                  <a:rPr lang="fr-FR" sz="1800" kern="100" dirty="0" err="1">
                    <a:effectLst/>
                    <a:latin typeface="+mj-lt"/>
                    <a:ea typeface="Calibri" panose="020F0502020204030204" pitchFamily="34" charset="0"/>
                    <a:cs typeface="Times New Roman" panose="02020603050405020304" pitchFamily="18" charset="0"/>
                  </a:rPr>
                  <a:t>tế</a:t>
                </a:r>
                <a:r>
                  <a:rPr lang="fr-FR" sz="1800" kern="100" dirty="0">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10 000 + 80 = 10 080</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đã</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hoàn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thành</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 – 1</m:t>
                    </m:r>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err="1">
                    <a:effectLst/>
                    <a:latin typeface="+mj-lt"/>
                    <a:ea typeface="Times New Roman" panose="02020603050405020304" pitchFamily="18" charset="0"/>
                    <a:cs typeface="Times New Roman" panose="02020603050405020304" pitchFamily="18" charset="0"/>
                  </a:rPr>
                  <a:t>Số</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xí</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nghiệp</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làm</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trong</a:t>
                </a:r>
                <a:r>
                  <a:rPr lang="fr-FR" sz="1800" kern="100" dirty="0">
                    <a:effectLst/>
                    <a:latin typeface="+mj-lt"/>
                    <a:ea typeface="Times New Roman" panose="02020603050405020304" pitchFamily="18" charset="0"/>
                    <a:cs typeface="Times New Roman" panose="02020603050405020304" pitchFamily="18" charset="0"/>
                  </a:rPr>
                  <a:t> 1 </a:t>
                </a:r>
                <a:r>
                  <a:rPr lang="fr-FR" sz="1800" kern="100" dirty="0" err="1">
                    <a:effectLst/>
                    <a:latin typeface="+mj-lt"/>
                    <a:ea typeface="Times New Roman" panose="02020603050405020304" pitchFamily="18" charset="0"/>
                    <a:cs typeface="Times New Roman" panose="02020603050405020304" pitchFamily="18" charset="0"/>
                  </a:rPr>
                  <a:t>ngày</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trên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thực</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tế</a:t>
                </a:r>
                <a:r>
                  <a:rPr lang="fr-FR" sz="18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10 080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sản</a:t>
                </a:r>
                <a:r>
                  <a:rPr lang="fr-FR" sz="1800" kern="100" dirty="0">
                    <a:effectLst/>
                    <a:latin typeface="+mj-lt"/>
                    <a:ea typeface="Times New Roman" panose="02020603050405020304" pitchFamily="18" charset="0"/>
                    <a:cs typeface="Times New Roman" panose="02020603050405020304" pitchFamily="18" charset="0"/>
                  </a:rPr>
                  <a:t> </a:t>
                </a:r>
                <a:r>
                  <a:rPr lang="fr-FR" sz="1800" kern="100" dirty="0" err="1">
                    <a:effectLst/>
                    <a:latin typeface="+mj-lt"/>
                    <a:ea typeface="Times New Roman" panose="02020603050405020304" pitchFamily="18" charset="0"/>
                    <a:cs typeface="Times New Roman" panose="02020603050405020304" pitchFamily="18" charset="0"/>
                  </a:rPr>
                  <a:t>phẩm</a:t>
                </a:r>
                <a:r>
                  <a:rPr lang="fr-FR"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1" y="1768890"/>
                <a:ext cx="8364035" cy="2835263"/>
              </a:xfrm>
              <a:prstGeom prst="rect">
                <a:avLst/>
              </a:prstGeom>
              <a:blipFill>
                <a:blip r:embed="rId3"/>
                <a:stretch>
                  <a:fillRect l="-656" r="-583" b="-43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4"/>
          <a:srcRect l="24935" r="25974"/>
          <a:stretch/>
        </p:blipFill>
        <p:spPr>
          <a:xfrm>
            <a:off x="8217726" y="60148"/>
            <a:ext cx="760020" cy="870856"/>
          </a:xfrm>
          <a:prstGeom prst="rect">
            <a:avLst/>
          </a:prstGeom>
        </p:spPr>
      </p:pic>
    </p:spTree>
    <p:extLst>
      <p:ext uri="{BB962C8B-B14F-4D97-AF65-F5344CB8AC3E}">
        <p14:creationId xmlns:p14="http://schemas.microsoft.com/office/powerpoint/2010/main" val="312255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anim calcmode="lin" valueType="num">
                                      <p:cBhvr>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3" y="1257749"/>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06618D6-5C5C-F505-C987-6D04A9C12329}"/>
              </a:ext>
            </a:extLst>
          </p:cNvPr>
          <p:cNvPicPr>
            <a:picLocks noChangeAspect="1"/>
          </p:cNvPicPr>
          <p:nvPr/>
        </p:nvPicPr>
        <p:blipFill rotWithShape="1">
          <a:blip r:embed="rId3"/>
          <a:srcRect l="24935" r="25974"/>
          <a:stretch/>
        </p:blipFill>
        <p:spPr>
          <a:xfrm>
            <a:off x="8217726" y="60148"/>
            <a:ext cx="760020" cy="87085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5DCC9A-B4AA-5C4C-B322-86FBFB1E6B27}"/>
                  </a:ext>
                </a:extLst>
              </p:cNvPr>
              <p:cNvSpPr txBox="1"/>
              <p:nvPr/>
            </p:nvSpPr>
            <p:spPr>
              <a:xfrm>
                <a:off x="629391" y="1766644"/>
                <a:ext cx="7695211" cy="3148554"/>
              </a:xfrm>
              <a:prstGeom prst="rect">
                <a:avLst/>
              </a:prstGeom>
              <a:noFill/>
            </p:spPr>
            <p:txBody>
              <a:bodyPr wrap="square">
                <a:spAutoFit/>
              </a:bodyPr>
              <a:lstStyle/>
              <a:p>
                <a:pPr algn="just">
                  <a:lnSpc>
                    <a:spcPct val="150000"/>
                  </a:lnSpc>
                  <a:spcBef>
                    <a:spcPts val="600"/>
                  </a:spcBef>
                  <a:spcAft>
                    <a:spcPts val="300"/>
                  </a:spcAft>
                </a:pPr>
                <a:r>
                  <a:rPr lang="fr-FR" sz="1800" kern="100" dirty="0">
                    <a:effectLst/>
                    <a:latin typeface="+mj-lt"/>
                    <a:ea typeface="Times New Roman" panose="02020603050405020304" pitchFamily="18"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sản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phẩm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xí</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nghiệp</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làm</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trong</a:t>
                </a:r>
                <a:r>
                  <a:rPr lang="fr-FR" sz="1800" kern="100" dirty="0">
                    <a:solidFill>
                      <a:srgbClr val="000000"/>
                    </a:solidFill>
                    <a:effectLst/>
                    <a:latin typeface="+mj-lt"/>
                    <a:ea typeface="Calibri" panose="020F0502020204030204" pitchFamily="34" charset="0"/>
                    <a:cs typeface="Times New Roman" panose="02020603050405020304" pitchFamily="18" charset="0"/>
                  </a:rPr>
                  <a:t> 1 </a:t>
                </a:r>
                <a:r>
                  <a:rPr lang="fr-FR" sz="1800" kern="100" dirty="0" err="1">
                    <a:solidFill>
                      <a:srgbClr val="000000"/>
                    </a:solidFill>
                    <a:effectLst/>
                    <a:latin typeface="+mj-lt"/>
                    <a:ea typeface="Calibri" panose="020F0502020204030204" pitchFamily="34" charset="0"/>
                    <a:cs typeface="Times New Roman" panose="02020603050405020304" pitchFamily="18" charset="0"/>
                  </a:rPr>
                  <a:t>ngày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10080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d>
                      <m:dPr>
                        <m:begChr m:val="["/>
                        <m:endChr m:val="]"/>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e>
                    </m:d>
                  </m:oMath>
                </a14:m>
                <a:r>
                  <a:rPr lang="en-US" sz="1800" kern="100" dirty="0">
                    <a:effectLst/>
                    <a:latin typeface="+mj-lt"/>
                    <a:ea typeface="Times New Roman" panose="02020603050405020304" pitchFamily="18" charset="0"/>
                    <a:cs typeface="Times New Roman" panose="02020603050405020304" pitchFamily="18" charset="0"/>
                  </a:rPr>
                  <a:t> </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 </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−125−126</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−80</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−10000</m:t>
                        </m:r>
                      </m:num>
                      <m:den>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sản</a:t>
                </a:r>
                <a:r>
                  <a:rPr lang="en-US" sz="1800" kern="100" dirty="0">
                    <a:effectLst/>
                    <a:latin typeface="+mj-lt"/>
                    <a:ea typeface="Times New Roman" panose="02020603050405020304" pitchFamily="18" charset="0"/>
                    <a:cs typeface="Times New Roman" panose="02020603050405020304" pitchFamily="18" charset="0"/>
                  </a:rPr>
                  <a:t> </a:t>
                </a:r>
                <a:r>
                  <a:rPr lang="en-US" sz="1800" kern="100" dirty="0" err="1">
                    <a:effectLst/>
                    <a:latin typeface="+mj-lt"/>
                    <a:ea typeface="Times New Roman" panose="02020603050405020304" pitchFamily="18" charset="0"/>
                    <a:cs typeface="Times New Roman" panose="02020603050405020304" pitchFamily="18" charset="0"/>
                  </a:rPr>
                  <a:t>phẩm</a:t>
                </a:r>
                <a:r>
                  <a:rPr lang="en-US" sz="1800" kern="100" dirty="0">
                    <a:effectLst/>
                    <a:latin typeface="+mj-lt"/>
                    <a:ea typeface="Times New Roman" panose="02020603050405020304" pitchFamily="18" charset="0"/>
                    <a:cs typeface="Times New Roman" panose="02020603050405020304" pitchFamily="18" charset="0"/>
                  </a:rPr>
                  <a:t>)</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A5DCC9A-B4AA-5C4C-B322-86FBFB1E6B27}"/>
                  </a:ext>
                </a:extLst>
              </p:cNvPr>
              <p:cNvSpPr txBox="1">
                <a:spLocks noRot="1" noChangeAspect="1" noMove="1" noResize="1" noEditPoints="1" noAdjustHandles="1" noChangeArrowheads="1" noChangeShapeType="1" noTextEdit="1"/>
              </p:cNvSpPr>
              <p:nvPr/>
            </p:nvSpPr>
            <p:spPr>
              <a:xfrm>
                <a:off x="629391" y="1766644"/>
                <a:ext cx="7695211" cy="3148554"/>
              </a:xfrm>
              <a:prstGeom prst="rect">
                <a:avLst/>
              </a:prstGeom>
              <a:blipFill>
                <a:blip r:embed="rId4"/>
                <a:stretch>
                  <a:fillRect l="-633" r="-6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E03CB609-BCF5-A2E7-160C-171AAF4BF432}"/>
              </a:ext>
            </a:extLst>
          </p:cNvPr>
          <p:cNvPicPr>
            <a:picLocks noChangeAspect="1"/>
          </p:cNvPicPr>
          <p:nvPr/>
        </p:nvPicPr>
        <p:blipFill>
          <a:blip r:embed="rId5"/>
          <a:stretch>
            <a:fillRect/>
          </a:stretch>
        </p:blipFill>
        <p:spPr>
          <a:xfrm>
            <a:off x="6163294" y="2681596"/>
            <a:ext cx="3194462" cy="1796885"/>
          </a:xfrm>
          <a:prstGeom prst="rect">
            <a:avLst/>
          </a:prstGeom>
        </p:spPr>
      </p:pic>
    </p:spTree>
    <p:extLst>
      <p:ext uri="{BB962C8B-B14F-4D97-AF65-F5344CB8AC3E}">
        <p14:creationId xmlns:p14="http://schemas.microsoft.com/office/powerpoint/2010/main" val="20465133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arn(inVertical)">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EFD5DC-746A-0A82-6CBB-031E4A6EA15F}"/>
              </a:ext>
            </a:extLst>
          </p:cNvPr>
          <p:cNvSpPr txBox="1"/>
          <p:nvPr/>
        </p:nvSpPr>
        <p:spPr>
          <a:xfrm>
            <a:off x="400479" y="370106"/>
            <a:ext cx="8343042" cy="2343655"/>
          </a:xfrm>
          <a:prstGeom prst="rect">
            <a:avLst/>
          </a:prstGeom>
          <a:noFill/>
        </p:spPr>
        <p:txBody>
          <a:bodyPr wrap="square">
            <a:spAutoFit/>
          </a:bodyPr>
          <a:lstStyle/>
          <a:p>
            <a:pPr algn="just">
              <a:lnSpc>
                <a:spcPct val="150000"/>
              </a:lnSpc>
            </a:pPr>
            <a:r>
              <a:rPr lang="en-US" sz="2000" b="0" i="0" dirty="0">
                <a:solidFill>
                  <a:srgbClr val="000000"/>
                </a:solidFill>
                <a:effectLst/>
                <a:latin typeface="+mn-lt"/>
              </a:rPr>
              <a:t>			    </a:t>
            </a:r>
            <a:r>
              <a:rPr lang="vi-VN" sz="2000" b="0" i="0" dirty="0">
                <a:solidFill>
                  <a:srgbClr val="000000"/>
                </a:solidFill>
                <a:effectLst/>
                <a:latin typeface="+mn-lt"/>
              </a:rPr>
              <a:t>Người ta mở hai vòi nước cùng chảy vào bể không chứa nước. Thời gian để vòi thứ nhất chảy một mình đầy bể ít hơn thời gian để vòi thứ hai chảy một mình đầy bể là 2 giờ. Gọi x (giờ) là thời gian vòi thứ nhất chảy một mình để đầy bể. Viết phân thức biểu thị theo x:</a:t>
            </a:r>
          </a:p>
        </p:txBody>
      </p:sp>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43</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11" name="TextBox 10">
            <a:extLst>
              <a:ext uri="{FF2B5EF4-FFF2-40B4-BE49-F238E27FC236}">
                <a16:creationId xmlns:a16="http://schemas.microsoft.com/office/drawing/2014/main" id="{B554933F-440D-53EA-567C-FD94FB7D805B}"/>
              </a:ext>
            </a:extLst>
          </p:cNvPr>
          <p:cNvSpPr txBox="1"/>
          <p:nvPr/>
        </p:nvSpPr>
        <p:spPr>
          <a:xfrm>
            <a:off x="522283" y="2713761"/>
            <a:ext cx="4577936"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a</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mỗi vòi chảy được trong 1 giờ;</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b</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Phần bể mà cả hai vòi chảy được trong 1 giờ.</a:t>
            </a: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rotWithShape="1">
          <a:blip r:embed="rId2"/>
          <a:srcRect l="29288" t="45022" r="25198"/>
          <a:stretch/>
        </p:blipFill>
        <p:spPr>
          <a:xfrm>
            <a:off x="5759532" y="2536148"/>
            <a:ext cx="2983989" cy="2607351"/>
          </a:xfrm>
          <a:prstGeom prst="rect">
            <a:avLst/>
          </a:prstGeom>
        </p:spPr>
      </p:pic>
    </p:spTree>
    <p:extLst>
      <p:ext uri="{BB962C8B-B14F-4D97-AF65-F5344CB8AC3E}">
        <p14:creationId xmlns:p14="http://schemas.microsoft.com/office/powerpoint/2010/main" val="349506139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0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a:t>
            </a:r>
            <a:r>
              <a:rPr lang="nl-NL" sz="2000" b="1" kern="1200" dirty="0">
                <a:latin typeface="+mj-lt"/>
                <a:ea typeface="+mn-ea"/>
                <a:cs typeface="Arial" panose="020B0604020202020204" pitchFamily="34" charset="0"/>
              </a:rPr>
              <a:t>6</a:t>
            </a:r>
            <a:r>
              <a:rPr kumimoji="0" lang="nl-NL" sz="2000" b="1" i="0" u="none" strike="noStrike" kern="1200" cap="none" spc="0" normalizeH="0" baseline="0" noProof="0" dirty="0">
                <a:ln>
                  <a:noFill/>
                </a:ln>
                <a:effectLst/>
                <a:uLnTx/>
                <a:uFillTx/>
                <a:latin typeface="+mj-lt"/>
                <a:ea typeface="+mn-ea"/>
                <a:cs typeface="Arial" panose="020B0604020202020204" pitchFamily="34" charset="0"/>
              </a:rPr>
              <a:t>: SGK – tr.</a:t>
            </a:r>
            <a:r>
              <a:rPr lang="nl-NL" sz="2000" b="1" kern="1200" noProof="0" dirty="0">
                <a:latin typeface="+mj-lt"/>
                <a:ea typeface="+mn-ea"/>
                <a:cs typeface="Arial" panose="020B0604020202020204" pitchFamily="34" charset="0"/>
              </a:rPr>
              <a:t>43</a:t>
            </a:r>
            <a:endParaRPr kumimoji="0" lang="en-US" sz="20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8E9888D-75D9-7B99-E042-BA8288E19AB4}"/>
                  </a:ext>
                </a:extLst>
              </p:cNvPr>
              <p:cNvSpPr txBox="1"/>
              <p:nvPr/>
            </p:nvSpPr>
            <p:spPr>
              <a:xfrm>
                <a:off x="465375" y="959683"/>
                <a:ext cx="8262989" cy="3247877"/>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a) Theo </a:t>
                </a:r>
                <a:r>
                  <a:rPr lang="en-US" sz="1500" kern="100" dirty="0" err="1">
                    <a:effectLst/>
                    <a:latin typeface="+mj-lt"/>
                    <a:ea typeface="Calibri" panose="020F0502020204030204" pitchFamily="34" charset="0"/>
                    <a:cs typeface="Times New Roman" panose="02020603050405020304" pitchFamily="18" charset="0"/>
                  </a:rPr>
                  <a:t>đề</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bài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ít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Hay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nhiều</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hơn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a:effectLst/>
                    <a:latin typeface="+mj-lt"/>
                    <a:ea typeface="Calibri" panose="020F0502020204030204" pitchFamily="34" charset="0"/>
                    <a:cs typeface="Times New Roman" panose="02020603050405020304" pitchFamily="18" charset="0"/>
                  </a:rPr>
                  <a:t>Do </a:t>
                </a:r>
                <a:r>
                  <a:rPr lang="en-US" sz="1500" kern="100" dirty="0" err="1">
                    <a:effectLst/>
                    <a:latin typeface="+mj-lt"/>
                    <a:ea typeface="Calibri" panose="020F0502020204030204" pitchFamily="34" charset="0"/>
                    <a:cs typeface="Times New Roman" panose="02020603050405020304" pitchFamily="18" charset="0"/>
                  </a:rPr>
                  <a:t>đó</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thời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gian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hai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một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mình</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đầy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x + 2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Calibri" panose="020F0502020204030204" pitchFamily="34" charset="0"/>
                    <a:cs typeface="Times New Roman" panose="02020603050405020304" pitchFamily="18" charset="0"/>
                  </a:rPr>
                  <a:t>Số</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phần</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mà</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vòi</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thứ</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nhất</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chảy</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được</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trong</a:t>
                </a:r>
                <a:r>
                  <a:rPr lang="en-US" sz="1500" kern="100" dirty="0">
                    <a:effectLst/>
                    <a:latin typeface="+mj-lt"/>
                    <a:ea typeface="Calibri" panose="020F0502020204030204" pitchFamily="34" charset="0"/>
                    <a:cs typeface="Times New Roman" panose="02020603050405020304" pitchFamily="18" charset="0"/>
                  </a:rPr>
                  <a:t> 1 </a:t>
                </a:r>
                <a:r>
                  <a:rPr lang="en-US" sz="1500" kern="100" dirty="0" err="1">
                    <a:effectLst/>
                    <a:latin typeface="+mj-lt"/>
                    <a:ea typeface="Calibri" panose="020F0502020204030204" pitchFamily="34" charset="0"/>
                    <a:cs typeface="Times New Roman" panose="02020603050405020304" pitchFamily="18" charset="0"/>
                  </a:rPr>
                  <a:t>giờ</a:t>
                </a:r>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là</a:t>
                </a:r>
                <a:r>
                  <a:rPr lang="en-US" sz="15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500" i="1" kern="100">
                            <a:effectLst/>
                            <a:latin typeface="Cambria Math" panose="02040503050406030204" pitchFamily="18" charset="0"/>
                            <a:ea typeface="Calibri" panose="020F0502020204030204" pitchFamily="34" charset="0"/>
                            <a:cs typeface="Times New Roman" panose="02020603050405020304" pitchFamily="18" charset="0"/>
                          </a:rPr>
                          <m:t>𝑥</m:t>
                        </m:r>
                      </m:den>
                    </m:f>
                  </m:oMath>
                </a14:m>
                <a:r>
                  <a:rPr lang="en-US" sz="1500" kern="100" dirty="0">
                    <a:effectLst/>
                    <a:latin typeface="+mj-lt"/>
                    <a:ea typeface="Calibri" panose="020F0502020204030204" pitchFamily="34" charset="0"/>
                    <a:cs typeface="Times New Roman" panose="02020603050405020304" pitchFamily="18" charset="0"/>
                  </a:rPr>
                  <a:t> (</a:t>
                </a:r>
                <a:r>
                  <a:rPr lang="en-US" sz="1500" kern="100" dirty="0" err="1">
                    <a:effectLst/>
                    <a:latin typeface="+mj-lt"/>
                    <a:ea typeface="Calibri" panose="020F0502020204030204" pitchFamily="34" charset="0"/>
                    <a:cs typeface="Times New Roman" panose="02020603050405020304" pitchFamily="18" charset="0"/>
                  </a:rPr>
                  <a:t>bể</a:t>
                </a:r>
                <a:r>
                  <a:rPr lang="en-US" sz="15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600"/>
                  </a:spcBef>
                  <a:spcAft>
                    <a:spcPts val="300"/>
                  </a:spcAft>
                </a:pPr>
                <a:r>
                  <a:rPr lang="en-US" sz="1500" kern="100" dirty="0" err="1">
                    <a:effectLst/>
                    <a:latin typeface="+mj-lt"/>
                    <a:ea typeface="Times New Roman" panose="02020603050405020304" pitchFamily="18" charset="0"/>
                    <a:cs typeface="Times New Roman" panose="02020603050405020304" pitchFamily="18" charset="0"/>
                  </a:rPr>
                  <a:t>Số</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phần</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mà</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vòi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thứ</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hai</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chảy</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được</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trong</a:t>
                </a:r>
                <a:r>
                  <a:rPr lang="en-US" sz="1500" kern="100" dirty="0">
                    <a:effectLst/>
                    <a:latin typeface="+mj-lt"/>
                    <a:ea typeface="Times New Roman" panose="02020603050405020304" pitchFamily="18" charset="0"/>
                    <a:cs typeface="Times New Roman" panose="02020603050405020304" pitchFamily="18" charset="0"/>
                  </a:rPr>
                  <a:t> 1 </a:t>
                </a:r>
                <a:r>
                  <a:rPr lang="en-US" sz="1500" kern="100" dirty="0" err="1">
                    <a:effectLst/>
                    <a:latin typeface="+mj-lt"/>
                    <a:ea typeface="Times New Roman" panose="02020603050405020304" pitchFamily="18" charset="0"/>
                    <a:cs typeface="Times New Roman" panose="02020603050405020304" pitchFamily="18" charset="0"/>
                  </a:rPr>
                  <a:t>giờ</a:t>
                </a:r>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là</a:t>
                </a:r>
                <a:r>
                  <a:rPr lang="en-US" sz="15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8E9888D-75D9-7B99-E042-BA8288E19AB4}"/>
                  </a:ext>
                </a:extLst>
              </p:cNvPr>
              <p:cNvSpPr txBox="1">
                <a:spLocks noRot="1" noChangeAspect="1" noMove="1" noResize="1" noEditPoints="1" noAdjustHandles="1" noChangeArrowheads="1" noChangeShapeType="1" noTextEdit="1"/>
              </p:cNvSpPr>
              <p:nvPr/>
            </p:nvSpPr>
            <p:spPr>
              <a:xfrm>
                <a:off x="465375" y="959683"/>
                <a:ext cx="8262989" cy="3247877"/>
              </a:xfrm>
              <a:prstGeom prst="rect">
                <a:avLst/>
              </a:prstGeom>
              <a:blipFill>
                <a:blip r:embed="rId2"/>
                <a:stretch>
                  <a:fillRect l="-295" r="-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5B3D05-5E32-97AD-2FC5-6499863640C9}"/>
                  </a:ext>
                </a:extLst>
              </p:cNvPr>
              <p:cNvSpPr txBox="1"/>
              <p:nvPr/>
            </p:nvSpPr>
            <p:spPr>
              <a:xfrm>
                <a:off x="465375" y="4207560"/>
                <a:ext cx="8728364" cy="583621"/>
              </a:xfrm>
              <a:prstGeom prst="rect">
                <a:avLst/>
              </a:prstGeom>
              <a:noFill/>
            </p:spPr>
            <p:txBody>
              <a:bodyPr wrap="square">
                <a:spAutoFit/>
              </a:bodyPr>
              <a:lstStyle/>
              <a:p>
                <a:pPr algn="just">
                  <a:lnSpc>
                    <a:spcPct val="150000"/>
                  </a:lnSpc>
                  <a:spcBef>
                    <a:spcPts val="600"/>
                  </a:spcBef>
                  <a:spcAft>
                    <a:spcPts val="300"/>
                  </a:spcAft>
                </a:pPr>
                <a:r>
                  <a:rPr lang="en-US" sz="1500" kern="100" dirty="0">
                    <a:effectLst/>
                    <a:latin typeface="+mj-lt"/>
                    <a:ea typeface="Times New Roman" panose="02020603050405020304" pitchFamily="18" charset="0"/>
                    <a:cs typeface="Times New Roman" panose="02020603050405020304" pitchFamily="18" charset="0"/>
                  </a:rPr>
                  <a:t>b) </a:t>
                </a:r>
                <a:r>
                  <a:rPr lang="en-US" sz="1500" kern="100" dirty="0" err="1">
                    <a:solidFill>
                      <a:srgbClr val="000000"/>
                    </a:solidFill>
                    <a:effectLst/>
                    <a:latin typeface="+mj-lt"/>
                    <a:ea typeface="Calibri" panose="020F0502020204030204" pitchFamily="34" charset="0"/>
                    <a:cs typeface="Times New Roman" panose="02020603050405020304" pitchFamily="18" charset="0"/>
                  </a:rPr>
                  <a:t>Số</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phần</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bể</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mà</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cả</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hai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vòi</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chảy</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được</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trong</a:t>
                </a:r>
                <a:r>
                  <a:rPr lang="en-US" sz="1500" kern="100" dirty="0">
                    <a:solidFill>
                      <a:srgbClr val="000000"/>
                    </a:solidFill>
                    <a:effectLst/>
                    <a:latin typeface="+mj-lt"/>
                    <a:ea typeface="Calibri" panose="020F0502020204030204" pitchFamily="34" charset="0"/>
                    <a:cs typeface="Times New Roman" panose="02020603050405020304" pitchFamily="18" charset="0"/>
                  </a:rPr>
                  <a:t> 1 </a:t>
                </a:r>
                <a:r>
                  <a:rPr lang="en-US" sz="1500" kern="100" dirty="0" err="1">
                    <a:solidFill>
                      <a:srgbClr val="000000"/>
                    </a:solidFill>
                    <a:effectLst/>
                    <a:latin typeface="+mj-lt"/>
                    <a:ea typeface="Calibri" panose="020F0502020204030204" pitchFamily="34" charset="0"/>
                    <a:cs typeface="Times New Roman" panose="02020603050405020304" pitchFamily="18" charset="0"/>
                  </a:rPr>
                  <a:t>giờ</a:t>
                </a:r>
                <a:r>
                  <a:rPr lang="en-US" sz="1500" kern="100" dirty="0">
                    <a:solidFill>
                      <a:srgbClr val="000000"/>
                    </a:solidFill>
                    <a:effectLst/>
                    <a:latin typeface="+mj-lt"/>
                    <a:ea typeface="Calibri" panose="020F0502020204030204" pitchFamily="34" charset="0"/>
                    <a:cs typeface="Times New Roman" panose="02020603050405020304" pitchFamily="18" charset="0"/>
                  </a:rPr>
                  <a:t> </a:t>
                </a:r>
                <a:r>
                  <a:rPr lang="en-US" sz="1500" kern="100" dirty="0" err="1">
                    <a:solidFill>
                      <a:srgbClr val="000000"/>
                    </a:solidFill>
                    <a:effectLst/>
                    <a:latin typeface="+mj-lt"/>
                    <a:ea typeface="Calibri" panose="020F0502020204030204" pitchFamily="34" charset="0"/>
                    <a:cs typeface="Times New Roman" panose="02020603050405020304" pitchFamily="18" charset="0"/>
                  </a:rPr>
                  <a:t>là</a:t>
                </a:r>
                <a:r>
                  <a:rPr lang="en-US" sz="1500" kern="100" dirty="0">
                    <a:solidFill>
                      <a:srgbClr val="000000"/>
                    </a:solidFill>
                    <a:effectLst/>
                    <a:latin typeface="+mj-lt"/>
                    <a:ea typeface="Calibri" panose="020F0502020204030204" pitchFamily="34" charset="0"/>
                    <a:cs typeface="Times New Roman" panose="02020603050405020304" pitchFamily="18" charset="0"/>
                  </a:rPr>
                  <a:t>:</a:t>
                </a:r>
                <a14:m>
                  <m:oMath xmlns:m="http://schemas.openxmlformats.org/officeDocument/2006/math">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500" i="1" kern="100">
                                <a:effectLst/>
                                <a:latin typeface="Cambria Math" panose="02040503050406030204" pitchFamily="18" charset="0"/>
                                <a:ea typeface="Times New Roman" panose="02020603050405020304" pitchFamily="18" charset="0"/>
                                <a:cs typeface="Times New Roman" panose="02020603050405020304" pitchFamily="18" charset="0"/>
                              </a:rPr>
                              <m:t>+2</m:t>
                            </m:r>
                          </m:e>
                        </m:d>
                      </m:den>
                    </m:f>
                  </m:oMath>
                </a14:m>
                <a:r>
                  <a:rPr lang="en-US" sz="1500" kern="100" dirty="0">
                    <a:effectLst/>
                    <a:latin typeface="+mj-lt"/>
                    <a:ea typeface="Times New Roman" panose="02020603050405020304" pitchFamily="18" charset="0"/>
                    <a:cs typeface="Times New Roman" panose="02020603050405020304" pitchFamily="18" charset="0"/>
                  </a:rPr>
                  <a:t> (</a:t>
                </a:r>
                <a:r>
                  <a:rPr lang="en-US" sz="1500" kern="100" dirty="0" err="1">
                    <a:effectLst/>
                    <a:latin typeface="+mj-lt"/>
                    <a:ea typeface="Times New Roman" panose="02020603050405020304" pitchFamily="18" charset="0"/>
                    <a:cs typeface="Times New Roman" panose="02020603050405020304" pitchFamily="18" charset="0"/>
                  </a:rPr>
                  <a:t>bể</a:t>
                </a:r>
                <a:r>
                  <a:rPr lang="en-US" sz="1500" kern="100" dirty="0">
                    <a:effectLst/>
                    <a:latin typeface="+mj-lt"/>
                    <a:ea typeface="Times New Roman" panose="02020603050405020304" pitchFamily="18" charset="0"/>
                    <a:cs typeface="Times New Roman" panose="02020603050405020304" pitchFamily="18" charset="0"/>
                  </a:rPr>
                  <a:t>).</a:t>
                </a:r>
                <a:endParaRPr lang="en-US" sz="1500" kern="100" dirty="0">
                  <a:effectLst/>
                  <a:latin typeface="+mj-lt"/>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C5B3D05-5E32-97AD-2FC5-6499863640C9}"/>
                  </a:ext>
                </a:extLst>
              </p:cNvPr>
              <p:cNvSpPr txBox="1">
                <a:spLocks noRot="1" noChangeAspect="1" noMove="1" noResize="1" noEditPoints="1" noAdjustHandles="1" noChangeArrowheads="1" noChangeShapeType="1" noTextEdit="1"/>
              </p:cNvSpPr>
              <p:nvPr/>
            </p:nvSpPr>
            <p:spPr>
              <a:xfrm>
                <a:off x="465375" y="4207560"/>
                <a:ext cx="8728364" cy="583621"/>
              </a:xfrm>
              <a:prstGeom prst="rect">
                <a:avLst/>
              </a:prstGeom>
              <a:blipFill>
                <a:blip r:embed="rId3"/>
                <a:stretch>
                  <a:fillRect l="-27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rotWithShape="1">
          <a:blip r:embed="rId4"/>
          <a:srcRect l="29288" t="45022" r="25198"/>
          <a:stretch/>
        </p:blipFill>
        <p:spPr>
          <a:xfrm>
            <a:off x="6697683" y="2357474"/>
            <a:ext cx="1885679" cy="1647669"/>
          </a:xfrm>
          <a:prstGeom prst="rect">
            <a:avLst/>
          </a:prstGeom>
        </p:spPr>
      </p:pic>
    </p:spTree>
    <p:extLst>
      <p:ext uri="{BB962C8B-B14F-4D97-AF65-F5344CB8AC3E}">
        <p14:creationId xmlns:p14="http://schemas.microsoft.com/office/powerpoint/2010/main" val="483778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7" name="TextBox 26">
            <a:extLst>
              <a:ext uri="{FF2B5EF4-FFF2-40B4-BE49-F238E27FC236}">
                <a16:creationId xmlns:a16="http://schemas.microsoft.com/office/drawing/2014/main" id="{F3B4C244-F509-0680-92AA-6D162F01D91B}"/>
              </a:ext>
            </a:extLst>
          </p:cNvPr>
          <p:cNvSpPr txBox="1"/>
          <p:nvPr/>
        </p:nvSpPr>
        <p:spPr>
          <a:xfrm>
            <a:off x="452703" y="428789"/>
            <a:ext cx="8238594" cy="2343655"/>
          </a:xfrm>
          <a:prstGeom prst="rect">
            <a:avLst/>
          </a:prstGeom>
          <a:noFill/>
        </p:spPr>
        <p:txBody>
          <a:bodyPr wrap="square">
            <a:spAutoFit/>
          </a:bodyPr>
          <a:lstStyle/>
          <a:p>
            <a:pPr lvl="0" algn="just">
              <a:lnSpc>
                <a:spcPct val="150000"/>
              </a:lnSpc>
            </a:pPr>
            <a:r>
              <a:rPr kumimoji="0" lang="en-US" sz="2000" b="0" i="0" u="none" strike="noStrike" kern="0" cap="none" spc="0" normalizeH="0" baseline="0" noProof="0" dirty="0">
                <a:ln>
                  <a:noFill/>
                </a:ln>
                <a:solidFill>
                  <a:srgbClr val="000000"/>
                </a:solidFill>
                <a:effectLst/>
                <a:uLnTx/>
                <a:uFillTx/>
                <a:latin typeface="+mj-lt"/>
                <a:sym typeface="Arial"/>
              </a:rPr>
              <a:t>			  </a:t>
            </a:r>
            <a:r>
              <a:rPr lang="vi-VN" sz="2000" dirty="0">
                <a:latin typeface="+mn-lt"/>
              </a:rPr>
              <a:t>Để hưởng ứng phong trào Tết trồng cây, chi đoàn thanh niên dự định trồng 120 cây xanh. Khi bắt đầu thực hiện, chi đoàn được tăng cường thêm 3 đoàn viên. Gọi x là số đoàn viên ban đầu của chi đoàn và giả sử số cây mỗi đoàn viên trồng là như nhau. Viết phân thức biểu thị theo x:</a:t>
            </a:r>
            <a:endParaRPr kumimoji="0" lang="vi-VN" sz="2000" b="0" i="0" u="none" strike="noStrike" kern="0" cap="none" spc="0" normalizeH="0" baseline="0" noProof="0" dirty="0">
              <a:ln>
                <a:noFill/>
              </a:ln>
              <a:solidFill>
                <a:srgbClr val="000000"/>
              </a:solidFill>
              <a:effectLst/>
              <a:uLnTx/>
              <a:uFillTx/>
              <a:latin typeface="+mn-lt"/>
              <a:sym typeface="Arial"/>
            </a:endParaRPr>
          </a:p>
        </p:txBody>
      </p:sp>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4" name="TextBox 3">
            <a:extLst>
              <a:ext uri="{FF2B5EF4-FFF2-40B4-BE49-F238E27FC236}">
                <a16:creationId xmlns:a16="http://schemas.microsoft.com/office/drawing/2014/main" id="{0679B786-5EC2-CFA6-5907-AD2B08EDC4F3}"/>
              </a:ext>
            </a:extLst>
          </p:cNvPr>
          <p:cNvSpPr txBox="1"/>
          <p:nvPr/>
        </p:nvSpPr>
        <p:spPr>
          <a:xfrm>
            <a:off x="447426" y="2713761"/>
            <a:ext cx="5751493" cy="1881990"/>
          </a:xfrm>
          <a:prstGeom prst="rect">
            <a:avLst/>
          </a:prstGeom>
          <a:noFill/>
        </p:spPr>
        <p:txBody>
          <a:bodyPr wrap="square">
            <a:spAutoFit/>
          </a:bodyPr>
          <a:lstStyle/>
          <a:p>
            <a:pPr algn="just">
              <a:lnSpc>
                <a:spcPct val="150000"/>
              </a:lnSpc>
            </a:pPr>
            <a:r>
              <a:rPr lang="vi-VN" sz="2000" b="0" i="0" dirty="0">
                <a:solidFill>
                  <a:srgbClr val="000000"/>
                </a:solidFill>
                <a:effectLst/>
                <a:latin typeface="+mn-lt"/>
              </a:rPr>
              <a:t>a) Số cây mỗi đoàn viên trồng theo dự định;</a:t>
            </a:r>
          </a:p>
          <a:p>
            <a:pPr algn="just">
              <a:lnSpc>
                <a:spcPct val="150000"/>
              </a:lnSpc>
            </a:pPr>
            <a:r>
              <a:rPr lang="vi-VN" sz="2000" b="0" i="0" dirty="0">
                <a:solidFill>
                  <a:srgbClr val="000000"/>
                </a:solidFill>
                <a:effectLst/>
                <a:latin typeface="+mn-lt"/>
              </a:rPr>
              <a:t>b) Số cây mỗi đoàn viên trồng theo thực tế;</a:t>
            </a:r>
          </a:p>
          <a:p>
            <a:pPr algn="just">
              <a:lnSpc>
                <a:spcPct val="150000"/>
              </a:lnSpc>
            </a:pPr>
            <a:r>
              <a:rPr lang="vi-VN" sz="2000" b="0" i="0" dirty="0">
                <a:solidFill>
                  <a:srgbClr val="000000"/>
                </a:solidFill>
                <a:effectLst/>
                <a:latin typeface="+mn-lt"/>
              </a:rPr>
              <a:t>c) Số cây mỗi đoàn viên trồng theo dự định nhiều hơn số cây mỗi đoàn viên trồng theo thực tế.</a:t>
            </a:r>
          </a:p>
        </p:txBody>
      </p:sp>
      <p:pic>
        <p:nvPicPr>
          <p:cNvPr id="6" name="Picture 5">
            <a:extLst>
              <a:ext uri="{FF2B5EF4-FFF2-40B4-BE49-F238E27FC236}">
                <a16:creationId xmlns:a16="http://schemas.microsoft.com/office/drawing/2014/main" id="{BBA843F0-0037-3729-2FC5-0133C49D31C1}"/>
              </a:ext>
            </a:extLst>
          </p:cNvPr>
          <p:cNvPicPr>
            <a:picLocks noChangeAspect="1"/>
          </p:cNvPicPr>
          <p:nvPr/>
        </p:nvPicPr>
        <p:blipFill>
          <a:blip r:embed="rId3"/>
          <a:srcRect l="20390" r="20390"/>
          <a:stretch/>
        </p:blipFill>
        <p:spPr>
          <a:xfrm>
            <a:off x="6322919" y="2477808"/>
            <a:ext cx="2229800" cy="2117943"/>
          </a:xfrm>
          <a:prstGeom prst="rect">
            <a:avLst/>
          </a:prstGeom>
        </p:spPr>
      </p:pic>
    </p:spTree>
    <p:extLst>
      <p:ext uri="{BB962C8B-B14F-4D97-AF65-F5344CB8AC3E}">
        <p14:creationId xmlns:p14="http://schemas.microsoft.com/office/powerpoint/2010/main" val="10422009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1062001"/>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557368"/>
                <a:ext cx="8364035" cy="3346429"/>
              </a:xfrm>
              <a:prstGeom prst="rect">
                <a:avLst/>
              </a:prstGeom>
              <a:noFill/>
            </p:spPr>
            <p:txBody>
              <a:bodyPr wrap="square">
                <a:spAutoFit/>
              </a:bodyPr>
              <a:lstStyle/>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a) Theo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thanh</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niên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120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xanh</a:t>
                </a:r>
                <a:r>
                  <a:rPr lang="fr-FR" sz="1800" kern="100" dirty="0">
                    <a:latin typeface="+mj-lt"/>
                    <a:ea typeface="Calibri" panose="020F0502020204030204" pitchFamily="34" charset="0"/>
                    <a:cs typeface="Times New Roman" panose="02020603050405020304" pitchFamily="18" charset="0"/>
                  </a:rPr>
                  <a:t>, ban </a:t>
                </a:r>
                <a:r>
                  <a:rPr lang="fr-FR" sz="1800" kern="100" dirty="0" err="1">
                    <a:latin typeface="+mj-lt"/>
                    <a:ea typeface="Calibri" panose="020F0502020204030204" pitchFamily="34" charset="0"/>
                    <a:cs typeface="Times New Roman" panose="02020603050405020304" pitchFamily="18" charset="0"/>
                  </a:rPr>
                  <a:t>đầu</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có</a:t>
                </a:r>
                <a:r>
                  <a:rPr lang="fr-FR" sz="1800" kern="100" dirty="0">
                    <a:latin typeface="+mj-lt"/>
                    <a:ea typeface="Calibri" panose="020F0502020204030204" pitchFamily="34" charset="0"/>
                    <a:cs typeface="Times New Roman" panose="02020603050405020304" pitchFamily="18" charset="0"/>
                  </a:rPr>
                  <a:t> x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dự</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định</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b) Theo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được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tăng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cường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thêm</a:t>
                </a:r>
                <a:r>
                  <a:rPr lang="fr-FR" sz="1800" kern="100" dirty="0">
                    <a:latin typeface="+mj-lt"/>
                    <a:ea typeface="Calibri" panose="020F0502020204030204" pitchFamily="34" charset="0"/>
                    <a:cs typeface="Times New Roman" panose="02020603050405020304" pitchFamily="18" charset="0"/>
                  </a:rPr>
                  <a:t> 3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Khi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của</a:t>
                </a:r>
                <a:r>
                  <a:rPr lang="fr-FR" sz="1800" kern="100" dirty="0">
                    <a:latin typeface="+mj-lt"/>
                    <a:ea typeface="Calibri" panose="020F0502020204030204" pitchFamily="34" charset="0"/>
                    <a:cs typeface="Times New Roman" panose="02020603050405020304" pitchFamily="18" charset="0"/>
                  </a:rPr>
                  <a:t> chi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fr-FR" sz="1800" kern="100" dirty="0">
                    <a:latin typeface="+mj-lt"/>
                    <a:ea typeface="Calibri" panose="020F0502020204030204" pitchFamily="34" charset="0"/>
                    <a:cs typeface="Times New Roman" panose="02020603050405020304" pitchFamily="18" charset="0"/>
                  </a:rPr>
                  <a:t>Do </a:t>
                </a:r>
                <a:r>
                  <a:rPr lang="fr-FR" sz="1800" kern="100" dirty="0" err="1">
                    <a:latin typeface="+mj-lt"/>
                    <a:ea typeface="Calibri" panose="020F0502020204030204" pitchFamily="34" charset="0"/>
                    <a:cs typeface="Times New Roman" panose="02020603050405020304" pitchFamily="18" charset="0"/>
                  </a:rPr>
                  <a:t>đó</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phân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thức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biểu</a:t>
                </a:r>
                <a:r>
                  <a:rPr lang="fr-FR" sz="1800" kern="100" dirty="0">
                    <a:latin typeface="+mj-lt"/>
                    <a:ea typeface="Calibri" panose="020F0502020204030204" pitchFamily="34" charset="0"/>
                    <a:cs typeface="Times New Roman" panose="02020603050405020304" pitchFamily="18" charset="0"/>
                  </a:rPr>
                  <a:t> thị </a:t>
                </a:r>
                <a:r>
                  <a:rPr lang="fr-FR" sz="1800" kern="100" dirty="0" err="1">
                    <a:latin typeface="+mj-lt"/>
                    <a:ea typeface="Calibri" panose="020F0502020204030204" pitchFamily="34" charset="0"/>
                    <a:cs typeface="Times New Roman" panose="02020603050405020304" pitchFamily="18" charset="0"/>
                  </a:rPr>
                  <a:t>số</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mỗi</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đoàn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viên</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trồng</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theo</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thực</a:t>
                </a:r>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tế</a:t>
                </a:r>
                <a:r>
                  <a:rPr lang="fr-FR" sz="1800" kern="100" dirty="0">
                    <a:latin typeface="+mj-lt"/>
                    <a:ea typeface="Calibri" panose="020F0502020204030204" pitchFamily="34" charset="0"/>
                    <a:cs typeface="Times New Roman" panose="02020603050405020304" pitchFamily="18" charset="0"/>
                  </a:rPr>
                  <a:t> là </a:t>
                </a:r>
                <a14:m>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fr-FR" sz="1800" i="1" kern="100">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𝑥</m:t>
                        </m:r>
                        <m:r>
                          <a:rPr lang="fr-FR" sz="1800" i="1" kern="100">
                            <a:latin typeface="Cambria Math" panose="02040503050406030204" pitchFamily="18" charset="0"/>
                            <a:ea typeface="Calibri" panose="020F0502020204030204" pitchFamily="34" charset="0"/>
                            <a:cs typeface="Times New Roman" panose="02020603050405020304" pitchFamily="18" charset="0"/>
                          </a:rPr>
                          <m:t>+3</m:t>
                        </m:r>
                      </m:den>
                    </m:f>
                  </m:oMath>
                </a14:m>
                <a:r>
                  <a:rPr lang="fr-FR" sz="1800" kern="100" dirty="0">
                    <a:latin typeface="+mj-lt"/>
                    <a:ea typeface="Calibri" panose="020F0502020204030204" pitchFamily="34" charset="0"/>
                    <a:cs typeface="Times New Roman" panose="02020603050405020304" pitchFamily="18" charset="0"/>
                  </a:rPr>
                  <a:t> (</a:t>
                </a:r>
                <a:r>
                  <a:rPr lang="fr-FR" sz="1800" kern="100" dirty="0" err="1">
                    <a:latin typeface="+mj-lt"/>
                    <a:ea typeface="Calibri" panose="020F0502020204030204" pitchFamily="34" charset="0"/>
                    <a:cs typeface="Times New Roman" panose="02020603050405020304" pitchFamily="18" charset="0"/>
                  </a:rPr>
                  <a:t>cây</a:t>
                </a:r>
                <a:r>
                  <a:rPr lang="fr-FR" sz="1800" kern="100" dirty="0">
                    <a:latin typeface="+mj-lt"/>
                    <a:ea typeface="Calibri" panose="020F0502020204030204" pitchFamily="34" charset="0"/>
                    <a:cs typeface="Times New Roman" panose="02020603050405020304" pitchFamily="18" charset="0"/>
                  </a:rPr>
                  <a:t>).</a:t>
                </a:r>
                <a:endParaRPr lang="en-US" sz="18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557368"/>
                <a:ext cx="8364035" cy="3346429"/>
              </a:xfrm>
              <a:prstGeom prst="rect">
                <a:avLst/>
              </a:prstGeom>
              <a:blipFill>
                <a:blip r:embed="rId3"/>
                <a:stretch>
                  <a:fillRect l="-656" r="-583" b="-72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18723639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1)">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p:cTn id="32"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D01F275-366D-7661-CCAC-F88697BB4DBA}"/>
              </a:ext>
            </a:extLst>
          </p:cNvPr>
          <p:cNvSpPr/>
          <p:nvPr/>
        </p:nvSpPr>
        <p:spPr>
          <a:xfrm>
            <a:off x="1567542" y="318329"/>
            <a:ext cx="6008913" cy="742950"/>
          </a:xfrm>
          <a:prstGeom prst="roundRect">
            <a:avLst/>
          </a:prstGeom>
          <a:solidFill>
            <a:srgbClr val="D1F7F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300" b="1" dirty="0">
                <a:solidFill>
                  <a:schemeClr val="tx1"/>
                </a:solidFill>
                <a:latin typeface="Arial (Body)"/>
              </a:rPr>
              <a:t>1. </a:t>
            </a:r>
            <a:r>
              <a:rPr lang="en-US" sz="2300" b="1" dirty="0" err="1">
                <a:solidFill>
                  <a:schemeClr val="tx1"/>
                </a:solidFill>
                <a:latin typeface="Arial (Body)"/>
              </a:rPr>
              <a:t>Cộng</a:t>
            </a:r>
            <a:r>
              <a:rPr lang="en-US" sz="2300" b="1" dirty="0">
                <a:solidFill>
                  <a:schemeClr val="tx1"/>
                </a:solidFill>
                <a:latin typeface="Arial (Body)"/>
              </a:rPr>
              <a:t> </a:t>
            </a:r>
            <a:r>
              <a:rPr lang="en-US" sz="2300" b="1" dirty="0" err="1">
                <a:solidFill>
                  <a:schemeClr val="tx1"/>
                </a:solidFill>
                <a:latin typeface="Arial (Body)"/>
              </a:rPr>
              <a:t>hai</a:t>
            </a:r>
            <a:r>
              <a:rPr lang="en-US" sz="2300" b="1" dirty="0">
                <a:solidFill>
                  <a:schemeClr val="tx1"/>
                </a:solidFill>
                <a:latin typeface="Arial (Body)"/>
              </a:rPr>
              <a:t> </a:t>
            </a:r>
            <a:r>
              <a:rPr lang="en-US" sz="2300" b="1" dirty="0" err="1">
                <a:solidFill>
                  <a:schemeClr val="tx1"/>
                </a:solidFill>
                <a:latin typeface="Arial (Body)"/>
              </a:rPr>
              <a:t>phân</a:t>
            </a:r>
            <a:r>
              <a:rPr lang="en-US" sz="2300" b="1" dirty="0">
                <a:solidFill>
                  <a:schemeClr val="tx1"/>
                </a:solidFill>
                <a:latin typeface="Arial (Body)"/>
              </a:rPr>
              <a:t> </a:t>
            </a:r>
            <a:r>
              <a:rPr lang="en-US" sz="2300" b="1" dirty="0" err="1">
                <a:solidFill>
                  <a:schemeClr val="tx1"/>
                </a:solidFill>
                <a:latin typeface="Arial (Body)"/>
              </a:rPr>
              <a:t>thức</a:t>
            </a:r>
            <a:r>
              <a:rPr lang="en-US" sz="2300" b="1" dirty="0">
                <a:solidFill>
                  <a:schemeClr val="tx1"/>
                </a:solidFill>
                <a:latin typeface="Arial (Body)"/>
              </a:rPr>
              <a:t> </a:t>
            </a:r>
            <a:r>
              <a:rPr lang="en-US" sz="2300" b="1" dirty="0" err="1">
                <a:solidFill>
                  <a:schemeClr val="tx1"/>
                </a:solidFill>
                <a:latin typeface="Arial (Body)"/>
              </a:rPr>
              <a:t>cùng</a:t>
            </a:r>
            <a:r>
              <a:rPr lang="en-US" sz="2300" b="1" dirty="0">
                <a:solidFill>
                  <a:schemeClr val="tx1"/>
                </a:solidFill>
                <a:latin typeface="Arial (Body)"/>
              </a:rPr>
              <a:t> </a:t>
            </a:r>
            <a:r>
              <a:rPr lang="en-US" sz="2300" b="1" dirty="0" err="1">
                <a:solidFill>
                  <a:schemeClr val="tx1"/>
                </a:solidFill>
                <a:latin typeface="Arial (Body)"/>
              </a:rPr>
              <a:t>mẫu</a:t>
            </a:r>
            <a:r>
              <a:rPr lang="en-US" sz="2300" b="1" dirty="0">
                <a:solidFill>
                  <a:schemeClr val="tx1"/>
                </a:solidFill>
                <a:latin typeface="Arial (Body)"/>
              </a:rPr>
              <a:t> </a:t>
            </a:r>
            <a:r>
              <a:rPr lang="en-US" sz="2300" b="1" dirty="0" err="1">
                <a:solidFill>
                  <a:schemeClr val="tx1"/>
                </a:solidFill>
                <a:latin typeface="Arial (Body)"/>
              </a:rPr>
              <a:t>thức</a:t>
            </a:r>
            <a:endParaRPr lang="en-US" sz="2300" b="1" dirty="0">
              <a:solidFill>
                <a:schemeClr val="tx1"/>
              </a:solidFill>
              <a:latin typeface="Arial (Body)"/>
            </a:endParaRPr>
          </a:p>
        </p:txBody>
      </p:sp>
      <p:sp>
        <p:nvSpPr>
          <p:cNvPr id="15" name="Rectangle 14">
            <a:extLst>
              <a:ext uri="{FF2B5EF4-FFF2-40B4-BE49-F238E27FC236}">
                <a16:creationId xmlns:a16="http://schemas.microsoft.com/office/drawing/2014/main" id="{305AFB49-8571-35FF-1C82-2D21F6DEC217}"/>
              </a:ext>
            </a:extLst>
          </p:cNvPr>
          <p:cNvSpPr/>
          <p:nvPr/>
        </p:nvSpPr>
        <p:spPr>
          <a:xfrm>
            <a:off x="479324" y="1650101"/>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p:grpSp>
        <p:nvGrpSpPr>
          <p:cNvPr id="16" name="Group 15">
            <a:extLst>
              <a:ext uri="{FF2B5EF4-FFF2-40B4-BE49-F238E27FC236}">
                <a16:creationId xmlns:a16="http://schemas.microsoft.com/office/drawing/2014/main" id="{C14A83F0-EEE8-A328-862C-4CD86615651B}"/>
              </a:ext>
            </a:extLst>
          </p:cNvPr>
          <p:cNvGrpSpPr/>
          <p:nvPr/>
        </p:nvGrpSpPr>
        <p:grpSpPr>
          <a:xfrm>
            <a:off x="210201" y="2426692"/>
            <a:ext cx="1292257" cy="537264"/>
            <a:chOff x="8441668" y="4587774"/>
            <a:chExt cx="1263473" cy="823613"/>
          </a:xfrm>
        </p:grpSpPr>
        <p:pic>
          <p:nvPicPr>
            <p:cNvPr id="17" name="Picture 16">
              <a:extLst>
                <a:ext uri="{FF2B5EF4-FFF2-40B4-BE49-F238E27FC236}">
                  <a16:creationId xmlns:a16="http://schemas.microsoft.com/office/drawing/2014/main" id="{49ED0082-53E5-36F0-071B-9C36FA34EDA9}"/>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9" name="TextBox 18">
              <a:extLst>
                <a:ext uri="{FF2B5EF4-FFF2-40B4-BE49-F238E27FC236}">
                  <a16:creationId xmlns:a16="http://schemas.microsoft.com/office/drawing/2014/main" id="{806AD9DE-804D-31AE-9FEA-7E71130644A4}"/>
                </a:ext>
              </a:extLst>
            </p:cNvPr>
            <p:cNvSpPr txBox="1"/>
            <p:nvPr/>
          </p:nvSpPr>
          <p:spPr>
            <a:xfrm>
              <a:off x="8441668" y="4629957"/>
              <a:ext cx="1263473" cy="660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Giải</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p:grpSp>
        <p:nvGrpSpPr>
          <p:cNvPr id="21" name="Group 20">
            <a:extLst>
              <a:ext uri="{FF2B5EF4-FFF2-40B4-BE49-F238E27FC236}">
                <a16:creationId xmlns:a16="http://schemas.microsoft.com/office/drawing/2014/main" id="{61AA4451-90A1-0977-F3D3-93D7BE899020}"/>
              </a:ext>
            </a:extLst>
          </p:cNvPr>
          <p:cNvGrpSpPr/>
          <p:nvPr/>
        </p:nvGrpSpPr>
        <p:grpSpPr>
          <a:xfrm>
            <a:off x="1233335" y="1278721"/>
            <a:ext cx="4336191" cy="1314543"/>
            <a:chOff x="1416216" y="1050121"/>
            <a:chExt cx="2853292" cy="1314543"/>
          </a:xfrm>
        </p:grpSpPr>
        <p:sp>
          <p:nvSpPr>
            <p:cNvPr id="22" name="Rectangle 21">
              <a:extLst>
                <a:ext uri="{FF2B5EF4-FFF2-40B4-BE49-F238E27FC236}">
                  <a16:creationId xmlns:a16="http://schemas.microsoft.com/office/drawing/2014/main" id="{E693A5F4-603E-1D31-1C36-6D22061E00A6}"/>
                </a:ext>
              </a:extLst>
            </p:cNvPr>
            <p:cNvSpPr/>
            <p:nvPr/>
          </p:nvSpPr>
          <p:spPr>
            <a:xfrm>
              <a:off x="1416216" y="1319441"/>
              <a:ext cx="1852764" cy="1045223"/>
            </a:xfrm>
            <a:prstGeom prst="rect">
              <a:avLst/>
            </a:prstGeom>
          </p:spPr>
          <p:txBody>
            <a:bodyPr wrap="square">
              <a:spAutoFit/>
            </a:bodyPr>
            <a:lstStyle/>
            <a:p>
              <a:pPr marL="30480" marR="30480" algn="just">
                <a:lnSpc>
                  <a:spcPct val="150000"/>
                </a:lnSpc>
                <a:buClrTx/>
                <a:buFontTx/>
                <a:buNone/>
                <a:defRPr/>
              </a:pPr>
              <a:r>
                <a:rPr lang="en-US" sz="2200" kern="1200" dirty="0" err="1">
                  <a:solidFill>
                    <a:prstClr val="black"/>
                  </a:solidFill>
                  <a:latin typeface="+mj-lt"/>
                  <a:ea typeface="Times New Roman" panose="02020603050405020304" pitchFamily="18" charset="0"/>
                  <a:cs typeface="+mn-cs"/>
                </a:rPr>
                <a:t>Thực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hiện</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phép</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tính</a:t>
              </a:r>
              <a:endParaRPr lang="en-US" sz="2200" kern="1200" dirty="0">
                <a:solidFill>
                  <a:prstClr val="black"/>
                </a:solidFill>
                <a:latin typeface="+mj-lt"/>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22F9750-04A5-0175-7D8B-BC567CB3CC6F}"/>
                    </a:ext>
                  </a:extLst>
                </p:cNvPr>
                <p:cNvSpPr/>
                <p:nvPr/>
              </p:nvSpPr>
              <p:spPr>
                <a:xfrm>
                  <a:off x="2719235" y="1050121"/>
                  <a:ext cx="1550273" cy="1046440"/>
                </a:xfrm>
                <a:prstGeom prst="rect">
                  <a:avLst/>
                </a:prstGeom>
              </p:spPr>
              <p:txBody>
                <a:bodyPr wrap="square">
                  <a:spAutoFit/>
                </a:bodyPr>
                <a:lstStyle/>
                <a:p>
                  <a:pPr marL="30480" marR="30480" algn="just">
                    <a:lnSpc>
                      <a:spcPct val="150000"/>
                    </a:lnSpc>
                    <a:buClrTx/>
                    <a:buFontTx/>
                    <a:buNone/>
                    <a:defRPr/>
                  </a:pPr>
                  <a14:m>
                    <m:oMathPara xmlns:m="http://schemas.openxmlformats.org/officeDocument/2006/math">
                      <m:oMathParaPr>
                        <m:jc m:val="centerGroup"/>
                      </m:oMathParaPr>
                      <m:oMath xmlns:m="http://schemas.openxmlformats.org/officeDocument/2006/math">
                        <m:f>
                          <m:fPr>
                            <m:ctrlPr>
                              <a:rPr lang="en-US" sz="2200" b="0" i="1" kern="1200" smtClean="0">
                                <a:solidFill>
                                  <a:prstClr val="black"/>
                                </a:solidFill>
                                <a:latin typeface="Cambria Math" panose="02040503050406030204" pitchFamily="18" charset="0"/>
                                <a:ea typeface="Times New Roman" panose="02020603050405020304" pitchFamily="18" charset="0"/>
                                <a:cs typeface="+mn-cs"/>
                              </a:rPr>
                            </m:ctrlPr>
                          </m:fPr>
                          <m:num>
                            <m:r>
                              <a:rPr lang="en-US" sz="2200" b="0" i="1" kern="1200" smtClean="0">
                                <a:solidFill>
                                  <a:prstClr val="black"/>
                                </a:solidFill>
                                <a:latin typeface="Cambria Math" panose="02040503050406030204" pitchFamily="18" charset="0"/>
                                <a:ea typeface="Times New Roman" panose="02020603050405020304" pitchFamily="18" charset="0"/>
                                <a:cs typeface="+mn-cs"/>
                              </a:rPr>
                              <m:t>2</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+1</m:t>
                            </m:r>
                          </m:num>
                          <m:den>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den>
                        </m:f>
                      </m:oMath>
                    </m:oMathPara>
                  </a14:m>
                  <a:endParaRPr lang="en-US" sz="2200" kern="1200" dirty="0">
                    <a:solidFill>
                      <a:prstClr val="black"/>
                    </a:solidFill>
                    <a:latin typeface="+mj-lt"/>
                    <a:ea typeface="Times New Roman" panose="02020603050405020304" pitchFamily="18" charset="0"/>
                    <a:cs typeface="+mn-cs"/>
                  </a:endParaRPr>
                </a:p>
              </p:txBody>
            </p:sp>
          </mc:Choice>
          <mc:Fallback xmlns="">
            <p:sp>
              <p:nvSpPr>
                <p:cNvPr id="23" name="Rectangle 22">
                  <a:extLst>
                    <a:ext uri="{FF2B5EF4-FFF2-40B4-BE49-F238E27FC236}">
                      <a16:creationId xmlns:a16="http://schemas.microsoft.com/office/drawing/2014/main" id="{122F9750-04A5-0175-7D8B-BC567CB3CC6F}"/>
                    </a:ext>
                  </a:extLst>
                </p:cNvPr>
                <p:cNvSpPr>
                  <a:spLocks noRot="1" noChangeAspect="1" noMove="1" noResize="1" noEditPoints="1" noAdjustHandles="1" noChangeArrowheads="1" noChangeShapeType="1" noTextEdit="1"/>
                </p:cNvSpPr>
                <p:nvPr/>
              </p:nvSpPr>
              <p:spPr>
                <a:xfrm>
                  <a:off x="2719235" y="1050121"/>
                  <a:ext cx="1550273" cy="1046440"/>
                </a:xfrm>
                <a:prstGeom prst="rect">
                  <a:avLst/>
                </a:prstGeom>
                <a:blipFill>
                  <a:blip r:embed="rId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0C96DF0-F551-7EFD-A789-26112FB4BDC3}"/>
                  </a:ext>
                </a:extLst>
              </p:cNvPr>
              <p:cNvSpPr txBox="1"/>
              <p:nvPr/>
            </p:nvSpPr>
            <p:spPr>
              <a:xfrm>
                <a:off x="1395471" y="3183923"/>
                <a:ext cx="5337811" cy="764825"/>
              </a:xfrm>
              <a:prstGeom prst="rect">
                <a:avLst/>
              </a:prstGeom>
              <a:noFill/>
            </p:spPr>
            <p:txBody>
              <a:bodyPr wrap="square">
                <a:spAutoFit/>
              </a:bodyPr>
              <a:lstStyle/>
              <a:p>
                <a:pPr algn="just">
                  <a:lnSpc>
                    <a:spcPct val="150000"/>
                  </a:lnSpc>
                  <a:spcBef>
                    <a:spcPts val="600"/>
                  </a:spcBef>
                  <a:spcAft>
                    <a:spcPts val="300"/>
                  </a:spcAft>
                </a:pPr>
                <a:r>
                  <a:rPr lang="en-US" sz="2200" kern="100" dirty="0">
                    <a:latin typeface="+mj-lt"/>
                    <a:ea typeface="Calibri" panose="020F0502020204030204" pitchFamily="34" charset="0"/>
                    <a:cs typeface="Times New Roman" panose="02020603050405020304" pitchFamily="18" charset="0"/>
                  </a:rPr>
                  <a:t>Ta </a:t>
                </a:r>
                <a:r>
                  <a:rPr lang="en-US" sz="2200" kern="100" dirty="0" err="1">
                    <a:latin typeface="+mj-lt"/>
                    <a:ea typeface="Calibri" panose="020F0502020204030204" pitchFamily="34" charset="0"/>
                    <a:cs typeface="Times New Roman" panose="02020603050405020304" pitchFamily="18" charset="0"/>
                  </a:rPr>
                  <a:t>có</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−3+23</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2200" i="1" kern="100">
                            <a:latin typeface="Cambria Math" panose="02040503050406030204" pitchFamily="18" charset="0"/>
                            <a:ea typeface="Calibri" panose="020F0502020204030204" pitchFamily="34" charset="0"/>
                            <a:cs typeface="Times New Roman" panose="02020603050405020304" pitchFamily="18" charset="0"/>
                          </a:rPr>
                          <m:t>20</m:t>
                        </m:r>
                      </m:num>
                      <m:den>
                        <m:r>
                          <a:rPr lang="en-US" sz="2200" i="1" kern="100">
                            <a:latin typeface="Cambria Math" panose="02040503050406030204" pitchFamily="18" charset="0"/>
                            <a:ea typeface="Calibri" panose="020F0502020204030204" pitchFamily="34" charset="0"/>
                            <a:cs typeface="Times New Roman" panose="02020603050405020304" pitchFamily="18" charset="0"/>
                          </a:rPr>
                          <m:t>5</m:t>
                        </m:r>
                      </m:den>
                    </m:f>
                    <m:r>
                      <a:rPr lang="en-US" sz="2200" i="1" kern="100">
                        <a:latin typeface="Cambria Math" panose="02040503050406030204" pitchFamily="18" charset="0"/>
                        <a:ea typeface="Calibri" panose="020F0502020204030204" pitchFamily="34" charset="0"/>
                        <a:cs typeface="Times New Roman" panose="02020603050405020304" pitchFamily="18" charset="0"/>
                      </a:rPr>
                      <m:t>=4</m:t>
                    </m:r>
                  </m:oMath>
                </a14:m>
                <a:endParaRPr lang="en-US" sz="2200" kern="100" dirty="0">
                  <a:latin typeface="+mj-lt"/>
                  <a:ea typeface="Calibri" panose="020F050202020403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0C96DF0-F551-7EFD-A789-26112FB4BDC3}"/>
                  </a:ext>
                </a:extLst>
              </p:cNvPr>
              <p:cNvSpPr txBox="1">
                <a:spLocks noRot="1" noChangeAspect="1" noMove="1" noResize="1" noEditPoints="1" noAdjustHandles="1" noChangeArrowheads="1" noChangeShapeType="1" noTextEdit="1"/>
              </p:cNvSpPr>
              <p:nvPr/>
            </p:nvSpPr>
            <p:spPr>
              <a:xfrm>
                <a:off x="1395471" y="3183923"/>
                <a:ext cx="5337811" cy="764825"/>
              </a:xfrm>
              <a:prstGeom prst="rect">
                <a:avLst/>
              </a:prstGeom>
              <a:blipFill>
                <a:blip r:embed="rId5"/>
                <a:stretch>
                  <a:fillRect l="-1484" b="-5556"/>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B0EB2267-6CC3-959D-9ECA-10FC9893DD8A}"/>
              </a:ext>
            </a:extLst>
          </p:cNvPr>
          <p:cNvPicPr>
            <a:picLocks noChangeAspect="1"/>
          </p:cNvPicPr>
          <p:nvPr/>
        </p:nvPicPr>
        <p:blipFill rotWithShape="1">
          <a:blip r:embed="rId6"/>
          <a:srcRect l="26375" r="25583"/>
          <a:stretch/>
        </p:blipFill>
        <p:spPr>
          <a:xfrm>
            <a:off x="6767776" y="1959577"/>
            <a:ext cx="1896900" cy="2220970"/>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id="{1D6B6E47-5F55-1CED-A6B3-64DAC1266626}"/>
              </a:ext>
            </a:extLst>
          </p:cNvPr>
          <p:cNvSpPr txBox="1"/>
          <p:nvPr/>
        </p:nvSpPr>
        <p:spPr>
          <a:xfrm>
            <a:off x="281201" y="323989"/>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7: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3" name="Oval Callout 29">
            <a:extLst>
              <a:ext uri="{FF2B5EF4-FFF2-40B4-BE49-F238E27FC236}">
                <a16:creationId xmlns:a16="http://schemas.microsoft.com/office/drawing/2014/main" id="{3FCE842A-8DB2-18D7-8FEB-51507E5A5357}"/>
              </a:ext>
            </a:extLst>
          </p:cNvPr>
          <p:cNvSpPr/>
          <p:nvPr/>
        </p:nvSpPr>
        <p:spPr>
          <a:xfrm>
            <a:off x="4085621" y="681995"/>
            <a:ext cx="972752" cy="364371"/>
          </a:xfrm>
          <a:prstGeom prst="wedgeEllipseCallout">
            <a:avLst>
              <a:gd name="adj1" fmla="val 572"/>
              <a:gd name="adj2" fmla="val 6610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0656784-16DB-2BE7-7E2F-9E34A2FE6D6D}"/>
                  </a:ext>
                </a:extLst>
              </p:cNvPr>
              <p:cNvSpPr txBox="1"/>
              <p:nvPr/>
            </p:nvSpPr>
            <p:spPr>
              <a:xfrm>
                <a:off x="389980" y="1177362"/>
                <a:ext cx="8575890" cy="3885294"/>
              </a:xfrm>
              <a:prstGeom prst="rect">
                <a:avLst/>
              </a:prstGeom>
              <a:noFill/>
            </p:spPr>
            <p:txBody>
              <a:bodyPr wrap="square">
                <a:spAutoFit/>
              </a:bodyPr>
              <a:lstStyle/>
              <a:p>
                <a:pPr algn="just">
                  <a:lnSpc>
                    <a:spcPct val="150000"/>
                  </a:lnSpc>
                  <a:spcBef>
                    <a:spcPts val="600"/>
                  </a:spcBef>
                  <a:spcAft>
                    <a:spcPts val="300"/>
                  </a:spcAft>
                </a:pPr>
                <a:r>
                  <a:rPr lang="fr-FR" sz="1800" kern="100" dirty="0">
                    <a:solidFill>
                      <a:srgbClr val="000000"/>
                    </a:solidFill>
                    <a:effectLst/>
                    <a:latin typeface="+mj-lt"/>
                    <a:ea typeface="Calibri" panose="020F0502020204030204" pitchFamily="34" charset="0"/>
                    <a:cs typeface="Times New Roman" panose="02020603050405020304" pitchFamily="18" charset="0"/>
                  </a:rPr>
                  <a:t>c)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dự</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định</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nhiều</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hơn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số</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cây</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mỗi</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đoàn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viên</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trồng</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theo</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thực</a:t>
                </a:r>
                <a:r>
                  <a:rPr lang="fr-FR" sz="1800" kern="100" dirty="0">
                    <a:solidFill>
                      <a:srgbClr val="000000"/>
                    </a:solidFill>
                    <a:effectLst/>
                    <a:latin typeface="+mj-lt"/>
                    <a:ea typeface="Calibri" panose="020F0502020204030204" pitchFamily="34" charset="0"/>
                    <a:cs typeface="Times New Roman" panose="02020603050405020304" pitchFamily="18" charset="0"/>
                  </a:rPr>
                  <a:t> </a:t>
                </a:r>
                <a:r>
                  <a:rPr lang="fr-FR" sz="1800" kern="100" dirty="0" err="1">
                    <a:solidFill>
                      <a:srgbClr val="000000"/>
                    </a:solidFill>
                    <a:effectLst/>
                    <a:latin typeface="+mj-lt"/>
                    <a:ea typeface="Calibri" panose="020F0502020204030204" pitchFamily="34" charset="0"/>
                    <a:cs typeface="Times New Roman" panose="02020603050405020304" pitchFamily="18" charset="0"/>
                  </a:rPr>
                  <a:t>tế</a:t>
                </a:r>
                <a:r>
                  <a:rPr lang="fr-FR" sz="1800" kern="100" dirty="0">
                    <a:solidFill>
                      <a:srgbClr val="000000"/>
                    </a:solidFill>
                    <a:effectLst/>
                    <a:latin typeface="+mj-lt"/>
                    <a:ea typeface="Calibri" panose="020F0502020204030204" pitchFamily="34" charset="0"/>
                    <a:cs typeface="Times New Roman" panose="02020603050405020304" pitchFamily="18" charset="0"/>
                  </a:rPr>
                  <a:t> là:</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 xmlns:m="http://schemas.openxmlformats.org/officeDocument/2006/math">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+360−120</m:t>
                        </m:r>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d>
                          <m:dPr>
                            <m:ctrlPr>
                              <a:rPr lang="en-US" sz="1800" i="1" kern="10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d>
                      </m:den>
                    </m:f>
                  </m:oMath>
                </a14:m>
                <a:r>
                  <a:rPr lang="pt-BR" sz="1800" kern="100" dirty="0">
                    <a:solidFill>
                      <a:srgbClr val="000000"/>
                    </a:solidFill>
                    <a:effectLst/>
                    <a:latin typeface="+mj-lt"/>
                    <a:ea typeface="Times New Roman" panose="02020603050405020304" pitchFamily="18"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solidFill>
                      <a:srgbClr val="000000"/>
                    </a:solidFill>
                    <a:effectLst/>
                    <a:latin typeface="+mj-lt"/>
                    <a:ea typeface="Calibri" panose="020F0502020204030204" pitchFamily="34" charset="0"/>
                    <a:cs typeface="Times New Roman" panose="02020603050405020304" pitchFamily="18" charset="0"/>
                  </a:rPr>
                  <a:t>Vậy phân thức biểu thị số cây mỗi đoàn viên trồng theo dự định nhiều hơn số cây mỗi đoàn viên trồng theo thực tế là </a:t>
                </a:r>
                <a14:m>
                  <m:oMath xmlns:m="http://schemas.openxmlformats.org/officeDocument/2006/math">
                    <m:f>
                      <m:f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360</m:t>
                        </m:r>
                      </m:num>
                      <m:den>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pt-BR" sz="1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den>
                    </m:f>
                  </m:oMath>
                </a14:m>
                <a:r>
                  <a:rPr lang="pt-BR" sz="1800" kern="100" dirty="0">
                    <a:solidFill>
                      <a:srgbClr val="000000"/>
                    </a:solidFill>
                    <a:effectLst/>
                    <a:latin typeface="+mj-lt"/>
                    <a:ea typeface="Calibri" panose="020F0502020204030204" pitchFamily="34" charset="0"/>
                    <a:cs typeface="Times New Roman" panose="02020603050405020304" pitchFamily="18" charset="0"/>
                  </a:rPr>
                  <a:t> (cây).</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Nhận xét: Nếu x ngày càng tăng thì chi phí thực để tạo ra 1 sản phẩm càng giảm.</a:t>
                </a:r>
                <a:endParaRPr lang="en-US" sz="18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1800" kern="100" dirty="0">
                    <a:effectLst/>
                    <a:latin typeface="+mj-lt"/>
                    <a:ea typeface="Times New Roman" panose="02020603050405020304" pitchFamily="18" charset="0"/>
                    <a:cs typeface="Times New Roman" panose="02020603050405020304" pitchFamily="18" charset="0"/>
                  </a:rPr>
                  <a:t>Từ đó ta kết luận thời gian sử dụng càng lâu thì càng tiết kiệm chi phí.</a:t>
                </a:r>
                <a:endParaRPr lang="en-US" sz="1800" kern="100" dirty="0">
                  <a:effectLst/>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0656784-16DB-2BE7-7E2F-9E34A2FE6D6D}"/>
                  </a:ext>
                </a:extLst>
              </p:cNvPr>
              <p:cNvSpPr txBox="1">
                <a:spLocks noRot="1" noChangeAspect="1" noMove="1" noResize="1" noEditPoints="1" noAdjustHandles="1" noChangeArrowheads="1" noChangeShapeType="1" noTextEdit="1"/>
              </p:cNvSpPr>
              <p:nvPr/>
            </p:nvSpPr>
            <p:spPr>
              <a:xfrm>
                <a:off x="389980" y="1177362"/>
                <a:ext cx="8575890" cy="3885294"/>
              </a:xfrm>
              <a:prstGeom prst="rect">
                <a:avLst/>
              </a:prstGeom>
              <a:blipFill>
                <a:blip r:embed="rId3"/>
                <a:stretch>
                  <a:fillRect l="-640" r="-569" b="-17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30422A4-08F5-0B93-099E-BAF66C5C5806}"/>
              </a:ext>
            </a:extLst>
          </p:cNvPr>
          <p:cNvPicPr>
            <a:picLocks noChangeAspect="1"/>
          </p:cNvPicPr>
          <p:nvPr/>
        </p:nvPicPr>
        <p:blipFill rotWithShape="1">
          <a:blip r:embed="rId4"/>
          <a:srcRect l="19480" r="18571"/>
          <a:stretch/>
        </p:blipFill>
        <p:spPr>
          <a:xfrm rot="20570959">
            <a:off x="8176389" y="62840"/>
            <a:ext cx="870430" cy="790367"/>
          </a:xfrm>
          <a:prstGeom prst="rect">
            <a:avLst/>
          </a:prstGeom>
        </p:spPr>
      </p:pic>
    </p:spTree>
    <p:extLst>
      <p:ext uri="{BB962C8B-B14F-4D97-AF65-F5344CB8AC3E}">
        <p14:creationId xmlns:p14="http://schemas.microsoft.com/office/powerpoint/2010/main" val="29734001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circle(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EFD5DC-746A-0A82-6CBB-031E4A6EA15F}"/>
                  </a:ext>
                </a:extLst>
              </p:cNvPr>
              <p:cNvSpPr txBox="1"/>
              <p:nvPr/>
            </p:nvSpPr>
            <p:spPr>
              <a:xfrm>
                <a:off x="400478" y="1308256"/>
                <a:ext cx="5394679" cy="30765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200" b="0" i="0" dirty="0">
                    <a:solidFill>
                      <a:srgbClr val="000000"/>
                    </a:solidFill>
                    <a:effectLst/>
                    <a:latin typeface="+mn-lt"/>
                  </a:rPr>
                  <a:t>Gia đình cô Lương nuôi ba con lợn. Cả ba con lợn đều ăn cùng một loại thức ăn gia súc. Biểu đồ cột ở Hình 2 biểu diễn số ngày mà mỗi con lợn ăn hết một bao thức ăn. Hỏi cả ba con lợn ăn trong x ngày (</a:t>
                </a:r>
                <a14:m>
                  <m:oMath xmlns:m="http://schemas.openxmlformats.org/officeDocument/2006/math">
                    <m:r>
                      <a:rPr lang="vi-VN" sz="2200" b="0" i="1" dirty="0" smtClean="0">
                        <a:solidFill>
                          <a:srgbClr val="000000"/>
                        </a:solidFill>
                        <a:effectLst/>
                        <a:latin typeface="Cambria Math" panose="02040503050406030204" pitchFamily="18" charset="0"/>
                      </a:rPr>
                      <m:t>𝑥</m:t>
                    </m:r>
                    <m:r>
                      <a:rPr lang="vi-VN" sz="2200" b="0" i="1" dirty="0" smtClean="0">
                        <a:solidFill>
                          <a:srgbClr val="000000"/>
                        </a:solidFill>
                        <a:effectLst/>
                        <a:latin typeface="Cambria Math" panose="02040503050406030204" pitchFamily="18" charset="0"/>
                      </a:rPr>
                      <m:t>∈ </m:t>
                    </m:r>
                    <m:sSup>
                      <m:sSupPr>
                        <m:ctrlPr>
                          <a:rPr lang="en-US" sz="2200" b="0" i="1" dirty="0" smtClean="0">
                            <a:solidFill>
                              <a:srgbClr val="000000"/>
                            </a:solidFill>
                            <a:effectLst/>
                            <a:latin typeface="Cambria Math" panose="02040503050406030204" pitchFamily="18" charset="0"/>
                          </a:rPr>
                        </m:ctrlPr>
                      </m:sSupPr>
                      <m:e>
                        <m:r>
                          <a:rPr lang="vi-VN" sz="2200" b="0" i="1" dirty="0" smtClean="0">
                            <a:solidFill>
                              <a:srgbClr val="000000"/>
                            </a:solidFill>
                            <a:effectLst/>
                            <a:latin typeface="Cambria Math" panose="02040503050406030204" pitchFamily="18" charset="0"/>
                          </a:rPr>
                          <m:t>ℕ</m:t>
                        </m:r>
                      </m:e>
                      <m:sup>
                        <m:r>
                          <a:rPr lang="en-US" sz="2200" b="0" i="1" dirty="0" smtClean="0">
                            <a:solidFill>
                              <a:srgbClr val="000000"/>
                            </a:solidFill>
                            <a:effectLst/>
                            <a:latin typeface="Cambria Math" panose="02040503050406030204" pitchFamily="18" charset="0"/>
                          </a:rPr>
                          <m:t>∗</m:t>
                        </m:r>
                      </m:sup>
                    </m:sSup>
                  </m:oMath>
                </a14:m>
                <a:r>
                  <a:rPr lang="en-US" sz="2200" b="0" i="0" dirty="0">
                    <a:solidFill>
                      <a:srgbClr val="000000"/>
                    </a:solidFill>
                    <a:effectLst/>
                    <a:latin typeface="+mn-lt"/>
                  </a:rPr>
                  <a:t>) </a:t>
                </a:r>
                <a:r>
                  <a:rPr lang="vi-VN" sz="2200" b="0" i="0" dirty="0">
                    <a:solidFill>
                      <a:srgbClr val="000000"/>
                    </a:solidFill>
                    <a:effectLst/>
                    <a:latin typeface="+mn-lt"/>
                  </a:rPr>
                  <a:t>thì cần bao nhiêu thức ăn?</a:t>
                </a:r>
                <a:endParaRPr kumimoji="0" lang="vi-VN" sz="2200" b="0" i="0" u="none" strike="noStrike" kern="0" cap="none" spc="0" normalizeH="0" baseline="0" noProof="0" dirty="0">
                  <a:ln>
                    <a:noFill/>
                  </a:ln>
                  <a:solidFill>
                    <a:srgbClr val="000000"/>
                  </a:solidFill>
                  <a:effectLst/>
                  <a:uLnTx/>
                  <a:uFillTx/>
                  <a:latin typeface="+mn-lt"/>
                  <a:cs typeface="Arial"/>
                  <a:sym typeface="Arial"/>
                </a:endParaRPr>
              </a:p>
            </p:txBody>
          </p:sp>
        </mc:Choice>
        <mc:Fallback xmlns="">
          <p:sp>
            <p:nvSpPr>
              <p:cNvPr id="9" name="TextBox 8">
                <a:extLst>
                  <a:ext uri="{FF2B5EF4-FFF2-40B4-BE49-F238E27FC236}">
                    <a16:creationId xmlns:a16="http://schemas.microsoft.com/office/drawing/2014/main" id="{C0EFD5DC-746A-0A82-6CBB-031E4A6EA15F}"/>
                  </a:ext>
                </a:extLst>
              </p:cNvPr>
              <p:cNvSpPr txBox="1">
                <a:spLocks noRot="1" noChangeAspect="1" noMove="1" noResize="1" noEditPoints="1" noAdjustHandles="1" noChangeArrowheads="1" noChangeShapeType="1" noTextEdit="1"/>
              </p:cNvSpPr>
              <p:nvPr/>
            </p:nvSpPr>
            <p:spPr>
              <a:xfrm>
                <a:off x="400478" y="1308256"/>
                <a:ext cx="5394679" cy="3076548"/>
              </a:xfrm>
              <a:prstGeom prst="rect">
                <a:avLst/>
              </a:prstGeom>
              <a:blipFill>
                <a:blip r:embed="rId2"/>
                <a:stretch>
                  <a:fillRect l="-1469" r="-1469" b="-317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1B86AA-102A-B8DB-4367-A514AC5D1E4A}"/>
              </a:ext>
            </a:extLst>
          </p:cNvPr>
          <p:cNvSpPr txBox="1"/>
          <p:nvPr/>
        </p:nvSpPr>
        <p:spPr>
          <a:xfrm>
            <a:off x="465375" y="323890"/>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1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1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8: SGK – tr.43</a:t>
            </a:r>
            <a:endParaRPr kumimoji="0" lang="en-US" sz="21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pic>
        <p:nvPicPr>
          <p:cNvPr id="13" name="Picture 12">
            <a:extLst>
              <a:ext uri="{FF2B5EF4-FFF2-40B4-BE49-F238E27FC236}">
                <a16:creationId xmlns:a16="http://schemas.microsoft.com/office/drawing/2014/main" id="{5A419932-0242-F649-96C2-9AB5DEECDD96}"/>
              </a:ext>
            </a:extLst>
          </p:cNvPr>
          <p:cNvPicPr>
            <a:picLocks noChangeAspect="1"/>
          </p:cNvPicPr>
          <p:nvPr/>
        </p:nvPicPr>
        <p:blipFill>
          <a:blip r:embed="rId3"/>
          <a:srcRect t="39" b="39"/>
          <a:stretch/>
        </p:blipFill>
        <p:spPr>
          <a:xfrm>
            <a:off x="5795157" y="1542854"/>
            <a:ext cx="2983989" cy="2607351"/>
          </a:xfrm>
          <a:prstGeom prst="rect">
            <a:avLst/>
          </a:prstGeom>
        </p:spPr>
      </p:pic>
    </p:spTree>
    <p:extLst>
      <p:ext uri="{BB962C8B-B14F-4D97-AF65-F5344CB8AC3E}">
        <p14:creationId xmlns:p14="http://schemas.microsoft.com/office/powerpoint/2010/main" val="34749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nhất ăn 3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nhất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nhất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pt-BR" sz="2000" kern="100" dirty="0">
                    <a:effectLst/>
                    <a:latin typeface="+mj-lt"/>
                    <a:ea typeface="Calibri" panose="020F0502020204030204" pitchFamily="34" charset="0"/>
                    <a:cs typeface="Times New Roman" panose="02020603050405020304" pitchFamily="18" charset="0"/>
                  </a:rPr>
                  <a:t>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348"/>
                </a:stretch>
              </a:blipFill>
            </p:spPr>
            <p:txBody>
              <a:bodyPr/>
              <a:lstStyle/>
              <a:p>
                <a:r>
                  <a:rPr lang="en-US">
                    <a:noFill/>
                  </a:rPr>
                  <a:t> </a:t>
                </a:r>
              </a:p>
            </p:txBody>
          </p:sp>
        </mc:Fallback>
      </mc:AlternateContent>
    </p:spTree>
    <p:extLst>
      <p:ext uri="{BB962C8B-B14F-4D97-AF65-F5344CB8AC3E}">
        <p14:creationId xmlns:p14="http://schemas.microsoft.com/office/powerpoint/2010/main" val="39994125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hai ăn 6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261"/>
                </a:stretch>
              </a:blipFill>
            </p:spPr>
            <p:txBody>
              <a:bodyPr/>
              <a:lstStyle/>
              <a:p>
                <a:r>
                  <a:rPr lang="en-US">
                    <a:noFill/>
                  </a:rPr>
                  <a:t> </a:t>
                </a:r>
              </a:p>
            </p:txBody>
          </p:sp>
        </mc:Fallback>
      </mc:AlternateContent>
    </p:spTree>
    <p:extLst>
      <p:ext uri="{BB962C8B-B14F-4D97-AF65-F5344CB8AC3E}">
        <p14:creationId xmlns:p14="http://schemas.microsoft.com/office/powerpoint/2010/main" val="34788228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arn(inVertical)">
                                      <p:cBhvr>
                                        <p:cTn id="10" dur="500"/>
                                        <p:tgtEl>
                                          <p:spTgt spid="4">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arn(inVertical)">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6166552" y="1411048"/>
            <a:ext cx="2656737" cy="2321404"/>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9F74940-C5B7-CDD3-CAEE-2DE85BD78CC2}"/>
                  </a:ext>
                </a:extLst>
              </p:cNvPr>
              <p:cNvSpPr txBox="1"/>
              <p:nvPr/>
            </p:nvSpPr>
            <p:spPr>
              <a:xfrm>
                <a:off x="612423" y="1053391"/>
                <a:ext cx="5626404" cy="3506088"/>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Trên biểu đồ Hình 2 có:</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 Con lợn thứ ba ăn 4 ngày hết 1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Khi đó, mỗi ngày con lợn thứ hai ăn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Do đó, con lợn thứ hai ăn trong x ngày hết </a:t>
                </a:r>
                <a14:m>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pt-BR"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r>
                  <a:rPr lang="pt-BR" sz="2000" kern="100" dirty="0">
                    <a:effectLst/>
                    <a:latin typeface="+mj-lt"/>
                    <a:ea typeface="Calibri" panose="020F0502020204030204" pitchFamily="34" charset="0"/>
                    <a:cs typeface="Times New Roman" panose="02020603050405020304" pitchFamily="18" charset="0"/>
                  </a:rPr>
                  <a:t> bao thức ăn.</a:t>
                </a:r>
                <a:endParaRPr lang="en-US" sz="2000" kern="100" dirty="0">
                  <a:effectLst/>
                  <a:latin typeface="+mj-lt"/>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B9F74940-C5B7-CDD3-CAEE-2DE85BD78CC2}"/>
                  </a:ext>
                </a:extLst>
              </p:cNvPr>
              <p:cNvSpPr txBox="1">
                <a:spLocks noRot="1" noChangeAspect="1" noMove="1" noResize="1" noEditPoints="1" noAdjustHandles="1" noChangeArrowheads="1" noChangeShapeType="1" noTextEdit="1"/>
              </p:cNvSpPr>
              <p:nvPr/>
            </p:nvSpPr>
            <p:spPr>
              <a:xfrm>
                <a:off x="612423" y="1053391"/>
                <a:ext cx="5626404" cy="3506088"/>
              </a:xfrm>
              <a:prstGeom prst="rect">
                <a:avLst/>
              </a:prstGeom>
              <a:blipFill>
                <a:blip r:embed="rId3"/>
                <a:stretch>
                  <a:fillRect l="-1083" r="-1192" b="-2087"/>
                </a:stretch>
              </a:blipFill>
            </p:spPr>
            <p:txBody>
              <a:bodyPr/>
              <a:lstStyle/>
              <a:p>
                <a:r>
                  <a:rPr lang="en-US">
                    <a:noFill/>
                  </a:rPr>
                  <a:t> </a:t>
                </a:r>
              </a:p>
            </p:txBody>
          </p:sp>
        </mc:Fallback>
      </mc:AlternateContent>
    </p:spTree>
    <p:extLst>
      <p:ext uri="{BB962C8B-B14F-4D97-AF65-F5344CB8AC3E}">
        <p14:creationId xmlns:p14="http://schemas.microsoft.com/office/powerpoint/2010/main" val="1814893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1B86AA-102A-B8DB-4367-A514AC5D1E4A}"/>
              </a:ext>
            </a:extLst>
          </p:cNvPr>
          <p:cNvSpPr txBox="1"/>
          <p:nvPr/>
        </p:nvSpPr>
        <p:spPr>
          <a:xfrm>
            <a:off x="465375" y="236214"/>
            <a:ext cx="2960250" cy="549867"/>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Bài</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a:t>
            </a:r>
            <a:r>
              <a:rPr kumimoji="0" lang="nl-NL" sz="2000" b="1"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sym typeface="Arial"/>
              </a:rPr>
              <a:t>tập</a:t>
            </a:r>
            <a:r>
              <a:rPr kumimoji="0" lang="nl-NL"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rPr>
              <a:t> 6: SGK – tr.43</a:t>
            </a:r>
            <a:endPar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sym typeface="Arial"/>
            </a:endParaRPr>
          </a:p>
        </p:txBody>
      </p:sp>
      <p:sp>
        <p:nvSpPr>
          <p:cNvPr id="2" name="Oval Callout 29">
            <a:extLst>
              <a:ext uri="{FF2B5EF4-FFF2-40B4-BE49-F238E27FC236}">
                <a16:creationId xmlns:a16="http://schemas.microsoft.com/office/drawing/2014/main" id="{EBFE336A-4242-2997-67A9-CC4289E6F064}"/>
              </a:ext>
            </a:extLst>
          </p:cNvPr>
          <p:cNvSpPr/>
          <p:nvPr/>
        </p:nvSpPr>
        <p:spPr>
          <a:xfrm>
            <a:off x="7232074" y="392895"/>
            <a:ext cx="972752" cy="364371"/>
          </a:xfrm>
          <a:prstGeom prst="wedgeEllipseCallout">
            <a:avLst>
              <a:gd name="adj1" fmla="val -28727"/>
              <a:gd name="adj2" fmla="val 69363"/>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a:sym typeface="Arial"/>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12" name="Picture 11">
            <a:extLst>
              <a:ext uri="{FF2B5EF4-FFF2-40B4-BE49-F238E27FC236}">
                <a16:creationId xmlns:a16="http://schemas.microsoft.com/office/drawing/2014/main" id="{F8702BAB-B428-49B6-EF13-A64DA60D16B3}"/>
              </a:ext>
            </a:extLst>
          </p:cNvPr>
          <p:cNvPicPr>
            <a:picLocks noChangeAspect="1"/>
          </p:cNvPicPr>
          <p:nvPr/>
        </p:nvPicPr>
        <p:blipFill>
          <a:blip r:embed="rId2"/>
          <a:srcRect t="40" b="40"/>
          <a:stretch/>
        </p:blipFill>
        <p:spPr>
          <a:xfrm>
            <a:off x="5879029" y="1371229"/>
            <a:ext cx="2656737" cy="232140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EF44177-5574-C75E-E6E9-69155CC691B9}"/>
                  </a:ext>
                </a:extLst>
              </p:cNvPr>
              <p:cNvSpPr txBox="1"/>
              <p:nvPr/>
            </p:nvSpPr>
            <p:spPr>
              <a:xfrm>
                <a:off x="319892" y="1371229"/>
                <a:ext cx="5559137" cy="2401042"/>
              </a:xfrm>
              <a:prstGeom prst="rect">
                <a:avLst/>
              </a:prstGeom>
              <a:noFill/>
            </p:spPr>
            <p:txBody>
              <a:bodyPr wrap="square">
                <a:spAutoFit/>
              </a:bodyPr>
              <a:lstStyle/>
              <a:p>
                <a:pPr algn="just">
                  <a:lnSpc>
                    <a:spcPct val="150000"/>
                  </a:lnSpc>
                  <a:spcBef>
                    <a:spcPts val="600"/>
                  </a:spcBef>
                  <a:spcAft>
                    <a:spcPts val="300"/>
                  </a:spcAft>
                </a:pPr>
                <a:r>
                  <a:rPr lang="pt-BR" sz="2000" kern="100" dirty="0">
                    <a:effectLst/>
                    <a:latin typeface="+mj-lt"/>
                    <a:ea typeface="Calibri" panose="020F0502020204030204" pitchFamily="34" charset="0"/>
                    <a:cs typeface="Times New Roman" panose="02020603050405020304" pitchFamily="18" charset="0"/>
                  </a:rPr>
                  <a:t>Cả ba con lợn ăn trong x ngày (x </a:t>
                </a:r>
                <a:r>
                  <a:rPr lang="pt-BR" sz="2000" kern="100" dirty="0">
                    <a:effectLst/>
                    <a:latin typeface="+mj-lt"/>
                    <a:ea typeface="Calibri" panose="020F0502020204030204" pitchFamily="34" charset="0"/>
                    <a:cs typeface="Cambria Math" panose="02040503050406030204" pitchFamily="18" charset="0"/>
                  </a:rPr>
                  <a:t>∈</a:t>
                </a:r>
                <a:r>
                  <a:rPr lang="pt-BR" sz="2000" kern="100" dirty="0">
                    <a:effectLst/>
                    <a:latin typeface="+mj-lt"/>
                    <a:ea typeface="Calibri" panose="020F0502020204030204" pitchFamily="34" charset="0"/>
                    <a:cs typeface="Times New Roman" panose="02020603050405020304" pitchFamily="18" charset="0"/>
                  </a:rPr>
                  <a:t> ℕ*) thì cần:</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6</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oMath>
                  </m:oMathPara>
                </a14:m>
                <a:endParaRPr lang="en-US" sz="2000" i="1" kern="100" dirty="0">
                  <a:effectLst/>
                  <a:latin typeface="+mj-lt"/>
                  <a:ea typeface="Calibri" panose="020F0502020204030204" pitchFamily="34" charset="0"/>
                  <a:cs typeface="Times New Roman" panose="02020603050405020304" pitchFamily="18" charset="0"/>
                </a:endParaRPr>
              </a:p>
              <a:p>
                <a:pPr algn="just">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9</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3</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𝑥</m:t>
                          </m:r>
                        </m:num>
                        <m:den>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kern="100" dirty="0">
                  <a:latin typeface="+mj-lt"/>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EF44177-5574-C75E-E6E9-69155CC691B9}"/>
                  </a:ext>
                </a:extLst>
              </p:cNvPr>
              <p:cNvSpPr txBox="1">
                <a:spLocks noRot="1" noChangeAspect="1" noMove="1" noResize="1" noEditPoints="1" noAdjustHandles="1" noChangeArrowheads="1" noChangeShapeType="1" noTextEdit="1"/>
              </p:cNvSpPr>
              <p:nvPr/>
            </p:nvSpPr>
            <p:spPr>
              <a:xfrm>
                <a:off x="319892" y="1371229"/>
                <a:ext cx="5559137" cy="2401042"/>
              </a:xfrm>
              <a:prstGeom prst="rect">
                <a:avLst/>
              </a:prstGeom>
              <a:blipFill>
                <a:blip r:embed="rId3"/>
                <a:stretch>
                  <a:fillRect l="-1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D48ECB1-491C-4B60-6F01-911AD6318D47}"/>
                  </a:ext>
                </a:extLst>
              </p:cNvPr>
              <p:cNvSpPr txBox="1"/>
              <p:nvPr/>
            </p:nvSpPr>
            <p:spPr>
              <a:xfrm>
                <a:off x="465375" y="3732452"/>
                <a:ext cx="7947561" cy="690830"/>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300"/>
                  </a:spcAft>
                  <a:buClr>
                    <a:srgbClr val="000000"/>
                  </a:buClr>
                  <a:buSzTx/>
                  <a:buFont typeface="Arial"/>
                  <a:buNone/>
                  <a:tabLst/>
                  <a:defRPr/>
                </a:pP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Vậy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cả</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ba</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con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lợn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ngày</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(x </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Cambria Math" panose="02040503050406030204" pitchFamily="18" charset="0"/>
                    <a:sym typeface="Arial"/>
                  </a:rPr>
                  <a:t>∈</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ℕ*)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thì</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cần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en-US"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oMath>
                </a14:m>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bao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thức</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en-US"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ăn</a:t>
                </a:r>
                <a:r>
                  <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p>
            </p:txBody>
          </p:sp>
        </mc:Choice>
        <mc:Fallback xmlns="">
          <p:sp>
            <p:nvSpPr>
              <p:cNvPr id="8" name="TextBox 7">
                <a:extLst>
                  <a:ext uri="{FF2B5EF4-FFF2-40B4-BE49-F238E27FC236}">
                    <a16:creationId xmlns:a16="http://schemas.microsoft.com/office/drawing/2014/main" id="{DD48ECB1-491C-4B60-6F01-911AD6318D47}"/>
                  </a:ext>
                </a:extLst>
              </p:cNvPr>
              <p:cNvSpPr txBox="1">
                <a:spLocks noRot="1" noChangeAspect="1" noMove="1" noResize="1" noEditPoints="1" noAdjustHandles="1" noChangeArrowheads="1" noChangeShapeType="1" noTextEdit="1"/>
              </p:cNvSpPr>
              <p:nvPr/>
            </p:nvSpPr>
            <p:spPr>
              <a:xfrm>
                <a:off x="465375" y="3732452"/>
                <a:ext cx="7947561" cy="690830"/>
              </a:xfrm>
              <a:prstGeom prst="rect">
                <a:avLst/>
              </a:prstGeom>
              <a:blipFill>
                <a:blip r:embed="rId4"/>
                <a:stretch>
                  <a:fillRect l="-767" b="-4386"/>
                </a:stretch>
              </a:blipFill>
            </p:spPr>
            <p:txBody>
              <a:bodyPr/>
              <a:lstStyle/>
              <a:p>
                <a:r>
                  <a:rPr lang="en-US">
                    <a:noFill/>
                  </a:rPr>
                  <a:t> </a:t>
                </a:r>
              </a:p>
            </p:txBody>
          </p:sp>
        </mc:Fallback>
      </mc:AlternateContent>
    </p:spTree>
    <p:extLst>
      <p:ext uri="{BB962C8B-B14F-4D97-AF65-F5344CB8AC3E}">
        <p14:creationId xmlns:p14="http://schemas.microsoft.com/office/powerpoint/2010/main" val="45786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left)">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0;p48">
            <a:extLst>
              <a:ext uri="{FF2B5EF4-FFF2-40B4-BE49-F238E27FC236}">
                <a16:creationId xmlns:a16="http://schemas.microsoft.com/office/drawing/2014/main" id="{064FB9B1-9FB2-E72E-8769-CC8A5050BBDC}"/>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3" name="Google Shape;1697;p48">
            <a:extLst>
              <a:ext uri="{FF2B5EF4-FFF2-40B4-BE49-F238E27FC236}">
                <a16:creationId xmlns:a16="http://schemas.microsoft.com/office/drawing/2014/main" id="{A7B29FA8-22D2-5790-FEB8-4EFDC3E8DB2C}"/>
              </a:ext>
            </a:extLst>
          </p:cNvPr>
          <p:cNvGrpSpPr/>
          <p:nvPr/>
        </p:nvGrpSpPr>
        <p:grpSpPr>
          <a:xfrm rot="1070920">
            <a:off x="7464697" y="665565"/>
            <a:ext cx="927917" cy="670973"/>
            <a:chOff x="5131350" y="539500"/>
            <a:chExt cx="3299425" cy="2385800"/>
          </a:xfrm>
        </p:grpSpPr>
        <p:sp>
          <p:nvSpPr>
            <p:cNvPr id="4" name="Google Shape;1698;p48">
              <a:extLst>
                <a:ext uri="{FF2B5EF4-FFF2-40B4-BE49-F238E27FC236}">
                  <a16:creationId xmlns:a16="http://schemas.microsoft.com/office/drawing/2014/main" id="{A2581689-A751-512C-4DBF-8D9159261952}"/>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99;p48">
              <a:extLst>
                <a:ext uri="{FF2B5EF4-FFF2-40B4-BE49-F238E27FC236}">
                  <a16:creationId xmlns:a16="http://schemas.microsoft.com/office/drawing/2014/main" id="{9AF91FCD-CE33-B56D-44D6-A4296253784B}"/>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0;p48">
              <a:extLst>
                <a:ext uri="{FF2B5EF4-FFF2-40B4-BE49-F238E27FC236}">
                  <a16:creationId xmlns:a16="http://schemas.microsoft.com/office/drawing/2014/main" id="{F4880083-CC82-EF72-4F8B-EF63E3F5D019}"/>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1;p48">
              <a:extLst>
                <a:ext uri="{FF2B5EF4-FFF2-40B4-BE49-F238E27FC236}">
                  <a16:creationId xmlns:a16="http://schemas.microsoft.com/office/drawing/2014/main" id="{02D38170-EC31-3592-0819-7FC2D7576219}"/>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2;p48">
              <a:extLst>
                <a:ext uri="{FF2B5EF4-FFF2-40B4-BE49-F238E27FC236}">
                  <a16:creationId xmlns:a16="http://schemas.microsoft.com/office/drawing/2014/main" id="{36243706-3493-58D7-5C33-419BB2E32421}"/>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03;p48">
              <a:extLst>
                <a:ext uri="{FF2B5EF4-FFF2-40B4-BE49-F238E27FC236}">
                  <a16:creationId xmlns:a16="http://schemas.microsoft.com/office/drawing/2014/main" id="{F974B2F1-432C-B4DA-64CF-7B671DFFB70C}"/>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4;p48">
              <a:extLst>
                <a:ext uri="{FF2B5EF4-FFF2-40B4-BE49-F238E27FC236}">
                  <a16:creationId xmlns:a16="http://schemas.microsoft.com/office/drawing/2014/main" id="{838086E8-8C5C-10C3-1392-09B95C01602A}"/>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5;p48">
              <a:extLst>
                <a:ext uri="{FF2B5EF4-FFF2-40B4-BE49-F238E27FC236}">
                  <a16:creationId xmlns:a16="http://schemas.microsoft.com/office/drawing/2014/main" id="{D6D067AD-9E65-25CE-2BC0-E09BCBADE381}"/>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6;p48">
              <a:extLst>
                <a:ext uri="{FF2B5EF4-FFF2-40B4-BE49-F238E27FC236}">
                  <a16:creationId xmlns:a16="http://schemas.microsoft.com/office/drawing/2014/main" id="{08647590-CD99-5A99-5A0E-FED1FC7A2876}"/>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7;p48">
              <a:extLst>
                <a:ext uri="{FF2B5EF4-FFF2-40B4-BE49-F238E27FC236}">
                  <a16:creationId xmlns:a16="http://schemas.microsoft.com/office/drawing/2014/main" id="{147175C5-AE0C-9166-D340-9880FAC4D47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8;p48">
              <a:extLst>
                <a:ext uri="{FF2B5EF4-FFF2-40B4-BE49-F238E27FC236}">
                  <a16:creationId xmlns:a16="http://schemas.microsoft.com/office/drawing/2014/main" id="{7858862A-9C8E-4A93-1F59-C6D27D9CFEA0}"/>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9;p48">
              <a:extLst>
                <a:ext uri="{FF2B5EF4-FFF2-40B4-BE49-F238E27FC236}">
                  <a16:creationId xmlns:a16="http://schemas.microsoft.com/office/drawing/2014/main" id="{C611366E-28F7-DFB8-787C-49623D8C917E}"/>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0;p48">
              <a:extLst>
                <a:ext uri="{FF2B5EF4-FFF2-40B4-BE49-F238E27FC236}">
                  <a16:creationId xmlns:a16="http://schemas.microsoft.com/office/drawing/2014/main" id="{CAB910CA-56A2-7FFE-9CBA-0212AD967E0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p48">
              <a:extLst>
                <a:ext uri="{FF2B5EF4-FFF2-40B4-BE49-F238E27FC236}">
                  <a16:creationId xmlns:a16="http://schemas.microsoft.com/office/drawing/2014/main" id="{CE34D9A7-46A6-1BDB-6788-6F99597B5DBB}"/>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p48">
              <a:extLst>
                <a:ext uri="{FF2B5EF4-FFF2-40B4-BE49-F238E27FC236}">
                  <a16:creationId xmlns:a16="http://schemas.microsoft.com/office/drawing/2014/main" id="{552B326C-8A09-A537-6F13-41B08389958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3;p48">
              <a:extLst>
                <a:ext uri="{FF2B5EF4-FFF2-40B4-BE49-F238E27FC236}">
                  <a16:creationId xmlns:a16="http://schemas.microsoft.com/office/drawing/2014/main" id="{D37335F5-95B3-6E21-1F6B-0023CD2910AA}"/>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8">
              <a:extLst>
                <a:ext uri="{FF2B5EF4-FFF2-40B4-BE49-F238E27FC236}">
                  <a16:creationId xmlns:a16="http://schemas.microsoft.com/office/drawing/2014/main" id="{286CBB71-1151-AA10-8BBE-3F882F7F0BBF}"/>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8">
              <a:extLst>
                <a:ext uri="{FF2B5EF4-FFF2-40B4-BE49-F238E27FC236}">
                  <a16:creationId xmlns:a16="http://schemas.microsoft.com/office/drawing/2014/main" id="{FBC2EAFD-3EA5-3F9F-2953-576B991DE9ED}"/>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6;p48">
              <a:extLst>
                <a:ext uri="{FF2B5EF4-FFF2-40B4-BE49-F238E27FC236}">
                  <a16:creationId xmlns:a16="http://schemas.microsoft.com/office/drawing/2014/main" id="{768C8134-FEDB-3ED3-9A84-9C9D1171F84E}"/>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7;p48">
              <a:extLst>
                <a:ext uri="{FF2B5EF4-FFF2-40B4-BE49-F238E27FC236}">
                  <a16:creationId xmlns:a16="http://schemas.microsoft.com/office/drawing/2014/main" id="{916B3281-E8E8-1DD7-C62F-47C0E28B616E}"/>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8;p48">
              <a:extLst>
                <a:ext uri="{FF2B5EF4-FFF2-40B4-BE49-F238E27FC236}">
                  <a16:creationId xmlns:a16="http://schemas.microsoft.com/office/drawing/2014/main" id="{4B999AA3-B5E3-A829-15E8-96AE03B07C2D}"/>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9;p48">
              <a:extLst>
                <a:ext uri="{FF2B5EF4-FFF2-40B4-BE49-F238E27FC236}">
                  <a16:creationId xmlns:a16="http://schemas.microsoft.com/office/drawing/2014/main" id="{0474DFBD-42B8-7A13-1124-9DEDB91DDDBC}"/>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0;p48">
              <a:extLst>
                <a:ext uri="{FF2B5EF4-FFF2-40B4-BE49-F238E27FC236}">
                  <a16:creationId xmlns:a16="http://schemas.microsoft.com/office/drawing/2014/main" id="{D0874B59-4158-AD8A-7763-926D984E79EB}"/>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1;p48">
              <a:extLst>
                <a:ext uri="{FF2B5EF4-FFF2-40B4-BE49-F238E27FC236}">
                  <a16:creationId xmlns:a16="http://schemas.microsoft.com/office/drawing/2014/main" id="{EB727BC3-502F-0D35-0753-2A567145846C}"/>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2;p48">
              <a:extLst>
                <a:ext uri="{FF2B5EF4-FFF2-40B4-BE49-F238E27FC236}">
                  <a16:creationId xmlns:a16="http://schemas.microsoft.com/office/drawing/2014/main" id="{6E1A04A1-0D87-351D-B84D-1E411243681C}"/>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3;p48">
              <a:extLst>
                <a:ext uri="{FF2B5EF4-FFF2-40B4-BE49-F238E27FC236}">
                  <a16:creationId xmlns:a16="http://schemas.microsoft.com/office/drawing/2014/main" id="{9A76594E-12E1-1050-800E-0D1A67BCA57B}"/>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24;p48">
              <a:extLst>
                <a:ext uri="{FF2B5EF4-FFF2-40B4-BE49-F238E27FC236}">
                  <a16:creationId xmlns:a16="http://schemas.microsoft.com/office/drawing/2014/main" id="{BB86E6B4-922A-E8A2-692F-0E19CB1D8191}"/>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25;p48">
              <a:extLst>
                <a:ext uri="{FF2B5EF4-FFF2-40B4-BE49-F238E27FC236}">
                  <a16:creationId xmlns:a16="http://schemas.microsoft.com/office/drawing/2014/main" id="{A224AD9E-336E-F2F3-D830-D3F2425558B9}"/>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26;p48">
              <a:extLst>
                <a:ext uri="{FF2B5EF4-FFF2-40B4-BE49-F238E27FC236}">
                  <a16:creationId xmlns:a16="http://schemas.microsoft.com/office/drawing/2014/main" id="{66DEFBCF-CFFD-1377-E4A8-846DF66D2DEA}"/>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7;p48">
              <a:extLst>
                <a:ext uri="{FF2B5EF4-FFF2-40B4-BE49-F238E27FC236}">
                  <a16:creationId xmlns:a16="http://schemas.microsoft.com/office/drawing/2014/main" id="{FFF9EF63-FC08-DD7B-0028-0C775F11C43A}"/>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8;p48">
              <a:extLst>
                <a:ext uri="{FF2B5EF4-FFF2-40B4-BE49-F238E27FC236}">
                  <a16:creationId xmlns:a16="http://schemas.microsoft.com/office/drawing/2014/main" id="{B1E169FB-2682-4688-6B2E-1119C6CA6402}"/>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9;p48">
              <a:extLst>
                <a:ext uri="{FF2B5EF4-FFF2-40B4-BE49-F238E27FC236}">
                  <a16:creationId xmlns:a16="http://schemas.microsoft.com/office/drawing/2014/main" id="{C3DDC2B3-0AEA-5347-7A11-AECBE1F8B88F}"/>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0;p48">
              <a:extLst>
                <a:ext uri="{FF2B5EF4-FFF2-40B4-BE49-F238E27FC236}">
                  <a16:creationId xmlns:a16="http://schemas.microsoft.com/office/drawing/2014/main" id="{75903989-5C40-866E-1581-728453BD7A7C}"/>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1;p48">
              <a:extLst>
                <a:ext uri="{FF2B5EF4-FFF2-40B4-BE49-F238E27FC236}">
                  <a16:creationId xmlns:a16="http://schemas.microsoft.com/office/drawing/2014/main" id="{207DBB95-2E10-9DA8-F864-AC8CC28A028E}"/>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2;p48">
              <a:extLst>
                <a:ext uri="{FF2B5EF4-FFF2-40B4-BE49-F238E27FC236}">
                  <a16:creationId xmlns:a16="http://schemas.microsoft.com/office/drawing/2014/main" id="{71D3B3F4-0A29-2D4A-25E1-7D6C00ED631B}"/>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3;p48">
              <a:extLst>
                <a:ext uri="{FF2B5EF4-FFF2-40B4-BE49-F238E27FC236}">
                  <a16:creationId xmlns:a16="http://schemas.microsoft.com/office/drawing/2014/main" id="{7CA6BA76-2720-039B-07E8-333F835EE153}"/>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34;p48">
              <a:extLst>
                <a:ext uri="{FF2B5EF4-FFF2-40B4-BE49-F238E27FC236}">
                  <a16:creationId xmlns:a16="http://schemas.microsoft.com/office/drawing/2014/main" id="{010A0A72-5746-4DFD-0408-53EF660D5D44}"/>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35;p48">
              <a:extLst>
                <a:ext uri="{FF2B5EF4-FFF2-40B4-BE49-F238E27FC236}">
                  <a16:creationId xmlns:a16="http://schemas.microsoft.com/office/drawing/2014/main" id="{A6D032CA-27F1-9605-A60C-906A97C26F0C}"/>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48">
              <a:extLst>
                <a:ext uri="{FF2B5EF4-FFF2-40B4-BE49-F238E27FC236}">
                  <a16:creationId xmlns:a16="http://schemas.microsoft.com/office/drawing/2014/main" id="{115E9835-B2E2-D8F2-41B4-6FAF620C4DE7}"/>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46;p48">
            <a:extLst>
              <a:ext uri="{FF2B5EF4-FFF2-40B4-BE49-F238E27FC236}">
                <a16:creationId xmlns:a16="http://schemas.microsoft.com/office/drawing/2014/main" id="{E03FDE14-26F7-95AB-0A9D-3F8792855C9E}"/>
              </a:ext>
            </a:extLst>
          </p:cNvPr>
          <p:cNvGrpSpPr/>
          <p:nvPr/>
        </p:nvGrpSpPr>
        <p:grpSpPr>
          <a:xfrm rot="-121031">
            <a:off x="595038" y="4093395"/>
            <a:ext cx="749180" cy="810614"/>
            <a:chOff x="4578694" y="3545867"/>
            <a:chExt cx="749165" cy="810598"/>
          </a:xfrm>
        </p:grpSpPr>
        <p:sp>
          <p:nvSpPr>
            <p:cNvPr id="44" name="Google Shape;1747;p48">
              <a:extLst>
                <a:ext uri="{FF2B5EF4-FFF2-40B4-BE49-F238E27FC236}">
                  <a16:creationId xmlns:a16="http://schemas.microsoft.com/office/drawing/2014/main" id="{15F3C838-82F7-54DF-21A7-2E649F2F3FC7}"/>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48">
              <a:extLst>
                <a:ext uri="{FF2B5EF4-FFF2-40B4-BE49-F238E27FC236}">
                  <a16:creationId xmlns:a16="http://schemas.microsoft.com/office/drawing/2014/main" id="{91BE5938-21BD-4A73-09E4-4C26711B7E53}"/>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48">
              <a:extLst>
                <a:ext uri="{FF2B5EF4-FFF2-40B4-BE49-F238E27FC236}">
                  <a16:creationId xmlns:a16="http://schemas.microsoft.com/office/drawing/2014/main" id="{6B27B8A1-745C-E273-9BD7-709083986E1C}"/>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48">
              <a:extLst>
                <a:ext uri="{FF2B5EF4-FFF2-40B4-BE49-F238E27FC236}">
                  <a16:creationId xmlns:a16="http://schemas.microsoft.com/office/drawing/2014/main" id="{814FF2D4-21B7-42ED-F727-F37ED76C4BD7}"/>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roup 54">
            <a:extLst>
              <a:ext uri="{FF2B5EF4-FFF2-40B4-BE49-F238E27FC236}">
                <a16:creationId xmlns:a16="http://schemas.microsoft.com/office/drawing/2014/main" id="{D78E36F7-3B22-347B-B42A-676652B1D586}"/>
              </a:ext>
            </a:extLst>
          </p:cNvPr>
          <p:cNvGrpSpPr/>
          <p:nvPr/>
        </p:nvGrpSpPr>
        <p:grpSpPr>
          <a:xfrm>
            <a:off x="2869779" y="2002261"/>
            <a:ext cx="2138064" cy="1757018"/>
            <a:chOff x="3502968" y="1985740"/>
            <a:chExt cx="2138064" cy="1757018"/>
          </a:xfrm>
        </p:grpSpPr>
        <p:sp>
          <p:nvSpPr>
            <p:cNvPr id="49" name="Hộp Văn bản 44">
              <a:extLst>
                <a:ext uri="{FF2B5EF4-FFF2-40B4-BE49-F238E27FC236}">
                  <a16:creationId xmlns:a16="http://schemas.microsoft.com/office/drawing/2014/main" id="{C60B8D6D-CBD9-AE08-9DA6-0F8FEBF0C4B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51" name="Picture 50">
              <a:extLst>
                <a:ext uri="{FF2B5EF4-FFF2-40B4-BE49-F238E27FC236}">
                  <a16:creationId xmlns:a16="http://schemas.microsoft.com/office/drawing/2014/main" id="{844742C5-9DB2-FEBD-248D-1CA334A750C2}"/>
                </a:ext>
              </a:extLst>
            </p:cNvPr>
            <p:cNvPicPr>
              <a:picLocks noChangeAspect="1"/>
            </p:cNvPicPr>
            <p:nvPr/>
          </p:nvPicPr>
          <p:blipFill>
            <a:blip r:embed="rId2"/>
            <a:stretch>
              <a:fillRect/>
            </a:stretch>
          </p:blipFill>
          <p:spPr>
            <a:xfrm>
              <a:off x="4278493" y="1985740"/>
              <a:ext cx="587013" cy="587013"/>
            </a:xfrm>
            <a:prstGeom prst="rect">
              <a:avLst/>
            </a:prstGeom>
          </p:spPr>
        </p:pic>
      </p:grpSp>
      <p:grpSp>
        <p:nvGrpSpPr>
          <p:cNvPr id="54" name="Group 53">
            <a:extLst>
              <a:ext uri="{FF2B5EF4-FFF2-40B4-BE49-F238E27FC236}">
                <a16:creationId xmlns:a16="http://schemas.microsoft.com/office/drawing/2014/main" id="{873FDCE4-A982-1B09-E194-4A0F3C2A3B5A}"/>
              </a:ext>
            </a:extLst>
          </p:cNvPr>
          <p:cNvGrpSpPr/>
          <p:nvPr/>
        </p:nvGrpSpPr>
        <p:grpSpPr>
          <a:xfrm>
            <a:off x="223149" y="1982169"/>
            <a:ext cx="2464252" cy="1777110"/>
            <a:chOff x="801638" y="1965648"/>
            <a:chExt cx="2464252" cy="1777110"/>
          </a:xfrm>
        </p:grpSpPr>
        <p:sp>
          <p:nvSpPr>
            <p:cNvPr id="48" name="Hộp Văn bản 43">
              <a:extLst>
                <a:ext uri="{FF2B5EF4-FFF2-40B4-BE49-F238E27FC236}">
                  <a16:creationId xmlns:a16="http://schemas.microsoft.com/office/drawing/2014/main" id="{D7E04F42-0B3C-212A-62C0-27133C092387}"/>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a:extLst>
                <a:ext uri="{FF2B5EF4-FFF2-40B4-BE49-F238E27FC236}">
                  <a16:creationId xmlns:a16="http://schemas.microsoft.com/office/drawing/2014/main" id="{59D6DA18-5705-AC1B-D8B0-99773A626AEB}"/>
                </a:ext>
              </a:extLst>
            </p:cNvPr>
            <p:cNvPicPr>
              <a:picLocks noChangeAspect="1"/>
            </p:cNvPicPr>
            <p:nvPr/>
          </p:nvPicPr>
          <p:blipFill>
            <a:blip r:embed="rId3"/>
            <a:srcRect/>
            <a:stretch/>
          </p:blipFill>
          <p:spPr>
            <a:xfrm>
              <a:off x="1513512" y="1965648"/>
              <a:ext cx="1261947" cy="709845"/>
            </a:xfrm>
            <a:prstGeom prst="rect">
              <a:avLst/>
            </a:prstGeom>
          </p:spPr>
        </p:pic>
      </p:grpSp>
      <p:grpSp>
        <p:nvGrpSpPr>
          <p:cNvPr id="56" name="Group 55">
            <a:extLst>
              <a:ext uri="{FF2B5EF4-FFF2-40B4-BE49-F238E27FC236}">
                <a16:creationId xmlns:a16="http://schemas.microsoft.com/office/drawing/2014/main" id="{5C046A90-6068-02B1-CF7B-014F68701618}"/>
              </a:ext>
            </a:extLst>
          </p:cNvPr>
          <p:cNvGrpSpPr/>
          <p:nvPr/>
        </p:nvGrpSpPr>
        <p:grpSpPr>
          <a:xfrm>
            <a:off x="5324073" y="1982169"/>
            <a:ext cx="3230089" cy="2189499"/>
            <a:chOff x="5498274" y="2006459"/>
            <a:chExt cx="3230089" cy="2189499"/>
          </a:xfrm>
        </p:grpSpPr>
        <p:sp>
          <p:nvSpPr>
            <p:cNvPr id="50" name="Hộp Văn bản 45">
              <a:extLst>
                <a:ext uri="{FF2B5EF4-FFF2-40B4-BE49-F238E27FC236}">
                  <a16:creationId xmlns:a16="http://schemas.microsoft.com/office/drawing/2014/main" id="{555D53A8-D5D2-49B8-8E9F-DFECF6C2D92C}"/>
                </a:ext>
              </a:extLst>
            </p:cNvPr>
            <p:cNvSpPr txBox="1"/>
            <p:nvPr/>
          </p:nvSpPr>
          <p:spPr>
            <a:xfrm>
              <a:off x="5498274" y="2831482"/>
              <a:ext cx="3230089" cy="1364476"/>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3.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nhân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phép</a:t>
              </a:r>
              <a:r>
                <a:rPr lang="en-US" sz="1800" b="1" dirty="0">
                  <a:latin typeface="Arial" panose="020B0604020202020204" pitchFamily="34" charset="0"/>
                  <a:ea typeface="Times New Roman" panose="02020603050405020304" pitchFamily="18" charset="0"/>
                  <a:cs typeface="Arial" panose="020B0604020202020204" pitchFamily="34" charset="0"/>
                </a:rPr>
                <a:t> chia </a:t>
              </a:r>
              <a:r>
                <a:rPr lang="en-US" sz="1800" b="1" dirty="0" err="1">
                  <a:latin typeface="Arial" panose="020B0604020202020204" pitchFamily="34" charset="0"/>
                  <a:ea typeface="Times New Roman" panose="02020603050405020304" pitchFamily="18" charset="0"/>
                  <a:cs typeface="Arial" panose="020B0604020202020204" pitchFamily="34" charset="0"/>
                </a:rPr>
                <a:t>phân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thức</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đại</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số</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2">
              <a:extLst>
                <a:ext uri="{FF2B5EF4-FFF2-40B4-BE49-F238E27FC236}">
                  <a16:creationId xmlns:a16="http://schemas.microsoft.com/office/drawing/2014/main" id="{AB4F3046-1A85-604A-DEF8-D0D88D32B7B5}"/>
                </a:ext>
              </a:extLst>
            </p:cNvPr>
            <p:cNvPicPr>
              <a:picLocks noChangeAspect="1"/>
            </p:cNvPicPr>
            <p:nvPr/>
          </p:nvPicPr>
          <p:blipFill>
            <a:blip r:embed="rId4"/>
            <a:srcRect/>
            <a:stretch/>
          </p:blipFill>
          <p:spPr>
            <a:xfrm>
              <a:off x="6913199" y="2006459"/>
              <a:ext cx="491586" cy="491586"/>
            </a:xfrm>
            <a:prstGeom prst="rect">
              <a:avLst/>
            </a:prstGeom>
          </p:spPr>
        </p:pic>
      </p:grpSp>
    </p:spTree>
    <p:extLst>
      <p:ext uri="{BB962C8B-B14F-4D97-AF65-F5344CB8AC3E}">
        <p14:creationId xmlns:p14="http://schemas.microsoft.com/office/powerpoint/2010/main" val="325552613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9714;p58">
            <a:extLst>
              <a:ext uri="{FF2B5EF4-FFF2-40B4-BE49-F238E27FC236}">
                <a16:creationId xmlns:a16="http://schemas.microsoft.com/office/drawing/2014/main" id="{1B108963-09DF-D5F6-2B57-CA2CD6698402}"/>
              </a:ext>
            </a:extLst>
          </p:cNvPr>
          <p:cNvSpPr txBox="1">
            <a:spLocks/>
          </p:cNvSpPr>
          <p:nvPr/>
        </p:nvSpPr>
        <p:spPr>
          <a:xfrm>
            <a:off x="719161" y="1999050"/>
            <a:ext cx="7705678" cy="572700"/>
          </a:xfrm>
          <a:prstGeom prst="rect">
            <a:avLst/>
          </a:prstGeo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ĐÃ LẮNG NGHE BÀI GIẢNG</a:t>
            </a:r>
          </a:p>
        </p:txBody>
      </p:sp>
    </p:spTree>
    <p:extLst>
      <p:ext uri="{BB962C8B-B14F-4D97-AF65-F5344CB8AC3E}">
        <p14:creationId xmlns:p14="http://schemas.microsoft.com/office/powerpoint/2010/main" val="2182506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40DF478-FE9B-1A5C-59F5-8DF9BC970721}"/>
                  </a:ext>
                </a:extLst>
              </p:cNvPr>
              <p:cNvSpPr txBox="1"/>
              <p:nvPr/>
            </p:nvSpPr>
            <p:spPr>
              <a:xfrm>
                <a:off x="1703228" y="1730043"/>
                <a:ext cx="5737543" cy="2868478"/>
              </a:xfrm>
              <a:prstGeom prst="rect">
                <a:avLst/>
              </a:prstGeom>
              <a:noFill/>
            </p:spPr>
            <p:txBody>
              <a:bodyPr wrap="square">
                <a:spAutoFit/>
              </a:bodyPr>
              <a:lstStyle/>
              <a:p>
                <a:pPr>
                  <a:lnSpc>
                    <a:spcPct val="150000"/>
                  </a:lnSpc>
                  <a:spcBef>
                    <a:spcPts val="600"/>
                  </a:spcBef>
                  <a:spcAft>
                    <a:spcPts val="300"/>
                  </a:spcAft>
                </a:pPr>
                <a:r>
                  <a:rPr lang="en-US" sz="2400" kern="100" dirty="0" err="1">
                    <a:latin typeface="+mj-lt"/>
                    <a:ea typeface="Calibri" panose="020F0502020204030204" pitchFamily="34" charset="0"/>
                    <a:cs typeface="Times New Roman" panose="02020603050405020304" pitchFamily="18" charset="0"/>
                  </a:rPr>
                  <a:t>Muốn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hai</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phân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cùng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ta </a:t>
                </a:r>
                <a:r>
                  <a:rPr lang="en-US" sz="2400" kern="100" dirty="0" err="1">
                    <a:latin typeface="+mj-lt"/>
                    <a:ea typeface="Calibri" panose="020F0502020204030204" pitchFamily="34" charset="0"/>
                    <a:cs typeface="Times New Roman" panose="02020603050405020304" pitchFamily="18" charset="0"/>
                  </a:rPr>
                  <a:t>cộng</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các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tử</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và</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giữ</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nguyên</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mẫu</a:t>
                </a:r>
                <a:r>
                  <a:rPr lang="en-US" sz="2400" kern="100" dirty="0">
                    <a:latin typeface="+mj-lt"/>
                    <a:ea typeface="Calibri" panose="020F0502020204030204" pitchFamily="34" charset="0"/>
                    <a:cs typeface="Times New Roman" panose="02020603050405020304" pitchFamily="18" charset="0"/>
                  </a:rPr>
                  <a:t> </a:t>
                </a:r>
                <a:r>
                  <a:rPr lang="en-US" sz="2400" kern="100" dirty="0" err="1">
                    <a:latin typeface="+mj-lt"/>
                    <a:ea typeface="Calibri" panose="020F0502020204030204" pitchFamily="34" charset="0"/>
                    <a:cs typeface="Times New Roman" panose="02020603050405020304" pitchFamily="18" charset="0"/>
                  </a:rPr>
                  <a:t>thức</a:t>
                </a:r>
                <a:r>
                  <a:rPr lang="en-US" sz="2400" kern="100" dirty="0">
                    <a:latin typeface="+mj-lt"/>
                    <a:ea typeface="Calibri" panose="020F0502020204030204" pitchFamily="34" charset="0"/>
                    <a:cs typeface="Times New Roman" panose="02020603050405020304" pitchFamily="18" charset="0"/>
                  </a:rPr>
                  <a:t>:</a:t>
                </a:r>
              </a:p>
              <a:p>
                <a:pPr algn="ctr">
                  <a:lnSpc>
                    <a:spcPct val="150000"/>
                  </a:lnSpc>
                  <a:spcBef>
                    <a:spcPts val="600"/>
                  </a:spcBef>
                  <a:spcAft>
                    <a:spcPts val="300"/>
                  </a:spcAft>
                </a:pPr>
                <a14:m>
                  <m:oMathPara xmlns:m="http://schemas.openxmlformats.org/officeDocument/2006/math">
                    <m:oMathParaPr>
                      <m:jc m:val="centerGroup"/>
                    </m:oMathParaPr>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400" i="1" kern="100">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𝐴</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m:t>
                          </m:r>
                          <m:r>
                            <a:rPr lang="en-US" sz="2400" i="1" kern="100">
                              <a:latin typeface="Cambria Math" panose="02040503050406030204" pitchFamily="18" charset="0"/>
                              <a:ea typeface="Times New Roman" panose="02020603050405020304" pitchFamily="18" charset="0"/>
                              <a:cs typeface="Times New Roman" panose="02020603050405020304" pitchFamily="18" charset="0"/>
                            </a:rPr>
                            <m:t>𝐵</m:t>
                          </m:r>
                        </m:num>
                        <m:den>
                          <m:r>
                            <a:rPr lang="en-US" sz="2400" i="1" kern="100">
                              <a:latin typeface="Cambria Math" panose="02040503050406030204" pitchFamily="18" charset="0"/>
                              <a:ea typeface="Times New Roman" panose="02020603050405020304" pitchFamily="18" charset="0"/>
                              <a:cs typeface="Times New Roman" panose="02020603050405020304" pitchFamily="18" charset="0"/>
                            </a:rPr>
                            <m:t>𝑀</m:t>
                          </m:r>
                        </m:den>
                      </m:f>
                    </m:oMath>
                  </m:oMathPara>
                </a14:m>
                <a:endParaRPr lang="en-US" sz="2400" kern="100" dirty="0">
                  <a:latin typeface="+mj-lt"/>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40DF478-FE9B-1A5C-59F5-8DF9BC970721}"/>
                  </a:ext>
                </a:extLst>
              </p:cNvPr>
              <p:cNvSpPr txBox="1">
                <a:spLocks noRot="1" noChangeAspect="1" noMove="1" noResize="1" noEditPoints="1" noAdjustHandles="1" noChangeArrowheads="1" noChangeShapeType="1" noTextEdit="1"/>
              </p:cNvSpPr>
              <p:nvPr/>
            </p:nvSpPr>
            <p:spPr>
              <a:xfrm>
                <a:off x="1703228" y="1730043"/>
                <a:ext cx="5737543" cy="2868478"/>
              </a:xfrm>
              <a:prstGeom prst="rect">
                <a:avLst/>
              </a:prstGeom>
              <a:blipFill>
                <a:blip r:embed="rId3"/>
                <a:stretch>
                  <a:fillRect l="-1592"/>
                </a:stretch>
              </a:blipFill>
            </p:spPr>
            <p:txBody>
              <a:bodyPr/>
              <a:lstStyle/>
              <a:p>
                <a:r>
                  <a:rPr lang="en-US">
                    <a:noFill/>
                  </a:rPr>
                  <a:t> </a:t>
                </a:r>
              </a:p>
            </p:txBody>
          </p:sp>
        </mc:Fallback>
      </mc:AlternateContent>
      <p:sp>
        <p:nvSpPr>
          <p:cNvPr id="2" name="Google Shape;802;p36">
            <a:extLst>
              <a:ext uri="{FF2B5EF4-FFF2-40B4-BE49-F238E27FC236}">
                <a16:creationId xmlns:a16="http://schemas.microsoft.com/office/drawing/2014/main" id="{6CF5EB37-095E-2CFE-728C-88BCB1DC5FAA}"/>
              </a:ext>
            </a:extLst>
          </p:cNvPr>
          <p:cNvSpPr txBox="1">
            <a:spLocks/>
          </p:cNvSpPr>
          <p:nvPr/>
        </p:nvSpPr>
        <p:spPr>
          <a:xfrm>
            <a:off x="3237690" y="490872"/>
            <a:ext cx="2668620" cy="749166"/>
          </a:xfrm>
          <a:prstGeom prst="round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dirty="0">
                <a:latin typeface="+mj-lt"/>
              </a:rPr>
              <a:t>KẾT LUẬN</a:t>
            </a: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35"/>
          <p:cNvGrpSpPr/>
          <p:nvPr/>
        </p:nvGrpSpPr>
        <p:grpSpPr>
          <a:xfrm flipH="1">
            <a:off x="2361324" y="4402133"/>
            <a:ext cx="1747415" cy="819301"/>
            <a:chOff x="5659850" y="2524200"/>
            <a:chExt cx="2376225" cy="1247125"/>
          </a:xfrm>
        </p:grpSpPr>
        <p:grpSp>
          <p:nvGrpSpPr>
            <p:cNvPr id="911" name="Google Shape;911;p35"/>
            <p:cNvGrpSpPr/>
            <p:nvPr/>
          </p:nvGrpSpPr>
          <p:grpSpPr>
            <a:xfrm>
              <a:off x="5659850" y="2524200"/>
              <a:ext cx="2376225" cy="527600"/>
              <a:chOff x="5659850" y="2524200"/>
              <a:chExt cx="2376225" cy="527600"/>
            </a:xfrm>
          </p:grpSpPr>
          <p:sp>
            <p:nvSpPr>
              <p:cNvPr id="912" name="Google Shape;912;p35"/>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35"/>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35"/>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35"/>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35"/>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35"/>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35"/>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35"/>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35"/>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35"/>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2" name="Google Shape;922;p35"/>
            <p:cNvGrpSpPr/>
            <p:nvPr/>
          </p:nvGrpSpPr>
          <p:grpSpPr>
            <a:xfrm>
              <a:off x="6500275" y="3449925"/>
              <a:ext cx="1447650" cy="321400"/>
              <a:chOff x="6500275" y="3449925"/>
              <a:chExt cx="1447650" cy="321400"/>
            </a:xfrm>
          </p:grpSpPr>
          <p:sp>
            <p:nvSpPr>
              <p:cNvPr id="923" name="Google Shape;923;p35"/>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35"/>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35"/>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35"/>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35"/>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35"/>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35"/>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35"/>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35"/>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32" name="Google Shape;932;p35"/>
            <p:cNvGrpSpPr/>
            <p:nvPr/>
          </p:nvGrpSpPr>
          <p:grpSpPr>
            <a:xfrm>
              <a:off x="5786425" y="3043225"/>
              <a:ext cx="1827325" cy="406725"/>
              <a:chOff x="5786425" y="3043225"/>
              <a:chExt cx="1827325" cy="406725"/>
            </a:xfrm>
          </p:grpSpPr>
          <p:sp>
            <p:nvSpPr>
              <p:cNvPr id="933" name="Google Shape;933;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35"/>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35"/>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35"/>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35"/>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35"/>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35"/>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35"/>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35"/>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35"/>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946" name="Google Shape;946;p35"/>
          <p:cNvGrpSpPr/>
          <p:nvPr/>
        </p:nvGrpSpPr>
        <p:grpSpPr>
          <a:xfrm>
            <a:off x="-154500" y="2247441"/>
            <a:ext cx="2974818" cy="3015218"/>
            <a:chOff x="811125" y="170850"/>
            <a:chExt cx="4045310" cy="4589709"/>
          </a:xfrm>
        </p:grpSpPr>
        <p:sp>
          <p:nvSpPr>
            <p:cNvPr id="947" name="Google Shape;947;p35"/>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35"/>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35"/>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35"/>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35"/>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35"/>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35"/>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35"/>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35"/>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35"/>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35"/>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35"/>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35"/>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35"/>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35"/>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35"/>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35"/>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35"/>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35"/>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35"/>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35"/>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35"/>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35"/>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35"/>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35"/>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35"/>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35"/>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35"/>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35"/>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35"/>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35"/>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35"/>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35"/>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35"/>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35"/>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35"/>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35"/>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35"/>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35"/>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35"/>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35"/>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35"/>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35"/>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35"/>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35"/>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35"/>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35"/>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35"/>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35"/>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35"/>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35"/>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35"/>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35"/>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35"/>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35"/>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35"/>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35"/>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35"/>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35"/>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35"/>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07" name="Google Shape;1007;p35"/>
            <p:cNvGrpSpPr/>
            <p:nvPr/>
          </p:nvGrpSpPr>
          <p:grpSpPr>
            <a:xfrm>
              <a:off x="2404414" y="951198"/>
              <a:ext cx="883602" cy="370169"/>
              <a:chOff x="2404989" y="951198"/>
              <a:chExt cx="883602" cy="370169"/>
            </a:xfrm>
          </p:grpSpPr>
          <p:sp>
            <p:nvSpPr>
              <p:cNvPr id="1008" name="Google Shape;1008;p35"/>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35"/>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35"/>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35"/>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35"/>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35"/>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35"/>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15" name="Google Shape;1015;p35"/>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35"/>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35"/>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35"/>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35"/>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35"/>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35"/>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35"/>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35"/>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35"/>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35"/>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35"/>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35"/>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35"/>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35"/>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35"/>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D7822051-6827-3684-8D36-C0DF20C068E5}"/>
              </a:ext>
            </a:extLst>
          </p:cNvPr>
          <p:cNvGrpSpPr/>
          <p:nvPr/>
        </p:nvGrpSpPr>
        <p:grpSpPr>
          <a:xfrm flipH="1">
            <a:off x="1031728" y="1120976"/>
            <a:ext cx="2983931" cy="1132770"/>
            <a:chOff x="-23426" y="807680"/>
            <a:chExt cx="6195625" cy="3081337"/>
          </a:xfrm>
        </p:grpSpPr>
        <p:pic>
          <p:nvPicPr>
            <p:cNvPr id="7" name="Picture 6">
              <a:extLst>
                <a:ext uri="{FF2B5EF4-FFF2-40B4-BE49-F238E27FC236}">
                  <a16:creationId xmlns:a16="http://schemas.microsoft.com/office/drawing/2014/main" id="{32B522C8-4140-9ABC-4948-6CFBBC833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426" y="807680"/>
              <a:ext cx="6195625" cy="3081337"/>
            </a:xfrm>
            <a:prstGeom prst="rect">
              <a:avLst/>
            </a:prstGeom>
          </p:spPr>
        </p:pic>
        <p:sp>
          <p:nvSpPr>
            <p:cNvPr id="8" name="Rectangle: Rounded Corners 7">
              <a:extLst>
                <a:ext uri="{FF2B5EF4-FFF2-40B4-BE49-F238E27FC236}">
                  <a16:creationId xmlns:a16="http://schemas.microsoft.com/office/drawing/2014/main" id="{114C628E-B289-37CA-8820-8715559E1874}"/>
                </a:ext>
              </a:extLst>
            </p:cNvPr>
            <p:cNvSpPr/>
            <p:nvPr/>
          </p:nvSpPr>
          <p:spPr>
            <a:xfrm>
              <a:off x="1985843" y="1257300"/>
              <a:ext cx="2177086" cy="1776612"/>
            </a:xfrm>
            <a:prstGeom prst="roundRect">
              <a:avLst>
                <a:gd name="adj" fmla="val 11676"/>
              </a:avLst>
            </a:prstGeom>
            <a:solidFill>
              <a:srgbClr val="F6E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 ý</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511E7FAC-2880-539E-FCD5-ABC03B29DB0B}"/>
              </a:ext>
            </a:extLst>
          </p:cNvPr>
          <p:cNvSpPr txBox="1"/>
          <p:nvPr/>
        </p:nvSpPr>
        <p:spPr>
          <a:xfrm>
            <a:off x="4185857" y="1755573"/>
            <a:ext cx="3941759" cy="2241576"/>
          </a:xfrm>
          <a:prstGeom prst="rect">
            <a:avLst/>
          </a:prstGeom>
          <a:noFill/>
        </p:spPr>
        <p:txBody>
          <a:bodyPr wrap="square">
            <a:spAutoFit/>
          </a:bodyPr>
          <a:lstStyle/>
          <a:p>
            <a:pPr algn="just" fontAlgn="base">
              <a:lnSpc>
                <a:spcPct val="150000"/>
              </a:lnSpc>
              <a:spcBef>
                <a:spcPts val="1200"/>
              </a:spcBef>
              <a:spcAft>
                <a:spcPts val="600"/>
              </a:spcAft>
            </a:pPr>
            <a:r>
              <a:rPr lang="en-US" sz="2400">
                <a:latin typeface="+mj-lt"/>
                <a:ea typeface="Times New Roman" panose="02020603050405020304" pitchFamily="18" charset="0"/>
              </a:rPr>
              <a:t>Kết quả của phép cộng hai phân thức được gọi là tổng. Ta thường viết tổng này dưới dạng rút gọn.</a:t>
            </a:r>
            <a:endParaRPr lang="en-US" sz="24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0906852"/>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8360274" y="4344291"/>
            <a:ext cx="783726" cy="763158"/>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434D48AA-B4D9-7E20-FCEA-B49E7C497B83}"/>
              </a:ext>
            </a:extLst>
          </p:cNvPr>
          <p:cNvSpPr txBox="1"/>
          <p:nvPr/>
        </p:nvSpPr>
        <p:spPr>
          <a:xfrm>
            <a:off x="494980" y="32782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tr.38</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id="{ECD6FFAB-267E-B2E0-B2B5-BB207CC5679A}"/>
              </a:ext>
            </a:extLst>
          </p:cNvPr>
          <p:cNvSpPr txBox="1"/>
          <p:nvPr/>
        </p:nvSpPr>
        <p:spPr>
          <a:xfrm>
            <a:off x="3547620" y="338783"/>
            <a:ext cx="2789080"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id="{71ADF563-D090-8AEB-F75A-F12EFD732D06}"/>
              </a:ext>
            </a:extLst>
          </p:cNvPr>
          <p:cNvSpPr/>
          <p:nvPr/>
        </p:nvSpPr>
        <p:spPr>
          <a:xfrm>
            <a:off x="473677" y="1148794"/>
            <a:ext cx="972752" cy="425555"/>
          </a:xfrm>
          <a:prstGeom prst="wedgeEllipseCallout">
            <a:avLst>
              <a:gd name="adj1" fmla="val 3963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BDB801-21ED-D54C-BF8C-769534749421}"/>
                  </a:ext>
                </a:extLst>
              </p:cNvPr>
              <p:cNvSpPr txBox="1"/>
              <p:nvPr/>
            </p:nvSpPr>
            <p:spPr>
              <a:xfrm>
                <a:off x="5998806" y="39341"/>
                <a:ext cx="2273573" cy="1082797"/>
              </a:xfrm>
              <a:prstGeom prst="rect">
                <a:avLst/>
              </a:prstGeom>
              <a:noFill/>
            </p:spPr>
            <p:txBody>
              <a:bodyPr wrap="square">
                <a:spAutoFit/>
              </a:bodyPr>
              <a:lstStyle/>
              <a:p>
                <a:pPr algn="just">
                  <a:lnSpc>
                    <a:spcPct val="150000"/>
                  </a:lnSpc>
                  <a:buClrTx/>
                  <a:buFontTx/>
                  <a:buNone/>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5998806" y="39341"/>
                <a:ext cx="2273573" cy="10827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59BAA7-9857-51BD-F9BA-91922F29BA18}"/>
                  </a:ext>
                </a:extLst>
              </p:cNvPr>
              <p:cNvSpPr txBox="1"/>
              <p:nvPr/>
            </p:nvSpPr>
            <p:spPr>
              <a:xfrm>
                <a:off x="1170408" y="1591532"/>
                <a:ext cx="7524267" cy="7631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−7+</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+7</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r>
                        <a:rPr lang="en-US" sz="2100" b="0" i="0"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panose="02040503050406030204" pitchFamily="18" charset="0"/>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panose="02040503050406030204" pitchFamily="18" charset="0"/>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m:oMathPara>
                </a14:m>
                <a:endParaRPr lang="en-US" sz="2100"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1170408" y="1591532"/>
                <a:ext cx="7524267" cy="763158"/>
              </a:xfrm>
              <a:prstGeom prst="rect">
                <a:avLst/>
              </a:prstGeom>
              <a:blipFill>
                <a:blip r:embed="rId4"/>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7AEDEF9-9D0E-4922-CB2E-11BA150E0538}"/>
              </a:ext>
            </a:extLst>
          </p:cNvPr>
          <p:cNvSpPr txBox="1"/>
          <p:nvPr/>
        </p:nvSpPr>
        <p:spPr>
          <a:xfrm>
            <a:off x="2553980" y="2717561"/>
            <a:ext cx="2564285" cy="496996"/>
          </a:xfrm>
          <a:prstGeom prst="rect">
            <a:avLst/>
          </a:prstGeom>
          <a:noFill/>
        </p:spPr>
        <p:txBody>
          <a:bodyPr wrap="square">
            <a:spAutoFit/>
          </a:bodyPr>
          <a:lstStyle/>
          <a:p>
            <a:pPr lvl="0" algn="just" defTabSz="609630">
              <a:lnSpc>
                <a:spcPct val="150000"/>
              </a:lnSpc>
              <a:buClrTx/>
              <a:defRPr/>
            </a:pPr>
            <a:r>
              <a:rPr lang="en-US" sz="2000" kern="1200" dirty="0" err="1">
                <a:solidFill>
                  <a:prstClr val="black"/>
                </a:solidFill>
                <a:latin typeface="Arial" panose="020B0604020202020204" pitchFamily="34" charset="0"/>
                <a:ea typeface="+mn-ea"/>
                <a:cs typeface="Arial" panose="020B0604020202020204" pitchFamily="34" charset="0"/>
              </a:rPr>
              <a:t>Thực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tính</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Rectangle 15">
            <a:extLst>
              <a:ext uri="{FF2B5EF4-FFF2-40B4-BE49-F238E27FC236}">
                <a16:creationId xmlns:a16="http://schemas.microsoft.com/office/drawing/2014/main" id="{E143F6BD-3F10-20E5-96B5-BA185305E49C}"/>
              </a:ext>
            </a:extLst>
          </p:cNvPr>
          <p:cNvSpPr/>
          <p:nvPr/>
        </p:nvSpPr>
        <p:spPr>
          <a:xfrm>
            <a:off x="4230088" y="3368339"/>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4FF96736-3D90-99FD-F5E5-8EF61834AAC1}"/>
              </a:ext>
            </a:extLst>
          </p:cNvPr>
          <p:cNvGrpSpPr/>
          <p:nvPr/>
        </p:nvGrpSpPr>
        <p:grpSpPr>
          <a:xfrm>
            <a:off x="336870" y="2596489"/>
            <a:ext cx="2114343" cy="739140"/>
            <a:chOff x="1624734" y="1360680"/>
            <a:chExt cx="5309466" cy="1569778"/>
          </a:xfrm>
        </p:grpSpPr>
        <p:sp>
          <p:nvSpPr>
            <p:cNvPr id="18" name="Rectangle 17">
              <a:extLst>
                <a:ext uri="{FF2B5EF4-FFF2-40B4-BE49-F238E27FC236}">
                  <a16:creationId xmlns:a16="http://schemas.microsoft.com/office/drawing/2014/main" id="{BC7E5029-5D26-D848-338A-1AB0CEA104DB}"/>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9" name="Rectangle 18">
              <a:extLst>
                <a:ext uri="{FF2B5EF4-FFF2-40B4-BE49-F238E27FC236}">
                  <a16:creationId xmlns:a16="http://schemas.microsoft.com/office/drawing/2014/main" id="{B4800E6C-0908-B6AD-F225-F09525DA0FA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kern="1200" dirty="0" err="1">
                  <a:solidFill>
                    <a:prstClr val="black"/>
                  </a:solidFill>
                  <a:latin typeface="+mj-lt"/>
                  <a:ea typeface="+mn-ea"/>
                  <a:cs typeface="Arial" panose="020B0604020202020204" pitchFamily="34" charset="0"/>
                </a:rPr>
                <a:t>Luyện</a:t>
              </a:r>
              <a:r>
                <a:rPr lang="en-US" sz="2200" b="1" kern="1200" dirty="0">
                  <a:solidFill>
                    <a:prstClr val="black"/>
                  </a:solidFill>
                  <a:latin typeface="+mj-lt"/>
                  <a:ea typeface="+mn-ea"/>
                  <a:cs typeface="Arial" panose="020B0604020202020204" pitchFamily="34" charset="0"/>
                </a:rPr>
                <a:t> </a:t>
              </a:r>
              <a:r>
                <a:rPr lang="en-US" sz="2200" b="1" kern="1200" dirty="0" err="1">
                  <a:solidFill>
                    <a:prstClr val="black"/>
                  </a:solidFill>
                  <a:latin typeface="+mj-lt"/>
                  <a:ea typeface="+mn-ea"/>
                  <a:cs typeface="Arial" panose="020B0604020202020204" pitchFamily="34" charset="0"/>
                </a:rPr>
                <a:t>tập</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C9A6CBD-9AB3-9E6E-4339-4181C4E2514F}"/>
                  </a:ext>
                </a:extLst>
              </p:cNvPr>
              <p:cNvSpPr txBox="1"/>
              <p:nvPr/>
            </p:nvSpPr>
            <p:spPr>
              <a:xfrm>
                <a:off x="4771943" y="2443065"/>
                <a:ext cx="2729742" cy="1078372"/>
              </a:xfrm>
              <a:prstGeom prst="rect">
                <a:avLst/>
              </a:prstGeom>
              <a:noFill/>
            </p:spPr>
            <p:txBody>
              <a:bodyPr wrap="square">
                <a:spAutoFit/>
              </a:bodyPr>
              <a:lstStyle/>
              <a:p>
                <a:pPr lvl="0" algn="just" defTabSz="609630">
                  <a:lnSpc>
                    <a:spcPct val="150000"/>
                  </a:lnSpc>
                  <a:buClrTx/>
                  <a:defRPr/>
                </a:pPr>
                <a14:m>
                  <m:oMathPara xmlns:m="http://schemas.openxmlformats.org/officeDocument/2006/math">
                    <m:oMathParaPr>
                      <m:jc m:val="centerGroup"/>
                    </m:oMathParaPr>
                    <m:oMath xmlns:m="http://schemas.openxmlformats.org/officeDocument/2006/math">
                      <m:f>
                        <m:f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fPr>
                        <m:num>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r>
                            <a:rPr lang="en-US" sz="2000" b="0" i="1" kern="1200" noProof="0" smtClean="0">
                              <a:solidFill>
                                <a:prstClr val="black"/>
                              </a:solidFill>
                              <a:latin typeface="Cambria Math" panose="02040503050406030204" pitchFamily="18" charset="0"/>
                              <a:ea typeface="+mn-ea"/>
                              <a:cs typeface="Arial" panose="020B0604020202020204" pitchFamily="34" charset="0"/>
                            </a:rPr>
                            <m:t>−2</m:t>
                          </m:r>
                          <m:r>
                            <a:rPr lang="en-US" sz="2000" b="0" i="1" kern="1200" noProof="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000" b="0" i="1" kern="1200" noProof="0" smtClean="0">
                                  <a:solidFill>
                                    <a:prstClr val="black"/>
                                  </a:solidFill>
                                  <a:latin typeface="Cambria Math" panose="02040503050406030204" pitchFamily="18" charset="0"/>
                                  <a:ea typeface="+mn-ea"/>
                                  <a:cs typeface="Arial" panose="020B0604020202020204" pitchFamily="34" charset="0"/>
                                </a:rPr>
                              </m:ctrlPr>
                            </m:sSupPr>
                            <m:e>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e>
                            <m:sup>
                              <m:r>
                                <a:rPr lang="en-US" sz="2000" b="0" i="1" kern="1200" noProof="0" smtClean="0">
                                  <a:solidFill>
                                    <a:prstClr val="black"/>
                                  </a:solidFill>
                                  <a:latin typeface="Cambria Math" panose="02040503050406030204" pitchFamily="18" charset="0"/>
                                  <a:ea typeface="+mn-ea"/>
                                  <a:cs typeface="Arial" panose="020B0604020202020204" pitchFamily="34" charset="0"/>
                                </a:rPr>
                                <m:t>2</m:t>
                              </m:r>
                            </m:sup>
                          </m:sSup>
                          <m:r>
                            <a:rPr lang="en-US" sz="2000" b="0" i="1" kern="1200" noProof="0" smtClean="0">
                              <a:solidFill>
                                <a:prstClr val="black"/>
                              </a:solidFill>
                              <a:latin typeface="Cambria Math" panose="02040503050406030204" pitchFamily="18" charset="0"/>
                              <a:ea typeface="+mn-ea"/>
                              <a:cs typeface="Arial" panose="020B0604020202020204" pitchFamily="34" charset="0"/>
                            </a:rPr>
                            <m:t>+</m:t>
                          </m:r>
                          <m:r>
                            <a:rPr lang="en-US" sz="2000" b="0" i="1" kern="1200" noProof="0" smtClean="0">
                              <a:solidFill>
                                <a:prstClr val="black"/>
                              </a:solidFill>
                              <a:latin typeface="Cambria Math" panose="02040503050406030204" pitchFamily="18" charset="0"/>
                              <a:ea typeface="+mn-ea"/>
                              <a:cs typeface="Arial" panose="020B0604020202020204" pitchFamily="34" charset="0"/>
                            </a:rPr>
                            <m:t>𝑥𝑦</m:t>
                          </m:r>
                        </m:den>
                      </m:f>
                      <m:r>
                        <a:rPr lang="en-US" sz="2000" b="0" i="0" kern="1200" noProof="0" smtClean="0">
                          <a:solidFill>
                            <a:prstClr val="black"/>
                          </a:solidFill>
                          <a:latin typeface="Cambria Math" panose="02040503050406030204" pitchFamily="18" charset="0"/>
                          <a:ea typeface="+mn-ea"/>
                          <a:cs typeface="Arial" panose="020B0604020202020204" pitchFamily="34" charset="0"/>
                        </a:rPr>
                        <m:t>+</m:t>
                      </m:r>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den>
                      </m:f>
                    </m:oMath>
                  </m:oMathPara>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a:extLst>
                  <a:ext uri="{FF2B5EF4-FFF2-40B4-BE49-F238E27FC236}">
                    <a16:creationId xmlns:a16="http://schemas.microsoft.com/office/drawing/2014/main" id="{4C9A6CBD-9AB3-9E6E-4339-4181C4E2514F}"/>
                  </a:ext>
                </a:extLst>
              </p:cNvPr>
              <p:cNvSpPr txBox="1">
                <a:spLocks noRot="1" noChangeAspect="1" noMove="1" noResize="1" noEditPoints="1" noAdjustHandles="1" noChangeArrowheads="1" noChangeShapeType="1" noTextEdit="1"/>
              </p:cNvSpPr>
              <p:nvPr/>
            </p:nvSpPr>
            <p:spPr>
              <a:xfrm>
                <a:off x="4771943" y="2443065"/>
                <a:ext cx="2729742" cy="107837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DB9AE08-5CDF-1159-20D0-78D7B054D8AE}"/>
                  </a:ext>
                </a:extLst>
              </p:cNvPr>
              <p:cNvSpPr txBox="1"/>
              <p:nvPr/>
            </p:nvSpPr>
            <p:spPr>
              <a:xfrm>
                <a:off x="346746" y="3698500"/>
                <a:ext cx="8450508" cy="1169807"/>
              </a:xfrm>
              <a:prstGeom prst="rect">
                <a:avLst/>
              </a:prstGeom>
              <a:noFill/>
            </p:spPr>
            <p:txBody>
              <a:bodyPr wrap="square">
                <a:spAutoFit/>
              </a:bodyPr>
              <a:lstStyle/>
              <a:p>
                <a:pPr>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20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d>
                            <m:d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oMath>
                  </m:oMathPara>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5DB9AE08-5CDF-1159-20D0-78D7B054D8AE}"/>
                  </a:ext>
                </a:extLst>
              </p:cNvPr>
              <p:cNvSpPr txBox="1">
                <a:spLocks noRot="1" noChangeAspect="1" noMove="1" noResize="1" noEditPoints="1" noAdjustHandles="1" noChangeArrowheads="1" noChangeShapeType="1" noTextEdit="1"/>
              </p:cNvSpPr>
              <p:nvPr/>
            </p:nvSpPr>
            <p:spPr>
              <a:xfrm>
                <a:off x="346746" y="3698500"/>
                <a:ext cx="8450508" cy="1169807"/>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heel(1)">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15" grpId="0"/>
      <p:bldP spid="16" grpId="0"/>
      <p:bldP spid="20" grpId="0"/>
      <p:bldP spid="21" grpId="0"/>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12296</TotalTime>
  <Words>3713</Words>
  <PresentationFormat>On-screen Show (16:9)</PresentationFormat>
  <Paragraphs>359</Paragraphs>
  <Slides>67</Slides>
  <Notes>48</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67</vt:i4>
      </vt:variant>
    </vt:vector>
  </HeadingPairs>
  <TitlesOfParts>
    <vt:vector size="79" baseType="lpstr">
      <vt:lpstr>Arial</vt:lpstr>
      <vt:lpstr>Kavoon</vt:lpstr>
      <vt:lpstr>Montserrat</vt:lpstr>
      <vt:lpstr>Arial (Body)</vt:lpstr>
      <vt:lpstr>Cambria Math</vt:lpstr>
      <vt:lpstr>Bebas Neue</vt:lpstr>
      <vt:lpstr>Times New Roman</vt:lpstr>
      <vt:lpstr>Calibri</vt:lpstr>
      <vt:lpstr>DM Serif Display</vt:lpstr>
      <vt:lpstr>Nunito Light</vt:lpstr>
      <vt:lpstr>Language Arts Subject for Middle School: Poem Analysis Activities by Slidesgo</vt:lpstr>
      <vt:lpstr>Office Theme</vt:lpstr>
      <vt:lpstr>CHÀO MỪNG CÁC EM  ĐẾN VỚI BÀI GIẢNG HÔM NAY</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2023-08-01T13:16:59Z</dcterms:modified>
</cp:coreProperties>
</file>