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22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14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941" r:id="rId2"/>
    <p:sldMasterId id="2147483953" r:id="rId3"/>
    <p:sldMasterId id="2147483965" r:id="rId4"/>
    <p:sldMasterId id="2147483977" r:id="rId5"/>
    <p:sldMasterId id="2147483989" r:id="rId6"/>
    <p:sldMasterId id="2147484001" r:id="rId7"/>
    <p:sldMasterId id="2147484053" r:id="rId8"/>
  </p:sldMasterIdLst>
  <p:notesMasterIdLst>
    <p:notesMasterId r:id="rId45"/>
  </p:notesMasterIdLst>
  <p:sldIdLst>
    <p:sldId id="440" r:id="rId9"/>
    <p:sldId id="439" r:id="rId10"/>
    <p:sldId id="442" r:id="rId11"/>
    <p:sldId id="258" r:id="rId12"/>
    <p:sldId id="472" r:id="rId13"/>
    <p:sldId id="473" r:id="rId14"/>
    <p:sldId id="474" r:id="rId15"/>
    <p:sldId id="475" r:id="rId16"/>
    <p:sldId id="476" r:id="rId17"/>
    <p:sldId id="259" r:id="rId18"/>
    <p:sldId id="280" r:id="rId19"/>
    <p:sldId id="414" r:id="rId20"/>
    <p:sldId id="477" r:id="rId21"/>
    <p:sldId id="478" r:id="rId22"/>
    <p:sldId id="479" r:id="rId23"/>
    <p:sldId id="480" r:id="rId24"/>
    <p:sldId id="481" r:id="rId25"/>
    <p:sldId id="482" r:id="rId26"/>
    <p:sldId id="484" r:id="rId27"/>
    <p:sldId id="485" r:id="rId28"/>
    <p:sldId id="486" r:id="rId29"/>
    <p:sldId id="487" r:id="rId30"/>
    <p:sldId id="488" r:id="rId31"/>
    <p:sldId id="281" r:id="rId32"/>
    <p:sldId id="483" r:id="rId33"/>
    <p:sldId id="282" r:id="rId34"/>
    <p:sldId id="489" r:id="rId35"/>
    <p:sldId id="490" r:id="rId36"/>
    <p:sldId id="460" r:id="rId37"/>
    <p:sldId id="454" r:id="rId38"/>
    <p:sldId id="455" r:id="rId39"/>
    <p:sldId id="456" r:id="rId40"/>
    <p:sldId id="458" r:id="rId41"/>
    <p:sldId id="459" r:id="rId42"/>
    <p:sldId id="467" r:id="rId43"/>
    <p:sldId id="464" r:id="rId44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:p15="http://schemas.microsoft.com/office/powerpoint/2012/main" xmlns="" userId="Tạ Thị Mai" providerId="None"/>
      </p:ext>
    </p:extLst>
  </p:cmAuthor>
  <p:cmAuthor id="2" name="vcb" initials="v" lastIdx="14" clrIdx="1">
    <p:extLst>
      <p:ext uri="{19B8F6BF-5375-455C-9EA6-DF929625EA0E}">
        <p15:presenceInfo xmlns:p15="http://schemas.microsoft.com/office/powerpoint/2012/main" xmlns="" userId="vc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BA2E5"/>
    <a:srgbClr val="BC7A1A"/>
    <a:srgbClr val="C47812"/>
    <a:srgbClr val="4E32F4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50" autoAdjust="0"/>
  </p:normalViewPr>
  <p:slideViewPr>
    <p:cSldViewPr snapToGrid="0">
      <p:cViewPr varScale="1">
        <p:scale>
          <a:sx n="68" d="100"/>
          <a:sy n="68" d="100"/>
        </p:scale>
        <p:origin x="-8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gs" Target="tags/tag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xmlns="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3:55.819" idx="9">
    <p:pos x="2219" y="1539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5:52.305" idx="10">
    <p:pos x="1643" y="2767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7:01.564" idx="11">
    <p:pos x="1601" y="3220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  <p:cm authorId="2" dt="2023-06-19T08:37:52.729" idx="12">
    <p:pos x="5454" y="3220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8:16.132" idx="13">
    <p:pos x="7613" y="3051"/>
    <p:text>tất cả đơn vị in đứng và cách số liệu 1 dấu cách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9:15.649" idx="14">
    <p:pos x="1860" y="2559"/>
    <p:text>Biến x gõ trong mathtype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29:00.335" idx="1">
    <p:pos x="6109" y="184"/>
    <p:text>đơn vị cách số liệu 1 dấu cách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29:35.670" idx="2">
    <p:pos x="6698" y="-34"/>
    <p:text>đơn vị in đứng, cách số liệu 1 dấu cách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0:05.431" idx="3">
    <p:pos x="4364" y="48"/>
    <p:text>công thức đánh trên mathtype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0:27.037" idx="4">
    <p:pos x="4519" y="155"/>
    <p:text>công thức đánh trên mathtype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1:46.076" idx="5">
    <p:pos x="2671" y="1970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01.166" idx="6">
    <p:pos x="4238" y="2325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30.818" idx="7">
    <p:pos x="4018" y="1981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47.449" idx="8">
    <p:pos x="8098" y="-254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image" Target="../media/image110.wmf"/><Relationship Id="rId7" Type="http://schemas.openxmlformats.org/officeDocument/2006/relationships/image" Target="../media/image114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6" Type="http://schemas.openxmlformats.org/officeDocument/2006/relationships/image" Target="../media/image113.wmf"/><Relationship Id="rId11" Type="http://schemas.openxmlformats.org/officeDocument/2006/relationships/image" Target="../media/image118.wmf"/><Relationship Id="rId5" Type="http://schemas.openxmlformats.org/officeDocument/2006/relationships/image" Target="../media/image112.wmf"/><Relationship Id="rId10" Type="http://schemas.openxmlformats.org/officeDocument/2006/relationships/image" Target="../media/image117.wmf"/><Relationship Id="rId4" Type="http://schemas.openxmlformats.org/officeDocument/2006/relationships/image" Target="../media/image111.wmf"/><Relationship Id="rId9" Type="http://schemas.openxmlformats.org/officeDocument/2006/relationships/image" Target="../media/image11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image" Target="../media/image125.wmf"/><Relationship Id="rId7" Type="http://schemas.openxmlformats.org/officeDocument/2006/relationships/image" Target="../media/image129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6" Type="http://schemas.openxmlformats.org/officeDocument/2006/relationships/image" Target="../media/image128.wmf"/><Relationship Id="rId5" Type="http://schemas.openxmlformats.org/officeDocument/2006/relationships/image" Target="../media/image127.wmf"/><Relationship Id="rId4" Type="http://schemas.openxmlformats.org/officeDocument/2006/relationships/image" Target="../media/image126.wmf"/><Relationship Id="rId9" Type="http://schemas.openxmlformats.org/officeDocument/2006/relationships/image" Target="../media/image13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4" Type="http://schemas.openxmlformats.org/officeDocument/2006/relationships/image" Target="../media/image13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image" Target="../media/image12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5.wmf"/><Relationship Id="rId1" Type="http://schemas.openxmlformats.org/officeDocument/2006/relationships/image" Target="../media/image137.wmf"/><Relationship Id="rId4" Type="http://schemas.openxmlformats.org/officeDocument/2006/relationships/image" Target="../media/image13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44.wmf"/><Relationship Id="rId1" Type="http://schemas.openxmlformats.org/officeDocument/2006/relationships/image" Target="../media/image143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image" Target="../media/image149.wmf"/><Relationship Id="rId7" Type="http://schemas.openxmlformats.org/officeDocument/2006/relationships/image" Target="../media/image127.wmf"/><Relationship Id="rId12" Type="http://schemas.openxmlformats.org/officeDocument/2006/relationships/image" Target="../media/image157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Relationship Id="rId6" Type="http://schemas.openxmlformats.org/officeDocument/2006/relationships/image" Target="../media/image152.wmf"/><Relationship Id="rId11" Type="http://schemas.openxmlformats.org/officeDocument/2006/relationships/image" Target="../media/image156.wmf"/><Relationship Id="rId5" Type="http://schemas.openxmlformats.org/officeDocument/2006/relationships/image" Target="../media/image151.wmf"/><Relationship Id="rId10" Type="http://schemas.openxmlformats.org/officeDocument/2006/relationships/image" Target="../media/image155.wmf"/><Relationship Id="rId4" Type="http://schemas.openxmlformats.org/officeDocument/2006/relationships/image" Target="../media/image150.wmf"/><Relationship Id="rId9" Type="http://schemas.openxmlformats.org/officeDocument/2006/relationships/image" Target="../media/image154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10" Type="http://schemas.openxmlformats.org/officeDocument/2006/relationships/image" Target="../media/image77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Relationship Id="rId9" Type="http://schemas.openxmlformats.org/officeDocument/2006/relationships/image" Target="../media/image4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image" Target="../media/image159.wmf"/><Relationship Id="rId1" Type="http://schemas.openxmlformats.org/officeDocument/2006/relationships/image" Target="../media/image15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Relationship Id="rId4" Type="http://schemas.openxmlformats.org/officeDocument/2006/relationships/image" Target="../media/image173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2" Type="http://schemas.openxmlformats.org/officeDocument/2006/relationships/image" Target="../media/image177.wmf"/><Relationship Id="rId1" Type="http://schemas.openxmlformats.org/officeDocument/2006/relationships/image" Target="../media/image176.wmf"/><Relationship Id="rId4" Type="http://schemas.openxmlformats.org/officeDocument/2006/relationships/image" Target="../media/image179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image" Target="../media/image182.wmf"/><Relationship Id="rId1" Type="http://schemas.openxmlformats.org/officeDocument/2006/relationships/image" Target="../media/image181.wmf"/><Relationship Id="rId5" Type="http://schemas.openxmlformats.org/officeDocument/2006/relationships/image" Target="../media/image185.wmf"/><Relationship Id="rId4" Type="http://schemas.openxmlformats.org/officeDocument/2006/relationships/image" Target="../media/image184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image" Target="../media/image188.wmf"/><Relationship Id="rId1" Type="http://schemas.openxmlformats.org/officeDocument/2006/relationships/image" Target="../media/image187.wmf"/><Relationship Id="rId5" Type="http://schemas.openxmlformats.org/officeDocument/2006/relationships/image" Target="../media/image191.wmf"/><Relationship Id="rId4" Type="http://schemas.openxmlformats.org/officeDocument/2006/relationships/image" Target="../media/image19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5" Type="http://schemas.openxmlformats.org/officeDocument/2006/relationships/image" Target="../media/image64.emf"/><Relationship Id="rId4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10" Type="http://schemas.openxmlformats.org/officeDocument/2006/relationships/image" Target="../media/image77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4" Type="http://schemas.openxmlformats.org/officeDocument/2006/relationships/image" Target="../media/image94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99.wmf"/><Relationship Id="rId7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10" Type="http://schemas.openxmlformats.org/officeDocument/2006/relationships/image" Target="../media/image106.wmf"/><Relationship Id="rId4" Type="http://schemas.openxmlformats.org/officeDocument/2006/relationships/image" Target="../media/image100.wmf"/><Relationship Id="rId9" Type="http://schemas.openxmlformats.org/officeDocument/2006/relationships/image" Target="../media/image10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4AB12-4588-4FB3-A4DA-A9AB7FA6B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98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42478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4AB12-4588-4FB3-A4DA-A9AB7FA6B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600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29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9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9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07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0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2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364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29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72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50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91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03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840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0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92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20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062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56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888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19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24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16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29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68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624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4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114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067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501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47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2616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15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527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53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494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7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960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68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39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67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40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116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51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15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55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0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587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11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411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943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66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44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546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982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065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3871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941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7943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402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817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631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6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415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267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855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619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263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98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532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9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779" r:id="rId13"/>
    <p:sldLayoutId id="2147483650" r:id="rId14"/>
    <p:sldLayoutId id="2147483656" r:id="rId15"/>
    <p:sldLayoutId id="2147483657" r:id="rId16"/>
    <p:sldLayoutId id="214748365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6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1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27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1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4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74.wmf"/><Relationship Id="rId3" Type="http://schemas.openxmlformats.org/officeDocument/2006/relationships/image" Target="../media/image78.png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30.bin"/><Relationship Id="rId25" Type="http://schemas.openxmlformats.org/officeDocument/2006/relationships/image" Target="../media/image77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3.wmf"/><Relationship Id="rId20" Type="http://schemas.openxmlformats.org/officeDocument/2006/relationships/image" Target="../media/image75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7.bin"/><Relationship Id="rId24" Type="http://schemas.openxmlformats.org/officeDocument/2006/relationships/oleObject" Target="../embeddings/oleObject33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23" Type="http://schemas.openxmlformats.org/officeDocument/2006/relationships/image" Target="../media/image80.png"/><Relationship Id="rId10" Type="http://schemas.openxmlformats.org/officeDocument/2006/relationships/image" Target="../media/image70.wmf"/><Relationship Id="rId19" Type="http://schemas.openxmlformats.org/officeDocument/2006/relationships/oleObject" Target="../embeddings/oleObject31.bin"/><Relationship Id="rId4" Type="http://schemas.openxmlformats.org/officeDocument/2006/relationships/image" Target="../media/image79.pn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72.wmf"/><Relationship Id="rId22" Type="http://schemas.openxmlformats.org/officeDocument/2006/relationships/image" Target="../media/image7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86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83.w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5.wmf"/><Relationship Id="rId20" Type="http://schemas.openxmlformats.org/officeDocument/2006/relationships/audio" Target="../media/audio2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78.png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82.wmf"/><Relationship Id="rId19" Type="http://schemas.openxmlformats.org/officeDocument/2006/relationships/image" Target="../media/image87.e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8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8.wmf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7.xml"/><Relationship Id="rId16" Type="http://schemas.openxmlformats.org/officeDocument/2006/relationships/comments" Target="../comments/commen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0.bin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78.png"/><Relationship Id="rId15" Type="http://schemas.openxmlformats.org/officeDocument/2006/relationships/audio" Target="../media/audio2.wav"/><Relationship Id="rId10" Type="http://schemas.openxmlformats.org/officeDocument/2006/relationships/image" Target="../media/image87.emf"/><Relationship Id="rId4" Type="http://schemas.openxmlformats.org/officeDocument/2006/relationships/audio" Target="../media/audio2.wav"/><Relationship Id="rId9" Type="http://schemas.openxmlformats.org/officeDocument/2006/relationships/image" Target="../media/image8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94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1.wmf"/><Relationship Id="rId12" Type="http://schemas.openxmlformats.org/officeDocument/2006/relationships/oleObject" Target="../embeddings/oleObject46.bin"/><Relationship Id="rId17" Type="http://schemas.openxmlformats.org/officeDocument/2006/relationships/comments" Target="../comments/comment7.xml"/><Relationship Id="rId2" Type="http://schemas.openxmlformats.org/officeDocument/2006/relationships/slideLayout" Target="../slideLayouts/slideLayout7.xml"/><Relationship Id="rId16" Type="http://schemas.openxmlformats.org/officeDocument/2006/relationships/audio" Target="../media/audio2.wav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93.wmf"/><Relationship Id="rId5" Type="http://schemas.openxmlformats.org/officeDocument/2006/relationships/image" Target="../media/image78.png"/><Relationship Id="rId15" Type="http://schemas.openxmlformats.org/officeDocument/2006/relationships/image" Target="../media/image96.emf"/><Relationship Id="rId10" Type="http://schemas.openxmlformats.org/officeDocument/2006/relationships/oleObject" Target="../embeddings/oleObject45.bin"/><Relationship Id="rId4" Type="http://schemas.openxmlformats.org/officeDocument/2006/relationships/audio" Target="../media/audio2.wav"/><Relationship Id="rId9" Type="http://schemas.openxmlformats.org/officeDocument/2006/relationships/image" Target="../media/image92.wmf"/><Relationship Id="rId1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100.wmf"/><Relationship Id="rId18" Type="http://schemas.openxmlformats.org/officeDocument/2006/relationships/oleObject" Target="../embeddings/oleObject53.bin"/><Relationship Id="rId26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104.wmf"/><Relationship Id="rId7" Type="http://schemas.openxmlformats.org/officeDocument/2006/relationships/image" Target="../media/image97.wmf"/><Relationship Id="rId12" Type="http://schemas.openxmlformats.org/officeDocument/2006/relationships/oleObject" Target="../embeddings/oleObject50.bin"/><Relationship Id="rId17" Type="http://schemas.openxmlformats.org/officeDocument/2006/relationships/image" Target="../media/image102.wmf"/><Relationship Id="rId25" Type="http://schemas.openxmlformats.org/officeDocument/2006/relationships/image" Target="../media/image10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2.bin"/><Relationship Id="rId20" Type="http://schemas.openxmlformats.org/officeDocument/2006/relationships/oleObject" Target="../embeddings/oleObject54.bin"/><Relationship Id="rId29" Type="http://schemas.openxmlformats.org/officeDocument/2006/relationships/comments" Target="../comments/comment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99.wmf"/><Relationship Id="rId24" Type="http://schemas.openxmlformats.org/officeDocument/2006/relationships/oleObject" Target="../embeddings/oleObject56.bin"/><Relationship Id="rId5" Type="http://schemas.openxmlformats.org/officeDocument/2006/relationships/image" Target="../media/image78.png"/><Relationship Id="rId15" Type="http://schemas.openxmlformats.org/officeDocument/2006/relationships/image" Target="../media/image101.wmf"/><Relationship Id="rId23" Type="http://schemas.openxmlformats.org/officeDocument/2006/relationships/image" Target="../media/image105.wmf"/><Relationship Id="rId28" Type="http://schemas.openxmlformats.org/officeDocument/2006/relationships/audio" Target="../media/audio2.wav"/><Relationship Id="rId10" Type="http://schemas.openxmlformats.org/officeDocument/2006/relationships/oleObject" Target="../embeddings/oleObject49.bin"/><Relationship Id="rId19" Type="http://schemas.openxmlformats.org/officeDocument/2006/relationships/image" Target="../media/image103.wmf"/><Relationship Id="rId4" Type="http://schemas.openxmlformats.org/officeDocument/2006/relationships/audio" Target="../media/audio2.wav"/><Relationship Id="rId9" Type="http://schemas.openxmlformats.org/officeDocument/2006/relationships/image" Target="../media/image98.wmf"/><Relationship Id="rId14" Type="http://schemas.openxmlformats.org/officeDocument/2006/relationships/oleObject" Target="../embeddings/oleObject51.bin"/><Relationship Id="rId22" Type="http://schemas.openxmlformats.org/officeDocument/2006/relationships/oleObject" Target="../embeddings/oleObject55.bin"/><Relationship Id="rId27" Type="http://schemas.openxmlformats.org/officeDocument/2006/relationships/image" Target="../media/image10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113.wmf"/><Relationship Id="rId26" Type="http://schemas.openxmlformats.org/officeDocument/2006/relationships/image" Target="../media/image117.wmf"/><Relationship Id="rId3" Type="http://schemas.openxmlformats.org/officeDocument/2006/relationships/notesSlide" Target="../notesSlides/notesSlide8.xml"/><Relationship Id="rId21" Type="http://schemas.openxmlformats.org/officeDocument/2006/relationships/oleObject" Target="../embeddings/oleObject64.bin"/><Relationship Id="rId7" Type="http://schemas.openxmlformats.org/officeDocument/2006/relationships/image" Target="../media/image108.wmf"/><Relationship Id="rId12" Type="http://schemas.openxmlformats.org/officeDocument/2006/relationships/image" Target="../media/image107.emf"/><Relationship Id="rId17" Type="http://schemas.openxmlformats.org/officeDocument/2006/relationships/oleObject" Target="../embeddings/oleObject62.bin"/><Relationship Id="rId25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2.wmf"/><Relationship Id="rId20" Type="http://schemas.openxmlformats.org/officeDocument/2006/relationships/image" Target="../media/image114.wmf"/><Relationship Id="rId29" Type="http://schemas.openxmlformats.org/officeDocument/2006/relationships/audio" Target="../media/audio2.wav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110.wmf"/><Relationship Id="rId24" Type="http://schemas.openxmlformats.org/officeDocument/2006/relationships/image" Target="../media/image116.wmf"/><Relationship Id="rId5" Type="http://schemas.openxmlformats.org/officeDocument/2006/relationships/image" Target="../media/image78.png"/><Relationship Id="rId15" Type="http://schemas.openxmlformats.org/officeDocument/2006/relationships/oleObject" Target="../embeddings/oleObject61.bin"/><Relationship Id="rId23" Type="http://schemas.openxmlformats.org/officeDocument/2006/relationships/oleObject" Target="../embeddings/oleObject65.bin"/><Relationship Id="rId28" Type="http://schemas.openxmlformats.org/officeDocument/2006/relationships/image" Target="../media/image118.wmf"/><Relationship Id="rId10" Type="http://schemas.openxmlformats.org/officeDocument/2006/relationships/oleObject" Target="../embeddings/oleObject59.bin"/><Relationship Id="rId19" Type="http://schemas.openxmlformats.org/officeDocument/2006/relationships/oleObject" Target="../embeddings/oleObject63.bin"/><Relationship Id="rId4" Type="http://schemas.openxmlformats.org/officeDocument/2006/relationships/audio" Target="../media/audio2.wav"/><Relationship Id="rId9" Type="http://schemas.openxmlformats.org/officeDocument/2006/relationships/image" Target="../media/image109.wmf"/><Relationship Id="rId14" Type="http://schemas.openxmlformats.org/officeDocument/2006/relationships/image" Target="../media/image111.wmf"/><Relationship Id="rId22" Type="http://schemas.openxmlformats.org/officeDocument/2006/relationships/image" Target="../media/image115.wmf"/><Relationship Id="rId27" Type="http://schemas.openxmlformats.org/officeDocument/2006/relationships/oleObject" Target="../embeddings/oleObject67.bin"/><Relationship Id="rId30" Type="http://schemas.openxmlformats.org/officeDocument/2006/relationships/comments" Target="../comments/commen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13" Type="http://schemas.openxmlformats.org/officeDocument/2006/relationships/image" Target="../media/image122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9.wmf"/><Relationship Id="rId12" Type="http://schemas.openxmlformats.org/officeDocument/2006/relationships/image" Target="../media/image1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8.bin"/><Relationship Id="rId11" Type="http://schemas.openxmlformats.org/officeDocument/2006/relationships/oleObject" Target="../embeddings/oleObject70.bin"/><Relationship Id="rId5" Type="http://schemas.openxmlformats.org/officeDocument/2006/relationships/image" Target="../media/image78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20.wmf"/><Relationship Id="rId30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122.emf"/><Relationship Id="rId18" Type="http://schemas.openxmlformats.org/officeDocument/2006/relationships/oleObject" Target="../embeddings/oleObject76.bin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129.wmf"/><Relationship Id="rId47" Type="http://schemas.openxmlformats.org/officeDocument/2006/relationships/comments" Target="../comments/comment10.xml"/><Relationship Id="rId7" Type="http://schemas.openxmlformats.org/officeDocument/2006/relationships/image" Target="../media/image123.wmf"/><Relationship Id="rId12" Type="http://schemas.openxmlformats.org/officeDocument/2006/relationships/image" Target="../media/image132.png"/><Relationship Id="rId17" Type="http://schemas.openxmlformats.org/officeDocument/2006/relationships/image" Target="../media/image127.wmf"/><Relationship Id="rId25" Type="http://schemas.openxmlformats.org/officeDocument/2006/relationships/image" Target="../media/image131.wmf"/><Relationship Id="rId46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5.bin"/><Relationship Id="rId20" Type="http://schemas.openxmlformats.org/officeDocument/2006/relationships/oleObject" Target="../embeddings/oleObject77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71.bin"/><Relationship Id="rId11" Type="http://schemas.openxmlformats.org/officeDocument/2006/relationships/image" Target="../media/image125.wmf"/><Relationship Id="rId24" Type="http://schemas.openxmlformats.org/officeDocument/2006/relationships/oleObject" Target="../embeddings/oleObject79.bin"/><Relationship Id="rId5" Type="http://schemas.openxmlformats.org/officeDocument/2006/relationships/image" Target="../media/image78.png"/><Relationship Id="rId15" Type="http://schemas.openxmlformats.org/officeDocument/2006/relationships/image" Target="../media/image126.wmf"/><Relationship Id="rId23" Type="http://schemas.openxmlformats.org/officeDocument/2006/relationships/image" Target="../media/image130.wmf"/><Relationship Id="rId10" Type="http://schemas.openxmlformats.org/officeDocument/2006/relationships/oleObject" Target="../embeddings/oleObject73.bin"/><Relationship Id="rId19" Type="http://schemas.openxmlformats.org/officeDocument/2006/relationships/image" Target="../media/image128.wmf"/><Relationship Id="rId4" Type="http://schemas.openxmlformats.org/officeDocument/2006/relationships/audio" Target="../media/audio2.wav"/><Relationship Id="rId9" Type="http://schemas.openxmlformats.org/officeDocument/2006/relationships/image" Target="../media/image124.wmf"/><Relationship Id="rId14" Type="http://schemas.openxmlformats.org/officeDocument/2006/relationships/oleObject" Target="../embeddings/oleObject74.bin"/><Relationship Id="rId22" Type="http://schemas.openxmlformats.org/officeDocument/2006/relationships/oleObject" Target="../embeddings/oleObject7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oleObject" Target="../embeddings/oleObject8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8.wmf"/><Relationship Id="rId12" Type="http://schemas.openxmlformats.org/officeDocument/2006/relationships/image" Target="../media/image1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0.bin"/><Relationship Id="rId11" Type="http://schemas.openxmlformats.org/officeDocument/2006/relationships/oleObject" Target="../embeddings/oleObject82.bin"/><Relationship Id="rId5" Type="http://schemas.openxmlformats.org/officeDocument/2006/relationships/image" Target="../media/image78.png"/><Relationship Id="rId15" Type="http://schemas.openxmlformats.org/officeDocument/2006/relationships/audio" Target="../media/audio2.wav"/><Relationship Id="rId10" Type="http://schemas.openxmlformats.org/officeDocument/2006/relationships/image" Target="../media/image87.emf"/><Relationship Id="rId4" Type="http://schemas.openxmlformats.org/officeDocument/2006/relationships/audio" Target="../media/audio2.wav"/><Relationship Id="rId9" Type="http://schemas.openxmlformats.org/officeDocument/2006/relationships/image" Target="../media/image89.wmf"/><Relationship Id="rId14" Type="http://schemas.openxmlformats.org/officeDocument/2006/relationships/image" Target="../media/image13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84.bin"/><Relationship Id="rId11" Type="http://schemas.openxmlformats.org/officeDocument/2006/relationships/image" Target="../media/image136.emf"/><Relationship Id="rId40" Type="http://schemas.openxmlformats.org/officeDocument/2006/relationships/audio" Target="../media/audio2.wav"/><Relationship Id="rId5" Type="http://schemas.openxmlformats.org/officeDocument/2006/relationships/image" Target="../media/image78.png"/><Relationship Id="rId10" Type="http://schemas.openxmlformats.org/officeDocument/2006/relationships/image" Target="../media/image135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8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8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37.wmf"/><Relationship Id="rId12" Type="http://schemas.openxmlformats.org/officeDocument/2006/relationships/oleObject" Target="../embeddings/oleObject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86.bin"/><Relationship Id="rId11" Type="http://schemas.openxmlformats.org/officeDocument/2006/relationships/image" Target="../media/image140.emf"/><Relationship Id="rId40" Type="http://schemas.openxmlformats.org/officeDocument/2006/relationships/audio" Target="../media/audio2.wav"/><Relationship Id="rId5" Type="http://schemas.openxmlformats.org/officeDocument/2006/relationships/image" Target="../media/image78.png"/><Relationship Id="rId15" Type="http://schemas.openxmlformats.org/officeDocument/2006/relationships/image" Target="../media/image139.wmf"/><Relationship Id="rId10" Type="http://schemas.openxmlformats.org/officeDocument/2006/relationships/image" Target="../media/image135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87.bin"/><Relationship Id="rId14" Type="http://schemas.openxmlformats.org/officeDocument/2006/relationships/oleObject" Target="../embeddings/oleObject8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90.bin"/><Relationship Id="rId40" Type="http://schemas.openxmlformats.org/officeDocument/2006/relationships/audio" Target="../media/audio2.wav"/><Relationship Id="rId5" Type="http://schemas.openxmlformats.org/officeDocument/2006/relationships/image" Target="../media/image78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13" Type="http://schemas.openxmlformats.org/officeDocument/2006/relationships/image" Target="../media/image146.e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91.bin"/><Relationship Id="rId12" Type="http://schemas.openxmlformats.org/officeDocument/2006/relationships/image" Target="../media/image1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93.bin"/><Relationship Id="rId40" Type="http://schemas.openxmlformats.org/officeDocument/2006/relationships/audio" Target="../media/audio2.wav"/><Relationship Id="rId5" Type="http://schemas.openxmlformats.org/officeDocument/2006/relationships/image" Target="../media/image78.png"/><Relationship Id="rId10" Type="http://schemas.openxmlformats.org/officeDocument/2006/relationships/image" Target="../media/image144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9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wmf"/><Relationship Id="rId18" Type="http://schemas.openxmlformats.org/officeDocument/2006/relationships/oleObject" Target="../embeddings/oleObject99.bin"/><Relationship Id="rId26" Type="http://schemas.openxmlformats.org/officeDocument/2006/relationships/oleObject" Target="../embeddings/oleObject103.bin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127.wmf"/><Relationship Id="rId7" Type="http://schemas.openxmlformats.org/officeDocument/2006/relationships/image" Target="../media/image147.wmf"/><Relationship Id="rId12" Type="http://schemas.openxmlformats.org/officeDocument/2006/relationships/oleObject" Target="../embeddings/oleObject97.bin"/><Relationship Id="rId17" Type="http://schemas.openxmlformats.org/officeDocument/2006/relationships/image" Target="../media/image122.emf"/><Relationship Id="rId25" Type="http://schemas.openxmlformats.org/officeDocument/2006/relationships/image" Target="../media/image154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1.wmf"/><Relationship Id="rId20" Type="http://schemas.openxmlformats.org/officeDocument/2006/relationships/oleObject" Target="../embeddings/oleObject100.bin"/><Relationship Id="rId29" Type="http://schemas.openxmlformats.org/officeDocument/2006/relationships/image" Target="../media/image156.wmf"/><Relationship Id="rId41" Type="http://schemas.openxmlformats.org/officeDocument/2006/relationships/comments" Target="../comments/comment1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94.bin"/><Relationship Id="rId11" Type="http://schemas.openxmlformats.org/officeDocument/2006/relationships/image" Target="../media/image149.wmf"/><Relationship Id="rId24" Type="http://schemas.openxmlformats.org/officeDocument/2006/relationships/oleObject" Target="../embeddings/oleObject102.bin"/><Relationship Id="rId40" Type="http://schemas.openxmlformats.org/officeDocument/2006/relationships/audio" Target="../media/audio2.wav"/><Relationship Id="rId5" Type="http://schemas.openxmlformats.org/officeDocument/2006/relationships/image" Target="../media/image78.png"/><Relationship Id="rId15" Type="http://schemas.openxmlformats.org/officeDocument/2006/relationships/oleObject" Target="../embeddings/oleObject98.bin"/><Relationship Id="rId23" Type="http://schemas.openxmlformats.org/officeDocument/2006/relationships/image" Target="../media/image153.wmf"/><Relationship Id="rId28" Type="http://schemas.openxmlformats.org/officeDocument/2006/relationships/oleObject" Target="../embeddings/oleObject104.bin"/><Relationship Id="rId10" Type="http://schemas.openxmlformats.org/officeDocument/2006/relationships/oleObject" Target="../embeddings/oleObject96.bin"/><Relationship Id="rId19" Type="http://schemas.openxmlformats.org/officeDocument/2006/relationships/image" Target="../media/image152.wmf"/><Relationship Id="rId31" Type="http://schemas.openxmlformats.org/officeDocument/2006/relationships/image" Target="../media/image157.wmf"/><Relationship Id="rId4" Type="http://schemas.openxmlformats.org/officeDocument/2006/relationships/audio" Target="../media/audio2.wav"/><Relationship Id="rId9" Type="http://schemas.openxmlformats.org/officeDocument/2006/relationships/image" Target="../media/image148.wmf"/><Relationship Id="rId14" Type="http://schemas.openxmlformats.org/officeDocument/2006/relationships/image" Target="../media/image132.png"/><Relationship Id="rId22" Type="http://schemas.openxmlformats.org/officeDocument/2006/relationships/oleObject" Target="../embeddings/oleObject101.bin"/><Relationship Id="rId27" Type="http://schemas.openxmlformats.org/officeDocument/2006/relationships/image" Target="../media/image155.wmf"/><Relationship Id="rId30" Type="http://schemas.openxmlformats.org/officeDocument/2006/relationships/oleObject" Target="../embeddings/oleObject105.bin"/><Relationship Id="rId8" Type="http://schemas.openxmlformats.org/officeDocument/2006/relationships/oleObject" Target="../embeddings/oleObject9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110.bin"/><Relationship Id="rId18" Type="http://schemas.openxmlformats.org/officeDocument/2006/relationships/image" Target="../media/image74.wmf"/><Relationship Id="rId3" Type="http://schemas.openxmlformats.org/officeDocument/2006/relationships/image" Target="../media/image78.png"/><Relationship Id="rId21" Type="http://schemas.openxmlformats.org/officeDocument/2006/relationships/oleObject" Target="../embeddings/oleObject114.bin"/><Relationship Id="rId7" Type="http://schemas.openxmlformats.org/officeDocument/2006/relationships/oleObject" Target="../embeddings/oleObject107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112.bin"/><Relationship Id="rId25" Type="http://schemas.openxmlformats.org/officeDocument/2006/relationships/image" Target="../media/image77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3.wmf"/><Relationship Id="rId20" Type="http://schemas.openxmlformats.org/officeDocument/2006/relationships/image" Target="../media/image75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109.bin"/><Relationship Id="rId24" Type="http://schemas.openxmlformats.org/officeDocument/2006/relationships/oleObject" Target="../embeddings/oleObject115.bin"/><Relationship Id="rId5" Type="http://schemas.openxmlformats.org/officeDocument/2006/relationships/oleObject" Target="../embeddings/oleObject106.bin"/><Relationship Id="rId15" Type="http://schemas.openxmlformats.org/officeDocument/2006/relationships/oleObject" Target="../embeddings/oleObject111.bin"/><Relationship Id="rId23" Type="http://schemas.openxmlformats.org/officeDocument/2006/relationships/image" Target="../media/image80.png"/><Relationship Id="rId10" Type="http://schemas.openxmlformats.org/officeDocument/2006/relationships/image" Target="../media/image70.wmf"/><Relationship Id="rId19" Type="http://schemas.openxmlformats.org/officeDocument/2006/relationships/oleObject" Target="../embeddings/oleObject113.bin"/><Relationship Id="rId4" Type="http://schemas.openxmlformats.org/officeDocument/2006/relationships/image" Target="../media/image79.png"/><Relationship Id="rId9" Type="http://schemas.openxmlformats.org/officeDocument/2006/relationships/oleObject" Target="../embeddings/oleObject108.bin"/><Relationship Id="rId14" Type="http://schemas.openxmlformats.org/officeDocument/2006/relationships/image" Target="../media/image72.wmf"/><Relationship Id="rId22" Type="http://schemas.openxmlformats.org/officeDocument/2006/relationships/image" Target="../media/image76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3" Type="http://schemas.openxmlformats.org/officeDocument/2006/relationships/image" Target="../media/image78.png"/><Relationship Id="rId7" Type="http://schemas.openxmlformats.org/officeDocument/2006/relationships/image" Target="../media/image15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16.bin"/><Relationship Id="rId11" Type="http://schemas.openxmlformats.org/officeDocument/2006/relationships/image" Target="../media/image160.wmf"/><Relationship Id="rId5" Type="http://schemas.openxmlformats.org/officeDocument/2006/relationships/image" Target="../media/image80.png"/><Relationship Id="rId10" Type="http://schemas.openxmlformats.org/officeDocument/2006/relationships/oleObject" Target="../embeddings/oleObject118.bin"/><Relationship Id="rId4" Type="http://schemas.openxmlformats.org/officeDocument/2006/relationships/image" Target="../media/image79.png"/><Relationship Id="rId9" Type="http://schemas.openxmlformats.org/officeDocument/2006/relationships/image" Target="../media/image159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2.png"/><Relationship Id="rId5" Type="http://schemas.openxmlformats.org/officeDocument/2006/relationships/image" Target="../media/image161.gif"/><Relationship Id="rId10" Type="http://schemas.openxmlformats.org/officeDocument/2006/relationships/image" Target="../media/image164.png"/><Relationship Id="rId4" Type="http://schemas.openxmlformats.org/officeDocument/2006/relationships/notesSlide" Target="../notesSlides/notesSlide19.xml"/><Relationship Id="rId9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2.png"/><Relationship Id="rId5" Type="http://schemas.openxmlformats.org/officeDocument/2006/relationships/image" Target="../media/image161.gif"/><Relationship Id="rId10" Type="http://schemas.openxmlformats.org/officeDocument/2006/relationships/image" Target="../media/image164.png"/><Relationship Id="rId4" Type="http://schemas.openxmlformats.org/officeDocument/2006/relationships/notesSlide" Target="../notesSlides/notesSlide20.xml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audio" Target="../media/audio2.wav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169.png"/><Relationship Id="rId5" Type="http://schemas.openxmlformats.org/officeDocument/2006/relationships/audio" Target="../media/audio4.wav"/><Relationship Id="rId10" Type="http://schemas.openxmlformats.org/officeDocument/2006/relationships/image" Target="../media/image168.png"/><Relationship Id="rId4" Type="http://schemas.openxmlformats.org/officeDocument/2006/relationships/audio" Target="../media/audio3.wav"/><Relationship Id="rId9" Type="http://schemas.openxmlformats.org/officeDocument/2006/relationships/image" Target="../media/image1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oleObject" Target="../embeddings/oleObject119.bin"/><Relationship Id="rId18" Type="http://schemas.openxmlformats.org/officeDocument/2006/relationships/image" Target="../media/image172.wmf"/><Relationship Id="rId3" Type="http://schemas.openxmlformats.org/officeDocument/2006/relationships/audio" Target="../media/audio3.wav"/><Relationship Id="rId21" Type="http://schemas.openxmlformats.org/officeDocument/2006/relationships/image" Target="../media/image175.png"/><Relationship Id="rId7" Type="http://schemas.openxmlformats.org/officeDocument/2006/relationships/image" Target="../media/image165.PNG"/><Relationship Id="rId12" Type="http://schemas.openxmlformats.org/officeDocument/2006/relationships/image" Target="../media/image169.png"/><Relationship Id="rId17" Type="http://schemas.openxmlformats.org/officeDocument/2006/relationships/oleObject" Target="../embeddings/oleObject121.bin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71.wmf"/><Relationship Id="rId20" Type="http://schemas.openxmlformats.org/officeDocument/2006/relationships/image" Target="../media/image173.wmf"/><Relationship Id="rId1" Type="http://schemas.openxmlformats.org/officeDocument/2006/relationships/vmlDrawing" Target="../drawings/vmlDrawing21.vml"/><Relationship Id="rId6" Type="http://schemas.openxmlformats.org/officeDocument/2006/relationships/audio" Target="../media/audio6.wav"/><Relationship Id="rId11" Type="http://schemas.openxmlformats.org/officeDocument/2006/relationships/image" Target="../media/image168.png"/><Relationship Id="rId5" Type="http://schemas.openxmlformats.org/officeDocument/2006/relationships/audio" Target="../media/audio5.wav"/><Relationship Id="rId15" Type="http://schemas.openxmlformats.org/officeDocument/2006/relationships/oleObject" Target="../embeddings/oleObject120.bin"/><Relationship Id="rId10" Type="http://schemas.openxmlformats.org/officeDocument/2006/relationships/image" Target="../media/image174.png"/><Relationship Id="rId19" Type="http://schemas.openxmlformats.org/officeDocument/2006/relationships/oleObject" Target="../embeddings/oleObject122.bin"/><Relationship Id="rId4" Type="http://schemas.openxmlformats.org/officeDocument/2006/relationships/audio" Target="../media/audio4.wav"/><Relationship Id="rId9" Type="http://schemas.openxmlformats.org/officeDocument/2006/relationships/image" Target="../media/image167.png"/><Relationship Id="rId14" Type="http://schemas.openxmlformats.org/officeDocument/2006/relationships/image" Target="../media/image170.wmf"/><Relationship Id="rId22" Type="http://schemas.openxmlformats.org/officeDocument/2006/relationships/comments" Target="../comments/commen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68.png"/><Relationship Id="rId18" Type="http://schemas.openxmlformats.org/officeDocument/2006/relationships/image" Target="../media/image177.wmf"/><Relationship Id="rId3" Type="http://schemas.openxmlformats.org/officeDocument/2006/relationships/notesSlide" Target="../notesSlides/notesSlide22.xml"/><Relationship Id="rId21" Type="http://schemas.openxmlformats.org/officeDocument/2006/relationships/oleObject" Target="../embeddings/oleObject126.bin"/><Relationship Id="rId7" Type="http://schemas.openxmlformats.org/officeDocument/2006/relationships/audio" Target="../media/audio4.wav"/><Relationship Id="rId12" Type="http://schemas.openxmlformats.org/officeDocument/2006/relationships/image" Target="../media/image174.png"/><Relationship Id="rId17" Type="http://schemas.openxmlformats.org/officeDocument/2006/relationships/oleObject" Target="../embeddings/oleObject124.bin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76.wmf"/><Relationship Id="rId20" Type="http://schemas.openxmlformats.org/officeDocument/2006/relationships/image" Target="../media/image178.wmf"/><Relationship Id="rId1" Type="http://schemas.openxmlformats.org/officeDocument/2006/relationships/vmlDrawing" Target="../drawings/vmlDrawing22.vml"/><Relationship Id="rId6" Type="http://schemas.openxmlformats.org/officeDocument/2006/relationships/audio" Target="../media/audio6.wav"/><Relationship Id="rId11" Type="http://schemas.openxmlformats.org/officeDocument/2006/relationships/image" Target="../media/image167.png"/><Relationship Id="rId24" Type="http://schemas.openxmlformats.org/officeDocument/2006/relationships/comments" Target="../comments/comment13.xml"/><Relationship Id="rId5" Type="http://schemas.openxmlformats.org/officeDocument/2006/relationships/audio" Target="../media/audio3.wav"/><Relationship Id="rId15" Type="http://schemas.openxmlformats.org/officeDocument/2006/relationships/oleObject" Target="../embeddings/oleObject123.bin"/><Relationship Id="rId23" Type="http://schemas.openxmlformats.org/officeDocument/2006/relationships/image" Target="../media/image180.png"/><Relationship Id="rId10" Type="http://schemas.openxmlformats.org/officeDocument/2006/relationships/image" Target="../media/image166.png"/><Relationship Id="rId19" Type="http://schemas.openxmlformats.org/officeDocument/2006/relationships/oleObject" Target="../embeddings/oleObject125.bin"/><Relationship Id="rId4" Type="http://schemas.openxmlformats.org/officeDocument/2006/relationships/audio" Target="../media/audio2.wav"/><Relationship Id="rId9" Type="http://schemas.openxmlformats.org/officeDocument/2006/relationships/image" Target="../media/image165.PNG"/><Relationship Id="rId14" Type="http://schemas.openxmlformats.org/officeDocument/2006/relationships/image" Target="../media/image169.png"/><Relationship Id="rId22" Type="http://schemas.openxmlformats.org/officeDocument/2006/relationships/image" Target="../media/image179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oleObject" Target="../embeddings/oleObject127.bin"/><Relationship Id="rId18" Type="http://schemas.openxmlformats.org/officeDocument/2006/relationships/image" Target="../media/image183.wmf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186.png"/><Relationship Id="rId7" Type="http://schemas.openxmlformats.org/officeDocument/2006/relationships/image" Target="../media/image165.PNG"/><Relationship Id="rId12" Type="http://schemas.openxmlformats.org/officeDocument/2006/relationships/image" Target="../media/image169.png"/><Relationship Id="rId17" Type="http://schemas.openxmlformats.org/officeDocument/2006/relationships/oleObject" Target="../embeddings/oleObject129.bin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82.wmf"/><Relationship Id="rId20" Type="http://schemas.openxmlformats.org/officeDocument/2006/relationships/image" Target="../media/image184.wmf"/><Relationship Id="rId1" Type="http://schemas.openxmlformats.org/officeDocument/2006/relationships/vmlDrawing" Target="../drawings/vmlDrawing23.vml"/><Relationship Id="rId6" Type="http://schemas.openxmlformats.org/officeDocument/2006/relationships/audio" Target="../media/audio5.wav"/><Relationship Id="rId11" Type="http://schemas.openxmlformats.org/officeDocument/2006/relationships/image" Target="../media/image168.png"/><Relationship Id="rId24" Type="http://schemas.openxmlformats.org/officeDocument/2006/relationships/comments" Target="../comments/comment14.xml"/><Relationship Id="rId5" Type="http://schemas.openxmlformats.org/officeDocument/2006/relationships/audio" Target="../media/audio6.wav"/><Relationship Id="rId15" Type="http://schemas.openxmlformats.org/officeDocument/2006/relationships/oleObject" Target="../embeddings/oleObject128.bin"/><Relationship Id="rId23" Type="http://schemas.openxmlformats.org/officeDocument/2006/relationships/image" Target="../media/image185.wmf"/><Relationship Id="rId10" Type="http://schemas.openxmlformats.org/officeDocument/2006/relationships/image" Target="../media/image174.png"/><Relationship Id="rId19" Type="http://schemas.openxmlformats.org/officeDocument/2006/relationships/oleObject" Target="../embeddings/oleObject130.bin"/><Relationship Id="rId4" Type="http://schemas.openxmlformats.org/officeDocument/2006/relationships/audio" Target="../media/audio3.wav"/><Relationship Id="rId9" Type="http://schemas.openxmlformats.org/officeDocument/2006/relationships/image" Target="../media/image167.png"/><Relationship Id="rId14" Type="http://schemas.openxmlformats.org/officeDocument/2006/relationships/image" Target="../media/image181.wmf"/><Relationship Id="rId22" Type="http://schemas.openxmlformats.org/officeDocument/2006/relationships/oleObject" Target="../embeddings/oleObject131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68.png"/><Relationship Id="rId18" Type="http://schemas.openxmlformats.org/officeDocument/2006/relationships/image" Target="../media/image188.wmf"/><Relationship Id="rId3" Type="http://schemas.openxmlformats.org/officeDocument/2006/relationships/notesSlide" Target="../notesSlides/notesSlide24.xml"/><Relationship Id="rId21" Type="http://schemas.openxmlformats.org/officeDocument/2006/relationships/oleObject" Target="../embeddings/oleObject135.bin"/><Relationship Id="rId7" Type="http://schemas.openxmlformats.org/officeDocument/2006/relationships/audio" Target="../media/audio4.wav"/><Relationship Id="rId12" Type="http://schemas.openxmlformats.org/officeDocument/2006/relationships/image" Target="../media/image174.png"/><Relationship Id="rId17" Type="http://schemas.openxmlformats.org/officeDocument/2006/relationships/oleObject" Target="../embeddings/oleObject133.bin"/><Relationship Id="rId25" Type="http://schemas.openxmlformats.org/officeDocument/2006/relationships/image" Target="../media/image192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87.wmf"/><Relationship Id="rId20" Type="http://schemas.openxmlformats.org/officeDocument/2006/relationships/image" Target="../media/image189.wmf"/><Relationship Id="rId1" Type="http://schemas.openxmlformats.org/officeDocument/2006/relationships/vmlDrawing" Target="../drawings/vmlDrawing24.vml"/><Relationship Id="rId6" Type="http://schemas.openxmlformats.org/officeDocument/2006/relationships/audio" Target="../media/audio6.wav"/><Relationship Id="rId11" Type="http://schemas.openxmlformats.org/officeDocument/2006/relationships/image" Target="../media/image167.png"/><Relationship Id="rId24" Type="http://schemas.openxmlformats.org/officeDocument/2006/relationships/image" Target="../media/image191.wmf"/><Relationship Id="rId5" Type="http://schemas.openxmlformats.org/officeDocument/2006/relationships/audio" Target="../media/audio3.wav"/><Relationship Id="rId15" Type="http://schemas.openxmlformats.org/officeDocument/2006/relationships/oleObject" Target="../embeddings/oleObject132.bin"/><Relationship Id="rId23" Type="http://schemas.openxmlformats.org/officeDocument/2006/relationships/oleObject" Target="../embeddings/oleObject136.bin"/><Relationship Id="rId10" Type="http://schemas.openxmlformats.org/officeDocument/2006/relationships/image" Target="../media/image166.png"/><Relationship Id="rId19" Type="http://schemas.openxmlformats.org/officeDocument/2006/relationships/oleObject" Target="../embeddings/oleObject134.bin"/><Relationship Id="rId4" Type="http://schemas.openxmlformats.org/officeDocument/2006/relationships/audio" Target="../media/audio2.wav"/><Relationship Id="rId9" Type="http://schemas.openxmlformats.org/officeDocument/2006/relationships/image" Target="../media/image165.PNG"/><Relationship Id="rId14" Type="http://schemas.openxmlformats.org/officeDocument/2006/relationships/image" Target="../media/image169.png"/><Relationship Id="rId22" Type="http://schemas.openxmlformats.org/officeDocument/2006/relationships/image" Target="../media/image190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5" Type="http://schemas.openxmlformats.org/officeDocument/2006/relationships/image" Target="../media/image13.jpeg"/><Relationship Id="rId15" Type="http://schemas.openxmlformats.org/officeDocument/2006/relationships/image" Target="../media/image19.png"/><Relationship Id="rId23" Type="http://schemas.openxmlformats.org/officeDocument/2006/relationships/slide" Target="slide6.xml"/><Relationship Id="rId10" Type="http://schemas.microsoft.com/office/2007/relationships/hdphoto" Target="../media/hdphoto2.wdp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microsoft.com/office/2007/relationships/hdphoto" Target="../media/hdphoto4.wdp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26" Type="http://schemas.openxmlformats.org/officeDocument/2006/relationships/image" Target="../media/image28.wmf"/><Relationship Id="rId3" Type="http://schemas.openxmlformats.org/officeDocument/2006/relationships/audio" Target="../media/media2.mp3"/><Relationship Id="rId21" Type="http://schemas.openxmlformats.org/officeDocument/2006/relationships/oleObject" Target="../embeddings/oleObject1.bin"/><Relationship Id="rId7" Type="http://schemas.openxmlformats.org/officeDocument/2006/relationships/image" Target="../media/image13.jpeg"/><Relationship Id="rId12" Type="http://schemas.microsoft.com/office/2007/relationships/hdphoto" Target="../media/hdphoto8.wdp"/><Relationship Id="rId17" Type="http://schemas.openxmlformats.org/officeDocument/2006/relationships/image" Target="../media/image23.png"/><Relationship Id="rId25" Type="http://schemas.openxmlformats.org/officeDocument/2006/relationships/oleObject" Target="../embeddings/oleObject3.bin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20" Type="http://schemas.openxmlformats.org/officeDocument/2006/relationships/image" Target="../media/image25.png"/><Relationship Id="rId29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24" Type="http://schemas.openxmlformats.org/officeDocument/2006/relationships/image" Target="../media/image27.wmf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23" Type="http://schemas.openxmlformats.org/officeDocument/2006/relationships/oleObject" Target="../embeddings/oleObject2.bin"/><Relationship Id="rId28" Type="http://schemas.openxmlformats.org/officeDocument/2006/relationships/image" Target="../media/image29.wmf"/><Relationship Id="rId10" Type="http://schemas.openxmlformats.org/officeDocument/2006/relationships/image" Target="../media/image32.png"/><Relationship Id="rId19" Type="http://schemas.openxmlformats.org/officeDocument/2006/relationships/image" Target="../media/image37.png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31.gif"/><Relationship Id="rId14" Type="http://schemas.microsoft.com/office/2007/relationships/hdphoto" Target="../media/hdphoto9.wdp"/><Relationship Id="rId22" Type="http://schemas.openxmlformats.org/officeDocument/2006/relationships/image" Target="../media/image26.wmf"/><Relationship Id="rId27" Type="http://schemas.openxmlformats.org/officeDocument/2006/relationships/oleObject" Target="../embeddings/oleObject4.bin"/><Relationship Id="rId30" Type="http://schemas.openxmlformats.org/officeDocument/2006/relationships/comments" Target="../comments/commen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26" Type="http://schemas.openxmlformats.org/officeDocument/2006/relationships/oleObject" Target="../embeddings/oleObject7.bin"/><Relationship Id="rId39" Type="http://schemas.openxmlformats.org/officeDocument/2006/relationships/oleObject" Target="../embeddings/oleObject13.bin"/><Relationship Id="rId21" Type="http://schemas.openxmlformats.org/officeDocument/2006/relationships/image" Target="../media/image25.png"/><Relationship Id="rId34" Type="http://schemas.openxmlformats.org/officeDocument/2006/relationships/image" Target="../media/image44.wmf"/><Relationship Id="rId7" Type="http://schemas.openxmlformats.org/officeDocument/2006/relationships/image" Target="../media/image48.jpeg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50.png"/><Relationship Id="rId29" Type="http://schemas.openxmlformats.org/officeDocument/2006/relationships/image" Target="../media/image42.wmf"/><Relationship Id="rId41" Type="http://schemas.openxmlformats.org/officeDocument/2006/relationships/comments" Target="../comments/comment3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49.png"/><Relationship Id="rId24" Type="http://schemas.openxmlformats.org/officeDocument/2006/relationships/oleObject" Target="../embeddings/oleObject6.bin"/><Relationship Id="rId32" Type="http://schemas.openxmlformats.org/officeDocument/2006/relationships/image" Target="../media/image38.png"/><Relationship Id="rId37" Type="http://schemas.openxmlformats.org/officeDocument/2006/relationships/oleObject" Target="../embeddings/oleObject12.bin"/><Relationship Id="rId40" Type="http://schemas.openxmlformats.org/officeDocument/2006/relationships/image" Target="../media/image47.wmf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23" Type="http://schemas.openxmlformats.org/officeDocument/2006/relationships/image" Target="../media/image39.wmf"/><Relationship Id="rId28" Type="http://schemas.openxmlformats.org/officeDocument/2006/relationships/oleObject" Target="../embeddings/oleObject8.bin"/><Relationship Id="rId36" Type="http://schemas.openxmlformats.org/officeDocument/2006/relationships/image" Target="../media/image45.wmf"/><Relationship Id="rId10" Type="http://schemas.openxmlformats.org/officeDocument/2006/relationships/image" Target="../media/image32.png"/><Relationship Id="rId19" Type="http://schemas.openxmlformats.org/officeDocument/2006/relationships/image" Target="../media/image37.png"/><Relationship Id="rId31" Type="http://schemas.openxmlformats.org/officeDocument/2006/relationships/image" Target="../media/image43.wmf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31.gif"/><Relationship Id="rId14" Type="http://schemas.microsoft.com/office/2007/relationships/hdphoto" Target="../media/hdphoto9.wdp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41.wmf"/><Relationship Id="rId30" Type="http://schemas.openxmlformats.org/officeDocument/2006/relationships/oleObject" Target="../embeddings/oleObject9.bin"/><Relationship Id="rId35" Type="http://schemas.openxmlformats.org/officeDocument/2006/relationships/oleObject" Target="../embeddings/oleObject11.bin"/><Relationship Id="rId8" Type="http://schemas.openxmlformats.org/officeDocument/2006/relationships/image" Target="../media/image30.png"/><Relationship Id="rId3" Type="http://schemas.openxmlformats.org/officeDocument/2006/relationships/audio" Target="../media/media2.mp3"/><Relationship Id="rId12" Type="http://schemas.microsoft.com/office/2007/relationships/hdphoto" Target="../media/hdphoto10.wdp"/><Relationship Id="rId17" Type="http://schemas.openxmlformats.org/officeDocument/2006/relationships/image" Target="../media/image23.png"/><Relationship Id="rId25" Type="http://schemas.openxmlformats.org/officeDocument/2006/relationships/image" Target="../media/image40.wmf"/><Relationship Id="rId33" Type="http://schemas.openxmlformats.org/officeDocument/2006/relationships/oleObject" Target="../embeddings/oleObject10.bin"/><Relationship Id="rId38" Type="http://schemas.openxmlformats.org/officeDocument/2006/relationships/image" Target="../media/image46.w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audio" Target="../media/media2.mp3"/><Relationship Id="rId21" Type="http://schemas.openxmlformats.org/officeDocument/2006/relationships/image" Target="../media/image25.png"/><Relationship Id="rId34" Type="http://schemas.openxmlformats.org/officeDocument/2006/relationships/oleObject" Target="../embeddings/oleObject18.bin"/><Relationship Id="rId7" Type="http://schemas.openxmlformats.org/officeDocument/2006/relationships/image" Target="../media/image56.jpeg"/><Relationship Id="rId12" Type="http://schemas.openxmlformats.org/officeDocument/2006/relationships/image" Target="../media/image57.png"/><Relationship Id="rId17" Type="http://schemas.openxmlformats.org/officeDocument/2006/relationships/image" Target="../media/image58.png"/><Relationship Id="rId25" Type="http://schemas.openxmlformats.org/officeDocument/2006/relationships/image" Target="../media/image50.png"/><Relationship Id="rId33" Type="http://schemas.openxmlformats.org/officeDocument/2006/relationships/image" Target="../media/image59.png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6.png"/><Relationship Id="rId29" Type="http://schemas.openxmlformats.org/officeDocument/2006/relationships/oleObject" Target="../embeddings/oleObject16.bin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24" Type="http://schemas.openxmlformats.org/officeDocument/2006/relationships/slide" Target="slide6.xml"/><Relationship Id="rId32" Type="http://schemas.openxmlformats.org/officeDocument/2006/relationships/image" Target="../media/image54.wmf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23" Type="http://schemas.openxmlformats.org/officeDocument/2006/relationships/image" Target="../media/image51.wmf"/><Relationship Id="rId28" Type="http://schemas.openxmlformats.org/officeDocument/2006/relationships/image" Target="../media/image52.wmf"/><Relationship Id="rId36" Type="http://schemas.openxmlformats.org/officeDocument/2006/relationships/comments" Target="../comments/comment4.xml"/><Relationship Id="rId10" Type="http://schemas.openxmlformats.org/officeDocument/2006/relationships/image" Target="../media/image31.gif"/><Relationship Id="rId19" Type="http://schemas.openxmlformats.org/officeDocument/2006/relationships/slide" Target="slide8.xml"/><Relationship Id="rId31" Type="http://schemas.openxmlformats.org/officeDocument/2006/relationships/oleObject" Target="../embeddings/oleObject17.bin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30.png"/><Relationship Id="rId14" Type="http://schemas.microsoft.com/office/2007/relationships/hdphoto" Target="../media/hdphoto9.wdp"/><Relationship Id="rId22" Type="http://schemas.openxmlformats.org/officeDocument/2006/relationships/oleObject" Target="../embeddings/oleObject14.bin"/><Relationship Id="rId27" Type="http://schemas.openxmlformats.org/officeDocument/2006/relationships/oleObject" Target="../embeddings/oleObject15.bin"/><Relationship Id="rId30" Type="http://schemas.openxmlformats.org/officeDocument/2006/relationships/image" Target="../media/image53.wmf"/><Relationship Id="rId35" Type="http://schemas.openxmlformats.org/officeDocument/2006/relationships/image" Target="../media/image55.wmf"/><Relationship Id="rId8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26" Type="http://schemas.openxmlformats.org/officeDocument/2006/relationships/image" Target="../media/image61.wmf"/><Relationship Id="rId3" Type="http://schemas.openxmlformats.org/officeDocument/2006/relationships/audio" Target="../media/media2.mp3"/><Relationship Id="rId21" Type="http://schemas.openxmlformats.org/officeDocument/2006/relationships/image" Target="../media/image50.png"/><Relationship Id="rId34" Type="http://schemas.openxmlformats.org/officeDocument/2006/relationships/image" Target="../media/image64.emf"/><Relationship Id="rId7" Type="http://schemas.openxmlformats.org/officeDocument/2006/relationships/image" Target="../media/image48.jpeg"/><Relationship Id="rId12" Type="http://schemas.microsoft.com/office/2007/relationships/hdphoto" Target="../media/hdphoto12.wdp"/><Relationship Id="rId17" Type="http://schemas.openxmlformats.org/officeDocument/2006/relationships/image" Target="../media/image23.png"/><Relationship Id="rId25" Type="http://schemas.openxmlformats.org/officeDocument/2006/relationships/oleObject" Target="../embeddings/oleObject20.bin"/><Relationship Id="rId33" Type="http://schemas.openxmlformats.org/officeDocument/2006/relationships/oleObject" Target="../embeddings/oleObject23.bin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20" Type="http://schemas.microsoft.com/office/2007/relationships/hdphoto" Target="../media/hdphoto13.wdp"/><Relationship Id="rId29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11" Type="http://schemas.openxmlformats.org/officeDocument/2006/relationships/image" Target="../media/image65.png"/><Relationship Id="rId24" Type="http://schemas.openxmlformats.org/officeDocument/2006/relationships/image" Target="../media/image60.wmf"/><Relationship Id="rId32" Type="http://schemas.openxmlformats.org/officeDocument/2006/relationships/image" Target="../media/image67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23" Type="http://schemas.openxmlformats.org/officeDocument/2006/relationships/oleObject" Target="../embeddings/oleObject19.bin"/><Relationship Id="rId28" Type="http://schemas.openxmlformats.org/officeDocument/2006/relationships/image" Target="../media/image62.wmf"/><Relationship Id="rId10" Type="http://schemas.openxmlformats.org/officeDocument/2006/relationships/image" Target="../media/image32.png"/><Relationship Id="rId19" Type="http://schemas.openxmlformats.org/officeDocument/2006/relationships/image" Target="../media/image66.png"/><Relationship Id="rId31" Type="http://schemas.openxmlformats.org/officeDocument/2006/relationships/image" Target="../media/image38.png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31.gif"/><Relationship Id="rId14" Type="http://schemas.microsoft.com/office/2007/relationships/hdphoto" Target="../media/hdphoto9.wdp"/><Relationship Id="rId22" Type="http://schemas.openxmlformats.org/officeDocument/2006/relationships/image" Target="../media/image25.png"/><Relationship Id="rId27" Type="http://schemas.openxmlformats.org/officeDocument/2006/relationships/oleObject" Target="../embeddings/oleObject21.bin"/><Relationship Id="rId30" Type="http://schemas.openxmlformats.org/officeDocument/2006/relationships/image" Target="../media/image63.wmf"/><Relationship Id="rId35" Type="http://schemas.openxmlformats.org/officeDocument/2006/relationships/comments" Target="../comments/comment5.xml"/><Relationship Id="rId8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xmlns="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xmlns="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lét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09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07F067-8745-4BC8-B4BE-4513CFBB2FD0}"/>
              </a:ext>
            </a:extLst>
          </p:cNvPr>
          <p:cNvSpPr/>
          <p:nvPr/>
        </p:nvSpPr>
        <p:spPr>
          <a:xfrm>
            <a:off x="1995789" y="656352"/>
            <a:ext cx="6341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đo khảng cách giữa 2 điểm   và          như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18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mà không thể đo trực tiếp, người ta làm như sau (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19)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 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212" y="2155007"/>
            <a:ext cx="7996563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endParaRPr lang="en-US" sz="3200" dirty="0">
              <a:latin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</a:rPr>
              <a:t>            </a:t>
            </a:r>
            <a:r>
              <a:rPr lang="en-US" sz="3200" dirty="0" err="1">
                <a:latin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ts val="1600"/>
              </a:spcBef>
            </a:pPr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</a:rPr>
              <a:t>thẳng</a:t>
            </a:r>
            <a:r>
              <a:rPr lang="en-US" sz="3200">
                <a:latin typeface="Times New Roman" panose="02020603050405020304" pitchFamily="18" charset="0"/>
              </a:rPr>
              <a:t>      , từ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172464"/>
              </p:ext>
            </p:extLst>
          </p:nvPr>
        </p:nvGraphicFramePr>
        <p:xfrm>
          <a:off x="7382435" y="763928"/>
          <a:ext cx="356405" cy="38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5" imgW="164880" imgH="177480" progId="Equation.DSMT4">
                  <p:embed/>
                </p:oleObj>
              </mc:Choice>
              <mc:Fallback>
                <p:oleObj name="Equation" r:id="rId5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2435" y="763928"/>
                        <a:ext cx="356405" cy="383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58295"/>
              </p:ext>
            </p:extLst>
          </p:nvPr>
        </p:nvGraphicFramePr>
        <p:xfrm>
          <a:off x="8269420" y="750481"/>
          <a:ext cx="409451" cy="47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7" imgW="152280" imgH="177480" progId="Equation.DSMT4">
                  <p:embed/>
                </p:oleObj>
              </mc:Choice>
              <mc:Fallback>
                <p:oleObj name="Equation" r:id="rId7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69420" y="750481"/>
                        <a:ext cx="409451" cy="47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937372"/>
              </p:ext>
            </p:extLst>
          </p:nvPr>
        </p:nvGraphicFramePr>
        <p:xfrm>
          <a:off x="1481887" y="2742968"/>
          <a:ext cx="1228486" cy="436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9" imgW="571320" imgH="203040" progId="Equation.DSMT4">
                  <p:embed/>
                </p:oleObj>
              </mc:Choice>
              <mc:Fallback>
                <p:oleObj name="Equation" r:id="rId9" imgW="571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81887" y="2742968"/>
                        <a:ext cx="1228486" cy="436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202027"/>
              </p:ext>
            </p:extLst>
          </p:nvPr>
        </p:nvGraphicFramePr>
        <p:xfrm>
          <a:off x="4403906" y="4471427"/>
          <a:ext cx="665635" cy="37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11" imgW="291960" imgH="164880" progId="Equation.DSMT4">
                  <p:embed/>
                </p:oleObj>
              </mc:Choice>
              <mc:Fallback>
                <p:oleObj name="Equation" r:id="rId11" imgW="2919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03906" y="4471427"/>
                        <a:ext cx="665635" cy="376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99696"/>
              </p:ext>
            </p:extLst>
          </p:nvPr>
        </p:nvGraphicFramePr>
        <p:xfrm>
          <a:off x="4928407" y="3279263"/>
          <a:ext cx="436969" cy="405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13" imgW="177480" imgH="164880" progId="Equation.DSMT4">
                  <p:embed/>
                </p:oleObj>
              </mc:Choice>
              <mc:Fallback>
                <p:oleObj name="Equation" r:id="rId13" imgW="177480" imgH="1648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8407" y="3279263"/>
                        <a:ext cx="436969" cy="405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634431"/>
              </p:ext>
            </p:extLst>
          </p:nvPr>
        </p:nvGraphicFramePr>
        <p:xfrm>
          <a:off x="4013549" y="3283214"/>
          <a:ext cx="483679" cy="36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15" imgW="527040" imgH="395280" progId="Equation.DSMT4">
                  <p:embed/>
                </p:oleObj>
              </mc:Choice>
              <mc:Fallback>
                <p:oleObj name="Equation" r:id="rId15" imgW="527040" imgH="395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13549" y="3283214"/>
                        <a:ext cx="483679" cy="36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68766"/>
              </p:ext>
            </p:extLst>
          </p:nvPr>
        </p:nvGraphicFramePr>
        <p:xfrm>
          <a:off x="1968896" y="3638160"/>
          <a:ext cx="1527340" cy="83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17" imgW="723600" imgH="393480" progId="Equation.DSMT4">
                  <p:embed/>
                </p:oleObj>
              </mc:Choice>
              <mc:Fallback>
                <p:oleObj name="Equation" r:id="rId17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68896" y="3638160"/>
                        <a:ext cx="1527340" cy="830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522594"/>
              </p:ext>
            </p:extLst>
          </p:nvPr>
        </p:nvGraphicFramePr>
        <p:xfrm>
          <a:off x="4799820" y="4940342"/>
          <a:ext cx="326322" cy="35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19" imgW="164880" imgH="177480" progId="Equation.DSMT4">
                  <p:embed/>
                </p:oleObj>
              </mc:Choice>
              <mc:Fallback>
                <p:oleObj name="Equation" r:id="rId19" imgW="164880" imgH="1774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820" y="4940342"/>
                        <a:ext cx="326322" cy="35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708371"/>
              </p:ext>
            </p:extLst>
          </p:nvPr>
        </p:nvGraphicFramePr>
        <p:xfrm>
          <a:off x="5699537" y="4893276"/>
          <a:ext cx="375853" cy="43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21" imgW="152280" imgH="177480" progId="Equation.DSMT4">
                  <p:embed/>
                </p:oleObj>
              </mc:Choice>
              <mc:Fallback>
                <p:oleObj name="Equation" r:id="rId21" imgW="152280" imgH="177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537" y="4893276"/>
                        <a:ext cx="375853" cy="438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776" y="1087993"/>
            <a:ext cx="3513129" cy="43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868906"/>
              </p:ext>
            </p:extLst>
          </p:nvPr>
        </p:nvGraphicFramePr>
        <p:xfrm>
          <a:off x="7752883" y="3272552"/>
          <a:ext cx="1162517" cy="412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24" imgW="1222200" imgH="433440" progId="Equation.DSMT4">
                  <p:embed/>
                </p:oleObj>
              </mc:Choice>
              <mc:Fallback>
                <p:oleObj name="Equation" r:id="rId24" imgW="1222200" imgH="433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752883" y="3272552"/>
                        <a:ext cx="1162517" cy="412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BEF0BE5-B79B-AEB3-BDFC-B621DFCF12C9}"/>
              </a:ext>
            </a:extLst>
          </p:cNvPr>
          <p:cNvSpPr/>
          <p:nvPr/>
        </p:nvSpPr>
        <p:spPr>
          <a:xfrm>
            <a:off x="839248" y="5373574"/>
            <a:ext cx="10784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302102" y="980786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HĐ3: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7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qua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)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hay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20" name="Hình ảnh 7">
            <a:extLst>
              <a:ext uri="{FF2B5EF4-FFF2-40B4-BE49-F238E27FC236}">
                <a16:creationId xmlns:a16="http://schemas.microsoft.com/office/drawing/2014/main" xmlns="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687136"/>
            <a:ext cx="2618080" cy="2170864"/>
          </a:xfrm>
          <a:prstGeom prst="rect">
            <a:avLst/>
          </a:prstGeom>
        </p:spPr>
      </p:pic>
      <p:sp>
        <p:nvSpPr>
          <p:cNvPr id="21" name="Bong bóng Ý nghĩ: Hình đám mây 13">
            <a:extLst>
              <a:ext uri="{FF2B5EF4-FFF2-40B4-BE49-F238E27FC236}">
                <a16:creationId xmlns:a16="http://schemas.microsoft.com/office/drawing/2014/main" xmlns="" id="{7368768F-8941-40A8-A049-C095678B8066}"/>
              </a:ext>
            </a:extLst>
          </p:cNvPr>
          <p:cNvSpPr/>
          <p:nvPr/>
        </p:nvSpPr>
        <p:spPr>
          <a:xfrm>
            <a:off x="5932891" y="5291755"/>
            <a:ext cx="2815086" cy="1173193"/>
          </a:xfrm>
          <a:prstGeom prst="cloudCallout">
            <a:avLst>
              <a:gd name="adj1" fmla="val 72314"/>
              <a:gd name="adj2" fmla="val -32634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843503"/>
              </p:ext>
            </p:extLst>
          </p:nvPr>
        </p:nvGraphicFramePr>
        <p:xfrm>
          <a:off x="4337420" y="1704695"/>
          <a:ext cx="4943533" cy="39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7" imgW="2527200" imgH="203040" progId="Equation.DSMT4">
                  <p:embed/>
                </p:oleObj>
              </mc:Choice>
              <mc:Fallback>
                <p:oleObj name="Equation" r:id="rId7" imgW="2527200" imgH="2030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420" y="1704695"/>
                        <a:ext cx="4943533" cy="39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529890"/>
              </p:ext>
            </p:extLst>
          </p:nvPr>
        </p:nvGraphicFramePr>
        <p:xfrm>
          <a:off x="3797300" y="2227263"/>
          <a:ext cx="1420813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9" imgW="672840" imgH="393480" progId="Equation.DSMT4">
                  <p:embed/>
                </p:oleObj>
              </mc:Choice>
              <mc:Fallback>
                <p:oleObj name="Equation" r:id="rId9" imgW="672840" imgH="3934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0" y="2227263"/>
                        <a:ext cx="1420813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852870"/>
              </p:ext>
            </p:extLst>
          </p:nvPr>
        </p:nvGraphicFramePr>
        <p:xfrm>
          <a:off x="4645212" y="3141840"/>
          <a:ext cx="48418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11" imgW="527040" imgH="395280" progId="Equation.DSMT4">
                  <p:embed/>
                </p:oleObj>
              </mc:Choice>
              <mc:Fallback>
                <p:oleObj name="Equation" r:id="rId11" imgW="527040" imgH="3952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212" y="3141840"/>
                        <a:ext cx="484188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159939"/>
              </p:ext>
            </p:extLst>
          </p:nvPr>
        </p:nvGraphicFramePr>
        <p:xfrm>
          <a:off x="5593587" y="3180753"/>
          <a:ext cx="43656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3" imgW="177480" imgH="164880" progId="Equation.DSMT4">
                  <p:embed/>
                </p:oleObj>
              </mc:Choice>
              <mc:Fallback>
                <p:oleObj name="Equation" r:id="rId13" imgW="177480" imgH="1648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3587" y="3180753"/>
                        <a:ext cx="436562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736933"/>
              </p:ext>
            </p:extLst>
          </p:nvPr>
        </p:nvGraphicFramePr>
        <p:xfrm>
          <a:off x="1355072" y="3632294"/>
          <a:ext cx="6318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5" imgW="291960" imgH="190440" progId="Equation.DSMT4">
                  <p:embed/>
                </p:oleObj>
              </mc:Choice>
              <mc:Fallback>
                <p:oleObj name="Equation" r:id="rId15" imgW="291960" imgH="1904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072" y="3632294"/>
                        <a:ext cx="63182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660368"/>
              </p:ext>
            </p:extLst>
          </p:nvPr>
        </p:nvGraphicFramePr>
        <p:xfrm>
          <a:off x="6562165" y="4154488"/>
          <a:ext cx="2224088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17" imgW="1054080" imgH="393480" progId="Equation.DSMT4">
                  <p:embed/>
                </p:oleObj>
              </mc:Choice>
              <mc:Fallback>
                <p:oleObj name="Equation" r:id="rId17" imgW="1054080" imgH="393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2165" y="4154488"/>
                        <a:ext cx="2224088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53" y="1273173"/>
            <a:ext cx="3150596" cy="287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20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302102" y="980786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207123"/>
              </p:ext>
            </p:extLst>
          </p:nvPr>
        </p:nvGraphicFramePr>
        <p:xfrm>
          <a:off x="1869884" y="2225675"/>
          <a:ext cx="50911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6" imgW="2412720" imgH="393480" progId="Equation.DSMT4">
                  <p:embed/>
                </p:oleObj>
              </mc:Choice>
              <mc:Fallback>
                <p:oleObj name="Equation" r:id="rId6" imgW="2412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884" y="2225675"/>
                        <a:ext cx="509111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660718"/>
              </p:ext>
            </p:extLst>
          </p:nvPr>
        </p:nvGraphicFramePr>
        <p:xfrm>
          <a:off x="2324754" y="3695700"/>
          <a:ext cx="2411412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8" imgW="1143000" imgH="393480" progId="Equation.DSMT4">
                  <p:embed/>
                </p:oleObj>
              </mc:Choice>
              <mc:Fallback>
                <p:oleObj name="Equation" r:id="rId8" imgW="1143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754" y="3695700"/>
                        <a:ext cx="2411412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17" y="1273173"/>
            <a:ext cx="3785411" cy="34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562904" y="4703046"/>
            <a:ext cx="11418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a)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b)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694311"/>
              </p:ext>
            </p:extLst>
          </p:nvPr>
        </p:nvGraphicFramePr>
        <p:xfrm>
          <a:off x="3210128" y="3156563"/>
          <a:ext cx="1052332" cy="43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11" imgW="457200" imgH="190440" progId="Equation.DSMT4">
                  <p:embed/>
                </p:oleObj>
              </mc:Choice>
              <mc:Fallback>
                <p:oleObj name="Equation" r:id="rId11" imgW="4572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10128" y="3156563"/>
                        <a:ext cx="1052332" cy="438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92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08799" y="3528823"/>
            <a:ext cx="8545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8,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		  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854433"/>
              </p:ext>
            </p:extLst>
          </p:nvPr>
        </p:nvGraphicFramePr>
        <p:xfrm>
          <a:off x="5742411" y="3655071"/>
          <a:ext cx="1448761" cy="425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6" imgW="647640" imgH="190440" progId="Equation.DSMT4">
                  <p:embed/>
                </p:oleObj>
              </mc:Choice>
              <mc:Fallback>
                <p:oleObj name="Equation" r:id="rId6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42411" y="3655071"/>
                        <a:ext cx="1448761" cy="425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505429"/>
              </p:ext>
            </p:extLst>
          </p:nvPr>
        </p:nvGraphicFramePr>
        <p:xfrm>
          <a:off x="3437965" y="3456058"/>
          <a:ext cx="1522750" cy="829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8" imgW="723600" imgH="393480" progId="Equation.DSMT4">
                  <p:embed/>
                </p:oleObj>
              </mc:Choice>
              <mc:Fallback>
                <p:oleObj name="Equation" r:id="rId8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37965" y="3456058"/>
                        <a:ext cx="1522750" cy="829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95352" y="4638912"/>
            <a:ext cx="85452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8,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			   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122090"/>
              </p:ext>
            </p:extLst>
          </p:nvPr>
        </p:nvGraphicFramePr>
        <p:xfrm>
          <a:off x="1099560" y="5129192"/>
          <a:ext cx="302736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10" imgW="1434960" imgH="393480" progId="Equation.DSMT4">
                  <p:embed/>
                </p:oleObj>
              </mc:Choice>
              <mc:Fallback>
                <p:oleObj name="Equation" r:id="rId10" imgW="1434960" imgH="39348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9560" y="5129192"/>
                        <a:ext cx="302736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660361"/>
              </p:ext>
            </p:extLst>
          </p:nvPr>
        </p:nvGraphicFramePr>
        <p:xfrm>
          <a:off x="6809360" y="5334873"/>
          <a:ext cx="1424260" cy="41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2" imgW="647640" imgH="190440" progId="Equation.DSMT4">
                  <p:embed/>
                </p:oleObj>
              </mc:Choice>
              <mc:Fallback>
                <p:oleObj name="Equation" r:id="rId12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09360" y="5334873"/>
                        <a:ext cx="1424260" cy="41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" y="1215938"/>
            <a:ext cx="1065572" cy="128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741585" y="1237466"/>
            <a:ext cx="11450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36" y="2499291"/>
            <a:ext cx="3691030" cy="304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2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.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thuộc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	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thỏa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mãn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	        (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9)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4000"/>
              </a:lnSpc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minh  	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4000"/>
              </a:lnSpc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 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792144"/>
              </p:ext>
            </p:extLst>
          </p:nvPr>
        </p:nvGraphicFramePr>
        <p:xfrm>
          <a:off x="3865563" y="1316760"/>
          <a:ext cx="11096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6" imgW="431640" imgH="190440" progId="Equation.DSMT4">
                  <p:embed/>
                </p:oleObj>
              </mc:Choice>
              <mc:Fallback>
                <p:oleObj name="Equation" r:id="rId6" imgW="431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65563" y="1316760"/>
                        <a:ext cx="1109662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520535"/>
              </p:ext>
            </p:extLst>
          </p:nvPr>
        </p:nvGraphicFramePr>
        <p:xfrm>
          <a:off x="10952885" y="1310410"/>
          <a:ext cx="13239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8" imgW="545760" imgH="215640" progId="Equation.DSMT4">
                  <p:embed/>
                </p:oleObj>
              </mc:Choice>
              <mc:Fallback>
                <p:oleObj name="Equation" r:id="rId8" imgW="5457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952885" y="1310410"/>
                        <a:ext cx="1323975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715678"/>
              </p:ext>
            </p:extLst>
          </p:nvPr>
        </p:nvGraphicFramePr>
        <p:xfrm>
          <a:off x="98685" y="2365058"/>
          <a:ext cx="1913316" cy="43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10" imgW="901440" imgH="203040" progId="Equation.DSMT4">
                  <p:embed/>
                </p:oleObj>
              </mc:Choice>
              <mc:Fallback>
                <p:oleObj name="Equation" r:id="rId10" imgW="9014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685" y="2365058"/>
                        <a:ext cx="1913316" cy="43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93863"/>
              </p:ext>
            </p:extLst>
          </p:nvPr>
        </p:nvGraphicFramePr>
        <p:xfrm>
          <a:off x="3657748" y="2187575"/>
          <a:ext cx="2684462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2" imgW="1193760" imgH="406080" progId="Equation.DSMT4">
                  <p:embed/>
                </p:oleObj>
              </mc:Choice>
              <mc:Fallback>
                <p:oleObj name="Equation" r:id="rId12" imgW="11937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57748" y="2187575"/>
                        <a:ext cx="2684462" cy="912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252125"/>
              </p:ext>
            </p:extLst>
          </p:nvPr>
        </p:nvGraphicFramePr>
        <p:xfrm>
          <a:off x="2986088" y="3146425"/>
          <a:ext cx="128111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4" imgW="634680" imgH="190440" progId="Equation.DSMT4">
                  <p:embed/>
                </p:oleObj>
              </mc:Choice>
              <mc:Fallback>
                <p:oleObj name="Equation" r:id="rId14" imgW="6346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6088" y="3146425"/>
                        <a:ext cx="1281112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81940"/>
              </p:ext>
            </p:extLst>
          </p:nvPr>
        </p:nvGraphicFramePr>
        <p:xfrm>
          <a:off x="4972050" y="3144838"/>
          <a:ext cx="130333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16" imgW="647640" imgH="190440" progId="Equation.DSMT4">
                  <p:embed/>
                </p:oleObj>
              </mc:Choice>
              <mc:Fallback>
                <p:oleObj name="Equation" r:id="rId16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72050" y="3144838"/>
                        <a:ext cx="1303338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566297"/>
              </p:ext>
            </p:extLst>
          </p:nvPr>
        </p:nvGraphicFramePr>
        <p:xfrm>
          <a:off x="5927911" y="1340166"/>
          <a:ext cx="405655" cy="37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18" imgW="190440" imgH="177480" progId="Equation.DSMT4">
                  <p:embed/>
                </p:oleObj>
              </mc:Choice>
              <mc:Fallback>
                <p:oleObj name="Equation" r:id="rId18" imgW="190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927911" y="1340166"/>
                        <a:ext cx="405655" cy="378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450794"/>
              </p:ext>
            </p:extLst>
          </p:nvPr>
        </p:nvGraphicFramePr>
        <p:xfrm>
          <a:off x="2450740" y="3889056"/>
          <a:ext cx="1045417" cy="398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20" imgW="533160" imgH="203040" progId="Equation.DSMT4">
                  <p:embed/>
                </p:oleObj>
              </mc:Choice>
              <mc:Fallback>
                <p:oleObj name="Equation" r:id="rId20" imgW="533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450740" y="3889056"/>
                        <a:ext cx="1045417" cy="398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916325"/>
              </p:ext>
            </p:extLst>
          </p:nvPr>
        </p:nvGraphicFramePr>
        <p:xfrm>
          <a:off x="7941688" y="1306513"/>
          <a:ext cx="4349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22" imgW="164880" imgH="177480" progId="Equation.DSMT4">
                  <p:embed/>
                </p:oleObj>
              </mc:Choice>
              <mc:Fallback>
                <p:oleObj name="Equation" r:id="rId22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941688" y="1306513"/>
                        <a:ext cx="434975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139185"/>
              </p:ext>
            </p:extLst>
          </p:nvPr>
        </p:nvGraphicFramePr>
        <p:xfrm>
          <a:off x="8818563" y="1284288"/>
          <a:ext cx="43656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24" imgW="164880" imgH="190440" progId="Equation.DSMT4">
                  <p:embed/>
                </p:oleObj>
              </mc:Choice>
              <mc:Fallback>
                <p:oleObj name="Equation" r:id="rId24" imgW="1648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818563" y="1284288"/>
                        <a:ext cx="436562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3" y="4730644"/>
            <a:ext cx="1574569" cy="1829904"/>
          </a:xfrm>
          <a:prstGeom prst="rect">
            <a:avLst/>
          </a:prstGeom>
        </p:spPr>
      </p:pic>
      <p:sp>
        <p:nvSpPr>
          <p:cNvPr id="28" name="Bong bóng Ý nghĩ: Hình đám mây 12">
            <a:extLst>
              <a:ext uri="{FF2B5EF4-FFF2-40B4-BE49-F238E27FC236}">
                <a16:creationId xmlns:a16="http://schemas.microsoft.com/office/drawing/2014/main" xmlns="" id="{1B37E295-E975-4576-9088-77FB9347107F}"/>
              </a:ext>
            </a:extLst>
          </p:cNvPr>
          <p:cNvSpPr/>
          <p:nvPr/>
        </p:nvSpPr>
        <p:spPr>
          <a:xfrm>
            <a:off x="1686792" y="5059000"/>
            <a:ext cx="2815086" cy="1173193"/>
          </a:xfrm>
          <a:prstGeom prst="cloudCallout">
            <a:avLst>
              <a:gd name="adj1" fmla="val -73001"/>
              <a:gd name="adj2" fmla="val 1092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pic>
        <p:nvPicPr>
          <p:cNvPr id="26677" name="Picture 5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33" y="2124364"/>
            <a:ext cx="3898243" cy="34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8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28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863450"/>
              </p:ext>
            </p:extLst>
          </p:nvPr>
        </p:nvGraphicFramePr>
        <p:xfrm>
          <a:off x="3118920" y="2105892"/>
          <a:ext cx="878360" cy="384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6" imgW="406080" imgH="177480" progId="Equation.DSMT4">
                  <p:embed/>
                </p:oleObj>
              </mc:Choice>
              <mc:Fallback>
                <p:oleObj name="Equation" r:id="rId6" imgW="406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8920" y="2105892"/>
                        <a:ext cx="878360" cy="384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835042"/>
              </p:ext>
            </p:extLst>
          </p:nvPr>
        </p:nvGraphicFramePr>
        <p:xfrm>
          <a:off x="4892820" y="2969336"/>
          <a:ext cx="1413851" cy="752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8" imgW="761760" imgH="406080" progId="Equation.DSMT4">
                  <p:embed/>
                </p:oleObj>
              </mc:Choice>
              <mc:Fallback>
                <p:oleObj name="Equation" r:id="rId8" imgW="7617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92820" y="2969336"/>
                        <a:ext cx="1413851" cy="752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317391"/>
              </p:ext>
            </p:extLst>
          </p:nvPr>
        </p:nvGraphicFramePr>
        <p:xfrm>
          <a:off x="4996635" y="1977665"/>
          <a:ext cx="1365455" cy="728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10" imgW="761760" imgH="406080" progId="Equation.DSMT4">
                  <p:embed/>
                </p:oleObj>
              </mc:Choice>
              <mc:Fallback>
                <p:oleObj name="Equation" r:id="rId10" imgW="7617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96635" y="1977665"/>
                        <a:ext cx="1365455" cy="728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5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097" y="1320248"/>
            <a:ext cx="3898243" cy="34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577433" y="2536750"/>
            <a:ext cx="323169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64623" y="3066321"/>
            <a:ext cx="1199664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 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876264"/>
              </p:ext>
            </p:extLst>
          </p:nvPr>
        </p:nvGraphicFramePr>
        <p:xfrm>
          <a:off x="2799113" y="3178006"/>
          <a:ext cx="955470" cy="42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13" imgW="431640" imgH="190440" progId="Equation.DSMT4">
                  <p:embed/>
                </p:oleObj>
              </mc:Choice>
              <mc:Fallback>
                <p:oleObj name="Equation" r:id="rId13" imgW="431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99113" y="3178006"/>
                        <a:ext cx="955470" cy="42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895583"/>
              </p:ext>
            </p:extLst>
          </p:nvPr>
        </p:nvGraphicFramePr>
        <p:xfrm>
          <a:off x="922338" y="3806825"/>
          <a:ext cx="166528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15" imgW="825480" imgH="190440" progId="Equation.DSMT4">
                  <p:embed/>
                </p:oleObj>
              </mc:Choice>
              <mc:Fallback>
                <p:oleObj name="Equation" r:id="rId15" imgW="825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22338" y="3806825"/>
                        <a:ext cx="1665287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715978" y="3686710"/>
            <a:ext cx="322762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38550" y="4265105"/>
            <a:ext cx="11996648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qua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				</a:t>
            </a:r>
          </a:p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764518"/>
              </p:ext>
            </p:extLst>
          </p:nvPr>
        </p:nvGraphicFramePr>
        <p:xfrm>
          <a:off x="763570" y="2628844"/>
          <a:ext cx="1900315" cy="431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17" imgW="838080" imgH="190440" progId="Equation.DSMT4">
                  <p:embed/>
                </p:oleObj>
              </mc:Choice>
              <mc:Fallback>
                <p:oleObj name="Equation" r:id="rId17" imgW="838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63570" y="2628844"/>
                        <a:ext cx="1900315" cy="431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567295"/>
              </p:ext>
            </p:extLst>
          </p:nvPr>
        </p:nvGraphicFramePr>
        <p:xfrm>
          <a:off x="2743688" y="4403329"/>
          <a:ext cx="565616" cy="36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19" imgW="291960" imgH="190440" progId="Equation.DSMT4">
                  <p:embed/>
                </p:oleObj>
              </mc:Choice>
              <mc:Fallback>
                <p:oleObj name="Equation" r:id="rId19" imgW="2919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743688" y="4403329"/>
                        <a:ext cx="565616" cy="368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591365"/>
              </p:ext>
            </p:extLst>
          </p:nvPr>
        </p:nvGraphicFramePr>
        <p:xfrm>
          <a:off x="5134329" y="4428156"/>
          <a:ext cx="358564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21" imgW="177480" imgH="190440" progId="Equation.DSMT4">
                  <p:embed/>
                </p:oleObj>
              </mc:Choice>
              <mc:Fallback>
                <p:oleObj name="Equation" r:id="rId21" imgW="177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134329" y="4428156"/>
                        <a:ext cx="358564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811226"/>
              </p:ext>
            </p:extLst>
          </p:nvPr>
        </p:nvGraphicFramePr>
        <p:xfrm>
          <a:off x="6033801" y="4387874"/>
          <a:ext cx="2759075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23" imgW="1295280" imgH="215640" progId="Equation.DSMT4">
                  <p:embed/>
                </p:oleObj>
              </mc:Choice>
              <mc:Fallback>
                <p:oleObj name="Equation" r:id="rId23" imgW="12952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033801" y="4387874"/>
                        <a:ext cx="2759075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759381"/>
              </p:ext>
            </p:extLst>
          </p:nvPr>
        </p:nvGraphicFramePr>
        <p:xfrm>
          <a:off x="1615958" y="4388034"/>
          <a:ext cx="58896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25" imgW="588960" imgH="384120" progId="Equation.DSMT4">
                  <p:embed/>
                </p:oleObj>
              </mc:Choice>
              <mc:Fallback>
                <p:oleObj name="Equation" r:id="rId25" imgW="588960" imgH="384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615958" y="4388034"/>
                        <a:ext cx="588963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505329"/>
              </p:ext>
            </p:extLst>
          </p:nvPr>
        </p:nvGraphicFramePr>
        <p:xfrm>
          <a:off x="2378133" y="5099337"/>
          <a:ext cx="104457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Equation" r:id="rId27" imgW="1044720" imgH="398520" progId="Equation.DSMT4">
                  <p:embed/>
                </p:oleObj>
              </mc:Choice>
              <mc:Fallback>
                <p:oleObj name="Equation" r:id="rId27" imgW="1044720" imgH="39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378133" y="5099337"/>
                        <a:ext cx="1044575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34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9793" y="-431965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228599" y="728739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33246" y="1358489"/>
            <a:ext cx="741813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1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31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tam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         .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M, N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CA, CB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			   .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MN.</a:t>
            </a:r>
            <a:endParaRPr lang="en-US" sz="31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121944"/>
              </p:ext>
            </p:extLst>
          </p:nvPr>
        </p:nvGraphicFramePr>
        <p:xfrm>
          <a:off x="4763193" y="1455506"/>
          <a:ext cx="910648" cy="42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6" imgW="406080" imgH="190440" progId="Equation.DSMT4">
                  <p:embed/>
                </p:oleObj>
              </mc:Choice>
              <mc:Fallback>
                <p:oleObj name="Equation" r:id="rId6" imgW="406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63193" y="1455506"/>
                        <a:ext cx="910648" cy="426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426981"/>
              </p:ext>
            </p:extLst>
          </p:nvPr>
        </p:nvGraphicFramePr>
        <p:xfrm>
          <a:off x="815898" y="1979045"/>
          <a:ext cx="2391891" cy="451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8" imgW="1079280" imgH="203040" progId="Equation.DSMT4">
                  <p:embed/>
                </p:oleObj>
              </mc:Choice>
              <mc:Fallback>
                <p:oleObj name="Equation" r:id="rId8" imgW="1079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5898" y="1979045"/>
                        <a:ext cx="2391891" cy="451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1" y="3902044"/>
            <a:ext cx="2106542" cy="2448143"/>
          </a:xfrm>
          <a:prstGeom prst="rect">
            <a:avLst/>
          </a:prstGeom>
        </p:spPr>
      </p:pic>
      <p:sp>
        <p:nvSpPr>
          <p:cNvPr id="28" name="Bong bóng Ý nghĩ: Hình đám mây 12">
            <a:extLst>
              <a:ext uri="{FF2B5EF4-FFF2-40B4-BE49-F238E27FC236}">
                <a16:creationId xmlns:a16="http://schemas.microsoft.com/office/drawing/2014/main" xmlns="" id="{1B37E295-E975-4576-9088-77FB9347107F}"/>
              </a:ext>
            </a:extLst>
          </p:cNvPr>
          <p:cNvSpPr/>
          <p:nvPr/>
        </p:nvSpPr>
        <p:spPr>
          <a:xfrm>
            <a:off x="3161424" y="3557450"/>
            <a:ext cx="2956987" cy="1471750"/>
          </a:xfrm>
          <a:prstGeom prst="cloudCallout">
            <a:avLst>
              <a:gd name="adj1" fmla="val -93541"/>
              <a:gd name="adj2" fmla="val 66425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756996"/>
              </p:ext>
            </p:extLst>
          </p:nvPr>
        </p:nvGraphicFramePr>
        <p:xfrm>
          <a:off x="342954" y="3012142"/>
          <a:ext cx="3024655" cy="443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11" imgW="1384200" imgH="203040" progId="Equation.DSMT4">
                  <p:embed/>
                </p:oleObj>
              </mc:Choice>
              <mc:Fallback>
                <p:oleObj name="Equation" r:id="rId11" imgW="1384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2954" y="3012142"/>
                        <a:ext cx="3024655" cy="443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728364" y="181761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701850" y="1550813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395130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7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30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9830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92746" y="3426148"/>
            <a:ext cx="6194448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614450"/>
              </p:ext>
            </p:extLst>
          </p:nvPr>
        </p:nvGraphicFramePr>
        <p:xfrm>
          <a:off x="4224981" y="1539344"/>
          <a:ext cx="3490907" cy="854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6" imgW="1765080" imgH="431640" progId="Equation.DSMT4">
                  <p:embed/>
                </p:oleObj>
              </mc:Choice>
              <mc:Fallback>
                <p:oleObj name="Equation" r:id="rId6" imgW="1765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24981" y="1539344"/>
                        <a:ext cx="3490907" cy="854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4115337" y="4498219"/>
            <a:ext cx="278427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308347" y="3999037"/>
            <a:ext cx="1199664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792095"/>
              </p:ext>
            </p:extLst>
          </p:nvPr>
        </p:nvGraphicFramePr>
        <p:xfrm>
          <a:off x="784652" y="5626270"/>
          <a:ext cx="20494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8" imgW="1015920" imgH="215640" progId="Equation.DSMT4">
                  <p:embed/>
                </p:oleObj>
              </mc:Choice>
              <mc:Fallback>
                <p:oleObj name="Equation" r:id="rId8" imgW="10159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4652" y="5626270"/>
                        <a:ext cx="2049462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5894214" y="1634812"/>
            <a:ext cx="69327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542265"/>
              </p:ext>
            </p:extLst>
          </p:nvPr>
        </p:nvGraphicFramePr>
        <p:xfrm>
          <a:off x="1271588" y="4541838"/>
          <a:ext cx="290830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10" imgW="1218960" imgH="203040" progId="Equation.DSMT4">
                  <p:embed/>
                </p:oleObj>
              </mc:Choice>
              <mc:Fallback>
                <p:oleObj name="Equation" r:id="rId10" imgW="1218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71588" y="4541838"/>
                        <a:ext cx="2908300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>
            <a:off x="8728364" y="187033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822873" y="1704087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413847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48018"/>
              </p:ext>
            </p:extLst>
          </p:nvPr>
        </p:nvGraphicFramePr>
        <p:xfrm>
          <a:off x="1155700" y="5048250"/>
          <a:ext cx="2690813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14" imgW="1066680" imgH="215640" progId="Equation.DSMT4">
                  <p:embed/>
                </p:oleObj>
              </mc:Choice>
              <mc:Fallback>
                <p:oleObj name="Equation" r:id="rId14" imgW="10666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55700" y="5048250"/>
                        <a:ext cx="2690813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22165" y="1598176"/>
            <a:ext cx="608450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623736"/>
              </p:ext>
            </p:extLst>
          </p:nvPr>
        </p:nvGraphicFramePr>
        <p:xfrm>
          <a:off x="2803109" y="1677193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16" imgW="878040" imgH="412920" progId="Equation.DSMT4">
                  <p:embed/>
                </p:oleObj>
              </mc:Choice>
              <mc:Fallback>
                <p:oleObj name="Equation" r:id="rId16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03109" y="1677193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018982"/>
              </p:ext>
            </p:extLst>
          </p:nvPr>
        </p:nvGraphicFramePr>
        <p:xfrm>
          <a:off x="1630363" y="2443163"/>
          <a:ext cx="18161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18" imgW="901440" imgH="190440" progId="Equation.DSMT4">
                  <p:embed/>
                </p:oleObj>
              </mc:Choice>
              <mc:Fallback>
                <p:oleObj name="Equation" r:id="rId18" imgW="901440" imgH="1904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363" y="2443163"/>
                        <a:ext cx="18161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3522398" y="2300695"/>
            <a:ext cx="319705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4578769" y="994232"/>
            <a:ext cx="101183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80434" y="2892403"/>
            <a:ext cx="643902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(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ABC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)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227783"/>
              </p:ext>
            </p:extLst>
          </p:nvPr>
        </p:nvGraphicFramePr>
        <p:xfrm>
          <a:off x="967510" y="3001618"/>
          <a:ext cx="1479898" cy="411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20" imgW="685800" imgH="190440" progId="Equation.DSMT4">
                  <p:embed/>
                </p:oleObj>
              </mc:Choice>
              <mc:Fallback>
                <p:oleObj name="Equation" r:id="rId20" imgW="6858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67510" y="3001618"/>
                        <a:ext cx="1479898" cy="411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719534"/>
              </p:ext>
            </p:extLst>
          </p:nvPr>
        </p:nvGraphicFramePr>
        <p:xfrm>
          <a:off x="1092206" y="3566972"/>
          <a:ext cx="1479898" cy="38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22" imgW="736560" imgH="190440" progId="Equation.DSMT4">
                  <p:embed/>
                </p:oleObj>
              </mc:Choice>
              <mc:Fallback>
                <p:oleObj name="Equation" r:id="rId22" imgW="736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92206" y="3566972"/>
                        <a:ext cx="1479898" cy="382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863138"/>
              </p:ext>
            </p:extLst>
          </p:nvPr>
        </p:nvGraphicFramePr>
        <p:xfrm>
          <a:off x="2533075" y="4128655"/>
          <a:ext cx="925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24" imgW="444240" imgH="190440" progId="Equation.DSMT4">
                  <p:embed/>
                </p:oleObj>
              </mc:Choice>
              <mc:Fallback>
                <p:oleObj name="Equation" r:id="rId24" imgW="4442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533075" y="4128655"/>
                        <a:ext cx="925513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9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  <p:bldP spid="33" grpId="0"/>
      <p:bldP spid="38" grpId="0"/>
      <p:bldP spid="39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HĐ3: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7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282120"/>
              </p:ext>
            </p:extLst>
          </p:nvPr>
        </p:nvGraphicFramePr>
        <p:xfrm>
          <a:off x="1869884" y="2225675"/>
          <a:ext cx="50911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6" imgW="2412720" imgH="393480" progId="Equation.DSMT4">
                  <p:embed/>
                </p:oleObj>
              </mc:Choice>
              <mc:Fallback>
                <p:oleObj name="Equation" r:id="rId6" imgW="2412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884" y="2225675"/>
                        <a:ext cx="509111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855065"/>
              </p:ext>
            </p:extLst>
          </p:nvPr>
        </p:nvGraphicFramePr>
        <p:xfrm>
          <a:off x="2324754" y="3695700"/>
          <a:ext cx="2411412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8" imgW="1143000" imgH="393480" progId="Equation.DSMT4">
                  <p:embed/>
                </p:oleObj>
              </mc:Choice>
              <mc:Fallback>
                <p:oleObj name="Equation" r:id="rId8" imgW="1143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754" y="3695700"/>
                        <a:ext cx="2411412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89" y="1952046"/>
            <a:ext cx="3785411" cy="34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562904" y="4703046"/>
            <a:ext cx="11418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c),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577198"/>
              </p:ext>
            </p:extLst>
          </p:nvPr>
        </p:nvGraphicFramePr>
        <p:xfrm>
          <a:off x="3018644" y="3122596"/>
          <a:ext cx="1023631" cy="42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11" imgW="457200" imgH="190440" progId="Equation.DSMT4">
                  <p:embed/>
                </p:oleObj>
              </mc:Choice>
              <mc:Fallback>
                <p:oleObj name="Equation" r:id="rId11" imgW="4572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18644" y="3122596"/>
                        <a:ext cx="1023631" cy="426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843503"/>
              </p:ext>
            </p:extLst>
          </p:nvPr>
        </p:nvGraphicFramePr>
        <p:xfrm>
          <a:off x="4337050" y="1704975"/>
          <a:ext cx="494347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13" imgW="2527200" imgH="203040" progId="Equation.DSMT4">
                  <p:embed/>
                </p:oleObj>
              </mc:Choice>
              <mc:Fallback>
                <p:oleObj name="Equation" r:id="rId13" imgW="252720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050" y="1704975"/>
                        <a:ext cx="4943475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75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xmlns="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xmlns="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xmlns="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xmlns="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xmlns="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xmlns="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xmlns="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xmlns="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xmlns="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xmlns="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054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380347" y="3400834"/>
            <a:ext cx="795112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AB, AC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M, N.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186258"/>
              </p:ext>
            </p:extLst>
          </p:nvPr>
        </p:nvGraphicFramePr>
        <p:xfrm>
          <a:off x="1961300" y="3514072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6" imgW="878040" imgH="412920" progId="Equation.DSMT4">
                  <p:embed/>
                </p:oleObj>
              </mc:Choice>
              <mc:Fallback>
                <p:oleObj name="Equation" r:id="rId6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61300" y="3514072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" y="1215938"/>
            <a:ext cx="1065572" cy="128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741585" y="1237466"/>
            <a:ext cx="11450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153546"/>
              </p:ext>
            </p:extLst>
          </p:nvPr>
        </p:nvGraphicFramePr>
        <p:xfrm>
          <a:off x="2836555" y="4555854"/>
          <a:ext cx="24114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9" imgW="2411280" imgH="830160" progId="Equation.DSMT4">
                  <p:embed/>
                </p:oleObj>
              </mc:Choice>
              <mc:Fallback>
                <p:oleObj name="Equation" r:id="rId9" imgW="2411280" imgH="830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36555" y="4555854"/>
                        <a:ext cx="2411413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814" name="Picture 4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35" y="2739890"/>
            <a:ext cx="4451485" cy="319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8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51997" y="1353421"/>
            <a:ext cx="82772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minh</a:t>
            </a:r>
          </a:p>
          <a:p>
            <a:pPr algn="just">
              <a:lnSpc>
                <a:spcPts val="40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N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 (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11).</a:t>
            </a: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BMNP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BP = MN</a:t>
            </a:r>
          </a:p>
          <a:p>
            <a:pPr algn="just">
              <a:lnSpc>
                <a:spcPts val="40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NP // AB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159799"/>
              </p:ext>
            </p:extLst>
          </p:nvPr>
        </p:nvGraphicFramePr>
        <p:xfrm>
          <a:off x="5841646" y="3319613"/>
          <a:ext cx="1527341" cy="857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6" imgW="723600" imgH="406080" progId="Equation.DSMT4">
                  <p:embed/>
                </p:oleObj>
              </mc:Choice>
              <mc:Fallback>
                <p:oleObj name="Equation" r:id="rId6" imgW="7236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41646" y="3319613"/>
                        <a:ext cx="1527341" cy="857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51997" y="4674750"/>
            <a:ext cx="7829485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 // 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Vậy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7305550" y="3434261"/>
            <a:ext cx="251938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279618"/>
              </p:ext>
            </p:extLst>
          </p:nvPr>
        </p:nvGraphicFramePr>
        <p:xfrm>
          <a:off x="1056154" y="5383882"/>
          <a:ext cx="24114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9" imgW="2411280" imgH="830160" progId="Equation.DSMT4">
                  <p:embed/>
                </p:oleObj>
              </mc:Choice>
              <mc:Fallback>
                <p:oleObj name="Equation" r:id="rId9" imgW="2411280" imgH="830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56154" y="5383882"/>
                        <a:ext cx="2411413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250" y="701845"/>
            <a:ext cx="3954751" cy="289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4318"/>
              </p:ext>
            </p:extLst>
          </p:nvPr>
        </p:nvGraphicFramePr>
        <p:xfrm>
          <a:off x="1465263" y="3873500"/>
          <a:ext cx="163988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12" imgW="812520" imgH="406080" progId="Equation.DSMT4">
                  <p:embed/>
                </p:oleObj>
              </mc:Choice>
              <mc:Fallback>
                <p:oleObj name="Equation" r:id="rId12" imgW="812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65263" y="3873500"/>
                        <a:ext cx="1639887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072673"/>
              </p:ext>
            </p:extLst>
          </p:nvPr>
        </p:nvGraphicFramePr>
        <p:xfrm>
          <a:off x="6607549" y="4589715"/>
          <a:ext cx="1535572" cy="805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14" imgW="774360" imgH="406080" progId="Equation.DSMT4">
                  <p:embed/>
                </p:oleObj>
              </mc:Choice>
              <mc:Fallback>
                <p:oleObj name="Equation" r:id="rId14" imgW="7743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07549" y="4589715"/>
                        <a:ext cx="1535572" cy="805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8209291" y="4630055"/>
            <a:ext cx="251744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51997" y="1313080"/>
            <a:ext cx="118562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ý: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 quả trên vẫn đúng cho trường hợp đường thẳng d song song với một cạnh của tam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 và cắt phần kéo dài của hai cạnh còn lại. 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2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Chẳng hạn, ta cũng có dãy tỉ số bằng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12a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12b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964714"/>
              </p:ext>
            </p:extLst>
          </p:nvPr>
        </p:nvGraphicFramePr>
        <p:xfrm>
          <a:off x="7483579" y="2339114"/>
          <a:ext cx="2411412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6" imgW="2411280" imgH="830160" progId="Equation.DSMT4">
                  <p:embed/>
                </p:oleObj>
              </mc:Choice>
              <mc:Fallback>
                <p:oleObj name="Equation" r:id="rId6" imgW="2411280" imgH="8301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579" y="2339114"/>
                        <a:ext cx="2411412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34" y="3236611"/>
            <a:ext cx="728662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7" y="4030715"/>
            <a:ext cx="2255716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51997" y="1353421"/>
            <a:ext cx="118562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5: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ình 13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cho biết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 = 4, BC = 3, AM = 3, MN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//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Tính độ dài đoạn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18" y="4641284"/>
            <a:ext cx="1645843" cy="19127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22418" y="2584007"/>
            <a:ext cx="8351716" cy="3997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 tam giác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với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//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có 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		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(hệ quả của định lí Thalès).</a:t>
            </a:r>
          </a:p>
          <a:p>
            <a:pPr algn="just">
              <a:lnSpc>
                <a:spcPts val="4400"/>
              </a:lnSpc>
            </a:pP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 = 4, BC = 3, AM = 3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 ra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004480"/>
              </p:ext>
            </p:extLst>
          </p:nvPr>
        </p:nvGraphicFramePr>
        <p:xfrm>
          <a:off x="2197659" y="3637951"/>
          <a:ext cx="1567518" cy="82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7" imgW="1528920" imgH="803160" progId="Equation.DSMT4">
                  <p:embed/>
                </p:oleObj>
              </mc:Choice>
              <mc:Fallback>
                <p:oleObj name="Equation" r:id="rId7" imgW="1528920" imgH="80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7659" y="3637951"/>
                        <a:ext cx="1567518" cy="82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117686"/>
              </p:ext>
            </p:extLst>
          </p:nvPr>
        </p:nvGraphicFramePr>
        <p:xfrm>
          <a:off x="5729529" y="4748704"/>
          <a:ext cx="1315976" cy="90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9" imgW="571320" imgH="393480" progId="Equation.DSMT4">
                  <p:embed/>
                </p:oleObj>
              </mc:Choice>
              <mc:Fallback>
                <p:oleObj name="Equation" r:id="rId9" imgW="571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29529" y="4748704"/>
                        <a:ext cx="1315976" cy="90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996446"/>
              </p:ext>
            </p:extLst>
          </p:nvPr>
        </p:nvGraphicFramePr>
        <p:xfrm>
          <a:off x="1578565" y="5671398"/>
          <a:ext cx="2626163" cy="9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11" imgW="1079280" imgH="393480" progId="Equation.DSMT4">
                  <p:embed/>
                </p:oleObj>
              </mc:Choice>
              <mc:Fallback>
                <p:oleObj name="Equation" r:id="rId11" imgW="1079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78565" y="5671398"/>
                        <a:ext cx="2626163" cy="957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689" y="1938196"/>
            <a:ext cx="4423256" cy="281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1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9793" y="-389558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902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Hệ quả của đ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ịnh lí Thalès: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1086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204004"/>
              </p:ext>
            </p:extLst>
          </p:nvPr>
        </p:nvGraphicFramePr>
        <p:xfrm>
          <a:off x="2314575" y="1888830"/>
          <a:ext cx="8778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6" imgW="406080" imgH="190440" progId="Equation.DSMT4">
                  <p:embed/>
                </p:oleObj>
              </mc:Choice>
              <mc:Fallback>
                <p:oleObj name="Equation" r:id="rId6" imgW="406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4575" y="1888830"/>
                        <a:ext cx="877888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807934"/>
              </p:ext>
            </p:extLst>
          </p:nvPr>
        </p:nvGraphicFramePr>
        <p:xfrm>
          <a:off x="5136216" y="4823189"/>
          <a:ext cx="1389063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8" imgW="749160" imgH="393480" progId="Equation.DSMT4">
                  <p:embed/>
                </p:oleObj>
              </mc:Choice>
              <mc:Fallback>
                <p:oleObj name="Equation" r:id="rId8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36216" y="4823189"/>
                        <a:ext cx="1389063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4198468" y="2176520"/>
            <a:ext cx="278427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083669"/>
              </p:ext>
            </p:extLst>
          </p:nvPr>
        </p:nvGraphicFramePr>
        <p:xfrm>
          <a:off x="956250" y="3294190"/>
          <a:ext cx="1460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10" imgW="723600" imgH="190440" progId="Equation.DSMT4">
                  <p:embed/>
                </p:oleObj>
              </mc:Choice>
              <mc:Fallback>
                <p:oleObj name="Equation" r:id="rId10" imgW="7236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56250" y="3294190"/>
                        <a:ext cx="1460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3931720" y="3622789"/>
            <a:ext cx="69327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423479"/>
              </p:ext>
            </p:extLst>
          </p:nvPr>
        </p:nvGraphicFramePr>
        <p:xfrm>
          <a:off x="1361444" y="2227857"/>
          <a:ext cx="2726337" cy="484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12" imgW="1143000" imgH="203040" progId="Equation.DSMT4">
                  <p:embed/>
                </p:oleObj>
              </mc:Choice>
              <mc:Fallback>
                <p:oleObj name="Equation" r:id="rId12" imgW="1143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61444" y="2227857"/>
                        <a:ext cx="2726337" cy="484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230312"/>
              </p:ext>
            </p:extLst>
          </p:nvPr>
        </p:nvGraphicFramePr>
        <p:xfrm>
          <a:off x="3958614" y="5525442"/>
          <a:ext cx="2078038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Equation" r:id="rId15" imgW="977760" imgH="393480" progId="Equation.DSMT4">
                  <p:embed/>
                </p:oleObj>
              </mc:Choice>
              <mc:Fallback>
                <p:oleObj name="Equation" r:id="rId15" imgW="97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958614" y="5525442"/>
                        <a:ext cx="2078038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8728364" y="187033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822873" y="1704087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413847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062383"/>
              </p:ext>
            </p:extLst>
          </p:nvPr>
        </p:nvGraphicFramePr>
        <p:xfrm>
          <a:off x="1411080" y="2749754"/>
          <a:ext cx="2177763" cy="512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Equation" r:id="rId18" imgW="863280" imgH="203040" progId="Equation.DSMT4">
                  <p:embed/>
                </p:oleObj>
              </mc:Choice>
              <mc:Fallback>
                <p:oleObj name="Equation" r:id="rId18" imgW="863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411080" y="2749754"/>
                        <a:ext cx="2177763" cy="512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12223" y="3635456"/>
            <a:ext cx="608450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771821"/>
              </p:ext>
            </p:extLst>
          </p:nvPr>
        </p:nvGraphicFramePr>
        <p:xfrm>
          <a:off x="779462" y="3740520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Equation" r:id="rId20" imgW="878040" imgH="412920" progId="Equation.DSMT4">
                  <p:embed/>
                </p:oleObj>
              </mc:Choice>
              <mc:Fallback>
                <p:oleObj name="Equation" r:id="rId20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79462" y="3740520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426510"/>
              </p:ext>
            </p:extLst>
          </p:nvPr>
        </p:nvGraphicFramePr>
        <p:xfrm>
          <a:off x="703263" y="4392613"/>
          <a:ext cx="183991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Equation" r:id="rId22" imgW="914400" imgH="190440" progId="Equation.DSMT4">
                  <p:embed/>
                </p:oleObj>
              </mc:Choice>
              <mc:Fallback>
                <p:oleObj name="Equation" r:id="rId22" imgW="914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3" y="4392613"/>
                        <a:ext cx="1839912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636568" y="4279365"/>
            <a:ext cx="3473979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668972"/>
              </p:ext>
            </p:extLst>
          </p:nvPr>
        </p:nvGraphicFramePr>
        <p:xfrm>
          <a:off x="946103" y="4945905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Equation" r:id="rId24" imgW="878040" imgH="412920" progId="Equation.DSMT4">
                  <p:embed/>
                </p:oleObj>
              </mc:Choice>
              <mc:Fallback>
                <p:oleObj name="Equation" r:id="rId24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46103" y="4945905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16375" y="4864399"/>
            <a:ext cx="10141035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(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. Do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669074"/>
              </p:ext>
            </p:extLst>
          </p:nvPr>
        </p:nvGraphicFramePr>
        <p:xfrm>
          <a:off x="2460625" y="4970463"/>
          <a:ext cx="14160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Equation" r:id="rId26" imgW="672840" imgH="190440" progId="Equation.DSMT4">
                  <p:embed/>
                </p:oleObj>
              </mc:Choice>
              <mc:Fallback>
                <p:oleObj name="Equation" r:id="rId26" imgW="6728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460625" y="4970463"/>
                        <a:ext cx="141605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866795"/>
              </p:ext>
            </p:extLst>
          </p:nvPr>
        </p:nvGraphicFramePr>
        <p:xfrm>
          <a:off x="1455356" y="5495369"/>
          <a:ext cx="1181212" cy="796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Equation" r:id="rId28" imgW="583920" imgH="393480" progId="Equation.DSMT4">
                  <p:embed/>
                </p:oleObj>
              </mc:Choice>
              <mc:Fallback>
                <p:oleObj name="Equation" r:id="rId28" imgW="583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455356" y="5495369"/>
                        <a:ext cx="1181212" cy="796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146100"/>
              </p:ext>
            </p:extLst>
          </p:nvPr>
        </p:nvGraphicFramePr>
        <p:xfrm>
          <a:off x="2179204" y="3519034"/>
          <a:ext cx="3653555" cy="8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Equation" r:id="rId30" imgW="1765080" imgH="431640" progId="Equation.DSMT4">
                  <p:embed/>
                </p:oleObj>
              </mc:Choice>
              <mc:Fallback>
                <p:oleObj name="Equation" r:id="rId30" imgW="1765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179204" y="3519034"/>
                        <a:ext cx="3653555" cy="89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9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09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07F067-8745-4BC8-B4BE-4513CFBB2FD0}"/>
              </a:ext>
            </a:extLst>
          </p:cNvPr>
          <p:cNvSpPr/>
          <p:nvPr/>
        </p:nvSpPr>
        <p:spPr>
          <a:xfrm>
            <a:off x="1995789" y="656352"/>
            <a:ext cx="6341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đo khảng cách giữa 2 điểm   và          như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18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mà không thể đo trực tiếp, người ta làm như sau (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19)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 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212" y="2155007"/>
            <a:ext cx="7996563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endParaRPr lang="en-US" sz="3200" dirty="0">
              <a:latin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</a:rPr>
              <a:t>            </a:t>
            </a:r>
            <a:r>
              <a:rPr lang="en-US" sz="3200" dirty="0" err="1">
                <a:latin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ts val="1600"/>
              </a:spcBef>
            </a:pPr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</a:rPr>
              <a:t>thẳng</a:t>
            </a:r>
            <a:r>
              <a:rPr lang="en-US" sz="3200">
                <a:latin typeface="Times New Roman" panose="02020603050405020304" pitchFamily="18" charset="0"/>
              </a:rPr>
              <a:t>      , từ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166919"/>
              </p:ext>
            </p:extLst>
          </p:nvPr>
        </p:nvGraphicFramePr>
        <p:xfrm>
          <a:off x="7382435" y="763928"/>
          <a:ext cx="356405" cy="38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5" imgW="164880" imgH="177480" progId="Equation.DSMT4">
                  <p:embed/>
                </p:oleObj>
              </mc:Choice>
              <mc:Fallback>
                <p:oleObj name="Equation" r:id="rId5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2435" y="763928"/>
                        <a:ext cx="356405" cy="383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693622"/>
              </p:ext>
            </p:extLst>
          </p:nvPr>
        </p:nvGraphicFramePr>
        <p:xfrm>
          <a:off x="8269420" y="750481"/>
          <a:ext cx="409451" cy="47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Equation" r:id="rId7" imgW="152280" imgH="177480" progId="Equation.DSMT4">
                  <p:embed/>
                </p:oleObj>
              </mc:Choice>
              <mc:Fallback>
                <p:oleObj name="Equation" r:id="rId7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69420" y="750481"/>
                        <a:ext cx="409451" cy="47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359869"/>
              </p:ext>
            </p:extLst>
          </p:nvPr>
        </p:nvGraphicFramePr>
        <p:xfrm>
          <a:off x="1481887" y="2742968"/>
          <a:ext cx="1228486" cy="436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9" imgW="571320" imgH="203040" progId="Equation.DSMT4">
                  <p:embed/>
                </p:oleObj>
              </mc:Choice>
              <mc:Fallback>
                <p:oleObj name="Equation" r:id="rId9" imgW="571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81887" y="2742968"/>
                        <a:ext cx="1228486" cy="436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706246"/>
              </p:ext>
            </p:extLst>
          </p:nvPr>
        </p:nvGraphicFramePr>
        <p:xfrm>
          <a:off x="4403906" y="4471427"/>
          <a:ext cx="665635" cy="37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11" imgW="291960" imgH="164880" progId="Equation.DSMT4">
                  <p:embed/>
                </p:oleObj>
              </mc:Choice>
              <mc:Fallback>
                <p:oleObj name="Equation" r:id="rId11" imgW="2919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03906" y="4471427"/>
                        <a:ext cx="665635" cy="376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258633"/>
              </p:ext>
            </p:extLst>
          </p:nvPr>
        </p:nvGraphicFramePr>
        <p:xfrm>
          <a:off x="4928407" y="3279263"/>
          <a:ext cx="436969" cy="405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13" imgW="177480" imgH="164880" progId="Equation.DSMT4">
                  <p:embed/>
                </p:oleObj>
              </mc:Choice>
              <mc:Fallback>
                <p:oleObj name="Equation" r:id="rId13" imgW="1774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8407" y="3279263"/>
                        <a:ext cx="436969" cy="405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229518"/>
              </p:ext>
            </p:extLst>
          </p:nvPr>
        </p:nvGraphicFramePr>
        <p:xfrm>
          <a:off x="4013549" y="3283214"/>
          <a:ext cx="483679" cy="36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Equation" r:id="rId15" imgW="527040" imgH="395280" progId="Equation.DSMT4">
                  <p:embed/>
                </p:oleObj>
              </mc:Choice>
              <mc:Fallback>
                <p:oleObj name="Equation" r:id="rId15" imgW="527040" imgH="395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13549" y="3283214"/>
                        <a:ext cx="483679" cy="36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534723"/>
              </p:ext>
            </p:extLst>
          </p:nvPr>
        </p:nvGraphicFramePr>
        <p:xfrm>
          <a:off x="1968896" y="3638160"/>
          <a:ext cx="1527340" cy="83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Equation" r:id="rId17" imgW="723600" imgH="393480" progId="Equation.DSMT4">
                  <p:embed/>
                </p:oleObj>
              </mc:Choice>
              <mc:Fallback>
                <p:oleObj name="Equation" r:id="rId17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68896" y="3638160"/>
                        <a:ext cx="1527340" cy="830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605994"/>
              </p:ext>
            </p:extLst>
          </p:nvPr>
        </p:nvGraphicFramePr>
        <p:xfrm>
          <a:off x="4799820" y="4940342"/>
          <a:ext cx="326322" cy="35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Equation" r:id="rId19" imgW="164880" imgH="177480" progId="Equation.DSMT4">
                  <p:embed/>
                </p:oleObj>
              </mc:Choice>
              <mc:Fallback>
                <p:oleObj name="Equation" r:id="rId19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820" y="4940342"/>
                        <a:ext cx="326322" cy="35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145044"/>
              </p:ext>
            </p:extLst>
          </p:nvPr>
        </p:nvGraphicFramePr>
        <p:xfrm>
          <a:off x="5699537" y="4893276"/>
          <a:ext cx="375853" cy="43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Equation" r:id="rId21" imgW="152280" imgH="177480" progId="Equation.DSMT4">
                  <p:embed/>
                </p:oleObj>
              </mc:Choice>
              <mc:Fallback>
                <p:oleObj name="Equation" r:id="rId21" imgW="1522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537" y="4893276"/>
                        <a:ext cx="375853" cy="438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776" y="1087993"/>
            <a:ext cx="3513129" cy="43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050225"/>
              </p:ext>
            </p:extLst>
          </p:nvPr>
        </p:nvGraphicFramePr>
        <p:xfrm>
          <a:off x="7752883" y="3272552"/>
          <a:ext cx="1162517" cy="412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Equation" r:id="rId24" imgW="1222200" imgH="433440" progId="Equation.DSMT4">
                  <p:embed/>
                </p:oleObj>
              </mc:Choice>
              <mc:Fallback>
                <p:oleObj name="Equation" r:id="rId24" imgW="1222200" imgH="433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752883" y="3272552"/>
                        <a:ext cx="1162517" cy="412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BEF0BE5-B79B-AEB3-BDFC-B621DFCF12C9}"/>
              </a:ext>
            </a:extLst>
          </p:cNvPr>
          <p:cNvSpPr/>
          <p:nvPr/>
        </p:nvSpPr>
        <p:spPr>
          <a:xfrm>
            <a:off x="839248" y="5373574"/>
            <a:ext cx="1073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 thích tại sao có thể xác định được khoảng 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 hai vị trí B và 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682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07F067-8745-4BC8-B4BE-4513CFBB2FD0}"/>
              </a:ext>
            </a:extLst>
          </p:cNvPr>
          <p:cNvSpPr/>
          <p:nvPr/>
        </p:nvSpPr>
        <p:spPr>
          <a:xfrm>
            <a:off x="1995789" y="823231"/>
            <a:ext cx="693305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1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42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 tam giác ABC có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	    </a:t>
            </a:r>
          </a:p>
          <a:p>
            <a:pPr algn="just">
              <a:lnSpc>
                <a:spcPts val="43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 MN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//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BC (định lí Thalès đảo)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9596" y="2521423"/>
            <a:ext cx="79965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</a:rPr>
              <a:t> 		</a:t>
            </a:r>
            <a:r>
              <a:rPr lang="vi-VN" sz="3200" dirty="0">
                <a:latin typeface="Times New Roman" panose="02020603050405020304" pitchFamily="18" charset="0"/>
              </a:rPr>
              <a:t>(hệ quả đ/l Thalès)</a:t>
            </a:r>
          </a:p>
          <a:p>
            <a:pPr>
              <a:lnSpc>
                <a:spcPts val="48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     Do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ts val="4800"/>
              </a:lnSpc>
            </a:pPr>
            <a:r>
              <a:rPr lang="vi-VN" sz="3200" dirty="0">
                <a:latin typeface="Times New Roman" panose="02020603050405020304" pitchFamily="18" charset="0"/>
              </a:rPr>
              <a:t>Vậy ta có thể xác định được khoảng cách giữa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</a:rPr>
              <a:t>hai vị trí B và C.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024" y="1087992"/>
            <a:ext cx="3549881" cy="442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228543"/>
              </p:ext>
            </p:extLst>
          </p:nvPr>
        </p:nvGraphicFramePr>
        <p:xfrm>
          <a:off x="5701762" y="1242943"/>
          <a:ext cx="152717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6" imgW="1527120" imgH="830160" progId="Equation.DSMT4">
                  <p:embed/>
                </p:oleObj>
              </mc:Choice>
              <mc:Fallback>
                <p:oleObj name="Equation" r:id="rId6" imgW="1527120" imgH="830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01762" y="1242943"/>
                        <a:ext cx="1527175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481901"/>
              </p:ext>
            </p:extLst>
          </p:nvPr>
        </p:nvGraphicFramePr>
        <p:xfrm>
          <a:off x="2218766" y="2521423"/>
          <a:ext cx="1492623" cy="784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8" imgW="749160" imgH="393480" progId="Equation.DSMT4">
                  <p:embed/>
                </p:oleObj>
              </mc:Choice>
              <mc:Fallback>
                <p:oleObj name="Equation" r:id="rId8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18766" y="2521423"/>
                        <a:ext cx="1492623" cy="784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827613"/>
              </p:ext>
            </p:extLst>
          </p:nvPr>
        </p:nvGraphicFramePr>
        <p:xfrm>
          <a:off x="2861807" y="3173506"/>
          <a:ext cx="1755018" cy="755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Equation" r:id="rId10" imgW="914400" imgH="393480" progId="Equation.DSMT4">
                  <p:embed/>
                </p:oleObj>
              </mc:Choice>
              <mc:Fallback>
                <p:oleObj name="Equation" r:id="rId10" imgW="914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61807" y="3173506"/>
                        <a:ext cx="1755018" cy="755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20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5FE17B7-0B29-42F7-9F5D-E9FC82F61E90}"/>
              </a:ext>
            </a:extLst>
          </p:cNvPr>
          <p:cNvSpPr/>
          <p:nvPr/>
        </p:nvSpPr>
        <p:spPr>
          <a:xfrm>
            <a:off x="3736521" y="1310716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51377" y="3634717"/>
            <a:ext cx="5406596" cy="3223283"/>
          </a:xfrm>
          <a:prstGeom prst="rect">
            <a:avLst/>
          </a:prstGeom>
        </p:spPr>
      </p:pic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156" y="349806"/>
            <a:ext cx="11250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Games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)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Sea Games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xmlns="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xmlns="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8839" y="131869"/>
            <a:ext cx="7822871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xmlns="" id="{D0480C47-4F80-4FE0-9484-493D8BF7A24E}"/>
              </a:ext>
            </a:extLst>
          </p:cNvPr>
          <p:cNvGrpSpPr/>
          <p:nvPr/>
        </p:nvGrpSpPr>
        <p:grpSpPr>
          <a:xfrm>
            <a:off x="2765969" y="250362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xmlns="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xmlns="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xmlns="" id="{6C2C5778-8E88-461F-B0DE-095FC9D9B0B6}"/>
              </a:ext>
            </a:extLst>
          </p:cNvPr>
          <p:cNvGrpSpPr/>
          <p:nvPr/>
        </p:nvGrpSpPr>
        <p:grpSpPr>
          <a:xfrm rot="-10800000">
            <a:off x="9751671" y="1467867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xmlns="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xmlns="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xmlns="" id="{E155CCAB-0A62-4433-B7E8-DF0A2034F18F}"/>
              </a:ext>
            </a:extLst>
          </p:cNvPr>
          <p:cNvGrpSpPr/>
          <p:nvPr/>
        </p:nvGrpSpPr>
        <p:grpSpPr>
          <a:xfrm rot="-5400000">
            <a:off x="2815339" y="1449051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xmlns="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xmlns="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xmlns="" id="{F57C3AD0-3DF8-4B07-BC5B-72D58D3EA930}"/>
              </a:ext>
            </a:extLst>
          </p:cNvPr>
          <p:cNvGrpSpPr/>
          <p:nvPr/>
        </p:nvGrpSpPr>
        <p:grpSpPr>
          <a:xfrm rot="5400000">
            <a:off x="9737816" y="210698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xmlns="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xmlns="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xmlns="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xmlns="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8" y="216899"/>
            <a:ext cx="73856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đảo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 trong tam giác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Tính được độ dài đoạn thẳng bằng cách sử dụng 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800" dirty="0"/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Giải quyết được một số vấn đề thực tiễn gắn với việc vận dụng 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805408" y="1492545"/>
            <a:ext cx="6432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grpSp>
        <p:nvGrpSpPr>
          <p:cNvPr id="86" name="Group 23"/>
          <p:cNvGrpSpPr/>
          <p:nvPr/>
        </p:nvGrpSpPr>
        <p:grpSpPr>
          <a:xfrm>
            <a:off x="3747929" y="2468881"/>
            <a:ext cx="3982916" cy="556258"/>
            <a:chOff x="0" y="0"/>
            <a:chExt cx="74362304" cy="4006111"/>
          </a:xfrm>
          <a:solidFill>
            <a:srgbClr val="00FF00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3755568" y="2420542"/>
            <a:ext cx="3971399" cy="65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330187" y="5801404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PHẨM CHẤT</a:t>
            </a: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5FE17B7-0B29-42F7-9F5D-E9FC82F61E90}"/>
              </a:ext>
            </a:extLst>
          </p:cNvPr>
          <p:cNvSpPr/>
          <p:nvPr/>
        </p:nvSpPr>
        <p:spPr>
          <a:xfrm>
            <a:off x="3907147" y="1282102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51377" y="3634717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429FBD-C62A-4B78-B188-3CE5FC4520CC}"/>
              </a:ext>
            </a:extLst>
          </p:cNvPr>
          <p:cNvSpPr/>
          <p:nvPr/>
        </p:nvSpPr>
        <p:spPr>
          <a:xfrm>
            <a:off x="2670249" y="368900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3976" y="4468054"/>
            <a:ext cx="12054465" cy="23596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69888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74" y="1333433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59546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911751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         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08690"/>
            <a:ext cx="5693639" cy="9437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74DFC1F2-8E1B-41A9-8AD5-68BF4D59F3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443596"/>
              </p:ext>
            </p:extLst>
          </p:nvPr>
        </p:nvGraphicFramePr>
        <p:xfrm>
          <a:off x="678945" y="6209148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13" imgW="698400" imgH="342720" progId="Equation.DSMT4">
                  <p:embed/>
                </p:oleObj>
              </mc:Choice>
              <mc:Fallback>
                <p:oleObj name="Equation" r:id="rId13" imgW="698400" imgH="342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74DFC1F2-8E1B-41A9-8AD5-68BF4D59F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8945" y="6209148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C3CE555C-9B64-41CD-939A-BB8CDEB39A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122598"/>
              </p:ext>
            </p:extLst>
          </p:nvPr>
        </p:nvGraphicFramePr>
        <p:xfrm>
          <a:off x="973138" y="5111750"/>
          <a:ext cx="1473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Equation" r:id="rId15" imgW="1473120" imgH="355320" progId="Equation.DSMT4">
                  <p:embed/>
                </p:oleObj>
              </mc:Choice>
              <mc:Fallback>
                <p:oleObj name="Equation" r:id="rId15" imgW="1473120" imgH="35532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C3CE555C-9B64-41CD-939A-BB8CDEB39A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73138" y="5111750"/>
                        <a:ext cx="14732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7403E9AB-65EF-4F28-B6DE-FF8E981179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412192"/>
              </p:ext>
            </p:extLst>
          </p:nvPr>
        </p:nvGraphicFramePr>
        <p:xfrm>
          <a:off x="7146925" y="5111750"/>
          <a:ext cx="1409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Equation" r:id="rId17" imgW="1409400" imgH="355320" progId="Equation.DSMT4">
                  <p:embed/>
                </p:oleObj>
              </mc:Choice>
              <mc:Fallback>
                <p:oleObj name="Equation" r:id="rId17" imgW="1409400" imgH="35532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7403E9AB-65EF-4F28-B6DE-FF8E981179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146925" y="5111750"/>
                        <a:ext cx="1409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51CEE58D-1B6C-4B7D-9AA4-4D02C25DB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549048"/>
              </p:ext>
            </p:extLst>
          </p:nvPr>
        </p:nvGraphicFramePr>
        <p:xfrm>
          <a:off x="8117174" y="6157604"/>
          <a:ext cx="1219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Equation" r:id="rId19" imgW="1218960" imgH="342720" progId="Equation.DSMT4">
                  <p:embed/>
                </p:oleObj>
              </mc:Choice>
              <mc:Fallback>
                <p:oleObj name="Equation" r:id="rId19" imgW="1218960" imgH="34272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51CEE58D-1B6C-4B7D-9AA4-4D02C25DB1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117174" y="6157604"/>
                        <a:ext cx="1219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41"/>
          <p:cNvSpPr>
            <a:spLocks noChangeArrowheads="1"/>
          </p:cNvSpPr>
          <p:nvPr/>
        </p:nvSpPr>
        <p:spPr bwMode="auto">
          <a:xfrm>
            <a:off x="660257" y="3830757"/>
            <a:ext cx="5561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600" name="Picture 3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252" y="1848405"/>
            <a:ext cx="3925290" cy="294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306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592095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30555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854245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2989611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80" y="3449782"/>
            <a:ext cx="11978640" cy="14547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741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2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2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-127296"/>
            <a:ext cx="2889754" cy="1414395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336426"/>
              </p:ext>
            </p:extLst>
          </p:nvPr>
        </p:nvGraphicFramePr>
        <p:xfrm>
          <a:off x="2017713" y="4830763"/>
          <a:ext cx="1425575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15" imgW="1206360" imgH="838080" progId="Equation.DSMT4">
                  <p:embed/>
                </p:oleObj>
              </mc:Choice>
              <mc:Fallback>
                <p:oleObj name="Equation" r:id="rId15" imgW="12063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17713" y="4830763"/>
                        <a:ext cx="1425575" cy="98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053493"/>
              </p:ext>
            </p:extLst>
          </p:nvPr>
        </p:nvGraphicFramePr>
        <p:xfrm>
          <a:off x="8420100" y="5091113"/>
          <a:ext cx="14922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Equation" r:id="rId17" imgW="1193760" imgH="380880" progId="Equation.DSMT4">
                  <p:embed/>
                </p:oleObj>
              </mc:Choice>
              <mc:Fallback>
                <p:oleObj name="Equation" r:id="rId17" imgW="11937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20100" y="5091113"/>
                        <a:ext cx="1492250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605906"/>
              </p:ext>
            </p:extLst>
          </p:nvPr>
        </p:nvGraphicFramePr>
        <p:xfrm>
          <a:off x="1882775" y="6132513"/>
          <a:ext cx="166687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Equation" r:id="rId19" imgW="1409400" imgH="393480" progId="Equation.DSMT4">
                  <p:embed/>
                </p:oleObj>
              </mc:Choice>
              <mc:Fallback>
                <p:oleObj name="Equation" r:id="rId19" imgW="1409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882775" y="6132513"/>
                        <a:ext cx="166687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019207"/>
              </p:ext>
            </p:extLst>
          </p:nvPr>
        </p:nvGraphicFramePr>
        <p:xfrm>
          <a:off x="8461375" y="6111875"/>
          <a:ext cx="14668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Equation" r:id="rId21" imgW="1143000" imgH="393480" progId="Equation.DSMT4">
                  <p:embed/>
                </p:oleObj>
              </mc:Choice>
              <mc:Fallback>
                <p:oleObj name="Equation" r:id="rId21" imgW="1143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461375" y="6111875"/>
                        <a:ext cx="1466850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06680" y="3366085"/>
            <a:ext cx="80532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spcAft>
                <a:spcPts val="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Hình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dirty="0" err="1" smtClean="0">
                <a:latin typeface="VNI-Times"/>
                <a:ea typeface="Times New Roman"/>
              </a:rPr>
              <a:t>vẽ</a:t>
            </a:r>
            <a:r>
              <a:rPr lang="en-US" sz="3200" dirty="0" smtClean="0">
                <a:latin typeface="VNI-Times"/>
                <a:ea typeface="Times New Roman"/>
              </a:rPr>
              <a:t> </a:t>
            </a:r>
            <a:r>
              <a:rPr lang="en-US" sz="3200" dirty="0" err="1" smtClean="0">
                <a:latin typeface="VNI-Times"/>
                <a:ea typeface="Times New Roman"/>
              </a:rPr>
              <a:t>bên</a:t>
            </a:r>
            <a:r>
              <a:rPr lang="en-US" sz="3200" dirty="0" smtClean="0">
                <a:latin typeface="VNI-Times"/>
                <a:ea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cho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i="1" dirty="0">
                <a:latin typeface="VNI-Times"/>
                <a:ea typeface="Times New Roman"/>
              </a:rPr>
              <a:t>MN // BC</a:t>
            </a:r>
            <a:r>
              <a:rPr lang="en-US" sz="3200" dirty="0">
                <a:latin typeface="VNI-Times"/>
                <a:ea typeface="Times New Roman"/>
              </a:rPr>
              <a:t>. </a:t>
            </a:r>
            <a:r>
              <a:rPr lang="en-US" sz="3200" i="1" dirty="0">
                <a:latin typeface="VNI-Times"/>
                <a:ea typeface="Times New Roman"/>
              </a:rPr>
              <a:t>AM = 2cm, MB = 3cm, </a:t>
            </a:r>
            <a:r>
              <a:rPr lang="en-US" sz="3200" i="1" dirty="0">
                <a:latin typeface="VNI-Times"/>
                <a:ea typeface="Times New Roman"/>
                <a:cs typeface="Times New Roman"/>
              </a:rPr>
              <a:t>BC = 6cm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.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Khi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latin typeface="VNI-Times"/>
                <a:ea typeface="Times New Roman"/>
                <a:cs typeface="Times New Roman"/>
              </a:rPr>
              <a:t>đó</a:t>
            </a:r>
            <a:r>
              <a:rPr lang="en-US" sz="3200" dirty="0" smtClean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latin typeface="VNI-Times"/>
                <a:ea typeface="Times New Roman"/>
                <a:cs typeface="Times New Roman"/>
              </a:rPr>
              <a:t>độ</a:t>
            </a:r>
            <a:r>
              <a:rPr lang="en-US" sz="3200" dirty="0" smtClean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latin typeface="VNI-Times"/>
                <a:ea typeface="Times New Roman"/>
                <a:cs typeface="Times New Roman"/>
              </a:rPr>
              <a:t>dài</a:t>
            </a:r>
            <a:r>
              <a:rPr lang="en-US" sz="3200" dirty="0" smtClean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latin typeface="VNI-Times"/>
                <a:ea typeface="Times New Roman"/>
                <a:cs typeface="Times New Roman"/>
              </a:rPr>
              <a:t>của</a:t>
            </a:r>
            <a:r>
              <a:rPr lang="en-US" sz="3200" dirty="0" smtClean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latin typeface="VNI-Times"/>
                <a:ea typeface="Times New Roman"/>
                <a:cs typeface="Times New Roman"/>
              </a:rPr>
              <a:t>đoạn</a:t>
            </a:r>
            <a:r>
              <a:rPr lang="en-US" sz="3200" dirty="0" smtClean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latin typeface="VNI-Times"/>
                <a:ea typeface="Times New Roman"/>
                <a:cs typeface="Times New Roman"/>
              </a:rPr>
              <a:t>thẳng</a:t>
            </a:r>
            <a:r>
              <a:rPr lang="en-US" sz="3200" dirty="0" smtClean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i="1" dirty="0">
                <a:latin typeface="VNI-Times"/>
                <a:ea typeface="Times New Roman"/>
                <a:cs typeface="Times New Roman"/>
              </a:rPr>
              <a:t>MN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latin typeface="VNI-Times"/>
                <a:ea typeface="Times New Roman"/>
                <a:cs typeface="Times New Roman"/>
              </a:rPr>
              <a:t>là</a:t>
            </a:r>
            <a:r>
              <a:rPr lang="en-US" sz="3200" dirty="0" smtClean="0">
                <a:latin typeface="VNI-Times"/>
                <a:ea typeface="Times New Roman"/>
                <a:cs typeface="Times New Roman"/>
              </a:rPr>
              <a:t>:</a:t>
            </a:r>
            <a:endParaRPr lang="en-US" sz="3200" dirty="0"/>
          </a:p>
        </p:txBody>
      </p:sp>
      <p:pic>
        <p:nvPicPr>
          <p:cNvPr id="13688" name="Picture 37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346" y="2185642"/>
            <a:ext cx="3846313" cy="263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722568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13822" y="3839699"/>
            <a:ext cx="12085322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           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482207"/>
              </p:ext>
            </p:extLst>
          </p:nvPr>
        </p:nvGraphicFramePr>
        <p:xfrm>
          <a:off x="2244725" y="5057775"/>
          <a:ext cx="1106488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Equation" r:id="rId13" imgW="914400" imgH="380880" progId="Equation.DSMT4">
                  <p:embed/>
                </p:oleObj>
              </mc:Choice>
              <mc:Fallback>
                <p:oleObj name="Equation" r:id="rId13" imgW="9144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44725" y="5057775"/>
                        <a:ext cx="1106488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242326"/>
              </p:ext>
            </p:extLst>
          </p:nvPr>
        </p:nvGraphicFramePr>
        <p:xfrm>
          <a:off x="2279650" y="6097588"/>
          <a:ext cx="10001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15" imgW="825480" imgH="380880" progId="Equation.DSMT4">
                  <p:embed/>
                </p:oleObj>
              </mc:Choice>
              <mc:Fallback>
                <p:oleObj name="Equation" r:id="rId15" imgW="82548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279650" y="6097588"/>
                        <a:ext cx="1000125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798757"/>
              </p:ext>
            </p:extLst>
          </p:nvPr>
        </p:nvGraphicFramePr>
        <p:xfrm>
          <a:off x="8433864" y="4821240"/>
          <a:ext cx="953024" cy="99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Equation" r:id="rId17" imgW="787320" imgH="825480" progId="Equation.DSMT4">
                  <p:embed/>
                </p:oleObj>
              </mc:Choice>
              <mc:Fallback>
                <p:oleObj name="Equation" r:id="rId17" imgW="78732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33864" y="4821240"/>
                        <a:ext cx="953024" cy="997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122549"/>
              </p:ext>
            </p:extLst>
          </p:nvPr>
        </p:nvGraphicFramePr>
        <p:xfrm>
          <a:off x="8431890" y="5884597"/>
          <a:ext cx="961348" cy="93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Equation" r:id="rId19" imgW="863280" imgH="838080" progId="Equation.DSMT4">
                  <p:embed/>
                </p:oleObj>
              </mc:Choice>
              <mc:Fallback>
                <p:oleObj name="Equation" r:id="rId19" imgW="8632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431890" y="5884597"/>
                        <a:ext cx="961348" cy="93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27" name="Picture 29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09" y="2057401"/>
            <a:ext cx="3562922" cy="278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0A4145BA-1433-D127-E43D-05C335CBB5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034023"/>
              </p:ext>
            </p:extLst>
          </p:nvPr>
        </p:nvGraphicFramePr>
        <p:xfrm>
          <a:off x="2404406" y="4164251"/>
          <a:ext cx="1098181" cy="463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22" imgW="126720" imgH="139680" progId="Equation.DSMT4">
                  <p:embed/>
                </p:oleObj>
              </mc:Choice>
              <mc:Fallback>
                <p:oleObj name="Equation" r:id="rId22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404406" y="4164251"/>
                        <a:ext cx="1098181" cy="463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78700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51143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22489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77358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290894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7" y="3348318"/>
            <a:ext cx="8443432" cy="14863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31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	   , P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BC.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  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    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-207961"/>
            <a:ext cx="2889754" cy="1414395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24780"/>
              </p:ext>
            </p:extLst>
          </p:nvPr>
        </p:nvGraphicFramePr>
        <p:xfrm>
          <a:off x="5045639" y="3361765"/>
          <a:ext cx="1790623" cy="865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Equation" r:id="rId15" imgW="1739880" imgH="838080" progId="Equation.DSMT4">
                  <p:embed/>
                </p:oleObj>
              </mc:Choice>
              <mc:Fallback>
                <p:oleObj name="Equation" r:id="rId15" imgW="1739880" imgH="8380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45639" y="3361765"/>
                        <a:ext cx="1790623" cy="865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898177"/>
              </p:ext>
            </p:extLst>
          </p:nvPr>
        </p:nvGraphicFramePr>
        <p:xfrm>
          <a:off x="1757363" y="4870450"/>
          <a:ext cx="2082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Equation" r:id="rId17" imgW="2082600" imgH="838080" progId="Equation.DSMT4">
                  <p:embed/>
                </p:oleObj>
              </mc:Choice>
              <mc:Fallback>
                <p:oleObj name="Equation" r:id="rId17" imgW="2082600" imgH="8380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57363" y="4870450"/>
                        <a:ext cx="2082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260528"/>
              </p:ext>
            </p:extLst>
          </p:nvPr>
        </p:nvGraphicFramePr>
        <p:xfrm>
          <a:off x="1966913" y="5910263"/>
          <a:ext cx="162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Equation" r:id="rId19" imgW="1625400" imgH="838080" progId="Equation.DSMT4">
                  <p:embed/>
                </p:oleObj>
              </mc:Choice>
              <mc:Fallback>
                <p:oleObj name="Equation" r:id="rId19" imgW="1625400" imgH="8380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66913" y="5910263"/>
                        <a:ext cx="1625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384655"/>
              </p:ext>
            </p:extLst>
          </p:nvPr>
        </p:nvGraphicFramePr>
        <p:xfrm>
          <a:off x="7835900" y="4865688"/>
          <a:ext cx="2057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Equation" r:id="rId21" imgW="2057400" imgH="838080" progId="Equation.DSMT4">
                  <p:embed/>
                </p:oleObj>
              </mc:Choice>
              <mc:Fallback>
                <p:oleObj name="Equation" r:id="rId21" imgW="2057400" imgH="8380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835900" y="4865688"/>
                        <a:ext cx="2057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892987"/>
              </p:ext>
            </p:extLst>
          </p:nvPr>
        </p:nvGraphicFramePr>
        <p:xfrm>
          <a:off x="8058150" y="5891213"/>
          <a:ext cx="162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Equation" r:id="rId23" imgW="1625400" imgH="838080" progId="Equation.DSMT4">
                  <p:embed/>
                </p:oleObj>
              </mc:Choice>
              <mc:Fallback>
                <p:oleObj name="Equation" r:id="rId23" imgW="1625400" imgH="8380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058150" y="5891213"/>
                        <a:ext cx="1625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593" name="Picture 23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071" y="2359442"/>
            <a:ext cx="3721248" cy="24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40809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"/>
                            </p:stCondLst>
                            <p:childTnLst>
                              <p:par>
                                <p:cTn id="123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8" cy="228573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684268" y="51359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38673" y="249316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487514" y="440954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225471" y="473941"/>
            <a:ext cx="425615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Thalès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Thalès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62872" y="4210597"/>
            <a:ext cx="5399475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VD 6,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1; 2; 3 SGK</a:t>
            </a:r>
          </a:p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&amp;2: ỨNG 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 CỦA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LÍ THALÈS TRONG TAM GIÁC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2370" y="2454491"/>
            <a:ext cx="4169641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Chứng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minh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thẳng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song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song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thẳng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algn="ctr"/>
            <a:r>
              <a:rPr lang="en-US" sz="30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CÁC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7114AE8-6730-A79E-8819-0971D468D8F0}"/>
              </a:ext>
            </a:extLst>
          </p:cNvPr>
          <p:cNvSpPr/>
          <p:nvPr/>
        </p:nvSpPr>
        <p:spPr>
          <a:xfrm>
            <a:off x="634700" y="2599377"/>
            <a:ext cx="10643773" cy="26076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634999-8F48-30BF-4570-C750C67BF5EC}"/>
              </a:ext>
            </a:extLst>
          </p:cNvPr>
          <p:cNvSpPr txBox="1"/>
          <p:nvPr/>
        </p:nvSpPr>
        <p:spPr>
          <a:xfrm>
            <a:off x="913527" y="2736066"/>
            <a:ext cx="99579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4" grpId="0" animBg="1"/>
      <p:bldP spid="4" grpId="1" animBg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6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35" y="-2454580"/>
            <a:ext cx="8636000" cy="444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425641" y="292672"/>
            <a:ext cx="72725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AB = 5 cm, CD = 2 dm.</a:t>
            </a:r>
            <a:r>
              <a:rPr lang="en-US" sz="3500" dirty="0"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Tỉ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số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của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đoạn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thẳng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AB 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và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CD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là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:</a:t>
            </a:r>
            <a:endParaRPr lang="en-US" sz="3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048BFFD8-7ED1-DB22-8F22-2D09EF7900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334593"/>
              </p:ext>
            </p:extLst>
          </p:nvPr>
        </p:nvGraphicFramePr>
        <p:xfrm>
          <a:off x="1689100" y="2097383"/>
          <a:ext cx="354575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21" imgW="419040" imgH="1384200" progId="Equation.DSMT4">
                  <p:embed/>
                </p:oleObj>
              </mc:Choice>
              <mc:Fallback>
                <p:oleObj name="Equation" r:id="rId21" imgW="4190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689100" y="2097383"/>
                        <a:ext cx="354575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7E9E3D9E-7E57-8C76-BD2E-51093407F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514904"/>
              </p:ext>
            </p:extLst>
          </p:nvPr>
        </p:nvGraphicFramePr>
        <p:xfrm>
          <a:off x="7887667" y="2088058"/>
          <a:ext cx="354575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23" imgW="419040" imgH="1384200" progId="Equation.DSMT4">
                  <p:embed/>
                </p:oleObj>
              </mc:Choice>
              <mc:Fallback>
                <p:oleObj name="Equation" r:id="rId23" imgW="4190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887667" y="2088058"/>
                        <a:ext cx="354575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CC55A782-744C-C453-24E5-035D03EEB5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72609"/>
              </p:ext>
            </p:extLst>
          </p:nvPr>
        </p:nvGraphicFramePr>
        <p:xfrm>
          <a:off x="4744940" y="2101913"/>
          <a:ext cx="365319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25" imgW="431640" imgH="1384200" progId="Equation.DSMT4">
                  <p:embed/>
                </p:oleObj>
              </mc:Choice>
              <mc:Fallback>
                <p:oleObj name="Equation" r:id="rId25" imgW="431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744940" y="2101913"/>
                        <a:ext cx="365319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EC78BBA5-7238-8BD0-2F9D-443372F8C2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271191"/>
              </p:ext>
            </p:extLst>
          </p:nvPr>
        </p:nvGraphicFramePr>
        <p:xfrm>
          <a:off x="10707666" y="2472426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27" imgW="330120" imgH="469800" progId="Equation.DSMT4">
                  <p:embed/>
                </p:oleObj>
              </mc:Choice>
              <mc:Fallback>
                <p:oleObj name="Equation" r:id="rId27" imgW="330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707666" y="2472426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5" name="times up">
            <a:extLst>
              <a:ext uri="{FF2B5EF4-FFF2-40B4-BE49-F238E27FC236}">
                <a16:creationId xmlns:a16="http://schemas.microsoft.com/office/drawing/2014/main" xmlns="" id="{654FE748-5E29-7D17-E9A4-3C806DA636A1}"/>
              </a:ext>
            </a:extLst>
          </p:cNvPr>
          <p:cNvGrpSpPr/>
          <p:nvPr/>
        </p:nvGrpSpPr>
        <p:grpSpPr>
          <a:xfrm>
            <a:off x="10228215" y="-26424"/>
            <a:ext cx="1546257" cy="587610"/>
            <a:chOff x="4317476" y="-304827"/>
            <a:chExt cx="2690461" cy="725914"/>
          </a:xfrm>
        </p:grpSpPr>
        <p:sp>
          <p:nvSpPr>
            <p:cNvPr id="96" name="Rounded Rectangle 203">
              <a:extLst>
                <a:ext uri="{FF2B5EF4-FFF2-40B4-BE49-F238E27FC236}">
                  <a16:creationId xmlns:a16="http://schemas.microsoft.com/office/drawing/2014/main" xmlns="" id="{62EA01B5-EECD-54C6-3F05-8D3B643C78E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204">
              <a:extLst>
                <a:ext uri="{FF2B5EF4-FFF2-40B4-BE49-F238E27FC236}">
                  <a16:creationId xmlns:a16="http://schemas.microsoft.com/office/drawing/2014/main" xmlns="" id="{B920A942-88F2-D3CC-FF9C-7E0420846360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790531DE-BB67-850C-065D-183DB89AFE81}"/>
              </a:ext>
            </a:extLst>
          </p:cNvPr>
          <p:cNvSpPr/>
          <p:nvPr/>
        </p:nvSpPr>
        <p:spPr>
          <a:xfrm>
            <a:off x="1132714" y="-1080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8B916F17-5C76-9B6B-A484-06B386B4CB9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7" y="311188"/>
            <a:ext cx="1893756" cy="1887749"/>
          </a:xfrm>
          <a:prstGeom prst="rect">
            <a:avLst/>
          </a:prstGeom>
        </p:spPr>
      </p:pic>
      <p:grpSp>
        <p:nvGrpSpPr>
          <p:cNvPr id="100" name="Clock hand spin">
            <a:extLst>
              <a:ext uri="{FF2B5EF4-FFF2-40B4-BE49-F238E27FC236}">
                <a16:creationId xmlns:a16="http://schemas.microsoft.com/office/drawing/2014/main" xmlns="" id="{E7BB057D-4DB4-82D2-4764-22B31D587F0E}"/>
              </a:ext>
            </a:extLst>
          </p:cNvPr>
          <p:cNvGrpSpPr/>
          <p:nvPr/>
        </p:nvGrpSpPr>
        <p:grpSpPr>
          <a:xfrm rot="1786145">
            <a:off x="1002925" y="876747"/>
            <a:ext cx="1028323" cy="1035235"/>
            <a:chOff x="861199" y="2357528"/>
            <a:chExt cx="3829048" cy="3849975"/>
          </a:xfrm>
        </p:grpSpPr>
        <p:sp>
          <p:nvSpPr>
            <p:cNvPr id="101" name="Oval 28">
              <a:extLst>
                <a:ext uri="{FF2B5EF4-FFF2-40B4-BE49-F238E27FC236}">
                  <a16:creationId xmlns:a16="http://schemas.microsoft.com/office/drawing/2014/main" xmlns="" id="{6FA89240-E7AA-5E70-FD15-EAA96FB30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02" name="hour hand">
              <a:extLst>
                <a:ext uri="{FF2B5EF4-FFF2-40B4-BE49-F238E27FC236}">
                  <a16:creationId xmlns:a16="http://schemas.microsoft.com/office/drawing/2014/main" xmlns="" id="{7C952D96-5DC2-3E92-3445-9F57A075B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5F845D68-7C4E-662B-DFCB-05241F83506D}"/>
              </a:ext>
            </a:extLst>
          </p:cNvPr>
          <p:cNvSpPr txBox="1"/>
          <p:nvPr/>
        </p:nvSpPr>
        <p:spPr>
          <a:xfrm>
            <a:off x="1787312" y="118522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C309A86C-E53A-AABD-13A4-EA3C637C9EB2}"/>
              </a:ext>
            </a:extLst>
          </p:cNvPr>
          <p:cNvSpPr txBox="1"/>
          <p:nvPr/>
        </p:nvSpPr>
        <p:spPr>
          <a:xfrm>
            <a:off x="1412544" y="1584507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B81DDC62-FF02-9629-0B97-5B70497DAFBE}"/>
              </a:ext>
            </a:extLst>
          </p:cNvPr>
          <p:cNvSpPr txBox="1"/>
          <p:nvPr/>
        </p:nvSpPr>
        <p:spPr>
          <a:xfrm>
            <a:off x="953960" y="122296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DA800899-1CD2-1F0E-E99A-D219BC7D6F31}"/>
              </a:ext>
            </a:extLst>
          </p:cNvPr>
          <p:cNvSpPr txBox="1"/>
          <p:nvPr/>
        </p:nvSpPr>
        <p:spPr>
          <a:xfrm>
            <a:off x="1322620" y="815890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2490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4" y="-2717827"/>
            <a:ext cx="11016396" cy="494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399051" y="-54559"/>
            <a:ext cx="923439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67" y="564658"/>
            <a:ext cx="157401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DBDF7F4D-9B48-B17B-95D9-63D676C9A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549347"/>
              </p:ext>
            </p:extLst>
          </p:nvPr>
        </p:nvGraphicFramePr>
        <p:xfrm>
          <a:off x="1398588" y="2424113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22" imgW="330120" imgH="469800" progId="Equation.DSMT4">
                  <p:embed/>
                </p:oleObj>
              </mc:Choice>
              <mc:Fallback>
                <p:oleObj name="Equation" r:id="rId22" imgW="330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398588" y="2424113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92B2790E-F79D-EE93-B302-20C1876601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311805"/>
              </p:ext>
            </p:extLst>
          </p:nvPr>
        </p:nvGraphicFramePr>
        <p:xfrm>
          <a:off x="4288431" y="2416000"/>
          <a:ext cx="1329687" cy="515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24" imgW="1244520" imgH="482400" progId="Equation.DSMT4">
                  <p:embed/>
                </p:oleObj>
              </mc:Choice>
              <mc:Fallback>
                <p:oleObj name="Equation" r:id="rId24" imgW="12445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288431" y="2416000"/>
                        <a:ext cx="1329687" cy="515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CE76033-74DD-F5DF-0FDA-894E02218F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424246"/>
              </p:ext>
            </p:extLst>
          </p:nvPr>
        </p:nvGraphicFramePr>
        <p:xfrm>
          <a:off x="7351146" y="2363856"/>
          <a:ext cx="166528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26" imgW="1714320" imgH="571320" progId="Equation.DSMT4">
                  <p:embed/>
                </p:oleObj>
              </mc:Choice>
              <mc:Fallback>
                <p:oleObj name="Equation" r:id="rId26" imgW="17143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351146" y="2363856"/>
                        <a:ext cx="1665288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6A79645-6D27-590B-9EE0-C12B17DB46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588344"/>
              </p:ext>
            </p:extLst>
          </p:nvPr>
        </p:nvGraphicFramePr>
        <p:xfrm>
          <a:off x="10340036" y="2417763"/>
          <a:ext cx="1219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28" imgW="1218960" imgH="482400" progId="Equation.DSMT4">
                  <p:embed/>
                </p:oleObj>
              </mc:Choice>
              <mc:Fallback>
                <p:oleObj name="Equation" r:id="rId28" imgW="12189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0340036" y="2417763"/>
                        <a:ext cx="1219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125A8BE5-F6EA-0E39-5BD0-D10F0CDA37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433225"/>
              </p:ext>
            </p:extLst>
          </p:nvPr>
        </p:nvGraphicFramePr>
        <p:xfrm>
          <a:off x="6437313" y="668338"/>
          <a:ext cx="4432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30" imgW="4431960" imgH="469800" progId="Equation.DSMT4">
                  <p:embed/>
                </p:oleObj>
              </mc:Choice>
              <mc:Fallback>
                <p:oleObj name="Equation" r:id="rId30" imgW="44319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437313" y="668338"/>
                        <a:ext cx="44323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2" name="times up">
            <a:extLst>
              <a:ext uri="{FF2B5EF4-FFF2-40B4-BE49-F238E27FC236}">
                <a16:creationId xmlns:a16="http://schemas.microsoft.com/office/drawing/2014/main" xmlns="" id="{024F8B4A-142D-368C-7A4B-9D08C514BF62}"/>
              </a:ext>
            </a:extLst>
          </p:cNvPr>
          <p:cNvGrpSpPr/>
          <p:nvPr/>
        </p:nvGrpSpPr>
        <p:grpSpPr>
          <a:xfrm>
            <a:off x="10593090" y="-66099"/>
            <a:ext cx="1555792" cy="564658"/>
            <a:chOff x="4317476" y="-304827"/>
            <a:chExt cx="2707052" cy="697560"/>
          </a:xfrm>
        </p:grpSpPr>
        <p:sp>
          <p:nvSpPr>
            <p:cNvPr id="83" name="Rounded Rectangle 203">
              <a:extLst>
                <a:ext uri="{FF2B5EF4-FFF2-40B4-BE49-F238E27FC236}">
                  <a16:creationId xmlns:a16="http://schemas.microsoft.com/office/drawing/2014/main" xmlns="" id="{CC207564-FF1E-446B-445A-08885F0395B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204">
              <a:extLst>
                <a:ext uri="{FF2B5EF4-FFF2-40B4-BE49-F238E27FC236}">
                  <a16:creationId xmlns:a16="http://schemas.microsoft.com/office/drawing/2014/main" xmlns="" id="{E5A4D18C-8C40-FECB-2A68-1CC515747100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263DC9D4-D01C-B30B-F15F-16C7E99ADCF3}"/>
              </a:ext>
            </a:extLst>
          </p:cNvPr>
          <p:cNvSpPr/>
          <p:nvPr/>
        </p:nvSpPr>
        <p:spPr>
          <a:xfrm>
            <a:off x="319855" y="2153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89CF3688-535C-6068-FDE3-DE7F7A718B20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88" y="356913"/>
            <a:ext cx="1893756" cy="1887749"/>
          </a:xfrm>
          <a:prstGeom prst="rect">
            <a:avLst/>
          </a:prstGeom>
        </p:spPr>
      </p:pic>
      <p:grpSp>
        <p:nvGrpSpPr>
          <p:cNvPr id="87" name="Clock hand spin">
            <a:extLst>
              <a:ext uri="{FF2B5EF4-FFF2-40B4-BE49-F238E27FC236}">
                <a16:creationId xmlns:a16="http://schemas.microsoft.com/office/drawing/2014/main" xmlns="" id="{4442C77C-A7B1-25F5-C34C-17E7BB62F765}"/>
              </a:ext>
            </a:extLst>
          </p:cNvPr>
          <p:cNvGrpSpPr/>
          <p:nvPr/>
        </p:nvGrpSpPr>
        <p:grpSpPr>
          <a:xfrm rot="1786145">
            <a:off x="223145" y="922472"/>
            <a:ext cx="1028323" cy="1035235"/>
            <a:chOff x="861199" y="2357528"/>
            <a:chExt cx="3829048" cy="3849975"/>
          </a:xfrm>
        </p:grpSpPr>
        <p:sp>
          <p:nvSpPr>
            <p:cNvPr id="88" name="Oval 28">
              <a:extLst>
                <a:ext uri="{FF2B5EF4-FFF2-40B4-BE49-F238E27FC236}">
                  <a16:creationId xmlns:a16="http://schemas.microsoft.com/office/drawing/2014/main" xmlns="" id="{EA6E0913-12F4-B6FD-069C-7A8E30CF8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89" name="hour hand">
              <a:extLst>
                <a:ext uri="{FF2B5EF4-FFF2-40B4-BE49-F238E27FC236}">
                  <a16:creationId xmlns:a16="http://schemas.microsoft.com/office/drawing/2014/main" xmlns="" id="{52D26882-D7D2-086A-C706-6E81F9D09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5D86CDBA-A61E-B1CA-F897-DBE268715ABC}"/>
              </a:ext>
            </a:extLst>
          </p:cNvPr>
          <p:cNvSpPr txBox="1"/>
          <p:nvPr/>
        </p:nvSpPr>
        <p:spPr>
          <a:xfrm>
            <a:off x="1007532" y="1230947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27C0B4FB-BB7A-CE8E-01D5-7490EACB2110}"/>
              </a:ext>
            </a:extLst>
          </p:cNvPr>
          <p:cNvSpPr txBox="1"/>
          <p:nvPr/>
        </p:nvSpPr>
        <p:spPr>
          <a:xfrm>
            <a:off x="632764" y="1630232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10D58880-AB41-B13D-E48E-50DE9FFE7F24}"/>
              </a:ext>
            </a:extLst>
          </p:cNvPr>
          <p:cNvSpPr txBox="1"/>
          <p:nvPr/>
        </p:nvSpPr>
        <p:spPr>
          <a:xfrm>
            <a:off x="174180" y="1268688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400934C9-DF0C-11ED-891B-71EED7C01B76}"/>
              </a:ext>
            </a:extLst>
          </p:cNvPr>
          <p:cNvSpPr txBox="1"/>
          <p:nvPr/>
        </p:nvSpPr>
        <p:spPr>
          <a:xfrm>
            <a:off x="542840" y="86161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09486"/>
              </p:ext>
            </p:extLst>
          </p:nvPr>
        </p:nvGraphicFramePr>
        <p:xfrm>
          <a:off x="7468507" y="85200"/>
          <a:ext cx="1447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33" imgW="1447560" imgH="457200" progId="Equation.DSMT4">
                  <p:embed/>
                </p:oleObj>
              </mc:Choice>
              <mc:Fallback>
                <p:oleObj name="Equation" r:id="rId33" imgW="14475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468507" y="85200"/>
                        <a:ext cx="14478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162703"/>
              </p:ext>
            </p:extLst>
          </p:nvPr>
        </p:nvGraphicFramePr>
        <p:xfrm>
          <a:off x="4349175" y="662513"/>
          <a:ext cx="16129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35" imgW="1612800" imgH="482400" progId="Equation.DSMT4">
                  <p:embed/>
                </p:oleObj>
              </mc:Choice>
              <mc:Fallback>
                <p:oleObj name="Equation" r:id="rId35" imgW="16128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349175" y="662513"/>
                        <a:ext cx="16129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190156"/>
              </p:ext>
            </p:extLst>
          </p:nvPr>
        </p:nvGraphicFramePr>
        <p:xfrm>
          <a:off x="1419225" y="1184275"/>
          <a:ext cx="2057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37" imgW="2057400" imgH="469800" progId="Equation.DSMT4">
                  <p:embed/>
                </p:oleObj>
              </mc:Choice>
              <mc:Fallback>
                <p:oleObj name="Equation" r:id="rId37" imgW="20574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419225" y="1184275"/>
                        <a:ext cx="20574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36096"/>
              </p:ext>
            </p:extLst>
          </p:nvPr>
        </p:nvGraphicFramePr>
        <p:xfrm>
          <a:off x="7204820" y="1235365"/>
          <a:ext cx="647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9" imgW="647640" imgH="380880" progId="Equation.DSMT4">
                  <p:embed/>
                </p:oleObj>
              </mc:Choice>
              <mc:Fallback>
                <p:oleObj name="Equation" r:id="rId39" imgW="6476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7204820" y="1235365"/>
                        <a:ext cx="6477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9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7" grpId="1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52" y="-3158835"/>
            <a:ext cx="9671638" cy="56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4804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514144"/>
            <a:ext cx="2641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4" y="2514144"/>
            <a:ext cx="260304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4804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325" y="537059"/>
            <a:ext cx="1362741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423419" y="127868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5DF2630-C877-0445-05E7-3A6E2E4FDD68}"/>
              </a:ext>
            </a:extLst>
          </p:cNvPr>
          <p:cNvSpPr txBox="1"/>
          <p:nvPr/>
        </p:nvSpPr>
        <p:spPr>
          <a:xfrm>
            <a:off x="2207490" y="76434"/>
            <a:ext cx="471978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 khẳng định đúng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C8F335D0-789D-0582-47F6-33D7A979A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256427"/>
              </p:ext>
            </p:extLst>
          </p:nvPr>
        </p:nvGraphicFramePr>
        <p:xfrm>
          <a:off x="1046045" y="2542174"/>
          <a:ext cx="1744670" cy="88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22" imgW="2717640" imgH="1384200" progId="Equation.DSMT4">
                  <p:embed/>
                </p:oleObj>
              </mc:Choice>
              <mc:Fallback>
                <p:oleObj name="Equation" r:id="rId22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46045" y="2542174"/>
                        <a:ext cx="1744670" cy="88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" name="Picture 11" descr="C:\Users\ADMIN\Desktop\Tai nguyen thiet ke tro choi\Bảng gỗ\Picture1 (2).png">
            <a:hlinkClick r:id="rId24" action="ppaction://hlinksldjump"/>
            <a:extLst>
              <a:ext uri="{FF2B5EF4-FFF2-40B4-BE49-F238E27FC236}">
                <a16:creationId xmlns:a16="http://schemas.microsoft.com/office/drawing/2014/main" xmlns="" id="{77244E40-6A16-2B4C-4DA5-AA248706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2" y="506287"/>
            <a:ext cx="100944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times up">
            <a:extLst>
              <a:ext uri="{FF2B5EF4-FFF2-40B4-BE49-F238E27FC236}">
                <a16:creationId xmlns:a16="http://schemas.microsoft.com/office/drawing/2014/main" xmlns="" id="{7A1B7D6B-11C9-852D-84AA-F3B8A0B3233D}"/>
              </a:ext>
            </a:extLst>
          </p:cNvPr>
          <p:cNvGrpSpPr/>
          <p:nvPr/>
        </p:nvGrpSpPr>
        <p:grpSpPr>
          <a:xfrm>
            <a:off x="10563227" y="42296"/>
            <a:ext cx="1555792" cy="564658"/>
            <a:chOff x="4317476" y="-304827"/>
            <a:chExt cx="2707052" cy="697560"/>
          </a:xfrm>
        </p:grpSpPr>
        <p:sp>
          <p:nvSpPr>
            <p:cNvPr id="60" name="Rounded Rectangle 203">
              <a:extLst>
                <a:ext uri="{FF2B5EF4-FFF2-40B4-BE49-F238E27FC236}">
                  <a16:creationId xmlns:a16="http://schemas.microsoft.com/office/drawing/2014/main" xmlns="" id="{E2B1F195-05A4-70D0-876F-4BA6516B50E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204">
              <a:extLst>
                <a:ext uri="{FF2B5EF4-FFF2-40B4-BE49-F238E27FC236}">
                  <a16:creationId xmlns:a16="http://schemas.microsoft.com/office/drawing/2014/main" xmlns="" id="{889BF5AD-66E2-CDCC-177E-AA661FAD35E2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D924F7E3-055A-E5C0-A327-20BB876883F7}"/>
              </a:ext>
            </a:extLst>
          </p:cNvPr>
          <p:cNvSpPr/>
          <p:nvPr/>
        </p:nvSpPr>
        <p:spPr>
          <a:xfrm>
            <a:off x="1268482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69A4204-66C6-5B73-AD23-3A200E1B495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4" y="355866"/>
            <a:ext cx="1893756" cy="1887749"/>
          </a:xfrm>
          <a:prstGeom prst="rect">
            <a:avLst/>
          </a:prstGeom>
        </p:spPr>
      </p:pic>
      <p:grpSp>
        <p:nvGrpSpPr>
          <p:cNvPr id="64" name="Clock hand spin">
            <a:extLst>
              <a:ext uri="{FF2B5EF4-FFF2-40B4-BE49-F238E27FC236}">
                <a16:creationId xmlns:a16="http://schemas.microsoft.com/office/drawing/2014/main" xmlns="" id="{023C1AEC-4195-C759-82C3-E587FABAB1BA}"/>
              </a:ext>
            </a:extLst>
          </p:cNvPr>
          <p:cNvGrpSpPr/>
          <p:nvPr/>
        </p:nvGrpSpPr>
        <p:grpSpPr>
          <a:xfrm rot="1786145">
            <a:off x="1170292" y="921425"/>
            <a:ext cx="1028323" cy="1035235"/>
            <a:chOff x="861199" y="2357528"/>
            <a:chExt cx="3829048" cy="3849975"/>
          </a:xfrm>
        </p:grpSpPr>
        <p:sp>
          <p:nvSpPr>
            <p:cNvPr id="65" name="Oval 28">
              <a:extLst>
                <a:ext uri="{FF2B5EF4-FFF2-40B4-BE49-F238E27FC236}">
                  <a16:creationId xmlns:a16="http://schemas.microsoft.com/office/drawing/2014/main" xmlns="" id="{E965948A-93DF-5EB0-0D4B-7697FAEA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66" name="hour hand">
              <a:extLst>
                <a:ext uri="{FF2B5EF4-FFF2-40B4-BE49-F238E27FC236}">
                  <a16:creationId xmlns:a16="http://schemas.microsoft.com/office/drawing/2014/main" xmlns="" id="{192607EB-4D33-DED7-0197-9368EDA41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6B577EA-D468-C257-3F19-0FF2781EC21E}"/>
              </a:ext>
            </a:extLst>
          </p:cNvPr>
          <p:cNvSpPr txBox="1"/>
          <p:nvPr/>
        </p:nvSpPr>
        <p:spPr>
          <a:xfrm>
            <a:off x="1954679" y="1229900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FBC7DC5-3536-7365-F3D4-F23B70023EC2}"/>
              </a:ext>
            </a:extLst>
          </p:cNvPr>
          <p:cNvSpPr txBox="1"/>
          <p:nvPr/>
        </p:nvSpPr>
        <p:spPr>
          <a:xfrm>
            <a:off x="1579911" y="1629185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A20EC666-75D9-B938-D9F3-8DDF39E77C0B}"/>
              </a:ext>
            </a:extLst>
          </p:cNvPr>
          <p:cNvSpPr txBox="1"/>
          <p:nvPr/>
        </p:nvSpPr>
        <p:spPr>
          <a:xfrm>
            <a:off x="1121327" y="1267641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7DB15FB-48F6-46C3-1A06-4948DB1C2521}"/>
              </a:ext>
            </a:extLst>
          </p:cNvPr>
          <p:cNvSpPr txBox="1"/>
          <p:nvPr/>
        </p:nvSpPr>
        <p:spPr>
          <a:xfrm>
            <a:off x="1489987" y="860568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796791"/>
              </p:ext>
            </p:extLst>
          </p:nvPr>
        </p:nvGraphicFramePr>
        <p:xfrm>
          <a:off x="9981317" y="2582717"/>
          <a:ext cx="1798636" cy="916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27" imgW="2717640" imgH="1384200" progId="Equation.DSMT4">
                  <p:embed/>
                </p:oleObj>
              </mc:Choice>
              <mc:Fallback>
                <p:oleObj name="Equation" r:id="rId27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981317" y="2582717"/>
                        <a:ext cx="1798636" cy="916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87386"/>
              </p:ext>
            </p:extLst>
          </p:nvPr>
        </p:nvGraphicFramePr>
        <p:xfrm>
          <a:off x="4174438" y="2574987"/>
          <a:ext cx="1811124" cy="922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29" imgW="2717640" imgH="1384200" progId="Equation.DSMT4">
                  <p:embed/>
                </p:oleObj>
              </mc:Choice>
              <mc:Fallback>
                <p:oleObj name="Equation" r:id="rId29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174438" y="2574987"/>
                        <a:ext cx="1811124" cy="922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207290"/>
              </p:ext>
            </p:extLst>
          </p:nvPr>
        </p:nvGraphicFramePr>
        <p:xfrm>
          <a:off x="7323154" y="2557325"/>
          <a:ext cx="1779298" cy="906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31" imgW="2717640" imgH="1384200" progId="Equation.DSMT4">
                  <p:embed/>
                </p:oleObj>
              </mc:Choice>
              <mc:Fallback>
                <p:oleObj name="Equation" r:id="rId31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323154" y="2557325"/>
                        <a:ext cx="1779298" cy="906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689" name="Picture 161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44" y="42296"/>
            <a:ext cx="3635955" cy="230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CFD4FE4E-A528-0D96-C0FE-1CD4A6F69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50154"/>
              </p:ext>
            </p:extLst>
          </p:nvPr>
        </p:nvGraphicFramePr>
        <p:xfrm>
          <a:off x="3093935" y="757705"/>
          <a:ext cx="1675504" cy="509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34" imgW="583920" imgH="177480" progId="Equation.DSMT4">
                  <p:embed/>
                </p:oleObj>
              </mc:Choice>
              <mc:Fallback>
                <p:oleObj name="Equation" r:id="rId34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3093935" y="757705"/>
                        <a:ext cx="1675504" cy="509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12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7" grpId="1" animBg="1"/>
      <p:bldP spid="6" grpId="0" animBg="1"/>
      <p:bldP spid="6" grpId="1" animBg="1"/>
      <p:bldP spid="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2641227"/>
            <a:ext cx="8676172" cy="50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67950" y="245508"/>
            <a:ext cx="4505605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868" y="659619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27" y="530305"/>
            <a:ext cx="11689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81497451-B2CE-C653-5854-D15059973D34}"/>
              </a:ext>
            </a:extLst>
          </p:cNvPr>
          <p:cNvSpPr/>
          <p:nvPr/>
        </p:nvSpPr>
        <p:spPr>
          <a:xfrm>
            <a:off x="10016365" y="-1843805"/>
            <a:ext cx="1838520" cy="13060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C7A6BA1-4F28-D9F1-18CA-419ED6E09F04}"/>
              </a:ext>
            </a:extLst>
          </p:cNvPr>
          <p:cNvCxnSpPr>
            <a:cxnSpLocks/>
          </p:cNvCxnSpPr>
          <p:nvPr/>
        </p:nvCxnSpPr>
        <p:spPr>
          <a:xfrm flipH="1">
            <a:off x="10553656" y="-1815752"/>
            <a:ext cx="373319" cy="12788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1CE6FBC-F847-5227-A6E9-D1F54B22049D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0935625" y="-1843805"/>
            <a:ext cx="375980" cy="1306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FFEA1CF-47B1-0B0A-6BE6-81F71B3E1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914618"/>
              </p:ext>
            </p:extLst>
          </p:nvPr>
        </p:nvGraphicFramePr>
        <p:xfrm>
          <a:off x="1263650" y="2674938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23" imgW="330120" imgH="469800" progId="Equation.DSMT4">
                  <p:embed/>
                </p:oleObj>
              </mc:Choice>
              <mc:Fallback>
                <p:oleObj name="Equation" r:id="rId23" imgW="330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263650" y="2674938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4B03E1C-5203-C88E-EAC8-8B0582BF4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860101"/>
              </p:ext>
            </p:extLst>
          </p:nvPr>
        </p:nvGraphicFramePr>
        <p:xfrm>
          <a:off x="4375150" y="2724150"/>
          <a:ext cx="2921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25" imgW="291960" imgH="469800" progId="Equation.DSMT4">
                  <p:embed/>
                </p:oleObj>
              </mc:Choice>
              <mc:Fallback>
                <p:oleObj name="Equation" r:id="rId25" imgW="2919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375150" y="2724150"/>
                        <a:ext cx="2921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2268DAB4-3D4B-B296-173A-C404728200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310877"/>
              </p:ext>
            </p:extLst>
          </p:nvPr>
        </p:nvGraphicFramePr>
        <p:xfrm>
          <a:off x="7543810" y="2696086"/>
          <a:ext cx="215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27" imgW="215640" imgH="469800" progId="Equation.DSMT4">
                  <p:embed/>
                </p:oleObj>
              </mc:Choice>
              <mc:Fallback>
                <p:oleObj name="Equation" r:id="rId27" imgW="2156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543810" y="2696086"/>
                        <a:ext cx="215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2F3AAD46-2B6B-6D64-6033-50CE4A780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760088"/>
              </p:ext>
            </p:extLst>
          </p:nvPr>
        </p:nvGraphicFramePr>
        <p:xfrm>
          <a:off x="10274256" y="2689249"/>
          <a:ext cx="279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29" imgW="279360" imgH="482400" progId="Equation.DSMT4">
                  <p:embed/>
                </p:oleObj>
              </mc:Choice>
              <mc:Fallback>
                <p:oleObj name="Equation" r:id="rId29" imgW="2793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0274256" y="2689249"/>
                        <a:ext cx="2794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times up">
            <a:extLst>
              <a:ext uri="{FF2B5EF4-FFF2-40B4-BE49-F238E27FC236}">
                <a16:creationId xmlns:a16="http://schemas.microsoft.com/office/drawing/2014/main" xmlns="" id="{17C760AD-B4DF-B540-1685-E8B22623D845}"/>
              </a:ext>
            </a:extLst>
          </p:cNvPr>
          <p:cNvGrpSpPr/>
          <p:nvPr/>
        </p:nvGrpSpPr>
        <p:grpSpPr>
          <a:xfrm>
            <a:off x="10409868" y="94960"/>
            <a:ext cx="1555792" cy="564658"/>
            <a:chOff x="4317476" y="-304827"/>
            <a:chExt cx="2707052" cy="697560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xmlns="" id="{FC50A284-52A2-77B1-BF9D-62F5DCF5BFB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xmlns="" id="{9062CAC7-159C-C648-1D47-B4C41B6B1EB6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7E9485B0-B5FE-E1BC-5F23-CF2D285DF1DE}"/>
              </a:ext>
            </a:extLst>
          </p:cNvPr>
          <p:cNvSpPr/>
          <p:nvPr/>
        </p:nvSpPr>
        <p:spPr>
          <a:xfrm>
            <a:off x="1501030" y="5266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B831F247-953D-56C6-F840-AA6911BE6BE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" y="484421"/>
            <a:ext cx="1893756" cy="1887749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xmlns="" id="{450396B7-D338-A69A-BFA4-ED9E03AEF6F0}"/>
              </a:ext>
            </a:extLst>
          </p:cNvPr>
          <p:cNvGrpSpPr/>
          <p:nvPr/>
        </p:nvGrpSpPr>
        <p:grpSpPr>
          <a:xfrm rot="1786145">
            <a:off x="1438359" y="1049980"/>
            <a:ext cx="1028323" cy="1035235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xmlns="" id="{90810B96-7C14-4B5A-6502-BF49E293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xmlns="" id="{A36B83E9-29EE-88D1-D9DD-2A3D1947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56F1AF4F-DA4C-E96C-3BFA-09731A317602}"/>
              </a:ext>
            </a:extLst>
          </p:cNvPr>
          <p:cNvSpPr txBox="1"/>
          <p:nvPr/>
        </p:nvSpPr>
        <p:spPr>
          <a:xfrm>
            <a:off x="2222746" y="1358455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77C7014B-55A5-058B-8095-690AAAB725A5}"/>
              </a:ext>
            </a:extLst>
          </p:cNvPr>
          <p:cNvSpPr txBox="1"/>
          <p:nvPr/>
        </p:nvSpPr>
        <p:spPr>
          <a:xfrm>
            <a:off x="1847978" y="175774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497D7CC6-30CB-DCCE-4F2B-B52017D59E57}"/>
              </a:ext>
            </a:extLst>
          </p:cNvPr>
          <p:cNvSpPr txBox="1"/>
          <p:nvPr/>
        </p:nvSpPr>
        <p:spPr>
          <a:xfrm>
            <a:off x="1389394" y="1396196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9B6905AF-1938-0D5A-CDCD-7015781E639D}"/>
              </a:ext>
            </a:extLst>
          </p:cNvPr>
          <p:cNvSpPr txBox="1"/>
          <p:nvPr/>
        </p:nvSpPr>
        <p:spPr>
          <a:xfrm>
            <a:off x="1758054" y="98912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23675" name="Picture 12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46" y="131233"/>
            <a:ext cx="3440310" cy="218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0D61941-3AFC-1051-33D7-9476A1A9E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551530"/>
              </p:ext>
            </p:extLst>
          </p:nvPr>
        </p:nvGraphicFramePr>
        <p:xfrm>
          <a:off x="3749751" y="946743"/>
          <a:ext cx="16764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33" imgW="1676463" imgH="510851" progId="Equation.DSMT4">
                  <p:embed/>
                </p:oleObj>
              </mc:Choice>
              <mc:Fallback>
                <p:oleObj name="Equation" r:id="rId33" imgW="1676463" imgH="5108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3749751" y="946743"/>
                        <a:ext cx="167640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33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6945</TotalTime>
  <Words>1589</Words>
  <Application>Microsoft Office PowerPoint</Application>
  <PresentationFormat>Custom</PresentationFormat>
  <Paragraphs>264</Paragraphs>
  <Slides>36</Slides>
  <Notes>25</Notes>
  <HiddenSlides>0</HiddenSlides>
  <MMClips>7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Custom Design</vt:lpstr>
      <vt:lpstr>2_Office Theme</vt:lpstr>
      <vt:lpstr>3_Office Theme</vt:lpstr>
      <vt:lpstr>4_Office Theme</vt:lpstr>
      <vt:lpstr>5_Office Theme</vt:lpstr>
      <vt:lpstr>6_Office Theme</vt:lpstr>
      <vt:lpstr>Office 主题</vt:lpstr>
      <vt:lpstr>1_Office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ADMIN</cp:lastModifiedBy>
  <cp:revision>457</cp:revision>
  <dcterms:created xsi:type="dcterms:W3CDTF">2021-08-12T00:09:30Z</dcterms:created>
  <dcterms:modified xsi:type="dcterms:W3CDTF">2023-08-21T02:09:58Z</dcterms:modified>
</cp:coreProperties>
</file>