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  <p:sldMasterId id="2147483670" r:id="rId6"/>
  </p:sldMasterIdLst>
  <p:notesMasterIdLst>
    <p:notesMasterId r:id="rId31"/>
  </p:notesMasterIdLst>
  <p:sldIdLst>
    <p:sldId id="256" r:id="rId7"/>
    <p:sldId id="257" r:id="rId8"/>
    <p:sldId id="258" r:id="rId9"/>
    <p:sldId id="264" r:id="rId10"/>
    <p:sldId id="265" r:id="rId11"/>
    <p:sldId id="266" r:id="rId12"/>
    <p:sldId id="283" r:id="rId13"/>
    <p:sldId id="284" r:id="rId14"/>
    <p:sldId id="267" r:id="rId15"/>
    <p:sldId id="268" r:id="rId16"/>
    <p:sldId id="269" r:id="rId17"/>
    <p:sldId id="285" r:id="rId18"/>
    <p:sldId id="295" r:id="rId19"/>
    <p:sldId id="294" r:id="rId20"/>
    <p:sldId id="270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79" r:id="rId29"/>
    <p:sldId id="26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FF33CC"/>
    <a:srgbClr val="1F4E79"/>
    <a:srgbClr val="15142A"/>
    <a:srgbClr val="FAED3B"/>
    <a:srgbClr val="70AD47"/>
    <a:srgbClr val="A7FDFF"/>
    <a:srgbClr val="3CDFE6"/>
    <a:srgbClr val="0C0D0E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6" autoAdjust="0"/>
    <p:restoredTop sz="84954" autoAdjust="0"/>
  </p:normalViewPr>
  <p:slideViewPr>
    <p:cSldViewPr snapToGrid="0">
      <p:cViewPr varScale="1">
        <p:scale>
          <a:sx n="59" d="100"/>
          <a:sy n="59" d="100"/>
        </p:scale>
        <p:origin x="1356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1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30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3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36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58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940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067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887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648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9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44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586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11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353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110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836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625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239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8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650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927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608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18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7185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2867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9271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09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033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09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36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77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1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8.gif"/><Relationship Id="rId18" Type="http://schemas.openxmlformats.org/officeDocument/2006/relationships/image" Target="../media/image22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19.gif"/><Relationship Id="rId17" Type="http://schemas.openxmlformats.org/officeDocument/2006/relationships/image" Target="../media/image27.gif"/><Relationship Id="rId2" Type="http://schemas.openxmlformats.org/officeDocument/2006/relationships/audio" Target="../media/media2.mp3"/><Relationship Id="rId16" Type="http://schemas.openxmlformats.org/officeDocument/2006/relationships/image" Target="../media/image26.gif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21.xml"/><Relationship Id="rId5" Type="http://schemas.microsoft.com/office/2007/relationships/media" Target="../media/media4.mp3"/><Relationship Id="rId15" Type="http://schemas.openxmlformats.org/officeDocument/2006/relationships/image" Target="../media/image25.gif"/><Relationship Id="rId10" Type="http://schemas.openxmlformats.org/officeDocument/2006/relationships/audio" Target="../media/media6.mp3"/><Relationship Id="rId19" Type="http://schemas.openxmlformats.org/officeDocument/2006/relationships/image" Target="../media/image23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24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13" Type="http://schemas.openxmlformats.org/officeDocument/2006/relationships/image" Target="../media/image30.gif"/><Relationship Id="rId18" Type="http://schemas.openxmlformats.org/officeDocument/2006/relationships/image" Target="../media/image33.png"/><Relationship Id="rId3" Type="http://schemas.openxmlformats.org/officeDocument/2006/relationships/slideLayout" Target="../slideLayouts/slideLayout22.xml"/><Relationship Id="rId7" Type="http://schemas.openxmlformats.org/officeDocument/2006/relationships/audio" Target="../media/audio4.wav"/><Relationship Id="rId12" Type="http://schemas.openxmlformats.org/officeDocument/2006/relationships/image" Target="../media/image27.gif"/><Relationship Id="rId17" Type="http://schemas.openxmlformats.org/officeDocument/2006/relationships/image" Target="../media/image32.gif"/><Relationship Id="rId2" Type="http://schemas.microsoft.com/office/2007/relationships/media" Target="../media/media7.mp4"/><Relationship Id="rId16" Type="http://schemas.openxmlformats.org/officeDocument/2006/relationships/image" Target="../media/image22.png"/><Relationship Id="rId1" Type="http://schemas.openxmlformats.org/officeDocument/2006/relationships/video" Target="NULL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29.gif"/><Relationship Id="rId5" Type="http://schemas.openxmlformats.org/officeDocument/2006/relationships/audio" Target="../media/audio2.wav"/><Relationship Id="rId15" Type="http://schemas.microsoft.com/office/2007/relationships/hdphoto" Target="../media/hdphoto1.wdp"/><Relationship Id="rId10" Type="http://schemas.openxmlformats.org/officeDocument/2006/relationships/image" Target="../media/image18.gif"/><Relationship Id="rId4" Type="http://schemas.openxmlformats.org/officeDocument/2006/relationships/audio" Target="../media/audio1.wav"/><Relationship Id="rId9" Type="http://schemas.openxmlformats.org/officeDocument/2006/relationships/image" Target="../media/image19.gif"/><Relationship Id="rId1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31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8.gif"/><Relationship Id="rId12" Type="http://schemas.openxmlformats.org/officeDocument/2006/relationships/image" Target="../media/image30.gif"/><Relationship Id="rId17" Type="http://schemas.openxmlformats.org/officeDocument/2006/relationships/image" Target="../media/image33.png"/><Relationship Id="rId2" Type="http://schemas.microsoft.com/office/2007/relationships/media" Target="../media/media7.mp4"/><Relationship Id="rId16" Type="http://schemas.openxmlformats.org/officeDocument/2006/relationships/image" Target="../media/image34.gif"/><Relationship Id="rId1" Type="http://schemas.openxmlformats.org/officeDocument/2006/relationships/video" Target="NULL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27.gif"/><Relationship Id="rId5" Type="http://schemas.openxmlformats.org/officeDocument/2006/relationships/audio" Target="../media/audio3.wav"/><Relationship Id="rId15" Type="http://schemas.openxmlformats.org/officeDocument/2006/relationships/image" Target="../media/image22.png"/><Relationship Id="rId10" Type="http://schemas.openxmlformats.org/officeDocument/2006/relationships/image" Target="../media/image29.gif"/><Relationship Id="rId4" Type="http://schemas.openxmlformats.org/officeDocument/2006/relationships/audio" Target="../media/audio1.wav"/><Relationship Id="rId9" Type="http://schemas.openxmlformats.org/officeDocument/2006/relationships/image" Target="../media/image18.gif"/><Relationship Id="rId1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13" Type="http://schemas.openxmlformats.org/officeDocument/2006/relationships/image" Target="../media/image31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8.gif"/><Relationship Id="rId12" Type="http://schemas.openxmlformats.org/officeDocument/2006/relationships/image" Target="../media/image27.gif"/><Relationship Id="rId17" Type="http://schemas.openxmlformats.org/officeDocument/2006/relationships/image" Target="../media/image33.png"/><Relationship Id="rId2" Type="http://schemas.microsoft.com/office/2007/relationships/media" Target="../media/media7.mp4"/><Relationship Id="rId16" Type="http://schemas.openxmlformats.org/officeDocument/2006/relationships/image" Target="../media/image35.gif"/><Relationship Id="rId1" Type="http://schemas.openxmlformats.org/officeDocument/2006/relationships/video" Target="NULL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29.gif"/><Relationship Id="rId5" Type="http://schemas.openxmlformats.org/officeDocument/2006/relationships/audio" Target="../media/audio3.wav"/><Relationship Id="rId15" Type="http://schemas.openxmlformats.org/officeDocument/2006/relationships/image" Target="../media/image22.png"/><Relationship Id="rId10" Type="http://schemas.openxmlformats.org/officeDocument/2006/relationships/image" Target="../media/image18.gif"/><Relationship Id="rId4" Type="http://schemas.openxmlformats.org/officeDocument/2006/relationships/audio" Target="../media/audio1.wav"/><Relationship Id="rId9" Type="http://schemas.openxmlformats.org/officeDocument/2006/relationships/image" Target="../media/image19.gif"/><Relationship Id="rId1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13" Type="http://schemas.openxmlformats.org/officeDocument/2006/relationships/image" Target="../media/image27.gif"/><Relationship Id="rId18" Type="http://schemas.openxmlformats.org/officeDocument/2006/relationships/image" Target="../media/image33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8.gif"/><Relationship Id="rId12" Type="http://schemas.openxmlformats.org/officeDocument/2006/relationships/image" Target="../media/image29.gif"/><Relationship Id="rId17" Type="http://schemas.microsoft.com/office/2007/relationships/hdphoto" Target="../media/hdphoto1.wdp"/><Relationship Id="rId2" Type="http://schemas.microsoft.com/office/2007/relationships/media" Target="../media/media7.mp4"/><Relationship Id="rId16" Type="http://schemas.openxmlformats.org/officeDocument/2006/relationships/image" Target="../media/image31.png"/><Relationship Id="rId1" Type="http://schemas.openxmlformats.org/officeDocument/2006/relationships/video" Target="NULL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18.gif"/><Relationship Id="rId5" Type="http://schemas.openxmlformats.org/officeDocument/2006/relationships/audio" Target="../media/audio1.wav"/><Relationship Id="rId15" Type="http://schemas.openxmlformats.org/officeDocument/2006/relationships/image" Target="../media/image22.png"/><Relationship Id="rId10" Type="http://schemas.openxmlformats.org/officeDocument/2006/relationships/image" Target="../media/image19.gif"/><Relationship Id="rId4" Type="http://schemas.openxmlformats.org/officeDocument/2006/relationships/audio" Target="../media/audio3.wav"/><Relationship Id="rId9" Type="http://schemas.openxmlformats.org/officeDocument/2006/relationships/image" Target="../media/image30.gif"/><Relationship Id="rId14" Type="http://schemas.openxmlformats.org/officeDocument/2006/relationships/image" Target="../media/image35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31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8.gif"/><Relationship Id="rId12" Type="http://schemas.openxmlformats.org/officeDocument/2006/relationships/image" Target="../media/image30.gif"/><Relationship Id="rId17" Type="http://schemas.openxmlformats.org/officeDocument/2006/relationships/image" Target="../media/image33.png"/><Relationship Id="rId2" Type="http://schemas.microsoft.com/office/2007/relationships/media" Target="../media/media7.mp4"/><Relationship Id="rId16" Type="http://schemas.openxmlformats.org/officeDocument/2006/relationships/image" Target="../media/image34.gif"/><Relationship Id="rId1" Type="http://schemas.openxmlformats.org/officeDocument/2006/relationships/video" Target="NULL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27.gif"/><Relationship Id="rId5" Type="http://schemas.openxmlformats.org/officeDocument/2006/relationships/audio" Target="../media/audio3.wav"/><Relationship Id="rId15" Type="http://schemas.openxmlformats.org/officeDocument/2006/relationships/image" Target="../media/image22.png"/><Relationship Id="rId10" Type="http://schemas.openxmlformats.org/officeDocument/2006/relationships/image" Target="../media/image29.gif"/><Relationship Id="rId4" Type="http://schemas.openxmlformats.org/officeDocument/2006/relationships/audio" Target="../media/audio1.wav"/><Relationship Id="rId9" Type="http://schemas.openxmlformats.org/officeDocument/2006/relationships/image" Target="../media/image18.gif"/><Relationship Id="rId1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994074"/>
          </a:xfrm>
        </p:spPr>
        <p:txBody>
          <a:bodyPr>
            <a:noAutofit/>
          </a:bodyPr>
          <a:lstStyle/>
          <a:p>
            <a:br>
              <a:rPr lang="en-US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 CHUNG VÀ ƯỚC CHUNG </a:t>
            </a:r>
            <a:b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 NHẤT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PHÒNG GD&amp;ĐT QUẬN LONG BIÊN 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 THCS ÁI MỘ </a:t>
            </a: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633049" y="2122528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I : </a:t>
            </a:r>
            <a:r>
              <a:rPr lang="en-US" sz="4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  <a:endParaRPr lang="en-US" sz="4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EB32F49-3D44-4F28-BF72-F7004207C04D}"/>
              </a:ext>
            </a:extLst>
          </p:cNvPr>
          <p:cNvSpPr txBox="1"/>
          <p:nvPr/>
        </p:nvSpPr>
        <p:spPr>
          <a:xfrm>
            <a:off x="2618916" y="1213335"/>
            <a:ext cx="8394169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ƯCLN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1" name="!!3" descr="Wondering | Grappige gezichten, Smiley, Grappige plaatjes">
            <a:extLst>
              <a:ext uri="{FF2B5EF4-FFF2-40B4-BE49-F238E27FC236}">
                <a16:creationId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04" y="930005"/>
            <a:ext cx="1406948" cy="169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EB32F49-3D44-4F28-BF72-F7004207C04D}"/>
              </a:ext>
            </a:extLst>
          </p:cNvPr>
          <p:cNvSpPr txBox="1"/>
          <p:nvPr/>
        </p:nvSpPr>
        <p:spPr>
          <a:xfrm>
            <a:off x="2214049" y="3032593"/>
            <a:ext cx="9043580" cy="31393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a.</a:t>
            </a:r>
          </a:p>
          <a:p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  <a:p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  <a:p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  <a:p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ƯCLN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B32F49-3D44-4F28-BF72-F7004207C04D}"/>
              </a:ext>
            </a:extLst>
          </p:cNvPr>
          <p:cNvSpPr txBox="1"/>
          <p:nvPr/>
        </p:nvSpPr>
        <p:spPr>
          <a:xfrm>
            <a:off x="3251396" y="2384574"/>
            <a:ext cx="8394169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Notched Right Arrow 2"/>
          <p:cNvSpPr/>
          <p:nvPr/>
        </p:nvSpPr>
        <p:spPr>
          <a:xfrm>
            <a:off x="1339309" y="5715000"/>
            <a:ext cx="744210" cy="374073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022292" y="222119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162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4">
            <a:extLst>
              <a:ext uri="{FF2B5EF4-FFF2-40B4-BE49-F238E27FC236}">
                <a16:creationId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7E81228-EC61-4337-8FCD-FEE6A568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4297" y="983994"/>
            <a:ext cx="335861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2: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A5159DB8-36C5-4BDC-AA0F-1A4AB3045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141" y="1158359"/>
            <a:ext cx="237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462872" y="228600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1253"/>
            <a:ext cx="2664297" cy="23899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281625"/>
            <a:ext cx="2664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i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i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400" i="1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942049"/>
              </p:ext>
            </p:extLst>
          </p:nvPr>
        </p:nvGraphicFramePr>
        <p:xfrm>
          <a:off x="2182706" y="4064555"/>
          <a:ext cx="8761182" cy="202633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373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9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9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99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82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99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29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24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36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36</a:t>
                      </a:r>
                    </a:p>
                  </a:txBody>
                  <a:tcPr marL="82149" marR="82149" marT="41074" marB="4107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1155" y="1750160"/>
            <a:ext cx="7922733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>
              <a:buAutoNum type="alphaLcParenR"/>
            </a:pP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ƯC(24,36).</a:t>
            </a:r>
          </a:p>
          <a:p>
            <a:pPr marL="514350" indent="-514350">
              <a:buAutoNum type="alphaLcParenR"/>
            </a:pP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ƯCLN(24,36).</a:t>
            </a:r>
          </a:p>
          <a:p>
            <a:pPr marL="514350" indent="-514350">
              <a:buAutoNum type="alphaLcParenR"/>
            </a:pP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ƯCLN(24,36)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34863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4">
            <a:extLst>
              <a:ext uri="{FF2B5EF4-FFF2-40B4-BE49-F238E27FC236}">
                <a16:creationId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7E81228-EC61-4337-8FCD-FEE6A568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029" y="1237841"/>
            <a:ext cx="335861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2: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A5159DB8-36C5-4BDC-AA0F-1A4AB3045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141" y="1158359"/>
            <a:ext cx="237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462872" y="228600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25" y="1449958"/>
            <a:ext cx="2664297" cy="2389929"/>
          </a:xfrm>
          <a:prstGeom prst="rect">
            <a:avLst/>
          </a:prstGeom>
        </p:spPr>
      </p:pic>
      <p:sp>
        <p:nvSpPr>
          <p:cNvPr id="27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290" y="2544610"/>
            <a:ext cx="7922733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>
              <a:buAutoNum type="alphaLcParenR"/>
            </a:pP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ƯC(24,36) = {1;2;3;4;6;12}.</a:t>
            </a:r>
          </a:p>
          <a:p>
            <a:pPr marL="514350" indent="-514350">
              <a:buAutoNum type="alphaLcParenR"/>
            </a:pP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ƯCLN(24,36) = 12.</a:t>
            </a:r>
          </a:p>
          <a:p>
            <a:pPr marL="514350" indent="-514350">
              <a:buFontTx/>
              <a:buAutoNum type="alphaLcParenR"/>
            </a:pP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Ư(12) = {1;2;3;4;6;12}.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9619" y="4643748"/>
            <a:ext cx="8498561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8535" y="1878615"/>
            <a:ext cx="101021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otched Right Arrow 1"/>
          <p:cNvSpPr/>
          <p:nvPr/>
        </p:nvSpPr>
        <p:spPr>
          <a:xfrm>
            <a:off x="1304286" y="4800600"/>
            <a:ext cx="849192" cy="412534"/>
          </a:xfrm>
          <a:prstGeom prst="notch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433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929" y="622488"/>
            <a:ext cx="364394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76929" y="1490270"/>
            <a:ext cx="900139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085" y="4272082"/>
            <a:ext cx="2676858" cy="217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45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929" y="622488"/>
            <a:ext cx="364394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3435" y="1271585"/>
            <a:ext cx="101021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84960" y="1961035"/>
                <a:ext cx="10067125" cy="3754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Gọi x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đĩa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nhiều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thầy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(x </a:t>
                </a:r>
                <a14:m>
                  <m:oMath xmlns:m="http://schemas.openxmlformats.org/officeDocument/2006/math">
                    <m:r>
                      <a:rPr lang="en-US" sz="3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N*).</a:t>
                </a:r>
              </a:p>
              <a:p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30</a:t>
                </a:r>
                <a14:m>
                  <m:oMath xmlns:m="http://schemas.openxmlformats.org/officeDocument/2006/math">
                    <m:r>
                      <a:rPr lang="en-US" sz="3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⋮</m:t>
                    </m:r>
                  </m:oMath>
                </a14:m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x, 48 </a:t>
                </a:r>
                <a14:m>
                  <m:oMath xmlns:m="http://schemas.openxmlformats.org/officeDocument/2006/math">
                    <m:r>
                      <a:rPr lang="en-US" sz="3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⋮</m:t>
                    </m:r>
                  </m:oMath>
                </a14:m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x, x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 = ƯCLN(30,48).</a:t>
                </a:r>
              </a:p>
              <a:p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ƯCLN(30,48) = 6.</a:t>
                </a:r>
              </a:p>
              <a:p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nhiều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6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đĩa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bị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đĩa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60" y="1961035"/>
                <a:ext cx="10067125" cy="3754874"/>
              </a:xfrm>
              <a:prstGeom prst="rect">
                <a:avLst/>
              </a:prstGeom>
              <a:blipFill rotWithShape="0">
                <a:blip r:embed="rId3"/>
                <a:stretch>
                  <a:fillRect l="-1696" t="-2435" r="-1454" b="-4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6413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849" y="1085991"/>
            <a:ext cx="267893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200" y="4211146"/>
            <a:ext cx="12064382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ƯCLN(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80.</a:t>
            </a:r>
          </a:p>
          <a:p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10, 16, 20, 40, 80.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849" y="1875868"/>
            <a:ext cx="9525504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b,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ƯCLN(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80.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5787" y="3188966"/>
            <a:ext cx="101021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00" y="837769"/>
            <a:ext cx="2161649" cy="21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5084" y="0"/>
            <a:ext cx="2708752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00162" y="1843385"/>
            <a:ext cx="46301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264" y="2379174"/>
            <a:ext cx="2039956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59" y="3201544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660666" y="2537037"/>
            <a:ext cx="609600" cy="609600"/>
          </a:xfrm>
          <a:prstGeom prst="rect">
            <a:avLst/>
          </a:prstGeom>
        </p:spPr>
      </p:pic>
      <p:sp>
        <p:nvSpPr>
          <p:cNvPr id="21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474706" y="0"/>
            <a:ext cx="5717294" cy="4937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22" name="Horizontal Scroll 21"/>
          <p:cNvSpPr/>
          <p:nvPr/>
        </p:nvSpPr>
        <p:spPr>
          <a:xfrm>
            <a:off x="3504463" y="454145"/>
            <a:ext cx="8046720" cy="4968239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CHƠI: NHỔ CÀ RỐT</a:t>
            </a:r>
          </a:p>
          <a:p>
            <a:pPr algn="ctr"/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49593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2" grpId="0" animBg="1"/>
      <p:bldP spid="2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52500" y="442174"/>
            <a:ext cx="24765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0520" y="3301355"/>
            <a:ext cx="1683130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006" y="2284902"/>
            <a:ext cx="158115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5765420" y="3027879"/>
            <a:ext cx="340995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ơi ! Cháu đói lắm bác cho cháu củ cà rốt được không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4095629" y="1276351"/>
            <a:ext cx="3023048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715915" y="3924301"/>
            <a:ext cx="31242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929343" y="408655"/>
            <a:ext cx="4894435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dám thử không?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91" y="2690473"/>
            <a:ext cx="1683130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1708634" y="3769123"/>
            <a:ext cx="340995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Dạ. Con đồng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512485" y="-90342"/>
            <a:ext cx="6096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512485" y="1207860"/>
            <a:ext cx="6096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354050" y="1207860"/>
            <a:ext cx="6096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4382750" y="1167754"/>
            <a:ext cx="6096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35405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6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7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996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496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7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72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72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892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392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36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46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46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56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56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3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492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714750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315287" y="1617817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{1;5}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936" y="4527651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291975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37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ƯC(15,20) = 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7444574" y="1615137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{1;3;5}</a:t>
            </a:r>
          </a:p>
        </p:txBody>
      </p:sp>
      <p:sp>
        <p:nvSpPr>
          <p:cNvPr id="82" name="Rectangle 81"/>
          <p:cNvSpPr/>
          <p:nvPr/>
        </p:nvSpPr>
        <p:spPr>
          <a:xfrm>
            <a:off x="5429498" y="2252593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{5}</a:t>
            </a:r>
          </a:p>
        </p:txBody>
      </p:sp>
      <p:sp>
        <p:nvSpPr>
          <p:cNvPr id="83" name="Rectangle 82"/>
          <p:cNvSpPr/>
          <p:nvPr/>
        </p:nvSpPr>
        <p:spPr>
          <a:xfrm>
            <a:off x="7444574" y="2321014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{1;5;15;20}</a:t>
            </a:r>
          </a:p>
        </p:txBody>
      </p:sp>
      <p:pic>
        <p:nvPicPr>
          <p:cNvPr id="29" name="15s">
            <a:hlinkClick r:id="" action="ppaction://media"/>
            <a:extLst>
              <a:ext uri="{FF2B5EF4-FFF2-40B4-BE49-F238E27FC236}">
                <a16:creationId xmlns:a16="http://schemas.microsoft.com/office/drawing/2014/main" id="{99DEE66F-3784-4741-8AFE-FEB5C314576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681555" y="5880416"/>
            <a:ext cx="1228671" cy="788423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67539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video>
              <p:cMediaNode vol="80000">
                <p:cTn id="267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  <p:bldP spid="8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879399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19" y="4347069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ƯCLN(12,36) = 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607213" y="1767023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36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938689" y="1775627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607213" y="2416008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938689" y="2424612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6</a:t>
            </a:r>
          </a:p>
        </p:txBody>
      </p:sp>
      <p:pic>
        <p:nvPicPr>
          <p:cNvPr id="35" name="15s">
            <a:hlinkClick r:id="" action="ppaction://media"/>
            <a:extLst>
              <a:ext uri="{FF2B5EF4-FFF2-40B4-BE49-F238E27FC236}">
                <a16:creationId xmlns:a16="http://schemas.microsoft.com/office/drawing/2014/main" id="{99DEE66F-3784-4741-8AFE-FEB5C314576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677033" y="5788246"/>
            <a:ext cx="1379460" cy="885182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11304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video>
              <p:cMediaNode vol="80000">
                <p:cTn id="267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MỞ ĐẦU</a:t>
            </a:r>
            <a:endParaRPr lang="en-US" sz="28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830" y="1339944"/>
            <a:ext cx="900139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32723" y="4120411"/>
            <a:ext cx="798725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1" name="!!3" descr="Wondering | Grappige gezichten, Smiley, Grappige plaatjes">
            <a:extLst>
              <a:ext uri="{FF2B5EF4-FFF2-40B4-BE49-F238E27FC236}">
                <a16:creationId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30" y="3994034"/>
            <a:ext cx="1896036" cy="228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65830" y="1327906"/>
            <a:ext cx="900139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68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079635" y="3952202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07" y="4338724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60"/>
            <a:ext cx="7055223" cy="1225679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363181" y="5400358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144181" y="1502171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6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842413" y="1501861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12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144181" y="2314855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12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842413" y="2313963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18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</a:p>
        </p:txBody>
      </p:sp>
      <p:pic>
        <p:nvPicPr>
          <p:cNvPr id="35" name="15s">
            <a:hlinkClick r:id="" action="ppaction://media"/>
            <a:extLst>
              <a:ext uri="{FF2B5EF4-FFF2-40B4-BE49-F238E27FC236}">
                <a16:creationId xmlns:a16="http://schemas.microsoft.com/office/drawing/2014/main" id="{99DEE66F-3784-4741-8AFE-FEB5C314576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277904" y="5655144"/>
            <a:ext cx="1874520" cy="120285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112782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video>
              <p:cMediaNode vol="80000">
                <p:cTn id="267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4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880" y="4428248"/>
            <a:ext cx="1580783" cy="1435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67" y="4392304"/>
            <a:ext cx="1580782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8289721" y="394556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93" y="4332085"/>
            <a:ext cx="1073146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ƯCLN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363181" y="5400358"/>
            <a:ext cx="823031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69561" y="5440387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205409" y="1591440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24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044598" y="1623478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12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205409" y="2374133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12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044598" y="2354472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24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36</a:t>
            </a:r>
          </a:p>
        </p:txBody>
      </p:sp>
      <p:pic>
        <p:nvPicPr>
          <p:cNvPr id="35" name="15s">
            <a:hlinkClick r:id="" action="ppaction://media"/>
            <a:extLst>
              <a:ext uri="{FF2B5EF4-FFF2-40B4-BE49-F238E27FC236}">
                <a16:creationId xmlns:a16="http://schemas.microsoft.com/office/drawing/2014/main" id="{99DEE66F-3784-4741-8AFE-FEB5C314576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588326" y="5769513"/>
            <a:ext cx="1395936" cy="895755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182876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5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video>
              <p:cMediaNode vol="80000">
                <p:cTn id="267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2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879399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19" y="4347069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 ƯCLN(8,12,15) = 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607213" y="1767023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938689" y="1775627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607213" y="2416008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938689" y="2424612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4</a:t>
            </a:r>
          </a:p>
        </p:txBody>
      </p:sp>
      <p:pic>
        <p:nvPicPr>
          <p:cNvPr id="35" name="15s">
            <a:hlinkClick r:id="" action="ppaction://media"/>
            <a:extLst>
              <a:ext uri="{FF2B5EF4-FFF2-40B4-BE49-F238E27FC236}">
                <a16:creationId xmlns:a16="http://schemas.microsoft.com/office/drawing/2014/main" id="{99DEE66F-3784-4741-8AFE-FEB5C314576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578027" y="5720069"/>
            <a:ext cx="1477216" cy="947911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386536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video>
              <p:cMediaNode vol="80000">
                <p:cTn id="267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2119063" y="480607"/>
            <a:ext cx="7930176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2202180" y="2158084"/>
            <a:ext cx="960120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Học bài theo SGK và vở ghi.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Bài tập về nhà 1;2 SGK trang 51.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Đọc nội dung phần còn lại của bài, tiết sau học tiếp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440" y="3686078"/>
            <a:ext cx="3931203" cy="294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66010" y="726308"/>
            <a:ext cx="1012711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nay: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939" y="2936026"/>
            <a:ext cx="3783373" cy="319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753" y="403644"/>
            <a:ext cx="2857500" cy="25717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221433" y="182329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8245" y="1212136"/>
            <a:ext cx="55574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1: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3695" y="2040644"/>
            <a:ext cx="7975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480686"/>
              </p:ext>
            </p:extLst>
          </p:nvPr>
        </p:nvGraphicFramePr>
        <p:xfrm>
          <a:off x="1669799" y="3383441"/>
          <a:ext cx="9777425" cy="202633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27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9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9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99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82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99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29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295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30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48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48</a:t>
                      </a:r>
                    </a:p>
                  </a:txBody>
                  <a:tcPr marL="82149" marR="82149" marT="41074" marB="4107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266311"/>
              </p:ext>
            </p:extLst>
          </p:nvPr>
        </p:nvGraphicFramePr>
        <p:xfrm>
          <a:off x="1746119" y="3421518"/>
          <a:ext cx="9756055" cy="195058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21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58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53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53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8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65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83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150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150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971225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30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9356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48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00346"/>
              </p:ext>
            </p:extLst>
          </p:nvPr>
        </p:nvGraphicFramePr>
        <p:xfrm>
          <a:off x="1724748" y="3392372"/>
          <a:ext cx="9777425" cy="202633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27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9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9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99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82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99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29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295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30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FF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FF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FF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48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FF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FF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FF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48</a:t>
                      </a:r>
                    </a:p>
                  </a:txBody>
                  <a:tcPr marL="82149" marR="82149" marT="41074" marB="4107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Flowchart: Terminator 11"/>
          <p:cNvSpPr/>
          <p:nvPr/>
        </p:nvSpPr>
        <p:spPr>
          <a:xfrm rot="16200000">
            <a:off x="6479119" y="3972588"/>
            <a:ext cx="2064388" cy="813628"/>
          </a:xfrm>
          <a:prstGeom prst="flowChartTermina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700117" y="2421410"/>
            <a:ext cx="1086104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  <a:p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ƯC(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  <a:p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ƯCLN(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-597043" y="542191"/>
            <a:ext cx="108170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087" y="373312"/>
            <a:ext cx="1923562" cy="14453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700117" y="1510863"/>
            <a:ext cx="328903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51172" y="519034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353226" y="1363477"/>
            <a:ext cx="328903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299882" y="2568892"/>
            <a:ext cx="8150956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56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>
              <a:buAutoNum type="alphaLcParenR"/>
            </a:pP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" y="5062845"/>
            <a:ext cx="2423795" cy="16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51172" y="519034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437050" y="1308752"/>
            <a:ext cx="302856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341793" y="2853372"/>
            <a:ext cx="8150956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56.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56.</a:t>
            </a:r>
          </a:p>
          <a:p>
            <a:pPr marL="514350" indent="-514350">
              <a:buAutoNum type="alphaLcParenR"/>
            </a:pP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48.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5797625" y="1961839"/>
            <a:ext cx="115546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18695" y="1586662"/>
            <a:ext cx="2532753" cy="2532753"/>
          </a:xfrm>
          <a:prstGeom prst="rect">
            <a:avLst/>
          </a:prstGeom>
        </p:spPr>
      </p:pic>
      <p:pic>
        <p:nvPicPr>
          <p:cNvPr id="20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76524" y="2182387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07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51172" y="519034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437050" y="1282352"/>
            <a:ext cx="314729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922010" y="2112109"/>
            <a:ext cx="10374413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14, 49, 63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14, 49, 63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14, 49, 63.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159426" y="5260642"/>
            <a:ext cx="993618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b, c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b, c.</a:t>
            </a:r>
          </a:p>
        </p:txBody>
      </p:sp>
      <p:sp>
        <p:nvSpPr>
          <p:cNvPr id="2" name="Right Arrow 1"/>
          <p:cNvSpPr/>
          <p:nvPr/>
        </p:nvSpPr>
        <p:spPr>
          <a:xfrm>
            <a:off x="470565" y="5430710"/>
            <a:ext cx="627370" cy="2862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1667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022292" y="222119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264071" y="853200"/>
            <a:ext cx="259786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445905" y="1356669"/>
            <a:ext cx="10523009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ƯC(12,20).</a:t>
            </a:r>
          </a:p>
          <a:p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ƯCLN(12,20).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337846" y="3461130"/>
            <a:ext cx="1037441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290037"/>
              </p:ext>
            </p:extLst>
          </p:nvPr>
        </p:nvGraphicFramePr>
        <p:xfrm>
          <a:off x="2119837" y="4097615"/>
          <a:ext cx="8884136" cy="1219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46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9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9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08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50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1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err="1"/>
                        <a:t>Ước</a:t>
                      </a:r>
                      <a:r>
                        <a:rPr lang="en-US" sz="3400" baseline="0" dirty="0"/>
                        <a:t> </a:t>
                      </a:r>
                      <a:r>
                        <a:rPr lang="en-US" sz="3400" baseline="0" dirty="0" err="1"/>
                        <a:t>của</a:t>
                      </a:r>
                      <a:r>
                        <a:rPr lang="en-US" sz="3400" baseline="0" dirty="0"/>
                        <a:t> 12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/>
                        <a:t>1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/>
                        <a:t>2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/>
                        <a:t>3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/>
                        <a:t>4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/>
                        <a:t>6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/>
                        <a:t>12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err="1"/>
                        <a:t>Ước</a:t>
                      </a:r>
                      <a:r>
                        <a:rPr lang="en-US" sz="3400" baseline="0" dirty="0"/>
                        <a:t> </a:t>
                      </a:r>
                      <a:r>
                        <a:rPr lang="en-US" sz="3400" baseline="0" dirty="0" err="1"/>
                        <a:t>của</a:t>
                      </a:r>
                      <a:r>
                        <a:rPr lang="en-US" sz="3400" baseline="0" dirty="0"/>
                        <a:t> 20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/>
                        <a:t>1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/>
                        <a:t>2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/>
                        <a:t>4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/>
                        <a:t>5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/>
                        <a:t>10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/>
                        <a:t>20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420083" y="5436653"/>
            <a:ext cx="1037441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ƯC(12,20)= {1;2;4}.</a:t>
            </a:r>
          </a:p>
          <a:p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ƯCLN(12,20)= 4.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-3471025" y="4076683"/>
            <a:ext cx="1037441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2705090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779</TotalTime>
  <Words>1429</Words>
  <Application>Microsoft Office PowerPoint</Application>
  <PresentationFormat>Widescreen</PresentationFormat>
  <Paragraphs>233</Paragraphs>
  <Slides>24</Slides>
  <Notes>10</Notes>
  <HiddenSlides>0</HiddenSlides>
  <MMClips>11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Rockwell</vt:lpstr>
      <vt:lpstr>Tahoma</vt:lpstr>
      <vt:lpstr>Times New Roman</vt:lpstr>
      <vt:lpstr>Wingdings</vt:lpstr>
      <vt:lpstr>Office Theme</vt:lpstr>
      <vt:lpstr>1_Office Theme</vt:lpstr>
      <vt:lpstr>2_Office Theme</vt:lpstr>
      <vt:lpstr> ƯỚC CHUNG VÀ ƯỚC CHUNG  LỚN NHẤT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45</cp:revision>
  <dcterms:created xsi:type="dcterms:W3CDTF">2021-06-07T13:44:30Z</dcterms:created>
  <dcterms:modified xsi:type="dcterms:W3CDTF">2024-01-16T10:36:25Z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