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89" r:id="rId2"/>
    <p:sldId id="297" r:id="rId3"/>
    <p:sldId id="298" r:id="rId4"/>
    <p:sldId id="290" r:id="rId5"/>
    <p:sldId id="299" r:id="rId6"/>
    <p:sldId id="288" r:id="rId7"/>
    <p:sldId id="260" r:id="rId8"/>
    <p:sldId id="261" r:id="rId9"/>
    <p:sldId id="292" r:id="rId10"/>
    <p:sldId id="300" r:id="rId11"/>
    <p:sldId id="265" r:id="rId12"/>
    <p:sldId id="266" r:id="rId13"/>
    <p:sldId id="267" r:id="rId14"/>
    <p:sldId id="268" r:id="rId15"/>
    <p:sldId id="270" r:id="rId16"/>
    <p:sldId id="269" r:id="rId17"/>
    <p:sldId id="271" r:id="rId18"/>
    <p:sldId id="272" r:id="rId19"/>
    <p:sldId id="274" r:id="rId20"/>
    <p:sldId id="273" r:id="rId21"/>
    <p:sldId id="284" r:id="rId22"/>
    <p:sldId id="285" r:id="rId23"/>
    <p:sldId id="275" r:id="rId24"/>
    <p:sldId id="276" r:id="rId25"/>
    <p:sldId id="277" r:id="rId26"/>
    <p:sldId id="278" r:id="rId27"/>
    <p:sldId id="279" r:id="rId28"/>
    <p:sldId id="280" r:id="rId29"/>
    <p:sldId id="281" r:id="rId30"/>
    <p:sldId id="301" r:id="rId31"/>
    <p:sldId id="296" r:id="rId32"/>
    <p:sldId id="30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606" autoAdjust="0"/>
  </p:normalViewPr>
  <p:slideViewPr>
    <p:cSldViewPr>
      <p:cViewPr>
        <p:scale>
          <a:sx n="75" d="100"/>
          <a:sy n="75" d="100"/>
        </p:scale>
        <p:origin x="-68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9A389-8635-4BC7-9B53-D6457A8EA57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538A04B-83D4-4024-BA99-DBB01AE486B0}">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OXI</a:t>
          </a:r>
        </a:p>
      </dgm:t>
    </dgm:pt>
    <dgm:pt modelId="{3ABA04B0-4A81-4E3E-A6F2-9648EB3BCF65}" type="par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85A187B-4F93-4590-AFA1-E6A9AD0A1C4D}" type="sib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63B0A3A-AC0C-4CCF-9EC2-F7FB5C193D47}">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VẬT LÍ</a:t>
          </a:r>
        </a:p>
      </dgm:t>
    </dgm:pt>
    <dgm:pt modelId="{E952BB7A-0DF8-43D9-B8EB-BA45F283BCBD}" type="parTrans" cxnId="{F01219CC-8773-4D45-85DB-7BB9BC4852D5}">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DF86921-1399-4F02-A2AF-A3F56E7994EF}" type="sibTrans" cxnId="{F01219CC-8773-4D45-85DB-7BB9BC4852D5}">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3499EA85-B8CA-456F-819E-966685983E18}">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HÓA HỌC</a:t>
          </a:r>
        </a:p>
      </dgm:t>
    </dgm:pt>
    <dgm:pt modelId="{28ED6A67-EFFF-4BF9-A075-D6EC059CA32E}" type="sibTrans" cxnId="{B9728A9E-EEAD-415D-8793-CF0E9E2ECABE}">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4E64C76-5F4D-49E3-87D8-B16A64A98E00}" type="parTrans" cxnId="{B9728A9E-EEAD-415D-8793-CF0E9E2ECABE}">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35E5729-E862-4036-AB1E-B822E50388D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chât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254EB1D-36E1-429A-A53A-CA055B3116F5}" type="parTrans" cxnId="{1F2368DF-96C7-445D-AE54-BB8A975D625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455FF79B-7EE6-49E7-8A1B-04413C3C0F54}" type="sibTrans" cxnId="{1F2368DF-96C7-445D-AE54-BB8A975D625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9656AFA-2E9A-4837-92BA-0AC7DB11D3DF}">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372ED2CC-6790-4766-844D-FC81DEC69582}" type="parTrans" cxnId="{0A8AD484-3B1E-4F0A-836C-427FF4C6C01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4DB037C-2AA5-4540-8A3B-349D86BD9487}" type="sibTrans" cxnId="{0A8AD484-3B1E-4F0A-836C-427FF4C6C01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C7FE9FC-5CCC-4455-9D0C-0CF6740115E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màu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mùi</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A84EB82-5732-4482-8962-117ED7A10267}" type="parTrans" cxnId="{F26B9212-CB4E-464F-BE74-34C6C82A75F9}">
      <dgm:prSet/>
      <dgm:spPr/>
      <dgm:t>
        <a:bodyPr/>
        <a:lstStyle/>
        <a:p>
          <a:endParaRPr lang="en-US"/>
        </a:p>
      </dgm:t>
    </dgm:pt>
    <dgm:pt modelId="{821C5E7B-CC20-45EA-9D88-809B06E9498E}" type="sibTrans" cxnId="{F26B9212-CB4E-464F-BE74-34C6C82A75F9}">
      <dgm:prSet/>
      <dgm:spPr/>
      <dgm:t>
        <a:bodyPr/>
        <a:lstStyle/>
        <a:p>
          <a:endParaRPr lang="en-US"/>
        </a:p>
      </dgm:t>
    </dgm:pt>
    <dgm:pt modelId="{A44B74B2-AE09-4B69-BA50-B267485FC41E}">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Ít</a:t>
          </a:r>
          <a:r>
            <a:rPr lang="en-US" sz="2400" b="1" dirty="0">
              <a:solidFill>
                <a:schemeClr val="tx1"/>
              </a:solidFill>
              <a:latin typeface="Times New Roman" panose="02020603050405020304" pitchFamily="18" charset="0"/>
              <a:cs typeface="Times New Roman" panose="02020603050405020304" pitchFamily="18" charset="0"/>
            </a:rPr>
            <a:t> tan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628A1A3-51DB-42EE-BBB8-102BF620C28F}" type="parTrans" cxnId="{61563B34-124C-4719-A5BD-FA9B152FBFFA}">
      <dgm:prSet/>
      <dgm:spPr/>
      <dgm:t>
        <a:bodyPr/>
        <a:lstStyle/>
        <a:p>
          <a:endParaRPr lang="en-US"/>
        </a:p>
      </dgm:t>
    </dgm:pt>
    <dgm:pt modelId="{CF179BC5-C946-4B73-BAF3-BFFB0BAD953A}" type="sibTrans" cxnId="{61563B34-124C-4719-A5BD-FA9B152FBFFA}">
      <dgm:prSet/>
      <dgm:spPr/>
      <dgm:t>
        <a:bodyPr/>
        <a:lstStyle/>
        <a:p>
          <a:endParaRPr lang="en-US"/>
        </a:p>
      </dgm:t>
    </dgm:pt>
    <dgm:pt modelId="{54FE9184-80DA-4295-9D22-C577EB43387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Nặng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4DF8431-FF66-4B3D-A627-C3E2511C319E}" type="parTrans" cxnId="{1FE4B754-9D04-4AA9-98BF-DB139F5ABB17}">
      <dgm:prSet/>
      <dgm:spPr/>
      <dgm:t>
        <a:bodyPr/>
        <a:lstStyle/>
        <a:p>
          <a:endParaRPr lang="en-US"/>
        </a:p>
      </dgm:t>
    </dgm:pt>
    <dgm:pt modelId="{BC3E4704-CF79-456F-8C12-32F953BAA08B}" type="sibTrans" cxnId="{1FE4B754-9D04-4AA9-98BF-DB139F5ABB17}">
      <dgm:prSet/>
      <dgm:spPr/>
      <dgm:t>
        <a:bodyPr/>
        <a:lstStyle/>
        <a:p>
          <a:endParaRPr lang="en-US"/>
        </a:p>
      </dgm:t>
    </dgm:pt>
    <dgm:pt modelId="{D0475210-B76C-4CB6-A9DB-A914E4BEA5B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Hóa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lỏng</a:t>
          </a:r>
          <a:r>
            <a:rPr lang="en-US" sz="2400" b="1" dirty="0">
              <a:solidFill>
                <a:schemeClr val="tx1"/>
              </a:solidFill>
              <a:latin typeface="Times New Roman" panose="02020603050405020304" pitchFamily="18" charset="0"/>
              <a:cs typeface="Times New Roman" panose="02020603050405020304" pitchFamily="18" charset="0"/>
            </a:rPr>
            <a:t> ở -183</a:t>
          </a:r>
          <a:r>
            <a:rPr lang="en-US" sz="2400" b="1" baseline="30000" dirty="0">
              <a:solidFill>
                <a:schemeClr val="tx1"/>
              </a:solidFill>
              <a:latin typeface="Times New Roman" panose="02020603050405020304" pitchFamily="18" charset="0"/>
              <a:cs typeface="Times New Roman" panose="02020603050405020304" pitchFamily="18" charset="0"/>
            </a:rPr>
            <a:t>0</a:t>
          </a:r>
          <a:r>
            <a:rPr lang="en-US" sz="2400" b="1" baseline="0" dirty="0">
              <a:solidFill>
                <a:schemeClr val="tx1"/>
              </a:solidFill>
              <a:latin typeface="Times New Roman" panose="02020603050405020304" pitchFamily="18" charset="0"/>
              <a:cs typeface="Times New Roman" panose="02020603050405020304" pitchFamily="18" charset="0"/>
            </a:rPr>
            <a:t>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F27B97BA-1F62-4810-B2A9-B8A72D20BD2D}" type="parTrans" cxnId="{89C1A957-4359-455B-BFDA-5BB9133B67ED}">
      <dgm:prSet/>
      <dgm:spPr/>
      <dgm:t>
        <a:bodyPr/>
        <a:lstStyle/>
        <a:p>
          <a:endParaRPr lang="en-US"/>
        </a:p>
      </dgm:t>
    </dgm:pt>
    <dgm:pt modelId="{14FB742D-D4AE-4EB0-873C-B6EC652D3FF5}" type="sibTrans" cxnId="{89C1A957-4359-455B-BFDA-5BB9133B67ED}">
      <dgm:prSet/>
      <dgm:spPr/>
      <dgm:t>
        <a:bodyPr/>
        <a:lstStyle/>
        <a:p>
          <a:endParaRPr lang="en-US"/>
        </a:p>
      </dgm:t>
    </dgm:pt>
    <dgm:pt modelId="{EFB137A6-BCB6-4BCB-8C62-2AE318B73271}">
      <dgm:prSet custT="1"/>
      <dgm:spPr>
        <a:blipFill rotWithShape="1">
          <a:blip xmlns:r="http://schemas.openxmlformats.org/officeDocument/2006/relationships" r:embed="rId1"/>
          <a:stretch>
            <a:fillRect b="-22018"/>
          </a:stretch>
        </a:blipFill>
      </dgm:spPr>
      <dgm:t>
        <a:bodyPr/>
        <a:lstStyle/>
        <a:p>
          <a:r>
            <a:rPr lang="en-US">
              <a:noFill/>
            </a:rPr>
            <a:t> </a:t>
          </a:r>
        </a:p>
      </dgm:t>
    </dgm:pt>
    <dgm:pt modelId="{7A3B14AC-9216-41F4-94F4-3D635F87311B}" type="parTrans" cxnId="{2635DAE8-9045-40B0-B6C0-227D147168B0}">
      <dgm:prSet/>
      <dgm:spPr/>
      <dgm:t>
        <a:bodyPr/>
        <a:lstStyle/>
        <a:p>
          <a:endParaRPr lang="en-US"/>
        </a:p>
      </dgm:t>
    </dgm:pt>
    <dgm:pt modelId="{C5CD4276-114E-4A75-BBD0-32C9A588BFAE}" type="sibTrans" cxnId="{2635DAE8-9045-40B0-B6C0-227D147168B0}">
      <dgm:prSet/>
      <dgm:spPr/>
      <dgm:t>
        <a:bodyPr/>
        <a:lstStyle/>
        <a:p>
          <a:endParaRPr lang="en-US"/>
        </a:p>
      </dgm:t>
    </dgm:pt>
    <dgm:pt modelId="{F520A769-9907-45ED-9D87-1475CF41D79F}">
      <dgm:prSet custT="1"/>
      <dgm:spPr>
        <a:blipFill rotWithShape="1">
          <a:blip xmlns:r="http://schemas.openxmlformats.org/officeDocument/2006/relationships" r:embed="rId2"/>
          <a:stretch>
            <a:fillRect l="-4545" r="-4318" b="-22936"/>
          </a:stretch>
        </a:blipFill>
      </dgm:spPr>
      <dgm:t>
        <a:bodyPr/>
        <a:lstStyle/>
        <a:p>
          <a:r>
            <a:rPr lang="en-US">
              <a:noFill/>
            </a:rPr>
            <a:t> </a:t>
          </a:r>
        </a:p>
      </dgm:t>
    </dgm:pt>
    <dgm:pt modelId="{BAE36F6A-E036-46C0-846E-C7613C0EB3BB}" type="parTrans" cxnId="{E86B9C8C-EB7C-4039-BC54-3C50402A7B0D}">
      <dgm:prSet/>
      <dgm:spPr/>
      <dgm:t>
        <a:bodyPr/>
        <a:lstStyle/>
        <a:p>
          <a:endParaRPr lang="en-US"/>
        </a:p>
      </dgm:t>
    </dgm:pt>
    <dgm:pt modelId="{85B16FF8-42AB-496A-BD31-13A393513834}" type="sibTrans" cxnId="{E86B9C8C-EB7C-4039-BC54-3C50402A7B0D}">
      <dgm:prSet/>
      <dgm:spPr/>
      <dgm:t>
        <a:bodyPr/>
        <a:lstStyle/>
        <a:p>
          <a:endParaRPr lang="en-US"/>
        </a:p>
      </dgm:t>
    </dgm:pt>
    <dgm:pt modelId="{F9EF362F-F499-49B0-8AC5-1B078CBBCEE9}">
      <dgm:prSet custT="1"/>
      <dgm:spPr>
        <a:blipFill rotWithShape="1">
          <a:blip xmlns:r="http://schemas.openxmlformats.org/officeDocument/2006/relationships" r:embed="rId3"/>
          <a:stretch>
            <a:fillRect l="-326" r="-326" b="-22936"/>
          </a:stretch>
        </a:blipFill>
      </dgm:spPr>
      <dgm:t>
        <a:bodyPr/>
        <a:lstStyle/>
        <a:p>
          <a:r>
            <a:rPr lang="en-US">
              <a:noFill/>
            </a:rPr>
            <a:t> </a:t>
          </a:r>
        </a:p>
      </dgm:t>
    </dgm:pt>
    <dgm:pt modelId="{FE83827A-7E34-4EE4-8BA7-B97700817C07}" type="parTrans" cxnId="{DC29AF8B-00FA-4B79-A969-6534591BB742}">
      <dgm:prSet/>
      <dgm:spPr/>
      <dgm:t>
        <a:bodyPr/>
        <a:lstStyle/>
        <a:p>
          <a:endParaRPr lang="en-US"/>
        </a:p>
      </dgm:t>
    </dgm:pt>
    <dgm:pt modelId="{4EA24BF4-F885-4375-97CE-7D2C8F456AE3}" type="sibTrans" cxnId="{DC29AF8B-00FA-4B79-A969-6534591BB742}">
      <dgm:prSet/>
      <dgm:spPr/>
      <dgm:t>
        <a:bodyPr/>
        <a:lstStyle/>
        <a:p>
          <a:endParaRPr lang="en-US"/>
        </a:p>
      </dgm:t>
    </dgm:pt>
    <dgm:pt modelId="{516CE27D-4903-4134-8FCD-6ECB47D2E32F}" type="pres">
      <dgm:prSet presAssocID="{1BE9A389-8635-4BC7-9B53-D6457A8EA574}" presName="diagram" presStyleCnt="0">
        <dgm:presLayoutVars>
          <dgm:chPref val="1"/>
          <dgm:dir/>
          <dgm:animOne val="branch"/>
          <dgm:animLvl val="lvl"/>
          <dgm:resizeHandles val="exact"/>
        </dgm:presLayoutVars>
      </dgm:prSet>
      <dgm:spPr/>
      <dgm:t>
        <a:bodyPr/>
        <a:lstStyle/>
        <a:p>
          <a:endParaRPr lang="en-US"/>
        </a:p>
      </dgm:t>
    </dgm:pt>
    <dgm:pt modelId="{007BE0E4-A119-4656-9670-204CF564B96E}" type="pres">
      <dgm:prSet presAssocID="{6538A04B-83D4-4024-BA99-DBB01AE486B0}" presName="root1" presStyleCnt="0"/>
      <dgm:spPr/>
    </dgm:pt>
    <dgm:pt modelId="{3CC7CA4A-3F93-4D18-8C08-1F31B12FE9F7}" type="pres">
      <dgm:prSet presAssocID="{6538A04B-83D4-4024-BA99-DBB01AE486B0}" presName="LevelOneTextNode" presStyleLbl="node0" presStyleIdx="0" presStyleCnt="1" custScaleX="68611" custLinFactNeighborY="-54475">
        <dgm:presLayoutVars>
          <dgm:chPref val="3"/>
        </dgm:presLayoutVars>
      </dgm:prSet>
      <dgm:spPr/>
      <dgm:t>
        <a:bodyPr/>
        <a:lstStyle/>
        <a:p>
          <a:endParaRPr lang="en-US"/>
        </a:p>
      </dgm:t>
    </dgm:pt>
    <dgm:pt modelId="{34BC8783-2516-4E0B-A213-E8531B45044C}" type="pres">
      <dgm:prSet presAssocID="{6538A04B-83D4-4024-BA99-DBB01AE486B0}" presName="level2hierChild" presStyleCnt="0"/>
      <dgm:spPr/>
    </dgm:pt>
    <dgm:pt modelId="{EEA55B6D-C6F6-4E28-85C6-5ABFDDF8ECEE}" type="pres">
      <dgm:prSet presAssocID="{E952BB7A-0DF8-43D9-B8EB-BA45F283BCBD}" presName="conn2-1" presStyleLbl="parChTrans1D2" presStyleIdx="0" presStyleCnt="2"/>
      <dgm:spPr/>
      <dgm:t>
        <a:bodyPr/>
        <a:lstStyle/>
        <a:p>
          <a:endParaRPr lang="en-US"/>
        </a:p>
      </dgm:t>
    </dgm:pt>
    <dgm:pt modelId="{2338AA3C-505B-4140-8F3F-46971D0BB143}" type="pres">
      <dgm:prSet presAssocID="{E952BB7A-0DF8-43D9-B8EB-BA45F283BCBD}" presName="connTx" presStyleLbl="parChTrans1D2" presStyleIdx="0" presStyleCnt="2"/>
      <dgm:spPr/>
      <dgm:t>
        <a:bodyPr/>
        <a:lstStyle/>
        <a:p>
          <a:endParaRPr lang="en-US"/>
        </a:p>
      </dgm:t>
    </dgm:pt>
    <dgm:pt modelId="{EC2B5528-C4CE-4517-BF0D-24BF8FE827DD}" type="pres">
      <dgm:prSet presAssocID="{163B0A3A-AC0C-4CCF-9EC2-F7FB5C193D47}" presName="root2" presStyleCnt="0"/>
      <dgm:spPr/>
    </dgm:pt>
    <dgm:pt modelId="{CBAA7F1F-B208-4FE6-994D-12130C4C12D7}" type="pres">
      <dgm:prSet presAssocID="{163B0A3A-AC0C-4CCF-9EC2-F7FB5C193D47}" presName="LevelTwoTextNode" presStyleLbl="node2" presStyleIdx="0" presStyleCnt="2" custScaleY="141598" custLinFactNeighborX="-16011" custLinFactNeighborY="-92482">
        <dgm:presLayoutVars>
          <dgm:chPref val="3"/>
        </dgm:presLayoutVars>
      </dgm:prSet>
      <dgm:spPr/>
      <dgm:t>
        <a:bodyPr/>
        <a:lstStyle/>
        <a:p>
          <a:endParaRPr lang="en-US"/>
        </a:p>
      </dgm:t>
    </dgm:pt>
    <dgm:pt modelId="{98167380-030A-43C2-8C47-1D0AD5E21894}" type="pres">
      <dgm:prSet presAssocID="{163B0A3A-AC0C-4CCF-9EC2-F7FB5C193D47}" presName="level3hierChild" presStyleCnt="0"/>
      <dgm:spPr/>
    </dgm:pt>
    <dgm:pt modelId="{EBAD686F-D235-4E05-B17E-14B21002FC7B}" type="pres">
      <dgm:prSet presAssocID="{9A84EB82-5732-4482-8962-117ED7A10267}" presName="conn2-1" presStyleLbl="parChTrans1D3" presStyleIdx="0" presStyleCnt="6"/>
      <dgm:spPr/>
      <dgm:t>
        <a:bodyPr/>
        <a:lstStyle/>
        <a:p>
          <a:endParaRPr lang="en-US"/>
        </a:p>
      </dgm:t>
    </dgm:pt>
    <dgm:pt modelId="{3526A333-C98A-4A02-9EF6-FA4E15712616}" type="pres">
      <dgm:prSet presAssocID="{9A84EB82-5732-4482-8962-117ED7A10267}" presName="connTx" presStyleLbl="parChTrans1D3" presStyleIdx="0" presStyleCnt="6"/>
      <dgm:spPr/>
      <dgm:t>
        <a:bodyPr/>
        <a:lstStyle/>
        <a:p>
          <a:endParaRPr lang="en-US"/>
        </a:p>
      </dgm:t>
    </dgm:pt>
    <dgm:pt modelId="{C952E938-3A6F-4C6F-9DAB-9038D72E4D36}" type="pres">
      <dgm:prSet presAssocID="{BC7FE9FC-5CCC-4455-9D0C-0CF6740115ED}" presName="root2" presStyleCnt="0"/>
      <dgm:spPr/>
    </dgm:pt>
    <dgm:pt modelId="{D4D44A1E-6178-478F-AA80-1A26B05A91D8}" type="pres">
      <dgm:prSet presAssocID="{BC7FE9FC-5CCC-4455-9D0C-0CF6740115ED}" presName="LevelTwoTextNode" presStyleLbl="node3" presStyleIdx="0" presStyleCnt="6" custScaleX="203298" custScaleY="129403" custLinFactNeighborY="-57152">
        <dgm:presLayoutVars>
          <dgm:chPref val="3"/>
        </dgm:presLayoutVars>
      </dgm:prSet>
      <dgm:spPr/>
      <dgm:t>
        <a:bodyPr/>
        <a:lstStyle/>
        <a:p>
          <a:endParaRPr lang="en-US"/>
        </a:p>
      </dgm:t>
    </dgm:pt>
    <dgm:pt modelId="{CD0AB319-BC86-490F-99AE-CE65C85D1920}" type="pres">
      <dgm:prSet presAssocID="{BC7FE9FC-5CCC-4455-9D0C-0CF6740115ED}" presName="level3hierChild" presStyleCnt="0"/>
      <dgm:spPr/>
    </dgm:pt>
    <dgm:pt modelId="{59150F94-025A-4A47-8D61-86E71CD96D94}" type="pres">
      <dgm:prSet presAssocID="{1628A1A3-51DB-42EE-BBB8-102BF620C28F}" presName="conn2-1" presStyleLbl="parChTrans1D3" presStyleIdx="1" presStyleCnt="6"/>
      <dgm:spPr/>
      <dgm:t>
        <a:bodyPr/>
        <a:lstStyle/>
        <a:p>
          <a:endParaRPr lang="en-US"/>
        </a:p>
      </dgm:t>
    </dgm:pt>
    <dgm:pt modelId="{595F543E-EA66-412A-8C47-1E4E11BA6A9B}" type="pres">
      <dgm:prSet presAssocID="{1628A1A3-51DB-42EE-BBB8-102BF620C28F}" presName="connTx" presStyleLbl="parChTrans1D3" presStyleIdx="1" presStyleCnt="6"/>
      <dgm:spPr/>
      <dgm:t>
        <a:bodyPr/>
        <a:lstStyle/>
        <a:p>
          <a:endParaRPr lang="en-US"/>
        </a:p>
      </dgm:t>
    </dgm:pt>
    <dgm:pt modelId="{E98EB069-2D74-44D5-919E-184E2C60FBA8}" type="pres">
      <dgm:prSet presAssocID="{A44B74B2-AE09-4B69-BA50-B267485FC41E}" presName="root2" presStyleCnt="0"/>
      <dgm:spPr/>
    </dgm:pt>
    <dgm:pt modelId="{98533680-781B-4010-9107-3A1829C3BB51}" type="pres">
      <dgm:prSet presAssocID="{A44B74B2-AE09-4B69-BA50-B267485FC41E}" presName="LevelTwoTextNode" presStyleLbl="node3" presStyleIdx="1" presStyleCnt="6" custScaleX="203298" custLinFactNeighborY="-46244">
        <dgm:presLayoutVars>
          <dgm:chPref val="3"/>
        </dgm:presLayoutVars>
      </dgm:prSet>
      <dgm:spPr/>
      <dgm:t>
        <a:bodyPr/>
        <a:lstStyle/>
        <a:p>
          <a:endParaRPr lang="en-US"/>
        </a:p>
      </dgm:t>
    </dgm:pt>
    <dgm:pt modelId="{F57CB638-DC15-46BD-B612-B2823F9D868D}" type="pres">
      <dgm:prSet presAssocID="{A44B74B2-AE09-4B69-BA50-B267485FC41E}" presName="level3hierChild" presStyleCnt="0"/>
      <dgm:spPr/>
    </dgm:pt>
    <dgm:pt modelId="{5F1DC253-37C3-413E-A45E-1339D0FFD911}" type="pres">
      <dgm:prSet presAssocID="{14DF8431-FF66-4B3D-A627-C3E2511C319E}" presName="conn2-1" presStyleLbl="parChTrans1D3" presStyleIdx="2" presStyleCnt="6"/>
      <dgm:spPr/>
      <dgm:t>
        <a:bodyPr/>
        <a:lstStyle/>
        <a:p>
          <a:endParaRPr lang="en-US"/>
        </a:p>
      </dgm:t>
    </dgm:pt>
    <dgm:pt modelId="{A717DA0D-66EF-486D-B4B6-949AAC0B91A5}" type="pres">
      <dgm:prSet presAssocID="{14DF8431-FF66-4B3D-A627-C3E2511C319E}" presName="connTx" presStyleLbl="parChTrans1D3" presStyleIdx="2" presStyleCnt="6"/>
      <dgm:spPr/>
      <dgm:t>
        <a:bodyPr/>
        <a:lstStyle/>
        <a:p>
          <a:endParaRPr lang="en-US"/>
        </a:p>
      </dgm:t>
    </dgm:pt>
    <dgm:pt modelId="{77954A66-FC4F-432E-814F-29A9CB36172A}" type="pres">
      <dgm:prSet presAssocID="{54FE9184-80DA-4295-9D22-C577EB433870}" presName="root2" presStyleCnt="0"/>
      <dgm:spPr/>
    </dgm:pt>
    <dgm:pt modelId="{FDE00EC1-C20F-4832-A949-8C9C48883436}" type="pres">
      <dgm:prSet presAssocID="{54FE9184-80DA-4295-9D22-C577EB433870}" presName="LevelTwoTextNode" presStyleLbl="node3" presStyleIdx="2" presStyleCnt="6" custScaleX="226190" custLinFactNeighborY="-46783">
        <dgm:presLayoutVars>
          <dgm:chPref val="3"/>
        </dgm:presLayoutVars>
      </dgm:prSet>
      <dgm:spPr/>
      <dgm:t>
        <a:bodyPr/>
        <a:lstStyle/>
        <a:p>
          <a:endParaRPr lang="en-US"/>
        </a:p>
      </dgm:t>
    </dgm:pt>
    <dgm:pt modelId="{3CBB44A4-1963-485B-9592-C1272D192B9C}" type="pres">
      <dgm:prSet presAssocID="{54FE9184-80DA-4295-9D22-C577EB433870}" presName="level3hierChild" presStyleCnt="0"/>
      <dgm:spPr/>
    </dgm:pt>
    <dgm:pt modelId="{F6989B19-6078-40FA-A029-F193E7A06911}" type="pres">
      <dgm:prSet presAssocID="{F27B97BA-1F62-4810-B2A9-B8A72D20BD2D}" presName="conn2-1" presStyleLbl="parChTrans1D3" presStyleIdx="3" presStyleCnt="6"/>
      <dgm:spPr/>
      <dgm:t>
        <a:bodyPr/>
        <a:lstStyle/>
        <a:p>
          <a:endParaRPr lang="en-US"/>
        </a:p>
      </dgm:t>
    </dgm:pt>
    <dgm:pt modelId="{DFB720D5-4020-4697-A7EA-D76E26E14334}" type="pres">
      <dgm:prSet presAssocID="{F27B97BA-1F62-4810-B2A9-B8A72D20BD2D}" presName="connTx" presStyleLbl="parChTrans1D3" presStyleIdx="3" presStyleCnt="6"/>
      <dgm:spPr/>
      <dgm:t>
        <a:bodyPr/>
        <a:lstStyle/>
        <a:p>
          <a:endParaRPr lang="en-US"/>
        </a:p>
      </dgm:t>
    </dgm:pt>
    <dgm:pt modelId="{6ABD03AE-4DF0-4D35-90DE-F0CB42EFB3C2}" type="pres">
      <dgm:prSet presAssocID="{D0475210-B76C-4CB6-A9DB-A914E4BEA5B0}" presName="root2" presStyleCnt="0"/>
      <dgm:spPr/>
    </dgm:pt>
    <dgm:pt modelId="{17200F31-EACE-4ADF-A138-6AE2436CC40D}" type="pres">
      <dgm:prSet presAssocID="{D0475210-B76C-4CB6-A9DB-A914E4BEA5B0}" presName="LevelTwoTextNode" presStyleLbl="node3" presStyleIdx="3" presStyleCnt="6" custScaleX="225907" custLinFactNeighborY="-35875">
        <dgm:presLayoutVars>
          <dgm:chPref val="3"/>
        </dgm:presLayoutVars>
      </dgm:prSet>
      <dgm:spPr/>
      <dgm:t>
        <a:bodyPr/>
        <a:lstStyle/>
        <a:p>
          <a:endParaRPr lang="en-US"/>
        </a:p>
      </dgm:t>
    </dgm:pt>
    <dgm:pt modelId="{819E937C-7A10-4FA9-AD57-AD1ECD4429D9}" type="pres">
      <dgm:prSet presAssocID="{D0475210-B76C-4CB6-A9DB-A914E4BEA5B0}" presName="level3hierChild" presStyleCnt="0"/>
      <dgm:spPr/>
    </dgm:pt>
    <dgm:pt modelId="{77759F41-1E27-4380-B997-7FF8EC7806E4}" type="pres">
      <dgm:prSet presAssocID="{B4E64C76-5F4D-49E3-87D8-B16A64A98E00}" presName="conn2-1" presStyleLbl="parChTrans1D2" presStyleIdx="1" presStyleCnt="2"/>
      <dgm:spPr/>
      <dgm:t>
        <a:bodyPr/>
        <a:lstStyle/>
        <a:p>
          <a:endParaRPr lang="en-US"/>
        </a:p>
      </dgm:t>
    </dgm:pt>
    <dgm:pt modelId="{CC1BB54F-0F8F-4731-9226-A108638FEAA8}" type="pres">
      <dgm:prSet presAssocID="{B4E64C76-5F4D-49E3-87D8-B16A64A98E00}" presName="connTx" presStyleLbl="parChTrans1D2" presStyleIdx="1" presStyleCnt="2"/>
      <dgm:spPr/>
      <dgm:t>
        <a:bodyPr/>
        <a:lstStyle/>
        <a:p>
          <a:endParaRPr lang="en-US"/>
        </a:p>
      </dgm:t>
    </dgm:pt>
    <dgm:pt modelId="{6E42C03F-A467-4D26-996E-BE15977064BA}" type="pres">
      <dgm:prSet presAssocID="{3499EA85-B8CA-456F-819E-966685983E18}" presName="root2" presStyleCnt="0"/>
      <dgm:spPr/>
    </dgm:pt>
    <dgm:pt modelId="{61F50AAF-FCCA-43C6-B88B-B8745520ABC9}" type="pres">
      <dgm:prSet presAssocID="{3499EA85-B8CA-456F-819E-966685983E18}" presName="LevelTwoTextNode" presStyleLbl="node2" presStyleIdx="1" presStyleCnt="2" custScaleY="148784" custLinFactNeighborX="-16011" custLinFactNeighborY="-41231">
        <dgm:presLayoutVars>
          <dgm:chPref val="3"/>
        </dgm:presLayoutVars>
      </dgm:prSet>
      <dgm:spPr/>
      <dgm:t>
        <a:bodyPr/>
        <a:lstStyle/>
        <a:p>
          <a:endParaRPr lang="en-US"/>
        </a:p>
      </dgm:t>
    </dgm:pt>
    <dgm:pt modelId="{F18F3817-8F09-4A25-BBF1-27562E8F5BA4}" type="pres">
      <dgm:prSet presAssocID="{3499EA85-B8CA-456F-819E-966685983E18}" presName="level3hierChild" presStyleCnt="0"/>
      <dgm:spPr/>
    </dgm:pt>
    <dgm:pt modelId="{156D2A29-816D-4BEF-BA5C-F928EDF79247}" type="pres">
      <dgm:prSet presAssocID="{9254EB1D-36E1-429A-A53A-CA055B3116F5}" presName="conn2-1" presStyleLbl="parChTrans1D3" presStyleIdx="4" presStyleCnt="6"/>
      <dgm:spPr/>
      <dgm:t>
        <a:bodyPr/>
        <a:lstStyle/>
        <a:p>
          <a:endParaRPr lang="en-US"/>
        </a:p>
      </dgm:t>
    </dgm:pt>
    <dgm:pt modelId="{95E95E3A-577F-4169-9DF2-1F68632D1C33}" type="pres">
      <dgm:prSet presAssocID="{9254EB1D-36E1-429A-A53A-CA055B3116F5}" presName="connTx" presStyleLbl="parChTrans1D3" presStyleIdx="4" presStyleCnt="6"/>
      <dgm:spPr/>
      <dgm:t>
        <a:bodyPr/>
        <a:lstStyle/>
        <a:p>
          <a:endParaRPr lang="en-US"/>
        </a:p>
      </dgm:t>
    </dgm:pt>
    <dgm:pt modelId="{774A4618-1344-41E7-9081-B9AAC63011C1}" type="pres">
      <dgm:prSet presAssocID="{535E5729-E862-4036-AB1E-B822E50388DD}" presName="root2" presStyleCnt="0"/>
      <dgm:spPr/>
    </dgm:pt>
    <dgm:pt modelId="{E8CD5E76-67A7-4709-B03A-60408F6D4C39}" type="pres">
      <dgm:prSet presAssocID="{535E5729-E862-4036-AB1E-B822E50388DD}" presName="LevelTwoTextNode" presStyleLbl="node3" presStyleIdx="4" presStyleCnt="6" custScaleY="172050" custLinFactNeighborX="-10901" custLinFactNeighborY="-33708">
        <dgm:presLayoutVars>
          <dgm:chPref val="3"/>
        </dgm:presLayoutVars>
      </dgm:prSet>
      <dgm:spPr/>
      <dgm:t>
        <a:bodyPr/>
        <a:lstStyle/>
        <a:p>
          <a:endParaRPr lang="en-US"/>
        </a:p>
      </dgm:t>
    </dgm:pt>
    <dgm:pt modelId="{6881D9CB-107C-456C-92BC-1A5E4A2E042C}" type="pres">
      <dgm:prSet presAssocID="{535E5729-E862-4036-AB1E-B822E50388DD}" presName="level3hierChild" presStyleCnt="0"/>
      <dgm:spPr/>
    </dgm:pt>
    <dgm:pt modelId="{381677CD-1703-4310-9138-4DF6D2FE397E}" type="pres">
      <dgm:prSet presAssocID="{7A3B14AC-9216-41F4-94F4-3D635F87311B}" presName="conn2-1" presStyleLbl="parChTrans1D4" presStyleIdx="0" presStyleCnt="3"/>
      <dgm:spPr/>
      <dgm:t>
        <a:bodyPr/>
        <a:lstStyle/>
        <a:p>
          <a:endParaRPr lang="en-US"/>
        </a:p>
      </dgm:t>
    </dgm:pt>
    <dgm:pt modelId="{8B32C989-E1B4-4171-9861-6A656D47A63D}" type="pres">
      <dgm:prSet presAssocID="{7A3B14AC-9216-41F4-94F4-3D635F87311B}" presName="connTx" presStyleLbl="parChTrans1D4" presStyleIdx="0" presStyleCnt="3"/>
      <dgm:spPr/>
      <dgm:t>
        <a:bodyPr/>
        <a:lstStyle/>
        <a:p>
          <a:endParaRPr lang="en-US"/>
        </a:p>
      </dgm:t>
    </dgm:pt>
    <dgm:pt modelId="{8D6B5E90-AB70-4E69-918D-283F1B3A8774}" type="pres">
      <dgm:prSet presAssocID="{EFB137A6-BCB6-4BCB-8C62-2AE318B73271}" presName="root2" presStyleCnt="0"/>
      <dgm:spPr/>
    </dgm:pt>
    <dgm:pt modelId="{F133F770-9D3E-4C5F-BA02-77F8A8463AEE}" type="pres">
      <dgm:prSet presAssocID="{EFB137A6-BCB6-4BCB-8C62-2AE318B73271}" presName="LevelTwoTextNode" presStyleLbl="node4" presStyleIdx="0" presStyleCnt="3" custScaleX="189472" custLinFactNeighborX="33974" custLinFactNeighborY="-19480">
        <dgm:presLayoutVars>
          <dgm:chPref val="3"/>
        </dgm:presLayoutVars>
      </dgm:prSet>
      <dgm:spPr/>
      <dgm:t>
        <a:bodyPr/>
        <a:lstStyle/>
        <a:p>
          <a:endParaRPr lang="en-US"/>
        </a:p>
      </dgm:t>
    </dgm:pt>
    <dgm:pt modelId="{86ABAB5F-EB6C-4623-B2FA-6BECACE099F2}" type="pres">
      <dgm:prSet presAssocID="{EFB137A6-BCB6-4BCB-8C62-2AE318B73271}" presName="level3hierChild" presStyleCnt="0"/>
      <dgm:spPr/>
    </dgm:pt>
    <dgm:pt modelId="{50EE5B75-4DA9-488F-A311-BB9F3C68872C}" type="pres">
      <dgm:prSet presAssocID="{BAE36F6A-E036-46C0-846E-C7613C0EB3BB}" presName="conn2-1" presStyleLbl="parChTrans1D4" presStyleIdx="1" presStyleCnt="3"/>
      <dgm:spPr/>
      <dgm:t>
        <a:bodyPr/>
        <a:lstStyle/>
        <a:p>
          <a:endParaRPr lang="en-US"/>
        </a:p>
      </dgm:t>
    </dgm:pt>
    <dgm:pt modelId="{2B71AAA2-8D01-4EC6-BC7E-7BFCCCBB0DF3}" type="pres">
      <dgm:prSet presAssocID="{BAE36F6A-E036-46C0-846E-C7613C0EB3BB}" presName="connTx" presStyleLbl="parChTrans1D4" presStyleIdx="1" presStyleCnt="3"/>
      <dgm:spPr/>
      <dgm:t>
        <a:bodyPr/>
        <a:lstStyle/>
        <a:p>
          <a:endParaRPr lang="en-US"/>
        </a:p>
      </dgm:t>
    </dgm:pt>
    <dgm:pt modelId="{7A2E77C4-14BE-4C13-84CA-26E97350DAD5}" type="pres">
      <dgm:prSet presAssocID="{F520A769-9907-45ED-9D87-1475CF41D79F}" presName="root2" presStyleCnt="0"/>
      <dgm:spPr/>
    </dgm:pt>
    <dgm:pt modelId="{5803A168-0410-4DCE-A423-FD8BE3B548E6}" type="pres">
      <dgm:prSet presAssocID="{F520A769-9907-45ED-9D87-1475CF41D79F}" presName="LevelTwoTextNode" presStyleLbl="node4" presStyleIdx="1" presStyleCnt="3" custScaleX="207676" custLinFactNeighborX="32515" custLinFactNeighborY="4310">
        <dgm:presLayoutVars>
          <dgm:chPref val="3"/>
        </dgm:presLayoutVars>
      </dgm:prSet>
      <dgm:spPr/>
      <dgm:t>
        <a:bodyPr/>
        <a:lstStyle/>
        <a:p>
          <a:endParaRPr lang="en-US"/>
        </a:p>
      </dgm:t>
    </dgm:pt>
    <dgm:pt modelId="{4F870D15-66E1-481F-A18D-0BDA872C1E7C}" type="pres">
      <dgm:prSet presAssocID="{F520A769-9907-45ED-9D87-1475CF41D79F}" presName="level3hierChild" presStyleCnt="0"/>
      <dgm:spPr/>
    </dgm:pt>
    <dgm:pt modelId="{04A79F74-3CD6-4A9D-BFB8-E68D279554EE}" type="pres">
      <dgm:prSet presAssocID="{372ED2CC-6790-4766-844D-FC81DEC69582}" presName="conn2-1" presStyleLbl="parChTrans1D3" presStyleIdx="5" presStyleCnt="6"/>
      <dgm:spPr/>
      <dgm:t>
        <a:bodyPr/>
        <a:lstStyle/>
        <a:p>
          <a:endParaRPr lang="en-US"/>
        </a:p>
      </dgm:t>
    </dgm:pt>
    <dgm:pt modelId="{4512C59C-5191-46F7-B710-22D3CC091F54}" type="pres">
      <dgm:prSet presAssocID="{372ED2CC-6790-4766-844D-FC81DEC69582}" presName="connTx" presStyleLbl="parChTrans1D3" presStyleIdx="5" presStyleCnt="6"/>
      <dgm:spPr/>
      <dgm:t>
        <a:bodyPr/>
        <a:lstStyle/>
        <a:p>
          <a:endParaRPr lang="en-US"/>
        </a:p>
      </dgm:t>
    </dgm:pt>
    <dgm:pt modelId="{5574457B-9B46-4E9B-A769-3CB33A5F1B80}" type="pres">
      <dgm:prSet presAssocID="{C9656AFA-2E9A-4837-92BA-0AC7DB11D3DF}" presName="root2" presStyleCnt="0"/>
      <dgm:spPr/>
    </dgm:pt>
    <dgm:pt modelId="{CDBB0A0A-87BC-445F-8875-C997F9A6B7BF}" type="pres">
      <dgm:prSet presAssocID="{C9656AFA-2E9A-4837-92BA-0AC7DB11D3DF}" presName="LevelTwoTextNode" presStyleLbl="node3" presStyleIdx="5" presStyleCnt="6" custScaleX="99194" custScaleY="224431" custLinFactNeighborX="-19697" custLinFactNeighborY="-22370">
        <dgm:presLayoutVars>
          <dgm:chPref val="3"/>
        </dgm:presLayoutVars>
      </dgm:prSet>
      <dgm:spPr/>
      <dgm:t>
        <a:bodyPr/>
        <a:lstStyle/>
        <a:p>
          <a:endParaRPr lang="en-US"/>
        </a:p>
      </dgm:t>
    </dgm:pt>
    <dgm:pt modelId="{BA05922C-9E0E-41DB-BF23-ECAC524E3DFA}" type="pres">
      <dgm:prSet presAssocID="{C9656AFA-2E9A-4837-92BA-0AC7DB11D3DF}" presName="level3hierChild" presStyleCnt="0"/>
      <dgm:spPr/>
    </dgm:pt>
    <dgm:pt modelId="{D6F0A624-FFBB-4F56-AA77-B8443E8A7263}" type="pres">
      <dgm:prSet presAssocID="{FE83827A-7E34-4EE4-8BA7-B97700817C07}" presName="conn2-1" presStyleLbl="parChTrans1D4" presStyleIdx="2" presStyleCnt="3"/>
      <dgm:spPr/>
      <dgm:t>
        <a:bodyPr/>
        <a:lstStyle/>
        <a:p>
          <a:endParaRPr lang="en-US"/>
        </a:p>
      </dgm:t>
    </dgm:pt>
    <dgm:pt modelId="{F6B365D8-6AC8-4242-B316-7C4A6EE5FE4C}" type="pres">
      <dgm:prSet presAssocID="{FE83827A-7E34-4EE4-8BA7-B97700817C07}" presName="connTx" presStyleLbl="parChTrans1D4" presStyleIdx="2" presStyleCnt="3"/>
      <dgm:spPr/>
      <dgm:t>
        <a:bodyPr/>
        <a:lstStyle/>
        <a:p>
          <a:endParaRPr lang="en-US"/>
        </a:p>
      </dgm:t>
    </dgm:pt>
    <dgm:pt modelId="{D7BC1625-AA2D-416B-9E9F-6DF29DC858C2}" type="pres">
      <dgm:prSet presAssocID="{F9EF362F-F499-49B0-8AC5-1B078CBBCEE9}" presName="root2" presStyleCnt="0"/>
      <dgm:spPr/>
    </dgm:pt>
    <dgm:pt modelId="{45470810-B958-44C0-A357-2E974F1FBEEF}" type="pres">
      <dgm:prSet presAssocID="{F9EF362F-F499-49B0-8AC5-1B078CBBCEE9}" presName="LevelTwoTextNode" presStyleLbl="node4" presStyleIdx="2" presStyleCnt="3" custScaleX="290546" custLinFactNeighborX="366">
        <dgm:presLayoutVars>
          <dgm:chPref val="3"/>
        </dgm:presLayoutVars>
      </dgm:prSet>
      <dgm:spPr/>
      <dgm:t>
        <a:bodyPr/>
        <a:lstStyle/>
        <a:p>
          <a:endParaRPr lang="en-US"/>
        </a:p>
      </dgm:t>
    </dgm:pt>
    <dgm:pt modelId="{73707773-5DF0-4ADC-AFAA-3445809D98F6}" type="pres">
      <dgm:prSet presAssocID="{F9EF362F-F499-49B0-8AC5-1B078CBBCEE9}" presName="level3hierChild" presStyleCnt="0"/>
      <dgm:spPr/>
    </dgm:pt>
  </dgm:ptLst>
  <dgm:cxnLst>
    <dgm:cxn modelId="{6EE5CAC4-BA32-455D-8CCF-2F4AE519E422}" type="presOf" srcId="{1BE9A389-8635-4BC7-9B53-D6457A8EA574}" destId="{516CE27D-4903-4134-8FCD-6ECB47D2E32F}" srcOrd="0" destOrd="0" presId="urn:microsoft.com/office/officeart/2005/8/layout/hierarchy2"/>
    <dgm:cxn modelId="{C8211435-04AC-4549-B628-2982C3262382}" type="presOf" srcId="{E952BB7A-0DF8-43D9-B8EB-BA45F283BCBD}" destId="{2338AA3C-505B-4140-8F3F-46971D0BB143}" srcOrd="1" destOrd="0" presId="urn:microsoft.com/office/officeart/2005/8/layout/hierarchy2"/>
    <dgm:cxn modelId="{C0DEF611-567E-4D0E-AA2C-57DE6ED95F49}" type="presOf" srcId="{535E5729-E862-4036-AB1E-B822E50388DD}" destId="{E8CD5E76-67A7-4709-B03A-60408F6D4C39}" srcOrd="0" destOrd="0" presId="urn:microsoft.com/office/officeart/2005/8/layout/hierarchy2"/>
    <dgm:cxn modelId="{E86B9C8C-EB7C-4039-BC54-3C50402A7B0D}" srcId="{535E5729-E862-4036-AB1E-B822E50388DD}" destId="{F520A769-9907-45ED-9D87-1475CF41D79F}" srcOrd="1" destOrd="0" parTransId="{BAE36F6A-E036-46C0-846E-C7613C0EB3BB}" sibTransId="{85B16FF8-42AB-496A-BD31-13A393513834}"/>
    <dgm:cxn modelId="{856DB81B-C1E2-426F-BF7E-7BC5B61BED23}" type="presOf" srcId="{163B0A3A-AC0C-4CCF-9EC2-F7FB5C193D47}" destId="{CBAA7F1F-B208-4FE6-994D-12130C4C12D7}" srcOrd="0" destOrd="0" presId="urn:microsoft.com/office/officeart/2005/8/layout/hierarchy2"/>
    <dgm:cxn modelId="{5C8C32C5-B91B-4028-B6E1-02D9094AF8B4}" type="presOf" srcId="{7A3B14AC-9216-41F4-94F4-3D635F87311B}" destId="{8B32C989-E1B4-4171-9861-6A656D47A63D}" srcOrd="1" destOrd="0" presId="urn:microsoft.com/office/officeart/2005/8/layout/hierarchy2"/>
    <dgm:cxn modelId="{704E8390-1F0D-4D22-A659-8FBD0F8E7300}" type="presOf" srcId="{A44B74B2-AE09-4B69-BA50-B267485FC41E}" destId="{98533680-781B-4010-9107-3A1829C3BB51}" srcOrd="0" destOrd="0" presId="urn:microsoft.com/office/officeart/2005/8/layout/hierarchy2"/>
    <dgm:cxn modelId="{618D809E-3BAB-4244-9FE0-6BCD5CC294C2}" type="presOf" srcId="{F27B97BA-1F62-4810-B2A9-B8A72D20BD2D}" destId="{F6989B19-6078-40FA-A029-F193E7A06911}" srcOrd="0" destOrd="0" presId="urn:microsoft.com/office/officeart/2005/8/layout/hierarchy2"/>
    <dgm:cxn modelId="{9CC967F3-70C1-40A5-8258-462DE7695C1F}" type="presOf" srcId="{F9EF362F-F499-49B0-8AC5-1B078CBBCEE9}" destId="{45470810-B958-44C0-A357-2E974F1FBEEF}" srcOrd="0" destOrd="0" presId="urn:microsoft.com/office/officeart/2005/8/layout/hierarchy2"/>
    <dgm:cxn modelId="{BE4D9530-FF0E-47DF-A659-19D1BF8CB4CF}" type="presOf" srcId="{BC7FE9FC-5CCC-4455-9D0C-0CF6740115ED}" destId="{D4D44A1E-6178-478F-AA80-1A26B05A91D8}" srcOrd="0" destOrd="0" presId="urn:microsoft.com/office/officeart/2005/8/layout/hierarchy2"/>
    <dgm:cxn modelId="{97EAC1DA-4003-4037-9790-27CACAA56548}" type="presOf" srcId="{C9656AFA-2E9A-4837-92BA-0AC7DB11D3DF}" destId="{CDBB0A0A-87BC-445F-8875-C997F9A6B7BF}" srcOrd="0" destOrd="0" presId="urn:microsoft.com/office/officeart/2005/8/layout/hierarchy2"/>
    <dgm:cxn modelId="{F26B9212-CB4E-464F-BE74-34C6C82A75F9}" srcId="{163B0A3A-AC0C-4CCF-9EC2-F7FB5C193D47}" destId="{BC7FE9FC-5CCC-4455-9D0C-0CF6740115ED}" srcOrd="0" destOrd="0" parTransId="{9A84EB82-5732-4482-8962-117ED7A10267}" sibTransId="{821C5E7B-CC20-45EA-9D88-809B06E9498E}"/>
    <dgm:cxn modelId="{DAD7F912-763E-4E64-A90C-7A1845F5598B}" type="presOf" srcId="{372ED2CC-6790-4766-844D-FC81DEC69582}" destId="{4512C59C-5191-46F7-B710-22D3CC091F54}" srcOrd="1" destOrd="0" presId="urn:microsoft.com/office/officeart/2005/8/layout/hierarchy2"/>
    <dgm:cxn modelId="{FDA11272-D1FC-41CA-805E-94BB245AE7D9}" type="presOf" srcId="{F27B97BA-1F62-4810-B2A9-B8A72D20BD2D}" destId="{DFB720D5-4020-4697-A7EA-D76E26E14334}" srcOrd="1" destOrd="0" presId="urn:microsoft.com/office/officeart/2005/8/layout/hierarchy2"/>
    <dgm:cxn modelId="{61563B34-124C-4719-A5BD-FA9B152FBFFA}" srcId="{163B0A3A-AC0C-4CCF-9EC2-F7FB5C193D47}" destId="{A44B74B2-AE09-4B69-BA50-B267485FC41E}" srcOrd="1" destOrd="0" parTransId="{1628A1A3-51DB-42EE-BBB8-102BF620C28F}" sibTransId="{CF179BC5-C946-4B73-BAF3-BFFB0BAD953A}"/>
    <dgm:cxn modelId="{2C1CBA1E-5418-4116-863D-8885BBC66EC1}" type="presOf" srcId="{B4E64C76-5F4D-49E3-87D8-B16A64A98E00}" destId="{77759F41-1E27-4380-B997-7FF8EC7806E4}" srcOrd="0" destOrd="0" presId="urn:microsoft.com/office/officeart/2005/8/layout/hierarchy2"/>
    <dgm:cxn modelId="{B9ED7D1F-51E5-4B58-AE05-DBCD5BCF630A}" type="presOf" srcId="{FE83827A-7E34-4EE4-8BA7-B97700817C07}" destId="{F6B365D8-6AC8-4242-B316-7C4A6EE5FE4C}" srcOrd="1" destOrd="0" presId="urn:microsoft.com/office/officeart/2005/8/layout/hierarchy2"/>
    <dgm:cxn modelId="{6923D5E0-46D1-444A-85CC-1B6E0FD63662}" type="presOf" srcId="{7A3B14AC-9216-41F4-94F4-3D635F87311B}" destId="{381677CD-1703-4310-9138-4DF6D2FE397E}" srcOrd="0" destOrd="0" presId="urn:microsoft.com/office/officeart/2005/8/layout/hierarchy2"/>
    <dgm:cxn modelId="{7A1F87B4-12D8-4894-8BBA-796B927CF4B8}" type="presOf" srcId="{14DF8431-FF66-4B3D-A627-C3E2511C319E}" destId="{A717DA0D-66EF-486D-B4B6-949AAC0B91A5}" srcOrd="1" destOrd="0" presId="urn:microsoft.com/office/officeart/2005/8/layout/hierarchy2"/>
    <dgm:cxn modelId="{3A490F33-9593-46BA-BEB8-03FEE3CEA887}" type="presOf" srcId="{6538A04B-83D4-4024-BA99-DBB01AE486B0}" destId="{3CC7CA4A-3F93-4D18-8C08-1F31B12FE9F7}" srcOrd="0" destOrd="0" presId="urn:microsoft.com/office/officeart/2005/8/layout/hierarchy2"/>
    <dgm:cxn modelId="{E2121563-9C20-4559-B53D-9EE3BF6609FB}" type="presOf" srcId="{FE83827A-7E34-4EE4-8BA7-B97700817C07}" destId="{D6F0A624-FFBB-4F56-AA77-B8443E8A7263}" srcOrd="0" destOrd="0" presId="urn:microsoft.com/office/officeart/2005/8/layout/hierarchy2"/>
    <dgm:cxn modelId="{1F2368DF-96C7-445D-AE54-BB8A975D6259}" srcId="{3499EA85-B8CA-456F-819E-966685983E18}" destId="{535E5729-E862-4036-AB1E-B822E50388DD}" srcOrd="0" destOrd="0" parTransId="{9254EB1D-36E1-429A-A53A-CA055B3116F5}" sibTransId="{455FF79B-7EE6-49E7-8A1B-04413C3C0F54}"/>
    <dgm:cxn modelId="{B4BC2BA2-58F6-4593-80BF-496BA0EFF57D}" type="presOf" srcId="{E952BB7A-0DF8-43D9-B8EB-BA45F283BCBD}" destId="{EEA55B6D-C6F6-4E28-85C6-5ABFDDF8ECEE}" srcOrd="0" destOrd="0" presId="urn:microsoft.com/office/officeart/2005/8/layout/hierarchy2"/>
    <dgm:cxn modelId="{0A8AD484-3B1E-4F0A-836C-427FF4C6C019}" srcId="{3499EA85-B8CA-456F-819E-966685983E18}" destId="{C9656AFA-2E9A-4837-92BA-0AC7DB11D3DF}" srcOrd="1" destOrd="0" parTransId="{372ED2CC-6790-4766-844D-FC81DEC69582}" sibTransId="{C4DB037C-2AA5-4540-8A3B-349D86BD9487}"/>
    <dgm:cxn modelId="{EFD770DB-BAD8-409A-8BC3-2B072D931310}" type="presOf" srcId="{D0475210-B76C-4CB6-A9DB-A914E4BEA5B0}" destId="{17200F31-EACE-4ADF-A138-6AE2436CC40D}" srcOrd="0" destOrd="0" presId="urn:microsoft.com/office/officeart/2005/8/layout/hierarchy2"/>
    <dgm:cxn modelId="{0B804142-6737-4CE1-9BAA-DF76D354974B}" type="presOf" srcId="{F520A769-9907-45ED-9D87-1475CF41D79F}" destId="{5803A168-0410-4DCE-A423-FD8BE3B548E6}" srcOrd="0" destOrd="0" presId="urn:microsoft.com/office/officeart/2005/8/layout/hierarchy2"/>
    <dgm:cxn modelId="{A6C60781-BF58-4F3F-8324-724AEA0B12B3}" srcId="{1BE9A389-8635-4BC7-9B53-D6457A8EA574}" destId="{6538A04B-83D4-4024-BA99-DBB01AE486B0}" srcOrd="0" destOrd="0" parTransId="{3ABA04B0-4A81-4E3E-A6F2-9648EB3BCF65}" sibTransId="{185A187B-4F93-4590-AFA1-E6A9AD0A1C4D}"/>
    <dgm:cxn modelId="{B9728A9E-EEAD-415D-8793-CF0E9E2ECABE}" srcId="{6538A04B-83D4-4024-BA99-DBB01AE486B0}" destId="{3499EA85-B8CA-456F-819E-966685983E18}" srcOrd="1" destOrd="0" parTransId="{B4E64C76-5F4D-49E3-87D8-B16A64A98E00}" sibTransId="{28ED6A67-EFFF-4BF9-A075-D6EC059CA32E}"/>
    <dgm:cxn modelId="{7C9D84AF-FBD6-472C-A44E-32D45C134B60}" type="presOf" srcId="{9A84EB82-5732-4482-8962-117ED7A10267}" destId="{EBAD686F-D235-4E05-B17E-14B21002FC7B}" srcOrd="0" destOrd="0" presId="urn:microsoft.com/office/officeart/2005/8/layout/hierarchy2"/>
    <dgm:cxn modelId="{2635DAE8-9045-40B0-B6C0-227D147168B0}" srcId="{535E5729-E862-4036-AB1E-B822E50388DD}" destId="{EFB137A6-BCB6-4BCB-8C62-2AE318B73271}" srcOrd="0" destOrd="0" parTransId="{7A3B14AC-9216-41F4-94F4-3D635F87311B}" sibTransId="{C5CD4276-114E-4A75-BBD0-32C9A588BFAE}"/>
    <dgm:cxn modelId="{FB355AEB-9D28-4D07-AB32-420F06F00A39}" type="presOf" srcId="{BAE36F6A-E036-46C0-846E-C7613C0EB3BB}" destId="{50EE5B75-4DA9-488F-A311-BB9F3C68872C}" srcOrd="0" destOrd="0" presId="urn:microsoft.com/office/officeart/2005/8/layout/hierarchy2"/>
    <dgm:cxn modelId="{F5726073-6596-4EDE-A91B-92FFCBDA3007}" type="presOf" srcId="{1628A1A3-51DB-42EE-BBB8-102BF620C28F}" destId="{595F543E-EA66-412A-8C47-1E4E11BA6A9B}" srcOrd="1" destOrd="0" presId="urn:microsoft.com/office/officeart/2005/8/layout/hierarchy2"/>
    <dgm:cxn modelId="{658025FD-E9D7-4AFC-8CAB-2BF359B9D44F}" type="presOf" srcId="{B4E64C76-5F4D-49E3-87D8-B16A64A98E00}" destId="{CC1BB54F-0F8F-4731-9226-A108638FEAA8}" srcOrd="1" destOrd="0" presId="urn:microsoft.com/office/officeart/2005/8/layout/hierarchy2"/>
    <dgm:cxn modelId="{77E90331-D42C-47EB-BA6E-6B175D9379AE}" type="presOf" srcId="{14DF8431-FF66-4B3D-A627-C3E2511C319E}" destId="{5F1DC253-37C3-413E-A45E-1339D0FFD911}" srcOrd="0" destOrd="0" presId="urn:microsoft.com/office/officeart/2005/8/layout/hierarchy2"/>
    <dgm:cxn modelId="{99349CBD-52DE-4A45-8D5F-3289AE60459B}" type="presOf" srcId="{372ED2CC-6790-4766-844D-FC81DEC69582}" destId="{04A79F74-3CD6-4A9D-BFB8-E68D279554EE}" srcOrd="0" destOrd="0" presId="urn:microsoft.com/office/officeart/2005/8/layout/hierarchy2"/>
    <dgm:cxn modelId="{DC29AF8B-00FA-4B79-A969-6534591BB742}" srcId="{C9656AFA-2E9A-4837-92BA-0AC7DB11D3DF}" destId="{F9EF362F-F499-49B0-8AC5-1B078CBBCEE9}" srcOrd="0" destOrd="0" parTransId="{FE83827A-7E34-4EE4-8BA7-B97700817C07}" sibTransId="{4EA24BF4-F885-4375-97CE-7D2C8F456AE3}"/>
    <dgm:cxn modelId="{97317B5A-849F-42B5-BA0A-ADA2C2F9467E}" type="presOf" srcId="{1628A1A3-51DB-42EE-BBB8-102BF620C28F}" destId="{59150F94-025A-4A47-8D61-86E71CD96D94}" srcOrd="0" destOrd="0" presId="urn:microsoft.com/office/officeart/2005/8/layout/hierarchy2"/>
    <dgm:cxn modelId="{D37F64D5-621C-42A3-AB77-7C5B6B911250}" type="presOf" srcId="{3499EA85-B8CA-456F-819E-966685983E18}" destId="{61F50AAF-FCCA-43C6-B88B-B8745520ABC9}" srcOrd="0" destOrd="0" presId="urn:microsoft.com/office/officeart/2005/8/layout/hierarchy2"/>
    <dgm:cxn modelId="{6C2F223E-1EC8-4A39-A964-80E0B81DEE51}" type="presOf" srcId="{BAE36F6A-E036-46C0-846E-C7613C0EB3BB}" destId="{2B71AAA2-8D01-4EC6-BC7E-7BFCCCBB0DF3}" srcOrd="1" destOrd="0" presId="urn:microsoft.com/office/officeart/2005/8/layout/hierarchy2"/>
    <dgm:cxn modelId="{5221A8F7-E7FC-49DB-A6AF-AC59D8B68D07}" type="presOf" srcId="{9254EB1D-36E1-429A-A53A-CA055B3116F5}" destId="{156D2A29-816D-4BEF-BA5C-F928EDF79247}" srcOrd="0" destOrd="0" presId="urn:microsoft.com/office/officeart/2005/8/layout/hierarchy2"/>
    <dgm:cxn modelId="{89C1A957-4359-455B-BFDA-5BB9133B67ED}" srcId="{163B0A3A-AC0C-4CCF-9EC2-F7FB5C193D47}" destId="{D0475210-B76C-4CB6-A9DB-A914E4BEA5B0}" srcOrd="3" destOrd="0" parTransId="{F27B97BA-1F62-4810-B2A9-B8A72D20BD2D}" sibTransId="{14FB742D-D4AE-4EB0-873C-B6EC652D3FF5}"/>
    <dgm:cxn modelId="{CBC951B0-8138-4EC4-A2D4-89289DFD635D}" type="presOf" srcId="{9A84EB82-5732-4482-8962-117ED7A10267}" destId="{3526A333-C98A-4A02-9EF6-FA4E15712616}" srcOrd="1" destOrd="0" presId="urn:microsoft.com/office/officeart/2005/8/layout/hierarchy2"/>
    <dgm:cxn modelId="{1FE4B754-9D04-4AA9-98BF-DB139F5ABB17}" srcId="{163B0A3A-AC0C-4CCF-9EC2-F7FB5C193D47}" destId="{54FE9184-80DA-4295-9D22-C577EB433870}" srcOrd="2" destOrd="0" parTransId="{14DF8431-FF66-4B3D-A627-C3E2511C319E}" sibTransId="{BC3E4704-CF79-456F-8C12-32F953BAA08B}"/>
    <dgm:cxn modelId="{F01219CC-8773-4D45-85DB-7BB9BC4852D5}" srcId="{6538A04B-83D4-4024-BA99-DBB01AE486B0}" destId="{163B0A3A-AC0C-4CCF-9EC2-F7FB5C193D47}" srcOrd="0" destOrd="0" parTransId="{E952BB7A-0DF8-43D9-B8EB-BA45F283BCBD}" sibTransId="{7DF86921-1399-4F02-A2AF-A3F56E7994EF}"/>
    <dgm:cxn modelId="{C4426D4C-E469-4411-B63A-AC6D6CA130B0}" type="presOf" srcId="{9254EB1D-36E1-429A-A53A-CA055B3116F5}" destId="{95E95E3A-577F-4169-9DF2-1F68632D1C33}" srcOrd="1" destOrd="0" presId="urn:microsoft.com/office/officeart/2005/8/layout/hierarchy2"/>
    <dgm:cxn modelId="{2A0EDB3C-F6D5-4B78-81E8-96BAE74FE70A}" type="presOf" srcId="{54FE9184-80DA-4295-9D22-C577EB433870}" destId="{FDE00EC1-C20F-4832-A949-8C9C48883436}" srcOrd="0" destOrd="0" presId="urn:microsoft.com/office/officeart/2005/8/layout/hierarchy2"/>
    <dgm:cxn modelId="{233FD903-31D2-481B-A855-7284EAD8F1B4}" type="presOf" srcId="{EFB137A6-BCB6-4BCB-8C62-2AE318B73271}" destId="{F133F770-9D3E-4C5F-BA02-77F8A8463AEE}" srcOrd="0" destOrd="0" presId="urn:microsoft.com/office/officeart/2005/8/layout/hierarchy2"/>
    <dgm:cxn modelId="{5D2F2030-C6D2-42B9-8625-D8ED0C5C5BCF}" type="presParOf" srcId="{516CE27D-4903-4134-8FCD-6ECB47D2E32F}" destId="{007BE0E4-A119-4656-9670-204CF564B96E}" srcOrd="0" destOrd="0" presId="urn:microsoft.com/office/officeart/2005/8/layout/hierarchy2"/>
    <dgm:cxn modelId="{50F802DF-017D-4CDB-947B-2F6A322261C4}" type="presParOf" srcId="{007BE0E4-A119-4656-9670-204CF564B96E}" destId="{3CC7CA4A-3F93-4D18-8C08-1F31B12FE9F7}" srcOrd="0" destOrd="0" presId="urn:microsoft.com/office/officeart/2005/8/layout/hierarchy2"/>
    <dgm:cxn modelId="{87C5D62B-EDFF-43E8-93B0-4ECEA344E584}" type="presParOf" srcId="{007BE0E4-A119-4656-9670-204CF564B96E}" destId="{34BC8783-2516-4E0B-A213-E8531B45044C}" srcOrd="1" destOrd="0" presId="urn:microsoft.com/office/officeart/2005/8/layout/hierarchy2"/>
    <dgm:cxn modelId="{879CAA1A-8311-4E93-8C87-9FB4B096F764}" type="presParOf" srcId="{34BC8783-2516-4E0B-A213-E8531B45044C}" destId="{EEA55B6D-C6F6-4E28-85C6-5ABFDDF8ECEE}" srcOrd="0" destOrd="0" presId="urn:microsoft.com/office/officeart/2005/8/layout/hierarchy2"/>
    <dgm:cxn modelId="{686EB70E-D931-41DC-8BD6-F4195F4C6CBE}" type="presParOf" srcId="{EEA55B6D-C6F6-4E28-85C6-5ABFDDF8ECEE}" destId="{2338AA3C-505B-4140-8F3F-46971D0BB143}" srcOrd="0" destOrd="0" presId="urn:microsoft.com/office/officeart/2005/8/layout/hierarchy2"/>
    <dgm:cxn modelId="{999B3572-44CD-4B44-952B-ACF24B5B68C1}" type="presParOf" srcId="{34BC8783-2516-4E0B-A213-E8531B45044C}" destId="{EC2B5528-C4CE-4517-BF0D-24BF8FE827DD}" srcOrd="1" destOrd="0" presId="urn:microsoft.com/office/officeart/2005/8/layout/hierarchy2"/>
    <dgm:cxn modelId="{479E68CE-2826-4127-91C2-EFEECA48A58E}" type="presParOf" srcId="{EC2B5528-C4CE-4517-BF0D-24BF8FE827DD}" destId="{CBAA7F1F-B208-4FE6-994D-12130C4C12D7}" srcOrd="0" destOrd="0" presId="urn:microsoft.com/office/officeart/2005/8/layout/hierarchy2"/>
    <dgm:cxn modelId="{563D7272-E7BB-428E-9731-42B8CE99C227}" type="presParOf" srcId="{EC2B5528-C4CE-4517-BF0D-24BF8FE827DD}" destId="{98167380-030A-43C2-8C47-1D0AD5E21894}" srcOrd="1" destOrd="0" presId="urn:microsoft.com/office/officeart/2005/8/layout/hierarchy2"/>
    <dgm:cxn modelId="{3EF92681-ED8D-4506-BFB0-579EBC29DBA5}" type="presParOf" srcId="{98167380-030A-43C2-8C47-1D0AD5E21894}" destId="{EBAD686F-D235-4E05-B17E-14B21002FC7B}" srcOrd="0" destOrd="0" presId="urn:microsoft.com/office/officeart/2005/8/layout/hierarchy2"/>
    <dgm:cxn modelId="{25B1DDAE-2816-474F-A100-5F8849C2EAF2}" type="presParOf" srcId="{EBAD686F-D235-4E05-B17E-14B21002FC7B}" destId="{3526A333-C98A-4A02-9EF6-FA4E15712616}" srcOrd="0" destOrd="0" presId="urn:microsoft.com/office/officeart/2005/8/layout/hierarchy2"/>
    <dgm:cxn modelId="{47EDFC04-BB7C-4A16-99DA-735620F9454C}" type="presParOf" srcId="{98167380-030A-43C2-8C47-1D0AD5E21894}" destId="{C952E938-3A6F-4C6F-9DAB-9038D72E4D36}" srcOrd="1" destOrd="0" presId="urn:microsoft.com/office/officeart/2005/8/layout/hierarchy2"/>
    <dgm:cxn modelId="{BD327A3C-E556-437E-AC21-8592C014AE51}" type="presParOf" srcId="{C952E938-3A6F-4C6F-9DAB-9038D72E4D36}" destId="{D4D44A1E-6178-478F-AA80-1A26B05A91D8}" srcOrd="0" destOrd="0" presId="urn:microsoft.com/office/officeart/2005/8/layout/hierarchy2"/>
    <dgm:cxn modelId="{F022068A-BBA6-4943-9777-DA5FB50D1D1A}" type="presParOf" srcId="{C952E938-3A6F-4C6F-9DAB-9038D72E4D36}" destId="{CD0AB319-BC86-490F-99AE-CE65C85D1920}" srcOrd="1" destOrd="0" presId="urn:microsoft.com/office/officeart/2005/8/layout/hierarchy2"/>
    <dgm:cxn modelId="{CAF0DF38-D0A8-4400-8E05-95EBDA5C4416}" type="presParOf" srcId="{98167380-030A-43C2-8C47-1D0AD5E21894}" destId="{59150F94-025A-4A47-8D61-86E71CD96D94}" srcOrd="2" destOrd="0" presId="urn:microsoft.com/office/officeart/2005/8/layout/hierarchy2"/>
    <dgm:cxn modelId="{4B0EB14C-D421-4FE9-84A9-5937453FA8DF}" type="presParOf" srcId="{59150F94-025A-4A47-8D61-86E71CD96D94}" destId="{595F543E-EA66-412A-8C47-1E4E11BA6A9B}" srcOrd="0" destOrd="0" presId="urn:microsoft.com/office/officeart/2005/8/layout/hierarchy2"/>
    <dgm:cxn modelId="{0422254D-2A97-49FC-B0BD-A3F7559C740A}" type="presParOf" srcId="{98167380-030A-43C2-8C47-1D0AD5E21894}" destId="{E98EB069-2D74-44D5-919E-184E2C60FBA8}" srcOrd="3" destOrd="0" presId="urn:microsoft.com/office/officeart/2005/8/layout/hierarchy2"/>
    <dgm:cxn modelId="{644F4717-E821-4C92-9A9C-5ACFDD75B59B}" type="presParOf" srcId="{E98EB069-2D74-44D5-919E-184E2C60FBA8}" destId="{98533680-781B-4010-9107-3A1829C3BB51}" srcOrd="0" destOrd="0" presId="urn:microsoft.com/office/officeart/2005/8/layout/hierarchy2"/>
    <dgm:cxn modelId="{E0A4A644-7905-4665-A9E6-696B55CFD8B2}" type="presParOf" srcId="{E98EB069-2D74-44D5-919E-184E2C60FBA8}" destId="{F57CB638-DC15-46BD-B612-B2823F9D868D}" srcOrd="1" destOrd="0" presId="urn:microsoft.com/office/officeart/2005/8/layout/hierarchy2"/>
    <dgm:cxn modelId="{A533B7B8-7FD2-4DF0-9F99-C5A75838521B}" type="presParOf" srcId="{98167380-030A-43C2-8C47-1D0AD5E21894}" destId="{5F1DC253-37C3-413E-A45E-1339D0FFD911}" srcOrd="4" destOrd="0" presId="urn:microsoft.com/office/officeart/2005/8/layout/hierarchy2"/>
    <dgm:cxn modelId="{975E859F-99F7-41F6-B66A-3CE84B00CC91}" type="presParOf" srcId="{5F1DC253-37C3-413E-A45E-1339D0FFD911}" destId="{A717DA0D-66EF-486D-B4B6-949AAC0B91A5}" srcOrd="0" destOrd="0" presId="urn:microsoft.com/office/officeart/2005/8/layout/hierarchy2"/>
    <dgm:cxn modelId="{040FDCBD-B60F-442D-9540-803C8A719C82}" type="presParOf" srcId="{98167380-030A-43C2-8C47-1D0AD5E21894}" destId="{77954A66-FC4F-432E-814F-29A9CB36172A}" srcOrd="5" destOrd="0" presId="urn:microsoft.com/office/officeart/2005/8/layout/hierarchy2"/>
    <dgm:cxn modelId="{A987102A-2955-409D-9E5F-81259E8DCDEE}" type="presParOf" srcId="{77954A66-FC4F-432E-814F-29A9CB36172A}" destId="{FDE00EC1-C20F-4832-A949-8C9C48883436}" srcOrd="0" destOrd="0" presId="urn:microsoft.com/office/officeart/2005/8/layout/hierarchy2"/>
    <dgm:cxn modelId="{AC2C160C-F2E4-47D0-8F97-6DA24F60B1AF}" type="presParOf" srcId="{77954A66-FC4F-432E-814F-29A9CB36172A}" destId="{3CBB44A4-1963-485B-9592-C1272D192B9C}" srcOrd="1" destOrd="0" presId="urn:microsoft.com/office/officeart/2005/8/layout/hierarchy2"/>
    <dgm:cxn modelId="{02BC4C3D-E4C3-444C-BB34-87D3825334E7}" type="presParOf" srcId="{98167380-030A-43C2-8C47-1D0AD5E21894}" destId="{F6989B19-6078-40FA-A029-F193E7A06911}" srcOrd="6" destOrd="0" presId="urn:microsoft.com/office/officeart/2005/8/layout/hierarchy2"/>
    <dgm:cxn modelId="{EBF29C1C-83C1-46F4-AE92-37B6827DD8F6}" type="presParOf" srcId="{F6989B19-6078-40FA-A029-F193E7A06911}" destId="{DFB720D5-4020-4697-A7EA-D76E26E14334}" srcOrd="0" destOrd="0" presId="urn:microsoft.com/office/officeart/2005/8/layout/hierarchy2"/>
    <dgm:cxn modelId="{5EC0B252-B58F-420E-AD1B-1614C348CE26}" type="presParOf" srcId="{98167380-030A-43C2-8C47-1D0AD5E21894}" destId="{6ABD03AE-4DF0-4D35-90DE-F0CB42EFB3C2}" srcOrd="7" destOrd="0" presId="urn:microsoft.com/office/officeart/2005/8/layout/hierarchy2"/>
    <dgm:cxn modelId="{FE76F135-7F94-43D9-AC2D-B264EB57AB3D}" type="presParOf" srcId="{6ABD03AE-4DF0-4D35-90DE-F0CB42EFB3C2}" destId="{17200F31-EACE-4ADF-A138-6AE2436CC40D}" srcOrd="0" destOrd="0" presId="urn:microsoft.com/office/officeart/2005/8/layout/hierarchy2"/>
    <dgm:cxn modelId="{45FC2EC1-CF01-41E2-A436-02A8A8C58DE4}" type="presParOf" srcId="{6ABD03AE-4DF0-4D35-90DE-F0CB42EFB3C2}" destId="{819E937C-7A10-4FA9-AD57-AD1ECD4429D9}" srcOrd="1" destOrd="0" presId="urn:microsoft.com/office/officeart/2005/8/layout/hierarchy2"/>
    <dgm:cxn modelId="{D5D74D27-9BF9-467A-8110-1A85E422CE42}" type="presParOf" srcId="{34BC8783-2516-4E0B-A213-E8531B45044C}" destId="{77759F41-1E27-4380-B997-7FF8EC7806E4}" srcOrd="2" destOrd="0" presId="urn:microsoft.com/office/officeart/2005/8/layout/hierarchy2"/>
    <dgm:cxn modelId="{7FD94448-CC92-474C-8A32-101CE0572726}" type="presParOf" srcId="{77759F41-1E27-4380-B997-7FF8EC7806E4}" destId="{CC1BB54F-0F8F-4731-9226-A108638FEAA8}" srcOrd="0" destOrd="0" presId="urn:microsoft.com/office/officeart/2005/8/layout/hierarchy2"/>
    <dgm:cxn modelId="{AEDC9B2B-7B66-44AC-8816-FEFDE0C02259}" type="presParOf" srcId="{34BC8783-2516-4E0B-A213-E8531B45044C}" destId="{6E42C03F-A467-4D26-996E-BE15977064BA}" srcOrd="3" destOrd="0" presId="urn:microsoft.com/office/officeart/2005/8/layout/hierarchy2"/>
    <dgm:cxn modelId="{DEB66E35-7B5B-4B35-9F5F-C10B11DE8CAB}" type="presParOf" srcId="{6E42C03F-A467-4D26-996E-BE15977064BA}" destId="{61F50AAF-FCCA-43C6-B88B-B8745520ABC9}" srcOrd="0" destOrd="0" presId="urn:microsoft.com/office/officeart/2005/8/layout/hierarchy2"/>
    <dgm:cxn modelId="{0B67C77D-92E9-4CA7-98A9-F2FC6CF06410}" type="presParOf" srcId="{6E42C03F-A467-4D26-996E-BE15977064BA}" destId="{F18F3817-8F09-4A25-BBF1-27562E8F5BA4}" srcOrd="1" destOrd="0" presId="urn:microsoft.com/office/officeart/2005/8/layout/hierarchy2"/>
    <dgm:cxn modelId="{5D64BF04-DF15-40BC-8908-53656C24C45E}" type="presParOf" srcId="{F18F3817-8F09-4A25-BBF1-27562E8F5BA4}" destId="{156D2A29-816D-4BEF-BA5C-F928EDF79247}" srcOrd="0" destOrd="0" presId="urn:microsoft.com/office/officeart/2005/8/layout/hierarchy2"/>
    <dgm:cxn modelId="{162B480A-9626-47CA-A435-A68499694A4F}" type="presParOf" srcId="{156D2A29-816D-4BEF-BA5C-F928EDF79247}" destId="{95E95E3A-577F-4169-9DF2-1F68632D1C33}" srcOrd="0" destOrd="0" presId="urn:microsoft.com/office/officeart/2005/8/layout/hierarchy2"/>
    <dgm:cxn modelId="{A81E7E07-95C3-48F9-B30F-124C227839DF}" type="presParOf" srcId="{F18F3817-8F09-4A25-BBF1-27562E8F5BA4}" destId="{774A4618-1344-41E7-9081-B9AAC63011C1}" srcOrd="1" destOrd="0" presId="urn:microsoft.com/office/officeart/2005/8/layout/hierarchy2"/>
    <dgm:cxn modelId="{639BC9C1-F5D1-4C89-82CF-E0AF61FEC428}" type="presParOf" srcId="{774A4618-1344-41E7-9081-B9AAC63011C1}" destId="{E8CD5E76-67A7-4709-B03A-60408F6D4C39}" srcOrd="0" destOrd="0" presId="urn:microsoft.com/office/officeart/2005/8/layout/hierarchy2"/>
    <dgm:cxn modelId="{365402A5-3E2B-4349-8ABF-EDAA193BDBF7}" type="presParOf" srcId="{774A4618-1344-41E7-9081-B9AAC63011C1}" destId="{6881D9CB-107C-456C-92BC-1A5E4A2E042C}" srcOrd="1" destOrd="0" presId="urn:microsoft.com/office/officeart/2005/8/layout/hierarchy2"/>
    <dgm:cxn modelId="{FFC1F315-6A35-4429-A1B1-43A1558BBB17}" type="presParOf" srcId="{6881D9CB-107C-456C-92BC-1A5E4A2E042C}" destId="{381677CD-1703-4310-9138-4DF6D2FE397E}" srcOrd="0" destOrd="0" presId="urn:microsoft.com/office/officeart/2005/8/layout/hierarchy2"/>
    <dgm:cxn modelId="{A2B2DBF4-4CD4-41EF-8537-90C33D5D4005}" type="presParOf" srcId="{381677CD-1703-4310-9138-4DF6D2FE397E}" destId="{8B32C989-E1B4-4171-9861-6A656D47A63D}" srcOrd="0" destOrd="0" presId="urn:microsoft.com/office/officeart/2005/8/layout/hierarchy2"/>
    <dgm:cxn modelId="{4A2883E2-A31C-4332-8B4A-42C6EF8B055A}" type="presParOf" srcId="{6881D9CB-107C-456C-92BC-1A5E4A2E042C}" destId="{8D6B5E90-AB70-4E69-918D-283F1B3A8774}" srcOrd="1" destOrd="0" presId="urn:microsoft.com/office/officeart/2005/8/layout/hierarchy2"/>
    <dgm:cxn modelId="{B63FD928-9B36-4238-A768-B3A48768ED5C}" type="presParOf" srcId="{8D6B5E90-AB70-4E69-918D-283F1B3A8774}" destId="{F133F770-9D3E-4C5F-BA02-77F8A8463AEE}" srcOrd="0" destOrd="0" presId="urn:microsoft.com/office/officeart/2005/8/layout/hierarchy2"/>
    <dgm:cxn modelId="{DFB8A539-FD36-4964-99EE-DADE3C6A346B}" type="presParOf" srcId="{8D6B5E90-AB70-4E69-918D-283F1B3A8774}" destId="{86ABAB5F-EB6C-4623-B2FA-6BECACE099F2}" srcOrd="1" destOrd="0" presId="urn:microsoft.com/office/officeart/2005/8/layout/hierarchy2"/>
    <dgm:cxn modelId="{3578BC77-07AD-4009-8DD3-812A4C4ED2D8}" type="presParOf" srcId="{6881D9CB-107C-456C-92BC-1A5E4A2E042C}" destId="{50EE5B75-4DA9-488F-A311-BB9F3C68872C}" srcOrd="2" destOrd="0" presId="urn:microsoft.com/office/officeart/2005/8/layout/hierarchy2"/>
    <dgm:cxn modelId="{12616FA5-72EA-4C4D-A359-B10880AE7576}" type="presParOf" srcId="{50EE5B75-4DA9-488F-A311-BB9F3C68872C}" destId="{2B71AAA2-8D01-4EC6-BC7E-7BFCCCBB0DF3}" srcOrd="0" destOrd="0" presId="urn:microsoft.com/office/officeart/2005/8/layout/hierarchy2"/>
    <dgm:cxn modelId="{87A393CD-282B-4E53-87DD-DF38C9475793}" type="presParOf" srcId="{6881D9CB-107C-456C-92BC-1A5E4A2E042C}" destId="{7A2E77C4-14BE-4C13-84CA-26E97350DAD5}" srcOrd="3" destOrd="0" presId="urn:microsoft.com/office/officeart/2005/8/layout/hierarchy2"/>
    <dgm:cxn modelId="{49AAF0FA-C89A-45EB-A165-890DFBC5181D}" type="presParOf" srcId="{7A2E77C4-14BE-4C13-84CA-26E97350DAD5}" destId="{5803A168-0410-4DCE-A423-FD8BE3B548E6}" srcOrd="0" destOrd="0" presId="urn:microsoft.com/office/officeart/2005/8/layout/hierarchy2"/>
    <dgm:cxn modelId="{07A0E8CE-3281-4232-969A-434BB3205E6D}" type="presParOf" srcId="{7A2E77C4-14BE-4C13-84CA-26E97350DAD5}" destId="{4F870D15-66E1-481F-A18D-0BDA872C1E7C}" srcOrd="1" destOrd="0" presId="urn:microsoft.com/office/officeart/2005/8/layout/hierarchy2"/>
    <dgm:cxn modelId="{857E22F0-7B99-4503-A9D9-B723F84FB97A}" type="presParOf" srcId="{F18F3817-8F09-4A25-BBF1-27562E8F5BA4}" destId="{04A79F74-3CD6-4A9D-BFB8-E68D279554EE}" srcOrd="2" destOrd="0" presId="urn:microsoft.com/office/officeart/2005/8/layout/hierarchy2"/>
    <dgm:cxn modelId="{C66A644B-8541-40E3-A9CC-6FC81341F46E}" type="presParOf" srcId="{04A79F74-3CD6-4A9D-BFB8-E68D279554EE}" destId="{4512C59C-5191-46F7-B710-22D3CC091F54}" srcOrd="0" destOrd="0" presId="urn:microsoft.com/office/officeart/2005/8/layout/hierarchy2"/>
    <dgm:cxn modelId="{23D36671-EBC4-4F87-96DF-E5933EB2233E}" type="presParOf" srcId="{F18F3817-8F09-4A25-BBF1-27562E8F5BA4}" destId="{5574457B-9B46-4E9B-A769-3CB33A5F1B80}" srcOrd="3" destOrd="0" presId="urn:microsoft.com/office/officeart/2005/8/layout/hierarchy2"/>
    <dgm:cxn modelId="{0B05C23C-EC9C-4949-ADD8-7BDDA47F618C}" type="presParOf" srcId="{5574457B-9B46-4E9B-A769-3CB33A5F1B80}" destId="{CDBB0A0A-87BC-445F-8875-C997F9A6B7BF}" srcOrd="0" destOrd="0" presId="urn:microsoft.com/office/officeart/2005/8/layout/hierarchy2"/>
    <dgm:cxn modelId="{1D1717A7-085C-4AF6-B93B-4DE2152B1CAC}" type="presParOf" srcId="{5574457B-9B46-4E9B-A769-3CB33A5F1B80}" destId="{BA05922C-9E0E-41DB-BF23-ECAC524E3DFA}" srcOrd="1" destOrd="0" presId="urn:microsoft.com/office/officeart/2005/8/layout/hierarchy2"/>
    <dgm:cxn modelId="{AABC4CD7-14F2-46DB-8CBD-71AF0A0D41C7}" type="presParOf" srcId="{BA05922C-9E0E-41DB-BF23-ECAC524E3DFA}" destId="{D6F0A624-FFBB-4F56-AA77-B8443E8A7263}" srcOrd="0" destOrd="0" presId="urn:microsoft.com/office/officeart/2005/8/layout/hierarchy2"/>
    <dgm:cxn modelId="{51FBA40B-7FC9-47C9-B3D6-FDE6FCA22B1C}" type="presParOf" srcId="{D6F0A624-FFBB-4F56-AA77-B8443E8A7263}" destId="{F6B365D8-6AC8-4242-B316-7C4A6EE5FE4C}" srcOrd="0" destOrd="0" presId="urn:microsoft.com/office/officeart/2005/8/layout/hierarchy2"/>
    <dgm:cxn modelId="{4D8D6B22-1AEA-4840-9806-5EBAEC6B626D}" type="presParOf" srcId="{BA05922C-9E0E-41DB-BF23-ECAC524E3DFA}" destId="{D7BC1625-AA2D-416B-9E9F-6DF29DC858C2}" srcOrd="1" destOrd="0" presId="urn:microsoft.com/office/officeart/2005/8/layout/hierarchy2"/>
    <dgm:cxn modelId="{2AB797C3-FB19-4CFC-9781-F02A1562FB72}" type="presParOf" srcId="{D7BC1625-AA2D-416B-9E9F-6DF29DC858C2}" destId="{45470810-B958-44C0-A357-2E974F1FBEEF}" srcOrd="0" destOrd="0" presId="urn:microsoft.com/office/officeart/2005/8/layout/hierarchy2"/>
    <dgm:cxn modelId="{FE7EA01F-2845-4CA8-BFD2-FF7BB4106052}" type="presParOf" srcId="{D7BC1625-AA2D-416B-9E9F-6DF29DC858C2}" destId="{73707773-5DF0-4ADC-AFAA-3445809D98F6}"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E9A389-8635-4BC7-9B53-D6457A8EA57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538A04B-83D4-4024-BA99-DBB01AE486B0}">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OXI</a:t>
          </a:r>
        </a:p>
      </dgm:t>
    </dgm:pt>
    <dgm:pt modelId="{3ABA04B0-4A81-4E3E-A6F2-9648EB3BCF65}" type="par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85A187B-4F93-4590-AFA1-E6A9AD0A1C4D}" type="sibTrans" cxnId="{A6C60781-BF58-4F3F-8324-724AEA0B12B3}">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163B0A3A-AC0C-4CCF-9EC2-F7FB5C193D47}">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VẬT LÍ</a:t>
          </a:r>
        </a:p>
      </dgm:t>
    </dgm:pt>
    <dgm:pt modelId="{E952BB7A-0DF8-43D9-B8EB-BA45F283BCBD}" type="parTrans" cxnId="{F01219CC-8773-4D45-85DB-7BB9BC4852D5}">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DF86921-1399-4F02-A2AF-A3F56E7994EF}" type="sibTrans" cxnId="{F01219CC-8773-4D45-85DB-7BB9BC4852D5}">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3499EA85-B8CA-456F-819E-966685983E18}">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TC HÓA HỌC</a:t>
          </a:r>
        </a:p>
      </dgm:t>
    </dgm:pt>
    <dgm:pt modelId="{28ED6A67-EFFF-4BF9-A075-D6EC059CA32E}" type="sibTrans" cxnId="{B9728A9E-EEAD-415D-8793-CF0E9E2ECABE}">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4E64C76-5F4D-49E3-87D8-B16A64A98E00}" type="parTrans" cxnId="{B9728A9E-EEAD-415D-8793-CF0E9E2ECABE}">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35E5729-E862-4036-AB1E-B822E50388D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chât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254EB1D-36E1-429A-A53A-CA055B3116F5}" type="parTrans" cxnId="{1F2368DF-96C7-445D-AE54-BB8A975D625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455FF79B-7EE6-49E7-8A1B-04413C3C0F54}" type="sibTrans" cxnId="{1F2368DF-96C7-445D-AE54-BB8A975D625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9656AFA-2E9A-4837-92BA-0AC7DB11D3DF}">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372ED2CC-6790-4766-844D-FC81DEC69582}" type="parTrans" cxnId="{0A8AD484-3B1E-4F0A-836C-427FF4C6C019}">
      <dgm:prSet custT="1"/>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4DB037C-2AA5-4540-8A3B-349D86BD9487}" type="sibTrans" cxnId="{0A8AD484-3B1E-4F0A-836C-427FF4C6C01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C7FE9FC-5CCC-4455-9D0C-0CF6740115ED}">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màu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mùi</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9A84EB82-5732-4482-8962-117ED7A10267}" type="parTrans" cxnId="{F26B9212-CB4E-464F-BE74-34C6C82A75F9}">
      <dgm:prSet/>
      <dgm:spPr/>
      <dgm:t>
        <a:bodyPr/>
        <a:lstStyle/>
        <a:p>
          <a:endParaRPr lang="en-US"/>
        </a:p>
      </dgm:t>
    </dgm:pt>
    <dgm:pt modelId="{821C5E7B-CC20-45EA-9D88-809B06E9498E}" type="sibTrans" cxnId="{F26B9212-CB4E-464F-BE74-34C6C82A75F9}">
      <dgm:prSet/>
      <dgm:spPr/>
      <dgm:t>
        <a:bodyPr/>
        <a:lstStyle/>
        <a:p>
          <a:endParaRPr lang="en-US"/>
        </a:p>
      </dgm:t>
    </dgm:pt>
    <dgm:pt modelId="{A44B74B2-AE09-4B69-BA50-B267485FC41E}">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Ít</a:t>
          </a:r>
          <a:r>
            <a:rPr lang="en-US" sz="2400" b="1" dirty="0">
              <a:solidFill>
                <a:schemeClr val="tx1"/>
              </a:solidFill>
              <a:latin typeface="Times New Roman" panose="02020603050405020304" pitchFamily="18" charset="0"/>
              <a:cs typeface="Times New Roman" panose="02020603050405020304" pitchFamily="18" charset="0"/>
            </a:rPr>
            <a:t> tan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628A1A3-51DB-42EE-BBB8-102BF620C28F}" type="parTrans" cxnId="{61563B34-124C-4719-A5BD-FA9B152FBFFA}">
      <dgm:prSet/>
      <dgm:spPr/>
      <dgm:t>
        <a:bodyPr/>
        <a:lstStyle/>
        <a:p>
          <a:endParaRPr lang="en-US"/>
        </a:p>
      </dgm:t>
    </dgm:pt>
    <dgm:pt modelId="{CF179BC5-C946-4B73-BAF3-BFFB0BAD953A}" type="sibTrans" cxnId="{61563B34-124C-4719-A5BD-FA9B152FBFFA}">
      <dgm:prSet/>
      <dgm:spPr/>
      <dgm:t>
        <a:bodyPr/>
        <a:lstStyle/>
        <a:p>
          <a:endParaRPr lang="en-US"/>
        </a:p>
      </dgm:t>
    </dgm:pt>
    <dgm:pt modelId="{54FE9184-80DA-4295-9D22-C577EB43387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Nặng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khí</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4DF8431-FF66-4B3D-A627-C3E2511C319E}" type="parTrans" cxnId="{1FE4B754-9D04-4AA9-98BF-DB139F5ABB17}">
      <dgm:prSet/>
      <dgm:spPr/>
      <dgm:t>
        <a:bodyPr/>
        <a:lstStyle/>
        <a:p>
          <a:endParaRPr lang="en-US"/>
        </a:p>
      </dgm:t>
    </dgm:pt>
    <dgm:pt modelId="{BC3E4704-CF79-456F-8C12-32F953BAA08B}" type="sibTrans" cxnId="{1FE4B754-9D04-4AA9-98BF-DB139F5ABB17}">
      <dgm:prSet/>
      <dgm:spPr/>
      <dgm:t>
        <a:bodyPr/>
        <a:lstStyle/>
        <a:p>
          <a:endParaRPr lang="en-US"/>
        </a:p>
      </dgm:t>
    </dgm:pt>
    <dgm:pt modelId="{D0475210-B76C-4CB6-A9DB-A914E4BEA5B0}">
      <dgm:prSe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Hóa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lỏng</a:t>
          </a:r>
          <a:r>
            <a:rPr lang="en-US" sz="2400" b="1" dirty="0">
              <a:solidFill>
                <a:schemeClr val="tx1"/>
              </a:solidFill>
              <a:latin typeface="Times New Roman" panose="02020603050405020304" pitchFamily="18" charset="0"/>
              <a:cs typeface="Times New Roman" panose="02020603050405020304" pitchFamily="18" charset="0"/>
            </a:rPr>
            <a:t> ở -183</a:t>
          </a:r>
          <a:r>
            <a:rPr lang="en-US" sz="2400" b="1" baseline="30000" dirty="0">
              <a:solidFill>
                <a:schemeClr val="tx1"/>
              </a:solidFill>
              <a:latin typeface="Times New Roman" panose="02020603050405020304" pitchFamily="18" charset="0"/>
              <a:cs typeface="Times New Roman" panose="02020603050405020304" pitchFamily="18" charset="0"/>
            </a:rPr>
            <a:t>0</a:t>
          </a:r>
          <a:r>
            <a:rPr lang="en-US" sz="2400" b="1" baseline="0" dirty="0">
              <a:solidFill>
                <a:schemeClr val="tx1"/>
              </a:solidFill>
              <a:latin typeface="Times New Roman" panose="02020603050405020304" pitchFamily="18" charset="0"/>
              <a:cs typeface="Times New Roman" panose="02020603050405020304" pitchFamily="18" charset="0"/>
            </a:rPr>
            <a:t>C</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F27B97BA-1F62-4810-B2A9-B8A72D20BD2D}" type="parTrans" cxnId="{89C1A957-4359-455B-BFDA-5BB9133B67ED}">
      <dgm:prSet/>
      <dgm:spPr/>
      <dgm:t>
        <a:bodyPr/>
        <a:lstStyle/>
        <a:p>
          <a:endParaRPr lang="en-US"/>
        </a:p>
      </dgm:t>
    </dgm:pt>
    <dgm:pt modelId="{14FB742D-D4AE-4EB0-873C-B6EC652D3FF5}" type="sibTrans" cxnId="{89C1A957-4359-455B-BFDA-5BB9133B67ED}">
      <dgm:prSet/>
      <dgm:spPr/>
      <dgm:t>
        <a:bodyPr/>
        <a:lstStyle/>
        <a:p>
          <a:endParaRPr lang="en-US"/>
        </a:p>
      </dgm:t>
    </dgm:pt>
    <mc:AlternateContent xmlns:mc="http://schemas.openxmlformats.org/markup-compatibility/2006">
      <mc:Choice xmlns:a14="http://schemas.microsoft.com/office/drawing/2010/main" Requires="a14">
        <dgm:pt modelId="{EFB137A6-BCB6-4BCB-8C62-2AE318B73271}">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S + O</a:t>
              </a:r>
              <a:r>
                <a:rPr lang="en-US" sz="2400" b="1" baseline="-25000" dirty="0">
                  <a:solidFill>
                    <a:schemeClr val="tx1"/>
                  </a:solidFill>
                  <a:latin typeface="Times New Roman" panose="02020603050405020304" pitchFamily="18" charset="0"/>
                  <a:cs typeface="Times New Roman" panose="02020603050405020304" pitchFamily="18" charset="0"/>
                </a:rPr>
                <a:t>2    </a:t>
              </a:r>
              <a14:m>
                <m:oMath xmlns:m="http://schemas.openxmlformats.org/officeDocument/2006/math">
                  <m:groupChr>
                    <m:groupChrPr>
                      <m:chr m:val="→"/>
                      <m:vertJc m:val="bot"/>
                      <m:ctrlPr>
                        <a:rPr lang="en-US" sz="2400" b="1" i="1" baseline="-25000" smtClean="0">
                          <a:solidFill>
                            <a:schemeClr val="tx1"/>
                          </a:solidFill>
                          <a:latin typeface="Cambria Math"/>
                          <a:cs typeface="Times New Roman" panose="02020603050405020304" pitchFamily="18" charset="0"/>
                        </a:rPr>
                      </m:ctrlPr>
                    </m:groupChrPr>
                    <m:e>
                      <m:sSup>
                        <m:sSupPr>
                          <m:ctrlPr>
                            <a:rPr lang="en-US" sz="2400" b="1" i="1" baseline="-25000" smtClean="0">
                              <a:solidFill>
                                <a:schemeClr val="tx1"/>
                              </a:solidFill>
                              <a:latin typeface="Cambria Math"/>
                              <a:cs typeface="Times New Roman" panose="02020603050405020304" pitchFamily="18" charset="0"/>
                            </a:rPr>
                          </m:ctrlPr>
                        </m:sSupPr>
                        <m:e>
                          <m:r>
                            <a:rPr lang="en-US" sz="2400" b="1" i="1" baseline="-25000" smtClean="0">
                              <a:solidFill>
                                <a:schemeClr val="tx1"/>
                              </a:solidFill>
                              <a:latin typeface="Cambria Math"/>
                              <a:cs typeface="Times New Roman" panose="02020603050405020304" pitchFamily="18" charset="0"/>
                            </a:rPr>
                            <m:t>𝒕</m:t>
                          </m:r>
                        </m:e>
                        <m:sup>
                          <m:r>
                            <a:rPr lang="en-US" sz="2400" b="1" i="1" baseline="-25000" smtClean="0">
                              <a:solidFill>
                                <a:schemeClr val="tx1"/>
                              </a:solidFill>
                              <a:latin typeface="Cambria Math"/>
                              <a:cs typeface="Times New Roman" panose="02020603050405020304" pitchFamily="18" charset="0"/>
                            </a:rPr>
                            <m:t>𝒐</m:t>
                          </m:r>
                        </m:sup>
                      </m:sSup>
                    </m:e>
                  </m:groupChr>
                </m:oMath>
              </a14:m>
              <a:r>
                <a:rPr lang="en-US" sz="2400" b="1" baseline="0" dirty="0" smtClean="0">
                  <a:solidFill>
                    <a:schemeClr val="tx1"/>
                  </a:solidFill>
                  <a:latin typeface="Times New Roman" panose="02020603050405020304" pitchFamily="18" charset="0"/>
                  <a:cs typeface="Times New Roman" panose="02020603050405020304" pitchFamily="18" charset="0"/>
                </a:rPr>
                <a:t>    SO</a:t>
              </a:r>
              <a:r>
                <a:rPr lang="en-US" sz="2400" b="1" baseline="-25000" dirty="0" smtClean="0">
                  <a:solidFill>
                    <a:schemeClr val="tx1"/>
                  </a:solidFill>
                  <a:latin typeface="Times New Roman" panose="02020603050405020304" pitchFamily="18" charset="0"/>
                  <a:cs typeface="Times New Roman" panose="02020603050405020304" pitchFamily="18" charset="0"/>
                </a:rPr>
                <a:t>2</a:t>
              </a:r>
              <a:endParaRPr lang="en-US" sz="2400" b="1" dirty="0">
                <a:solidFill>
                  <a:schemeClr val="tx1"/>
                </a:solidFill>
                <a:latin typeface="Times New Roman" panose="02020603050405020304" pitchFamily="18" charset="0"/>
                <a:cs typeface="Times New Roman" panose="02020603050405020304" pitchFamily="18" charset="0"/>
              </a:endParaRPr>
            </a:p>
          </dgm:t>
        </dgm:pt>
      </mc:Choice>
      <mc:Fallback>
        <dgm:pt modelId="{EFB137A6-BCB6-4BCB-8C62-2AE318B73271}">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S + O</a:t>
              </a:r>
              <a:r>
                <a:rPr lang="en-US" sz="2400" b="1" baseline="-25000" dirty="0">
                  <a:solidFill>
                    <a:schemeClr val="tx1"/>
                  </a:solidFill>
                  <a:latin typeface="Times New Roman" panose="02020603050405020304" pitchFamily="18" charset="0"/>
                  <a:cs typeface="Times New Roman" panose="02020603050405020304" pitchFamily="18" charset="0"/>
                </a:rPr>
                <a:t>2    </a:t>
              </a:r>
              <a:r>
                <a:rPr lang="en-US" sz="2400" b="1" i="0" baseline="-25000" smtClean="0">
                  <a:solidFill>
                    <a:schemeClr val="tx1"/>
                  </a:solidFill>
                  <a:latin typeface="Cambria Math"/>
                  <a:cs typeface="Times New Roman" panose="02020603050405020304" pitchFamily="18" charset="0"/>
                </a:rPr>
                <a:t>→┴</a:t>
              </a:r>
              <a:r>
                <a:rPr lang="en-US" sz="2400" b="1" i="0" baseline="-25000" smtClean="0">
                  <a:solidFill>
                    <a:schemeClr val="tx1"/>
                  </a:solidFill>
                  <a:latin typeface="Cambria Math"/>
                  <a:cs typeface="Times New Roman" panose="02020603050405020304" pitchFamily="18" charset="0"/>
                </a:rPr>
                <a:t>𝒕^𝒐 </a:t>
              </a:r>
              <a:r>
                <a:rPr lang="en-US" sz="2400" b="1" baseline="0" dirty="0" smtClean="0">
                  <a:solidFill>
                    <a:schemeClr val="tx1"/>
                  </a:solidFill>
                  <a:latin typeface="Times New Roman" panose="02020603050405020304" pitchFamily="18" charset="0"/>
                  <a:cs typeface="Times New Roman" panose="02020603050405020304" pitchFamily="18" charset="0"/>
                </a:rPr>
                <a:t>    SO</a:t>
              </a:r>
              <a:r>
                <a:rPr lang="en-US" sz="2400" b="1" baseline="-25000" dirty="0" smtClean="0">
                  <a:solidFill>
                    <a:schemeClr val="tx1"/>
                  </a:solidFill>
                  <a:latin typeface="Times New Roman" panose="02020603050405020304" pitchFamily="18" charset="0"/>
                  <a:cs typeface="Times New Roman" panose="02020603050405020304" pitchFamily="18" charset="0"/>
                </a:rPr>
                <a:t>2</a:t>
              </a:r>
              <a:endParaRPr lang="en-US" sz="2400" b="1" dirty="0">
                <a:solidFill>
                  <a:schemeClr val="tx1"/>
                </a:solidFill>
                <a:latin typeface="Times New Roman" panose="02020603050405020304" pitchFamily="18" charset="0"/>
                <a:cs typeface="Times New Roman" panose="02020603050405020304" pitchFamily="18" charset="0"/>
              </a:endParaRPr>
            </a:p>
          </dgm:t>
        </dgm:pt>
      </mc:Fallback>
    </mc:AlternateContent>
    <dgm:pt modelId="{7A3B14AC-9216-41F4-94F4-3D635F87311B}" type="parTrans" cxnId="{2635DAE8-9045-40B0-B6C0-227D147168B0}">
      <dgm:prSet/>
      <dgm:spPr/>
      <dgm:t>
        <a:bodyPr/>
        <a:lstStyle/>
        <a:p>
          <a:endParaRPr lang="en-US"/>
        </a:p>
      </dgm:t>
    </dgm:pt>
    <dgm:pt modelId="{C5CD4276-114E-4A75-BBD0-32C9A588BFAE}" type="sibTrans" cxnId="{2635DAE8-9045-40B0-B6C0-227D147168B0}">
      <dgm:prSet/>
      <dgm:spPr/>
      <dgm:t>
        <a:bodyPr/>
        <a:lstStyle/>
        <a:p>
          <a:endParaRPr lang="en-US"/>
        </a:p>
      </dgm:t>
    </dgm:pt>
    <mc:AlternateContent xmlns:mc="http://schemas.openxmlformats.org/markup-compatibility/2006">
      <mc:Choice xmlns:a14="http://schemas.microsoft.com/office/drawing/2010/main" Requires="a14">
        <dgm:pt modelId="{F520A769-9907-45ED-9D87-1475CF41D79F}">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3Fe + 2O</a:t>
              </a:r>
              <a:r>
                <a:rPr lang="en-US" sz="2400" b="1" baseline="-25000" dirty="0">
                  <a:solidFill>
                    <a:schemeClr val="tx1"/>
                  </a:solidFill>
                  <a:latin typeface="Times New Roman" panose="02020603050405020304" pitchFamily="18" charset="0"/>
                  <a:cs typeface="Times New Roman" panose="02020603050405020304" pitchFamily="18" charset="0"/>
                </a:rPr>
                <a:t>2 </a:t>
              </a:r>
              <a:r>
                <a:rPr lang="en-US" sz="2400" b="1" baseline="-25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b="1" i="1" baseline="0" dirty="0" smtClean="0">
                          <a:solidFill>
                            <a:schemeClr val="tx1"/>
                          </a:solidFill>
                          <a:latin typeface="Cambria Math"/>
                          <a:cs typeface="Times New Roman" panose="02020603050405020304" pitchFamily="18" charset="0"/>
                        </a:rPr>
                      </m:ctrlPr>
                    </m:groupChrPr>
                    <m:e>
                      <m:sSup>
                        <m:sSupPr>
                          <m:ctrlPr>
                            <a:rPr lang="en-US" sz="2400" b="1" i="1" baseline="0" dirty="0" smtClean="0">
                              <a:solidFill>
                                <a:schemeClr val="tx1"/>
                              </a:solidFill>
                              <a:latin typeface="Cambria Math"/>
                              <a:cs typeface="Times New Roman" panose="02020603050405020304" pitchFamily="18" charset="0"/>
                            </a:rPr>
                          </m:ctrlPr>
                        </m:sSupPr>
                        <m:e>
                          <m:r>
                            <a:rPr lang="en-US" sz="2400" b="1" i="1" baseline="0" dirty="0" smtClean="0">
                              <a:solidFill>
                                <a:schemeClr val="tx1"/>
                              </a:solidFill>
                              <a:latin typeface="Cambria Math"/>
                              <a:cs typeface="Times New Roman" panose="02020603050405020304" pitchFamily="18" charset="0"/>
                            </a:rPr>
                            <m:t>𝒕</m:t>
                          </m:r>
                        </m:e>
                        <m:sup>
                          <m:r>
                            <a:rPr lang="en-US" sz="2400" b="1" i="1" baseline="0" dirty="0" smtClean="0">
                              <a:solidFill>
                                <a:schemeClr val="tx1"/>
                              </a:solidFill>
                              <a:latin typeface="Cambria Math"/>
                              <a:cs typeface="Times New Roman" panose="02020603050405020304" pitchFamily="18" charset="0"/>
                            </a:rPr>
                            <m:t>𝒐</m:t>
                          </m:r>
                        </m:sup>
                      </m:sSup>
                    </m:e>
                  </m:groupChr>
                </m:oMath>
              </a14:m>
              <a:r>
                <a:rPr lang="en-US" sz="2400" b="1" baseline="0" dirty="0" smtClean="0">
                  <a:solidFill>
                    <a:schemeClr val="tx1"/>
                  </a:solidFill>
                  <a:latin typeface="Times New Roman" panose="02020603050405020304" pitchFamily="18" charset="0"/>
                  <a:cs typeface="Times New Roman" panose="02020603050405020304" pitchFamily="18" charset="0"/>
                </a:rPr>
                <a:t>  Fe</a:t>
              </a:r>
              <a:r>
                <a:rPr lang="en-US" sz="2400" b="1" baseline="-25000" dirty="0" smtClean="0">
                  <a:solidFill>
                    <a:schemeClr val="tx1"/>
                  </a:solidFill>
                  <a:latin typeface="Times New Roman" panose="02020603050405020304" pitchFamily="18" charset="0"/>
                  <a:cs typeface="Times New Roman" panose="02020603050405020304" pitchFamily="18" charset="0"/>
                </a:rPr>
                <a:t>3</a:t>
              </a:r>
              <a:r>
                <a:rPr lang="en-US" sz="2400" b="1" baseline="0" dirty="0" smtClean="0">
                  <a:solidFill>
                    <a:schemeClr val="tx1"/>
                  </a:solidFill>
                  <a:latin typeface="Times New Roman" panose="02020603050405020304" pitchFamily="18" charset="0"/>
                  <a:cs typeface="Times New Roman" panose="02020603050405020304" pitchFamily="18" charset="0"/>
                </a:rPr>
                <a:t>O</a:t>
              </a:r>
              <a:r>
                <a:rPr lang="en-US" sz="2400" b="1" baseline="-25000" dirty="0" smtClean="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dgm:t>
        </dgm:pt>
      </mc:Choice>
      <mc:Fallback>
        <dgm:pt modelId="{F520A769-9907-45ED-9D87-1475CF41D79F}">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3Fe + 2O</a:t>
              </a:r>
              <a:r>
                <a:rPr lang="en-US" sz="2400" b="1" baseline="-25000" dirty="0">
                  <a:solidFill>
                    <a:schemeClr val="tx1"/>
                  </a:solidFill>
                  <a:latin typeface="Times New Roman" panose="02020603050405020304" pitchFamily="18" charset="0"/>
                  <a:cs typeface="Times New Roman" panose="02020603050405020304" pitchFamily="18" charset="0"/>
                </a:rPr>
                <a:t>2 </a:t>
              </a:r>
              <a:r>
                <a:rPr lang="en-US" sz="2400" b="1" baseline="-25000" dirty="0" smtClean="0">
                  <a:solidFill>
                    <a:schemeClr val="tx1"/>
                  </a:solidFill>
                  <a:latin typeface="Times New Roman" panose="02020603050405020304" pitchFamily="18" charset="0"/>
                  <a:cs typeface="Times New Roman" panose="02020603050405020304" pitchFamily="18" charset="0"/>
                </a:rPr>
                <a:t> </a:t>
              </a:r>
              <a:r>
                <a:rPr lang="en-US" sz="2400" b="1" i="0" baseline="0" dirty="0" smtClean="0">
                  <a:solidFill>
                    <a:schemeClr val="tx1"/>
                  </a:solidFill>
                  <a:latin typeface="Cambria Math"/>
                  <a:cs typeface="Times New Roman" panose="02020603050405020304" pitchFamily="18" charset="0"/>
                </a:rPr>
                <a:t>→┴</a:t>
              </a:r>
              <a:r>
                <a:rPr lang="en-US" sz="2400" b="1" i="0" baseline="0" dirty="0" smtClean="0">
                  <a:solidFill>
                    <a:schemeClr val="tx1"/>
                  </a:solidFill>
                  <a:latin typeface="Cambria Math"/>
                  <a:cs typeface="Times New Roman" panose="02020603050405020304" pitchFamily="18" charset="0"/>
                </a:rPr>
                <a:t>𝒕^𝒐 </a:t>
              </a:r>
              <a:r>
                <a:rPr lang="en-US" sz="2400" b="1" baseline="0" dirty="0" smtClean="0">
                  <a:solidFill>
                    <a:schemeClr val="tx1"/>
                  </a:solidFill>
                  <a:latin typeface="Times New Roman" panose="02020603050405020304" pitchFamily="18" charset="0"/>
                  <a:cs typeface="Times New Roman" panose="02020603050405020304" pitchFamily="18" charset="0"/>
                </a:rPr>
                <a:t>  Fe</a:t>
              </a:r>
              <a:r>
                <a:rPr lang="en-US" sz="2400" b="1" baseline="-25000" dirty="0" smtClean="0">
                  <a:solidFill>
                    <a:schemeClr val="tx1"/>
                  </a:solidFill>
                  <a:latin typeface="Times New Roman" panose="02020603050405020304" pitchFamily="18" charset="0"/>
                  <a:cs typeface="Times New Roman" panose="02020603050405020304" pitchFamily="18" charset="0"/>
                </a:rPr>
                <a:t>3</a:t>
              </a:r>
              <a:r>
                <a:rPr lang="en-US" sz="2400" b="1" baseline="0" dirty="0" smtClean="0">
                  <a:solidFill>
                    <a:schemeClr val="tx1"/>
                  </a:solidFill>
                  <a:latin typeface="Times New Roman" panose="02020603050405020304" pitchFamily="18" charset="0"/>
                  <a:cs typeface="Times New Roman" panose="02020603050405020304" pitchFamily="18" charset="0"/>
                </a:rPr>
                <a:t>O</a:t>
              </a:r>
              <a:r>
                <a:rPr lang="en-US" sz="2400" b="1" baseline="-25000" dirty="0" smtClean="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dgm:t>
        </dgm:pt>
      </mc:Fallback>
    </mc:AlternateContent>
    <dgm:pt modelId="{BAE36F6A-E036-46C0-846E-C7613C0EB3BB}" type="parTrans" cxnId="{E86B9C8C-EB7C-4039-BC54-3C50402A7B0D}">
      <dgm:prSet/>
      <dgm:spPr/>
      <dgm:t>
        <a:bodyPr/>
        <a:lstStyle/>
        <a:p>
          <a:endParaRPr lang="en-US"/>
        </a:p>
      </dgm:t>
    </dgm:pt>
    <dgm:pt modelId="{85B16FF8-42AB-496A-BD31-13A393513834}" type="sibTrans" cxnId="{E86B9C8C-EB7C-4039-BC54-3C50402A7B0D}">
      <dgm:prSet/>
      <dgm:spPr/>
      <dgm:t>
        <a:bodyPr/>
        <a:lstStyle/>
        <a:p>
          <a:endParaRPr lang="en-US"/>
        </a:p>
      </dgm:t>
    </dgm:pt>
    <mc:AlternateContent xmlns:mc="http://schemas.openxmlformats.org/markup-compatibility/2006">
      <mc:Choice xmlns:a14="http://schemas.microsoft.com/office/drawing/2010/main" Requires="a14">
        <dgm:pt modelId="{F9EF362F-F499-49B0-8AC5-1B078CBBCEE9}">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CH</a:t>
              </a:r>
              <a:r>
                <a:rPr lang="en-US" sz="2400" b="1" baseline="-25000" dirty="0">
                  <a:solidFill>
                    <a:schemeClr val="tx1"/>
                  </a:solidFill>
                  <a:latin typeface="Times New Roman" panose="02020603050405020304" pitchFamily="18" charset="0"/>
                  <a:cs typeface="Times New Roman" panose="02020603050405020304" pitchFamily="18" charset="0"/>
                </a:rPr>
                <a:t>4</a:t>
              </a:r>
              <a:r>
                <a:rPr lang="en-US" sz="2400" b="1" baseline="0" dirty="0">
                  <a:solidFill>
                    <a:schemeClr val="tx1"/>
                  </a:solidFill>
                  <a:latin typeface="Times New Roman" panose="02020603050405020304" pitchFamily="18" charset="0"/>
                  <a:cs typeface="Times New Roman" panose="02020603050405020304" pitchFamily="18" charset="0"/>
                </a:rPr>
                <a:t> + 2O</a:t>
              </a:r>
              <a:r>
                <a:rPr lang="en-US" sz="2400" b="1" baseline="-25000" dirty="0">
                  <a:solidFill>
                    <a:schemeClr val="tx1"/>
                  </a:solidFill>
                  <a:latin typeface="Times New Roman" panose="02020603050405020304" pitchFamily="18" charset="0"/>
                  <a:cs typeface="Times New Roman" panose="02020603050405020304" pitchFamily="18" charset="0"/>
                </a:rPr>
                <a:t>2</a:t>
              </a:r>
              <a:r>
                <a:rPr lang="en-US" sz="2400" b="1" baseline="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b="1" i="1" baseline="0" smtClean="0">
                          <a:solidFill>
                            <a:schemeClr val="tx1"/>
                          </a:solidFill>
                          <a:latin typeface="Cambria Math"/>
                          <a:cs typeface="Times New Roman" panose="02020603050405020304" pitchFamily="18" charset="0"/>
                        </a:rPr>
                      </m:ctrlPr>
                    </m:groupChrPr>
                    <m:e>
                      <m:sSup>
                        <m:sSupPr>
                          <m:ctrlPr>
                            <a:rPr lang="en-US" sz="2400" b="1" i="1" baseline="0" smtClean="0">
                              <a:solidFill>
                                <a:schemeClr val="tx1"/>
                              </a:solidFill>
                              <a:latin typeface="Cambria Math"/>
                              <a:cs typeface="Times New Roman" panose="02020603050405020304" pitchFamily="18" charset="0"/>
                            </a:rPr>
                          </m:ctrlPr>
                        </m:sSupPr>
                        <m:e>
                          <m:r>
                            <a:rPr lang="en-US" sz="2400" b="1" i="1" baseline="0" smtClean="0">
                              <a:solidFill>
                                <a:schemeClr val="tx1"/>
                              </a:solidFill>
                              <a:latin typeface="Cambria Math"/>
                              <a:cs typeface="Times New Roman" panose="02020603050405020304" pitchFamily="18" charset="0"/>
                            </a:rPr>
                            <m:t>𝒕</m:t>
                          </m:r>
                        </m:e>
                        <m:sup>
                          <m:r>
                            <a:rPr lang="en-US" sz="2400" b="1" i="1" baseline="0" smtClean="0">
                              <a:solidFill>
                                <a:schemeClr val="tx1"/>
                              </a:solidFill>
                              <a:latin typeface="Cambria Math"/>
                              <a:cs typeface="Times New Roman" panose="02020603050405020304" pitchFamily="18" charset="0"/>
                            </a:rPr>
                            <m:t>𝒐</m:t>
                          </m:r>
                        </m:sup>
                      </m:sSup>
                    </m:e>
                  </m:groupChr>
                </m:oMath>
              </a14:m>
              <a:r>
                <a:rPr lang="en-US" sz="2400" b="1" baseline="0" dirty="0" smtClean="0">
                  <a:solidFill>
                    <a:schemeClr val="tx1"/>
                  </a:solidFill>
                  <a:latin typeface="Times New Roman" panose="02020603050405020304" pitchFamily="18" charset="0"/>
                  <a:cs typeface="Times New Roman" panose="02020603050405020304" pitchFamily="18" charset="0"/>
                </a:rPr>
                <a:t> CO</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smtClean="0">
                  <a:solidFill>
                    <a:schemeClr val="tx1"/>
                  </a:solidFill>
                  <a:latin typeface="Times New Roman" panose="02020603050405020304" pitchFamily="18" charset="0"/>
                  <a:cs typeface="Times New Roman" panose="02020603050405020304" pitchFamily="18" charset="0"/>
                </a:rPr>
                <a:t>2H</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O</a:t>
              </a:r>
              <a:endParaRPr lang="en-US" sz="2400" b="1" dirty="0">
                <a:solidFill>
                  <a:schemeClr val="tx1"/>
                </a:solidFill>
                <a:latin typeface="Times New Roman" panose="02020603050405020304" pitchFamily="18" charset="0"/>
                <a:cs typeface="Times New Roman" panose="02020603050405020304" pitchFamily="18" charset="0"/>
              </a:endParaRPr>
            </a:p>
          </dgm:t>
        </dgm:pt>
      </mc:Choice>
      <mc:Fallback>
        <dgm:pt modelId="{F9EF362F-F499-49B0-8AC5-1B078CBBCEE9}">
          <dgm:prSe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CH</a:t>
              </a:r>
              <a:r>
                <a:rPr lang="en-US" sz="2400" b="1" baseline="-25000" dirty="0">
                  <a:solidFill>
                    <a:schemeClr val="tx1"/>
                  </a:solidFill>
                  <a:latin typeface="Times New Roman" panose="02020603050405020304" pitchFamily="18" charset="0"/>
                  <a:cs typeface="Times New Roman" panose="02020603050405020304" pitchFamily="18" charset="0"/>
                </a:rPr>
                <a:t>4</a:t>
              </a:r>
              <a:r>
                <a:rPr lang="en-US" sz="2400" b="1" baseline="0" dirty="0">
                  <a:solidFill>
                    <a:schemeClr val="tx1"/>
                  </a:solidFill>
                  <a:latin typeface="Times New Roman" panose="02020603050405020304" pitchFamily="18" charset="0"/>
                  <a:cs typeface="Times New Roman" panose="02020603050405020304" pitchFamily="18" charset="0"/>
                </a:rPr>
                <a:t> + 2O</a:t>
              </a:r>
              <a:r>
                <a:rPr lang="en-US" sz="2400" b="1" baseline="-25000" dirty="0">
                  <a:solidFill>
                    <a:schemeClr val="tx1"/>
                  </a:solidFill>
                  <a:latin typeface="Times New Roman" panose="02020603050405020304" pitchFamily="18" charset="0"/>
                  <a:cs typeface="Times New Roman" panose="02020603050405020304" pitchFamily="18" charset="0"/>
                </a:rPr>
                <a:t>2</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i="0" baseline="0" smtClean="0">
                  <a:solidFill>
                    <a:schemeClr val="tx1"/>
                  </a:solidFill>
                  <a:latin typeface="Cambria Math"/>
                  <a:cs typeface="Times New Roman" panose="02020603050405020304" pitchFamily="18" charset="0"/>
                </a:rPr>
                <a:t>→┴</a:t>
              </a:r>
              <a:r>
                <a:rPr lang="en-US" sz="2400" b="1" i="0" baseline="0" smtClean="0">
                  <a:solidFill>
                    <a:schemeClr val="tx1"/>
                  </a:solidFill>
                  <a:latin typeface="Cambria Math"/>
                  <a:cs typeface="Times New Roman" panose="02020603050405020304" pitchFamily="18" charset="0"/>
                </a:rPr>
                <a:t>𝒕^𝒐 </a:t>
              </a:r>
              <a:r>
                <a:rPr lang="en-US" sz="2400" b="1" baseline="0" dirty="0" smtClean="0">
                  <a:solidFill>
                    <a:schemeClr val="tx1"/>
                  </a:solidFill>
                  <a:latin typeface="Times New Roman" panose="02020603050405020304" pitchFamily="18" charset="0"/>
                  <a:cs typeface="Times New Roman" panose="02020603050405020304" pitchFamily="18" charset="0"/>
                </a:rPr>
                <a:t> CO</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smtClean="0">
                  <a:solidFill>
                    <a:schemeClr val="tx1"/>
                  </a:solidFill>
                  <a:latin typeface="Times New Roman" panose="02020603050405020304" pitchFamily="18" charset="0"/>
                  <a:cs typeface="Times New Roman" panose="02020603050405020304" pitchFamily="18" charset="0"/>
                </a:rPr>
                <a:t>2H</a:t>
              </a:r>
              <a:r>
                <a:rPr lang="en-US" sz="2400" b="1" baseline="-25000" dirty="0" smtClean="0">
                  <a:solidFill>
                    <a:schemeClr val="tx1"/>
                  </a:solidFill>
                  <a:latin typeface="Times New Roman" panose="02020603050405020304" pitchFamily="18" charset="0"/>
                  <a:cs typeface="Times New Roman" panose="02020603050405020304" pitchFamily="18" charset="0"/>
                </a:rPr>
                <a:t>2</a:t>
              </a:r>
              <a:r>
                <a:rPr lang="en-US" sz="2400" b="1" baseline="0" dirty="0" smtClean="0">
                  <a:solidFill>
                    <a:schemeClr val="tx1"/>
                  </a:solidFill>
                  <a:latin typeface="Times New Roman" panose="02020603050405020304" pitchFamily="18" charset="0"/>
                  <a:cs typeface="Times New Roman" panose="02020603050405020304" pitchFamily="18" charset="0"/>
                </a:rPr>
                <a:t>O</a:t>
              </a:r>
              <a:endParaRPr lang="en-US" sz="2400" b="1" dirty="0">
                <a:solidFill>
                  <a:schemeClr val="tx1"/>
                </a:solidFill>
                <a:latin typeface="Times New Roman" panose="02020603050405020304" pitchFamily="18" charset="0"/>
                <a:cs typeface="Times New Roman" panose="02020603050405020304" pitchFamily="18" charset="0"/>
              </a:endParaRPr>
            </a:p>
          </dgm:t>
        </dgm:pt>
      </mc:Fallback>
    </mc:AlternateContent>
    <dgm:pt modelId="{FE83827A-7E34-4EE4-8BA7-B97700817C07}" type="parTrans" cxnId="{DC29AF8B-00FA-4B79-A969-6534591BB742}">
      <dgm:prSet/>
      <dgm:spPr/>
      <dgm:t>
        <a:bodyPr/>
        <a:lstStyle/>
        <a:p>
          <a:endParaRPr lang="en-US"/>
        </a:p>
      </dgm:t>
    </dgm:pt>
    <dgm:pt modelId="{4EA24BF4-F885-4375-97CE-7D2C8F456AE3}" type="sibTrans" cxnId="{DC29AF8B-00FA-4B79-A969-6534591BB742}">
      <dgm:prSet/>
      <dgm:spPr/>
      <dgm:t>
        <a:bodyPr/>
        <a:lstStyle/>
        <a:p>
          <a:endParaRPr lang="en-US"/>
        </a:p>
      </dgm:t>
    </dgm:pt>
    <dgm:pt modelId="{516CE27D-4903-4134-8FCD-6ECB47D2E32F}" type="pres">
      <dgm:prSet presAssocID="{1BE9A389-8635-4BC7-9B53-D6457A8EA574}" presName="diagram" presStyleCnt="0">
        <dgm:presLayoutVars>
          <dgm:chPref val="1"/>
          <dgm:dir/>
          <dgm:animOne val="branch"/>
          <dgm:animLvl val="lvl"/>
          <dgm:resizeHandles val="exact"/>
        </dgm:presLayoutVars>
      </dgm:prSet>
      <dgm:spPr/>
      <dgm:t>
        <a:bodyPr/>
        <a:lstStyle/>
        <a:p>
          <a:endParaRPr lang="en-US"/>
        </a:p>
      </dgm:t>
    </dgm:pt>
    <dgm:pt modelId="{007BE0E4-A119-4656-9670-204CF564B96E}" type="pres">
      <dgm:prSet presAssocID="{6538A04B-83D4-4024-BA99-DBB01AE486B0}" presName="root1" presStyleCnt="0"/>
      <dgm:spPr/>
    </dgm:pt>
    <dgm:pt modelId="{3CC7CA4A-3F93-4D18-8C08-1F31B12FE9F7}" type="pres">
      <dgm:prSet presAssocID="{6538A04B-83D4-4024-BA99-DBB01AE486B0}" presName="LevelOneTextNode" presStyleLbl="node0" presStyleIdx="0" presStyleCnt="1" custScaleX="68611" custLinFactNeighborY="-54475">
        <dgm:presLayoutVars>
          <dgm:chPref val="3"/>
        </dgm:presLayoutVars>
      </dgm:prSet>
      <dgm:spPr/>
      <dgm:t>
        <a:bodyPr/>
        <a:lstStyle/>
        <a:p>
          <a:endParaRPr lang="en-US"/>
        </a:p>
      </dgm:t>
    </dgm:pt>
    <dgm:pt modelId="{34BC8783-2516-4E0B-A213-E8531B45044C}" type="pres">
      <dgm:prSet presAssocID="{6538A04B-83D4-4024-BA99-DBB01AE486B0}" presName="level2hierChild" presStyleCnt="0"/>
      <dgm:spPr/>
    </dgm:pt>
    <dgm:pt modelId="{EEA55B6D-C6F6-4E28-85C6-5ABFDDF8ECEE}" type="pres">
      <dgm:prSet presAssocID="{E952BB7A-0DF8-43D9-B8EB-BA45F283BCBD}" presName="conn2-1" presStyleLbl="parChTrans1D2" presStyleIdx="0" presStyleCnt="2"/>
      <dgm:spPr/>
      <dgm:t>
        <a:bodyPr/>
        <a:lstStyle/>
        <a:p>
          <a:endParaRPr lang="en-US"/>
        </a:p>
      </dgm:t>
    </dgm:pt>
    <dgm:pt modelId="{2338AA3C-505B-4140-8F3F-46971D0BB143}" type="pres">
      <dgm:prSet presAssocID="{E952BB7A-0DF8-43D9-B8EB-BA45F283BCBD}" presName="connTx" presStyleLbl="parChTrans1D2" presStyleIdx="0" presStyleCnt="2"/>
      <dgm:spPr/>
      <dgm:t>
        <a:bodyPr/>
        <a:lstStyle/>
        <a:p>
          <a:endParaRPr lang="en-US"/>
        </a:p>
      </dgm:t>
    </dgm:pt>
    <dgm:pt modelId="{EC2B5528-C4CE-4517-BF0D-24BF8FE827DD}" type="pres">
      <dgm:prSet presAssocID="{163B0A3A-AC0C-4CCF-9EC2-F7FB5C193D47}" presName="root2" presStyleCnt="0"/>
      <dgm:spPr/>
    </dgm:pt>
    <dgm:pt modelId="{CBAA7F1F-B208-4FE6-994D-12130C4C12D7}" type="pres">
      <dgm:prSet presAssocID="{163B0A3A-AC0C-4CCF-9EC2-F7FB5C193D47}" presName="LevelTwoTextNode" presStyleLbl="node2" presStyleIdx="0" presStyleCnt="2" custScaleY="141598" custLinFactNeighborX="-16011" custLinFactNeighborY="-92482">
        <dgm:presLayoutVars>
          <dgm:chPref val="3"/>
        </dgm:presLayoutVars>
      </dgm:prSet>
      <dgm:spPr/>
      <dgm:t>
        <a:bodyPr/>
        <a:lstStyle/>
        <a:p>
          <a:endParaRPr lang="en-US"/>
        </a:p>
      </dgm:t>
    </dgm:pt>
    <dgm:pt modelId="{98167380-030A-43C2-8C47-1D0AD5E21894}" type="pres">
      <dgm:prSet presAssocID="{163B0A3A-AC0C-4CCF-9EC2-F7FB5C193D47}" presName="level3hierChild" presStyleCnt="0"/>
      <dgm:spPr/>
    </dgm:pt>
    <dgm:pt modelId="{EBAD686F-D235-4E05-B17E-14B21002FC7B}" type="pres">
      <dgm:prSet presAssocID="{9A84EB82-5732-4482-8962-117ED7A10267}" presName="conn2-1" presStyleLbl="parChTrans1D3" presStyleIdx="0" presStyleCnt="6"/>
      <dgm:spPr/>
      <dgm:t>
        <a:bodyPr/>
        <a:lstStyle/>
        <a:p>
          <a:endParaRPr lang="en-US"/>
        </a:p>
      </dgm:t>
    </dgm:pt>
    <dgm:pt modelId="{3526A333-C98A-4A02-9EF6-FA4E15712616}" type="pres">
      <dgm:prSet presAssocID="{9A84EB82-5732-4482-8962-117ED7A10267}" presName="connTx" presStyleLbl="parChTrans1D3" presStyleIdx="0" presStyleCnt="6"/>
      <dgm:spPr/>
      <dgm:t>
        <a:bodyPr/>
        <a:lstStyle/>
        <a:p>
          <a:endParaRPr lang="en-US"/>
        </a:p>
      </dgm:t>
    </dgm:pt>
    <dgm:pt modelId="{C952E938-3A6F-4C6F-9DAB-9038D72E4D36}" type="pres">
      <dgm:prSet presAssocID="{BC7FE9FC-5CCC-4455-9D0C-0CF6740115ED}" presName="root2" presStyleCnt="0"/>
      <dgm:spPr/>
    </dgm:pt>
    <dgm:pt modelId="{D4D44A1E-6178-478F-AA80-1A26B05A91D8}" type="pres">
      <dgm:prSet presAssocID="{BC7FE9FC-5CCC-4455-9D0C-0CF6740115ED}" presName="LevelTwoTextNode" presStyleLbl="node3" presStyleIdx="0" presStyleCnt="6" custScaleX="203298" custScaleY="129403" custLinFactNeighborY="-57152">
        <dgm:presLayoutVars>
          <dgm:chPref val="3"/>
        </dgm:presLayoutVars>
      </dgm:prSet>
      <dgm:spPr/>
      <dgm:t>
        <a:bodyPr/>
        <a:lstStyle/>
        <a:p>
          <a:endParaRPr lang="en-US"/>
        </a:p>
      </dgm:t>
    </dgm:pt>
    <dgm:pt modelId="{CD0AB319-BC86-490F-99AE-CE65C85D1920}" type="pres">
      <dgm:prSet presAssocID="{BC7FE9FC-5CCC-4455-9D0C-0CF6740115ED}" presName="level3hierChild" presStyleCnt="0"/>
      <dgm:spPr/>
    </dgm:pt>
    <dgm:pt modelId="{59150F94-025A-4A47-8D61-86E71CD96D94}" type="pres">
      <dgm:prSet presAssocID="{1628A1A3-51DB-42EE-BBB8-102BF620C28F}" presName="conn2-1" presStyleLbl="parChTrans1D3" presStyleIdx="1" presStyleCnt="6"/>
      <dgm:spPr/>
      <dgm:t>
        <a:bodyPr/>
        <a:lstStyle/>
        <a:p>
          <a:endParaRPr lang="en-US"/>
        </a:p>
      </dgm:t>
    </dgm:pt>
    <dgm:pt modelId="{595F543E-EA66-412A-8C47-1E4E11BA6A9B}" type="pres">
      <dgm:prSet presAssocID="{1628A1A3-51DB-42EE-BBB8-102BF620C28F}" presName="connTx" presStyleLbl="parChTrans1D3" presStyleIdx="1" presStyleCnt="6"/>
      <dgm:spPr/>
      <dgm:t>
        <a:bodyPr/>
        <a:lstStyle/>
        <a:p>
          <a:endParaRPr lang="en-US"/>
        </a:p>
      </dgm:t>
    </dgm:pt>
    <dgm:pt modelId="{E98EB069-2D74-44D5-919E-184E2C60FBA8}" type="pres">
      <dgm:prSet presAssocID="{A44B74B2-AE09-4B69-BA50-B267485FC41E}" presName="root2" presStyleCnt="0"/>
      <dgm:spPr/>
    </dgm:pt>
    <dgm:pt modelId="{98533680-781B-4010-9107-3A1829C3BB51}" type="pres">
      <dgm:prSet presAssocID="{A44B74B2-AE09-4B69-BA50-B267485FC41E}" presName="LevelTwoTextNode" presStyleLbl="node3" presStyleIdx="1" presStyleCnt="6" custScaleX="203298" custLinFactNeighborY="-46244">
        <dgm:presLayoutVars>
          <dgm:chPref val="3"/>
        </dgm:presLayoutVars>
      </dgm:prSet>
      <dgm:spPr/>
      <dgm:t>
        <a:bodyPr/>
        <a:lstStyle/>
        <a:p>
          <a:endParaRPr lang="en-US"/>
        </a:p>
      </dgm:t>
    </dgm:pt>
    <dgm:pt modelId="{F57CB638-DC15-46BD-B612-B2823F9D868D}" type="pres">
      <dgm:prSet presAssocID="{A44B74B2-AE09-4B69-BA50-B267485FC41E}" presName="level3hierChild" presStyleCnt="0"/>
      <dgm:spPr/>
    </dgm:pt>
    <dgm:pt modelId="{5F1DC253-37C3-413E-A45E-1339D0FFD911}" type="pres">
      <dgm:prSet presAssocID="{14DF8431-FF66-4B3D-A627-C3E2511C319E}" presName="conn2-1" presStyleLbl="parChTrans1D3" presStyleIdx="2" presStyleCnt="6"/>
      <dgm:spPr/>
      <dgm:t>
        <a:bodyPr/>
        <a:lstStyle/>
        <a:p>
          <a:endParaRPr lang="en-US"/>
        </a:p>
      </dgm:t>
    </dgm:pt>
    <dgm:pt modelId="{A717DA0D-66EF-486D-B4B6-949AAC0B91A5}" type="pres">
      <dgm:prSet presAssocID="{14DF8431-FF66-4B3D-A627-C3E2511C319E}" presName="connTx" presStyleLbl="parChTrans1D3" presStyleIdx="2" presStyleCnt="6"/>
      <dgm:spPr/>
      <dgm:t>
        <a:bodyPr/>
        <a:lstStyle/>
        <a:p>
          <a:endParaRPr lang="en-US"/>
        </a:p>
      </dgm:t>
    </dgm:pt>
    <dgm:pt modelId="{77954A66-FC4F-432E-814F-29A9CB36172A}" type="pres">
      <dgm:prSet presAssocID="{54FE9184-80DA-4295-9D22-C577EB433870}" presName="root2" presStyleCnt="0"/>
      <dgm:spPr/>
    </dgm:pt>
    <dgm:pt modelId="{FDE00EC1-C20F-4832-A949-8C9C48883436}" type="pres">
      <dgm:prSet presAssocID="{54FE9184-80DA-4295-9D22-C577EB433870}" presName="LevelTwoTextNode" presStyleLbl="node3" presStyleIdx="2" presStyleCnt="6" custScaleX="226190" custLinFactNeighborY="-46783">
        <dgm:presLayoutVars>
          <dgm:chPref val="3"/>
        </dgm:presLayoutVars>
      </dgm:prSet>
      <dgm:spPr/>
      <dgm:t>
        <a:bodyPr/>
        <a:lstStyle/>
        <a:p>
          <a:endParaRPr lang="en-US"/>
        </a:p>
      </dgm:t>
    </dgm:pt>
    <dgm:pt modelId="{3CBB44A4-1963-485B-9592-C1272D192B9C}" type="pres">
      <dgm:prSet presAssocID="{54FE9184-80DA-4295-9D22-C577EB433870}" presName="level3hierChild" presStyleCnt="0"/>
      <dgm:spPr/>
    </dgm:pt>
    <dgm:pt modelId="{F6989B19-6078-40FA-A029-F193E7A06911}" type="pres">
      <dgm:prSet presAssocID="{F27B97BA-1F62-4810-B2A9-B8A72D20BD2D}" presName="conn2-1" presStyleLbl="parChTrans1D3" presStyleIdx="3" presStyleCnt="6"/>
      <dgm:spPr/>
      <dgm:t>
        <a:bodyPr/>
        <a:lstStyle/>
        <a:p>
          <a:endParaRPr lang="en-US"/>
        </a:p>
      </dgm:t>
    </dgm:pt>
    <dgm:pt modelId="{DFB720D5-4020-4697-A7EA-D76E26E14334}" type="pres">
      <dgm:prSet presAssocID="{F27B97BA-1F62-4810-B2A9-B8A72D20BD2D}" presName="connTx" presStyleLbl="parChTrans1D3" presStyleIdx="3" presStyleCnt="6"/>
      <dgm:spPr/>
      <dgm:t>
        <a:bodyPr/>
        <a:lstStyle/>
        <a:p>
          <a:endParaRPr lang="en-US"/>
        </a:p>
      </dgm:t>
    </dgm:pt>
    <dgm:pt modelId="{6ABD03AE-4DF0-4D35-90DE-F0CB42EFB3C2}" type="pres">
      <dgm:prSet presAssocID="{D0475210-B76C-4CB6-A9DB-A914E4BEA5B0}" presName="root2" presStyleCnt="0"/>
      <dgm:spPr/>
    </dgm:pt>
    <dgm:pt modelId="{17200F31-EACE-4ADF-A138-6AE2436CC40D}" type="pres">
      <dgm:prSet presAssocID="{D0475210-B76C-4CB6-A9DB-A914E4BEA5B0}" presName="LevelTwoTextNode" presStyleLbl="node3" presStyleIdx="3" presStyleCnt="6" custScaleX="225907" custLinFactNeighborY="-35875">
        <dgm:presLayoutVars>
          <dgm:chPref val="3"/>
        </dgm:presLayoutVars>
      </dgm:prSet>
      <dgm:spPr/>
      <dgm:t>
        <a:bodyPr/>
        <a:lstStyle/>
        <a:p>
          <a:endParaRPr lang="en-US"/>
        </a:p>
      </dgm:t>
    </dgm:pt>
    <dgm:pt modelId="{819E937C-7A10-4FA9-AD57-AD1ECD4429D9}" type="pres">
      <dgm:prSet presAssocID="{D0475210-B76C-4CB6-A9DB-A914E4BEA5B0}" presName="level3hierChild" presStyleCnt="0"/>
      <dgm:spPr/>
    </dgm:pt>
    <dgm:pt modelId="{77759F41-1E27-4380-B997-7FF8EC7806E4}" type="pres">
      <dgm:prSet presAssocID="{B4E64C76-5F4D-49E3-87D8-B16A64A98E00}" presName="conn2-1" presStyleLbl="parChTrans1D2" presStyleIdx="1" presStyleCnt="2"/>
      <dgm:spPr/>
      <dgm:t>
        <a:bodyPr/>
        <a:lstStyle/>
        <a:p>
          <a:endParaRPr lang="en-US"/>
        </a:p>
      </dgm:t>
    </dgm:pt>
    <dgm:pt modelId="{CC1BB54F-0F8F-4731-9226-A108638FEAA8}" type="pres">
      <dgm:prSet presAssocID="{B4E64C76-5F4D-49E3-87D8-B16A64A98E00}" presName="connTx" presStyleLbl="parChTrans1D2" presStyleIdx="1" presStyleCnt="2"/>
      <dgm:spPr/>
      <dgm:t>
        <a:bodyPr/>
        <a:lstStyle/>
        <a:p>
          <a:endParaRPr lang="en-US"/>
        </a:p>
      </dgm:t>
    </dgm:pt>
    <dgm:pt modelId="{6E42C03F-A467-4D26-996E-BE15977064BA}" type="pres">
      <dgm:prSet presAssocID="{3499EA85-B8CA-456F-819E-966685983E18}" presName="root2" presStyleCnt="0"/>
      <dgm:spPr/>
    </dgm:pt>
    <dgm:pt modelId="{61F50AAF-FCCA-43C6-B88B-B8745520ABC9}" type="pres">
      <dgm:prSet presAssocID="{3499EA85-B8CA-456F-819E-966685983E18}" presName="LevelTwoTextNode" presStyleLbl="node2" presStyleIdx="1" presStyleCnt="2" custScaleY="148784" custLinFactNeighborX="-16011" custLinFactNeighborY="-41231">
        <dgm:presLayoutVars>
          <dgm:chPref val="3"/>
        </dgm:presLayoutVars>
      </dgm:prSet>
      <dgm:spPr/>
      <dgm:t>
        <a:bodyPr/>
        <a:lstStyle/>
        <a:p>
          <a:endParaRPr lang="en-US"/>
        </a:p>
      </dgm:t>
    </dgm:pt>
    <dgm:pt modelId="{F18F3817-8F09-4A25-BBF1-27562E8F5BA4}" type="pres">
      <dgm:prSet presAssocID="{3499EA85-B8CA-456F-819E-966685983E18}" presName="level3hierChild" presStyleCnt="0"/>
      <dgm:spPr/>
    </dgm:pt>
    <dgm:pt modelId="{156D2A29-816D-4BEF-BA5C-F928EDF79247}" type="pres">
      <dgm:prSet presAssocID="{9254EB1D-36E1-429A-A53A-CA055B3116F5}" presName="conn2-1" presStyleLbl="parChTrans1D3" presStyleIdx="4" presStyleCnt="6"/>
      <dgm:spPr/>
      <dgm:t>
        <a:bodyPr/>
        <a:lstStyle/>
        <a:p>
          <a:endParaRPr lang="en-US"/>
        </a:p>
      </dgm:t>
    </dgm:pt>
    <dgm:pt modelId="{95E95E3A-577F-4169-9DF2-1F68632D1C33}" type="pres">
      <dgm:prSet presAssocID="{9254EB1D-36E1-429A-A53A-CA055B3116F5}" presName="connTx" presStyleLbl="parChTrans1D3" presStyleIdx="4" presStyleCnt="6"/>
      <dgm:spPr/>
      <dgm:t>
        <a:bodyPr/>
        <a:lstStyle/>
        <a:p>
          <a:endParaRPr lang="en-US"/>
        </a:p>
      </dgm:t>
    </dgm:pt>
    <dgm:pt modelId="{774A4618-1344-41E7-9081-B9AAC63011C1}" type="pres">
      <dgm:prSet presAssocID="{535E5729-E862-4036-AB1E-B822E50388DD}" presName="root2" presStyleCnt="0"/>
      <dgm:spPr/>
    </dgm:pt>
    <dgm:pt modelId="{E8CD5E76-67A7-4709-B03A-60408F6D4C39}" type="pres">
      <dgm:prSet presAssocID="{535E5729-E862-4036-AB1E-B822E50388DD}" presName="LevelTwoTextNode" presStyleLbl="node3" presStyleIdx="4" presStyleCnt="6" custScaleY="172050" custLinFactNeighborX="-10901" custLinFactNeighborY="-33708">
        <dgm:presLayoutVars>
          <dgm:chPref val="3"/>
        </dgm:presLayoutVars>
      </dgm:prSet>
      <dgm:spPr/>
      <dgm:t>
        <a:bodyPr/>
        <a:lstStyle/>
        <a:p>
          <a:endParaRPr lang="en-US"/>
        </a:p>
      </dgm:t>
    </dgm:pt>
    <dgm:pt modelId="{6881D9CB-107C-456C-92BC-1A5E4A2E042C}" type="pres">
      <dgm:prSet presAssocID="{535E5729-E862-4036-AB1E-B822E50388DD}" presName="level3hierChild" presStyleCnt="0"/>
      <dgm:spPr/>
    </dgm:pt>
    <dgm:pt modelId="{381677CD-1703-4310-9138-4DF6D2FE397E}" type="pres">
      <dgm:prSet presAssocID="{7A3B14AC-9216-41F4-94F4-3D635F87311B}" presName="conn2-1" presStyleLbl="parChTrans1D4" presStyleIdx="0" presStyleCnt="3"/>
      <dgm:spPr/>
      <dgm:t>
        <a:bodyPr/>
        <a:lstStyle/>
        <a:p>
          <a:endParaRPr lang="en-US"/>
        </a:p>
      </dgm:t>
    </dgm:pt>
    <dgm:pt modelId="{8B32C989-E1B4-4171-9861-6A656D47A63D}" type="pres">
      <dgm:prSet presAssocID="{7A3B14AC-9216-41F4-94F4-3D635F87311B}" presName="connTx" presStyleLbl="parChTrans1D4" presStyleIdx="0" presStyleCnt="3"/>
      <dgm:spPr/>
      <dgm:t>
        <a:bodyPr/>
        <a:lstStyle/>
        <a:p>
          <a:endParaRPr lang="en-US"/>
        </a:p>
      </dgm:t>
    </dgm:pt>
    <dgm:pt modelId="{8D6B5E90-AB70-4E69-918D-283F1B3A8774}" type="pres">
      <dgm:prSet presAssocID="{EFB137A6-BCB6-4BCB-8C62-2AE318B73271}" presName="root2" presStyleCnt="0"/>
      <dgm:spPr/>
    </dgm:pt>
    <dgm:pt modelId="{F133F770-9D3E-4C5F-BA02-77F8A8463AEE}" type="pres">
      <dgm:prSet presAssocID="{EFB137A6-BCB6-4BCB-8C62-2AE318B73271}" presName="LevelTwoTextNode" presStyleLbl="node4" presStyleIdx="0" presStyleCnt="3" custScaleX="189472" custLinFactNeighborX="33974" custLinFactNeighborY="-19480">
        <dgm:presLayoutVars>
          <dgm:chPref val="3"/>
        </dgm:presLayoutVars>
      </dgm:prSet>
      <dgm:spPr/>
      <dgm:t>
        <a:bodyPr/>
        <a:lstStyle/>
        <a:p>
          <a:endParaRPr lang="en-US"/>
        </a:p>
      </dgm:t>
    </dgm:pt>
    <dgm:pt modelId="{86ABAB5F-EB6C-4623-B2FA-6BECACE099F2}" type="pres">
      <dgm:prSet presAssocID="{EFB137A6-BCB6-4BCB-8C62-2AE318B73271}" presName="level3hierChild" presStyleCnt="0"/>
      <dgm:spPr/>
    </dgm:pt>
    <dgm:pt modelId="{50EE5B75-4DA9-488F-A311-BB9F3C68872C}" type="pres">
      <dgm:prSet presAssocID="{BAE36F6A-E036-46C0-846E-C7613C0EB3BB}" presName="conn2-1" presStyleLbl="parChTrans1D4" presStyleIdx="1" presStyleCnt="3"/>
      <dgm:spPr/>
      <dgm:t>
        <a:bodyPr/>
        <a:lstStyle/>
        <a:p>
          <a:endParaRPr lang="en-US"/>
        </a:p>
      </dgm:t>
    </dgm:pt>
    <dgm:pt modelId="{2B71AAA2-8D01-4EC6-BC7E-7BFCCCBB0DF3}" type="pres">
      <dgm:prSet presAssocID="{BAE36F6A-E036-46C0-846E-C7613C0EB3BB}" presName="connTx" presStyleLbl="parChTrans1D4" presStyleIdx="1" presStyleCnt="3"/>
      <dgm:spPr/>
      <dgm:t>
        <a:bodyPr/>
        <a:lstStyle/>
        <a:p>
          <a:endParaRPr lang="en-US"/>
        </a:p>
      </dgm:t>
    </dgm:pt>
    <dgm:pt modelId="{7A2E77C4-14BE-4C13-84CA-26E97350DAD5}" type="pres">
      <dgm:prSet presAssocID="{F520A769-9907-45ED-9D87-1475CF41D79F}" presName="root2" presStyleCnt="0"/>
      <dgm:spPr/>
    </dgm:pt>
    <dgm:pt modelId="{5803A168-0410-4DCE-A423-FD8BE3B548E6}" type="pres">
      <dgm:prSet presAssocID="{F520A769-9907-45ED-9D87-1475CF41D79F}" presName="LevelTwoTextNode" presStyleLbl="node4" presStyleIdx="1" presStyleCnt="3" custScaleX="207676" custLinFactNeighborX="32515" custLinFactNeighborY="4310">
        <dgm:presLayoutVars>
          <dgm:chPref val="3"/>
        </dgm:presLayoutVars>
      </dgm:prSet>
      <dgm:spPr/>
      <dgm:t>
        <a:bodyPr/>
        <a:lstStyle/>
        <a:p>
          <a:endParaRPr lang="en-US"/>
        </a:p>
      </dgm:t>
    </dgm:pt>
    <dgm:pt modelId="{4F870D15-66E1-481F-A18D-0BDA872C1E7C}" type="pres">
      <dgm:prSet presAssocID="{F520A769-9907-45ED-9D87-1475CF41D79F}" presName="level3hierChild" presStyleCnt="0"/>
      <dgm:spPr/>
    </dgm:pt>
    <dgm:pt modelId="{04A79F74-3CD6-4A9D-BFB8-E68D279554EE}" type="pres">
      <dgm:prSet presAssocID="{372ED2CC-6790-4766-844D-FC81DEC69582}" presName="conn2-1" presStyleLbl="parChTrans1D3" presStyleIdx="5" presStyleCnt="6"/>
      <dgm:spPr/>
      <dgm:t>
        <a:bodyPr/>
        <a:lstStyle/>
        <a:p>
          <a:endParaRPr lang="en-US"/>
        </a:p>
      </dgm:t>
    </dgm:pt>
    <dgm:pt modelId="{4512C59C-5191-46F7-B710-22D3CC091F54}" type="pres">
      <dgm:prSet presAssocID="{372ED2CC-6790-4766-844D-FC81DEC69582}" presName="connTx" presStyleLbl="parChTrans1D3" presStyleIdx="5" presStyleCnt="6"/>
      <dgm:spPr/>
      <dgm:t>
        <a:bodyPr/>
        <a:lstStyle/>
        <a:p>
          <a:endParaRPr lang="en-US"/>
        </a:p>
      </dgm:t>
    </dgm:pt>
    <dgm:pt modelId="{5574457B-9B46-4E9B-A769-3CB33A5F1B80}" type="pres">
      <dgm:prSet presAssocID="{C9656AFA-2E9A-4837-92BA-0AC7DB11D3DF}" presName="root2" presStyleCnt="0"/>
      <dgm:spPr/>
    </dgm:pt>
    <dgm:pt modelId="{CDBB0A0A-87BC-445F-8875-C997F9A6B7BF}" type="pres">
      <dgm:prSet presAssocID="{C9656AFA-2E9A-4837-92BA-0AC7DB11D3DF}" presName="LevelTwoTextNode" presStyleLbl="node3" presStyleIdx="5" presStyleCnt="6" custScaleX="99194" custScaleY="224431" custLinFactNeighborX="-19697" custLinFactNeighborY="-22370">
        <dgm:presLayoutVars>
          <dgm:chPref val="3"/>
        </dgm:presLayoutVars>
      </dgm:prSet>
      <dgm:spPr/>
      <dgm:t>
        <a:bodyPr/>
        <a:lstStyle/>
        <a:p>
          <a:endParaRPr lang="en-US"/>
        </a:p>
      </dgm:t>
    </dgm:pt>
    <dgm:pt modelId="{BA05922C-9E0E-41DB-BF23-ECAC524E3DFA}" type="pres">
      <dgm:prSet presAssocID="{C9656AFA-2E9A-4837-92BA-0AC7DB11D3DF}" presName="level3hierChild" presStyleCnt="0"/>
      <dgm:spPr/>
    </dgm:pt>
    <dgm:pt modelId="{D6F0A624-FFBB-4F56-AA77-B8443E8A7263}" type="pres">
      <dgm:prSet presAssocID="{FE83827A-7E34-4EE4-8BA7-B97700817C07}" presName="conn2-1" presStyleLbl="parChTrans1D4" presStyleIdx="2" presStyleCnt="3"/>
      <dgm:spPr/>
      <dgm:t>
        <a:bodyPr/>
        <a:lstStyle/>
        <a:p>
          <a:endParaRPr lang="en-US"/>
        </a:p>
      </dgm:t>
    </dgm:pt>
    <dgm:pt modelId="{F6B365D8-6AC8-4242-B316-7C4A6EE5FE4C}" type="pres">
      <dgm:prSet presAssocID="{FE83827A-7E34-4EE4-8BA7-B97700817C07}" presName="connTx" presStyleLbl="parChTrans1D4" presStyleIdx="2" presStyleCnt="3"/>
      <dgm:spPr/>
      <dgm:t>
        <a:bodyPr/>
        <a:lstStyle/>
        <a:p>
          <a:endParaRPr lang="en-US"/>
        </a:p>
      </dgm:t>
    </dgm:pt>
    <dgm:pt modelId="{D7BC1625-AA2D-416B-9E9F-6DF29DC858C2}" type="pres">
      <dgm:prSet presAssocID="{F9EF362F-F499-49B0-8AC5-1B078CBBCEE9}" presName="root2" presStyleCnt="0"/>
      <dgm:spPr/>
    </dgm:pt>
    <dgm:pt modelId="{45470810-B958-44C0-A357-2E974F1FBEEF}" type="pres">
      <dgm:prSet presAssocID="{F9EF362F-F499-49B0-8AC5-1B078CBBCEE9}" presName="LevelTwoTextNode" presStyleLbl="node4" presStyleIdx="2" presStyleCnt="3" custScaleX="290546" custLinFactNeighborX="366">
        <dgm:presLayoutVars>
          <dgm:chPref val="3"/>
        </dgm:presLayoutVars>
      </dgm:prSet>
      <dgm:spPr/>
      <dgm:t>
        <a:bodyPr/>
        <a:lstStyle/>
        <a:p>
          <a:endParaRPr lang="en-US"/>
        </a:p>
      </dgm:t>
    </dgm:pt>
    <dgm:pt modelId="{73707773-5DF0-4ADC-AFAA-3445809D98F6}" type="pres">
      <dgm:prSet presAssocID="{F9EF362F-F499-49B0-8AC5-1B078CBBCEE9}" presName="level3hierChild" presStyleCnt="0"/>
      <dgm:spPr/>
    </dgm:pt>
  </dgm:ptLst>
  <dgm:cxnLst>
    <dgm:cxn modelId="{0A8AD484-3B1E-4F0A-836C-427FF4C6C019}" srcId="{3499EA85-B8CA-456F-819E-966685983E18}" destId="{C9656AFA-2E9A-4837-92BA-0AC7DB11D3DF}" srcOrd="1" destOrd="0" parTransId="{372ED2CC-6790-4766-844D-FC81DEC69582}" sibTransId="{C4DB037C-2AA5-4540-8A3B-349D86BD9487}"/>
    <dgm:cxn modelId="{D37F64D5-621C-42A3-AB77-7C5B6B911250}" type="presOf" srcId="{3499EA85-B8CA-456F-819E-966685983E18}" destId="{61F50AAF-FCCA-43C6-B88B-B8745520ABC9}" srcOrd="0" destOrd="0" presId="urn:microsoft.com/office/officeart/2005/8/layout/hierarchy2"/>
    <dgm:cxn modelId="{6923D5E0-46D1-444A-85CC-1B6E0FD63662}" type="presOf" srcId="{7A3B14AC-9216-41F4-94F4-3D635F87311B}" destId="{381677CD-1703-4310-9138-4DF6D2FE397E}" srcOrd="0" destOrd="0" presId="urn:microsoft.com/office/officeart/2005/8/layout/hierarchy2"/>
    <dgm:cxn modelId="{2C1CBA1E-5418-4116-863D-8885BBC66EC1}" type="presOf" srcId="{B4E64C76-5F4D-49E3-87D8-B16A64A98E00}" destId="{77759F41-1E27-4380-B997-7FF8EC7806E4}" srcOrd="0" destOrd="0" presId="urn:microsoft.com/office/officeart/2005/8/layout/hierarchy2"/>
    <dgm:cxn modelId="{DC29AF8B-00FA-4B79-A969-6534591BB742}" srcId="{C9656AFA-2E9A-4837-92BA-0AC7DB11D3DF}" destId="{F9EF362F-F499-49B0-8AC5-1B078CBBCEE9}" srcOrd="0" destOrd="0" parTransId="{FE83827A-7E34-4EE4-8BA7-B97700817C07}" sibTransId="{4EA24BF4-F885-4375-97CE-7D2C8F456AE3}"/>
    <dgm:cxn modelId="{C0DEF611-567E-4D0E-AA2C-57DE6ED95F49}" type="presOf" srcId="{535E5729-E862-4036-AB1E-B822E50388DD}" destId="{E8CD5E76-67A7-4709-B03A-60408F6D4C39}" srcOrd="0" destOrd="0" presId="urn:microsoft.com/office/officeart/2005/8/layout/hierarchy2"/>
    <dgm:cxn modelId="{7A1F87B4-12D8-4894-8BBA-796B927CF4B8}" type="presOf" srcId="{14DF8431-FF66-4B3D-A627-C3E2511C319E}" destId="{A717DA0D-66EF-486D-B4B6-949AAC0B91A5}" srcOrd="1" destOrd="0" presId="urn:microsoft.com/office/officeart/2005/8/layout/hierarchy2"/>
    <dgm:cxn modelId="{89C1A957-4359-455B-BFDA-5BB9133B67ED}" srcId="{163B0A3A-AC0C-4CCF-9EC2-F7FB5C193D47}" destId="{D0475210-B76C-4CB6-A9DB-A914E4BEA5B0}" srcOrd="3" destOrd="0" parTransId="{F27B97BA-1F62-4810-B2A9-B8A72D20BD2D}" sibTransId="{14FB742D-D4AE-4EB0-873C-B6EC652D3FF5}"/>
    <dgm:cxn modelId="{BE4D9530-FF0E-47DF-A659-19D1BF8CB4CF}" type="presOf" srcId="{BC7FE9FC-5CCC-4455-9D0C-0CF6740115ED}" destId="{D4D44A1E-6178-478F-AA80-1A26B05A91D8}" srcOrd="0" destOrd="0" presId="urn:microsoft.com/office/officeart/2005/8/layout/hierarchy2"/>
    <dgm:cxn modelId="{99349CBD-52DE-4A45-8D5F-3289AE60459B}" type="presOf" srcId="{372ED2CC-6790-4766-844D-FC81DEC69582}" destId="{04A79F74-3CD6-4A9D-BFB8-E68D279554EE}" srcOrd="0" destOrd="0" presId="urn:microsoft.com/office/officeart/2005/8/layout/hierarchy2"/>
    <dgm:cxn modelId="{A6C60781-BF58-4F3F-8324-724AEA0B12B3}" srcId="{1BE9A389-8635-4BC7-9B53-D6457A8EA574}" destId="{6538A04B-83D4-4024-BA99-DBB01AE486B0}" srcOrd="0" destOrd="0" parTransId="{3ABA04B0-4A81-4E3E-A6F2-9648EB3BCF65}" sibTransId="{185A187B-4F93-4590-AFA1-E6A9AD0A1C4D}"/>
    <dgm:cxn modelId="{FDA11272-D1FC-41CA-805E-94BB245AE7D9}" type="presOf" srcId="{F27B97BA-1F62-4810-B2A9-B8A72D20BD2D}" destId="{DFB720D5-4020-4697-A7EA-D76E26E14334}" srcOrd="1" destOrd="0" presId="urn:microsoft.com/office/officeart/2005/8/layout/hierarchy2"/>
    <dgm:cxn modelId="{2A0EDB3C-F6D5-4B78-81E8-96BAE74FE70A}" type="presOf" srcId="{54FE9184-80DA-4295-9D22-C577EB433870}" destId="{FDE00EC1-C20F-4832-A949-8C9C48883436}" srcOrd="0" destOrd="0" presId="urn:microsoft.com/office/officeart/2005/8/layout/hierarchy2"/>
    <dgm:cxn modelId="{DAD7F912-763E-4E64-A90C-7A1845F5598B}" type="presOf" srcId="{372ED2CC-6790-4766-844D-FC81DEC69582}" destId="{4512C59C-5191-46F7-B710-22D3CC091F54}" srcOrd="1" destOrd="0" presId="urn:microsoft.com/office/officeart/2005/8/layout/hierarchy2"/>
    <dgm:cxn modelId="{1F2368DF-96C7-445D-AE54-BB8A975D6259}" srcId="{3499EA85-B8CA-456F-819E-966685983E18}" destId="{535E5729-E862-4036-AB1E-B822E50388DD}" srcOrd="0" destOrd="0" parTransId="{9254EB1D-36E1-429A-A53A-CA055B3116F5}" sibTransId="{455FF79B-7EE6-49E7-8A1B-04413C3C0F54}"/>
    <dgm:cxn modelId="{3A490F33-9593-46BA-BEB8-03FEE3CEA887}" type="presOf" srcId="{6538A04B-83D4-4024-BA99-DBB01AE486B0}" destId="{3CC7CA4A-3F93-4D18-8C08-1F31B12FE9F7}" srcOrd="0" destOrd="0" presId="urn:microsoft.com/office/officeart/2005/8/layout/hierarchy2"/>
    <dgm:cxn modelId="{61563B34-124C-4719-A5BD-FA9B152FBFFA}" srcId="{163B0A3A-AC0C-4CCF-9EC2-F7FB5C193D47}" destId="{A44B74B2-AE09-4B69-BA50-B267485FC41E}" srcOrd="1" destOrd="0" parTransId="{1628A1A3-51DB-42EE-BBB8-102BF620C28F}" sibTransId="{CF179BC5-C946-4B73-BAF3-BFFB0BAD953A}"/>
    <dgm:cxn modelId="{233FD903-31D2-481B-A855-7284EAD8F1B4}" type="presOf" srcId="{EFB137A6-BCB6-4BCB-8C62-2AE318B73271}" destId="{F133F770-9D3E-4C5F-BA02-77F8A8463AEE}" srcOrd="0" destOrd="0" presId="urn:microsoft.com/office/officeart/2005/8/layout/hierarchy2"/>
    <dgm:cxn modelId="{CBC951B0-8138-4EC4-A2D4-89289DFD635D}" type="presOf" srcId="{9A84EB82-5732-4482-8962-117ED7A10267}" destId="{3526A333-C98A-4A02-9EF6-FA4E15712616}" srcOrd="1" destOrd="0" presId="urn:microsoft.com/office/officeart/2005/8/layout/hierarchy2"/>
    <dgm:cxn modelId="{E86B9C8C-EB7C-4039-BC54-3C50402A7B0D}" srcId="{535E5729-E862-4036-AB1E-B822E50388DD}" destId="{F520A769-9907-45ED-9D87-1475CF41D79F}" srcOrd="1" destOrd="0" parTransId="{BAE36F6A-E036-46C0-846E-C7613C0EB3BB}" sibTransId="{85B16FF8-42AB-496A-BD31-13A393513834}"/>
    <dgm:cxn modelId="{7C9D84AF-FBD6-472C-A44E-32D45C134B60}" type="presOf" srcId="{9A84EB82-5732-4482-8962-117ED7A10267}" destId="{EBAD686F-D235-4E05-B17E-14B21002FC7B}" srcOrd="0" destOrd="0" presId="urn:microsoft.com/office/officeart/2005/8/layout/hierarchy2"/>
    <dgm:cxn modelId="{856DB81B-C1E2-426F-BF7E-7BC5B61BED23}" type="presOf" srcId="{163B0A3A-AC0C-4CCF-9EC2-F7FB5C193D47}" destId="{CBAA7F1F-B208-4FE6-994D-12130C4C12D7}" srcOrd="0" destOrd="0" presId="urn:microsoft.com/office/officeart/2005/8/layout/hierarchy2"/>
    <dgm:cxn modelId="{B9ED7D1F-51E5-4B58-AE05-DBCD5BCF630A}" type="presOf" srcId="{FE83827A-7E34-4EE4-8BA7-B97700817C07}" destId="{F6B365D8-6AC8-4242-B316-7C4A6EE5FE4C}" srcOrd="1" destOrd="0" presId="urn:microsoft.com/office/officeart/2005/8/layout/hierarchy2"/>
    <dgm:cxn modelId="{658025FD-E9D7-4AFC-8CAB-2BF359B9D44F}" type="presOf" srcId="{B4E64C76-5F4D-49E3-87D8-B16A64A98E00}" destId="{CC1BB54F-0F8F-4731-9226-A108638FEAA8}" srcOrd="1" destOrd="0" presId="urn:microsoft.com/office/officeart/2005/8/layout/hierarchy2"/>
    <dgm:cxn modelId="{EFD770DB-BAD8-409A-8BC3-2B072D931310}" type="presOf" srcId="{D0475210-B76C-4CB6-A9DB-A914E4BEA5B0}" destId="{17200F31-EACE-4ADF-A138-6AE2436CC40D}" srcOrd="0" destOrd="0" presId="urn:microsoft.com/office/officeart/2005/8/layout/hierarchy2"/>
    <dgm:cxn modelId="{F26B9212-CB4E-464F-BE74-34C6C82A75F9}" srcId="{163B0A3A-AC0C-4CCF-9EC2-F7FB5C193D47}" destId="{BC7FE9FC-5CCC-4455-9D0C-0CF6740115ED}" srcOrd="0" destOrd="0" parTransId="{9A84EB82-5732-4482-8962-117ED7A10267}" sibTransId="{821C5E7B-CC20-45EA-9D88-809B06E9498E}"/>
    <dgm:cxn modelId="{0B804142-6737-4CE1-9BAA-DF76D354974B}" type="presOf" srcId="{F520A769-9907-45ED-9D87-1475CF41D79F}" destId="{5803A168-0410-4DCE-A423-FD8BE3B548E6}" srcOrd="0" destOrd="0" presId="urn:microsoft.com/office/officeart/2005/8/layout/hierarchy2"/>
    <dgm:cxn modelId="{2635DAE8-9045-40B0-B6C0-227D147168B0}" srcId="{535E5729-E862-4036-AB1E-B822E50388DD}" destId="{EFB137A6-BCB6-4BCB-8C62-2AE318B73271}" srcOrd="0" destOrd="0" parTransId="{7A3B14AC-9216-41F4-94F4-3D635F87311B}" sibTransId="{C5CD4276-114E-4A75-BBD0-32C9A588BFAE}"/>
    <dgm:cxn modelId="{F01219CC-8773-4D45-85DB-7BB9BC4852D5}" srcId="{6538A04B-83D4-4024-BA99-DBB01AE486B0}" destId="{163B0A3A-AC0C-4CCF-9EC2-F7FB5C193D47}" srcOrd="0" destOrd="0" parTransId="{E952BB7A-0DF8-43D9-B8EB-BA45F283BCBD}" sibTransId="{7DF86921-1399-4F02-A2AF-A3F56E7994EF}"/>
    <dgm:cxn modelId="{97EAC1DA-4003-4037-9790-27CACAA56548}" type="presOf" srcId="{C9656AFA-2E9A-4837-92BA-0AC7DB11D3DF}" destId="{CDBB0A0A-87BC-445F-8875-C997F9A6B7BF}" srcOrd="0" destOrd="0" presId="urn:microsoft.com/office/officeart/2005/8/layout/hierarchy2"/>
    <dgm:cxn modelId="{C4426D4C-E469-4411-B63A-AC6D6CA130B0}" type="presOf" srcId="{9254EB1D-36E1-429A-A53A-CA055B3116F5}" destId="{95E95E3A-577F-4169-9DF2-1F68632D1C33}" srcOrd="1" destOrd="0" presId="urn:microsoft.com/office/officeart/2005/8/layout/hierarchy2"/>
    <dgm:cxn modelId="{F5726073-6596-4EDE-A91B-92FFCBDA3007}" type="presOf" srcId="{1628A1A3-51DB-42EE-BBB8-102BF620C28F}" destId="{595F543E-EA66-412A-8C47-1E4E11BA6A9B}" srcOrd="1" destOrd="0" presId="urn:microsoft.com/office/officeart/2005/8/layout/hierarchy2"/>
    <dgm:cxn modelId="{97317B5A-849F-42B5-BA0A-ADA2C2F9467E}" type="presOf" srcId="{1628A1A3-51DB-42EE-BBB8-102BF620C28F}" destId="{59150F94-025A-4A47-8D61-86E71CD96D94}" srcOrd="0" destOrd="0" presId="urn:microsoft.com/office/officeart/2005/8/layout/hierarchy2"/>
    <dgm:cxn modelId="{6EE5CAC4-BA32-455D-8CCF-2F4AE519E422}" type="presOf" srcId="{1BE9A389-8635-4BC7-9B53-D6457A8EA574}" destId="{516CE27D-4903-4134-8FCD-6ECB47D2E32F}" srcOrd="0" destOrd="0" presId="urn:microsoft.com/office/officeart/2005/8/layout/hierarchy2"/>
    <dgm:cxn modelId="{B4BC2BA2-58F6-4593-80BF-496BA0EFF57D}" type="presOf" srcId="{E952BB7A-0DF8-43D9-B8EB-BA45F283BCBD}" destId="{EEA55B6D-C6F6-4E28-85C6-5ABFDDF8ECEE}" srcOrd="0" destOrd="0" presId="urn:microsoft.com/office/officeart/2005/8/layout/hierarchy2"/>
    <dgm:cxn modelId="{B9728A9E-EEAD-415D-8793-CF0E9E2ECABE}" srcId="{6538A04B-83D4-4024-BA99-DBB01AE486B0}" destId="{3499EA85-B8CA-456F-819E-966685983E18}" srcOrd="1" destOrd="0" parTransId="{B4E64C76-5F4D-49E3-87D8-B16A64A98E00}" sibTransId="{28ED6A67-EFFF-4BF9-A075-D6EC059CA32E}"/>
    <dgm:cxn modelId="{E2121563-9C20-4559-B53D-9EE3BF6609FB}" type="presOf" srcId="{FE83827A-7E34-4EE4-8BA7-B97700817C07}" destId="{D6F0A624-FFBB-4F56-AA77-B8443E8A7263}" srcOrd="0" destOrd="0" presId="urn:microsoft.com/office/officeart/2005/8/layout/hierarchy2"/>
    <dgm:cxn modelId="{618D809E-3BAB-4244-9FE0-6BCD5CC294C2}" type="presOf" srcId="{F27B97BA-1F62-4810-B2A9-B8A72D20BD2D}" destId="{F6989B19-6078-40FA-A029-F193E7A06911}" srcOrd="0" destOrd="0" presId="urn:microsoft.com/office/officeart/2005/8/layout/hierarchy2"/>
    <dgm:cxn modelId="{C8211435-04AC-4549-B628-2982C3262382}" type="presOf" srcId="{E952BB7A-0DF8-43D9-B8EB-BA45F283BCBD}" destId="{2338AA3C-505B-4140-8F3F-46971D0BB143}" srcOrd="1" destOrd="0" presId="urn:microsoft.com/office/officeart/2005/8/layout/hierarchy2"/>
    <dgm:cxn modelId="{704E8390-1F0D-4D22-A659-8FBD0F8E7300}" type="presOf" srcId="{A44B74B2-AE09-4B69-BA50-B267485FC41E}" destId="{98533680-781B-4010-9107-3A1829C3BB51}" srcOrd="0" destOrd="0" presId="urn:microsoft.com/office/officeart/2005/8/layout/hierarchy2"/>
    <dgm:cxn modelId="{9CC967F3-70C1-40A5-8258-462DE7695C1F}" type="presOf" srcId="{F9EF362F-F499-49B0-8AC5-1B078CBBCEE9}" destId="{45470810-B958-44C0-A357-2E974F1FBEEF}" srcOrd="0" destOrd="0" presId="urn:microsoft.com/office/officeart/2005/8/layout/hierarchy2"/>
    <dgm:cxn modelId="{6C2F223E-1EC8-4A39-A964-80E0B81DEE51}" type="presOf" srcId="{BAE36F6A-E036-46C0-846E-C7613C0EB3BB}" destId="{2B71AAA2-8D01-4EC6-BC7E-7BFCCCBB0DF3}" srcOrd="1" destOrd="0" presId="urn:microsoft.com/office/officeart/2005/8/layout/hierarchy2"/>
    <dgm:cxn modelId="{5C8C32C5-B91B-4028-B6E1-02D9094AF8B4}" type="presOf" srcId="{7A3B14AC-9216-41F4-94F4-3D635F87311B}" destId="{8B32C989-E1B4-4171-9861-6A656D47A63D}" srcOrd="1" destOrd="0" presId="urn:microsoft.com/office/officeart/2005/8/layout/hierarchy2"/>
    <dgm:cxn modelId="{FB355AEB-9D28-4D07-AB32-420F06F00A39}" type="presOf" srcId="{BAE36F6A-E036-46C0-846E-C7613C0EB3BB}" destId="{50EE5B75-4DA9-488F-A311-BB9F3C68872C}" srcOrd="0" destOrd="0" presId="urn:microsoft.com/office/officeart/2005/8/layout/hierarchy2"/>
    <dgm:cxn modelId="{5221A8F7-E7FC-49DB-A6AF-AC59D8B68D07}" type="presOf" srcId="{9254EB1D-36E1-429A-A53A-CA055B3116F5}" destId="{156D2A29-816D-4BEF-BA5C-F928EDF79247}" srcOrd="0" destOrd="0" presId="urn:microsoft.com/office/officeart/2005/8/layout/hierarchy2"/>
    <dgm:cxn modelId="{1FE4B754-9D04-4AA9-98BF-DB139F5ABB17}" srcId="{163B0A3A-AC0C-4CCF-9EC2-F7FB5C193D47}" destId="{54FE9184-80DA-4295-9D22-C577EB433870}" srcOrd="2" destOrd="0" parTransId="{14DF8431-FF66-4B3D-A627-C3E2511C319E}" sibTransId="{BC3E4704-CF79-456F-8C12-32F953BAA08B}"/>
    <dgm:cxn modelId="{77E90331-D42C-47EB-BA6E-6B175D9379AE}" type="presOf" srcId="{14DF8431-FF66-4B3D-A627-C3E2511C319E}" destId="{5F1DC253-37C3-413E-A45E-1339D0FFD911}" srcOrd="0" destOrd="0" presId="urn:microsoft.com/office/officeart/2005/8/layout/hierarchy2"/>
    <dgm:cxn modelId="{5D2F2030-C6D2-42B9-8625-D8ED0C5C5BCF}" type="presParOf" srcId="{516CE27D-4903-4134-8FCD-6ECB47D2E32F}" destId="{007BE0E4-A119-4656-9670-204CF564B96E}" srcOrd="0" destOrd="0" presId="urn:microsoft.com/office/officeart/2005/8/layout/hierarchy2"/>
    <dgm:cxn modelId="{50F802DF-017D-4CDB-947B-2F6A322261C4}" type="presParOf" srcId="{007BE0E4-A119-4656-9670-204CF564B96E}" destId="{3CC7CA4A-3F93-4D18-8C08-1F31B12FE9F7}" srcOrd="0" destOrd="0" presId="urn:microsoft.com/office/officeart/2005/8/layout/hierarchy2"/>
    <dgm:cxn modelId="{87C5D62B-EDFF-43E8-93B0-4ECEA344E584}" type="presParOf" srcId="{007BE0E4-A119-4656-9670-204CF564B96E}" destId="{34BC8783-2516-4E0B-A213-E8531B45044C}" srcOrd="1" destOrd="0" presId="urn:microsoft.com/office/officeart/2005/8/layout/hierarchy2"/>
    <dgm:cxn modelId="{879CAA1A-8311-4E93-8C87-9FB4B096F764}" type="presParOf" srcId="{34BC8783-2516-4E0B-A213-E8531B45044C}" destId="{EEA55B6D-C6F6-4E28-85C6-5ABFDDF8ECEE}" srcOrd="0" destOrd="0" presId="urn:microsoft.com/office/officeart/2005/8/layout/hierarchy2"/>
    <dgm:cxn modelId="{686EB70E-D931-41DC-8BD6-F4195F4C6CBE}" type="presParOf" srcId="{EEA55B6D-C6F6-4E28-85C6-5ABFDDF8ECEE}" destId="{2338AA3C-505B-4140-8F3F-46971D0BB143}" srcOrd="0" destOrd="0" presId="urn:microsoft.com/office/officeart/2005/8/layout/hierarchy2"/>
    <dgm:cxn modelId="{999B3572-44CD-4B44-952B-ACF24B5B68C1}" type="presParOf" srcId="{34BC8783-2516-4E0B-A213-E8531B45044C}" destId="{EC2B5528-C4CE-4517-BF0D-24BF8FE827DD}" srcOrd="1" destOrd="0" presId="urn:microsoft.com/office/officeart/2005/8/layout/hierarchy2"/>
    <dgm:cxn modelId="{479E68CE-2826-4127-91C2-EFEECA48A58E}" type="presParOf" srcId="{EC2B5528-C4CE-4517-BF0D-24BF8FE827DD}" destId="{CBAA7F1F-B208-4FE6-994D-12130C4C12D7}" srcOrd="0" destOrd="0" presId="urn:microsoft.com/office/officeart/2005/8/layout/hierarchy2"/>
    <dgm:cxn modelId="{563D7272-E7BB-428E-9731-42B8CE99C227}" type="presParOf" srcId="{EC2B5528-C4CE-4517-BF0D-24BF8FE827DD}" destId="{98167380-030A-43C2-8C47-1D0AD5E21894}" srcOrd="1" destOrd="0" presId="urn:microsoft.com/office/officeart/2005/8/layout/hierarchy2"/>
    <dgm:cxn modelId="{3EF92681-ED8D-4506-BFB0-579EBC29DBA5}" type="presParOf" srcId="{98167380-030A-43C2-8C47-1D0AD5E21894}" destId="{EBAD686F-D235-4E05-B17E-14B21002FC7B}" srcOrd="0" destOrd="0" presId="urn:microsoft.com/office/officeart/2005/8/layout/hierarchy2"/>
    <dgm:cxn modelId="{25B1DDAE-2816-474F-A100-5F8849C2EAF2}" type="presParOf" srcId="{EBAD686F-D235-4E05-B17E-14B21002FC7B}" destId="{3526A333-C98A-4A02-9EF6-FA4E15712616}" srcOrd="0" destOrd="0" presId="urn:microsoft.com/office/officeart/2005/8/layout/hierarchy2"/>
    <dgm:cxn modelId="{47EDFC04-BB7C-4A16-99DA-735620F9454C}" type="presParOf" srcId="{98167380-030A-43C2-8C47-1D0AD5E21894}" destId="{C952E938-3A6F-4C6F-9DAB-9038D72E4D36}" srcOrd="1" destOrd="0" presId="urn:microsoft.com/office/officeart/2005/8/layout/hierarchy2"/>
    <dgm:cxn modelId="{BD327A3C-E556-437E-AC21-8592C014AE51}" type="presParOf" srcId="{C952E938-3A6F-4C6F-9DAB-9038D72E4D36}" destId="{D4D44A1E-6178-478F-AA80-1A26B05A91D8}" srcOrd="0" destOrd="0" presId="urn:microsoft.com/office/officeart/2005/8/layout/hierarchy2"/>
    <dgm:cxn modelId="{F022068A-BBA6-4943-9777-DA5FB50D1D1A}" type="presParOf" srcId="{C952E938-3A6F-4C6F-9DAB-9038D72E4D36}" destId="{CD0AB319-BC86-490F-99AE-CE65C85D1920}" srcOrd="1" destOrd="0" presId="urn:microsoft.com/office/officeart/2005/8/layout/hierarchy2"/>
    <dgm:cxn modelId="{CAF0DF38-D0A8-4400-8E05-95EBDA5C4416}" type="presParOf" srcId="{98167380-030A-43C2-8C47-1D0AD5E21894}" destId="{59150F94-025A-4A47-8D61-86E71CD96D94}" srcOrd="2" destOrd="0" presId="urn:microsoft.com/office/officeart/2005/8/layout/hierarchy2"/>
    <dgm:cxn modelId="{4B0EB14C-D421-4FE9-84A9-5937453FA8DF}" type="presParOf" srcId="{59150F94-025A-4A47-8D61-86E71CD96D94}" destId="{595F543E-EA66-412A-8C47-1E4E11BA6A9B}" srcOrd="0" destOrd="0" presId="urn:microsoft.com/office/officeart/2005/8/layout/hierarchy2"/>
    <dgm:cxn modelId="{0422254D-2A97-49FC-B0BD-A3F7559C740A}" type="presParOf" srcId="{98167380-030A-43C2-8C47-1D0AD5E21894}" destId="{E98EB069-2D74-44D5-919E-184E2C60FBA8}" srcOrd="3" destOrd="0" presId="urn:microsoft.com/office/officeart/2005/8/layout/hierarchy2"/>
    <dgm:cxn modelId="{644F4717-E821-4C92-9A9C-5ACFDD75B59B}" type="presParOf" srcId="{E98EB069-2D74-44D5-919E-184E2C60FBA8}" destId="{98533680-781B-4010-9107-3A1829C3BB51}" srcOrd="0" destOrd="0" presId="urn:microsoft.com/office/officeart/2005/8/layout/hierarchy2"/>
    <dgm:cxn modelId="{E0A4A644-7905-4665-A9E6-696B55CFD8B2}" type="presParOf" srcId="{E98EB069-2D74-44D5-919E-184E2C60FBA8}" destId="{F57CB638-DC15-46BD-B612-B2823F9D868D}" srcOrd="1" destOrd="0" presId="urn:microsoft.com/office/officeart/2005/8/layout/hierarchy2"/>
    <dgm:cxn modelId="{A533B7B8-7FD2-4DF0-9F99-C5A75838521B}" type="presParOf" srcId="{98167380-030A-43C2-8C47-1D0AD5E21894}" destId="{5F1DC253-37C3-413E-A45E-1339D0FFD911}" srcOrd="4" destOrd="0" presId="urn:microsoft.com/office/officeart/2005/8/layout/hierarchy2"/>
    <dgm:cxn modelId="{975E859F-99F7-41F6-B66A-3CE84B00CC91}" type="presParOf" srcId="{5F1DC253-37C3-413E-A45E-1339D0FFD911}" destId="{A717DA0D-66EF-486D-B4B6-949AAC0B91A5}" srcOrd="0" destOrd="0" presId="urn:microsoft.com/office/officeart/2005/8/layout/hierarchy2"/>
    <dgm:cxn modelId="{040FDCBD-B60F-442D-9540-803C8A719C82}" type="presParOf" srcId="{98167380-030A-43C2-8C47-1D0AD5E21894}" destId="{77954A66-FC4F-432E-814F-29A9CB36172A}" srcOrd="5" destOrd="0" presId="urn:microsoft.com/office/officeart/2005/8/layout/hierarchy2"/>
    <dgm:cxn modelId="{A987102A-2955-409D-9E5F-81259E8DCDEE}" type="presParOf" srcId="{77954A66-FC4F-432E-814F-29A9CB36172A}" destId="{FDE00EC1-C20F-4832-A949-8C9C48883436}" srcOrd="0" destOrd="0" presId="urn:microsoft.com/office/officeart/2005/8/layout/hierarchy2"/>
    <dgm:cxn modelId="{AC2C160C-F2E4-47D0-8F97-6DA24F60B1AF}" type="presParOf" srcId="{77954A66-FC4F-432E-814F-29A9CB36172A}" destId="{3CBB44A4-1963-485B-9592-C1272D192B9C}" srcOrd="1" destOrd="0" presId="urn:microsoft.com/office/officeart/2005/8/layout/hierarchy2"/>
    <dgm:cxn modelId="{02BC4C3D-E4C3-444C-BB34-87D3825334E7}" type="presParOf" srcId="{98167380-030A-43C2-8C47-1D0AD5E21894}" destId="{F6989B19-6078-40FA-A029-F193E7A06911}" srcOrd="6" destOrd="0" presId="urn:microsoft.com/office/officeart/2005/8/layout/hierarchy2"/>
    <dgm:cxn modelId="{EBF29C1C-83C1-46F4-AE92-37B6827DD8F6}" type="presParOf" srcId="{F6989B19-6078-40FA-A029-F193E7A06911}" destId="{DFB720D5-4020-4697-A7EA-D76E26E14334}" srcOrd="0" destOrd="0" presId="urn:microsoft.com/office/officeart/2005/8/layout/hierarchy2"/>
    <dgm:cxn modelId="{5EC0B252-B58F-420E-AD1B-1614C348CE26}" type="presParOf" srcId="{98167380-030A-43C2-8C47-1D0AD5E21894}" destId="{6ABD03AE-4DF0-4D35-90DE-F0CB42EFB3C2}" srcOrd="7" destOrd="0" presId="urn:microsoft.com/office/officeart/2005/8/layout/hierarchy2"/>
    <dgm:cxn modelId="{FE76F135-7F94-43D9-AC2D-B264EB57AB3D}" type="presParOf" srcId="{6ABD03AE-4DF0-4D35-90DE-F0CB42EFB3C2}" destId="{17200F31-EACE-4ADF-A138-6AE2436CC40D}" srcOrd="0" destOrd="0" presId="urn:microsoft.com/office/officeart/2005/8/layout/hierarchy2"/>
    <dgm:cxn modelId="{45FC2EC1-CF01-41E2-A436-02A8A8C58DE4}" type="presParOf" srcId="{6ABD03AE-4DF0-4D35-90DE-F0CB42EFB3C2}" destId="{819E937C-7A10-4FA9-AD57-AD1ECD4429D9}" srcOrd="1" destOrd="0" presId="urn:microsoft.com/office/officeart/2005/8/layout/hierarchy2"/>
    <dgm:cxn modelId="{D5D74D27-9BF9-467A-8110-1A85E422CE42}" type="presParOf" srcId="{34BC8783-2516-4E0B-A213-E8531B45044C}" destId="{77759F41-1E27-4380-B997-7FF8EC7806E4}" srcOrd="2" destOrd="0" presId="urn:microsoft.com/office/officeart/2005/8/layout/hierarchy2"/>
    <dgm:cxn modelId="{7FD94448-CC92-474C-8A32-101CE0572726}" type="presParOf" srcId="{77759F41-1E27-4380-B997-7FF8EC7806E4}" destId="{CC1BB54F-0F8F-4731-9226-A108638FEAA8}" srcOrd="0" destOrd="0" presId="urn:microsoft.com/office/officeart/2005/8/layout/hierarchy2"/>
    <dgm:cxn modelId="{AEDC9B2B-7B66-44AC-8816-FEFDE0C02259}" type="presParOf" srcId="{34BC8783-2516-4E0B-A213-E8531B45044C}" destId="{6E42C03F-A467-4D26-996E-BE15977064BA}" srcOrd="3" destOrd="0" presId="urn:microsoft.com/office/officeart/2005/8/layout/hierarchy2"/>
    <dgm:cxn modelId="{DEB66E35-7B5B-4B35-9F5F-C10B11DE8CAB}" type="presParOf" srcId="{6E42C03F-A467-4D26-996E-BE15977064BA}" destId="{61F50AAF-FCCA-43C6-B88B-B8745520ABC9}" srcOrd="0" destOrd="0" presId="urn:microsoft.com/office/officeart/2005/8/layout/hierarchy2"/>
    <dgm:cxn modelId="{0B67C77D-92E9-4CA7-98A9-F2FC6CF06410}" type="presParOf" srcId="{6E42C03F-A467-4D26-996E-BE15977064BA}" destId="{F18F3817-8F09-4A25-BBF1-27562E8F5BA4}" srcOrd="1" destOrd="0" presId="urn:microsoft.com/office/officeart/2005/8/layout/hierarchy2"/>
    <dgm:cxn modelId="{5D64BF04-DF15-40BC-8908-53656C24C45E}" type="presParOf" srcId="{F18F3817-8F09-4A25-BBF1-27562E8F5BA4}" destId="{156D2A29-816D-4BEF-BA5C-F928EDF79247}" srcOrd="0" destOrd="0" presId="urn:microsoft.com/office/officeart/2005/8/layout/hierarchy2"/>
    <dgm:cxn modelId="{162B480A-9626-47CA-A435-A68499694A4F}" type="presParOf" srcId="{156D2A29-816D-4BEF-BA5C-F928EDF79247}" destId="{95E95E3A-577F-4169-9DF2-1F68632D1C33}" srcOrd="0" destOrd="0" presId="urn:microsoft.com/office/officeart/2005/8/layout/hierarchy2"/>
    <dgm:cxn modelId="{A81E7E07-95C3-48F9-B30F-124C227839DF}" type="presParOf" srcId="{F18F3817-8F09-4A25-BBF1-27562E8F5BA4}" destId="{774A4618-1344-41E7-9081-B9AAC63011C1}" srcOrd="1" destOrd="0" presId="urn:microsoft.com/office/officeart/2005/8/layout/hierarchy2"/>
    <dgm:cxn modelId="{639BC9C1-F5D1-4C89-82CF-E0AF61FEC428}" type="presParOf" srcId="{774A4618-1344-41E7-9081-B9AAC63011C1}" destId="{E8CD5E76-67A7-4709-B03A-60408F6D4C39}" srcOrd="0" destOrd="0" presId="urn:microsoft.com/office/officeart/2005/8/layout/hierarchy2"/>
    <dgm:cxn modelId="{365402A5-3E2B-4349-8ABF-EDAA193BDBF7}" type="presParOf" srcId="{774A4618-1344-41E7-9081-B9AAC63011C1}" destId="{6881D9CB-107C-456C-92BC-1A5E4A2E042C}" srcOrd="1" destOrd="0" presId="urn:microsoft.com/office/officeart/2005/8/layout/hierarchy2"/>
    <dgm:cxn modelId="{FFC1F315-6A35-4429-A1B1-43A1558BBB17}" type="presParOf" srcId="{6881D9CB-107C-456C-92BC-1A5E4A2E042C}" destId="{381677CD-1703-4310-9138-4DF6D2FE397E}" srcOrd="0" destOrd="0" presId="urn:microsoft.com/office/officeart/2005/8/layout/hierarchy2"/>
    <dgm:cxn modelId="{A2B2DBF4-4CD4-41EF-8537-90C33D5D4005}" type="presParOf" srcId="{381677CD-1703-4310-9138-4DF6D2FE397E}" destId="{8B32C989-E1B4-4171-9861-6A656D47A63D}" srcOrd="0" destOrd="0" presId="urn:microsoft.com/office/officeart/2005/8/layout/hierarchy2"/>
    <dgm:cxn modelId="{4A2883E2-A31C-4332-8B4A-42C6EF8B055A}" type="presParOf" srcId="{6881D9CB-107C-456C-92BC-1A5E4A2E042C}" destId="{8D6B5E90-AB70-4E69-918D-283F1B3A8774}" srcOrd="1" destOrd="0" presId="urn:microsoft.com/office/officeart/2005/8/layout/hierarchy2"/>
    <dgm:cxn modelId="{B63FD928-9B36-4238-A768-B3A48768ED5C}" type="presParOf" srcId="{8D6B5E90-AB70-4E69-918D-283F1B3A8774}" destId="{F133F770-9D3E-4C5F-BA02-77F8A8463AEE}" srcOrd="0" destOrd="0" presId="urn:microsoft.com/office/officeart/2005/8/layout/hierarchy2"/>
    <dgm:cxn modelId="{DFB8A539-FD36-4964-99EE-DADE3C6A346B}" type="presParOf" srcId="{8D6B5E90-AB70-4E69-918D-283F1B3A8774}" destId="{86ABAB5F-EB6C-4623-B2FA-6BECACE099F2}" srcOrd="1" destOrd="0" presId="urn:microsoft.com/office/officeart/2005/8/layout/hierarchy2"/>
    <dgm:cxn modelId="{3578BC77-07AD-4009-8DD3-812A4C4ED2D8}" type="presParOf" srcId="{6881D9CB-107C-456C-92BC-1A5E4A2E042C}" destId="{50EE5B75-4DA9-488F-A311-BB9F3C68872C}" srcOrd="2" destOrd="0" presId="urn:microsoft.com/office/officeart/2005/8/layout/hierarchy2"/>
    <dgm:cxn modelId="{12616FA5-72EA-4C4D-A359-B10880AE7576}" type="presParOf" srcId="{50EE5B75-4DA9-488F-A311-BB9F3C68872C}" destId="{2B71AAA2-8D01-4EC6-BC7E-7BFCCCBB0DF3}" srcOrd="0" destOrd="0" presId="urn:microsoft.com/office/officeart/2005/8/layout/hierarchy2"/>
    <dgm:cxn modelId="{87A393CD-282B-4E53-87DD-DF38C9475793}" type="presParOf" srcId="{6881D9CB-107C-456C-92BC-1A5E4A2E042C}" destId="{7A2E77C4-14BE-4C13-84CA-26E97350DAD5}" srcOrd="3" destOrd="0" presId="urn:microsoft.com/office/officeart/2005/8/layout/hierarchy2"/>
    <dgm:cxn modelId="{49AAF0FA-C89A-45EB-A165-890DFBC5181D}" type="presParOf" srcId="{7A2E77C4-14BE-4C13-84CA-26E97350DAD5}" destId="{5803A168-0410-4DCE-A423-FD8BE3B548E6}" srcOrd="0" destOrd="0" presId="urn:microsoft.com/office/officeart/2005/8/layout/hierarchy2"/>
    <dgm:cxn modelId="{07A0E8CE-3281-4232-969A-434BB3205E6D}" type="presParOf" srcId="{7A2E77C4-14BE-4C13-84CA-26E97350DAD5}" destId="{4F870D15-66E1-481F-A18D-0BDA872C1E7C}" srcOrd="1" destOrd="0" presId="urn:microsoft.com/office/officeart/2005/8/layout/hierarchy2"/>
    <dgm:cxn modelId="{857E22F0-7B99-4503-A9D9-B723F84FB97A}" type="presParOf" srcId="{F18F3817-8F09-4A25-BBF1-27562E8F5BA4}" destId="{04A79F74-3CD6-4A9D-BFB8-E68D279554EE}" srcOrd="2" destOrd="0" presId="urn:microsoft.com/office/officeart/2005/8/layout/hierarchy2"/>
    <dgm:cxn modelId="{C66A644B-8541-40E3-A9CC-6FC81341F46E}" type="presParOf" srcId="{04A79F74-3CD6-4A9D-BFB8-E68D279554EE}" destId="{4512C59C-5191-46F7-B710-22D3CC091F54}" srcOrd="0" destOrd="0" presId="urn:microsoft.com/office/officeart/2005/8/layout/hierarchy2"/>
    <dgm:cxn modelId="{23D36671-EBC4-4F87-96DF-E5933EB2233E}" type="presParOf" srcId="{F18F3817-8F09-4A25-BBF1-27562E8F5BA4}" destId="{5574457B-9B46-4E9B-A769-3CB33A5F1B80}" srcOrd="3" destOrd="0" presId="urn:microsoft.com/office/officeart/2005/8/layout/hierarchy2"/>
    <dgm:cxn modelId="{0B05C23C-EC9C-4949-ADD8-7BDDA47F618C}" type="presParOf" srcId="{5574457B-9B46-4E9B-A769-3CB33A5F1B80}" destId="{CDBB0A0A-87BC-445F-8875-C997F9A6B7BF}" srcOrd="0" destOrd="0" presId="urn:microsoft.com/office/officeart/2005/8/layout/hierarchy2"/>
    <dgm:cxn modelId="{1D1717A7-085C-4AF6-B93B-4DE2152B1CAC}" type="presParOf" srcId="{5574457B-9B46-4E9B-A769-3CB33A5F1B80}" destId="{BA05922C-9E0E-41DB-BF23-ECAC524E3DFA}" srcOrd="1" destOrd="0" presId="urn:microsoft.com/office/officeart/2005/8/layout/hierarchy2"/>
    <dgm:cxn modelId="{AABC4CD7-14F2-46DB-8CBD-71AF0A0D41C7}" type="presParOf" srcId="{BA05922C-9E0E-41DB-BF23-ECAC524E3DFA}" destId="{D6F0A624-FFBB-4F56-AA77-B8443E8A7263}" srcOrd="0" destOrd="0" presId="urn:microsoft.com/office/officeart/2005/8/layout/hierarchy2"/>
    <dgm:cxn modelId="{51FBA40B-7FC9-47C9-B3D6-FDE6FCA22B1C}" type="presParOf" srcId="{D6F0A624-FFBB-4F56-AA77-B8443E8A7263}" destId="{F6B365D8-6AC8-4242-B316-7C4A6EE5FE4C}" srcOrd="0" destOrd="0" presId="urn:microsoft.com/office/officeart/2005/8/layout/hierarchy2"/>
    <dgm:cxn modelId="{4D8D6B22-1AEA-4840-9806-5EBAEC6B626D}" type="presParOf" srcId="{BA05922C-9E0E-41DB-BF23-ECAC524E3DFA}" destId="{D7BC1625-AA2D-416B-9E9F-6DF29DC858C2}" srcOrd="1" destOrd="0" presId="urn:microsoft.com/office/officeart/2005/8/layout/hierarchy2"/>
    <dgm:cxn modelId="{2AB797C3-FB19-4CFC-9781-F02A1562FB72}" type="presParOf" srcId="{D7BC1625-AA2D-416B-9E9F-6DF29DC858C2}" destId="{45470810-B958-44C0-A357-2E974F1FBEEF}" srcOrd="0" destOrd="0" presId="urn:microsoft.com/office/officeart/2005/8/layout/hierarchy2"/>
    <dgm:cxn modelId="{FE7EA01F-2845-4CA8-BFD2-FF7BB4106052}" type="presParOf" srcId="{D7BC1625-AA2D-416B-9E9F-6DF29DC858C2}" destId="{73707773-5DF0-4ADC-AFAA-3445809D98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7CA4A-3F93-4D18-8C08-1F31B12FE9F7}">
      <dsp:nvSpPr>
        <dsp:cNvPr id="0" name=""/>
        <dsp:cNvSpPr/>
      </dsp:nvSpPr>
      <dsp:spPr>
        <a:xfrm>
          <a:off x="5386" y="2758672"/>
          <a:ext cx="877526"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OXI</a:t>
          </a:r>
        </a:p>
      </dsp:txBody>
      <dsp:txXfrm>
        <a:off x="24116" y="2777402"/>
        <a:ext cx="840066" cy="602033"/>
      </dsp:txXfrm>
    </dsp:sp>
    <dsp:sp modelId="{EEA55B6D-C6F6-4E28-85C6-5ABFDDF8ECEE}">
      <dsp:nvSpPr>
        <dsp:cNvPr id="0" name=""/>
        <dsp:cNvSpPr/>
      </dsp:nvSpPr>
      <dsp:spPr>
        <a:xfrm rot="16784391">
          <a:off x="129519" y="2176006"/>
          <a:ext cx="1813603" cy="17363"/>
        </a:xfrm>
        <a:custGeom>
          <a:avLst/>
          <a:gdLst/>
          <a:ahLst/>
          <a:cxnLst/>
          <a:rect l="0" t="0" r="0" b="0"/>
          <a:pathLst>
            <a:path>
              <a:moveTo>
                <a:pt x="0" y="8681"/>
              </a:moveTo>
              <a:lnTo>
                <a:pt x="1813603" y="8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990980" y="2139348"/>
        <a:ext cx="90680" cy="90680"/>
      </dsp:txXfrm>
    </dsp:sp>
    <dsp:sp modelId="{CBAA7F1F-B208-4FE6-994D-12130C4C12D7}">
      <dsp:nvSpPr>
        <dsp:cNvPr id="0" name=""/>
        <dsp:cNvSpPr/>
      </dsp:nvSpPr>
      <dsp:spPr>
        <a:xfrm>
          <a:off x="1189729" y="838202"/>
          <a:ext cx="1278987" cy="905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TC VẬT LÍ</a:t>
          </a:r>
        </a:p>
      </dsp:txBody>
      <dsp:txXfrm>
        <a:off x="1216250" y="864723"/>
        <a:ext cx="1225945" cy="852468"/>
      </dsp:txXfrm>
    </dsp:sp>
    <dsp:sp modelId="{EBAD686F-D235-4E05-B17E-14B21002FC7B}">
      <dsp:nvSpPr>
        <dsp:cNvPr id="0" name=""/>
        <dsp:cNvSpPr/>
      </dsp:nvSpPr>
      <dsp:spPr>
        <a:xfrm rot="18554240">
          <a:off x="2260631" y="843678"/>
          <a:ext cx="1132546" cy="17363"/>
        </a:xfrm>
        <a:custGeom>
          <a:avLst/>
          <a:gdLst/>
          <a:ahLst/>
          <a:cxnLst/>
          <a:rect l="0" t="0" r="0" b="0"/>
          <a:pathLst>
            <a:path>
              <a:moveTo>
                <a:pt x="0" y="8681"/>
              </a:moveTo>
              <a:lnTo>
                <a:pt x="1132546"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98590" y="824046"/>
        <a:ext cx="56627" cy="56627"/>
      </dsp:txXfrm>
    </dsp:sp>
    <dsp:sp modelId="{D4D44A1E-6178-478F-AA80-1A26B05A91D8}">
      <dsp:nvSpPr>
        <dsp:cNvPr id="0" name=""/>
        <dsp:cNvSpPr/>
      </dsp:nvSpPr>
      <dsp:spPr>
        <a:xfrm>
          <a:off x="3185091" y="1"/>
          <a:ext cx="2600156" cy="827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Là</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chất</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khí</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màu</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mùi</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9328" y="24238"/>
        <a:ext cx="2551682" cy="779050"/>
      </dsp:txXfrm>
    </dsp:sp>
    <dsp:sp modelId="{59150F94-025A-4A47-8D61-86E71CD96D94}">
      <dsp:nvSpPr>
        <dsp:cNvPr id="0" name=""/>
        <dsp:cNvSpPr/>
      </dsp:nvSpPr>
      <dsp:spPr>
        <a:xfrm rot="105519">
          <a:off x="2468548" y="1293273"/>
          <a:ext cx="716711" cy="17363"/>
        </a:xfrm>
        <a:custGeom>
          <a:avLst/>
          <a:gdLst/>
          <a:ahLst/>
          <a:cxnLst/>
          <a:rect l="0" t="0" r="0" b="0"/>
          <a:pathLst>
            <a:path>
              <a:moveTo>
                <a:pt x="0" y="8681"/>
              </a:moveTo>
              <a:lnTo>
                <a:pt x="716711"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08986" y="1284037"/>
        <a:ext cx="35835" cy="35835"/>
      </dsp:txXfrm>
    </dsp:sp>
    <dsp:sp modelId="{98533680-781B-4010-9107-3A1829C3BB51}">
      <dsp:nvSpPr>
        <dsp:cNvPr id="0" name=""/>
        <dsp:cNvSpPr/>
      </dsp:nvSpPr>
      <dsp:spPr>
        <a:xfrm>
          <a:off x="3185091" y="993205"/>
          <a:ext cx="2600156"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Ít</a:t>
          </a:r>
          <a:r>
            <a:rPr lang="en-US" sz="2400" b="1" kern="1200" dirty="0">
              <a:solidFill>
                <a:schemeClr val="tx1"/>
              </a:solidFill>
              <a:latin typeface="Times New Roman" panose="02020603050405020304" pitchFamily="18" charset="0"/>
              <a:cs typeface="Times New Roman" panose="02020603050405020304" pitchFamily="18" charset="0"/>
            </a:rPr>
            <a:t> tan </a:t>
          </a:r>
          <a:r>
            <a:rPr lang="en-US" sz="2400" b="1" kern="1200" dirty="0" err="1">
              <a:solidFill>
                <a:schemeClr val="tx1"/>
              </a:solidFill>
              <a:latin typeface="Times New Roman" panose="02020603050405020304" pitchFamily="18" charset="0"/>
              <a:cs typeface="Times New Roman" panose="02020603050405020304" pitchFamily="18" charset="0"/>
            </a:rPr>
            <a:t>trong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nước</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3821" y="1011935"/>
        <a:ext cx="2562696" cy="602033"/>
      </dsp:txXfrm>
    </dsp:sp>
    <dsp:sp modelId="{5F1DC253-37C3-413E-A45E-1339D0FFD911}">
      <dsp:nvSpPr>
        <dsp:cNvPr id="0" name=""/>
        <dsp:cNvSpPr/>
      </dsp:nvSpPr>
      <dsp:spPr>
        <a:xfrm rot="2787875">
          <a:off x="2306890" y="1659259"/>
          <a:ext cx="1040027" cy="17363"/>
        </a:xfrm>
        <a:custGeom>
          <a:avLst/>
          <a:gdLst/>
          <a:ahLst/>
          <a:cxnLst/>
          <a:rect l="0" t="0" r="0" b="0"/>
          <a:pathLst>
            <a:path>
              <a:moveTo>
                <a:pt x="0" y="8681"/>
              </a:moveTo>
              <a:lnTo>
                <a:pt x="1040027"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00903" y="1641940"/>
        <a:ext cx="52001" cy="52001"/>
      </dsp:txXfrm>
    </dsp:sp>
    <dsp:sp modelId="{FDE00EC1-C20F-4832-A949-8C9C48883436}">
      <dsp:nvSpPr>
        <dsp:cNvPr id="0" name=""/>
        <dsp:cNvSpPr/>
      </dsp:nvSpPr>
      <dsp:spPr>
        <a:xfrm>
          <a:off x="3185091" y="1725177"/>
          <a:ext cx="2892942"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Nặng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hơn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không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khí</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3821" y="1743907"/>
        <a:ext cx="2855482" cy="602033"/>
      </dsp:txXfrm>
    </dsp:sp>
    <dsp:sp modelId="{F6989B19-6078-40FA-A029-F193E7A06911}">
      <dsp:nvSpPr>
        <dsp:cNvPr id="0" name=""/>
        <dsp:cNvSpPr/>
      </dsp:nvSpPr>
      <dsp:spPr>
        <a:xfrm rot="3919366">
          <a:off x="1968983" y="2061846"/>
          <a:ext cx="1715841" cy="17363"/>
        </a:xfrm>
        <a:custGeom>
          <a:avLst/>
          <a:gdLst/>
          <a:ahLst/>
          <a:cxnLst/>
          <a:rect l="0" t="0" r="0" b="0"/>
          <a:pathLst>
            <a:path>
              <a:moveTo>
                <a:pt x="0" y="8681"/>
              </a:moveTo>
              <a:lnTo>
                <a:pt x="1715841"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84008" y="2027631"/>
        <a:ext cx="85792" cy="85792"/>
      </dsp:txXfrm>
    </dsp:sp>
    <dsp:sp modelId="{17200F31-EACE-4ADF-A138-6AE2436CC40D}">
      <dsp:nvSpPr>
        <dsp:cNvPr id="0" name=""/>
        <dsp:cNvSpPr/>
      </dsp:nvSpPr>
      <dsp:spPr>
        <a:xfrm>
          <a:off x="3185091" y="2530351"/>
          <a:ext cx="2889323"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Hóa</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lỏng</a:t>
          </a:r>
          <a:r>
            <a:rPr lang="en-US" sz="2400" b="1" kern="1200" dirty="0">
              <a:solidFill>
                <a:schemeClr val="tx1"/>
              </a:solidFill>
              <a:latin typeface="Times New Roman" panose="02020603050405020304" pitchFamily="18" charset="0"/>
              <a:cs typeface="Times New Roman" panose="02020603050405020304" pitchFamily="18" charset="0"/>
            </a:rPr>
            <a:t> ở -183</a:t>
          </a:r>
          <a:r>
            <a:rPr lang="en-US" sz="2400" b="1" kern="1200" baseline="30000" dirty="0">
              <a:solidFill>
                <a:schemeClr val="tx1"/>
              </a:solidFill>
              <a:latin typeface="Times New Roman" panose="02020603050405020304" pitchFamily="18" charset="0"/>
              <a:cs typeface="Times New Roman" panose="02020603050405020304" pitchFamily="18" charset="0"/>
            </a:rPr>
            <a:t>0</a:t>
          </a:r>
          <a:r>
            <a:rPr lang="en-US" sz="2400" b="1" kern="1200" baseline="0" dirty="0">
              <a:solidFill>
                <a:schemeClr val="tx1"/>
              </a:solidFill>
              <a:latin typeface="Times New Roman" panose="02020603050405020304" pitchFamily="18" charset="0"/>
              <a:cs typeface="Times New Roman" panose="02020603050405020304" pitchFamily="18" charset="0"/>
            </a:rPr>
            <a:t>C</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203821" y="2549081"/>
        <a:ext cx="2851863" cy="602033"/>
      </dsp:txXfrm>
    </dsp:sp>
    <dsp:sp modelId="{77759F41-1E27-4380-B997-7FF8EC7806E4}">
      <dsp:nvSpPr>
        <dsp:cNvPr id="0" name=""/>
        <dsp:cNvSpPr/>
      </dsp:nvSpPr>
      <dsp:spPr>
        <a:xfrm rot="4751109">
          <a:off x="218735" y="3872801"/>
          <a:ext cx="1635170" cy="17363"/>
        </a:xfrm>
        <a:custGeom>
          <a:avLst/>
          <a:gdLst/>
          <a:ahLst/>
          <a:cxnLst/>
          <a:rect l="0" t="0" r="0" b="0"/>
          <a:pathLst>
            <a:path>
              <a:moveTo>
                <a:pt x="0" y="8681"/>
              </a:moveTo>
              <a:lnTo>
                <a:pt x="1635170" y="8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995441" y="3840604"/>
        <a:ext cx="81758" cy="81758"/>
      </dsp:txXfrm>
    </dsp:sp>
    <dsp:sp modelId="{61F50AAF-FCCA-43C6-B88B-B8745520ABC9}">
      <dsp:nvSpPr>
        <dsp:cNvPr id="0" name=""/>
        <dsp:cNvSpPr/>
      </dsp:nvSpPr>
      <dsp:spPr>
        <a:xfrm>
          <a:off x="1189729" y="4208814"/>
          <a:ext cx="1278987" cy="951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TC HÓA HỌC</a:t>
          </a:r>
        </a:p>
      </dsp:txBody>
      <dsp:txXfrm>
        <a:off x="1217596" y="4236681"/>
        <a:ext cx="1223253" cy="895730"/>
      </dsp:txXfrm>
    </dsp:sp>
    <dsp:sp modelId="{156D2A29-816D-4BEF-BA5C-F928EDF79247}">
      <dsp:nvSpPr>
        <dsp:cNvPr id="0" name=""/>
        <dsp:cNvSpPr/>
      </dsp:nvSpPr>
      <dsp:spPr>
        <a:xfrm rot="18528278">
          <a:off x="2296859" y="4317133"/>
          <a:ext cx="920667" cy="17363"/>
        </a:xfrm>
        <a:custGeom>
          <a:avLst/>
          <a:gdLst/>
          <a:ahLst/>
          <a:cxnLst/>
          <a:rect l="0" t="0" r="0" b="0"/>
          <a:pathLst>
            <a:path>
              <a:moveTo>
                <a:pt x="0" y="8681"/>
              </a:moveTo>
              <a:lnTo>
                <a:pt x="920667"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2734176" y="4302798"/>
        <a:ext cx="46033" cy="46033"/>
      </dsp:txXfrm>
    </dsp:sp>
    <dsp:sp modelId="{E8CD5E76-67A7-4709-B03A-60408F6D4C39}">
      <dsp:nvSpPr>
        <dsp:cNvPr id="0" name=""/>
        <dsp:cNvSpPr/>
      </dsp:nvSpPr>
      <dsp:spPr>
        <a:xfrm>
          <a:off x="3045668" y="3416958"/>
          <a:ext cx="1278987" cy="11002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Tác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dụng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với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đơn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chât</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77893" y="3449183"/>
        <a:ext cx="1214537" cy="1035799"/>
      </dsp:txXfrm>
    </dsp:sp>
    <dsp:sp modelId="{381677CD-1703-4310-9138-4DF6D2FE397E}">
      <dsp:nvSpPr>
        <dsp:cNvPr id="0" name=""/>
        <dsp:cNvSpPr/>
      </dsp:nvSpPr>
      <dsp:spPr>
        <a:xfrm rot="20741938">
          <a:off x="4307298" y="3820040"/>
          <a:ext cx="1120256" cy="17363"/>
        </a:xfrm>
        <a:custGeom>
          <a:avLst/>
          <a:gdLst/>
          <a:ahLst/>
          <a:cxnLst/>
          <a:rect l="0" t="0" r="0" b="0"/>
          <a:pathLst>
            <a:path>
              <a:moveTo>
                <a:pt x="0" y="8681"/>
              </a:moveTo>
              <a:lnTo>
                <a:pt x="1120256"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9420" y="3800715"/>
        <a:ext cx="56012" cy="56012"/>
      </dsp:txXfrm>
    </dsp:sp>
    <dsp:sp modelId="{F133F770-9D3E-4C5F-BA02-77F8A8463AEE}">
      <dsp:nvSpPr>
        <dsp:cNvPr id="0" name=""/>
        <dsp:cNvSpPr/>
      </dsp:nvSpPr>
      <dsp:spPr>
        <a:xfrm>
          <a:off x="5410197" y="3370614"/>
          <a:ext cx="2423323"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S + O</a:t>
          </a:r>
          <a:r>
            <a:rPr lang="en-US" sz="2400" b="1" kern="1200" baseline="-25000" dirty="0">
              <a:solidFill>
                <a:schemeClr val="tx1"/>
              </a:solidFill>
              <a:latin typeface="Times New Roman" panose="02020603050405020304" pitchFamily="18" charset="0"/>
              <a:cs typeface="Times New Roman" panose="02020603050405020304" pitchFamily="18" charset="0"/>
            </a:rPr>
            <a:t>2    </a:t>
          </a:r>
          <a14:m xmlns:a14="http://schemas.microsoft.com/office/drawing/2010/main">
            <m:oMath xmlns:m="http://schemas.openxmlformats.org/officeDocument/2006/math">
              <m:groupChr>
                <m:groupChrPr>
                  <m:chr m:val="→"/>
                  <m:vertJc m:val="bot"/>
                  <m:ctrlPr>
                    <a:rPr lang="en-US" sz="2400" b="1" i="1" kern="1200" baseline="-25000" smtClean="0">
                      <a:solidFill>
                        <a:schemeClr val="tx1"/>
                      </a:solidFill>
                      <a:latin typeface="Cambria Math"/>
                      <a:cs typeface="Times New Roman" panose="02020603050405020304" pitchFamily="18" charset="0"/>
                    </a:rPr>
                  </m:ctrlPr>
                </m:groupChrPr>
                <m:e>
                  <m:sSup>
                    <m:sSupPr>
                      <m:ctrlPr>
                        <a:rPr lang="en-US" sz="2400" b="1" i="1" kern="1200" baseline="-25000" smtClean="0">
                          <a:solidFill>
                            <a:schemeClr val="tx1"/>
                          </a:solidFill>
                          <a:latin typeface="Cambria Math"/>
                          <a:cs typeface="Times New Roman" panose="02020603050405020304" pitchFamily="18" charset="0"/>
                        </a:rPr>
                      </m:ctrlPr>
                    </m:sSupPr>
                    <m:e>
                      <m:r>
                        <a:rPr lang="en-US" sz="2400" b="1" i="1" kern="1200" baseline="-25000" smtClean="0">
                          <a:solidFill>
                            <a:schemeClr val="tx1"/>
                          </a:solidFill>
                          <a:latin typeface="Cambria Math"/>
                          <a:cs typeface="Times New Roman" panose="02020603050405020304" pitchFamily="18" charset="0"/>
                        </a:rPr>
                        <m:t>𝒕</m:t>
                      </m:r>
                    </m:e>
                    <m:sup>
                      <m:r>
                        <a:rPr lang="en-US" sz="2400" b="1" i="1" kern="1200" baseline="-25000" smtClean="0">
                          <a:solidFill>
                            <a:schemeClr val="tx1"/>
                          </a:solidFill>
                          <a:latin typeface="Cambria Math"/>
                          <a:cs typeface="Times New Roman" panose="02020603050405020304" pitchFamily="18" charset="0"/>
                        </a:rPr>
                        <m:t>𝒐</m:t>
                      </m:r>
                    </m:sup>
                  </m:sSup>
                </m:e>
              </m:groupChr>
            </m:oMath>
          </a14:m>
          <a:r>
            <a:rPr lang="en-US" sz="2400" b="1" kern="1200" baseline="0" dirty="0" smtClean="0">
              <a:solidFill>
                <a:schemeClr val="tx1"/>
              </a:solidFill>
              <a:latin typeface="Times New Roman" panose="02020603050405020304" pitchFamily="18" charset="0"/>
              <a:cs typeface="Times New Roman" panose="02020603050405020304" pitchFamily="18" charset="0"/>
            </a:rPr>
            <a:t>    SO</a:t>
          </a:r>
          <a:r>
            <a:rPr lang="en-US" sz="2400" b="1" kern="1200" baseline="-25000" dirty="0" smtClean="0">
              <a:solidFill>
                <a:schemeClr val="tx1"/>
              </a:solidFill>
              <a:latin typeface="Times New Roman" panose="02020603050405020304" pitchFamily="18" charset="0"/>
              <a:cs typeface="Times New Roman" panose="02020603050405020304" pitchFamily="18" charset="0"/>
            </a:rPr>
            <a:t>2</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5428927" y="3389344"/>
        <a:ext cx="2385863" cy="602033"/>
      </dsp:txXfrm>
    </dsp:sp>
    <dsp:sp modelId="{50EE5B75-4DA9-488F-A311-BB9F3C68872C}">
      <dsp:nvSpPr>
        <dsp:cNvPr id="0" name=""/>
        <dsp:cNvSpPr/>
      </dsp:nvSpPr>
      <dsp:spPr>
        <a:xfrm rot="1787572">
          <a:off x="4243411" y="4263817"/>
          <a:ext cx="1229369" cy="17363"/>
        </a:xfrm>
        <a:custGeom>
          <a:avLst/>
          <a:gdLst/>
          <a:ahLst/>
          <a:cxnLst/>
          <a:rect l="0" t="0" r="0" b="0"/>
          <a:pathLst>
            <a:path>
              <a:moveTo>
                <a:pt x="0" y="8681"/>
              </a:moveTo>
              <a:lnTo>
                <a:pt x="1229369"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7362" y="4241764"/>
        <a:ext cx="61468" cy="61468"/>
      </dsp:txXfrm>
    </dsp:sp>
    <dsp:sp modelId="{5803A168-0410-4DCE-A423-FD8BE3B548E6}">
      <dsp:nvSpPr>
        <dsp:cNvPr id="0" name=""/>
        <dsp:cNvSpPr/>
      </dsp:nvSpPr>
      <dsp:spPr>
        <a:xfrm>
          <a:off x="5391536" y="4258167"/>
          <a:ext cx="2656150"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3Fe + 2O</a:t>
          </a:r>
          <a:r>
            <a:rPr lang="en-US" sz="2400" b="1" kern="1200" baseline="-25000" dirty="0">
              <a:solidFill>
                <a:schemeClr val="tx1"/>
              </a:solidFill>
              <a:latin typeface="Times New Roman" panose="02020603050405020304" pitchFamily="18" charset="0"/>
              <a:cs typeface="Times New Roman" panose="02020603050405020304" pitchFamily="18" charset="0"/>
            </a:rPr>
            <a:t>2 </a:t>
          </a:r>
          <a:r>
            <a:rPr lang="en-US" sz="2400" b="1" kern="1200" baseline="-25000" dirty="0" smtClean="0">
              <a:solidFill>
                <a:schemeClr val="tx1"/>
              </a:solidFill>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groupChr>
                <m:groupChrPr>
                  <m:chr m:val="→"/>
                  <m:vertJc m:val="bot"/>
                  <m:ctrlPr>
                    <a:rPr lang="en-US" sz="2400" b="1" i="1" kern="1200" baseline="0" dirty="0" smtClean="0">
                      <a:solidFill>
                        <a:schemeClr val="tx1"/>
                      </a:solidFill>
                      <a:latin typeface="Cambria Math"/>
                      <a:cs typeface="Times New Roman" panose="02020603050405020304" pitchFamily="18" charset="0"/>
                    </a:rPr>
                  </m:ctrlPr>
                </m:groupChrPr>
                <m:e>
                  <m:sSup>
                    <m:sSupPr>
                      <m:ctrlPr>
                        <a:rPr lang="en-US" sz="2400" b="1" i="1" kern="1200" baseline="0" dirty="0" smtClean="0">
                          <a:solidFill>
                            <a:schemeClr val="tx1"/>
                          </a:solidFill>
                          <a:latin typeface="Cambria Math"/>
                          <a:cs typeface="Times New Roman" panose="02020603050405020304" pitchFamily="18" charset="0"/>
                        </a:rPr>
                      </m:ctrlPr>
                    </m:sSupPr>
                    <m:e>
                      <m:r>
                        <a:rPr lang="en-US" sz="2400" b="1" i="1" kern="1200" baseline="0" dirty="0" smtClean="0">
                          <a:solidFill>
                            <a:schemeClr val="tx1"/>
                          </a:solidFill>
                          <a:latin typeface="Cambria Math"/>
                          <a:cs typeface="Times New Roman" panose="02020603050405020304" pitchFamily="18" charset="0"/>
                        </a:rPr>
                        <m:t>𝒕</m:t>
                      </m:r>
                    </m:e>
                    <m:sup>
                      <m:r>
                        <a:rPr lang="en-US" sz="2400" b="1" i="1" kern="1200" baseline="0" dirty="0" smtClean="0">
                          <a:solidFill>
                            <a:schemeClr val="tx1"/>
                          </a:solidFill>
                          <a:latin typeface="Cambria Math"/>
                          <a:cs typeface="Times New Roman" panose="02020603050405020304" pitchFamily="18" charset="0"/>
                        </a:rPr>
                        <m:t>𝒐</m:t>
                      </m:r>
                    </m:sup>
                  </m:sSup>
                </m:e>
              </m:groupChr>
            </m:oMath>
          </a14:m>
          <a:r>
            <a:rPr lang="en-US" sz="2400" b="1" kern="1200" baseline="0" dirty="0" smtClean="0">
              <a:solidFill>
                <a:schemeClr val="tx1"/>
              </a:solidFill>
              <a:latin typeface="Times New Roman" panose="02020603050405020304" pitchFamily="18" charset="0"/>
              <a:cs typeface="Times New Roman" panose="02020603050405020304" pitchFamily="18" charset="0"/>
            </a:rPr>
            <a:t>  Fe</a:t>
          </a:r>
          <a:r>
            <a:rPr lang="en-US" sz="2400" b="1" kern="1200" baseline="-25000" dirty="0" smtClean="0">
              <a:solidFill>
                <a:schemeClr val="tx1"/>
              </a:solidFill>
              <a:latin typeface="Times New Roman" panose="02020603050405020304" pitchFamily="18" charset="0"/>
              <a:cs typeface="Times New Roman" panose="02020603050405020304" pitchFamily="18" charset="0"/>
            </a:rPr>
            <a:t>3</a:t>
          </a:r>
          <a:r>
            <a:rPr lang="en-US" sz="2400" b="1" kern="1200" baseline="0" dirty="0" smtClean="0">
              <a:solidFill>
                <a:schemeClr val="tx1"/>
              </a:solidFill>
              <a:latin typeface="Times New Roman" panose="02020603050405020304" pitchFamily="18" charset="0"/>
              <a:cs typeface="Times New Roman" panose="02020603050405020304" pitchFamily="18" charset="0"/>
            </a:rPr>
            <a:t>O</a:t>
          </a:r>
          <a:r>
            <a:rPr lang="en-US" sz="2400" b="1" kern="1200" baseline="-25000" dirty="0" smtClean="0">
              <a:solidFill>
                <a:schemeClr val="tx1"/>
              </a:solidFill>
              <a:latin typeface="Times New Roman" panose="02020603050405020304" pitchFamily="18" charset="0"/>
              <a:cs typeface="Times New Roman" panose="02020603050405020304" pitchFamily="18" charset="0"/>
            </a:rPr>
            <a:t>4</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5410266" y="4276897"/>
        <a:ext cx="2618690" cy="602033"/>
      </dsp:txXfrm>
    </dsp:sp>
    <dsp:sp modelId="{04A79F74-3CD6-4A9D-BFB8-E68D279554EE}">
      <dsp:nvSpPr>
        <dsp:cNvPr id="0" name=""/>
        <dsp:cNvSpPr/>
      </dsp:nvSpPr>
      <dsp:spPr>
        <a:xfrm rot="3427677">
          <a:off x="2273085" y="5035216"/>
          <a:ext cx="855714" cy="17363"/>
        </a:xfrm>
        <a:custGeom>
          <a:avLst/>
          <a:gdLst/>
          <a:ahLst/>
          <a:cxnLst/>
          <a:rect l="0" t="0" r="0" b="0"/>
          <a:pathLst>
            <a:path>
              <a:moveTo>
                <a:pt x="0" y="8681"/>
              </a:moveTo>
              <a:lnTo>
                <a:pt x="855714"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dsp:txBody>
      <dsp:txXfrm>
        <a:off x="2679550" y="5022505"/>
        <a:ext cx="42785" cy="42785"/>
      </dsp:txXfrm>
    </dsp:sp>
    <dsp:sp modelId="{CDBB0A0A-87BC-445F-8875-C997F9A6B7BF}">
      <dsp:nvSpPr>
        <dsp:cNvPr id="0" name=""/>
        <dsp:cNvSpPr/>
      </dsp:nvSpPr>
      <dsp:spPr>
        <a:xfrm>
          <a:off x="2933168" y="4685637"/>
          <a:ext cx="1268679" cy="143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Tác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dụng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với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hợp</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chất</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2970326" y="4722795"/>
        <a:ext cx="1194363" cy="1360906"/>
      </dsp:txXfrm>
    </dsp:sp>
    <dsp:sp modelId="{D6F0A624-FFBB-4F56-AA77-B8443E8A7263}">
      <dsp:nvSpPr>
        <dsp:cNvPr id="0" name=""/>
        <dsp:cNvSpPr/>
      </dsp:nvSpPr>
      <dsp:spPr>
        <a:xfrm rot="632931">
          <a:off x="4195244" y="5466094"/>
          <a:ext cx="781404" cy="17363"/>
        </a:xfrm>
        <a:custGeom>
          <a:avLst/>
          <a:gdLst/>
          <a:ahLst/>
          <a:cxnLst/>
          <a:rect l="0" t="0" r="0" b="0"/>
          <a:pathLst>
            <a:path>
              <a:moveTo>
                <a:pt x="0" y="8681"/>
              </a:moveTo>
              <a:lnTo>
                <a:pt x="781404" y="8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66412" y="5455241"/>
        <a:ext cx="39070" cy="39070"/>
      </dsp:txXfrm>
    </dsp:sp>
    <dsp:sp modelId="{45470810-B958-44C0-A357-2E974F1FBEEF}">
      <dsp:nvSpPr>
        <dsp:cNvPr id="0" name=""/>
        <dsp:cNvSpPr/>
      </dsp:nvSpPr>
      <dsp:spPr>
        <a:xfrm>
          <a:off x="4970046" y="5226556"/>
          <a:ext cx="3716048" cy="639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Times New Roman" panose="02020603050405020304" pitchFamily="18" charset="0"/>
              <a:cs typeface="Times New Roman" panose="02020603050405020304" pitchFamily="18" charset="0"/>
            </a:rPr>
            <a:t>CH</a:t>
          </a:r>
          <a:r>
            <a:rPr lang="en-US" sz="2400" b="1" kern="1200" baseline="-25000" dirty="0">
              <a:solidFill>
                <a:schemeClr val="tx1"/>
              </a:solidFill>
              <a:latin typeface="Times New Roman" panose="02020603050405020304" pitchFamily="18" charset="0"/>
              <a:cs typeface="Times New Roman" panose="02020603050405020304" pitchFamily="18" charset="0"/>
            </a:rPr>
            <a:t>4</a:t>
          </a:r>
          <a:r>
            <a:rPr lang="en-US" sz="2400" b="1" kern="1200" baseline="0" dirty="0">
              <a:solidFill>
                <a:schemeClr val="tx1"/>
              </a:solidFill>
              <a:latin typeface="Times New Roman" panose="02020603050405020304" pitchFamily="18" charset="0"/>
              <a:cs typeface="Times New Roman" panose="02020603050405020304" pitchFamily="18" charset="0"/>
            </a:rPr>
            <a:t> + 2O</a:t>
          </a:r>
          <a:r>
            <a:rPr lang="en-US" sz="2400" b="1" kern="1200" baseline="-25000" dirty="0">
              <a:solidFill>
                <a:schemeClr val="tx1"/>
              </a:solidFill>
              <a:latin typeface="Times New Roman" panose="02020603050405020304" pitchFamily="18" charset="0"/>
              <a:cs typeface="Times New Roman" panose="02020603050405020304" pitchFamily="18" charset="0"/>
            </a:rPr>
            <a:t>2</a:t>
          </a:r>
          <a:r>
            <a:rPr lang="en-US" sz="2400" b="1" kern="1200" baseline="0" dirty="0">
              <a:solidFill>
                <a:schemeClr val="tx1"/>
              </a:solidFill>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groupChr>
                <m:groupChrPr>
                  <m:chr m:val="→"/>
                  <m:vertJc m:val="bot"/>
                  <m:ctrlPr>
                    <a:rPr lang="en-US" sz="2400" b="1" i="1" kern="1200" baseline="0" smtClean="0">
                      <a:solidFill>
                        <a:schemeClr val="tx1"/>
                      </a:solidFill>
                      <a:latin typeface="Cambria Math"/>
                      <a:cs typeface="Times New Roman" panose="02020603050405020304" pitchFamily="18" charset="0"/>
                    </a:rPr>
                  </m:ctrlPr>
                </m:groupChrPr>
                <m:e>
                  <m:sSup>
                    <m:sSupPr>
                      <m:ctrlPr>
                        <a:rPr lang="en-US" sz="2400" b="1" i="1" kern="1200" baseline="0" smtClean="0">
                          <a:solidFill>
                            <a:schemeClr val="tx1"/>
                          </a:solidFill>
                          <a:latin typeface="Cambria Math"/>
                          <a:cs typeface="Times New Roman" panose="02020603050405020304" pitchFamily="18" charset="0"/>
                        </a:rPr>
                      </m:ctrlPr>
                    </m:sSupPr>
                    <m:e>
                      <m:r>
                        <a:rPr lang="en-US" sz="2400" b="1" i="1" kern="1200" baseline="0" smtClean="0">
                          <a:solidFill>
                            <a:schemeClr val="tx1"/>
                          </a:solidFill>
                          <a:latin typeface="Cambria Math"/>
                          <a:cs typeface="Times New Roman" panose="02020603050405020304" pitchFamily="18" charset="0"/>
                        </a:rPr>
                        <m:t>𝒕</m:t>
                      </m:r>
                    </m:e>
                    <m:sup>
                      <m:r>
                        <a:rPr lang="en-US" sz="2400" b="1" i="1" kern="1200" baseline="0" smtClean="0">
                          <a:solidFill>
                            <a:schemeClr val="tx1"/>
                          </a:solidFill>
                          <a:latin typeface="Cambria Math"/>
                          <a:cs typeface="Times New Roman" panose="02020603050405020304" pitchFamily="18" charset="0"/>
                        </a:rPr>
                        <m:t>𝒐</m:t>
                      </m:r>
                    </m:sup>
                  </m:sSup>
                </m:e>
              </m:groupChr>
            </m:oMath>
          </a14:m>
          <a:r>
            <a:rPr lang="en-US" sz="2400" b="1" kern="1200" baseline="0" dirty="0" smtClean="0">
              <a:solidFill>
                <a:schemeClr val="tx1"/>
              </a:solidFill>
              <a:latin typeface="Times New Roman" panose="02020603050405020304" pitchFamily="18" charset="0"/>
              <a:cs typeface="Times New Roman" panose="02020603050405020304" pitchFamily="18" charset="0"/>
            </a:rPr>
            <a:t> CO</a:t>
          </a:r>
          <a:r>
            <a:rPr lang="en-US" sz="2400" b="1" kern="1200" baseline="-25000" dirty="0" smtClean="0">
              <a:solidFill>
                <a:schemeClr val="tx1"/>
              </a:solidFill>
              <a:latin typeface="Times New Roman" panose="02020603050405020304" pitchFamily="18" charset="0"/>
              <a:cs typeface="Times New Roman" panose="02020603050405020304" pitchFamily="18" charset="0"/>
            </a:rPr>
            <a:t>2</a:t>
          </a:r>
          <a:r>
            <a:rPr lang="en-US" sz="2400" b="1" kern="1200" baseline="0" dirty="0" smtClean="0">
              <a:solidFill>
                <a:schemeClr val="tx1"/>
              </a:solidFill>
              <a:latin typeface="Times New Roman" panose="02020603050405020304" pitchFamily="18" charset="0"/>
              <a:cs typeface="Times New Roman" panose="02020603050405020304" pitchFamily="18" charset="0"/>
            </a:rPr>
            <a:t> </a:t>
          </a:r>
          <a:r>
            <a:rPr lang="en-US" sz="2400" b="1" kern="1200" baseline="0" dirty="0">
              <a:solidFill>
                <a:schemeClr val="tx1"/>
              </a:solidFill>
              <a:latin typeface="Times New Roman" panose="02020603050405020304" pitchFamily="18" charset="0"/>
              <a:cs typeface="Times New Roman" panose="02020603050405020304" pitchFamily="18" charset="0"/>
            </a:rPr>
            <a:t>+ </a:t>
          </a:r>
          <a:r>
            <a:rPr lang="en-US" sz="2400" b="1" kern="1200" baseline="0" dirty="0" smtClean="0">
              <a:solidFill>
                <a:schemeClr val="tx1"/>
              </a:solidFill>
              <a:latin typeface="Times New Roman" panose="02020603050405020304" pitchFamily="18" charset="0"/>
              <a:cs typeface="Times New Roman" panose="02020603050405020304" pitchFamily="18" charset="0"/>
            </a:rPr>
            <a:t>2H</a:t>
          </a:r>
          <a:r>
            <a:rPr lang="en-US" sz="2400" b="1" kern="1200" baseline="-25000" dirty="0" smtClean="0">
              <a:solidFill>
                <a:schemeClr val="tx1"/>
              </a:solidFill>
              <a:latin typeface="Times New Roman" panose="02020603050405020304" pitchFamily="18" charset="0"/>
              <a:cs typeface="Times New Roman" panose="02020603050405020304" pitchFamily="18" charset="0"/>
            </a:rPr>
            <a:t>2</a:t>
          </a:r>
          <a:r>
            <a:rPr lang="en-US" sz="2400" b="1" kern="1200" baseline="0" dirty="0" smtClean="0">
              <a:solidFill>
                <a:schemeClr val="tx1"/>
              </a:solidFill>
              <a:latin typeface="Times New Roman" panose="02020603050405020304" pitchFamily="18" charset="0"/>
              <a:cs typeface="Times New Roman" panose="02020603050405020304" pitchFamily="18" charset="0"/>
            </a:rPr>
            <a:t>O</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4988776" y="5245286"/>
        <a:ext cx="3678588" cy="602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0FE87-86B5-4D5F-9057-95409EC1A0EE}" type="datetimeFigureOut">
              <a:rPr lang="en-US" smtClean="0"/>
              <a:pPr/>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3DD67-B2A4-413F-9242-5C6D5108089E}" type="slidenum">
              <a:rPr lang="en-US" smtClean="0"/>
              <a:pPr/>
              <a:t>‹#›</a:t>
            </a:fld>
            <a:endParaRPr lang="en-US"/>
          </a:p>
        </p:txBody>
      </p:sp>
    </p:spTree>
    <p:extLst>
      <p:ext uri="{BB962C8B-B14F-4D97-AF65-F5344CB8AC3E}">
        <p14:creationId xmlns="" xmlns:p14="http://schemas.microsoft.com/office/powerpoint/2010/main" val="394184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DD67-B2A4-413F-9242-5C6D5108089E}" type="slidenum">
              <a:rPr lang="en-US" smtClean="0"/>
              <a:pPr/>
              <a:t>2</a:t>
            </a:fld>
            <a:endParaRPr lang="en-US"/>
          </a:p>
        </p:txBody>
      </p:sp>
    </p:spTree>
    <p:extLst>
      <p:ext uri="{BB962C8B-B14F-4D97-AF65-F5344CB8AC3E}">
        <p14:creationId xmlns="" xmlns:p14="http://schemas.microsoft.com/office/powerpoint/2010/main" val="139354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214784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5431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35654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7A48-20C7-43C4-A353-A8A4A5AED73A}"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417822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E7A48-20C7-43C4-A353-A8A4A5AED73A}"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424663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E7A48-20C7-43C4-A353-A8A4A5AED73A}"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39983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E7A48-20C7-43C4-A353-A8A4A5AED73A}"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365194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E7A48-20C7-43C4-A353-A8A4A5AED73A}"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354126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E7A48-20C7-43C4-A353-A8A4A5AED73A}"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275476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376239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E7A48-20C7-43C4-A353-A8A4A5AED73A}"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188599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7A48-20C7-43C4-A353-A8A4A5AED73A}"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FE6B-A726-4462-B405-BF777F1953AB}" type="slidenum">
              <a:rPr lang="en-US" smtClean="0"/>
              <a:pPr/>
              <a:t>‹#›</a:t>
            </a:fld>
            <a:endParaRPr lang="en-US"/>
          </a:p>
        </p:txBody>
      </p:sp>
    </p:spTree>
    <p:extLst>
      <p:ext uri="{BB962C8B-B14F-4D97-AF65-F5344CB8AC3E}">
        <p14:creationId xmlns="" xmlns:p14="http://schemas.microsoft.com/office/powerpoint/2010/main" val="20304741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272;&#7889;t%20ch&#225;y%20l&#432;u%20hu&#7923;nh%20trong%20Oxi.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Ph&#7843;n%20&#7913;ng%20h&#243;a%20h&#7885;c%20Photpho%20ch&#225;y%20trong%20Oxi.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E:\day%20online%2021\Hoa8\S&#7855;t%20ch&#225;y%20trong%20Oxi.mp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E:\day%20online%2021\Hoa8\Metan%20t&#225;c%20d&#7909;ng%20v&#7899;i%20Oxi%20-CH4%20+%20O2.mp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diagramLayout" Target="../diagrams/layout1.xml"/><Relationship Id="rId7" Type="http://schemas.openxmlformats.org/officeDocument/2006/relationships/diagramLayout" Target="../diagrams/layout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387637"/>
            <a:ext cx="8229600" cy="5913120"/>
          </a:xfrm>
          <a:prstGeom prst="rect">
            <a:avLst/>
          </a:prstGeom>
        </p:spPr>
        <p:txBody>
          <a:body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chemeClr val="accent2"/>
              </a:solidFill>
              <a:effectLst/>
              <a:uLnTx/>
              <a:uFillTx/>
              <a:latin typeface="Cambria" pitchFamily="18" charset="0"/>
              <a:cs typeface="Times New Roman" panose="02020603050405020304" pitchFamily="18" charset="0"/>
            </a:endParaRPr>
          </a:p>
        </p:txBody>
      </p:sp>
      <p:pic>
        <p:nvPicPr>
          <p:cNvPr id="4" name="Picture 3" descr="bệnh nhân cấp cứ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814357"/>
            <a:ext cx="35814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thợ lặ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814357"/>
            <a:ext cx="3505200" cy="225742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bếp gaz"/>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8200" y="3709956"/>
            <a:ext cx="3505200" cy="212119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Box 7"/>
          <p:cNvSpPr txBox="1">
            <a:spLocks noChangeArrowheads="1"/>
          </p:cNvSpPr>
          <p:nvPr/>
        </p:nvSpPr>
        <p:spPr bwMode="auto">
          <a:xfrm>
            <a:off x="5943600" y="3100357"/>
            <a:ext cx="114165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002060"/>
                </a:solidFill>
                <a:latin typeface="Times New Roman" pitchFamily="18" charset="0"/>
                <a:cs typeface="Times New Roman" pitchFamily="18" charset="0"/>
              </a:rPr>
              <a:t>Thợ</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lặn</a:t>
            </a:r>
            <a:endParaRPr lang="en-US" sz="2400" dirty="0" smtClean="0">
              <a:solidFill>
                <a:srgbClr val="002060"/>
              </a:solidFill>
              <a:latin typeface="Times New Roman" pitchFamily="18" charset="0"/>
              <a:cs typeface="Times New Roman" pitchFamily="18" charset="0"/>
            </a:endParaRPr>
          </a:p>
        </p:txBody>
      </p:sp>
      <p:sp>
        <p:nvSpPr>
          <p:cNvPr id="8" name="Text Box 8"/>
          <p:cNvSpPr txBox="1">
            <a:spLocks noChangeArrowheads="1"/>
          </p:cNvSpPr>
          <p:nvPr/>
        </p:nvSpPr>
        <p:spPr bwMode="auto">
          <a:xfrm>
            <a:off x="1295400" y="3100357"/>
            <a:ext cx="254589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dirty="0" err="1" smtClean="0">
                <a:solidFill>
                  <a:srgbClr val="002060"/>
                </a:solidFill>
                <a:latin typeface="Times New Roman" pitchFamily="18" charset="0"/>
                <a:cs typeface="Times New Roman" pitchFamily="18" charset="0"/>
              </a:rPr>
              <a:t>Bệnh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cấp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cứu</a:t>
            </a:r>
            <a:endParaRPr lang="en-US" sz="2400" dirty="0" smtClean="0">
              <a:solidFill>
                <a:srgbClr val="002060"/>
              </a:solidFill>
              <a:latin typeface="Times New Roman" pitchFamily="18" charset="0"/>
              <a:cs typeface="Times New Roman" pitchFamily="18" charset="0"/>
            </a:endParaRPr>
          </a:p>
        </p:txBody>
      </p:sp>
      <p:sp>
        <p:nvSpPr>
          <p:cNvPr id="9" name="Text Box 9"/>
          <p:cNvSpPr txBox="1">
            <a:spLocks noChangeArrowheads="1"/>
          </p:cNvSpPr>
          <p:nvPr/>
        </p:nvSpPr>
        <p:spPr bwMode="auto">
          <a:xfrm>
            <a:off x="1836684" y="5920997"/>
            <a:ext cx="116833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dirty="0" err="1" smtClean="0">
                <a:solidFill>
                  <a:srgbClr val="002060"/>
                </a:solidFill>
                <a:latin typeface="Times New Roman" pitchFamily="18" charset="0"/>
                <a:cs typeface="Times New Roman" pitchFamily="18" charset="0"/>
              </a:rPr>
              <a:t>Tên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lửa</a:t>
            </a:r>
            <a:endParaRPr lang="en-US" sz="2400" dirty="0" smtClean="0">
              <a:solidFill>
                <a:srgbClr val="002060"/>
              </a:solidFill>
              <a:latin typeface="Times New Roman" pitchFamily="18" charset="0"/>
              <a:cs typeface="Times New Roman" pitchFamily="18" charset="0"/>
            </a:endParaRPr>
          </a:p>
        </p:txBody>
      </p:sp>
      <p:sp>
        <p:nvSpPr>
          <p:cNvPr id="10" name="Text Box 10"/>
          <p:cNvSpPr txBox="1">
            <a:spLocks noChangeArrowheads="1"/>
          </p:cNvSpPr>
          <p:nvPr/>
        </p:nvSpPr>
        <p:spPr bwMode="auto">
          <a:xfrm>
            <a:off x="5480516" y="5913059"/>
            <a:ext cx="17357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dirty="0" err="1" smtClean="0">
                <a:solidFill>
                  <a:srgbClr val="002060"/>
                </a:solidFill>
                <a:latin typeface="Times New Roman" pitchFamily="18" charset="0"/>
                <a:cs typeface="Times New Roman" pitchFamily="18" charset="0"/>
              </a:rPr>
              <a:t>Bếp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ga</a:t>
            </a:r>
            <a:r>
              <a:rPr lang="vi-VN"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cháy</a:t>
            </a:r>
            <a:endParaRPr lang="en-US" sz="2400" dirty="0" smtClean="0">
              <a:solidFill>
                <a:srgbClr val="002060"/>
              </a:solidFill>
              <a:latin typeface="Times New Roman" pitchFamily="18" charset="0"/>
              <a:cs typeface="Times New Roman" pitchFamily="18" charset="0"/>
            </a:endParaRPr>
          </a:p>
        </p:txBody>
      </p:sp>
      <p:pic>
        <p:nvPicPr>
          <p:cNvPr id="11" name="Picture 10" descr="tenlua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9600" y="3709957"/>
            <a:ext cx="3581400" cy="2121196"/>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389466" y="86380"/>
            <a:ext cx="8221133"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Xem những hình ảnh này các em nghĩ đến chất nào?</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694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188" y="220663"/>
            <a:ext cx="8532812" cy="1815882"/>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2800" b="1" dirty="0">
                <a:solidFill>
                  <a:srgbClr val="0033CC"/>
                </a:solidFill>
                <a:latin typeface="Times New Roman" panose="02020603050405020304" pitchFamily="18" charset="0"/>
                <a:cs typeface="Times New Roman" panose="02020603050405020304" pitchFamily="18" charset="0"/>
              </a:rPr>
              <a:t>* Trả lời câu hỏi</a:t>
            </a:r>
            <a:r>
              <a:rPr lang="en-US" altLang="en-US" sz="2800" b="1" dirty="0" smtClean="0">
                <a:solidFill>
                  <a:srgbClr val="0033CC"/>
                </a:solidFill>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marL="457200" indent="-457200" eaLnBrk="1" hangingPunct="1">
              <a:spcBef>
                <a:spcPct val="0"/>
              </a:spcBef>
              <a:buFontTx/>
              <a:buAutoNum type="arabicPeriod"/>
              <a:defRPr/>
            </a:pP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ở 20 </a:t>
            </a:r>
            <a:r>
              <a:rPr lang="en-US" altLang="en-US" sz="2800" b="1" baseline="30000" dirty="0" err="1">
                <a:latin typeface="Times New Roman" panose="02020603050405020304" pitchFamily="18" charset="0"/>
                <a:cs typeface="Times New Roman" panose="02020603050405020304" pitchFamily="18" charset="0"/>
              </a:rPr>
              <a:t>o</a:t>
            </a:r>
            <a:r>
              <a:rPr lang="en-US" altLang="en-US" sz="2800" b="1" dirty="0" err="1">
                <a:latin typeface="Times New Roman" panose="02020603050405020304" pitchFamily="18" charset="0"/>
                <a:cs typeface="Times New Roman" panose="02020603050405020304" pitchFamily="18" charset="0"/>
              </a:rPr>
              <a:t>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hòa</a:t>
            </a:r>
            <a:r>
              <a:rPr lang="en-US" altLang="en-US" sz="2800" b="1" dirty="0">
                <a:latin typeface="Times New Roman" panose="02020603050405020304" pitchFamily="18" charset="0"/>
                <a:cs typeface="Times New Roman" panose="02020603050405020304" pitchFamily="18" charset="0"/>
              </a:rPr>
              <a:t> tan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31ml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oxi</a:t>
            </a:r>
            <a:r>
              <a:rPr lang="en-US" altLang="en-US" sz="2800" b="1" dirty="0">
                <a:latin typeface="Times New Roman" panose="02020603050405020304" pitchFamily="18" charset="0"/>
                <a:cs typeface="Times New Roman" panose="02020603050405020304" pitchFamily="18" charset="0"/>
              </a:rPr>
              <a:t>. </a:t>
            </a:r>
          </a:p>
          <a:p>
            <a:pPr eaLnBrk="1" hangingPunct="1">
              <a:spcBef>
                <a:spcPct val="0"/>
              </a:spcBef>
              <a:buFontTx/>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amoniac</a:t>
            </a:r>
            <a:r>
              <a:rPr lang="en-US" altLang="en-US" sz="2800" b="1" dirty="0">
                <a:latin typeface="Times New Roman" panose="02020603050405020304" pitchFamily="18" charset="0"/>
                <a:cs typeface="Times New Roman" panose="02020603050405020304" pitchFamily="18" charset="0"/>
              </a:rPr>
              <a:t> tan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700 </a:t>
            </a:r>
            <a:r>
              <a:rPr lang="en-US" altLang="en-US" sz="2800" b="1" dirty="0" err="1">
                <a:latin typeface="Times New Roman" panose="02020603050405020304" pitchFamily="18" charset="0"/>
                <a:cs typeface="Times New Roman" panose="02020603050405020304" pitchFamily="18" charset="0"/>
              </a:rPr>
              <a:t>lít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p>
          <a:p>
            <a:pPr eaLnBrk="1" hangingPunct="1">
              <a:spcBef>
                <a:spcPct val="0"/>
              </a:spcBef>
              <a:buFontTx/>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Vậy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oxi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tan </a:t>
            </a:r>
            <a:r>
              <a:rPr lang="en-US" altLang="en-US" sz="2800" b="1" dirty="0" err="1">
                <a:latin typeface="Times New Roman" panose="02020603050405020304" pitchFamily="18" charset="0"/>
                <a:cs typeface="Times New Roman" panose="02020603050405020304" pitchFamily="18" charset="0"/>
              </a:rPr>
              <a:t>nhiều</a:t>
            </a:r>
            <a:r>
              <a:rPr lang="en-US" altLang="en-US" sz="2800" b="1" dirty="0">
                <a:latin typeface="Times New Roman" panose="02020603050405020304" pitchFamily="18" charset="0"/>
                <a:cs typeface="Times New Roman" panose="02020603050405020304" pitchFamily="18" charset="0"/>
              </a:rPr>
              <a:t> hay </a:t>
            </a:r>
            <a:r>
              <a:rPr lang="en-US" altLang="en-US" sz="2800" b="1" dirty="0" err="1">
                <a:latin typeface="Times New Roman" panose="02020603050405020304" pitchFamily="18" charset="0"/>
                <a:cs typeface="Times New Roman" panose="02020603050405020304" pitchFamily="18" charset="0"/>
              </a:rPr>
              <a:t>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a:t>
            </a:r>
          </a:p>
        </p:txBody>
      </p:sp>
      <p:sp>
        <p:nvSpPr>
          <p:cNvPr id="5" name="Text Box 3"/>
          <p:cNvSpPr txBox="1">
            <a:spLocks noChangeArrowheads="1"/>
          </p:cNvSpPr>
          <p:nvPr/>
        </p:nvSpPr>
        <p:spPr bwMode="auto">
          <a:xfrm>
            <a:off x="611188" y="2288645"/>
            <a:ext cx="5976937"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solidFill>
                  <a:srgbClr val="FF0000"/>
                </a:solidFill>
                <a:latin typeface="Times New Roman" pitchFamily="18" charset="0"/>
                <a:cs typeface="Times New Roman" pitchFamily="18" charset="0"/>
              </a:rPr>
              <a:t>- Khí oxi ít tan trong nước</a:t>
            </a:r>
          </a:p>
        </p:txBody>
      </p:sp>
      <p:sp>
        <p:nvSpPr>
          <p:cNvPr id="6" name="Text Box 4"/>
          <p:cNvSpPr txBox="1">
            <a:spLocks noChangeArrowheads="1"/>
          </p:cNvSpPr>
          <p:nvPr/>
        </p:nvSpPr>
        <p:spPr bwMode="auto">
          <a:xfrm>
            <a:off x="468313" y="3182938"/>
            <a:ext cx="8675687"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latin typeface="Times New Roman" pitchFamily="18" charset="0"/>
                <a:cs typeface="Times New Roman" pitchFamily="18" charset="0"/>
              </a:rPr>
              <a:t>2. Hãy tính tỉ khối của khí oxi đối với không khí, từ đó cho biết: khí oxi nặng hay nhẹ hơn không khí.</a:t>
            </a:r>
          </a:p>
        </p:txBody>
      </p:sp>
      <p:sp>
        <p:nvSpPr>
          <p:cNvPr id="7" name="Text Box 5"/>
          <p:cNvSpPr txBox="1">
            <a:spLocks noChangeArrowheads="1"/>
          </p:cNvSpPr>
          <p:nvPr/>
        </p:nvSpPr>
        <p:spPr bwMode="auto">
          <a:xfrm>
            <a:off x="1700213" y="4419600"/>
            <a:ext cx="433387"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a:latin typeface="Times New Roman" pitchFamily="18" charset="0"/>
                <a:cs typeface="Times New Roman" pitchFamily="18" charset="0"/>
              </a:rPr>
              <a:t>d</a:t>
            </a:r>
          </a:p>
        </p:txBody>
      </p:sp>
      <p:sp>
        <p:nvSpPr>
          <p:cNvPr id="8" name="Text Box 6"/>
          <p:cNvSpPr txBox="1">
            <a:spLocks noChangeArrowheads="1"/>
          </p:cNvSpPr>
          <p:nvPr/>
        </p:nvSpPr>
        <p:spPr bwMode="auto">
          <a:xfrm>
            <a:off x="1878013" y="4648200"/>
            <a:ext cx="1296987"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latin typeface="Times New Roman" pitchFamily="18" charset="0"/>
                <a:cs typeface="Times New Roman" pitchFamily="18" charset="0"/>
              </a:rPr>
              <a:t>O</a:t>
            </a:r>
            <a:r>
              <a:rPr lang="en-US" altLang="en-US" sz="2000" b="1" baseline="-25000">
                <a:latin typeface="Times New Roman" pitchFamily="18" charset="0"/>
                <a:cs typeface="Times New Roman" pitchFamily="18" charset="0"/>
              </a:rPr>
              <a:t>2</a:t>
            </a:r>
            <a:r>
              <a:rPr lang="en-US" altLang="en-US" sz="2000" b="1">
                <a:latin typeface="Times New Roman" pitchFamily="18" charset="0"/>
                <a:cs typeface="Times New Roman" pitchFamily="18" charset="0"/>
              </a:rPr>
              <a:t> / kk</a:t>
            </a:r>
          </a:p>
        </p:txBody>
      </p:sp>
      <p:sp>
        <p:nvSpPr>
          <p:cNvPr id="9" name="Text Box 7"/>
          <p:cNvSpPr txBox="1">
            <a:spLocks noChangeArrowheads="1"/>
          </p:cNvSpPr>
          <p:nvPr/>
        </p:nvSpPr>
        <p:spPr bwMode="auto">
          <a:xfrm>
            <a:off x="2844800" y="4652963"/>
            <a:ext cx="4333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400" b="1" i="1">
                <a:latin typeface="Times New Roman" pitchFamily="18" charset="0"/>
                <a:cs typeface="Times New Roman" pitchFamily="18" charset="0"/>
              </a:rPr>
              <a:t>=</a:t>
            </a:r>
          </a:p>
        </p:txBody>
      </p:sp>
      <p:sp>
        <p:nvSpPr>
          <p:cNvPr id="10" name="Text Box 8"/>
          <p:cNvSpPr txBox="1">
            <a:spLocks noChangeArrowheads="1"/>
          </p:cNvSpPr>
          <p:nvPr/>
        </p:nvSpPr>
        <p:spPr bwMode="auto">
          <a:xfrm>
            <a:off x="4724400" y="4343400"/>
            <a:ext cx="81280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a:latin typeface="Times New Roman" pitchFamily="18" charset="0"/>
                <a:cs typeface="Times New Roman" pitchFamily="18" charset="0"/>
              </a:rPr>
              <a:t>32</a:t>
            </a:r>
          </a:p>
        </p:txBody>
      </p:sp>
      <p:sp>
        <p:nvSpPr>
          <p:cNvPr id="11" name="Line 9"/>
          <p:cNvSpPr>
            <a:spLocks noChangeShapeType="1"/>
          </p:cNvSpPr>
          <p:nvPr/>
        </p:nvSpPr>
        <p:spPr bwMode="auto">
          <a:xfrm>
            <a:off x="3276600" y="4868863"/>
            <a:ext cx="8636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0"/>
          <p:cNvSpPr txBox="1">
            <a:spLocks noChangeArrowheads="1"/>
          </p:cNvSpPr>
          <p:nvPr/>
        </p:nvSpPr>
        <p:spPr bwMode="auto">
          <a:xfrm>
            <a:off x="4699000" y="4962525"/>
            <a:ext cx="101600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latin typeface="Times New Roman" pitchFamily="18" charset="0"/>
                <a:cs typeface="Times New Roman" pitchFamily="18" charset="0"/>
              </a:rPr>
              <a:t>29</a:t>
            </a:r>
          </a:p>
        </p:txBody>
      </p:sp>
      <p:sp>
        <p:nvSpPr>
          <p:cNvPr id="13" name="Text Box 12"/>
          <p:cNvSpPr txBox="1">
            <a:spLocks noChangeArrowheads="1"/>
          </p:cNvSpPr>
          <p:nvPr/>
        </p:nvSpPr>
        <p:spPr bwMode="auto">
          <a:xfrm>
            <a:off x="5383213" y="4572000"/>
            <a:ext cx="1550987"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a:latin typeface="Times New Roman" pitchFamily="18" charset="0"/>
                <a:cs typeface="Times New Roman" pitchFamily="18" charset="0"/>
              </a:rPr>
              <a:t>= 1,1</a:t>
            </a:r>
          </a:p>
        </p:txBody>
      </p:sp>
      <p:sp>
        <p:nvSpPr>
          <p:cNvPr id="14" name="Text Box 13"/>
          <p:cNvSpPr txBox="1">
            <a:spLocks noChangeArrowheads="1"/>
          </p:cNvSpPr>
          <p:nvPr/>
        </p:nvSpPr>
        <p:spPr bwMode="auto">
          <a:xfrm>
            <a:off x="611188" y="5400675"/>
            <a:ext cx="568960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b="1" dirty="0">
                <a:solidFill>
                  <a:srgbClr val="FF0000"/>
                </a:solidFill>
                <a:latin typeface="Times New Roman" pitchFamily="18" charset="0"/>
                <a:cs typeface="Times New Roman" pitchFamily="18" charset="0"/>
              </a:rPr>
              <a:t>- Khí oxi nặng hơn không khí</a:t>
            </a:r>
          </a:p>
        </p:txBody>
      </p:sp>
      <p:sp>
        <p:nvSpPr>
          <p:cNvPr id="15" name="Line 9"/>
          <p:cNvSpPr>
            <a:spLocks noChangeShapeType="1"/>
          </p:cNvSpPr>
          <p:nvPr/>
        </p:nvSpPr>
        <p:spPr bwMode="auto">
          <a:xfrm>
            <a:off x="4443413" y="4876800"/>
            <a:ext cx="8636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15"/>
          <p:cNvSpPr txBox="1">
            <a:spLocks noChangeArrowheads="1"/>
          </p:cNvSpPr>
          <p:nvPr/>
        </p:nvSpPr>
        <p:spPr bwMode="auto">
          <a:xfrm>
            <a:off x="3352800" y="4267200"/>
            <a:ext cx="914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latin typeface="Times New Roman" pitchFamily="18" charset="0"/>
                <a:cs typeface="Times New Roman" pitchFamily="18" charset="0"/>
              </a:rPr>
              <a:t>M</a:t>
            </a:r>
            <a:r>
              <a:rPr lang="en-US" altLang="en-US" sz="2800" b="1" baseline="-25000">
                <a:latin typeface="Times New Roman" pitchFamily="18" charset="0"/>
                <a:cs typeface="Times New Roman" pitchFamily="18" charset="0"/>
              </a:rPr>
              <a:t>O</a:t>
            </a:r>
            <a:r>
              <a:rPr lang="en-US" altLang="en-US" sz="2800" b="1">
                <a:latin typeface="Times New Roman" pitchFamily="18" charset="0"/>
                <a:cs typeface="Times New Roman" pitchFamily="18" charset="0"/>
              </a:rPr>
              <a:t> </a:t>
            </a:r>
          </a:p>
        </p:txBody>
      </p:sp>
      <p:sp>
        <p:nvSpPr>
          <p:cNvPr id="17" name="TextBox 16"/>
          <p:cNvSpPr txBox="1">
            <a:spLocks noChangeArrowheads="1"/>
          </p:cNvSpPr>
          <p:nvPr/>
        </p:nvSpPr>
        <p:spPr bwMode="auto">
          <a:xfrm>
            <a:off x="3352800" y="4876800"/>
            <a:ext cx="685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latin typeface="Times New Roman" pitchFamily="18" charset="0"/>
                <a:cs typeface="Times New Roman" pitchFamily="18" charset="0"/>
              </a:rPr>
              <a:t>29</a:t>
            </a:r>
          </a:p>
        </p:txBody>
      </p:sp>
      <p:sp>
        <p:nvSpPr>
          <p:cNvPr id="18" name="TextBox 17"/>
          <p:cNvSpPr txBox="1">
            <a:spLocks noChangeArrowheads="1"/>
          </p:cNvSpPr>
          <p:nvPr/>
        </p:nvSpPr>
        <p:spPr bwMode="auto">
          <a:xfrm>
            <a:off x="3886200" y="4495800"/>
            <a:ext cx="381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000" b="1">
                <a:latin typeface="Times New Roman" pitchFamily="18" charset="0"/>
                <a:cs typeface="Times New Roman" pitchFamily="18" charset="0"/>
              </a:rPr>
              <a:t>2</a:t>
            </a:r>
          </a:p>
        </p:txBody>
      </p:sp>
      <p:sp>
        <p:nvSpPr>
          <p:cNvPr id="19" name="Text Box 7"/>
          <p:cNvSpPr txBox="1">
            <a:spLocks noChangeArrowheads="1"/>
          </p:cNvSpPr>
          <p:nvPr/>
        </p:nvSpPr>
        <p:spPr bwMode="auto">
          <a:xfrm>
            <a:off x="4138613" y="4648200"/>
            <a:ext cx="4333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400" i="1">
                <a:latin typeface="Times New Roman" pitchFamily="18" charset="0"/>
                <a:cs typeface="Times New Roman" pitchFamily="18" charset="0"/>
              </a:rPr>
              <a:t>=</a:t>
            </a:r>
          </a:p>
        </p:txBody>
      </p:sp>
    </p:spTree>
    <p:extLst>
      <p:ext uri="{BB962C8B-B14F-4D97-AF65-F5344CB8AC3E}">
        <p14:creationId xmlns="" xmlns:p14="http://schemas.microsoft.com/office/powerpoint/2010/main" val="29778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1" end="1"/>
                                            </p:txEl>
                                          </p:spTgt>
                                        </p:tgtEl>
                                        <p:attrNameLst>
                                          <p:attrName>fill.type</p:attrName>
                                        </p:attrNameLst>
                                      </p:cBhvr>
                                      <p:to>
                                        <p:strVal val="solid"/>
                                      </p:to>
                                    </p:set>
                                  </p:childTnLst>
                                </p:cTn>
                              </p:par>
                            </p:childTnLst>
                          </p:cTn>
                        </p:par>
                        <p:par>
                          <p:cTn id="16" fill="hold">
                            <p:stCondLst>
                              <p:cond delay="20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9"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2" end="2"/>
                                            </p:txEl>
                                          </p:spTgt>
                                        </p:tgtEl>
                                        <p:attrNameLst>
                                          <p:attrName>fill.type</p:attrName>
                                        </p:attrNameLst>
                                      </p:cBhvr>
                                      <p:to>
                                        <p:strVal val="solid"/>
                                      </p:to>
                                    </p:set>
                                  </p:childTnLst>
                                </p:cTn>
                              </p:par>
                            </p:childTnLst>
                          </p:cTn>
                        </p:par>
                        <p:par>
                          <p:cTn id="22" fill="hold">
                            <p:stCondLst>
                              <p:cond delay="36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5"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4">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5"/>
                                        </p:tgtEl>
                                        <p:attrNameLst>
                                          <p:attrName>style.visibility</p:attrName>
                                        </p:attrNameLst>
                                      </p:cBhvr>
                                      <p:to>
                                        <p:strVal val="visible"/>
                                      </p:to>
                                    </p:set>
                                    <p:anim calcmode="discrete" valueType="clr">
                                      <p:cBhvr override="childStyle">
                                        <p:cTn id="3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
                                        </p:tgtEl>
                                        <p:attrNameLst>
                                          <p:attrName>fillcolor</p:attrName>
                                        </p:attrNameLst>
                                      </p:cBhvr>
                                      <p:tavLst>
                                        <p:tav tm="0">
                                          <p:val>
                                            <p:clrVal>
                                              <a:schemeClr val="accent2"/>
                                            </p:clrVal>
                                          </p:val>
                                        </p:tav>
                                        <p:tav tm="50000">
                                          <p:val>
                                            <p:clrVal>
                                              <a:schemeClr val="hlink"/>
                                            </p:clrVal>
                                          </p:val>
                                        </p:tav>
                                      </p:tavLst>
                                    </p:anim>
                                    <p:set>
                                      <p:cBhvr>
                                        <p:cTn id="34" dur="80"/>
                                        <p:tgtEl>
                                          <p:spTgt spid="5"/>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
                                        </p:tgtEl>
                                        <p:attrNameLst>
                                          <p:attrName>style.visibility</p:attrName>
                                        </p:attrNameLst>
                                      </p:cBhvr>
                                      <p:to>
                                        <p:strVal val="visible"/>
                                      </p:to>
                                    </p:set>
                                    <p:anim calcmode="discrete" valueType="clr">
                                      <p:cBhvr override="childStyle">
                                        <p:cTn id="3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
                                        </p:tgtEl>
                                        <p:attrNameLst>
                                          <p:attrName>fillcolor</p:attrName>
                                        </p:attrNameLst>
                                      </p:cBhvr>
                                      <p:tavLst>
                                        <p:tav tm="0">
                                          <p:val>
                                            <p:clrVal>
                                              <a:schemeClr val="accent2"/>
                                            </p:clrVal>
                                          </p:val>
                                        </p:tav>
                                        <p:tav tm="50000">
                                          <p:val>
                                            <p:clrVal>
                                              <a:schemeClr val="hlink"/>
                                            </p:clrVal>
                                          </p:val>
                                        </p:tav>
                                      </p:tavLst>
                                    </p:anim>
                                    <p:set>
                                      <p:cBhvr>
                                        <p:cTn id="41" dur="80"/>
                                        <p:tgtEl>
                                          <p:spTgt spid="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7"/>
                                        </p:tgtEl>
                                        <p:attrNameLst>
                                          <p:attrName>style.visibility</p:attrName>
                                        </p:attrNameLst>
                                      </p:cBhvr>
                                      <p:to>
                                        <p:strVal val="visible"/>
                                      </p:to>
                                    </p:set>
                                    <p:anim calcmode="discrete" valueType="clr">
                                      <p:cBhvr override="childStyle">
                                        <p:cTn id="4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
                                        </p:tgtEl>
                                        <p:attrNameLst>
                                          <p:attrName>fillcolor</p:attrName>
                                        </p:attrNameLst>
                                      </p:cBhvr>
                                      <p:tavLst>
                                        <p:tav tm="0">
                                          <p:val>
                                            <p:clrVal>
                                              <a:schemeClr val="accent2"/>
                                            </p:clrVal>
                                          </p:val>
                                        </p:tav>
                                        <p:tav tm="50000">
                                          <p:val>
                                            <p:clrVal>
                                              <a:schemeClr val="hlink"/>
                                            </p:clrVal>
                                          </p:val>
                                        </p:tav>
                                      </p:tavLst>
                                    </p:anim>
                                    <p:set>
                                      <p:cBhvr>
                                        <p:cTn id="48" dur="80"/>
                                        <p:tgtEl>
                                          <p:spTgt spid="7"/>
                                        </p:tgtEl>
                                        <p:attrNameLst>
                                          <p:attrName>fill.type</p:attrName>
                                        </p:attrNameLst>
                                      </p:cBhvr>
                                      <p:to>
                                        <p:strVal val="solid"/>
                                      </p:to>
                                    </p:set>
                                  </p:childTnLst>
                                </p:cTn>
                              </p:par>
                            </p:childTnLst>
                          </p:cTn>
                        </p:par>
                        <p:par>
                          <p:cTn id="49" fill="hold">
                            <p:stCondLst>
                              <p:cond delay="8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8"/>
                                        </p:tgtEl>
                                        <p:attrNameLst>
                                          <p:attrName>style.visibility</p:attrName>
                                        </p:attrNameLst>
                                      </p:cBhvr>
                                      <p:to>
                                        <p:strVal val="visible"/>
                                      </p:to>
                                    </p:set>
                                    <p:anim calcmode="discrete" valueType="clr">
                                      <p:cBhvr override="childStyle">
                                        <p:cTn id="5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8"/>
                                        </p:tgtEl>
                                        <p:attrNameLst>
                                          <p:attrName>fillcolor</p:attrName>
                                        </p:attrNameLst>
                                      </p:cBhvr>
                                      <p:tavLst>
                                        <p:tav tm="0">
                                          <p:val>
                                            <p:clrVal>
                                              <a:schemeClr val="accent2"/>
                                            </p:clrVal>
                                          </p:val>
                                        </p:tav>
                                        <p:tav tm="50000">
                                          <p:val>
                                            <p:clrVal>
                                              <a:schemeClr val="hlink"/>
                                            </p:clrVal>
                                          </p:val>
                                        </p:tav>
                                      </p:tavLst>
                                    </p:anim>
                                    <p:set>
                                      <p:cBhvr>
                                        <p:cTn id="54" dur="80"/>
                                        <p:tgtEl>
                                          <p:spTgt spid="8"/>
                                        </p:tgtEl>
                                        <p:attrNameLst>
                                          <p:attrName>fill.type</p:attrName>
                                        </p:attrNameLst>
                                      </p:cBhvr>
                                      <p:to>
                                        <p:strVal val="solid"/>
                                      </p:to>
                                    </p:set>
                                  </p:childTnLst>
                                </p:cTn>
                              </p:par>
                            </p:childTnLst>
                          </p:cTn>
                        </p:par>
                        <p:par>
                          <p:cTn id="55" fill="hold">
                            <p:stCondLst>
                              <p:cond delay="32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9"/>
                                        </p:tgtEl>
                                        <p:attrNameLst>
                                          <p:attrName>style.visibility</p:attrName>
                                        </p:attrNameLst>
                                      </p:cBhvr>
                                      <p:to>
                                        <p:strVal val="visible"/>
                                      </p:to>
                                    </p:set>
                                    <p:anim calcmode="discrete" valueType="clr">
                                      <p:cBhvr override="childStyle">
                                        <p:cTn id="5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
                                        </p:tgtEl>
                                        <p:attrNameLst>
                                          <p:attrName>fillcolor</p:attrName>
                                        </p:attrNameLst>
                                      </p:cBhvr>
                                      <p:tavLst>
                                        <p:tav tm="0">
                                          <p:val>
                                            <p:clrVal>
                                              <a:schemeClr val="accent2"/>
                                            </p:clrVal>
                                          </p:val>
                                        </p:tav>
                                        <p:tav tm="50000">
                                          <p:val>
                                            <p:clrVal>
                                              <a:schemeClr val="hlink"/>
                                            </p:clrVal>
                                          </p:val>
                                        </p:tav>
                                      </p:tavLst>
                                    </p:anim>
                                    <p:set>
                                      <p:cBhvr>
                                        <p:cTn id="60" dur="80"/>
                                        <p:tgtEl>
                                          <p:spTgt spid="9"/>
                                        </p:tgtEl>
                                        <p:attrNameLst>
                                          <p:attrName>fill.type</p:attrName>
                                        </p:attrNameLst>
                                      </p:cBhvr>
                                      <p:to>
                                        <p:strVal val="solid"/>
                                      </p:to>
                                    </p:set>
                                  </p:childTnLst>
                                </p:cTn>
                              </p:par>
                              <p:par>
                                <p:cTn id="61" presetID="21"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heel(1)">
                                      <p:cBhvr>
                                        <p:cTn id="63" dur="20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2320"/>
                            </p:stCondLst>
                            <p:childTnLst>
                              <p:par>
                                <p:cTn id="68" presetID="5" presetClass="entr" presetSubtype="1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checkerboard(across)">
                                      <p:cBhvr>
                                        <p:cTn id="70" dur="500"/>
                                        <p:tgtEl>
                                          <p:spTgt spid="1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childTnLst>
                          </p:cTn>
                        </p:par>
                        <p:par>
                          <p:cTn id="74" fill="hold">
                            <p:stCondLst>
                              <p:cond delay="282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19"/>
                                        </p:tgtEl>
                                        <p:attrNameLst>
                                          <p:attrName>style.visibility</p:attrName>
                                        </p:attrNameLst>
                                      </p:cBhvr>
                                      <p:to>
                                        <p:strVal val="visible"/>
                                      </p:to>
                                    </p:set>
                                    <p:anim calcmode="discrete" valueType="clr">
                                      <p:cBhvr override="childStyle">
                                        <p:cTn id="7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9"/>
                                        </p:tgtEl>
                                        <p:attrNameLst>
                                          <p:attrName>fillcolor</p:attrName>
                                        </p:attrNameLst>
                                      </p:cBhvr>
                                      <p:tavLst>
                                        <p:tav tm="0">
                                          <p:val>
                                            <p:clrVal>
                                              <a:schemeClr val="accent2"/>
                                            </p:clrVal>
                                          </p:val>
                                        </p:tav>
                                        <p:tav tm="50000">
                                          <p:val>
                                            <p:clrVal>
                                              <a:schemeClr val="hlink"/>
                                            </p:clrVal>
                                          </p:val>
                                        </p:tav>
                                      </p:tavLst>
                                    </p:anim>
                                    <p:set>
                                      <p:cBhvr>
                                        <p:cTn id="79" dur="80"/>
                                        <p:tgtEl>
                                          <p:spTgt spid="19"/>
                                        </p:tgtEl>
                                        <p:attrNameLst>
                                          <p:attrName>fill.type</p:attrName>
                                        </p:attrNameLst>
                                      </p:cBhvr>
                                      <p:to>
                                        <p:strVal val="solid"/>
                                      </p:to>
                                    </p:set>
                                  </p:childTnLst>
                                </p:cTn>
                              </p:par>
                            </p:childTnLst>
                          </p:cTn>
                        </p:par>
                        <p:par>
                          <p:cTn id="80" fill="hold">
                            <p:stCondLst>
                              <p:cond delay="2900"/>
                            </p:stCondLst>
                            <p:childTnLst>
                              <p:par>
                                <p:cTn id="81" presetID="27" presetClass="entr" presetSubtype="0" fill="hold" grpId="0" nodeType="afterEffect">
                                  <p:stCondLst>
                                    <p:cond delay="0"/>
                                  </p:stCondLst>
                                  <p:iterate type="lt">
                                    <p:tmPct val="50000"/>
                                  </p:iterate>
                                  <p:childTnLst>
                                    <p:set>
                                      <p:cBhvr>
                                        <p:cTn id="82" dur="1" fill="hold">
                                          <p:stCondLst>
                                            <p:cond delay="0"/>
                                          </p:stCondLst>
                                        </p:cTn>
                                        <p:tgtEl>
                                          <p:spTgt spid="10"/>
                                        </p:tgtEl>
                                        <p:attrNameLst>
                                          <p:attrName>style.visibility</p:attrName>
                                        </p:attrNameLst>
                                      </p:cBhvr>
                                      <p:to>
                                        <p:strVal val="visible"/>
                                      </p:to>
                                    </p:set>
                                    <p:anim calcmode="discrete" valueType="clr">
                                      <p:cBhvr override="childStyle">
                                        <p:cTn id="8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10"/>
                                        </p:tgtEl>
                                        <p:attrNameLst>
                                          <p:attrName>fillcolor</p:attrName>
                                        </p:attrNameLst>
                                      </p:cBhvr>
                                      <p:tavLst>
                                        <p:tav tm="0">
                                          <p:val>
                                            <p:clrVal>
                                              <a:schemeClr val="accent2"/>
                                            </p:clrVal>
                                          </p:val>
                                        </p:tav>
                                        <p:tav tm="50000">
                                          <p:val>
                                            <p:clrVal>
                                              <a:schemeClr val="hlink"/>
                                            </p:clrVal>
                                          </p:val>
                                        </p:tav>
                                      </p:tavLst>
                                    </p:anim>
                                    <p:set>
                                      <p:cBhvr>
                                        <p:cTn id="85" dur="80"/>
                                        <p:tgtEl>
                                          <p:spTgt spid="10"/>
                                        </p:tgtEl>
                                        <p:attrNameLst>
                                          <p:attrName>fill.type</p:attrName>
                                        </p:attrNameLst>
                                      </p:cBhvr>
                                      <p:to>
                                        <p:strVal val="solid"/>
                                      </p:to>
                                    </p:set>
                                  </p:childTnLst>
                                </p:cTn>
                              </p:par>
                            </p:childTnLst>
                          </p:cTn>
                        </p:par>
                        <p:par>
                          <p:cTn id="86" fill="hold">
                            <p:stCondLst>
                              <p:cond delay="3020"/>
                            </p:stCondLst>
                            <p:childTnLst>
                              <p:par>
                                <p:cTn id="87" presetID="5" presetClass="entr" presetSubtype="1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checkerboard(across)">
                                      <p:cBhvr>
                                        <p:cTn id="89" dur="500"/>
                                        <p:tgtEl>
                                          <p:spTgt spid="15"/>
                                        </p:tgtEl>
                                      </p:cBhvr>
                                    </p:animEffect>
                                  </p:childTnLst>
                                </p:cTn>
                              </p:par>
                            </p:childTnLst>
                          </p:cTn>
                        </p:par>
                        <p:par>
                          <p:cTn id="90" fill="hold">
                            <p:stCondLst>
                              <p:cond delay="3520"/>
                            </p:stCondLst>
                            <p:childTnLst>
                              <p:par>
                                <p:cTn id="91" presetID="27" presetClass="entr" presetSubtype="0" fill="hold" grpId="0" nodeType="afterEffect">
                                  <p:stCondLst>
                                    <p:cond delay="0"/>
                                  </p:stCondLst>
                                  <p:iterate type="lt">
                                    <p:tmPct val="50000"/>
                                  </p:iterate>
                                  <p:childTnLst>
                                    <p:set>
                                      <p:cBhvr>
                                        <p:cTn id="92" dur="1" fill="hold">
                                          <p:stCondLst>
                                            <p:cond delay="0"/>
                                          </p:stCondLst>
                                        </p:cTn>
                                        <p:tgtEl>
                                          <p:spTgt spid="12"/>
                                        </p:tgtEl>
                                        <p:attrNameLst>
                                          <p:attrName>style.visibility</p:attrName>
                                        </p:attrNameLst>
                                      </p:cBhvr>
                                      <p:to>
                                        <p:strVal val="visible"/>
                                      </p:to>
                                    </p:set>
                                    <p:anim calcmode="discrete" valueType="clr">
                                      <p:cBhvr override="childStyle">
                                        <p:cTn id="9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12"/>
                                        </p:tgtEl>
                                        <p:attrNameLst>
                                          <p:attrName>fillcolor</p:attrName>
                                        </p:attrNameLst>
                                      </p:cBhvr>
                                      <p:tavLst>
                                        <p:tav tm="0">
                                          <p:val>
                                            <p:clrVal>
                                              <a:schemeClr val="accent2"/>
                                            </p:clrVal>
                                          </p:val>
                                        </p:tav>
                                        <p:tav tm="50000">
                                          <p:val>
                                            <p:clrVal>
                                              <a:schemeClr val="hlink"/>
                                            </p:clrVal>
                                          </p:val>
                                        </p:tav>
                                      </p:tavLst>
                                    </p:anim>
                                    <p:set>
                                      <p:cBhvr>
                                        <p:cTn id="95" dur="80"/>
                                        <p:tgtEl>
                                          <p:spTgt spid="12"/>
                                        </p:tgtEl>
                                        <p:attrNameLst>
                                          <p:attrName>fill.type</p:attrName>
                                        </p:attrNameLst>
                                      </p:cBhvr>
                                      <p:to>
                                        <p:strVal val="solid"/>
                                      </p:to>
                                    </p:set>
                                  </p:childTnLst>
                                </p:cTn>
                              </p:par>
                            </p:childTnLst>
                          </p:cTn>
                        </p:par>
                        <p:par>
                          <p:cTn id="96" fill="hold">
                            <p:stCondLst>
                              <p:cond delay="3640"/>
                            </p:stCondLst>
                            <p:childTnLst>
                              <p:par>
                                <p:cTn id="97" presetID="27" presetClass="entr" presetSubtype="0" fill="hold" grpId="0" nodeType="afterEffect">
                                  <p:stCondLst>
                                    <p:cond delay="0"/>
                                  </p:stCondLst>
                                  <p:iterate type="lt">
                                    <p:tmPct val="50000"/>
                                  </p:iterate>
                                  <p:childTnLst>
                                    <p:set>
                                      <p:cBhvr>
                                        <p:cTn id="98" dur="1" fill="hold">
                                          <p:stCondLst>
                                            <p:cond delay="0"/>
                                          </p:stCondLst>
                                        </p:cTn>
                                        <p:tgtEl>
                                          <p:spTgt spid="13"/>
                                        </p:tgtEl>
                                        <p:attrNameLst>
                                          <p:attrName>style.visibility</p:attrName>
                                        </p:attrNameLst>
                                      </p:cBhvr>
                                      <p:to>
                                        <p:strVal val="visible"/>
                                      </p:to>
                                    </p:set>
                                    <p:anim calcmode="discrete" valueType="clr">
                                      <p:cBhvr override="childStyle">
                                        <p:cTn id="9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13"/>
                                        </p:tgtEl>
                                        <p:attrNameLst>
                                          <p:attrName>fillcolor</p:attrName>
                                        </p:attrNameLst>
                                      </p:cBhvr>
                                      <p:tavLst>
                                        <p:tav tm="0">
                                          <p:val>
                                            <p:clrVal>
                                              <a:schemeClr val="accent2"/>
                                            </p:clrVal>
                                          </p:val>
                                        </p:tav>
                                        <p:tav tm="50000">
                                          <p:val>
                                            <p:clrVal>
                                              <a:schemeClr val="hlink"/>
                                            </p:clrVal>
                                          </p:val>
                                        </p:tav>
                                      </p:tavLst>
                                    </p:anim>
                                    <p:set>
                                      <p:cBhvr>
                                        <p:cTn id="101" dur="80"/>
                                        <p:tgtEl>
                                          <p:spTgt spid="13"/>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27" presetClass="entr" presetSubtype="0" fill="hold" grpId="0" nodeType="clickEffect">
                                  <p:stCondLst>
                                    <p:cond delay="0"/>
                                  </p:stCondLst>
                                  <p:iterate type="lt">
                                    <p:tmPct val="50000"/>
                                  </p:iterate>
                                  <p:childTnLst>
                                    <p:set>
                                      <p:cBhvr>
                                        <p:cTn id="105" dur="1" fill="hold">
                                          <p:stCondLst>
                                            <p:cond delay="0"/>
                                          </p:stCondLst>
                                        </p:cTn>
                                        <p:tgtEl>
                                          <p:spTgt spid="14"/>
                                        </p:tgtEl>
                                        <p:attrNameLst>
                                          <p:attrName>style.visibility</p:attrName>
                                        </p:attrNameLst>
                                      </p:cBhvr>
                                      <p:to>
                                        <p:strVal val="visible"/>
                                      </p:to>
                                    </p:set>
                                    <p:anim calcmode="discrete" valueType="clr">
                                      <p:cBhvr override="childStyle">
                                        <p:cTn id="10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14"/>
                                        </p:tgtEl>
                                        <p:attrNameLst>
                                          <p:attrName>fillcolor</p:attrName>
                                        </p:attrNameLst>
                                      </p:cBhvr>
                                      <p:tavLst>
                                        <p:tav tm="0">
                                          <p:val>
                                            <p:clrVal>
                                              <a:schemeClr val="accent2"/>
                                            </p:clrVal>
                                          </p:val>
                                        </p:tav>
                                        <p:tav tm="50000">
                                          <p:val>
                                            <p:clrVal>
                                              <a:schemeClr val="hlink"/>
                                            </p:clrVal>
                                          </p:val>
                                        </p:tav>
                                      </p:tavLst>
                                    </p:anim>
                                    <p:set>
                                      <p:cBhvr>
                                        <p:cTn id="108"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p:bldP spid="13" grpId="0"/>
      <p:bldP spid="14" grpId="0"/>
      <p:bldP spid="15" grpId="0" animBg="1"/>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495800" y="304800"/>
            <a:ext cx="4051362" cy="3931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381000" y="381000"/>
            <a:ext cx="3810000" cy="38100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latin typeface="Times New Roman" pitchFamily="18" charset="0"/>
                <a:cs typeface="Times New Roman" pitchFamily="18" charset="0"/>
              </a:rPr>
              <a:t>Quan sát ống </a:t>
            </a:r>
          </a:p>
          <a:p>
            <a:pPr algn="ctr"/>
            <a:r>
              <a:rPr lang="vi-VN" sz="3200" b="1" dirty="0">
                <a:latin typeface="Times New Roman" pitchFamily="18" charset="0"/>
                <a:cs typeface="Times New Roman" pitchFamily="18" charset="0"/>
              </a:rPr>
              <a:t>nghiệm đựng</a:t>
            </a:r>
          </a:p>
          <a:p>
            <a:pPr algn="ctr"/>
            <a:r>
              <a:rPr lang="vi-VN" sz="3200" b="1" dirty="0">
                <a:latin typeface="Times New Roman" pitchFamily="18" charset="0"/>
                <a:cs typeface="Times New Roman" pitchFamily="18" charset="0"/>
              </a:rPr>
              <a:t> khí oxi lỏng </a:t>
            </a:r>
          </a:p>
          <a:p>
            <a:pPr algn="ctr"/>
            <a:r>
              <a:rPr lang="vi-VN" sz="3200" b="1" dirty="0">
                <a:latin typeface="Times New Roman" pitchFamily="18" charset="0"/>
                <a:cs typeface="Times New Roman" pitchFamily="18" charset="0"/>
              </a:rPr>
              <a:t>ở hình bên</a:t>
            </a:r>
          </a:p>
          <a:p>
            <a:pPr algn="ctr"/>
            <a:r>
              <a:rPr lang="vi-VN" sz="3200" b="1" dirty="0">
                <a:latin typeface="Times New Roman" pitchFamily="18" charset="0"/>
                <a:cs typeface="Times New Roman" pitchFamily="18" charset="0"/>
              </a:rPr>
              <a:t>và nhận xét </a:t>
            </a:r>
          </a:p>
          <a:p>
            <a:pPr algn="ctr"/>
            <a:r>
              <a:rPr lang="vi-VN" sz="3200" b="1" dirty="0">
                <a:latin typeface="Times New Roman" pitchFamily="18" charset="0"/>
                <a:cs typeface="Times New Roman" pitchFamily="18" charset="0"/>
              </a:rPr>
              <a:t>màu sắc</a:t>
            </a:r>
            <a:endParaRPr lang="en-US" sz="3200" b="1" dirty="0">
              <a:latin typeface="Times New Roman" pitchFamily="18" charset="0"/>
              <a:cs typeface="Times New Roman" pitchFamily="18" charset="0"/>
            </a:endParaRPr>
          </a:p>
        </p:txBody>
      </p:sp>
      <p:sp>
        <p:nvSpPr>
          <p:cNvPr id="8" name="Horizontal Scroll 7"/>
          <p:cNvSpPr/>
          <p:nvPr/>
        </p:nvSpPr>
        <p:spPr>
          <a:xfrm>
            <a:off x="381000" y="4468091"/>
            <a:ext cx="8001000" cy="2176272"/>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r>
              <a:rPr lang="en-US" sz="3200" dirty="0" smtClean="0">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a:t>
            </a:r>
            <a:r>
              <a:rPr lang="en-US" sz="3600" b="1" dirty="0" err="1" smtClean="0">
                <a:solidFill>
                  <a:schemeClr val="tx1"/>
                </a:solidFill>
                <a:latin typeface="Times New Roman" pitchFamily="18" charset="0"/>
                <a:cs typeface="Times New Roman" pitchFamily="18" charset="0"/>
              </a:rPr>
              <a:t>Oxi</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hóa</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lỏng</a:t>
            </a:r>
            <a:r>
              <a:rPr lang="en-US" sz="3600" b="1" dirty="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ở  -183 ℃</a:t>
            </a:r>
            <a:endParaRPr lang="en-US" sz="3600" b="1" dirty="0">
              <a:solidFill>
                <a:schemeClr val="tx1"/>
              </a:solidFill>
              <a:latin typeface="Times New Roman" pitchFamily="18" charset="0"/>
              <a:cs typeface="Times New Roman" pitchFamily="18" charset="0"/>
            </a:endParaRPr>
          </a:p>
          <a:p>
            <a:r>
              <a:rPr lang="en-US" sz="3600" b="1" dirty="0">
                <a:solidFill>
                  <a:schemeClr val="tx1"/>
                </a:solidFill>
                <a:latin typeface="Times New Roman" pitchFamily="18" charset="0"/>
                <a:cs typeface="Times New Roman" pitchFamily="18" charset="0"/>
              </a:rPr>
              <a:t>-</a:t>
            </a:r>
            <a:r>
              <a:rPr lang="en-US" sz="3600" b="1" dirty="0" smtClean="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Oxi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lỏng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có</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màu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xanh</a:t>
            </a:r>
            <a:r>
              <a:rPr lang="en-US" sz="3600" b="1" dirty="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nhạt</a:t>
            </a:r>
            <a:r>
              <a:rPr lang="en-US" sz="3600" b="1" dirty="0" smtClean="0">
                <a:solidFill>
                  <a:schemeClr val="tx1"/>
                </a:solidFill>
                <a:latin typeface="Times New Roman" pitchFamily="18" charset="0"/>
                <a:cs typeface="Times New Roman" pitchFamily="18" charset="0"/>
              </a:rPr>
              <a:t>.</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772967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dirty="0" smtClean="0">
                <a:solidFill>
                  <a:srgbClr val="FF0000"/>
                </a:solidFill>
                <a:latin typeface="Times New Roman" pitchFamily="18" charset="0"/>
                <a:cs typeface="Times New Roman" pitchFamily="18" charset="0"/>
              </a:rPr>
              <a:t>3.</a:t>
            </a:r>
            <a:r>
              <a:rPr lang="en-US" sz="3600" u="sng" dirty="0" smtClean="0">
                <a:solidFill>
                  <a:srgbClr val="FF0000"/>
                </a:solidFill>
                <a:latin typeface="Times New Roman" pitchFamily="18" charset="0"/>
                <a:cs typeface="Times New Roman" pitchFamily="18" charset="0"/>
              </a:rPr>
              <a:t>Kết </a:t>
            </a:r>
            <a:r>
              <a:rPr lang="en-US" sz="3600" u="sng" dirty="0" err="1" smtClean="0">
                <a:solidFill>
                  <a:srgbClr val="FF0000"/>
                </a:solidFill>
                <a:latin typeface="Times New Roman" pitchFamily="18" charset="0"/>
                <a:cs typeface="Times New Roman" pitchFamily="18" charset="0"/>
              </a:rPr>
              <a:t>luận</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noFill/>
        </p:spPr>
        <p:txBody>
          <a:bodyPr>
            <a:normAutofit/>
          </a:bodyPr>
          <a:lstStyle/>
          <a:p>
            <a:pPr>
              <a:buFontTx/>
              <a:buChar char="-"/>
            </a:pPr>
            <a:r>
              <a:rPr lang="en-US" sz="3600" dirty="0" err="1" smtClean="0">
                <a:latin typeface="Times New Roman" pitchFamily="18" charset="0"/>
                <a:cs typeface="Times New Roman" pitchFamily="18" charset="0"/>
              </a:rPr>
              <a:t>Oxi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màu,không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mùi</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Ít</a:t>
            </a:r>
            <a:r>
              <a:rPr lang="en-US" sz="3600" dirty="0" smtClean="0">
                <a:latin typeface="Times New Roman" pitchFamily="18" charset="0"/>
                <a:cs typeface="Times New Roman" pitchFamily="18" charset="0"/>
              </a:rPr>
              <a:t> tan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Nặng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Hóa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lỏng</a:t>
            </a:r>
            <a:r>
              <a:rPr lang="en-US" sz="3600" dirty="0" smtClean="0">
                <a:latin typeface="Times New Roman" pitchFamily="18" charset="0"/>
                <a:cs typeface="Times New Roman" pitchFamily="18" charset="0"/>
              </a:rPr>
              <a:t> ở -183℃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lỏng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nhạt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757482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5400" dirty="0" err="1" smtClean="0">
                <a:solidFill>
                  <a:srgbClr val="FF0000"/>
                </a:solidFill>
                <a:latin typeface="Times New Roman" pitchFamily="18" charset="0"/>
                <a:cs typeface="Times New Roman" pitchFamily="18" charset="0"/>
              </a:rPr>
              <a:t>II.</a:t>
            </a:r>
            <a:r>
              <a:rPr lang="en-US" sz="5400" u="sng" dirty="0" err="1" smtClean="0">
                <a:solidFill>
                  <a:srgbClr val="FF0000"/>
                </a:solidFill>
                <a:latin typeface="Times New Roman" pitchFamily="18" charset="0"/>
                <a:cs typeface="Times New Roman" pitchFamily="18" charset="0"/>
              </a:rPr>
              <a:t>Tính</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chất</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hóa</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học</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noFill/>
        </p:spPr>
        <p:txBody>
          <a:bodyPr>
            <a:normAutofit lnSpcReduction="10000"/>
          </a:bodyPr>
          <a:lstStyle/>
          <a:p>
            <a:pPr marL="0" indent="0">
              <a:buNone/>
            </a:pPr>
            <a:r>
              <a:rPr lang="en-US" sz="3600" u="sng" dirty="0" smtClean="0">
                <a:latin typeface="Times New Roman" pitchFamily="18" charset="0"/>
                <a:cs typeface="Times New Roman" pitchFamily="18" charset="0"/>
              </a:rPr>
              <a:t>1.Tác </a:t>
            </a:r>
            <a:r>
              <a:rPr lang="en-US" sz="3600" u="sng" dirty="0" err="1" smtClean="0">
                <a:latin typeface="Times New Roman" pitchFamily="18" charset="0"/>
                <a:cs typeface="Times New Roman" pitchFamily="18" charset="0"/>
              </a:rPr>
              <a:t>dụng</a:t>
            </a:r>
            <a:r>
              <a:rPr lang="en-US" sz="3600" u="sng" dirty="0" smtClean="0">
                <a:latin typeface="Times New Roman" pitchFamily="18" charset="0"/>
                <a:cs typeface="Times New Roman" pitchFamily="18" charset="0"/>
              </a:rPr>
              <a:t> </a:t>
            </a:r>
            <a:r>
              <a:rPr lang="en-US" sz="3600" u="sng" dirty="0" err="1" smtClean="0">
                <a:latin typeface="Times New Roman" pitchFamily="18" charset="0"/>
                <a:cs typeface="Times New Roman" pitchFamily="18" charset="0"/>
              </a:rPr>
              <a:t>với</a:t>
            </a:r>
            <a:r>
              <a:rPr lang="en-US" sz="3600" u="sng" dirty="0" smtClean="0">
                <a:latin typeface="Times New Roman" pitchFamily="18" charset="0"/>
                <a:cs typeface="Times New Roman" pitchFamily="18" charset="0"/>
              </a:rPr>
              <a:t> phi </a:t>
            </a:r>
            <a:r>
              <a:rPr lang="en-US" sz="3600" u="sng" dirty="0" err="1" smtClean="0">
                <a:latin typeface="Times New Roman" pitchFamily="18" charset="0"/>
                <a:cs typeface="Times New Roman" pitchFamily="18" charset="0"/>
              </a:rPr>
              <a:t>kim</a:t>
            </a:r>
            <a:r>
              <a:rPr lang="en-US" sz="3600" dirty="0" smtClean="0">
                <a:latin typeface="Times New Roman" pitchFamily="18" charset="0"/>
                <a:cs typeface="Times New Roman" pitchFamily="18" charset="0"/>
              </a:rPr>
              <a:t>:</a:t>
            </a:r>
          </a:p>
          <a:p>
            <a:pPr marL="514350" indent="-514350">
              <a:buAutoNum type="alphaLcPeriod"/>
            </a:pPr>
            <a:r>
              <a:rPr lang="en-US" sz="3600" i="1" u="sng" dirty="0" err="1" smtClean="0">
                <a:solidFill>
                  <a:srgbClr val="FF0000"/>
                </a:solidFill>
                <a:latin typeface="Times New Roman" pitchFamily="18" charset="0"/>
                <a:cs typeface="Times New Roman" pitchFamily="18" charset="0"/>
              </a:rPr>
              <a:t>Với</a:t>
            </a:r>
            <a:r>
              <a:rPr lang="en-US" sz="3600" i="1" u="sng" dirty="0" smtClean="0">
                <a:solidFill>
                  <a:srgbClr val="FF0000"/>
                </a:solidFill>
                <a:latin typeface="Times New Roman" pitchFamily="18" charset="0"/>
                <a:cs typeface="Times New Roman" pitchFamily="18" charset="0"/>
              </a:rPr>
              <a:t> </a:t>
            </a:r>
            <a:r>
              <a:rPr lang="en-US" sz="3600" i="1" u="sng" dirty="0" err="1" smtClean="0">
                <a:solidFill>
                  <a:srgbClr val="FF0000"/>
                </a:solidFill>
                <a:latin typeface="Times New Roman" pitchFamily="18" charset="0"/>
                <a:cs typeface="Times New Roman" pitchFamily="18" charset="0"/>
              </a:rPr>
              <a:t>lưu</a:t>
            </a:r>
            <a:r>
              <a:rPr lang="en-US" sz="3600" i="1" u="sng" dirty="0" smtClean="0">
                <a:solidFill>
                  <a:srgbClr val="FF0000"/>
                </a:solidFill>
                <a:latin typeface="Times New Roman" pitchFamily="18" charset="0"/>
                <a:cs typeface="Times New Roman" pitchFamily="18" charset="0"/>
              </a:rPr>
              <a:t> </a:t>
            </a:r>
            <a:r>
              <a:rPr lang="en-US" sz="3600" i="1" u="sng" dirty="0" err="1" smtClean="0">
                <a:solidFill>
                  <a:srgbClr val="FF0000"/>
                </a:solidFill>
                <a:latin typeface="Times New Roman" pitchFamily="18" charset="0"/>
                <a:cs typeface="Times New Roman" pitchFamily="18" charset="0"/>
              </a:rPr>
              <a:t>huỳnh</a:t>
            </a:r>
            <a:r>
              <a:rPr lang="en-US" sz="3600" u="sng" dirty="0" smtClean="0">
                <a:solidFill>
                  <a:srgbClr val="FF0000"/>
                </a:solidFill>
                <a:latin typeface="Times New Roman" pitchFamily="18" charset="0"/>
                <a:cs typeface="Times New Roman" pitchFamily="18" charset="0"/>
              </a:rPr>
              <a:t>:</a:t>
            </a:r>
          </a:p>
          <a:p>
            <a:pPr>
              <a:buFont typeface="Wingdings" pitchFamily="2" charset="2"/>
              <a:buChar char="v"/>
            </a:pPr>
            <a:r>
              <a:rPr lang="en-US" sz="3600"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nghiệm</a:t>
            </a:r>
            <a:endParaRPr lang="en-US" sz="3600" b="1" dirty="0" smtClean="0">
              <a:latin typeface="Times New Roman" pitchFamily="18" charset="0"/>
              <a:cs typeface="Times New Roman" pitchFamily="18" charset="0"/>
            </a:endParaRPr>
          </a:p>
          <a:p>
            <a:pPr>
              <a:buFont typeface="Wingdings" pitchFamily="2" charset="2"/>
              <a:buChar char="§"/>
            </a:pP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muỗng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sắt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huỳnh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cồn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huỳnh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chảy</a:t>
            </a:r>
            <a:r>
              <a:rPr lang="en-US" sz="3600" dirty="0" smtClean="0">
                <a:latin typeface="Times New Roman" pitchFamily="18" charset="0"/>
                <a:cs typeface="Times New Roman" pitchFamily="18" charset="0"/>
              </a:rPr>
              <a:t>.</a:t>
            </a:r>
          </a:p>
          <a:p>
            <a:pPr>
              <a:buFont typeface="Wingdings" pitchFamily="2" charset="2"/>
              <a:buChar char="§"/>
            </a:pP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huỳnh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a:t>
            </a:r>
            <a:r>
              <a:rPr lang="en-US" sz="3600"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0959342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dirty="0" smtClean="0">
                <a:hlinkClick r:id="rId2" action="ppaction://hlinkfile"/>
              </a:rPr>
              <a:t>Đốt cháy lưu huỳnh trong Oxi.mp4</a:t>
            </a:r>
            <a:endParaRPr lang="en-US" dirty="0"/>
          </a:p>
        </p:txBody>
      </p:sp>
    </p:spTree>
    <p:extLst>
      <p:ext uri="{BB962C8B-B14F-4D97-AF65-F5344CB8AC3E}">
        <p14:creationId xmlns="" xmlns:p14="http://schemas.microsoft.com/office/powerpoint/2010/main" val="248541363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noFill/>
        </p:spPr>
        <p:style>
          <a:lnRef idx="2">
            <a:schemeClr val="accent1"/>
          </a:lnRef>
          <a:fillRef idx="1">
            <a:schemeClr val="lt1"/>
          </a:fillRef>
          <a:effectRef idx="0">
            <a:schemeClr val="accent1"/>
          </a:effectRef>
          <a:fontRef idx="minor">
            <a:schemeClr val="dk1"/>
          </a:fontRef>
        </p:style>
        <p:txBody>
          <a:bodyPr>
            <a:noAutofit/>
          </a:bodyPr>
          <a:lstStyle/>
          <a:p>
            <a:r>
              <a:rPr lang="en-US" dirty="0" smtClean="0">
                <a:solidFill>
                  <a:srgbClr val="FF0000"/>
                </a:solidFill>
                <a:latin typeface="Times New Roman" pitchFamily="18" charset="0"/>
                <a:cs typeface="Times New Roman" pitchFamily="18" charset="0"/>
              </a:rPr>
              <a:t>So </a:t>
            </a:r>
            <a:r>
              <a:rPr lang="en-US" dirty="0" err="1" smtClean="0">
                <a:solidFill>
                  <a:srgbClr val="FF0000"/>
                </a:solidFill>
                <a:latin typeface="Times New Roman" pitchFamily="18" charset="0"/>
                <a:cs typeface="Times New Roman" pitchFamily="18" charset="0"/>
              </a:rPr>
              <a:t>sánh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lưu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huỳnh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oxi</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503673459"/>
              </p:ext>
            </p:extLst>
          </p:nvPr>
        </p:nvGraphicFramePr>
        <p:xfrm>
          <a:off x="457200" y="2133600"/>
          <a:ext cx="8229600" cy="3733800"/>
        </p:xfrm>
        <a:graphic>
          <a:graphicData uri="http://schemas.openxmlformats.org/drawingml/2006/table">
            <a:tbl>
              <a:tblPr firstRow="1" bandRow="1">
                <a:tableStyleId>{5C22544A-7EE6-4342-B048-85BDC9FD1C3A}</a:tableStyleId>
              </a:tblPr>
              <a:tblGrid>
                <a:gridCol w="4114800"/>
                <a:gridCol w="4114800"/>
              </a:tblGrid>
              <a:tr h="879764">
                <a:tc>
                  <a:txBody>
                    <a:bodyPr/>
                    <a:lstStyle/>
                    <a:p>
                      <a:r>
                        <a:rPr lang="en-US" dirty="0" smtClean="0">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TRONG</a:t>
                      </a:r>
                      <a:r>
                        <a:rPr lang="en-US" sz="2400" baseline="0" dirty="0" smtClean="0">
                          <a:solidFill>
                            <a:schemeClr val="bg1"/>
                          </a:solidFill>
                          <a:latin typeface="Times New Roman" pitchFamily="18" charset="0"/>
                          <a:cs typeface="Times New Roman" pitchFamily="18" charset="0"/>
                        </a:rPr>
                        <a:t> KHÔNG KHÍ</a:t>
                      </a:r>
                      <a:endParaRPr lang="en-US" sz="2400" dirty="0">
                        <a:solidFill>
                          <a:schemeClr val="bg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dirty="0" smtClean="0">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TRONG OXI</a:t>
                      </a:r>
                      <a:endParaRPr lang="en-US" sz="2400" dirty="0">
                        <a:solidFill>
                          <a:schemeClr val="bg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r>
              <a:tr h="2854036">
                <a:tc>
                  <a:txBody>
                    <a:bodyPr/>
                    <a:lstStyle/>
                    <a:p>
                      <a:pPr marL="285750" indent="-285750">
                        <a:buFontTx/>
                        <a:buChar char="-"/>
                      </a:pPr>
                      <a:r>
                        <a:rPr lang="en-US" sz="3600" baseline="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nhỏ</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xanh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nhạt</a:t>
                      </a:r>
                      <a:r>
                        <a:rPr lang="en-US" sz="3600" baseline="0" dirty="0" smtClean="0">
                          <a:latin typeface="Times New Roman" pitchFamily="18" charset="0"/>
                          <a:cs typeface="Times New Roman" pitchFamily="18" charset="0"/>
                        </a:rPr>
                        <a: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3600" baseline="0" dirty="0" err="1" smtClean="0">
                          <a:latin typeface="Times New Roman" pitchFamily="18" charset="0"/>
                          <a:cs typeface="Times New Roman" pitchFamily="18" charset="0"/>
                        </a:rPr>
                        <a:t>Sinh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ra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chất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marL="285750" indent="-285750">
                        <a:buFontTx/>
                        <a:buChar char="-"/>
                      </a:pPr>
                      <a:endParaRPr lang="en-US" sz="36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285750" indent="-285750">
                        <a:buFontTx/>
                        <a:buChar char="-"/>
                      </a:pPr>
                      <a:r>
                        <a:rPr lang="en-US" sz="360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cháy</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mãnh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liệt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hơn</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xanh</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Sinh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ra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chất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màu</a:t>
                      </a:r>
                      <a:r>
                        <a:rPr lang="en-US" sz="3600" baseline="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bl>
          </a:graphicData>
        </a:graphic>
      </p:graphicFrame>
    </p:spTree>
    <p:extLst>
      <p:ext uri="{BB962C8B-B14F-4D97-AF65-F5344CB8AC3E}">
        <p14:creationId xmlns="" xmlns:p14="http://schemas.microsoft.com/office/powerpoint/2010/main" val="22385765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b="1" u="sng" dirty="0" err="1" smtClean="0">
                <a:solidFill>
                  <a:srgbClr val="FF0000"/>
                </a:solidFill>
                <a:latin typeface="Times New Roman" pitchFamily="18" charset="0"/>
                <a:cs typeface="Times New Roman" pitchFamily="18" charset="0"/>
              </a:rPr>
              <a:t>Nhận</a:t>
            </a:r>
            <a:r>
              <a:rPr lang="en-US" sz="5400" b="1" u="sng"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xét</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76800"/>
          </a:xfrm>
          <a:solidFill>
            <a:schemeClr val="accent5">
              <a:lumMod val="20000"/>
              <a:lumOff val="80000"/>
            </a:schemeClr>
          </a:solidFill>
        </p:spPr>
        <p:txBody>
          <a:bodyPr>
            <a:noAutofit/>
          </a:bodyPr>
          <a:lstStyle/>
          <a:p>
            <a:pPr marL="0" indent="0">
              <a:buNone/>
            </a:pP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 :</a:t>
            </a: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Lưu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huỳnh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a:t>
            </a:r>
            <a:endParaRPr lang="en-US" sz="3600" dirty="0" smtClean="0">
              <a:solidFill>
                <a:srgbClr val="FF0000"/>
              </a:solidFill>
              <a:latin typeface="Times New Roman" pitchFamily="18" charset="0"/>
              <a:cs typeface="Times New Roman" pitchFamily="18" charset="0"/>
            </a:endParaRP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sufuro</a:t>
            </a:r>
            <a:r>
              <a:rPr lang="en-US" sz="3600" dirty="0" smtClean="0">
                <a:solidFill>
                  <a:srgbClr val="FF0000"/>
                </a:solidFill>
                <a:latin typeface="Times New Roman" pitchFamily="18" charset="0"/>
                <a:cs typeface="Times New Roman" pitchFamily="18" charset="0"/>
              </a:rPr>
              <a:t> ( SO</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 )</a:t>
            </a:r>
          </a:p>
          <a:p>
            <a:pPr>
              <a:buFontTx/>
              <a:buChar char="-"/>
            </a:pP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smtClean="0">
                <a:solidFill>
                  <a:srgbClr val="FF0000"/>
                </a:solidFill>
                <a:latin typeface="Times New Roman" pitchFamily="18" charset="0"/>
                <a:cs typeface="Times New Roman" pitchFamily="18" charset="0"/>
              </a:rPr>
              <a:t>S</a:t>
            </a:r>
            <a:r>
              <a:rPr lang="en-US" sz="3600" baseline="-25000" dirty="0" smtClean="0">
                <a:solidFill>
                  <a:srgbClr val="FF0000"/>
                </a:solidFill>
                <a:latin typeface="Times New Roman" pitchFamily="18" charset="0"/>
                <a:cs typeface="Times New Roman" pitchFamily="18" charset="0"/>
              </a:rPr>
              <a:t>(r)</a:t>
            </a:r>
            <a:r>
              <a:rPr lang="en-US" sz="3600" dirty="0" smtClean="0">
                <a:solidFill>
                  <a:srgbClr val="FF0000"/>
                </a:solidFill>
                <a:latin typeface="Times New Roman" pitchFamily="18" charset="0"/>
                <a:cs typeface="Times New Roman" pitchFamily="18" charset="0"/>
              </a:rPr>
              <a:t> + O</a:t>
            </a:r>
            <a:r>
              <a:rPr lang="en-US" sz="3600" baseline="-25000" dirty="0" smtClean="0">
                <a:solidFill>
                  <a:srgbClr val="FF0000"/>
                </a:solidFill>
                <a:latin typeface="Times New Roman" pitchFamily="18" charset="0"/>
                <a:cs typeface="Times New Roman" pitchFamily="18" charset="0"/>
              </a:rPr>
              <a:t>2(k</a:t>
            </a:r>
            <a:r>
              <a:rPr lang="en-US" sz="3600" baseline="-25000" smtClean="0">
                <a:solidFill>
                  <a:srgbClr val="FF0000"/>
                </a:solidFill>
                <a:latin typeface="Times New Roman" pitchFamily="18" charset="0"/>
                <a:cs typeface="Times New Roman" pitchFamily="18" charset="0"/>
              </a:rPr>
              <a:t>)</a:t>
            </a:r>
            <a:r>
              <a:rPr lang="en-US" sz="3600" smtClean="0">
                <a:solidFill>
                  <a:srgbClr val="FF0000"/>
                </a:solidFill>
                <a:latin typeface="Times New Roman" pitchFamily="18" charset="0"/>
                <a:cs typeface="Times New Roman" pitchFamily="18" charset="0"/>
              </a:rPr>
              <a:t>         SO</a:t>
            </a:r>
            <a:r>
              <a:rPr lang="en-US" sz="3600" baseline="-25000" smtClean="0">
                <a:solidFill>
                  <a:srgbClr val="FF0000"/>
                </a:solidFill>
                <a:latin typeface="Times New Roman" pitchFamily="18" charset="0"/>
                <a:cs typeface="Times New Roman" pitchFamily="18" charset="0"/>
              </a:rPr>
              <a:t>2(k</a:t>
            </a:r>
            <a:r>
              <a:rPr lang="en-US" sz="3600" baseline="-25000" dirty="0" smtClean="0">
                <a:solidFill>
                  <a:srgbClr val="FF0000"/>
                </a:solidFill>
                <a:latin typeface="Times New Roman" pitchFamily="18" charset="0"/>
                <a:cs typeface="Times New Roman" pitchFamily="18" charset="0"/>
              </a:rPr>
              <a:t>)</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nhiệt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cxnSp>
        <p:nvCxnSpPr>
          <p:cNvPr id="5" name="Straight Arrow Connector 4"/>
          <p:cNvCxnSpPr/>
          <p:nvPr/>
        </p:nvCxnSpPr>
        <p:spPr>
          <a:xfrm>
            <a:off x="3086100" y="5867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883076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i="1" u="sng" dirty="0" err="1" smtClean="0">
                <a:solidFill>
                  <a:srgbClr val="FF0000"/>
                </a:solidFill>
                <a:latin typeface="Times New Roman" pitchFamily="18" charset="0"/>
                <a:cs typeface="Times New Roman" pitchFamily="18" charset="0"/>
              </a:rPr>
              <a:t>b</a:t>
            </a:r>
            <a:r>
              <a:rPr lang="en-US" sz="5400" u="sng" dirty="0" err="1" smtClean="0">
                <a:solidFill>
                  <a:srgbClr val="FF0000"/>
                </a:solidFill>
                <a:latin typeface="Times New Roman" pitchFamily="18" charset="0"/>
                <a:cs typeface="Times New Roman" pitchFamily="18" charset="0"/>
              </a:rPr>
              <a:t>.</a:t>
            </a:r>
            <a:r>
              <a:rPr lang="en-US" sz="5400" i="1" u="sng" dirty="0" err="1" smtClean="0">
                <a:solidFill>
                  <a:srgbClr val="FF0000"/>
                </a:solidFill>
                <a:latin typeface="Times New Roman" pitchFamily="18" charset="0"/>
                <a:cs typeface="Times New Roman" pitchFamily="18" charset="0"/>
              </a:rPr>
              <a:t>Với</a:t>
            </a:r>
            <a:r>
              <a:rPr lang="en-US" sz="5400" i="1" u="sng" dirty="0" smtClean="0">
                <a:solidFill>
                  <a:srgbClr val="FF0000"/>
                </a:solidFill>
                <a:latin typeface="Times New Roman" pitchFamily="18" charset="0"/>
                <a:cs typeface="Times New Roman" pitchFamily="18" charset="0"/>
              </a:rPr>
              <a:t> </a:t>
            </a:r>
            <a:r>
              <a:rPr lang="en-US" sz="5400" i="1" u="sng" dirty="0" err="1" smtClean="0">
                <a:solidFill>
                  <a:srgbClr val="FF0000"/>
                </a:solidFill>
                <a:latin typeface="Times New Roman" pitchFamily="18" charset="0"/>
                <a:cs typeface="Times New Roman" pitchFamily="18" charset="0"/>
              </a:rPr>
              <a:t>photpho</a:t>
            </a:r>
            <a:r>
              <a:rPr lang="en-US" sz="5400" u="sng" dirty="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pPr>
              <a:buFont typeface="Wingdings" pitchFamily="2" charset="2"/>
              <a:buChar char="v"/>
            </a:pPr>
            <a:r>
              <a:rPr lang="en-US" sz="4000" b="1" dirty="0" err="1" smtClean="0">
                <a:latin typeface="Times New Roman" pitchFamily="18" charset="0"/>
                <a:cs typeface="Times New Roman" pitchFamily="18" charset="0"/>
              </a:rPr>
              <a:t>Thí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nghiệm</a:t>
            </a:r>
            <a:endParaRPr lang="en-US" sz="4000" b="1" dirty="0" smtClean="0">
              <a:latin typeface="Times New Roman" pitchFamily="18" charset="0"/>
              <a:cs typeface="Times New Roman" pitchFamily="18" charset="0"/>
            </a:endParaRPr>
          </a:p>
          <a:p>
            <a:pPr>
              <a:buFont typeface="Wingdings" pitchFamily="2" charset="2"/>
              <a:buChar char="§"/>
            </a:pPr>
            <a:r>
              <a:rPr lang="vi-VN" sz="4000" dirty="0">
                <a:latin typeface="Times New Roman" pitchFamily="18" charset="0"/>
                <a:cs typeface="Times New Roman" pitchFamily="18" charset="0"/>
              </a:rPr>
              <a:t>Đưa muỗng sắt có chứa bột </a:t>
            </a:r>
            <a:r>
              <a:rPr lang="en-US" sz="4000" dirty="0" err="1" smtClean="0">
                <a:latin typeface="Times New Roman" pitchFamily="18" charset="0"/>
                <a:cs typeface="Times New Roman" pitchFamily="18" charset="0"/>
              </a:rPr>
              <a:t>photpho</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đỏ</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vào </a:t>
            </a:r>
            <a:r>
              <a:rPr lang="vi-VN" sz="4000" dirty="0">
                <a:latin typeface="Times New Roman" pitchFamily="18" charset="0"/>
                <a:cs typeface="Times New Roman" pitchFamily="18" charset="0"/>
              </a:rPr>
              <a:t>ngọn lửa đèn cồn cho đến khi </a:t>
            </a:r>
            <a:r>
              <a:rPr lang="en-US" sz="4000" dirty="0" err="1" smtClean="0">
                <a:latin typeface="Times New Roman" pitchFamily="18" charset="0"/>
                <a:cs typeface="Times New Roman" pitchFamily="18" charset="0"/>
              </a:rPr>
              <a:t>photpho</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nóng </a:t>
            </a:r>
            <a:r>
              <a:rPr lang="vi-VN" sz="4000" dirty="0">
                <a:latin typeface="Times New Roman" pitchFamily="18" charset="0"/>
                <a:cs typeface="Times New Roman" pitchFamily="18" charset="0"/>
              </a:rPr>
              <a:t>chảy.</a:t>
            </a:r>
          </a:p>
          <a:p>
            <a:pPr>
              <a:buFont typeface="Wingdings" pitchFamily="2" charset="2"/>
              <a:buChar char="§"/>
            </a:pPr>
            <a:r>
              <a:rPr lang="vi-VN" sz="4000" dirty="0">
                <a:latin typeface="Times New Roman" pitchFamily="18" charset="0"/>
                <a:cs typeface="Times New Roman" pitchFamily="18" charset="0"/>
              </a:rPr>
              <a:t>Sau đó đưa </a:t>
            </a:r>
            <a:r>
              <a:rPr lang="en-US" sz="4000" dirty="0" err="1" smtClean="0">
                <a:latin typeface="Times New Roman" pitchFamily="18" charset="0"/>
                <a:cs typeface="Times New Roman" pitchFamily="18" charset="0"/>
              </a:rPr>
              <a:t>photpho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đỏ</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đang </a:t>
            </a:r>
            <a:r>
              <a:rPr lang="vi-VN" sz="4000" dirty="0">
                <a:latin typeface="Times New Roman" pitchFamily="18" charset="0"/>
                <a:cs typeface="Times New Roman" pitchFamily="18" charset="0"/>
              </a:rPr>
              <a:t>cháy vào lọ có chứa khí oxi.</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828400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hlinkClick r:id="rId2" action="ppaction://hlinkfile"/>
              </a:rPr>
              <a:t>Phản</a:t>
            </a:r>
            <a:r>
              <a:rPr lang="en-US" dirty="0" smtClean="0">
                <a:hlinkClick r:id="rId2" action="ppaction://hlinkfile"/>
              </a:rPr>
              <a:t> </a:t>
            </a:r>
            <a:r>
              <a:rPr lang="en-US" dirty="0" err="1" smtClean="0">
                <a:hlinkClick r:id="rId2" action="ppaction://hlinkfile"/>
              </a:rPr>
              <a:t>ứng</a:t>
            </a:r>
            <a:r>
              <a:rPr lang="en-US" dirty="0" smtClean="0">
                <a:hlinkClick r:id="rId2" action="ppaction://hlinkfile"/>
              </a:rPr>
              <a:t> </a:t>
            </a:r>
            <a:r>
              <a:rPr lang="en-US" dirty="0" err="1" smtClean="0">
                <a:hlinkClick r:id="rId2" action="ppaction://hlinkfile"/>
              </a:rPr>
              <a:t>hóa</a:t>
            </a:r>
            <a:r>
              <a:rPr lang="en-US" dirty="0" smtClean="0">
                <a:hlinkClick r:id="rId2" action="ppaction://hlinkfile"/>
              </a:rPr>
              <a:t> </a:t>
            </a:r>
            <a:r>
              <a:rPr lang="en-US" dirty="0" err="1" smtClean="0">
                <a:hlinkClick r:id="rId2" action="ppaction://hlinkfile"/>
              </a:rPr>
              <a:t>học</a:t>
            </a:r>
            <a:r>
              <a:rPr lang="en-US" dirty="0" smtClean="0">
                <a:hlinkClick r:id="rId2" action="ppaction://hlinkfile"/>
              </a:rPr>
              <a:t> </a:t>
            </a:r>
            <a:r>
              <a:rPr lang="en-US" dirty="0" err="1" smtClean="0">
                <a:hlinkClick r:id="rId2" action="ppaction://hlinkfile"/>
              </a:rPr>
              <a:t>Photpho</a:t>
            </a:r>
            <a:r>
              <a:rPr lang="en-US" dirty="0" smtClean="0">
                <a:hlinkClick r:id="rId2" action="ppaction://hlinkfile"/>
              </a:rPr>
              <a:t> </a:t>
            </a:r>
            <a:r>
              <a:rPr lang="en-US" dirty="0" err="1" smtClean="0">
                <a:hlinkClick r:id="rId2" action="ppaction://hlinkfile"/>
              </a:rPr>
              <a:t>cháy</a:t>
            </a:r>
            <a:r>
              <a:rPr lang="en-US" dirty="0" smtClean="0">
                <a:hlinkClick r:id="rId2" action="ppaction://hlinkfile"/>
              </a:rPr>
              <a:t> </a:t>
            </a:r>
            <a:r>
              <a:rPr lang="en-US" dirty="0" err="1" smtClean="0">
                <a:hlinkClick r:id="rId2" action="ppaction://hlinkfile"/>
              </a:rPr>
              <a:t>trong</a:t>
            </a:r>
            <a:r>
              <a:rPr lang="en-US" dirty="0" smtClean="0">
                <a:hlinkClick r:id="rId2" action="ppaction://hlinkfile"/>
              </a:rPr>
              <a:t> Oxi.mp4</a:t>
            </a:r>
            <a:endParaRPr lang="en-US" dirty="0"/>
          </a:p>
        </p:txBody>
      </p:sp>
    </p:spTree>
    <p:extLst>
      <p:ext uri="{BB962C8B-B14F-4D97-AF65-F5344CB8AC3E}">
        <p14:creationId xmlns="" xmlns:p14="http://schemas.microsoft.com/office/powerpoint/2010/main" val="642632566"/>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gradFill>
            <a:gsLst>
              <a:gs pos="0">
                <a:srgbClr val="5E9EFF"/>
              </a:gs>
              <a:gs pos="39999">
                <a:srgbClr val="85C2FF"/>
              </a:gs>
              <a:gs pos="70000">
                <a:srgbClr val="C4D6EB"/>
              </a:gs>
              <a:gs pos="100000">
                <a:srgbClr val="FFEBFA"/>
              </a:gs>
            </a:gsLst>
            <a:lin ang="5400000" scaled="0"/>
          </a:gradFill>
        </p:spPr>
        <p:txBody>
          <a:bodyPr>
            <a:noAutofit/>
          </a:bodyPr>
          <a:lstStyle/>
          <a:p>
            <a:r>
              <a:rPr lang="en-US" dirty="0" smtClean="0">
                <a:solidFill>
                  <a:srgbClr val="FF0000"/>
                </a:solidFill>
                <a:latin typeface="Times New Roman" pitchFamily="18" charset="0"/>
                <a:cs typeface="Times New Roman" pitchFamily="18" charset="0"/>
              </a:rPr>
              <a:t>So </a:t>
            </a:r>
            <a:r>
              <a:rPr lang="en-US" dirty="0" err="1" smtClean="0">
                <a:solidFill>
                  <a:srgbClr val="FF0000"/>
                </a:solidFill>
                <a:latin typeface="Times New Roman" pitchFamily="18" charset="0"/>
                <a:cs typeface="Times New Roman" pitchFamily="18" charset="0"/>
              </a:rPr>
              <a:t>sánh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photpho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oxi</a:t>
            </a:r>
            <a:r>
              <a:rPr lang="en-US"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03700993"/>
              </p:ext>
            </p:extLst>
          </p:nvPr>
        </p:nvGraphicFramePr>
        <p:xfrm>
          <a:off x="533400" y="1905000"/>
          <a:ext cx="8229600" cy="3445432"/>
        </p:xfrm>
        <a:graphic>
          <a:graphicData uri="http://schemas.openxmlformats.org/drawingml/2006/table">
            <a:tbl>
              <a:tblPr firstRow="1" bandRow="1">
                <a:tableStyleId>{5C22544A-7EE6-4342-B048-85BDC9FD1C3A}</a:tableStyleId>
              </a:tblPr>
              <a:tblGrid>
                <a:gridCol w="4114800"/>
                <a:gridCol w="4114800"/>
              </a:tblGrid>
              <a:tr h="685800">
                <a:tc>
                  <a:txBody>
                    <a:bodyPr/>
                    <a:lstStyle/>
                    <a:p>
                      <a:r>
                        <a:rPr lang="en-US" dirty="0" smtClean="0"/>
                        <a:t>        </a:t>
                      </a:r>
                      <a:r>
                        <a:rPr lang="en-US" sz="3600" dirty="0" err="1" smtClean="0">
                          <a:latin typeface="Times New Roman" pitchFamily="18" charset="0"/>
                          <a:cs typeface="Times New Roman" pitchFamily="18" charset="0"/>
                        </a:rPr>
                        <a:t>Trong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28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r>
              <a:tr h="2759632">
                <a:tc>
                  <a:txBody>
                    <a:bodyPr/>
                    <a:lstStyle/>
                    <a:p>
                      <a:pPr>
                        <a:buFontTx/>
                        <a:buChar char="-"/>
                      </a:pPr>
                      <a:r>
                        <a:rPr lang="en-US" sz="4000" dirty="0" err="1" smtClean="0">
                          <a:latin typeface="Times New Roman" pitchFamily="18" charset="0"/>
                          <a:cs typeface="Times New Roman" pitchFamily="18" charset="0"/>
                        </a:rPr>
                        <a:t>Ngọn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lửa</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nhỏ</a:t>
                      </a:r>
                      <a:r>
                        <a:rPr lang="en-US" sz="4000" baseline="0" dirty="0" smtClean="0">
                          <a:latin typeface="Times New Roman" pitchFamily="18" charset="0"/>
                          <a:cs typeface="Times New Roman" pitchFamily="18" charset="0"/>
                        </a:rPr>
                        <a:t>.</a:t>
                      </a:r>
                    </a:p>
                    <a:p>
                      <a:pPr>
                        <a:buFontTx/>
                        <a:buChar char="-"/>
                      </a:pPr>
                      <a:r>
                        <a:rPr lang="en-US" sz="4000" baseline="0" dirty="0" err="1" smtClean="0">
                          <a:latin typeface="Times New Roman" pitchFamily="18" charset="0"/>
                          <a:cs typeface="Times New Roman" pitchFamily="18" charset="0"/>
                        </a:rPr>
                        <a:t>Tạo</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khói</a:t>
                      </a:r>
                      <a:r>
                        <a:rPr lang="en-US" sz="4000" baseline="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285750" indent="-285750">
                        <a:buFontTx/>
                        <a:buChar char="-"/>
                      </a:pPr>
                      <a:r>
                        <a:rPr lang="en-US" sz="3600" dirty="0" err="1" smtClean="0">
                          <a:latin typeface="Times New Roman" pitchFamily="18" charset="0"/>
                          <a:cs typeface="Times New Roman" pitchFamily="18" charset="0"/>
                        </a:rPr>
                        <a:t>Ngọn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lửa</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sáng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chói</a:t>
                      </a:r>
                      <a:endParaRPr lang="en-US" sz="3600" baseline="0" dirty="0" smtClean="0">
                        <a:latin typeface="Times New Roman" pitchFamily="18" charset="0"/>
                        <a:cs typeface="Times New Roman" pitchFamily="18" charset="0"/>
                      </a:endParaRPr>
                    </a:p>
                    <a:p>
                      <a:pPr marL="285750" indent="-285750">
                        <a:buFontTx/>
                        <a:buChar char="-"/>
                      </a:pPr>
                      <a:r>
                        <a:rPr lang="en-US" sz="3600" baseline="0" dirty="0" err="1" smtClean="0">
                          <a:latin typeface="Times New Roman" pitchFamily="18" charset="0"/>
                          <a:cs typeface="Times New Roman" pitchFamily="18" charset="0"/>
                        </a:rPr>
                        <a:t>Tạo</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khói</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dày</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đặc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bám</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vào</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thành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lọ</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dưới</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dạng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bột</a:t>
                      </a:r>
                      <a:r>
                        <a:rPr lang="en-US" sz="3600" baseline="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bl>
          </a:graphicData>
        </a:graphic>
      </p:graphicFrame>
    </p:spTree>
    <p:extLst>
      <p:ext uri="{BB962C8B-B14F-4D97-AF65-F5344CB8AC3E}">
        <p14:creationId xmlns="" xmlns:p14="http://schemas.microsoft.com/office/powerpoint/2010/main" val="23351893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ình ảnh có liên qua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425" y="20638"/>
            <a:ext cx="8580438" cy="6373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1611313" y="6394450"/>
            <a:ext cx="5921375"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2800">
                <a:solidFill>
                  <a:schemeClr val="tx2"/>
                </a:solidFill>
                <a:latin typeface="Times New Roman" pitchFamily="18" charset="0"/>
              </a:rPr>
              <a:t>Quang hợp của cây xanh</a:t>
            </a:r>
          </a:p>
        </p:txBody>
      </p:sp>
    </p:spTree>
    <p:extLst>
      <p:ext uri="{BB962C8B-B14F-4D97-AF65-F5344CB8AC3E}">
        <p14:creationId xmlns="" xmlns:p14="http://schemas.microsoft.com/office/powerpoint/2010/main" val="1807223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b="1" u="sng" dirty="0" err="1" smtClean="0">
                <a:solidFill>
                  <a:srgbClr val="FF0000"/>
                </a:solidFill>
                <a:latin typeface="Times New Roman" pitchFamily="18" charset="0"/>
                <a:cs typeface="Times New Roman" pitchFamily="18" charset="0"/>
              </a:rPr>
              <a:t>Nhận</a:t>
            </a:r>
            <a:r>
              <a:rPr lang="en-US" sz="5400" b="1" u="sng"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xét</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a:solidFill>
            <a:schemeClr val="accent5">
              <a:lumMod val="20000"/>
              <a:lumOff val="80000"/>
            </a:schemeClr>
          </a:solidFill>
        </p:spPr>
        <p:txBody>
          <a:bodyPr>
            <a:noAutofit/>
          </a:bodyPr>
          <a:lstStyle/>
          <a:p>
            <a:pPr marL="0" indent="0">
              <a:buNone/>
            </a:pP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p>
          <a:p>
            <a:pPr marL="0" indent="0">
              <a:buNone/>
            </a:pP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tham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a:t>
            </a: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Photpho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a:t>
            </a:r>
            <a:endParaRPr lang="en-US" sz="3600" dirty="0" smtClean="0">
              <a:solidFill>
                <a:srgbClr val="FF0000"/>
              </a:solidFill>
              <a:latin typeface="Times New Roman" pitchFamily="18" charset="0"/>
              <a:cs typeface="Times New Roman" pitchFamily="18" charset="0"/>
            </a:endParaRP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điphotphobentaoxit</a:t>
            </a:r>
            <a:r>
              <a:rPr lang="en-US" sz="3600" dirty="0" smtClean="0">
                <a:solidFill>
                  <a:srgbClr val="FF0000"/>
                </a:solidFill>
                <a:latin typeface="Times New Roman" pitchFamily="18" charset="0"/>
                <a:cs typeface="Times New Roman" pitchFamily="18" charset="0"/>
              </a:rPr>
              <a:t> ( P</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5</a:t>
            </a:r>
            <a:r>
              <a:rPr lang="en-US" sz="3600" dirty="0" smtClean="0">
                <a:solidFill>
                  <a:srgbClr val="FF0000"/>
                </a:solidFill>
                <a:latin typeface="Times New Roman" pitchFamily="18" charset="0"/>
                <a:cs typeface="Times New Roman" pitchFamily="18" charset="0"/>
              </a:rPr>
              <a:t> )</a:t>
            </a:r>
          </a:p>
          <a:p>
            <a:pPr>
              <a:buFontTx/>
              <a:buChar char="-"/>
            </a:pP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a:t>
            </a:r>
          </a:p>
          <a:p>
            <a:pPr>
              <a:buFont typeface="Wingdings" pitchFamily="2" charset="2"/>
              <a:buChar char="Ø"/>
            </a:pPr>
            <a:r>
              <a:rPr lang="en-US" sz="3600" dirty="0" smtClean="0">
                <a:solidFill>
                  <a:srgbClr val="FF0000"/>
                </a:solidFill>
                <a:latin typeface="Times New Roman" pitchFamily="18" charset="0"/>
                <a:cs typeface="Times New Roman" pitchFamily="18" charset="0"/>
              </a:rPr>
              <a:t>4P</a:t>
            </a:r>
            <a:r>
              <a:rPr lang="en-US" sz="3600" baseline="-25000" dirty="0" smtClean="0">
                <a:solidFill>
                  <a:srgbClr val="FF0000"/>
                </a:solidFill>
                <a:latin typeface="Times New Roman" pitchFamily="18" charset="0"/>
                <a:cs typeface="Times New Roman" pitchFamily="18" charset="0"/>
              </a:rPr>
              <a:t>(r)</a:t>
            </a:r>
            <a:r>
              <a:rPr lang="en-US" sz="3600" dirty="0" smtClean="0">
                <a:solidFill>
                  <a:srgbClr val="FF0000"/>
                </a:solidFill>
                <a:latin typeface="Times New Roman" pitchFamily="18" charset="0"/>
                <a:cs typeface="Times New Roman" pitchFamily="18" charset="0"/>
              </a:rPr>
              <a:t> + 5O</a:t>
            </a:r>
            <a:r>
              <a:rPr lang="en-US" sz="3600" baseline="-25000" dirty="0" smtClean="0">
                <a:solidFill>
                  <a:srgbClr val="FF0000"/>
                </a:solidFill>
                <a:latin typeface="Times New Roman" pitchFamily="18" charset="0"/>
                <a:cs typeface="Times New Roman" pitchFamily="18" charset="0"/>
              </a:rPr>
              <a:t>2(k)</a:t>
            </a:r>
            <a:r>
              <a:rPr lang="en-US" sz="3600" dirty="0" smtClean="0">
                <a:solidFill>
                  <a:srgbClr val="FF0000"/>
                </a:solidFill>
                <a:latin typeface="Times New Roman" pitchFamily="18" charset="0"/>
                <a:cs typeface="Times New Roman" pitchFamily="18" charset="0"/>
              </a:rPr>
              <a:t> -&gt; 2P</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5(r)</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nhiệt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591098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04800"/>
            <a:ext cx="8915400" cy="1384995"/>
          </a:xfrm>
          <a:prstGeom prst="rect">
            <a:avLst/>
          </a:prstGeom>
          <a:noFill/>
        </p:spPr>
        <p:txBody>
          <a:bodyPr wrap="square" rtlCol="0">
            <a:spAutoFit/>
          </a:bodyPr>
          <a:lstStyle/>
          <a:p>
            <a:r>
              <a:rPr lang="en-US" sz="2800" u="sng" dirty="0" smtClean="0">
                <a:solidFill>
                  <a:srgbClr val="FF0000"/>
                </a:solidFill>
                <a:latin typeface="Times New Roman" pitchFamily="18" charset="0"/>
                <a:cs typeface="Times New Roman" pitchFamily="18" charset="0"/>
              </a:rPr>
              <a:t>Kết luận</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Oxi </a:t>
            </a:r>
            <a:r>
              <a:rPr lang="vi-VN" sz="2800" dirty="0">
                <a:solidFill>
                  <a:srgbClr val="FF0000"/>
                </a:solidFill>
                <a:latin typeface="Times New Roman" pitchFamily="18" charset="0"/>
                <a:cs typeface="Times New Roman" pitchFamily="18" charset="0"/>
              </a:rPr>
              <a:t>có thể đốt cháy nhiều phi kim như C, P, S, ... (trừ các halogen F</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Cl</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Br</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I</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 tạo thành các oxit như CO, CO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SO</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P</a:t>
            </a:r>
            <a:r>
              <a:rPr lang="vi-VN" sz="2800" baseline="-25000"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O</a:t>
            </a:r>
            <a:r>
              <a:rPr lang="vi-VN" sz="2800" baseline="-25000" dirty="0">
                <a:solidFill>
                  <a:srgbClr val="FF0000"/>
                </a:solidFill>
                <a:latin typeface="Times New Roman" pitchFamily="18" charset="0"/>
                <a:cs typeface="Times New Roman" pitchFamily="18" charset="0"/>
              </a:rPr>
              <a:t>5</a:t>
            </a:r>
            <a:r>
              <a:rPr lang="vi-VN" sz="2800" dirty="0" smtClean="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10" name="TextBox 9"/>
          <p:cNvSpPr txBox="1"/>
          <p:nvPr/>
        </p:nvSpPr>
        <p:spPr>
          <a:xfrm>
            <a:off x="76200" y="2032727"/>
            <a:ext cx="9067800" cy="4385816"/>
          </a:xfrm>
          <a:prstGeom prst="rect">
            <a:avLst/>
          </a:prstGeom>
          <a:noFill/>
        </p:spPr>
        <p:txBody>
          <a:bodyPr wrap="square" rtlCol="0">
            <a:spAutoFit/>
          </a:bodyPr>
          <a:lstStyle/>
          <a:p>
            <a:pPr>
              <a:lnSpc>
                <a:spcPct val="150000"/>
              </a:lnSpc>
            </a:pPr>
            <a:r>
              <a:rPr lang="vi-VN" sz="4000" b="1" dirty="0" smtClean="0">
                <a:effectLst>
                  <a:outerShdw blurRad="38100" dist="38100" dir="2700000" algn="tl">
                    <a:srgbClr val="000000">
                      <a:alpha val="43137"/>
                    </a:srgbClr>
                  </a:outerShdw>
                </a:effectLst>
                <a:latin typeface="Times New Roman" pitchFamily="18" charset="0"/>
                <a:cs typeface="Times New Roman" pitchFamily="18" charset="0"/>
              </a:rPr>
              <a:t>Bài tập vận dụng</a:t>
            </a:r>
          </a:p>
          <a:p>
            <a:pPr>
              <a:lnSpc>
                <a:spcPct val="150000"/>
              </a:lnSpc>
            </a:pPr>
            <a:r>
              <a:rPr lang="vi-VN" sz="3200" b="1" i="1" dirty="0" smtClean="0">
                <a:latin typeface="Times New Roman" pitchFamily="18" charset="0"/>
                <a:cs typeface="Times New Roman" pitchFamily="18" charset="0"/>
              </a:rPr>
              <a:t>Bài 1: Điền vào chỗ trống:</a:t>
            </a:r>
          </a:p>
          <a:p>
            <a:pPr>
              <a:lnSpc>
                <a:spcPct val="150000"/>
              </a:lnSpc>
            </a:pPr>
            <a:r>
              <a:rPr lang="vi-VN" sz="3200" dirty="0" smtClean="0">
                <a:latin typeface="Times New Roman" pitchFamily="18" charset="0"/>
                <a:cs typeface="Times New Roman" pitchFamily="18" charset="0"/>
              </a:rPr>
              <a:t>Oxi là chất	 ........, không màu, không mùi, ít tan trong nước, ............ hơn không khí</a:t>
            </a:r>
          </a:p>
          <a:p>
            <a:pPr>
              <a:lnSpc>
                <a:spcPct val="150000"/>
              </a:lnSpc>
            </a:pPr>
            <a:r>
              <a:rPr lang="vi-VN" sz="3200" dirty="0" smtClean="0">
                <a:latin typeface="Times New Roman" pitchFamily="18" charset="0"/>
                <a:cs typeface="Times New Roman" pitchFamily="18" charset="0"/>
              </a:rPr>
              <a:t>Oxi hóa lỏng ở ............... ,ở thể lỏng có màu</a:t>
            </a:r>
            <a:r>
              <a:rPr lang="en-US" sz="3200" dirty="0" smtClean="0">
                <a:latin typeface="Times New Roman" pitchFamily="18" charset="0"/>
                <a:cs typeface="Times New Roman" pitchFamily="18" charset="0"/>
              </a:rPr>
              <a:t>...........</a:t>
            </a:r>
            <a:endParaRPr lang="en-GB" sz="3200" dirty="0" smtClean="0">
              <a:latin typeface="Times New Roman" pitchFamily="18" charset="0"/>
              <a:cs typeface="Times New Roman" pitchFamily="18" charset="0"/>
            </a:endParaRPr>
          </a:p>
          <a:p>
            <a:pPr>
              <a:lnSpc>
                <a:spcPct val="150000"/>
              </a:lnSpc>
            </a:pPr>
            <a:endParaRPr lang="en-GB" dirty="0">
              <a:latin typeface="Times New Roman" pitchFamily="18" charset="0"/>
              <a:cs typeface="Times New Roman" pitchFamily="18" charset="0"/>
            </a:endParaRPr>
          </a:p>
        </p:txBody>
      </p:sp>
      <p:sp>
        <p:nvSpPr>
          <p:cNvPr id="11" name="TextBox 10"/>
          <p:cNvSpPr txBox="1"/>
          <p:nvPr/>
        </p:nvSpPr>
        <p:spPr>
          <a:xfrm>
            <a:off x="2086649" y="3810000"/>
            <a:ext cx="803563" cy="58477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khí</a:t>
            </a:r>
            <a:endParaRPr lang="en-GB" sz="3200" dirty="0">
              <a:solidFill>
                <a:srgbClr val="FF0000"/>
              </a:solidFill>
              <a:latin typeface="Times New Roman" pitchFamily="18" charset="0"/>
              <a:cs typeface="Times New Roman" pitchFamily="18" charset="0"/>
            </a:endParaRPr>
          </a:p>
        </p:txBody>
      </p:sp>
      <p:sp>
        <p:nvSpPr>
          <p:cNvPr id="12" name="TextBox 11"/>
          <p:cNvSpPr txBox="1"/>
          <p:nvPr/>
        </p:nvSpPr>
        <p:spPr>
          <a:xfrm>
            <a:off x="1219200" y="4572000"/>
            <a:ext cx="1717964" cy="58477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nặng</a:t>
            </a:r>
            <a:endParaRPr lang="en-GB" sz="3200" dirty="0">
              <a:solidFill>
                <a:srgbClr val="FF0000"/>
              </a:solidFill>
              <a:latin typeface="Times New Roman" pitchFamily="18" charset="0"/>
              <a:cs typeface="Times New Roman" pitchFamily="18" charset="0"/>
            </a:endParaRPr>
          </a:p>
        </p:txBody>
      </p:sp>
      <p:sp>
        <p:nvSpPr>
          <p:cNvPr id="13" name="TextBox 12"/>
          <p:cNvSpPr txBox="1"/>
          <p:nvPr/>
        </p:nvSpPr>
        <p:spPr>
          <a:xfrm>
            <a:off x="7315200" y="5282625"/>
            <a:ext cx="1828800" cy="58477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xanh nhạt</a:t>
            </a:r>
            <a:endParaRPr lang="en-GB" sz="3200" dirty="0">
              <a:solidFill>
                <a:srgbClr val="FF0000"/>
              </a:solidFill>
              <a:latin typeface="Times New Roman" pitchFamily="18" charset="0"/>
              <a:cs typeface="Times New Roman" pitchFamily="18" charset="0"/>
            </a:endParaRPr>
          </a:p>
        </p:txBody>
      </p:sp>
      <p:sp>
        <p:nvSpPr>
          <p:cNvPr id="1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latin typeface="Times New Roman" pitchFamily="18" charset="0"/>
              <a:cs typeface="Times New Roman" pitchFamily="18" charset="0"/>
            </a:endParaRPr>
          </a:p>
        </p:txBody>
      </p:sp>
      <p:sp>
        <p:nvSpPr>
          <p:cNvPr id="15" name="Rectangle 3"/>
          <p:cNvSpPr>
            <a:spLocks noChangeArrowheads="1"/>
          </p:cNvSpPr>
          <p:nvPr/>
        </p:nvSpPr>
        <p:spPr bwMode="auto">
          <a:xfrm>
            <a:off x="0" y="805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6"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latin typeface="Times New Roman" pitchFamily="18" charset="0"/>
              <a:cs typeface="Times New Roman" pitchFamily="18" charset="0"/>
            </a:endParaRPr>
          </a:p>
        </p:txBody>
      </p:sp>
      <p:pic>
        <p:nvPicPr>
          <p:cNvPr id="17"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43200" y="5381625"/>
            <a:ext cx="1438275" cy="714375"/>
          </a:xfrm>
          <a:prstGeom prst="rect">
            <a:avLst/>
          </a:prstGeom>
          <a:noFill/>
        </p:spPr>
      </p:pic>
      <p:sp>
        <p:nvSpPr>
          <p:cNvPr id="18" name="Rectangle 6"/>
          <p:cNvSpPr>
            <a:spLocks noChangeArrowheads="1"/>
          </p:cNvSpPr>
          <p:nvPr/>
        </p:nvSpPr>
        <p:spPr bwMode="auto">
          <a:xfrm>
            <a:off x="0" y="9869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7279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4" y="727290"/>
            <a:ext cx="9116286" cy="5401479"/>
          </a:xfrm>
          <a:prstGeom prst="rect">
            <a:avLst/>
          </a:prstGeom>
          <a:noFill/>
        </p:spPr>
        <p:txBody>
          <a:bodyPr wrap="square" rtlCol="0">
            <a:spAutoFit/>
          </a:bodyPr>
          <a:lstStyle/>
          <a:p>
            <a:pPr>
              <a:lnSpc>
                <a:spcPct val="150000"/>
              </a:lnSpc>
            </a:pPr>
            <a:endParaRPr lang="vi-VN" sz="4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pPr>
            <a:r>
              <a:rPr lang="vi-VN" sz="3200" b="1" i="1" dirty="0" smtClean="0">
                <a:latin typeface="Times New Roman" pitchFamily="18" charset="0"/>
                <a:cs typeface="Times New Roman" pitchFamily="18" charset="0"/>
              </a:rPr>
              <a:t>Bài 2: Hoàn thành các phương trình hóa học sau:</a:t>
            </a:r>
          </a:p>
          <a:p>
            <a:pPr>
              <a:lnSpc>
                <a:spcPct val="150000"/>
              </a:lnSpc>
            </a:pPr>
            <a:r>
              <a:rPr lang="vi-VN" sz="3200" b="1" i="1" dirty="0" smtClean="0">
                <a:latin typeface="Times New Roman" pitchFamily="18" charset="0"/>
                <a:cs typeface="Times New Roman" pitchFamily="18" charset="0"/>
              </a:rPr>
              <a:t>	</a:t>
            </a:r>
            <a:r>
              <a:rPr lang="vi-VN" sz="3400" b="1" i="1" dirty="0" smtClean="0">
                <a:latin typeface="Times New Roman" pitchFamily="18" charset="0"/>
                <a:cs typeface="Times New Roman" pitchFamily="18" charset="0"/>
              </a:rPr>
              <a:t>a, 	</a:t>
            </a:r>
            <a:r>
              <a:rPr lang="en-US" sz="3400" dirty="0" smtClean="0">
                <a:latin typeface="Times New Roman" pitchFamily="18" charset="0"/>
                <a:cs typeface="Times New Roman" pitchFamily="18" charset="0"/>
              </a:rPr>
              <a:t>S</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   SO</a:t>
            </a:r>
            <a:r>
              <a:rPr lang="en-US" sz="3400" baseline="-25000" dirty="0" smtClean="0">
                <a:latin typeface="Times New Roman" pitchFamily="18" charset="0"/>
                <a:cs typeface="Times New Roman" pitchFamily="18" charset="0"/>
              </a:rPr>
              <a:t>2</a:t>
            </a:r>
            <a:endParaRPr lang="vi-VN" sz="3400" baseline="-25000" dirty="0" smtClean="0">
              <a:latin typeface="Times New Roman" pitchFamily="18" charset="0"/>
              <a:cs typeface="Times New Roman" pitchFamily="18" charset="0"/>
            </a:endParaRPr>
          </a:p>
          <a:p>
            <a:pPr>
              <a:lnSpc>
                <a:spcPct val="150000"/>
              </a:lnSpc>
            </a:pPr>
            <a:r>
              <a:rPr lang="vi-VN" sz="3400" b="1" i="1" dirty="0" smtClean="0">
                <a:latin typeface="Times New Roman" pitchFamily="18" charset="0"/>
                <a:cs typeface="Times New Roman" pitchFamily="18" charset="0"/>
              </a:rPr>
              <a:t>	b, 	</a:t>
            </a:r>
            <a:r>
              <a:rPr lang="en-US" sz="3400" dirty="0" smtClean="0">
                <a:latin typeface="Times New Roman" pitchFamily="18" charset="0"/>
                <a:cs typeface="Times New Roman" pitchFamily="18" charset="0"/>
              </a:rPr>
              <a:t>P</a:t>
            </a:r>
            <a:r>
              <a:rPr lang="vi-VN" sz="3400" baseline="-250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p>
          <a:p>
            <a:pPr>
              <a:lnSpc>
                <a:spcPct val="150000"/>
              </a:lnSpc>
            </a:pPr>
            <a:r>
              <a:rPr lang="vi-VN" sz="3400" b="1" i="1" dirty="0" smtClean="0">
                <a:latin typeface="Times New Roman" pitchFamily="18" charset="0"/>
                <a:cs typeface="Times New Roman" pitchFamily="18" charset="0"/>
              </a:rPr>
              <a:t>	c,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vi-VN" sz="3400" dirty="0" smtClean="0">
                <a:latin typeface="Times New Roman" pitchFamily="18" charset="0"/>
                <a:cs typeface="Times New Roman" pitchFamily="18" charset="0"/>
              </a:rPr>
              <a:t>+</a:t>
            </a:r>
            <a:r>
              <a:rPr lang="vi-VN" sz="3400" baseline="-250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r>
              <a:rPr lang="en-US" sz="3400" dirty="0" smtClean="0">
                <a:latin typeface="Times New Roman" pitchFamily="18" charset="0"/>
                <a:cs typeface="Times New Roman" pitchFamily="18" charset="0"/>
              </a:rPr>
              <a:t>  →   </a:t>
            </a:r>
            <a:r>
              <a:rPr lang="vi-VN" sz="3400" dirty="0" smtClean="0">
                <a:latin typeface="Times New Roman" pitchFamily="18" charset="0"/>
                <a:cs typeface="Times New Roman" pitchFamily="18" charset="0"/>
              </a:rPr>
              <a:t>C</a:t>
            </a:r>
            <a:r>
              <a:rPr lang="en-US" sz="3400" dirty="0" smtClean="0">
                <a:latin typeface="Times New Roman" pitchFamily="18" charset="0"/>
                <a:cs typeface="Times New Roman" pitchFamily="18" charset="0"/>
              </a:rPr>
              <a:t>O</a:t>
            </a:r>
            <a:r>
              <a:rPr lang="en-US" sz="3400" baseline="-25000" dirty="0" smtClean="0">
                <a:latin typeface="Times New Roman" pitchFamily="18" charset="0"/>
                <a:cs typeface="Times New Roman" pitchFamily="18" charset="0"/>
              </a:rPr>
              <a:t>2</a:t>
            </a:r>
            <a:endParaRPr lang="vi-VN" sz="3400" baseline="-25000" dirty="0" smtClean="0">
              <a:latin typeface="Times New Roman" pitchFamily="18" charset="0"/>
              <a:cs typeface="Times New Roman" pitchFamily="18" charset="0"/>
            </a:endParaRPr>
          </a:p>
          <a:p>
            <a:pPr>
              <a:lnSpc>
                <a:spcPct val="150000"/>
              </a:lnSpc>
            </a:pPr>
            <a:endParaRPr lang="en-GB" sz="3400" dirty="0" smtClean="0">
              <a:latin typeface="Times New Roman" pitchFamily="18" charset="0"/>
              <a:cs typeface="Times New Roman" pitchFamily="18" charset="0"/>
            </a:endParaRPr>
          </a:p>
          <a:p>
            <a:pPr>
              <a:lnSpc>
                <a:spcPct val="150000"/>
              </a:lnSpc>
            </a:pPr>
            <a:endParaRPr lang="en-GB" dirty="0">
              <a:latin typeface="Times New Roman" pitchFamily="18" charset="0"/>
              <a:cs typeface="Times New Roman" pitchFamily="18" charset="0"/>
            </a:endParaRPr>
          </a:p>
        </p:txBody>
      </p:sp>
      <p:sp>
        <p:nvSpPr>
          <p:cNvPr id="6" name="TextBox 5"/>
          <p:cNvSpPr txBox="1"/>
          <p:nvPr/>
        </p:nvSpPr>
        <p:spPr>
          <a:xfrm>
            <a:off x="4197988" y="3207283"/>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7" name="TextBox 6"/>
          <p:cNvSpPr txBox="1"/>
          <p:nvPr/>
        </p:nvSpPr>
        <p:spPr>
          <a:xfrm>
            <a:off x="3782340" y="4010840"/>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8" name="TextBox 7"/>
          <p:cNvSpPr txBox="1"/>
          <p:nvPr/>
        </p:nvSpPr>
        <p:spPr>
          <a:xfrm>
            <a:off x="3823905" y="2445277"/>
            <a:ext cx="734290" cy="872034"/>
          </a:xfrm>
          <a:prstGeom prst="rect">
            <a:avLst/>
          </a:prstGeom>
          <a:noFill/>
        </p:spPr>
        <p:txBody>
          <a:bodyPr wrap="square" rtlCol="0">
            <a:spAutoFit/>
          </a:bodyPr>
          <a:lstStyle/>
          <a:p>
            <a:pPr>
              <a:lnSpc>
                <a:spcPct val="150000"/>
              </a:lnSpc>
            </a:pPr>
            <a:r>
              <a:rPr lang="vi-VN" dirty="0" smtClean="0"/>
              <a:t>t◦</a:t>
            </a:r>
            <a:endParaRPr lang="en-GB" dirty="0" smtClean="0"/>
          </a:p>
          <a:p>
            <a:pPr>
              <a:lnSpc>
                <a:spcPct val="150000"/>
              </a:lnSpc>
            </a:pPr>
            <a:endParaRPr lang="en-GB" dirty="0"/>
          </a:p>
        </p:txBody>
      </p:sp>
      <p:sp>
        <p:nvSpPr>
          <p:cNvPr id="9" name="TextBox 8"/>
          <p:cNvSpPr txBox="1"/>
          <p:nvPr/>
        </p:nvSpPr>
        <p:spPr>
          <a:xfrm>
            <a:off x="2923315" y="2514531"/>
            <a:ext cx="872837" cy="615553"/>
          </a:xfrm>
          <a:prstGeom prst="rect">
            <a:avLst/>
          </a:prstGeom>
          <a:noFill/>
        </p:spPr>
        <p:txBody>
          <a:bodyPr wrap="square" rtlCol="0">
            <a:spAutoFit/>
          </a:bodyPr>
          <a:lstStyle/>
          <a:p>
            <a:pPr algn="ctr"/>
            <a:r>
              <a:rPr lang="en-US" sz="3400" dirty="0" smtClean="0">
                <a:solidFill>
                  <a:srgbClr val="FF0000"/>
                </a:solidFill>
                <a:latin typeface="Cambria" pitchFamily="18" charset="0"/>
              </a:rPr>
              <a:t>O</a:t>
            </a:r>
            <a:r>
              <a:rPr lang="en-US" sz="3400" baseline="-25000" dirty="0" smtClean="0">
                <a:solidFill>
                  <a:srgbClr val="FF0000"/>
                </a:solidFill>
                <a:latin typeface="Cambria" pitchFamily="18" charset="0"/>
              </a:rPr>
              <a:t>2</a:t>
            </a:r>
            <a:endParaRPr lang="vi-VN" sz="3400" baseline="-25000" dirty="0" smtClean="0">
              <a:solidFill>
                <a:srgbClr val="FF0000"/>
              </a:solidFill>
              <a:latin typeface="Cambria" pitchFamily="18" charset="0"/>
            </a:endParaRPr>
          </a:p>
        </p:txBody>
      </p:sp>
      <p:sp>
        <p:nvSpPr>
          <p:cNvPr id="10" name="TextBox 9"/>
          <p:cNvSpPr txBox="1"/>
          <p:nvPr/>
        </p:nvSpPr>
        <p:spPr>
          <a:xfrm>
            <a:off x="4405749" y="3290383"/>
            <a:ext cx="1634836" cy="615553"/>
          </a:xfrm>
          <a:prstGeom prst="rect">
            <a:avLst/>
          </a:prstGeom>
          <a:noFill/>
        </p:spPr>
        <p:txBody>
          <a:bodyPr wrap="square" rtlCol="0">
            <a:spAutoFit/>
          </a:bodyPr>
          <a:lstStyle/>
          <a:p>
            <a:pPr algn="ctr"/>
            <a:r>
              <a:rPr lang="vi-VN" sz="3400" dirty="0" smtClean="0">
                <a:solidFill>
                  <a:srgbClr val="FF0000"/>
                </a:solidFill>
                <a:latin typeface="Cambria" pitchFamily="18" charset="0"/>
              </a:rPr>
              <a:t>P</a:t>
            </a:r>
            <a:r>
              <a:rPr lang="en-US" sz="3400" baseline="-25000" dirty="0" smtClean="0">
                <a:solidFill>
                  <a:srgbClr val="FF0000"/>
                </a:solidFill>
                <a:latin typeface="Cambria" pitchFamily="18" charset="0"/>
              </a:rPr>
              <a:t>2</a:t>
            </a:r>
            <a:r>
              <a:rPr lang="en-US" sz="3400" dirty="0" smtClean="0">
                <a:solidFill>
                  <a:srgbClr val="FF0000"/>
                </a:solidFill>
                <a:latin typeface="Cambria" pitchFamily="18" charset="0"/>
              </a:rPr>
              <a:t>O</a:t>
            </a:r>
            <a:r>
              <a:rPr lang="vi-VN" sz="3400" baseline="-25000" dirty="0" smtClean="0">
                <a:solidFill>
                  <a:srgbClr val="FF0000"/>
                </a:solidFill>
                <a:latin typeface="Cambria" pitchFamily="18" charset="0"/>
              </a:rPr>
              <a:t>5</a:t>
            </a:r>
          </a:p>
        </p:txBody>
      </p:sp>
      <p:sp>
        <p:nvSpPr>
          <p:cNvPr id="11" name="TextBox 10"/>
          <p:cNvSpPr txBox="1"/>
          <p:nvPr/>
        </p:nvSpPr>
        <p:spPr>
          <a:xfrm>
            <a:off x="1634841" y="4066237"/>
            <a:ext cx="872837" cy="615553"/>
          </a:xfrm>
          <a:prstGeom prst="rect">
            <a:avLst/>
          </a:prstGeom>
          <a:noFill/>
        </p:spPr>
        <p:txBody>
          <a:bodyPr wrap="square" rtlCol="0">
            <a:spAutoFit/>
          </a:bodyPr>
          <a:lstStyle/>
          <a:p>
            <a:pPr algn="ctr"/>
            <a:r>
              <a:rPr lang="vi-VN" sz="3400" dirty="0" smtClean="0">
                <a:solidFill>
                  <a:srgbClr val="FF0000"/>
                </a:solidFill>
                <a:latin typeface="Cambria" pitchFamily="18" charset="0"/>
              </a:rPr>
              <a:t>C</a:t>
            </a:r>
            <a:endParaRPr lang="vi-VN" sz="3400" baseline="-25000" dirty="0" smtClean="0">
              <a:solidFill>
                <a:srgbClr val="FF0000"/>
              </a:solidFill>
              <a:latin typeface="Cambria" pitchFamily="18" charset="0"/>
            </a:endParaRPr>
          </a:p>
        </p:txBody>
      </p:sp>
      <p:sp>
        <p:nvSpPr>
          <p:cNvPr id="12" name="TextBox 11"/>
          <p:cNvSpPr txBox="1"/>
          <p:nvPr/>
        </p:nvSpPr>
        <p:spPr>
          <a:xfrm>
            <a:off x="1648700" y="3304237"/>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4</a:t>
            </a:r>
            <a:endParaRPr lang="en-GB" sz="3400" dirty="0">
              <a:solidFill>
                <a:srgbClr val="FF0000"/>
              </a:solidFill>
              <a:latin typeface="Cambria" pitchFamily="18" charset="0"/>
            </a:endParaRPr>
          </a:p>
        </p:txBody>
      </p:sp>
      <p:sp>
        <p:nvSpPr>
          <p:cNvPr id="13" name="TextBox 12"/>
          <p:cNvSpPr txBox="1"/>
          <p:nvPr/>
        </p:nvSpPr>
        <p:spPr>
          <a:xfrm>
            <a:off x="2964883" y="3318091"/>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5</a:t>
            </a:r>
            <a:endParaRPr lang="en-GB" sz="3400" dirty="0">
              <a:solidFill>
                <a:srgbClr val="FF0000"/>
              </a:solidFill>
              <a:latin typeface="Cambria" pitchFamily="18" charset="0"/>
            </a:endParaRPr>
          </a:p>
        </p:txBody>
      </p:sp>
      <p:sp>
        <p:nvSpPr>
          <p:cNvPr id="14" name="TextBox 13"/>
          <p:cNvSpPr txBox="1"/>
          <p:nvPr/>
        </p:nvSpPr>
        <p:spPr>
          <a:xfrm>
            <a:off x="4488882" y="3290380"/>
            <a:ext cx="734291" cy="615553"/>
          </a:xfrm>
          <a:prstGeom prst="rect">
            <a:avLst/>
          </a:prstGeom>
          <a:noFill/>
        </p:spPr>
        <p:txBody>
          <a:bodyPr wrap="square" rtlCol="0">
            <a:spAutoFit/>
          </a:bodyPr>
          <a:lstStyle/>
          <a:p>
            <a:r>
              <a:rPr lang="vi-VN" sz="3400" dirty="0" smtClean="0">
                <a:solidFill>
                  <a:srgbClr val="FF0000"/>
                </a:solidFill>
                <a:latin typeface="Cambria" pitchFamily="18" charset="0"/>
              </a:rPr>
              <a:t>2</a:t>
            </a:r>
            <a:endParaRPr lang="en-GB" sz="3400" dirty="0">
              <a:solidFill>
                <a:srgbClr val="FF0000"/>
              </a:solidFill>
              <a:latin typeface="Cambria" pitchFamily="18" charset="0"/>
            </a:endParaRPr>
          </a:p>
        </p:txBody>
      </p:sp>
    </p:spTree>
    <p:extLst>
      <p:ext uri="{BB962C8B-B14F-4D97-AF65-F5344CB8AC3E}">
        <p14:creationId xmlns="" xmlns:p14="http://schemas.microsoft.com/office/powerpoint/2010/main" val="30937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dirty="0" smtClean="0">
                <a:solidFill>
                  <a:srgbClr val="FF0000"/>
                </a:solidFill>
                <a:latin typeface="Times New Roman" pitchFamily="18" charset="0"/>
                <a:cs typeface="Times New Roman" pitchFamily="18" charset="0"/>
              </a:rPr>
              <a:t>2.</a:t>
            </a:r>
            <a:r>
              <a:rPr lang="en-US" u="sng" dirty="0" smtClean="0">
                <a:solidFill>
                  <a:srgbClr val="FF0000"/>
                </a:solidFill>
                <a:latin typeface="Times New Roman" pitchFamily="18" charset="0"/>
                <a:cs typeface="Times New Roman" pitchFamily="18" charset="0"/>
              </a:rPr>
              <a:t>Tác </a:t>
            </a:r>
            <a:r>
              <a:rPr lang="en-US" u="sng" dirty="0" err="1" smtClean="0">
                <a:solidFill>
                  <a:srgbClr val="FF0000"/>
                </a:solidFill>
                <a:latin typeface="Times New Roman" pitchFamily="18" charset="0"/>
                <a:cs typeface="Times New Roman" pitchFamily="18" charset="0"/>
              </a:rPr>
              <a:t>dụng</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với</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kim</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loại</a:t>
            </a:r>
            <a:r>
              <a:rPr lang="en-US" dirty="0" smtClean="0">
                <a:solidFill>
                  <a:srgbClr val="FF0000"/>
                </a:solidFill>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tiết</a:t>
            </a:r>
            <a:r>
              <a:rPr lang="en-US" dirty="0" smtClean="0">
                <a:solidFill>
                  <a:srgbClr val="FF0000"/>
                </a:solidFill>
                <a:latin typeface="Times New Roman" pitchFamily="18" charset="0"/>
                <a:cs typeface="Times New Roman" pitchFamily="18" charset="0"/>
              </a:rPr>
              <a:t> 2)</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pPr>
              <a:buFont typeface="Wingdings" pitchFamily="2" charset="2"/>
              <a:buChar char="v"/>
            </a:pPr>
            <a:r>
              <a:rPr lang="en-US" sz="4400" b="1" dirty="0" err="1" smtClean="0">
                <a:latin typeface="Times New Roman" pitchFamily="18" charset="0"/>
                <a:cs typeface="Times New Roman" pitchFamily="18" charset="0"/>
              </a:rPr>
              <a:t>Thí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nghiệm</a:t>
            </a:r>
            <a:endParaRPr lang="en-US" sz="4400" b="1" dirty="0" smtClean="0">
              <a:latin typeface="Times New Roman" pitchFamily="18" charset="0"/>
              <a:cs typeface="Times New Roman" pitchFamily="18" charset="0"/>
            </a:endParaRPr>
          </a:p>
          <a:p>
            <a:pPr>
              <a:buFont typeface="Wingdings" pitchFamily="2" charset="2"/>
              <a:buChar char="§"/>
            </a:pPr>
            <a:r>
              <a:rPr lang="en-US" sz="4400" dirty="0" err="1" smtClean="0">
                <a:latin typeface="Times New Roman" pitchFamily="18" charset="0"/>
                <a:cs typeface="Times New Roman" pitchFamily="18" charset="0"/>
              </a:rPr>
              <a:t>Lấy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một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đoạn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dây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sắt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đưa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trong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bình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oxi</a:t>
            </a:r>
            <a:r>
              <a:rPr lang="en-US" sz="4400" dirty="0" smtClean="0">
                <a:latin typeface="Times New Roman" pitchFamily="18" charset="0"/>
                <a:cs typeface="Times New Roman" pitchFamily="18" charset="0"/>
              </a:rPr>
              <a:t>.</a:t>
            </a:r>
          </a:p>
          <a:p>
            <a:pPr>
              <a:buFont typeface="Wingdings" pitchFamily="2" charset="2"/>
              <a:buChar char="§"/>
            </a:pPr>
            <a:r>
              <a:rPr lang="en-US" sz="4400" dirty="0" err="1" smtClean="0">
                <a:latin typeface="Times New Roman" pitchFamily="18" charset="0"/>
                <a:cs typeface="Times New Roman" pitchFamily="18" charset="0"/>
              </a:rPr>
              <a:t>Quấn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đầu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dây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sắt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một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mẩu</a:t>
            </a:r>
            <a:r>
              <a:rPr lang="en-US" sz="4400" dirty="0" smtClean="0">
                <a:latin typeface="Times New Roman" pitchFamily="18" charset="0"/>
                <a:cs typeface="Times New Roman" pitchFamily="18" charset="0"/>
              </a:rPr>
              <a:t> than </a:t>
            </a:r>
            <a:r>
              <a:rPr lang="en-US" sz="4400" dirty="0" err="1" smtClean="0">
                <a:latin typeface="Times New Roman" pitchFamily="18" charset="0"/>
                <a:cs typeface="Times New Roman" pitchFamily="18" charset="0"/>
              </a:rPr>
              <a:t>gỗ,đốt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cho</a:t>
            </a:r>
            <a:r>
              <a:rPr lang="en-US" sz="4400" dirty="0" smtClean="0">
                <a:latin typeface="Times New Roman" pitchFamily="18" charset="0"/>
                <a:cs typeface="Times New Roman" pitchFamily="18" charset="0"/>
              </a:rPr>
              <a:t> than </a:t>
            </a:r>
            <a:r>
              <a:rPr lang="en-US" sz="4400" dirty="0" err="1" smtClean="0">
                <a:latin typeface="Times New Roman" pitchFamily="18" charset="0"/>
                <a:cs typeface="Times New Roman" pitchFamily="18" charset="0"/>
              </a:rPr>
              <a:t>và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dây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sắt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nóng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đỏ</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rồi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đưa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lọ</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đựng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khí</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oxi</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011620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Autofit/>
          </a:bodyPr>
          <a:lstStyle/>
          <a:p>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em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quan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sát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nghiệm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sắt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dụng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với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oxi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nhận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xét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8" name="Sắt cháy trong Oxi.mp4">
            <a:hlinkClick r:id="" action="ppaction://media"/>
          </p:cNvPr>
          <p:cNvPicPr>
            <a:picLocks noGrp="1" noRot="1" noChangeAspect="1"/>
          </p:cNvPicPr>
          <p:nvPr>
            <p:ph idx="1"/>
            <a:videoFile r:link="rId1"/>
          </p:nvPr>
        </p:nvPicPr>
        <p:blipFill>
          <a:blip r:embed="rId3"/>
          <a:stretch>
            <a:fillRect/>
          </a:stretch>
        </p:blipFill>
        <p:spPr>
          <a:xfrm>
            <a:off x="1289051" y="1576388"/>
            <a:ext cx="6330949" cy="4748212"/>
          </a:xfrm>
          <a:prstGeom prst="rect">
            <a:avLst/>
          </a:prstGeom>
        </p:spPr>
      </p:pic>
    </p:spTree>
    <p:extLst>
      <p:ext uri="{BB962C8B-B14F-4D97-AF65-F5344CB8AC3E}">
        <p14:creationId xmlns="" xmlns:p14="http://schemas.microsoft.com/office/powerpoint/2010/main" val="16250879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5069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gradFill>
            <a:gsLst>
              <a:gs pos="0">
                <a:srgbClr val="5E9EFF"/>
              </a:gs>
              <a:gs pos="39999">
                <a:srgbClr val="85C2FF"/>
              </a:gs>
              <a:gs pos="70000">
                <a:srgbClr val="C4D6EB"/>
              </a:gs>
              <a:gs pos="100000">
                <a:srgbClr val="FFEBFA"/>
              </a:gs>
            </a:gsLst>
            <a:lin ang="5400000" scaled="0"/>
          </a:gradFill>
        </p:spPr>
        <p:txBody>
          <a:bodyPr>
            <a:normAutofit/>
          </a:bodyPr>
          <a:lstStyle/>
          <a:p>
            <a:r>
              <a:rPr lang="en-US" sz="6000" b="1" u="sng" dirty="0" err="1" smtClean="0">
                <a:solidFill>
                  <a:srgbClr val="FF0000"/>
                </a:solidFill>
                <a:latin typeface="Times New Roman" pitchFamily="18" charset="0"/>
                <a:cs typeface="Times New Roman" pitchFamily="18" charset="0"/>
              </a:rPr>
              <a:t>Nhận</a:t>
            </a:r>
            <a:r>
              <a:rPr lang="en-US" sz="6000" b="1" u="sng" dirty="0" smtClean="0">
                <a:solidFill>
                  <a:srgbClr val="FF0000"/>
                </a:solidFill>
                <a:latin typeface="Times New Roman" pitchFamily="18" charset="0"/>
                <a:cs typeface="Times New Roman" pitchFamily="18" charset="0"/>
              </a:rPr>
              <a:t> </a:t>
            </a:r>
            <a:r>
              <a:rPr lang="en-US" sz="6000" b="1" u="sng" dirty="0" err="1" smtClean="0">
                <a:solidFill>
                  <a:srgbClr val="FF0000"/>
                </a:solidFill>
                <a:latin typeface="Times New Roman" pitchFamily="18" charset="0"/>
                <a:cs typeface="Times New Roman" pitchFamily="18" charset="0"/>
              </a:rPr>
              <a:t>xét</a:t>
            </a:r>
            <a:r>
              <a:rPr lang="en-US" sz="6000" dirty="0" smtClean="0">
                <a:solidFill>
                  <a:srgbClr val="FF0000"/>
                </a:solidFill>
                <a:latin typeface="Times New Roman" pitchFamily="18" charset="0"/>
                <a:cs typeface="Times New Roman" pitchFamily="18" charset="0"/>
              </a:rPr>
              <a:t>: </a:t>
            </a:r>
            <a:endParaRPr lang="en-US" sz="6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a:solidFill>
            <a:schemeClr val="accent5">
              <a:lumMod val="20000"/>
              <a:lumOff val="80000"/>
            </a:schemeClr>
          </a:solidFill>
        </p:spPr>
        <p:txBody>
          <a:bodyPr>
            <a:noAutofit/>
          </a:bodyPr>
          <a:lstStyle/>
          <a:p>
            <a:pPr marL="0" indent="0">
              <a:buNone/>
            </a:pP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a:t>
            </a:r>
          </a:p>
          <a:p>
            <a:pPr>
              <a:buFont typeface="Wingdings" pitchFamily="2" charset="2"/>
              <a:buChar char="Ø"/>
            </a:pPr>
            <a:r>
              <a:rPr lang="en-US"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Sắt</a:t>
            </a:r>
            <a:r>
              <a:rPr lang="en-US" sz="3600" dirty="0" smtClean="0">
                <a:solidFill>
                  <a:srgbClr val="FF0000"/>
                </a:solidFill>
                <a:latin typeface="Times New Roman" pitchFamily="18" charset="0"/>
                <a:cs typeface="Times New Roman" pitchFamily="18" charset="0"/>
              </a:rPr>
              <a:t> (Fe)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oxi</a:t>
            </a:r>
            <a:endParaRPr lang="en-US" sz="3600" dirty="0" smtClean="0">
              <a:solidFill>
                <a:srgbClr val="FF0000"/>
              </a:solidFill>
              <a:latin typeface="Times New Roman" pitchFamily="18" charset="0"/>
              <a:cs typeface="Times New Roman" pitchFamily="18" charset="0"/>
            </a:endParaRPr>
          </a:p>
          <a:p>
            <a:pPr marL="0" lvl="0" indent="0">
              <a:spcBef>
                <a:spcPts val="0"/>
              </a:spcBef>
              <a:buNone/>
            </a:pP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a:t>
            </a:r>
            <a:r>
              <a:rPr lang="en-US" sz="1800" b="1" dirty="0">
                <a:solidFill>
                  <a:prstClr val="black"/>
                </a:solidFill>
              </a:rPr>
              <a:t> </a:t>
            </a:r>
            <a:endParaRPr lang="en-US" sz="3600" dirty="0" smtClean="0">
              <a:latin typeface="Times New Roman" pitchFamily="18" charset="0"/>
              <a:cs typeface="Times New Roman" pitchFamily="18" charset="0"/>
            </a:endParaRPr>
          </a:p>
          <a:p>
            <a:pPr>
              <a:buFont typeface="Wingdings" pitchFamily="2" charset="2"/>
              <a:buChar char="Ø"/>
            </a:pPr>
            <a:r>
              <a:rPr lang="en-US" sz="3600" dirty="0" err="1" smtClean="0">
                <a:solidFill>
                  <a:srgbClr val="FF0000"/>
                </a:solidFill>
                <a:latin typeface="Times New Roman" pitchFamily="18" charset="0"/>
                <a:cs typeface="Times New Roman" pitchFamily="18" charset="0"/>
              </a:rPr>
              <a:t>Oxit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sắt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 Fe</a:t>
            </a:r>
            <a:r>
              <a:rPr lang="en-US" sz="3600" baseline="-25000" dirty="0" smtClean="0">
                <a:solidFill>
                  <a:srgbClr val="FF0000"/>
                </a:solidFill>
                <a:latin typeface="Times New Roman" pitchFamily="18" charset="0"/>
                <a:cs typeface="Times New Roman" pitchFamily="18" charset="0"/>
              </a:rPr>
              <a:t>3</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4</a:t>
            </a:r>
            <a:r>
              <a:rPr lang="en-US" sz="3600" dirty="0" smtClean="0">
                <a:solidFill>
                  <a:srgbClr val="FF0000"/>
                </a:solidFill>
                <a:latin typeface="Times New Roman" pitchFamily="18" charset="0"/>
                <a:cs typeface="Times New Roman" pitchFamily="18" charset="0"/>
              </a:rPr>
              <a:t>)</a:t>
            </a:r>
          </a:p>
          <a:p>
            <a:pPr>
              <a:buFontTx/>
              <a:buChar char="-"/>
            </a:pP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 </a:t>
            </a:r>
          </a:p>
          <a:p>
            <a:pPr marL="0" lvl="0" indent="0">
              <a:spcBef>
                <a:spcPts val="0"/>
              </a:spcBef>
              <a:buNone/>
            </a:pPr>
            <a:r>
              <a:rPr lang="en-US" sz="3600" dirty="0" smtClean="0">
                <a:solidFill>
                  <a:srgbClr val="FF0000"/>
                </a:solidFill>
                <a:latin typeface="Times New Roman" pitchFamily="18" charset="0"/>
                <a:cs typeface="Times New Roman" pitchFamily="18" charset="0"/>
              </a:rPr>
              <a:t>3Fe     +    2O</a:t>
            </a:r>
            <a:r>
              <a:rPr lang="en-US" sz="3600" baseline="-25000" dirty="0" smtClean="0">
                <a:solidFill>
                  <a:srgbClr val="FF0000"/>
                </a:solidFill>
                <a:latin typeface="Times New Roman" pitchFamily="18" charset="0"/>
                <a:cs typeface="Times New Roman" pitchFamily="18" charset="0"/>
              </a:rPr>
              <a:t>2</a:t>
            </a:r>
            <a:r>
              <a:rPr lang="en-US" sz="3600" dirty="0" smtClean="0">
                <a:solidFill>
                  <a:srgbClr val="FF0000"/>
                </a:solidFill>
                <a:latin typeface="Times New Roman" pitchFamily="18" charset="0"/>
                <a:cs typeface="Times New Roman" pitchFamily="18" charset="0"/>
              </a:rPr>
              <a:t> -&gt;       Fe</a:t>
            </a:r>
            <a:r>
              <a:rPr lang="en-US" sz="3600" baseline="-25000" dirty="0" smtClean="0">
                <a:solidFill>
                  <a:srgbClr val="FF0000"/>
                </a:solidFill>
                <a:latin typeface="Times New Roman" pitchFamily="18" charset="0"/>
                <a:cs typeface="Times New Roman" pitchFamily="18" charset="0"/>
              </a:rPr>
              <a:t>3</a:t>
            </a:r>
            <a:r>
              <a:rPr lang="en-US" sz="3600" dirty="0" smtClean="0">
                <a:solidFill>
                  <a:srgbClr val="FF0000"/>
                </a:solidFill>
                <a:latin typeface="Times New Roman" pitchFamily="18" charset="0"/>
                <a:cs typeface="Times New Roman" pitchFamily="18" charset="0"/>
              </a:rPr>
              <a:t>O</a:t>
            </a:r>
            <a:r>
              <a:rPr lang="en-US" sz="3600" baseline="-25000" dirty="0" smtClean="0">
                <a:solidFill>
                  <a:srgbClr val="FF0000"/>
                </a:solidFill>
                <a:latin typeface="Times New Roman" pitchFamily="18" charset="0"/>
                <a:cs typeface="Times New Roman" pitchFamily="18" charset="0"/>
              </a:rPr>
              <a:t>4 </a:t>
            </a:r>
            <a:r>
              <a:rPr lang="en-US" sz="3600" dirty="0" smtClean="0">
                <a:solidFill>
                  <a:srgbClr val="FF0000"/>
                </a:solidFill>
                <a:latin typeface="Times New Roman" pitchFamily="18" charset="0"/>
                <a:cs typeface="Times New Roman" pitchFamily="18" charset="0"/>
              </a:rPr>
              <a:t>  </a:t>
            </a:r>
            <a:endParaRPr lang="en-US" sz="3600" dirty="0" smtClean="0">
              <a:solidFill>
                <a:srgbClr val="FF0000"/>
              </a:solidFill>
              <a:latin typeface="Times New Roman" pitchFamily="18" charset="0"/>
              <a:cs typeface="Times New Roman" pitchFamily="18" charset="0"/>
            </a:endParaRPr>
          </a:p>
          <a:p>
            <a:pPr>
              <a:buFont typeface="Wingdings" pitchFamily="2" charset="2"/>
              <a:buChar char="Ø"/>
            </a:pPr>
            <a:endParaRPr lang="en-US" sz="3600" dirty="0">
              <a:solidFill>
                <a:srgbClr val="FF0000"/>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4" name="TextBox 3"/>
              <p:cNvSpPr txBox="1"/>
              <p:nvPr/>
            </p:nvSpPr>
            <p:spPr>
              <a:xfrm>
                <a:off x="3200400" y="5397500"/>
                <a:ext cx="45454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𝑡</m:t>
                          </m:r>
                        </m:e>
                        <m:sup>
                          <m:r>
                            <a:rPr lang="en-US" b="0" i="1" smtClean="0">
                              <a:latin typeface="Cambria Math"/>
                            </a:rPr>
                            <m:t>𝑜</m:t>
                          </m:r>
                        </m:sup>
                      </m:sSup>
                    </m:oMath>
                  </m:oMathPara>
                </a14:m>
                <a:endParaRPr lang="en-US"/>
              </a:p>
            </p:txBody>
          </p:sp>
        </mc:Choice>
        <mc:Fallback>
          <p:sp>
            <p:nvSpPr>
              <p:cNvPr id="4" name="TextBox 3"/>
              <p:cNvSpPr txBox="1">
                <a:spLocks noRot="1" noChangeAspect="1" noMove="1" noResize="1" noEditPoints="1" noAdjustHandles="1" noChangeArrowheads="1" noChangeShapeType="1" noTextEdit="1"/>
              </p:cNvSpPr>
              <p:nvPr/>
            </p:nvSpPr>
            <p:spPr>
              <a:xfrm>
                <a:off x="3200400" y="5397500"/>
                <a:ext cx="454547"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7119770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gradFill>
            <a:gsLst>
              <a:gs pos="0">
                <a:srgbClr val="5E9EFF"/>
              </a:gs>
              <a:gs pos="39999">
                <a:srgbClr val="85C2FF"/>
              </a:gs>
              <a:gs pos="70000">
                <a:srgbClr val="C4D6EB"/>
              </a:gs>
              <a:gs pos="100000">
                <a:srgbClr val="FFEBFA"/>
              </a:gs>
            </a:gsLst>
            <a:lin ang="5400000" scaled="0"/>
          </a:gradFill>
        </p:spPr>
        <p:txBody>
          <a:bodyPr>
            <a:noAutofit/>
          </a:bodyPr>
          <a:lstStyle/>
          <a:p>
            <a:r>
              <a:rPr lang="en-US" dirty="0" smtClean="0">
                <a:solidFill>
                  <a:srgbClr val="FF0000"/>
                </a:solidFill>
                <a:latin typeface="Times New Roman" pitchFamily="18" charset="0"/>
                <a:cs typeface="Times New Roman" pitchFamily="18" charset="0"/>
              </a:rPr>
              <a:t>So </a:t>
            </a:r>
            <a:r>
              <a:rPr lang="en-US" dirty="0" err="1" smtClean="0">
                <a:solidFill>
                  <a:srgbClr val="FF0000"/>
                </a:solidFill>
                <a:latin typeface="Times New Roman" pitchFamily="18" charset="0"/>
                <a:cs typeface="Times New Roman" pitchFamily="18" charset="0"/>
              </a:rPr>
              <a:t>sánh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sắt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khí</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oxi</a:t>
            </a:r>
            <a:endParaRPr lang="en-US" dirty="0">
              <a:solidFill>
                <a:srgbClr val="FF00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042941800"/>
              </p:ext>
            </p:extLst>
          </p:nvPr>
        </p:nvGraphicFramePr>
        <p:xfrm>
          <a:off x="533400" y="2133599"/>
          <a:ext cx="8229600" cy="3962401"/>
        </p:xfrm>
        <a:graphic>
          <a:graphicData uri="http://schemas.openxmlformats.org/drawingml/2006/table">
            <a:tbl>
              <a:tblPr firstRow="1" bandRow="1">
                <a:tableStyleId>{5C22544A-7EE6-4342-B048-85BDC9FD1C3A}</a:tableStyleId>
              </a:tblPr>
              <a:tblGrid>
                <a:gridCol w="4114800"/>
                <a:gridCol w="4114800"/>
              </a:tblGrid>
              <a:tr h="845128">
                <a:tc>
                  <a:txBody>
                    <a:bodyPr/>
                    <a:lstStyle/>
                    <a:p>
                      <a:r>
                        <a:rPr lang="en-US" sz="3600" dirty="0" smtClean="0"/>
                        <a:t>     </a:t>
                      </a:r>
                      <a:r>
                        <a:rPr lang="en-US" sz="3600" dirty="0" err="1" smtClean="0">
                          <a:latin typeface="Times New Roman" pitchFamily="18" charset="0"/>
                          <a:cs typeface="Times New Roman" pitchFamily="18" charset="0"/>
                        </a:rPr>
                        <a:t>Trong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khí</a:t>
                      </a:r>
                      <a:r>
                        <a:rPr lang="en-US" sz="3600" baseline="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28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oxi</a:t>
                      </a:r>
                      <a:endParaRPr lang="en-US" sz="36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r>
              <a:tr h="3117273">
                <a:tc>
                  <a:txBody>
                    <a:bodyPr/>
                    <a:lstStyle/>
                    <a:p>
                      <a:r>
                        <a:rPr lang="en-US" dirty="0" smtClean="0"/>
                        <a: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hiệu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phản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ứng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hóa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học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xảy</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ra</a:t>
                      </a:r>
                      <a:r>
                        <a:rPr lang="en-US" sz="3200" baseline="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285750" indent="-285750">
                        <a:buFontTx/>
                        <a:buChar char="-"/>
                      </a:pPr>
                      <a:r>
                        <a:rPr lang="en-US" sz="3200" baseline="0" dirty="0" err="1" smtClean="0">
                          <a:latin typeface="Times New Roman" pitchFamily="18" charset="0"/>
                          <a:cs typeface="Times New Roman" pitchFamily="18" charset="0"/>
                        </a:rPr>
                        <a:t>Sắt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cháy</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mạnh,sáng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chói</a:t>
                      </a:r>
                      <a:r>
                        <a:rPr lang="en-US" sz="3200" baseline="0" dirty="0" smtClean="0">
                          <a:latin typeface="Times New Roman" pitchFamily="18" charset="0"/>
                          <a:cs typeface="Times New Roman" pitchFamily="18" charset="0"/>
                        </a:rPr>
                        <a:t>.</a:t>
                      </a:r>
                    </a:p>
                    <a:p>
                      <a:pPr marL="285750" indent="-285750">
                        <a:buFontTx/>
                        <a:buChar char="-"/>
                      </a:pPr>
                      <a:r>
                        <a:rPr lang="en-US" sz="3200" baseline="0" dirty="0" err="1" smtClean="0">
                          <a:latin typeface="Times New Roman" pitchFamily="18" charset="0"/>
                          <a:cs typeface="Times New Roman" pitchFamily="18" charset="0"/>
                        </a:rPr>
                        <a:t>Không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ngọn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lửa,không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khói</a:t>
                      </a:r>
                      <a:r>
                        <a:rPr lang="en-US" sz="3200" baseline="0" dirty="0" smtClean="0">
                          <a:latin typeface="Times New Roman" pitchFamily="18" charset="0"/>
                          <a:cs typeface="Times New Roman" pitchFamily="18" charset="0"/>
                        </a:rPr>
                        <a:t>.</a:t>
                      </a:r>
                    </a:p>
                    <a:p>
                      <a:pPr marL="285750" indent="-285750">
                        <a:buFontTx/>
                        <a:buChar char="-"/>
                      </a:pP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hạt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nhỏ,nóng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chảy,màu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nâu</a:t>
                      </a:r>
                      <a:r>
                        <a:rPr lang="en-US" sz="3200" baseline="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r>
            </a:tbl>
          </a:graphicData>
        </a:graphic>
      </p:graphicFrame>
    </p:spTree>
    <p:extLst>
      <p:ext uri="{BB962C8B-B14F-4D97-AF65-F5344CB8AC3E}">
        <p14:creationId xmlns="" xmlns:p14="http://schemas.microsoft.com/office/powerpoint/2010/main" val="33846182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dirty="0" smtClean="0">
                <a:solidFill>
                  <a:srgbClr val="FF0000"/>
                </a:solidFill>
                <a:latin typeface="Times New Roman" pitchFamily="18" charset="0"/>
                <a:cs typeface="Times New Roman" pitchFamily="18" charset="0"/>
              </a:rPr>
              <a:t>3.</a:t>
            </a:r>
            <a:r>
              <a:rPr lang="en-US" sz="5400" u="sng" dirty="0" smtClean="0">
                <a:solidFill>
                  <a:srgbClr val="FF0000"/>
                </a:solidFill>
                <a:latin typeface="Times New Roman" pitchFamily="18" charset="0"/>
                <a:cs typeface="Times New Roman" pitchFamily="18" charset="0"/>
              </a:rPr>
              <a:t>Tác </a:t>
            </a:r>
            <a:r>
              <a:rPr lang="en-US" sz="5400" u="sng" dirty="0" err="1" smtClean="0">
                <a:solidFill>
                  <a:srgbClr val="FF0000"/>
                </a:solidFill>
                <a:latin typeface="Times New Roman" pitchFamily="18" charset="0"/>
                <a:cs typeface="Times New Roman" pitchFamily="18" charset="0"/>
              </a:rPr>
              <a:t>dụng</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với</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hợp</a:t>
            </a:r>
            <a:r>
              <a:rPr lang="en-US" sz="5400" u="sng" dirty="0" smtClean="0">
                <a:solidFill>
                  <a:srgbClr val="FF0000"/>
                </a:solidFill>
                <a:latin typeface="Times New Roman" pitchFamily="18" charset="0"/>
                <a:cs typeface="Times New Roman" pitchFamily="18" charset="0"/>
              </a:rPr>
              <a:t> </a:t>
            </a:r>
            <a:r>
              <a:rPr lang="en-US" sz="5400" u="sng" dirty="0" err="1" smtClean="0">
                <a:solidFill>
                  <a:srgbClr val="FF0000"/>
                </a:solidFill>
                <a:latin typeface="Times New Roman" pitchFamily="18" charset="0"/>
                <a:cs typeface="Times New Roman" pitchFamily="18" charset="0"/>
              </a:rPr>
              <a:t>chất</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a:solidFill>
            <a:schemeClr val="accent5">
              <a:lumMod val="20000"/>
              <a:lumOff val="80000"/>
            </a:schemeClr>
          </a:solidFill>
        </p:spPr>
        <p:txBody>
          <a:bodyPr>
            <a:noAutofit/>
          </a:bodyPr>
          <a:lstStyle/>
          <a:p>
            <a:pPr>
              <a:buFontTx/>
              <a:buChar char="-"/>
            </a:pP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metan</a:t>
            </a:r>
            <a:r>
              <a:rPr lang="en-US" sz="4000" dirty="0" smtClean="0">
                <a:latin typeface="Times New Roman" pitchFamily="18" charset="0"/>
                <a:cs typeface="Times New Roman" pitchFamily="18" charset="0"/>
              </a:rPr>
              <a:t> (CH</a:t>
            </a:r>
            <a:r>
              <a:rPr lang="en-US" sz="4000" baseline="-25000" dirty="0" smtClean="0">
                <a:latin typeface="Times New Roman" pitchFamily="18" charset="0"/>
                <a:cs typeface="Times New Roman" pitchFamily="18" charset="0"/>
              </a:rPr>
              <a:t>4</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bùn,ao,khí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bioga</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cháy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khi</a:t>
            </a:r>
            <a:r>
              <a:rPr lang="en-US" sz="4000" dirty="0" smtClean="0">
                <a:latin typeface="Times New Roman" pitchFamily="18" charset="0"/>
                <a:cs typeface="Times New Roman" pitchFamily="18" charset="0"/>
              </a:rPr>
              <a:t> do </a:t>
            </a:r>
            <a:r>
              <a:rPr lang="en-US" sz="4000" dirty="0" err="1" smtClean="0">
                <a:latin typeface="Times New Roman" pitchFamily="18" charset="0"/>
                <a:cs typeface="Times New Roman" pitchFamily="18" charset="0"/>
              </a:rPr>
              <a:t>tác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oxi,tỏa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nhiệt</a:t>
            </a:r>
            <a:r>
              <a:rPr lang="en-US" sz="3600" dirty="0" smtClean="0">
                <a:latin typeface="Times New Roman" pitchFamily="18" charset="0"/>
                <a:cs typeface="Times New Roman" pitchFamily="18" charset="0"/>
              </a:rPr>
              <a:t>.</a:t>
            </a:r>
          </a:p>
          <a:p>
            <a:pPr>
              <a:buFont typeface="Wingdings" pitchFamily="2" charset="2"/>
              <a:buChar char="Ø"/>
            </a:pPr>
            <a:r>
              <a:rPr lang="en-US" dirty="0" smtClean="0">
                <a:solidFill>
                  <a:srgbClr val="FF0000"/>
                </a:solidFill>
                <a:latin typeface="Times New Roman" pitchFamily="18" charset="0"/>
                <a:cs typeface="Times New Roman" pitchFamily="18" charset="0"/>
              </a:rPr>
              <a:t>CH</a:t>
            </a:r>
            <a:r>
              <a:rPr lang="en-US" baseline="-25000" dirty="0" smtClean="0">
                <a:solidFill>
                  <a:srgbClr val="FF0000"/>
                </a:solidFill>
                <a:latin typeface="Times New Roman" pitchFamily="18" charset="0"/>
                <a:cs typeface="Times New Roman" pitchFamily="18" charset="0"/>
              </a:rPr>
              <a:t>4</a:t>
            </a:r>
            <a:r>
              <a:rPr lang="en-US"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2O</a:t>
            </a:r>
            <a:r>
              <a:rPr lang="en-US" baseline="-25000" dirty="0" smtClean="0">
                <a:solidFill>
                  <a:srgbClr val="FF0000"/>
                </a:solidFill>
                <a:latin typeface="Times New Roman" pitchFamily="18" charset="0"/>
                <a:cs typeface="Times New Roman" pitchFamily="18" charset="0"/>
              </a:rPr>
              <a:t>2</a:t>
            </a:r>
            <a:r>
              <a:rPr lang="en-US" dirty="0" smtClean="0">
                <a:solidFill>
                  <a:srgbClr val="FF0000"/>
                </a:solidFill>
                <a:latin typeface="Times New Roman" pitchFamily="18" charset="0"/>
                <a:cs typeface="Times New Roman" pitchFamily="18" charset="0"/>
              </a:rPr>
              <a:t>     -&gt; CO</a:t>
            </a:r>
            <a:r>
              <a:rPr lang="en-US" baseline="-25000" dirty="0" smtClean="0">
                <a:solidFill>
                  <a:srgbClr val="FF0000"/>
                </a:solidFill>
                <a:latin typeface="Times New Roman" pitchFamily="18" charset="0"/>
                <a:cs typeface="Times New Roman" pitchFamily="18" charset="0"/>
              </a:rPr>
              <a:t>2</a:t>
            </a:r>
            <a:r>
              <a:rPr lang="en-US"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+ 2H</a:t>
            </a:r>
            <a:r>
              <a:rPr lang="en-US" baseline="-25000" dirty="0" smtClean="0">
                <a:solidFill>
                  <a:srgbClr val="FF0000"/>
                </a:solidFill>
                <a:latin typeface="Times New Roman" pitchFamily="18" charset="0"/>
                <a:cs typeface="Times New Roman" pitchFamily="18" charset="0"/>
              </a:rPr>
              <a:t>2</a:t>
            </a:r>
            <a:r>
              <a:rPr lang="en-US" dirty="0" smtClean="0">
                <a:solidFill>
                  <a:srgbClr val="FF0000"/>
                </a:solidFill>
                <a:latin typeface="Times New Roman" pitchFamily="18" charset="0"/>
                <a:cs typeface="Times New Roman" pitchFamily="18" charset="0"/>
              </a:rPr>
              <a:t>O </a:t>
            </a:r>
          </a:p>
          <a:p>
            <a:pPr marL="0" indent="0">
              <a:buNone/>
            </a:pPr>
            <a:r>
              <a:rPr lang="en-US" sz="36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Phản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cháy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metan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thành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cacbonic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nước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đồng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tỏa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nhiệt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4" name="TextBox 3"/>
              <p:cNvSpPr txBox="1"/>
              <p:nvPr/>
            </p:nvSpPr>
            <p:spPr>
              <a:xfrm>
                <a:off x="3352800" y="355223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b="1" smtClean="0">
                              <a:latin typeface="Cambria Math"/>
                            </a:rPr>
                          </m:ctrlPr>
                        </m:sSupPr>
                        <m:e>
                          <m:r>
                            <a:rPr lang="en-US" b="1" i="0" smtClean="0">
                              <a:latin typeface="Cambria Math"/>
                            </a:rPr>
                            <m:t>𝐭</m:t>
                          </m:r>
                        </m:e>
                        <m:sup>
                          <m:r>
                            <a:rPr lang="en-US" b="1" i="0" smtClean="0">
                              <a:latin typeface="Cambria Math"/>
                            </a:rPr>
                            <m:t>𝐨</m:t>
                          </m:r>
                        </m:sup>
                      </m:sSup>
                    </m:oMath>
                  </m:oMathPara>
                </a14:m>
                <a:endParaRPr lang="en-US" b="1">
                  <a:latin typeface="Times New Roman" pitchFamily="18" charset="0"/>
                  <a:cs typeface="Times New Roman"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352800" y="3552230"/>
                <a:ext cx="457200"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40763039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5400" b="1" dirty="0" err="1" smtClean="0">
                <a:solidFill>
                  <a:srgbClr val="FF0000"/>
                </a:solidFill>
                <a:latin typeface="Times New Roman" pitchFamily="18" charset="0"/>
                <a:cs typeface="Times New Roman" pitchFamily="18" charset="0"/>
              </a:rPr>
              <a:t>Metan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cháy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trong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oxi</a:t>
            </a:r>
            <a:r>
              <a:rPr lang="en-US" sz="5400" b="1" dirty="0" smtClean="0">
                <a:solidFill>
                  <a:srgbClr val="FF0000"/>
                </a:solidFill>
                <a:latin typeface="Times New Roman" pitchFamily="18" charset="0"/>
                <a:cs typeface="Times New Roman" pitchFamily="18" charset="0"/>
              </a:rPr>
              <a:t> </a:t>
            </a:r>
            <a:endParaRPr lang="en-US" sz="5400" b="1" dirty="0">
              <a:solidFill>
                <a:srgbClr val="FF0000"/>
              </a:solidFill>
              <a:latin typeface="Times New Roman" pitchFamily="18" charset="0"/>
              <a:cs typeface="Times New Roman" pitchFamily="18" charset="0"/>
            </a:endParaRPr>
          </a:p>
        </p:txBody>
      </p:sp>
      <p:pic>
        <p:nvPicPr>
          <p:cNvPr id="7" name="Metan tác dụng với Oxi -CH4 + O2.mp4">
            <a:hlinkClick r:id="" action="ppaction://media"/>
          </p:cNvPr>
          <p:cNvPicPr>
            <a:picLocks noGrp="1" noRot="1" noChangeAspect="1"/>
          </p:cNvPicPr>
          <p:nvPr>
            <p:ph idx="1"/>
            <a:videoFile r:link="rId1"/>
          </p:nvPr>
        </p:nvPicPr>
        <p:blipFill>
          <a:blip r:embed="rId3"/>
          <a:stretch>
            <a:fillRect/>
          </a:stretch>
        </p:blipFill>
        <p:spPr>
          <a:xfrm>
            <a:off x="1289051" y="1524000"/>
            <a:ext cx="6711949" cy="4800600"/>
          </a:xfrm>
          <a:prstGeom prst="rect">
            <a:avLst/>
          </a:prstGeom>
        </p:spPr>
      </p:pic>
    </p:spTree>
    <p:extLst>
      <p:ext uri="{BB962C8B-B14F-4D97-AF65-F5344CB8AC3E}">
        <p14:creationId xmlns="" xmlns:p14="http://schemas.microsoft.com/office/powerpoint/2010/main" val="8683735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454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sz="6000" dirty="0" smtClean="0">
                <a:solidFill>
                  <a:srgbClr val="FF0000"/>
                </a:solidFill>
                <a:latin typeface="Times New Roman" pitchFamily="18" charset="0"/>
                <a:cs typeface="Times New Roman" pitchFamily="18" charset="0"/>
              </a:rPr>
              <a:t>III. </a:t>
            </a:r>
            <a:r>
              <a:rPr lang="en-US" sz="6000" b="1" u="sng" dirty="0" err="1" smtClean="0">
                <a:solidFill>
                  <a:srgbClr val="FF0000"/>
                </a:solidFill>
                <a:latin typeface="Times New Roman" pitchFamily="18" charset="0"/>
                <a:cs typeface="Times New Roman" pitchFamily="18" charset="0"/>
              </a:rPr>
              <a:t>Kết</a:t>
            </a:r>
            <a:r>
              <a:rPr lang="en-US" sz="6000" b="1" u="sng" dirty="0" smtClean="0">
                <a:solidFill>
                  <a:srgbClr val="FF0000"/>
                </a:solidFill>
                <a:latin typeface="Times New Roman" pitchFamily="18" charset="0"/>
                <a:cs typeface="Times New Roman" pitchFamily="18" charset="0"/>
              </a:rPr>
              <a:t> </a:t>
            </a:r>
            <a:r>
              <a:rPr lang="en-US" sz="6000" b="1" u="sng" dirty="0" err="1" smtClean="0">
                <a:solidFill>
                  <a:srgbClr val="FF0000"/>
                </a:solidFill>
                <a:latin typeface="Times New Roman" pitchFamily="18" charset="0"/>
                <a:cs typeface="Times New Roman" pitchFamily="18" charset="0"/>
              </a:rPr>
              <a:t>luận</a:t>
            </a:r>
            <a:r>
              <a:rPr lang="en-US" sz="6000" dirty="0" smtClean="0">
                <a:solidFill>
                  <a:srgbClr val="FF0000"/>
                </a:solidFill>
                <a:latin typeface="Times New Roman" pitchFamily="18" charset="0"/>
                <a:cs typeface="Times New Roman" pitchFamily="18" charset="0"/>
              </a:rPr>
              <a:t>:</a:t>
            </a:r>
            <a:endParaRPr lang="en-US" sz="6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solidFill>
            <a:schemeClr val="accent5">
              <a:lumMod val="20000"/>
              <a:lumOff val="80000"/>
            </a:schemeClr>
          </a:solidFill>
        </p:spPr>
        <p:txBody>
          <a:bodyPr>
            <a:normAutofit/>
          </a:bodyPr>
          <a:lstStyle/>
          <a:p>
            <a:pPr>
              <a:buFontTx/>
              <a:buChar char="-"/>
            </a:pPr>
            <a:r>
              <a:rPr lang="en-US" sz="4000" dirty="0" err="1" smtClean="0">
                <a:latin typeface="Times New Roman" pitchFamily="18" charset="0"/>
                <a:cs typeface="Times New Roman" pitchFamily="18" charset="0"/>
              </a:rPr>
              <a:t>Khí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oxi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 phi </a:t>
            </a:r>
            <a:r>
              <a:rPr lang="en-US" sz="4000" dirty="0" err="1" smtClean="0">
                <a:latin typeface="Times New Roman" pitchFamily="18" charset="0"/>
                <a:cs typeface="Times New Roman" pitchFamily="18" charset="0"/>
              </a:rPr>
              <a:t>kim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động,đặc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biệt</a:t>
            </a: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ở </a:t>
            </a:r>
            <a:r>
              <a:rPr lang="en-US" sz="4000" dirty="0" err="1" smtClean="0">
                <a:latin typeface="Times New Roman" pitchFamily="18" charset="0"/>
                <a:cs typeface="Times New Roman" pitchFamily="18" charset="0"/>
              </a:rPr>
              <a:t>nhiệt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cao,dễ</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tham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phản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phi </a:t>
            </a:r>
            <a:r>
              <a:rPr lang="en-US" sz="4000" dirty="0" err="1" smtClean="0">
                <a:latin typeface="Times New Roman" pitchFamily="18" charset="0"/>
                <a:cs typeface="Times New Roman" pitchFamily="18" charset="0"/>
              </a:rPr>
              <a:t>kim,nhiều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loại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hợp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a:t>
            </a:r>
          </a:p>
          <a:p>
            <a:pPr>
              <a:buFontTx/>
              <a:buChar char="-"/>
            </a:pP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hợp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học,nguyên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oxi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trị</a:t>
            </a:r>
            <a:r>
              <a:rPr lang="en-US" sz="4000" dirty="0" smtClean="0">
                <a:latin typeface="Times New Roman" pitchFamily="18" charset="0"/>
                <a:cs typeface="Times New Roman" pitchFamily="18" charset="0"/>
              </a:rPr>
              <a:t> II.</a:t>
            </a:r>
            <a:endParaRPr lang="en-US" sz="4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544104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ết quả hình ảnh cho nguyên tố ox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7000" y="152400"/>
            <a:ext cx="42926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4495800" y="1143000"/>
            <a:ext cx="464820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CHƯƠNG 4: OXI-KHÔNG KHÍ</a:t>
            </a:r>
          </a:p>
        </p:txBody>
      </p:sp>
      <p:sp>
        <p:nvSpPr>
          <p:cNvPr id="5" name="TextBox 4"/>
          <p:cNvSpPr txBox="1"/>
          <p:nvPr/>
        </p:nvSpPr>
        <p:spPr>
          <a:xfrm>
            <a:off x="457200" y="3810000"/>
            <a:ext cx="8686800" cy="2800767"/>
          </a:xfrm>
          <a:prstGeom prst="rect">
            <a:avLst/>
          </a:prstGeom>
          <a:noFill/>
        </p:spPr>
        <p:txBody>
          <a:bodyPr wrap="square" rtlCol="0">
            <a:spAutoFit/>
          </a:bodyPr>
          <a:lstStyle/>
          <a:p>
            <a:pPr algn="ctr"/>
            <a:r>
              <a:rPr lang="en-US" sz="3200" b="1" dirty="0" smtClean="0">
                <a:solidFill>
                  <a:srgbClr val="FF0000"/>
                </a:solidFill>
                <a:latin typeface="Arial" pitchFamily="34" charset="0"/>
                <a:cs typeface="Arial" pitchFamily="34" charset="0"/>
              </a:rPr>
              <a:t>CHỦ ĐỀ :OXI</a:t>
            </a:r>
          </a:p>
          <a:p>
            <a:r>
              <a:rPr lang="vi-VN" sz="2400" b="1" dirty="0" smtClean="0"/>
              <a:t>Bài 24: Tính chất của oxi</a:t>
            </a:r>
            <a:endParaRPr lang="en-US" sz="2400" b="1" dirty="0" smtClean="0"/>
          </a:p>
          <a:p>
            <a:r>
              <a:rPr lang="vi-VN" sz="2400" b="1" dirty="0" smtClean="0"/>
              <a:t>Bài 25: Sự oxi hóa-Phản ứng hóa hợp-Ứng dụng của oxi</a:t>
            </a:r>
            <a:endParaRPr lang="en-US" sz="2400" b="1" dirty="0" smtClean="0"/>
          </a:p>
          <a:p>
            <a:r>
              <a:rPr lang="vi-VN" sz="2400" b="1" dirty="0" smtClean="0"/>
              <a:t>Bài 26: Oxit</a:t>
            </a:r>
            <a:endParaRPr lang="en-US" sz="2400" b="1" dirty="0" smtClean="0"/>
          </a:p>
          <a:p>
            <a:r>
              <a:rPr lang="vi-VN" sz="2400" b="1" dirty="0" smtClean="0"/>
              <a:t>Bài 27: Điều chế khí oxi-Phản ứng phân hủy</a:t>
            </a:r>
            <a:endParaRPr lang="en-US" sz="2400" b="1" dirty="0" smtClean="0"/>
          </a:p>
          <a:p>
            <a:r>
              <a:rPr lang="en-US" sz="2400" b="1" dirty="0" err="1" smtClean="0"/>
              <a:t>Bài</a:t>
            </a:r>
            <a:r>
              <a:rPr lang="en-US" sz="2400" b="1" dirty="0" smtClean="0"/>
              <a:t> 30: </a:t>
            </a:r>
            <a:r>
              <a:rPr lang="en-US" sz="2400" b="1" dirty="0" err="1" smtClean="0"/>
              <a:t>Thực</a:t>
            </a:r>
            <a:r>
              <a:rPr lang="en-US" sz="2400" b="1" dirty="0" smtClean="0"/>
              <a:t> </a:t>
            </a:r>
            <a:r>
              <a:rPr lang="en-US" sz="2400" b="1" dirty="0" err="1" smtClean="0"/>
              <a:t>hành</a:t>
            </a:r>
            <a:r>
              <a:rPr lang="en-US" sz="2400" b="1" dirty="0" smtClean="0"/>
              <a:t> 4</a:t>
            </a:r>
            <a:endParaRPr lang="en-US" sz="2400" b="1" dirty="0" smtClean="0">
              <a:latin typeface="Arial" pitchFamily="34" charset="0"/>
              <a:cs typeface="Arial" pitchFamily="34" charset="0"/>
            </a:endParaRPr>
          </a:p>
          <a:p>
            <a:endParaRPr lang="en-US" sz="2400" b="1" dirty="0"/>
          </a:p>
        </p:txBody>
      </p:sp>
    </p:spTree>
    <p:extLst>
      <p:ext uri="{BB962C8B-B14F-4D97-AF65-F5344CB8AC3E}">
        <p14:creationId xmlns="" xmlns:p14="http://schemas.microsoft.com/office/powerpoint/2010/main" val="303297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graphicFrame>
            <p:nvGraphicFramePr>
              <p:cNvPr id="4" name="Diagram 3"/>
              <p:cNvGraphicFramePr/>
              <p:nvPr>
                <p:extLst>
                  <p:ext uri="{D42A27DB-BD31-4B8C-83A1-F6EECF244321}">
                    <p14:modId xmlns:p14="http://schemas.microsoft.com/office/powerpoint/2010/main" val="1808241703"/>
                  </p:ext>
                </p:extLst>
              </p:nvPr>
            </p:nvGraphicFramePr>
            <p:xfrm>
              <a:off x="228600" y="228600"/>
              <a:ext cx="86868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Diagram 3"/>
              <p:cNvGraphicFramePr/>
              <p:nvPr>
                <p:extLst>
                  <p:ext uri="{D42A27DB-BD31-4B8C-83A1-F6EECF244321}">
                    <p14:modId xmlns="" xmlns:p14="http://schemas.microsoft.com/office/powerpoint/2010/main" val="1808241703"/>
                  </p:ext>
                </p:extLst>
              </p:nvPr>
            </p:nvGraphicFramePr>
            <p:xfrm>
              <a:off x="228600" y="228600"/>
              <a:ext cx="8686800" cy="6629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Tree>
    <p:extLst>
      <p:ext uri="{BB962C8B-B14F-4D97-AF65-F5344CB8AC3E}">
        <p14:creationId xmlns="" xmlns:p14="http://schemas.microsoft.com/office/powerpoint/2010/main" val="4107986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4" name="Content Placeholder 2"/>
              <p:cNvSpPr>
                <a:spLocks noGrp="1"/>
              </p:cNvSpPr>
              <p:nvPr>
                <p:ph idx="1"/>
              </p:nvPr>
            </p:nvSpPr>
            <p:spPr>
              <a:xfrm>
                <a:off x="155574" y="990600"/>
                <a:ext cx="8759825" cy="5334000"/>
              </a:xfrm>
            </p:spPr>
            <p:txBody>
              <a:bodyPr/>
              <a:lstStyle/>
              <a:p>
                <a:pPr marL="0" indent="0" algn="just">
                  <a:buNone/>
                </a:pPr>
                <a:r>
                  <a:rPr lang="en-US" b="1" dirty="0" smtClean="0">
                    <a:solidFill>
                      <a:srgbClr val="000000"/>
                    </a:solidFill>
                    <a:latin typeface="Times New Roman" pitchFamily="18" charset="0"/>
                    <a:cs typeface="Times New Roman" pitchFamily="18" charset="0"/>
                  </a:rPr>
                  <a:t>Bài </a:t>
                </a:r>
                <a:r>
                  <a:rPr lang="en-US" b="1" dirty="0">
                    <a:solidFill>
                      <a:srgbClr val="000000"/>
                    </a:solidFill>
                    <a:latin typeface="Times New Roman" pitchFamily="18" charset="0"/>
                    <a:cs typeface="Times New Roman" pitchFamily="18" charset="0"/>
                  </a:rPr>
                  <a:t>1</a:t>
                </a:r>
                <a:r>
                  <a:rPr lang="en-US" b="1" dirty="0" smtClean="0">
                    <a:solidFill>
                      <a:srgbClr val="000000"/>
                    </a:solidFill>
                    <a:latin typeface="Times New Roman" pitchFamily="18" charset="0"/>
                    <a:cs typeface="Times New Roman" pitchFamily="18" charset="0"/>
                  </a:rPr>
                  <a:t>: </a:t>
                </a:r>
                <a:r>
                  <a:rPr lang="vi-VN" dirty="0" smtClean="0">
                    <a:solidFill>
                      <a:srgbClr val="000000"/>
                    </a:solidFill>
                    <a:latin typeface="Times New Roman" pitchFamily="18" charset="0"/>
                    <a:cs typeface="Times New Roman" pitchFamily="18" charset="0"/>
                  </a:rPr>
                  <a:t>Nêu </a:t>
                </a:r>
                <a:r>
                  <a:rPr lang="vi-VN" dirty="0">
                    <a:solidFill>
                      <a:srgbClr val="000000"/>
                    </a:solidFill>
                    <a:latin typeface="Times New Roman" pitchFamily="18" charset="0"/>
                    <a:cs typeface="Times New Roman" pitchFamily="18" charset="0"/>
                  </a:rPr>
                  <a:t>các thí dụ chứng minh rằng oxi là một đơn chất rất hoạt động (đặc biệt ở nhiệt độ cao</a:t>
                </a:r>
                <a:r>
                  <a:rPr lang="vi-VN"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 ?</a:t>
                </a:r>
              </a:p>
              <a:p>
                <a:pPr algn="just">
                  <a:buFont typeface="Wingdings" pitchFamily="2" charset="2"/>
                  <a:buChar char="Ø"/>
                </a:pPr>
                <a:r>
                  <a:rPr lang="en-US" b="1" u="sng" dirty="0" smtClean="0">
                    <a:solidFill>
                      <a:srgbClr val="000000"/>
                    </a:solidFill>
                    <a:latin typeface="Times New Roman" pitchFamily="18" charset="0"/>
                    <a:cs typeface="Times New Roman" pitchFamily="18" charset="0"/>
                  </a:rPr>
                  <a:t> TRẢ LỜI :</a:t>
                </a:r>
                <a:endParaRPr lang="en-US" b="1" u="sng" dirty="0">
                  <a:solidFill>
                    <a:srgbClr val="00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Oxi là một đơn chất rất hoạt động (đặc biệt ở nhiệt độ cao), ví dụ:</a:t>
                </a:r>
              </a:p>
              <a:p>
                <a:pPr algn="just"/>
                <a:r>
                  <a:rPr lang="vi-VN" b="1" dirty="0">
                    <a:solidFill>
                      <a:srgbClr val="FF0000"/>
                    </a:solidFill>
                    <a:latin typeface="Times New Roman" pitchFamily="18" charset="0"/>
                    <a:cs typeface="Times New Roman" pitchFamily="18" charset="0"/>
                  </a:rPr>
                  <a:t>3Fe + 2O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a:t>
                </a:r>
                <a14:m>
                  <m:oMath xmlns:m="http://schemas.openxmlformats.org/officeDocument/2006/math">
                    <m:groupChr>
                      <m:groupChrPr>
                        <m:chr m:val="→"/>
                        <m:vertJc m:val="bot"/>
                        <m:ctrlPr>
                          <a:rPr lang="vi-VN" b="1" i="1" smtClean="0">
                            <a:solidFill>
                              <a:srgbClr val="FF0000"/>
                            </a:solidFill>
                            <a:latin typeface="Cambria Math"/>
                            <a:cs typeface="Times New Roman" pitchFamily="18" charset="0"/>
                          </a:rPr>
                        </m:ctrlPr>
                      </m:groupChrPr>
                      <m:e>
                        <m:r>
                          <m:rPr>
                            <m:brk m:alnAt="2"/>
                          </m:rPr>
                          <a:rPr lang="en-US" b="1" i="1" smtClean="0">
                            <a:solidFill>
                              <a:srgbClr val="FF0000"/>
                            </a:solidFill>
                            <a:latin typeface="Cambria Math"/>
                            <a:cs typeface="Times New Roman" pitchFamily="18" charset="0"/>
                          </a:rPr>
                          <m:t>𝒕</m:t>
                        </m:r>
                        <m:r>
                          <a:rPr lang="en-US" b="1" i="1" smtClean="0">
                            <a:solidFill>
                              <a:srgbClr val="FF0000"/>
                            </a:solidFill>
                            <a:latin typeface="Cambria Math"/>
                            <a:cs typeface="Times New Roman" pitchFamily="18" charset="0"/>
                          </a:rPr>
                          <m:t>𝒐</m:t>
                        </m:r>
                      </m:e>
                    </m:groupChr>
                  </m:oMath>
                </a14:m>
                <a:r>
                  <a:rPr lang="vi-VN" b="1" dirty="0" smtClean="0">
                    <a:solidFill>
                      <a:srgbClr val="FF0000"/>
                    </a:solidFill>
                    <a:latin typeface="Times New Roman" pitchFamily="18" charset="0"/>
                    <a:cs typeface="Times New Roman" pitchFamily="18" charset="0"/>
                  </a:rPr>
                  <a:t/>
                </a:r>
                <a:r>
                  <a:rPr lang="vi-VN" b="1" dirty="0">
                    <a:solidFill>
                      <a:srgbClr val="FF0000"/>
                    </a:solidFill>
                    <a:latin typeface="Times New Roman" pitchFamily="18" charset="0"/>
                    <a:cs typeface="Times New Roman" pitchFamily="18" charset="0"/>
                  </a:rPr>
                  <a:t>Fe</a:t>
                </a:r>
                <a:r>
                  <a:rPr lang="vi-VN" b="1" baseline="-25000" dirty="0">
                    <a:solidFill>
                      <a:srgbClr val="FF0000"/>
                    </a:solidFill>
                    <a:latin typeface="Times New Roman" pitchFamily="18" charset="0"/>
                    <a:cs typeface="Times New Roman" pitchFamily="18" charset="0"/>
                  </a:rPr>
                  <a:t>3</a:t>
                </a:r>
                <a:r>
                  <a:rPr lang="vi-VN" b="1" dirty="0">
                    <a:solidFill>
                      <a:srgbClr val="FF0000"/>
                    </a:solidFill>
                    <a:latin typeface="Times New Roman" pitchFamily="18" charset="0"/>
                    <a:cs typeface="Times New Roman" pitchFamily="18" charset="0"/>
                  </a:rPr>
                  <a:t>O</a:t>
                </a:r>
                <a:r>
                  <a:rPr lang="vi-VN" b="1" baseline="-25000" dirty="0">
                    <a:solidFill>
                      <a:srgbClr val="FF0000"/>
                    </a:solidFill>
                    <a:latin typeface="Times New Roman" pitchFamily="18" charset="0"/>
                    <a:cs typeface="Times New Roman" pitchFamily="18" charset="0"/>
                  </a:rPr>
                  <a:t>4</a:t>
                </a:r>
                <a:r>
                  <a:rPr lang="vi-VN" b="1" dirty="0">
                    <a:solidFill>
                      <a:srgbClr val="FF0000"/>
                    </a:solidFill>
                    <a:latin typeface="Times New Roman" pitchFamily="18" charset="0"/>
                    <a:cs typeface="Times New Roman" pitchFamily="18" charset="0"/>
                  </a:rPr>
                  <a:t>.</a:t>
                </a:r>
              </a:p>
              <a:p>
                <a:pPr algn="just"/>
                <a:r>
                  <a:rPr lang="vi-VN" b="1" dirty="0">
                    <a:solidFill>
                      <a:srgbClr val="FF0000"/>
                    </a:solidFill>
                    <a:latin typeface="Times New Roman" pitchFamily="18" charset="0"/>
                    <a:cs typeface="Times New Roman" pitchFamily="18" charset="0"/>
                  </a:rPr>
                  <a:t>S + 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 </a:t>
                </a:r>
                <a14:m>
                  <m:oMath xmlns:m="http://schemas.openxmlformats.org/officeDocument/2006/math">
                    <m:groupChr>
                      <m:groupChrPr>
                        <m:chr m:val="→"/>
                        <m:vertJc m:val="bot"/>
                        <m:ctrlPr>
                          <a:rPr lang="vi-VN" b="1" i="1" smtClean="0">
                            <a:solidFill>
                              <a:srgbClr val="FF0000"/>
                            </a:solidFill>
                            <a:latin typeface="Cambria Math"/>
                            <a:cs typeface="Times New Roman" pitchFamily="18" charset="0"/>
                          </a:rPr>
                        </m:ctrlPr>
                      </m:groupChrPr>
                      <m:e>
                        <m:r>
                          <m:rPr>
                            <m:brk m:alnAt="2"/>
                          </m:rPr>
                          <a:rPr lang="en-US" b="1" i="1" smtClean="0">
                            <a:solidFill>
                              <a:srgbClr val="FF0000"/>
                            </a:solidFill>
                            <a:latin typeface="Cambria Math"/>
                            <a:cs typeface="Times New Roman" pitchFamily="18" charset="0"/>
                          </a:rPr>
                          <m:t>𝒕</m:t>
                        </m:r>
                        <m:r>
                          <a:rPr lang="en-US" b="1" i="1" smtClean="0">
                            <a:solidFill>
                              <a:srgbClr val="FF0000"/>
                            </a:solidFill>
                            <a:latin typeface="Cambria Math"/>
                            <a:cs typeface="Times New Roman" pitchFamily="18" charset="0"/>
                          </a:rPr>
                          <m:t>𝒐</m:t>
                        </m:r>
                      </m:e>
                    </m:groupChr>
                  </m:oMath>
                </a14:m>
                <a:r>
                  <a:rPr lang="vi-VN" b="1" dirty="0" smtClean="0">
                    <a:solidFill>
                      <a:srgbClr val="FF0000"/>
                    </a:solidFill>
                    <a:latin typeface="Times New Roman" pitchFamily="18" charset="0"/>
                    <a:cs typeface="Times New Roman" pitchFamily="18" charset="0"/>
                  </a:rPr>
                  <a:t/>
                </a:r>
                <a:r>
                  <a:rPr lang="vi-VN" b="1" dirty="0">
                    <a:solidFill>
                      <a:srgbClr val="FF0000"/>
                    </a:solidFill>
                    <a:latin typeface="Times New Roman" pitchFamily="18" charset="0"/>
                    <a:cs typeface="Times New Roman" pitchFamily="18" charset="0"/>
                  </a:rPr>
                  <a:t>SO</a:t>
                </a:r>
                <a:r>
                  <a:rPr lang="vi-VN" b="1" baseline="-25000" dirty="0">
                    <a:solidFill>
                      <a:srgbClr val="FF0000"/>
                    </a:solidFill>
                    <a:latin typeface="Times New Roman" pitchFamily="18" charset="0"/>
                    <a:cs typeface="Times New Roman" pitchFamily="18" charset="0"/>
                  </a:rPr>
                  <a:t>2</a:t>
                </a:r>
                <a:r>
                  <a:rPr lang="vi-VN" b="1" dirty="0">
                    <a:solidFill>
                      <a:srgbClr val="FF0000"/>
                    </a:solidFill>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155574" y="990600"/>
                <a:ext cx="8759825" cy="5334000"/>
              </a:xfrm>
              <a:blipFill rotWithShape="1">
                <a:blip r:embed="rId2"/>
                <a:stretch>
                  <a:fillRect l="-1811" t="-1600" r="-2925"/>
                </a:stretch>
              </a:blipFill>
            </p:spPr>
            <p:txBody>
              <a:bodyPr/>
              <a:lstStyle/>
              <a:p>
                <a:r>
                  <a:rPr lang="en-US">
                    <a:noFill/>
                  </a:rPr>
                  <a:t> </a:t>
                </a:r>
              </a:p>
            </p:txBody>
          </p:sp>
        </mc:Fallback>
      </mc:AlternateContent>
      <p:pic>
        <p:nvPicPr>
          <p:cNvPr id="6"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70375" y="3217333"/>
            <a:ext cx="3471862" cy="31436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52400"/>
            <a:ext cx="8229600" cy="762000"/>
          </a:xfrm>
        </p:spPr>
        <p:txBody>
          <a:bodyPr/>
          <a:lstStyle/>
          <a:p>
            <a:r>
              <a:rPr lang="en-US"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TẬP</a:t>
            </a:r>
            <a:endParaRPr lang="en-US"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4101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304801" y="265641"/>
            <a:ext cx="1295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b="1" u="sng" dirty="0">
                <a:solidFill>
                  <a:srgbClr val="0033CC"/>
                </a:solidFill>
                <a:latin typeface="Times New Roman" pitchFamily="18" charset="0"/>
                <a:cs typeface="Times New Roman" pitchFamily="18" charset="0"/>
              </a:rPr>
              <a:t>Bài </a:t>
            </a:r>
            <a:r>
              <a:rPr lang="en-US" altLang="en-US" b="1" u="sng" dirty="0" smtClean="0">
                <a:solidFill>
                  <a:srgbClr val="0033CC"/>
                </a:solidFill>
                <a:latin typeface="Times New Roman" pitchFamily="18" charset="0"/>
                <a:cs typeface="Times New Roman" pitchFamily="18" charset="0"/>
              </a:rPr>
              <a:t>2</a:t>
            </a:r>
            <a:r>
              <a:rPr lang="en-US" altLang="en-US" b="1" dirty="0">
                <a:solidFill>
                  <a:srgbClr val="0033CC"/>
                </a:solidFill>
                <a:latin typeface="Times New Roman" pitchFamily="18" charset="0"/>
                <a:cs typeface="Times New Roman" pitchFamily="18" charset="0"/>
              </a:rPr>
              <a:t>:</a:t>
            </a:r>
            <a:endParaRPr lang="en-US" altLang="en-US" b="1" u="sng" dirty="0">
              <a:solidFill>
                <a:srgbClr val="0033CC"/>
              </a:solidFill>
              <a:latin typeface="Times New Roman" pitchFamily="18" charset="0"/>
              <a:cs typeface="Times New Roman" pitchFamily="18" charset="0"/>
            </a:endParaRPr>
          </a:p>
        </p:txBody>
      </p:sp>
      <p:sp>
        <p:nvSpPr>
          <p:cNvPr id="5" name="Text Box 26"/>
          <p:cNvSpPr txBox="1">
            <a:spLocks noChangeArrowheads="1"/>
          </p:cNvSpPr>
          <p:nvPr/>
        </p:nvSpPr>
        <p:spPr bwMode="auto">
          <a:xfrm>
            <a:off x="935567" y="3328987"/>
            <a:ext cx="6305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b.  …Zn    +  ...    </a:t>
            </a:r>
            <a:r>
              <a:rPr lang="en-US" altLang="en-US" sz="2800" b="1" baseline="-25000">
                <a:latin typeface="Times New Roman" pitchFamily="18" charset="0"/>
              </a:rPr>
              <a:t>                   </a:t>
            </a:r>
            <a:r>
              <a:rPr lang="en-US" altLang="en-US" sz="2800" b="1">
                <a:latin typeface="Times New Roman" pitchFamily="18" charset="0"/>
              </a:rPr>
              <a:t>… ZnO</a:t>
            </a:r>
            <a:r>
              <a:rPr lang="en-US" altLang="en-US" sz="2800" baseline="-25000">
                <a:latin typeface="Times New Roman" pitchFamily="18" charset="0"/>
              </a:rPr>
              <a:t>                     </a:t>
            </a:r>
            <a:endParaRPr lang="en-US" altLang="en-US" sz="2800">
              <a:latin typeface="Times New Roman" pitchFamily="18" charset="0"/>
            </a:endParaRPr>
          </a:p>
        </p:txBody>
      </p:sp>
      <p:sp>
        <p:nvSpPr>
          <p:cNvPr id="6" name="Text Box 26"/>
          <p:cNvSpPr txBox="1">
            <a:spLocks noChangeArrowheads="1"/>
          </p:cNvSpPr>
          <p:nvPr/>
        </p:nvSpPr>
        <p:spPr bwMode="auto">
          <a:xfrm>
            <a:off x="954617" y="4776787"/>
            <a:ext cx="6305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d. </a:t>
            </a:r>
            <a:r>
              <a:rPr lang="en-US" altLang="en-US" sz="2800" b="1">
                <a:solidFill>
                  <a:srgbClr val="3333CC"/>
                </a:solidFill>
                <a:latin typeface="Times New Roman" pitchFamily="18" charset="0"/>
              </a:rPr>
              <a:t>C</a:t>
            </a:r>
            <a:r>
              <a:rPr lang="en-US" altLang="en-US" sz="2800" b="1">
                <a:latin typeface="Times New Roman" pitchFamily="18" charset="0"/>
              </a:rPr>
              <a:t> +  O</a:t>
            </a:r>
            <a:r>
              <a:rPr lang="en-US" altLang="en-US" sz="2800" b="1" baseline="-25000">
                <a:latin typeface="Times New Roman" pitchFamily="18" charset="0"/>
              </a:rPr>
              <a:t>2                       </a:t>
            </a:r>
            <a:r>
              <a:rPr lang="en-US" altLang="en-US" sz="2800" b="1">
                <a:latin typeface="Times New Roman" pitchFamily="18" charset="0"/>
              </a:rPr>
              <a:t>CO</a:t>
            </a:r>
            <a:r>
              <a:rPr lang="en-US" altLang="en-US" sz="2800" b="1" baseline="-25000">
                <a:latin typeface="Times New Roman" pitchFamily="18" charset="0"/>
              </a:rPr>
              <a:t>2</a:t>
            </a:r>
            <a:r>
              <a:rPr lang="en-US" altLang="en-US" sz="2800" baseline="-25000">
                <a:latin typeface="Times New Roman" pitchFamily="18" charset="0"/>
              </a:rPr>
              <a:t>                    </a:t>
            </a:r>
            <a:endParaRPr lang="en-US" altLang="en-US" sz="2800">
              <a:latin typeface="Times New Roman" pitchFamily="18" charset="0"/>
            </a:endParaRPr>
          </a:p>
        </p:txBody>
      </p:sp>
      <p:sp>
        <p:nvSpPr>
          <p:cNvPr id="7" name="Text Box 26"/>
          <p:cNvSpPr txBox="1">
            <a:spLocks noChangeArrowheads="1"/>
          </p:cNvSpPr>
          <p:nvPr/>
        </p:nvSpPr>
        <p:spPr bwMode="auto">
          <a:xfrm>
            <a:off x="830792" y="2719387"/>
            <a:ext cx="5543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a. </a:t>
            </a:r>
            <a:r>
              <a:rPr lang="en-US" altLang="en-US" sz="2800" b="1">
                <a:solidFill>
                  <a:srgbClr val="3333CC"/>
                </a:solidFill>
                <a:latin typeface="Times New Roman" pitchFamily="18" charset="0"/>
              </a:rPr>
              <a:t>4   </a:t>
            </a:r>
            <a:r>
              <a:rPr lang="en-US" altLang="en-US" sz="2800" b="1">
                <a:latin typeface="Times New Roman" pitchFamily="18" charset="0"/>
              </a:rPr>
              <a:t>         </a:t>
            </a:r>
            <a:r>
              <a:rPr lang="en-US" altLang="en-US" sz="2800" b="1">
                <a:solidFill>
                  <a:srgbClr val="3333CC"/>
                </a:solidFill>
                <a:latin typeface="Times New Roman" pitchFamily="18" charset="0"/>
              </a:rPr>
              <a:t>3</a:t>
            </a:r>
            <a:r>
              <a:rPr lang="en-US" altLang="en-US" sz="2800" b="1">
                <a:latin typeface="Times New Roman" pitchFamily="18" charset="0"/>
              </a:rPr>
              <a:t> </a:t>
            </a:r>
            <a:r>
              <a:rPr lang="en-US" altLang="en-US" sz="2800" b="1" baseline="-25000">
                <a:latin typeface="Times New Roman" pitchFamily="18" charset="0"/>
              </a:rPr>
              <a:t> </a:t>
            </a:r>
            <a:r>
              <a:rPr lang="en-US" altLang="en-US" sz="2800" b="1">
                <a:latin typeface="Times New Roman" pitchFamily="18" charset="0"/>
              </a:rPr>
              <a:t>    </a:t>
            </a:r>
            <a:r>
              <a:rPr lang="en-US" altLang="en-US" sz="2800" b="1" baseline="-25000">
                <a:latin typeface="Times New Roman" pitchFamily="18" charset="0"/>
              </a:rPr>
              <a:t>                      </a:t>
            </a:r>
            <a:r>
              <a:rPr lang="en-US" altLang="en-US" sz="2800" b="1">
                <a:solidFill>
                  <a:srgbClr val="3333CC"/>
                </a:solidFill>
                <a:latin typeface="Times New Roman" pitchFamily="18" charset="0"/>
              </a:rPr>
              <a:t>2</a:t>
            </a:r>
            <a:r>
              <a:rPr lang="en-US" altLang="en-US" sz="2800" b="1">
                <a:latin typeface="Times New Roman" pitchFamily="18" charset="0"/>
              </a:rPr>
              <a:t> </a:t>
            </a:r>
            <a:r>
              <a:rPr lang="en-US" altLang="en-US" sz="2800" baseline="-25000">
                <a:latin typeface="Times New Roman" pitchFamily="18" charset="0"/>
              </a:rPr>
              <a:t>                     </a:t>
            </a:r>
            <a:endParaRPr lang="en-US" altLang="en-US" sz="2800">
              <a:latin typeface="Times New Roman" pitchFamily="18" charset="0"/>
            </a:endParaRPr>
          </a:p>
        </p:txBody>
      </p:sp>
      <p:sp>
        <p:nvSpPr>
          <p:cNvPr id="8" name="Text Box 26"/>
          <p:cNvSpPr txBox="1">
            <a:spLocks noChangeArrowheads="1"/>
          </p:cNvSpPr>
          <p:nvPr/>
        </p:nvSpPr>
        <p:spPr bwMode="auto">
          <a:xfrm>
            <a:off x="935567" y="4014787"/>
            <a:ext cx="70866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latin typeface="Times New Roman" pitchFamily="18" charset="0"/>
              </a:rPr>
              <a:t>c.   </a:t>
            </a:r>
            <a:r>
              <a:rPr lang="en-US" altLang="en-US" sz="2800" b="1" dirty="0">
                <a:solidFill>
                  <a:srgbClr val="3333CC"/>
                </a:solidFill>
                <a:latin typeface="Times New Roman" pitchFamily="18" charset="0"/>
              </a:rPr>
              <a:t>2</a:t>
            </a:r>
            <a:r>
              <a:rPr lang="en-US" altLang="en-US" sz="2800" b="1" dirty="0">
                <a:latin typeface="Times New Roman" pitchFamily="18" charset="0"/>
              </a:rPr>
              <a:t>              +  </a:t>
            </a:r>
            <a:r>
              <a:rPr lang="en-US" altLang="en-US" sz="2800" b="1" dirty="0">
                <a:solidFill>
                  <a:srgbClr val="3333CC"/>
                </a:solidFill>
                <a:latin typeface="Times New Roman" pitchFamily="18" charset="0"/>
              </a:rPr>
              <a:t>13</a:t>
            </a:r>
            <a:r>
              <a:rPr lang="en-US" altLang="en-US" sz="2800" b="1" baseline="-25000" dirty="0">
                <a:latin typeface="Times New Roman" pitchFamily="18" charset="0"/>
              </a:rPr>
              <a:t>                          </a:t>
            </a:r>
            <a:r>
              <a:rPr lang="en-US" altLang="en-US" sz="2800" b="1" dirty="0">
                <a:solidFill>
                  <a:srgbClr val="3333CC"/>
                </a:solidFill>
                <a:latin typeface="Times New Roman" pitchFamily="18" charset="0"/>
              </a:rPr>
              <a:t>8</a:t>
            </a:r>
            <a:r>
              <a:rPr lang="en-US" altLang="en-US" sz="2800" b="1" baseline="-25000" dirty="0">
                <a:latin typeface="Times New Roman" pitchFamily="18" charset="0"/>
              </a:rPr>
              <a:t>        </a:t>
            </a:r>
            <a:r>
              <a:rPr lang="en-US" altLang="en-US" sz="2800" b="1" dirty="0">
                <a:latin typeface="Times New Roman" pitchFamily="18" charset="0"/>
              </a:rPr>
              <a:t>    +  </a:t>
            </a:r>
            <a:r>
              <a:rPr lang="en-US" altLang="en-US" sz="2800" b="1" dirty="0">
                <a:solidFill>
                  <a:srgbClr val="3333CC"/>
                </a:solidFill>
                <a:latin typeface="Times New Roman" pitchFamily="18" charset="0"/>
              </a:rPr>
              <a:t>10</a:t>
            </a:r>
            <a:endParaRPr lang="en-US" altLang="en-US" sz="2800" dirty="0">
              <a:latin typeface="Times New Roman" pitchFamily="18" charset="0"/>
            </a:endParaRPr>
          </a:p>
        </p:txBody>
      </p:sp>
      <p:cxnSp>
        <p:nvCxnSpPr>
          <p:cNvPr id="9" name="Straight Arrow Connector 8"/>
          <p:cNvCxnSpPr/>
          <p:nvPr/>
        </p:nvCxnSpPr>
        <p:spPr>
          <a:xfrm>
            <a:off x="3451755" y="2947987"/>
            <a:ext cx="6842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602567" y="3633787"/>
            <a:ext cx="838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4078817" y="4386262"/>
            <a:ext cx="8001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916767" y="5081587"/>
            <a:ext cx="838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9"/>
          <p:cNvSpPr txBox="1">
            <a:spLocks noChangeArrowheads="1"/>
          </p:cNvSpPr>
          <p:nvPr/>
        </p:nvSpPr>
        <p:spPr bwMode="auto">
          <a:xfrm>
            <a:off x="3602567" y="2490787"/>
            <a:ext cx="685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4" name="TextBox 9"/>
          <p:cNvSpPr txBox="1">
            <a:spLocks noChangeArrowheads="1"/>
          </p:cNvSpPr>
          <p:nvPr/>
        </p:nvSpPr>
        <p:spPr bwMode="auto">
          <a:xfrm>
            <a:off x="3754967" y="3176587"/>
            <a:ext cx="685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5" name="TextBox 9"/>
          <p:cNvSpPr txBox="1">
            <a:spLocks noChangeArrowheads="1"/>
          </p:cNvSpPr>
          <p:nvPr/>
        </p:nvSpPr>
        <p:spPr bwMode="auto">
          <a:xfrm>
            <a:off x="4212168" y="3852862"/>
            <a:ext cx="685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dirty="0">
                <a:latin typeface="Times New Roman" pitchFamily="18" charset="0"/>
                <a:cs typeface="Times New Roman" pitchFamily="18" charset="0"/>
              </a:rPr>
              <a:t>t</a:t>
            </a:r>
            <a:r>
              <a:rPr lang="en-US" altLang="en-US" sz="2800" baseline="30000" dirty="0">
                <a:latin typeface="Times New Roman" pitchFamily="18" charset="0"/>
                <a:cs typeface="Times New Roman" pitchFamily="18" charset="0"/>
              </a:rPr>
              <a:t>0</a:t>
            </a:r>
            <a:endParaRPr lang="en-US" altLang="en-US" sz="2800" dirty="0">
              <a:latin typeface="Times New Roman" pitchFamily="18" charset="0"/>
              <a:cs typeface="Times New Roman" pitchFamily="18" charset="0"/>
            </a:endParaRPr>
          </a:p>
        </p:txBody>
      </p:sp>
      <p:sp>
        <p:nvSpPr>
          <p:cNvPr id="16" name="TextBox 9"/>
          <p:cNvSpPr txBox="1">
            <a:spLocks noChangeArrowheads="1"/>
          </p:cNvSpPr>
          <p:nvPr/>
        </p:nvSpPr>
        <p:spPr bwMode="auto">
          <a:xfrm>
            <a:off x="2992967" y="4624387"/>
            <a:ext cx="685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t</a:t>
            </a:r>
            <a:r>
              <a:rPr lang="en-US" altLang="en-US" sz="2800" baseline="30000">
                <a:latin typeface="Times New Roman" pitchFamily="18" charset="0"/>
                <a:cs typeface="Times New Roman" pitchFamily="18" charset="0"/>
              </a:rPr>
              <a:t>0</a:t>
            </a:r>
            <a:endParaRPr lang="en-US" altLang="en-US" sz="2800">
              <a:latin typeface="Times New Roman" pitchFamily="18" charset="0"/>
              <a:cs typeface="Times New Roman" pitchFamily="18" charset="0"/>
            </a:endParaRPr>
          </a:p>
        </p:txBody>
      </p:sp>
      <p:sp>
        <p:nvSpPr>
          <p:cNvPr id="17" name="Text Box 12"/>
          <p:cNvSpPr txBox="1">
            <a:spLocks noChangeArrowheads="1"/>
          </p:cNvSpPr>
          <p:nvPr/>
        </p:nvSpPr>
        <p:spPr bwMode="auto">
          <a:xfrm>
            <a:off x="194734" y="1175807"/>
            <a:ext cx="807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b="1" dirty="0">
                <a:latin typeface="Times New Roman" pitchFamily="18" charset="0"/>
                <a:cs typeface="Times New Roman" pitchFamily="18" charset="0"/>
              </a:rPr>
              <a:t>Hoàn thành các phương trình phản ứng sau:</a:t>
            </a:r>
          </a:p>
        </p:txBody>
      </p:sp>
      <p:sp>
        <p:nvSpPr>
          <p:cNvPr id="18" name="Text Box 26"/>
          <p:cNvSpPr txBox="1">
            <a:spLocks noChangeArrowheads="1"/>
          </p:cNvSpPr>
          <p:nvPr/>
        </p:nvSpPr>
        <p:spPr bwMode="auto">
          <a:xfrm>
            <a:off x="802217" y="2728912"/>
            <a:ext cx="5543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smtClean="0">
                <a:latin typeface="Times New Roman" pitchFamily="18" charset="0"/>
              </a:rPr>
              <a:t>    </a:t>
            </a:r>
            <a:r>
              <a:rPr lang="en-US" altLang="en-US" sz="2800" b="1">
                <a:latin typeface="Times New Roman" pitchFamily="18" charset="0"/>
              </a:rPr>
              <a:t>…   + </a:t>
            </a:r>
            <a:r>
              <a:rPr lang="en-US" altLang="en-US" sz="2800" b="1" smtClean="0">
                <a:latin typeface="Times New Roman" pitchFamily="18" charset="0"/>
              </a:rPr>
              <a:t>   …   O</a:t>
            </a:r>
            <a:r>
              <a:rPr lang="en-US" altLang="en-US" sz="2800" b="1" baseline="-25000" smtClean="0">
                <a:latin typeface="Times New Roman" pitchFamily="18" charset="0"/>
              </a:rPr>
              <a:t>2                    </a:t>
            </a:r>
            <a:r>
              <a:rPr lang="en-US" altLang="en-US" sz="2800" b="1">
                <a:latin typeface="Times New Roman" pitchFamily="18" charset="0"/>
              </a:rPr>
              <a:t>…  Al</a:t>
            </a:r>
            <a:r>
              <a:rPr lang="en-US" altLang="en-US" sz="2800" b="1" baseline="-25000">
                <a:latin typeface="Times New Roman" pitchFamily="18" charset="0"/>
              </a:rPr>
              <a:t>2</a:t>
            </a:r>
            <a:r>
              <a:rPr lang="en-US" altLang="en-US" sz="2800" b="1">
                <a:latin typeface="Times New Roman" pitchFamily="18" charset="0"/>
              </a:rPr>
              <a:t>O</a:t>
            </a:r>
            <a:r>
              <a:rPr lang="en-US" altLang="en-US" sz="2800" b="1" baseline="-25000">
                <a:latin typeface="Times New Roman" pitchFamily="18" charset="0"/>
              </a:rPr>
              <a:t>3</a:t>
            </a:r>
            <a:r>
              <a:rPr lang="en-US" altLang="en-US" sz="2800" baseline="-25000">
                <a:latin typeface="Times New Roman" pitchFamily="18" charset="0"/>
              </a:rPr>
              <a:t>                     </a:t>
            </a:r>
            <a:endParaRPr lang="en-US" altLang="en-US" sz="2800">
              <a:latin typeface="Times New Roman" pitchFamily="18" charset="0"/>
            </a:endParaRPr>
          </a:p>
        </p:txBody>
      </p:sp>
      <p:sp>
        <p:nvSpPr>
          <p:cNvPr id="19" name="Text Box 26"/>
          <p:cNvSpPr txBox="1">
            <a:spLocks noChangeArrowheads="1"/>
          </p:cNvSpPr>
          <p:nvPr/>
        </p:nvSpPr>
        <p:spPr bwMode="auto">
          <a:xfrm>
            <a:off x="1411817" y="3262312"/>
            <a:ext cx="6305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rPr>
              <a:t> </a:t>
            </a:r>
            <a:r>
              <a:rPr lang="en-US" altLang="en-US" sz="2800" b="1">
                <a:solidFill>
                  <a:srgbClr val="0033CC"/>
                </a:solidFill>
                <a:latin typeface="Times New Roman" pitchFamily="18" charset="0"/>
              </a:rPr>
              <a:t>2</a:t>
            </a:r>
            <a:r>
              <a:rPr lang="en-US" altLang="en-US" sz="2800" b="1">
                <a:solidFill>
                  <a:srgbClr val="3333CC"/>
                </a:solidFill>
                <a:latin typeface="Times New Roman" pitchFamily="18" charset="0"/>
              </a:rPr>
              <a:t>                    </a:t>
            </a:r>
            <a:r>
              <a:rPr lang="en-US" altLang="en-US" sz="2800" b="1">
                <a:latin typeface="Times New Roman" pitchFamily="18" charset="0"/>
              </a:rPr>
              <a:t>     </a:t>
            </a:r>
            <a:r>
              <a:rPr lang="en-US" altLang="en-US" sz="2800" b="1" baseline="-25000">
                <a:latin typeface="Times New Roman" pitchFamily="18" charset="0"/>
              </a:rPr>
              <a:t>             </a:t>
            </a:r>
            <a:r>
              <a:rPr lang="en-US" altLang="en-US" sz="2800" b="1">
                <a:solidFill>
                  <a:srgbClr val="0033CC"/>
                </a:solidFill>
                <a:latin typeface="Times New Roman" pitchFamily="18" charset="0"/>
              </a:rPr>
              <a:t> 2</a:t>
            </a:r>
            <a:r>
              <a:rPr lang="en-US" altLang="en-US" sz="2800" baseline="-25000">
                <a:latin typeface="Times New Roman" pitchFamily="18" charset="0"/>
              </a:rPr>
              <a:t>                     </a:t>
            </a:r>
            <a:endParaRPr lang="en-US" altLang="en-US" sz="2800">
              <a:latin typeface="Times New Roman" pitchFamily="18" charset="0"/>
            </a:endParaRPr>
          </a:p>
        </p:txBody>
      </p:sp>
      <p:sp>
        <p:nvSpPr>
          <p:cNvPr id="20" name="Text Box 26"/>
          <p:cNvSpPr txBox="1">
            <a:spLocks noChangeArrowheads="1"/>
          </p:cNvSpPr>
          <p:nvPr/>
        </p:nvSpPr>
        <p:spPr bwMode="auto">
          <a:xfrm>
            <a:off x="914400" y="4038600"/>
            <a:ext cx="7315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smtClean="0">
                <a:latin typeface="Times New Roman" pitchFamily="18" charset="0"/>
              </a:rPr>
              <a:t>  …   C</a:t>
            </a:r>
            <a:r>
              <a:rPr lang="en-US" altLang="en-US" sz="2800" b="1" baseline="-25000" smtClean="0">
                <a:latin typeface="Times New Roman" pitchFamily="18" charset="0"/>
              </a:rPr>
              <a:t>4</a:t>
            </a:r>
            <a:r>
              <a:rPr lang="en-US" altLang="en-US" sz="2800" b="1" smtClean="0">
                <a:latin typeface="Times New Roman" pitchFamily="18" charset="0"/>
              </a:rPr>
              <a:t>H</a:t>
            </a:r>
            <a:r>
              <a:rPr lang="en-US" altLang="en-US" sz="2800" b="1" baseline="-25000" smtClean="0">
                <a:latin typeface="Times New Roman" pitchFamily="18" charset="0"/>
              </a:rPr>
              <a:t>10</a:t>
            </a:r>
            <a:r>
              <a:rPr lang="en-US" altLang="en-US" sz="2800" b="1" smtClean="0">
                <a:latin typeface="Times New Roman" pitchFamily="18" charset="0"/>
              </a:rPr>
              <a:t>      ..... O</a:t>
            </a:r>
            <a:r>
              <a:rPr lang="en-US" altLang="en-US" sz="2800" b="1" baseline="-25000" smtClean="0">
                <a:latin typeface="Times New Roman" pitchFamily="18" charset="0"/>
              </a:rPr>
              <a:t>2                 </a:t>
            </a:r>
            <a:r>
              <a:rPr lang="en-US" altLang="en-US" sz="2800" b="1">
                <a:latin typeface="Times New Roman" pitchFamily="18" charset="0"/>
              </a:rPr>
              <a:t>…….</a:t>
            </a:r>
            <a:r>
              <a:rPr lang="en-US" altLang="en-US" sz="2800" b="1" baseline="-25000">
                <a:latin typeface="Times New Roman" pitchFamily="18" charset="0"/>
              </a:rPr>
              <a:t>      </a:t>
            </a:r>
            <a:r>
              <a:rPr lang="en-US" altLang="en-US" sz="2800" b="1">
                <a:latin typeface="Times New Roman" pitchFamily="18" charset="0"/>
              </a:rPr>
              <a:t> </a:t>
            </a:r>
            <a:r>
              <a:rPr lang="en-US" altLang="en-US" sz="2800" b="1" smtClean="0">
                <a:latin typeface="Times New Roman" pitchFamily="18" charset="0"/>
              </a:rPr>
              <a:t>    </a:t>
            </a:r>
            <a:r>
              <a:rPr lang="en-US" altLang="en-US" sz="2800" b="1" dirty="0">
                <a:latin typeface="Times New Roman" pitchFamily="18" charset="0"/>
              </a:rPr>
              <a:t>……..</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21" name="Text Box 26"/>
          <p:cNvSpPr txBox="1">
            <a:spLocks noChangeArrowheads="1"/>
          </p:cNvSpPr>
          <p:nvPr/>
        </p:nvSpPr>
        <p:spPr bwMode="auto">
          <a:xfrm>
            <a:off x="954617" y="4776787"/>
            <a:ext cx="6305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dirty="0">
                <a:latin typeface="Times New Roman" pitchFamily="18" charset="0"/>
              </a:rPr>
              <a:t>d. …+  O</a:t>
            </a:r>
            <a:r>
              <a:rPr lang="en-US" altLang="en-US" sz="2800" b="1" baseline="-25000" dirty="0">
                <a:latin typeface="Times New Roman" pitchFamily="18" charset="0"/>
              </a:rPr>
              <a:t>2                       </a:t>
            </a:r>
            <a:r>
              <a:rPr lang="en-US" altLang="en-US" sz="2800" b="1" dirty="0">
                <a:latin typeface="Times New Roman" pitchFamily="18" charset="0"/>
              </a:rPr>
              <a:t>CO</a:t>
            </a:r>
            <a:r>
              <a:rPr lang="en-US" altLang="en-US" sz="2800" b="1" baseline="-25000" dirty="0">
                <a:latin typeface="Times New Roman" pitchFamily="18" charset="0"/>
              </a:rPr>
              <a:t>2</a:t>
            </a:r>
            <a:r>
              <a:rPr lang="en-US" altLang="en-US" sz="2800" baseline="-25000" dirty="0">
                <a:latin typeface="Times New Roman" pitchFamily="18" charset="0"/>
              </a:rPr>
              <a:t>                    </a:t>
            </a:r>
            <a:endParaRPr lang="en-US" altLang="en-US" sz="2800" dirty="0">
              <a:latin typeface="Times New Roman" pitchFamily="18" charset="0"/>
            </a:endParaRPr>
          </a:p>
        </p:txBody>
      </p:sp>
      <p:sp>
        <p:nvSpPr>
          <p:cNvPr id="22" name="TextBox 21"/>
          <p:cNvSpPr txBox="1">
            <a:spLocks noChangeArrowheads="1"/>
          </p:cNvSpPr>
          <p:nvPr/>
        </p:nvSpPr>
        <p:spPr bwMode="auto">
          <a:xfrm>
            <a:off x="2992967" y="3262312"/>
            <a:ext cx="990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O</a:t>
            </a:r>
            <a:r>
              <a:rPr lang="en-US" altLang="en-US" sz="2800" b="1" baseline="-25000">
                <a:solidFill>
                  <a:srgbClr val="3333CC"/>
                </a:solidFill>
                <a:latin typeface="Times New Roman" pitchFamily="18" charset="0"/>
              </a:rPr>
              <a:t>2</a:t>
            </a:r>
            <a:endParaRPr lang="en-US" altLang="en-US" sz="2800"/>
          </a:p>
        </p:txBody>
      </p:sp>
      <p:sp>
        <p:nvSpPr>
          <p:cNvPr id="23" name="TextBox 22"/>
          <p:cNvSpPr txBox="1">
            <a:spLocks noChangeArrowheads="1"/>
          </p:cNvSpPr>
          <p:nvPr/>
        </p:nvSpPr>
        <p:spPr bwMode="auto">
          <a:xfrm>
            <a:off x="1392767" y="2711450"/>
            <a:ext cx="9906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Al</a:t>
            </a:r>
            <a:endParaRPr lang="en-US" altLang="en-US" sz="2800"/>
          </a:p>
        </p:txBody>
      </p:sp>
      <p:sp>
        <p:nvSpPr>
          <p:cNvPr id="24" name="TextBox 23"/>
          <p:cNvSpPr txBox="1">
            <a:spLocks noChangeArrowheads="1"/>
          </p:cNvSpPr>
          <p:nvPr/>
        </p:nvSpPr>
        <p:spPr bwMode="auto">
          <a:xfrm>
            <a:off x="5355167" y="4024312"/>
            <a:ext cx="990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CO</a:t>
            </a:r>
            <a:r>
              <a:rPr lang="en-US" altLang="en-US" sz="2800" b="1" baseline="-25000">
                <a:solidFill>
                  <a:srgbClr val="3333CC"/>
                </a:solidFill>
                <a:latin typeface="Times New Roman" pitchFamily="18" charset="0"/>
              </a:rPr>
              <a:t>2</a:t>
            </a:r>
            <a:endParaRPr lang="en-US" altLang="en-US" sz="2800"/>
          </a:p>
        </p:txBody>
      </p:sp>
      <p:sp>
        <p:nvSpPr>
          <p:cNvPr id="25" name="TextBox 24"/>
          <p:cNvSpPr txBox="1">
            <a:spLocks noChangeArrowheads="1"/>
          </p:cNvSpPr>
          <p:nvPr/>
        </p:nvSpPr>
        <p:spPr bwMode="auto">
          <a:xfrm>
            <a:off x="6879167" y="4025900"/>
            <a:ext cx="990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3333CC"/>
                </a:solidFill>
                <a:latin typeface="Times New Roman" pitchFamily="18" charset="0"/>
              </a:rPr>
              <a:t>H</a:t>
            </a:r>
            <a:r>
              <a:rPr lang="en-US" altLang="en-US" sz="2800" b="1" baseline="-25000">
                <a:solidFill>
                  <a:srgbClr val="3333CC"/>
                </a:solidFill>
                <a:latin typeface="Times New Roman" pitchFamily="18" charset="0"/>
              </a:rPr>
              <a:t>2</a:t>
            </a:r>
            <a:r>
              <a:rPr lang="en-US" altLang="en-US" sz="2800" b="1">
                <a:solidFill>
                  <a:srgbClr val="3333CC"/>
                </a:solidFill>
                <a:latin typeface="Times New Roman" pitchFamily="18" charset="0"/>
              </a:rPr>
              <a:t>O</a:t>
            </a:r>
            <a:endParaRPr lang="en-US" altLang="en-US" sz="2800"/>
          </a:p>
        </p:txBody>
      </p:sp>
    </p:spTree>
    <p:extLst>
      <p:ext uri="{BB962C8B-B14F-4D97-AF65-F5344CB8AC3E}">
        <p14:creationId xmlns="" xmlns:p14="http://schemas.microsoft.com/office/powerpoint/2010/main" val="28248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dissolv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dissolv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dissolv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dissolve">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34434" y="381000"/>
            <a:ext cx="4313766" cy="4800600"/>
          </a:xfrm>
        </p:spPr>
        <p:txBody>
          <a:bodyPr>
            <a:normAutofit fontScale="47500" lnSpcReduction="20000"/>
          </a:bodyPr>
          <a:lstStyle/>
          <a:p>
            <a:pPr marL="0" indent="0">
              <a:buNone/>
            </a:pPr>
            <a:r>
              <a:rPr lang="vi-VN" sz="4400" b="1" dirty="0">
                <a:solidFill>
                  <a:srgbClr val="333333"/>
                </a:solidFill>
                <a:latin typeface="Times New Roman" pitchFamily="18" charset="0"/>
                <a:cs typeface="Times New Roman" pitchFamily="18" charset="0"/>
              </a:rPr>
              <a:t>Bài </a:t>
            </a:r>
            <a:r>
              <a:rPr lang="en-US" sz="4400" b="1" dirty="0">
                <a:solidFill>
                  <a:srgbClr val="333333"/>
                </a:solidFill>
                <a:latin typeface="Times New Roman" pitchFamily="18" charset="0"/>
                <a:cs typeface="Times New Roman" pitchFamily="18" charset="0"/>
              </a:rPr>
              <a:t>3</a:t>
            </a:r>
            <a:r>
              <a:rPr lang="vi-VN" sz="4400" b="1" dirty="0" smtClean="0">
                <a:solidFill>
                  <a:srgbClr val="333333"/>
                </a:solidFill>
                <a:latin typeface="Times New Roman" pitchFamily="18" charset="0"/>
                <a:cs typeface="Times New Roman" pitchFamily="18" charset="0"/>
              </a:rPr>
              <a:t>:</a:t>
            </a:r>
            <a:endParaRPr lang="vi-VN" sz="4400" dirty="0">
              <a:solidFill>
                <a:srgbClr val="333333"/>
              </a:solidFill>
              <a:latin typeface="Times New Roman" pitchFamily="18" charset="0"/>
              <a:cs typeface="Times New Roman" pitchFamily="18" charset="0"/>
            </a:endParaRPr>
          </a:p>
          <a:p>
            <a:pPr marL="0" indent="0">
              <a:buNone/>
            </a:pPr>
            <a:r>
              <a:rPr lang="vi-VN" sz="4400" dirty="0">
                <a:solidFill>
                  <a:srgbClr val="333333"/>
                </a:solidFill>
                <a:latin typeface="Times New Roman" pitchFamily="18" charset="0"/>
                <a:cs typeface="Times New Roman" pitchFamily="18" charset="0"/>
              </a:rPr>
              <a:t>Đốt cháy 6,2g </a:t>
            </a:r>
            <a:r>
              <a:rPr lang="vi-VN" sz="4400" dirty="0" smtClean="0">
                <a:solidFill>
                  <a:srgbClr val="333333"/>
                </a:solidFill>
                <a:latin typeface="Times New Roman" pitchFamily="18" charset="0"/>
                <a:cs typeface="Times New Roman" pitchFamily="18" charset="0"/>
              </a:rPr>
              <a:t>P</a:t>
            </a:r>
            <a:r>
              <a:rPr lang="en-US" sz="4400" dirty="0" smtClean="0">
                <a:solidFill>
                  <a:srgbClr val="333333"/>
                </a:solidFill>
                <a:latin typeface="Times New Roman" pitchFamily="18" charset="0"/>
                <a:cs typeface="Times New Roman" pitchFamily="18" charset="0"/>
              </a:rPr>
              <a:t> </a:t>
            </a:r>
            <a:r>
              <a:rPr lang="en-US" sz="4400" dirty="0" err="1" smtClean="0">
                <a:solidFill>
                  <a:srgbClr val="333333"/>
                </a:solidFill>
                <a:latin typeface="Times New Roman" pitchFamily="18" charset="0"/>
                <a:cs typeface="Times New Roman" pitchFamily="18" charset="0"/>
              </a:rPr>
              <a:t>đỏ</a:t>
            </a:r>
            <a:r>
              <a:rPr lang="vi-VN" sz="4400" dirty="0" smtClean="0">
                <a:solidFill>
                  <a:srgbClr val="333333"/>
                </a:solidFill>
                <a:latin typeface="Times New Roman" pitchFamily="18" charset="0"/>
                <a:cs typeface="Times New Roman" pitchFamily="18" charset="0"/>
              </a:rPr>
              <a:t> </a:t>
            </a:r>
            <a:r>
              <a:rPr lang="vi-VN" sz="4400" dirty="0">
                <a:solidFill>
                  <a:srgbClr val="333333"/>
                </a:solidFill>
                <a:latin typeface="Times New Roman" pitchFamily="18" charset="0"/>
                <a:cs typeface="Times New Roman" pitchFamily="18" charset="0"/>
              </a:rPr>
              <a:t>trong bình chứa 6,72 </a:t>
            </a:r>
            <a:r>
              <a:rPr lang="vi-VN" sz="4400" dirty="0" smtClean="0">
                <a:solidFill>
                  <a:srgbClr val="333333"/>
                </a:solidFill>
                <a:latin typeface="Times New Roman" pitchFamily="18" charset="0"/>
                <a:cs typeface="Times New Roman" pitchFamily="18" charset="0"/>
              </a:rPr>
              <a:t>l</a:t>
            </a:r>
            <a:r>
              <a:rPr lang="en-US" sz="4400" dirty="0">
                <a:solidFill>
                  <a:srgbClr val="333333"/>
                </a:solidFill>
                <a:latin typeface="Times New Roman" pitchFamily="18" charset="0"/>
                <a:cs typeface="Times New Roman" pitchFamily="18" charset="0"/>
              </a:rPr>
              <a:t>í</a:t>
            </a:r>
            <a:r>
              <a:rPr lang="vi-VN" sz="4400" dirty="0" smtClean="0">
                <a:solidFill>
                  <a:srgbClr val="333333"/>
                </a:solidFill>
                <a:latin typeface="Times New Roman" pitchFamily="18" charset="0"/>
                <a:cs typeface="Times New Roman" pitchFamily="18" charset="0"/>
              </a:rPr>
              <a:t>t </a:t>
            </a:r>
            <a:r>
              <a:rPr lang="vi-VN" sz="4400" dirty="0">
                <a:solidFill>
                  <a:srgbClr val="333333"/>
                </a:solidFill>
                <a:latin typeface="Times New Roman" pitchFamily="18" charset="0"/>
                <a:cs typeface="Times New Roman" pitchFamily="18" charset="0"/>
              </a:rPr>
              <a:t>khí oxi ( ở đktc) tạo thành P</a:t>
            </a:r>
            <a:r>
              <a:rPr lang="vi-VN" sz="4400" baseline="-25000" dirty="0">
                <a:solidFill>
                  <a:srgbClr val="333333"/>
                </a:solidFill>
                <a:latin typeface="Times New Roman" pitchFamily="18" charset="0"/>
                <a:cs typeface="Times New Roman" pitchFamily="18" charset="0"/>
              </a:rPr>
              <a:t>2</a:t>
            </a:r>
            <a:r>
              <a:rPr lang="vi-VN" sz="4400" dirty="0">
                <a:solidFill>
                  <a:srgbClr val="333333"/>
                </a:solidFill>
                <a:latin typeface="Times New Roman" pitchFamily="18" charset="0"/>
                <a:cs typeface="Times New Roman" pitchFamily="18" charset="0"/>
              </a:rPr>
              <a:t>O</a:t>
            </a:r>
            <a:r>
              <a:rPr lang="vi-VN" sz="4400" baseline="-25000" dirty="0">
                <a:solidFill>
                  <a:srgbClr val="333333"/>
                </a:solidFill>
                <a:latin typeface="Times New Roman" pitchFamily="18" charset="0"/>
                <a:cs typeface="Times New Roman" pitchFamily="18" charset="0"/>
              </a:rPr>
              <a:t>5</a:t>
            </a:r>
            <a:r>
              <a:rPr lang="vi-VN" sz="4400" dirty="0">
                <a:solidFill>
                  <a:srgbClr val="333333"/>
                </a:solidFill>
                <a:latin typeface="Times New Roman" pitchFamily="18" charset="0"/>
                <a:cs typeface="Times New Roman" pitchFamily="18" charset="0"/>
              </a:rPr>
              <a:t>.</a:t>
            </a:r>
          </a:p>
          <a:p>
            <a:pPr marL="0" indent="0">
              <a:buNone/>
            </a:pPr>
            <a:r>
              <a:rPr lang="vi-VN" sz="4400" b="1" dirty="0">
                <a:solidFill>
                  <a:srgbClr val="333333"/>
                </a:solidFill>
                <a:latin typeface="Times New Roman" pitchFamily="18" charset="0"/>
                <a:cs typeface="Times New Roman" pitchFamily="18" charset="0"/>
              </a:rPr>
              <a:t>a.</a:t>
            </a:r>
            <a:r>
              <a:rPr lang="vi-VN" sz="4400" dirty="0">
                <a:solidFill>
                  <a:srgbClr val="333333"/>
                </a:solidFill>
                <a:latin typeface="Times New Roman" pitchFamily="18" charset="0"/>
                <a:cs typeface="Times New Roman" pitchFamily="18" charset="0"/>
              </a:rPr>
              <a:t> Chất nào còn dư, chất nào thiếu</a:t>
            </a:r>
            <a:r>
              <a:rPr lang="vi-VN" sz="4400" dirty="0" smtClean="0">
                <a:solidFill>
                  <a:srgbClr val="333333"/>
                </a:solidFill>
                <a:latin typeface="Times New Roman" pitchFamily="18" charset="0"/>
                <a:cs typeface="Times New Roman" pitchFamily="18" charset="0"/>
              </a:rPr>
              <a:t>?</a:t>
            </a:r>
          </a:p>
          <a:p>
            <a:pPr marL="0" indent="0">
              <a:buNone/>
            </a:pPr>
            <a:r>
              <a:rPr lang="vi-VN" sz="4400" dirty="0" smtClean="0">
                <a:solidFill>
                  <a:srgbClr val="333333"/>
                </a:solidFill>
                <a:latin typeface="Times New Roman" pitchFamily="18" charset="0"/>
                <a:cs typeface="Times New Roman" pitchFamily="18" charset="0"/>
              </a:rPr>
              <a:t>A. P còn dư, O</a:t>
            </a:r>
            <a:r>
              <a:rPr lang="vi-VN" sz="4400" baseline="-25000" dirty="0" smtClean="0">
                <a:solidFill>
                  <a:srgbClr val="333333"/>
                </a:solidFill>
                <a:latin typeface="Times New Roman" pitchFamily="18" charset="0"/>
                <a:cs typeface="Times New Roman" pitchFamily="18" charset="0"/>
              </a:rPr>
              <a:t>2</a:t>
            </a:r>
            <a:r>
              <a:rPr lang="vi-VN" sz="4400" dirty="0" smtClean="0">
                <a:solidFill>
                  <a:srgbClr val="333333"/>
                </a:solidFill>
                <a:latin typeface="Times New Roman" pitchFamily="18" charset="0"/>
                <a:cs typeface="Times New Roman" pitchFamily="18" charset="0"/>
              </a:rPr>
              <a:t> thiếu.                         </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B. P còn thiếu, O</a:t>
            </a:r>
            <a:r>
              <a:rPr lang="vi-VN" sz="4400" baseline="-25000" dirty="0" smtClean="0">
                <a:solidFill>
                  <a:srgbClr val="333333"/>
                </a:solidFill>
                <a:latin typeface="Times New Roman" pitchFamily="18" charset="0"/>
                <a:cs typeface="Times New Roman" pitchFamily="18" charset="0"/>
              </a:rPr>
              <a:t>2</a:t>
            </a:r>
            <a:r>
              <a:rPr lang="vi-VN" sz="4400" dirty="0" smtClean="0">
                <a:solidFill>
                  <a:srgbClr val="333333"/>
                </a:solidFill>
                <a:latin typeface="Times New Roman" pitchFamily="18" charset="0"/>
                <a:cs typeface="Times New Roman" pitchFamily="18" charset="0"/>
              </a:rPr>
              <a:t> dư.</a:t>
            </a:r>
          </a:p>
          <a:p>
            <a:pPr marL="0" indent="0">
              <a:buNone/>
            </a:pPr>
            <a:r>
              <a:rPr lang="vi-VN" sz="4400" dirty="0" smtClean="0">
                <a:solidFill>
                  <a:srgbClr val="333333"/>
                </a:solidFill>
                <a:latin typeface="Times New Roman" pitchFamily="18" charset="0"/>
                <a:cs typeface="Times New Roman" pitchFamily="18" charset="0"/>
              </a:rPr>
              <a:t>C</a:t>
            </a:r>
            <a:r>
              <a:rPr lang="vi-VN" sz="4400" dirty="0">
                <a:solidFill>
                  <a:srgbClr val="333333"/>
                </a:solidFill>
                <a:latin typeface="Times New Roman" pitchFamily="18" charset="0"/>
                <a:cs typeface="Times New Roman" pitchFamily="18" charset="0"/>
              </a:rPr>
              <a:t>. Cả 2 chất vừa đủ.                           </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D</a:t>
            </a:r>
            <a:r>
              <a:rPr lang="vi-VN" sz="4400" dirty="0">
                <a:solidFill>
                  <a:srgbClr val="333333"/>
                </a:solidFill>
                <a:latin typeface="Times New Roman" pitchFamily="18" charset="0"/>
                <a:cs typeface="Times New Roman" pitchFamily="18" charset="0"/>
              </a:rPr>
              <a:t>. Tất cả đều sai.</a:t>
            </a:r>
          </a:p>
          <a:p>
            <a:pPr marL="0" indent="0">
              <a:buNone/>
            </a:pPr>
            <a:r>
              <a:rPr lang="vi-VN" sz="4400" b="1" dirty="0">
                <a:solidFill>
                  <a:srgbClr val="333333"/>
                </a:solidFill>
                <a:latin typeface="Times New Roman" pitchFamily="18" charset="0"/>
                <a:cs typeface="Times New Roman" pitchFamily="18" charset="0"/>
              </a:rPr>
              <a:t>b.</a:t>
            </a:r>
            <a:r>
              <a:rPr lang="vi-VN" sz="4400" dirty="0">
                <a:solidFill>
                  <a:srgbClr val="333333"/>
                </a:solidFill>
                <a:latin typeface="Times New Roman" pitchFamily="18" charset="0"/>
                <a:cs typeface="Times New Roman" pitchFamily="18" charset="0"/>
              </a:rPr>
              <a:t> Khối lượng chất tạo thành </a:t>
            </a:r>
            <a:r>
              <a:rPr lang="vi-VN" sz="4400" dirty="0" smtClean="0">
                <a:solidFill>
                  <a:srgbClr val="333333"/>
                </a:solidFill>
                <a:latin typeface="Times New Roman" pitchFamily="18" charset="0"/>
                <a:cs typeface="Times New Roman" pitchFamily="18" charset="0"/>
              </a:rPr>
              <a:t>là</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 </a:t>
            </a:r>
            <a:r>
              <a:rPr lang="vi-VN" sz="4400" dirty="0">
                <a:solidFill>
                  <a:srgbClr val="333333"/>
                </a:solidFill>
                <a:latin typeface="Times New Roman" pitchFamily="18" charset="0"/>
                <a:cs typeface="Times New Roman" pitchFamily="18" charset="0"/>
              </a:rPr>
              <a:t>bao </a:t>
            </a:r>
            <a:r>
              <a:rPr lang="vi-VN" sz="4400" dirty="0" smtClean="0">
                <a:solidFill>
                  <a:srgbClr val="333333"/>
                </a:solidFill>
                <a:latin typeface="Times New Roman" pitchFamily="18" charset="0"/>
                <a:cs typeface="Times New Roman" pitchFamily="18" charset="0"/>
              </a:rPr>
              <a:t>nhiêu?</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A. 15,4g.                                          </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B</a:t>
            </a:r>
            <a:r>
              <a:rPr lang="vi-VN" sz="4400" dirty="0">
                <a:solidFill>
                  <a:srgbClr val="333333"/>
                </a:solidFill>
                <a:latin typeface="Times New Roman" pitchFamily="18" charset="0"/>
                <a:cs typeface="Times New Roman" pitchFamily="18" charset="0"/>
              </a:rPr>
              <a:t>. 16g</a:t>
            </a:r>
            <a:r>
              <a:rPr lang="vi-VN" sz="4400" dirty="0" smtClean="0">
                <a:solidFill>
                  <a:srgbClr val="333333"/>
                </a:solidFill>
                <a:latin typeface="Times New Roman" pitchFamily="18" charset="0"/>
                <a:cs typeface="Times New Roman" pitchFamily="18" charset="0"/>
              </a:rPr>
              <a:t>.</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C</a:t>
            </a:r>
            <a:r>
              <a:rPr lang="vi-VN" sz="4400" dirty="0">
                <a:solidFill>
                  <a:srgbClr val="333333"/>
                </a:solidFill>
                <a:latin typeface="Times New Roman" pitchFamily="18" charset="0"/>
                <a:cs typeface="Times New Roman" pitchFamily="18" charset="0"/>
              </a:rPr>
              <a:t>. 14,2g.                                          </a:t>
            </a:r>
            <a:endParaRPr lang="en-US" sz="4400" dirty="0" smtClean="0">
              <a:solidFill>
                <a:srgbClr val="333333"/>
              </a:solidFill>
              <a:latin typeface="Times New Roman" pitchFamily="18" charset="0"/>
              <a:cs typeface="Times New Roman" pitchFamily="18" charset="0"/>
            </a:endParaRPr>
          </a:p>
          <a:p>
            <a:pPr marL="0" indent="0">
              <a:buNone/>
            </a:pPr>
            <a:r>
              <a:rPr lang="vi-VN" sz="4400" dirty="0" smtClean="0">
                <a:solidFill>
                  <a:srgbClr val="333333"/>
                </a:solidFill>
                <a:latin typeface="Times New Roman" pitchFamily="18" charset="0"/>
                <a:cs typeface="Times New Roman" pitchFamily="18" charset="0"/>
              </a:rPr>
              <a:t>D</a:t>
            </a:r>
            <a:r>
              <a:rPr lang="vi-VN" sz="4400" dirty="0">
                <a:solidFill>
                  <a:srgbClr val="333333"/>
                </a:solidFill>
                <a:latin typeface="Times New Roman" pitchFamily="18" charset="0"/>
                <a:cs typeface="Times New Roman" pitchFamily="18" charset="0"/>
              </a:rPr>
              <a:t>. Tất cả đều sai.</a:t>
            </a:r>
          </a:p>
          <a:p>
            <a:pPr marL="0" indent="0">
              <a:buNone/>
            </a:pPr>
            <a:endParaRPr lang="en-US" dirty="0">
              <a:latin typeface="Times New Roman" pitchFamily="18" charset="0"/>
              <a:cs typeface="Times New Roman" pitchFamily="18" charset="0"/>
            </a:endParaRPr>
          </a:p>
        </p:txBody>
      </p:sp>
      <p:sp>
        <p:nvSpPr>
          <p:cNvPr id="6" name="Oval 5"/>
          <p:cNvSpPr/>
          <p:nvPr/>
        </p:nvSpPr>
        <p:spPr>
          <a:xfrm>
            <a:off x="304800" y="2133600"/>
            <a:ext cx="381000" cy="381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Oval 6"/>
          <p:cNvSpPr/>
          <p:nvPr/>
        </p:nvSpPr>
        <p:spPr>
          <a:xfrm>
            <a:off x="304800" y="4343399"/>
            <a:ext cx="381000" cy="41540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0" name="TextBox 9"/>
              <p:cNvSpPr txBox="1"/>
              <p:nvPr/>
            </p:nvSpPr>
            <p:spPr>
              <a:xfrm>
                <a:off x="4859867" y="1848905"/>
                <a:ext cx="3810000" cy="665695"/>
              </a:xfrm>
              <a:prstGeom prst="rect">
                <a:avLst/>
              </a:prstGeom>
              <a:noFill/>
            </p:spPr>
            <p:txBody>
              <a:bodyPr wrap="square" rtlCol="0">
                <a:spAutoFit/>
              </a:bodyPr>
              <a:lstStyle/>
              <a:p>
                <a:r>
                  <a:rPr lang="en-US" sz="2800" dirty="0" smtClean="0">
                    <a:solidFill>
                      <a:srgbClr val="0070C0"/>
                    </a:solidFill>
                    <a:latin typeface="Times New Roman" pitchFamily="18" charset="0"/>
                    <a:cs typeface="Times New Roman" pitchFamily="18" charset="0"/>
                  </a:rPr>
                  <a:t>4P    +    5O</a:t>
                </a:r>
                <a:r>
                  <a:rPr lang="en-US" sz="2800" baseline="-25000" dirty="0" smtClean="0">
                    <a:solidFill>
                      <a:srgbClr val="0070C0"/>
                    </a:solidFill>
                    <a:latin typeface="Times New Roman" pitchFamily="18" charset="0"/>
                    <a:cs typeface="Times New Roman" pitchFamily="18" charset="0"/>
                  </a:rPr>
                  <a:t>2</a:t>
                </a:r>
                <a:r>
                  <a:rPr lang="en-US" sz="2800" dirty="0" smtClean="0">
                    <a:solidFill>
                      <a:srgbClr val="0070C0"/>
                    </a:solidFill>
                    <a:latin typeface="Times New Roman" pitchFamily="18" charset="0"/>
                    <a:cs typeface="Times New Roman" pitchFamily="18" charset="0"/>
                  </a:rPr>
                  <a:t/>
                </a:r>
                <a14:m>
                  <m:oMath xmlns:m="http://schemas.openxmlformats.org/officeDocument/2006/math">
                    <m:groupChr>
                      <m:groupChrPr>
                        <m:chr m:val="→"/>
                        <m:vertJc m:val="bot"/>
                        <m:ctrlPr>
                          <a:rPr lang="en-US" sz="2800" i="1" smtClean="0">
                            <a:solidFill>
                              <a:srgbClr val="0070C0"/>
                            </a:solidFill>
                            <a:latin typeface="Cambria Math"/>
                          </a:rPr>
                        </m:ctrlPr>
                      </m:groupChrPr>
                      <m:e>
                        <m:r>
                          <m:rPr>
                            <m:brk m:alnAt="2"/>
                          </m:rPr>
                          <a:rPr lang="en-US" sz="2800" b="0" i="1" smtClean="0">
                            <a:solidFill>
                              <a:srgbClr val="0070C0"/>
                            </a:solidFill>
                            <a:latin typeface="Cambria Math"/>
                          </a:rPr>
                          <m:t>𝑡</m:t>
                        </m:r>
                        <m:r>
                          <a:rPr lang="en-US" sz="2800" b="0" i="1" smtClean="0">
                            <a:solidFill>
                              <a:srgbClr val="0070C0"/>
                            </a:solidFill>
                            <a:latin typeface="Cambria Math"/>
                          </a:rPr>
                          <m:t>𝑜</m:t>
                        </m:r>
                      </m:e>
                    </m:groupChr>
                  </m:oMath>
                </a14:m>
                <a:r>
                  <a:rPr lang="en-US" sz="2800" dirty="0" smtClean="0">
                    <a:solidFill>
                      <a:srgbClr val="0070C0"/>
                    </a:solidFill>
                    <a:latin typeface="Times New Roman" pitchFamily="18" charset="0"/>
                    <a:cs typeface="Times New Roman" pitchFamily="18" charset="0"/>
                  </a:rPr>
                  <a:t>   2P</a:t>
                </a:r>
                <a:r>
                  <a:rPr lang="en-US" sz="2800" baseline="-25000" dirty="0" smtClean="0">
                    <a:solidFill>
                      <a:srgbClr val="0070C0"/>
                    </a:solidFill>
                    <a:latin typeface="Times New Roman" pitchFamily="18" charset="0"/>
                    <a:cs typeface="Times New Roman" pitchFamily="18" charset="0"/>
                  </a:rPr>
                  <a:t>2</a:t>
                </a:r>
                <a:r>
                  <a:rPr lang="en-US" sz="2800" dirty="0" smtClean="0">
                    <a:solidFill>
                      <a:srgbClr val="0070C0"/>
                    </a:solidFill>
                    <a:latin typeface="Times New Roman" pitchFamily="18" charset="0"/>
                    <a:cs typeface="Times New Roman" pitchFamily="18" charset="0"/>
                  </a:rPr>
                  <a:t>O</a:t>
                </a:r>
                <a:r>
                  <a:rPr lang="en-US" sz="2800" baseline="-25000" dirty="0" smtClean="0">
                    <a:solidFill>
                      <a:srgbClr val="0070C0"/>
                    </a:solidFill>
                    <a:latin typeface="Times New Roman" pitchFamily="18" charset="0"/>
                    <a:cs typeface="Times New Roman" pitchFamily="18" charset="0"/>
                  </a:rPr>
                  <a:t>5</a:t>
                </a:r>
                <a:endParaRPr lang="en-US" sz="2800" dirty="0">
                  <a:solidFill>
                    <a:srgbClr val="0070C0"/>
                  </a:solidFill>
                  <a:latin typeface="Times New Roman" pitchFamily="18" charset="0"/>
                  <a:cs typeface="Times New Roman"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4859867" y="1848905"/>
                <a:ext cx="3810000" cy="665695"/>
              </a:xfrm>
              <a:prstGeom prst="rect">
                <a:avLst/>
              </a:prstGeom>
              <a:blipFill rotWithShape="1">
                <a:blip r:embed="rId2"/>
                <a:stretch>
                  <a:fillRect l="-3200" r="-5600" b="-2454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 name="TextBox 10"/>
              <p:cNvSpPr txBox="1"/>
              <p:nvPr/>
            </p:nvSpPr>
            <p:spPr>
              <a:xfrm>
                <a:off x="4876800" y="457200"/>
                <a:ext cx="3581400" cy="616515"/>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a, nP = </a:t>
                </a:r>
                <a14:m>
                  <m:oMath xmlns:m="http://schemas.openxmlformats.org/officeDocument/2006/math">
                    <m:f>
                      <m:fPr>
                        <m:ctrlPr>
                          <a:rPr lang="en-US" sz="2400" i="1" smtClean="0">
                            <a:solidFill>
                              <a:srgbClr val="0070C0"/>
                            </a:solidFill>
                            <a:latin typeface="Cambria Math"/>
                          </a:rPr>
                        </m:ctrlPr>
                      </m:fPr>
                      <m:num>
                        <m:r>
                          <a:rPr lang="en-US" sz="2400" b="0" i="1" smtClean="0">
                            <a:solidFill>
                              <a:srgbClr val="0070C0"/>
                            </a:solidFill>
                            <a:latin typeface="Cambria Math"/>
                          </a:rPr>
                          <m:t>6,2</m:t>
                        </m:r>
                      </m:num>
                      <m:den>
                        <m:r>
                          <a:rPr lang="en-US" sz="2400" b="0" i="1" smtClean="0">
                            <a:solidFill>
                              <a:srgbClr val="0070C0"/>
                            </a:solidFill>
                            <a:latin typeface="Cambria Math"/>
                          </a:rPr>
                          <m:t>31</m:t>
                        </m:r>
                      </m:den>
                    </m:f>
                  </m:oMath>
                </a14:m>
                <a:r>
                  <a:rPr lang="en-US" sz="2400" dirty="0" smtClean="0">
                    <a:solidFill>
                      <a:srgbClr val="0070C0"/>
                    </a:solidFill>
                    <a:latin typeface="Times New Roman" pitchFamily="18" charset="0"/>
                    <a:cs typeface="Times New Roman" pitchFamily="18" charset="0"/>
                  </a:rPr>
                  <a:t> = 0,2 (mol)</a:t>
                </a:r>
                <a:endParaRPr lang="en-US" sz="2400" dirty="0">
                  <a:solidFill>
                    <a:srgbClr val="0070C0"/>
                  </a:solidFill>
                  <a:latin typeface="Times New Roman" pitchFamily="18" charset="0"/>
                  <a:cs typeface="Times New Roman"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876800" y="457200"/>
                <a:ext cx="3581400" cy="616515"/>
              </a:xfrm>
              <a:prstGeom prst="rect">
                <a:avLst/>
              </a:prstGeom>
              <a:blipFill rotWithShape="1">
                <a:blip r:embed="rId3"/>
                <a:stretch>
                  <a:fillRect l="-2551" b="-8911"/>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2" name="TextBox 11"/>
              <p:cNvSpPr txBox="1"/>
              <p:nvPr/>
            </p:nvSpPr>
            <p:spPr>
              <a:xfrm>
                <a:off x="4876800" y="1160981"/>
                <a:ext cx="3581400" cy="644920"/>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nO</a:t>
                </a:r>
                <a:r>
                  <a:rPr lang="en-US" sz="2400" baseline="-25000" dirty="0" smtClean="0">
                    <a:solidFill>
                      <a:srgbClr val="0070C0"/>
                    </a:solidFill>
                    <a:latin typeface="Times New Roman" pitchFamily="18" charset="0"/>
                    <a:cs typeface="Times New Roman" pitchFamily="18" charset="0"/>
                  </a:rPr>
                  <a:t>2</a:t>
                </a:r>
                <a:r>
                  <a:rPr lang="en-US" sz="2400" dirty="0" smtClean="0">
                    <a:solidFill>
                      <a:srgbClr val="0070C0"/>
                    </a:solidFill>
                    <a:latin typeface="Times New Roman" pitchFamily="18" charset="0"/>
                    <a:cs typeface="Times New Roman" pitchFamily="18" charset="0"/>
                  </a:rPr>
                  <a:t> = </a:t>
                </a:r>
                <a14:m>
                  <m:oMath xmlns:m="http://schemas.openxmlformats.org/officeDocument/2006/math">
                    <m:f>
                      <m:fPr>
                        <m:ctrlPr>
                          <a:rPr lang="en-US" sz="2400" i="1" smtClean="0">
                            <a:solidFill>
                              <a:srgbClr val="0070C0"/>
                            </a:solidFill>
                            <a:latin typeface="Cambria Math"/>
                          </a:rPr>
                        </m:ctrlPr>
                      </m:fPr>
                      <m:num>
                        <m:r>
                          <a:rPr lang="en-US" sz="2400" b="0" i="1" smtClean="0">
                            <a:solidFill>
                              <a:srgbClr val="0070C0"/>
                            </a:solidFill>
                            <a:latin typeface="Cambria Math"/>
                          </a:rPr>
                          <m:t>6,72</m:t>
                        </m:r>
                      </m:num>
                      <m:den>
                        <m:r>
                          <a:rPr lang="en-US" sz="2400" b="0" i="1" smtClean="0">
                            <a:solidFill>
                              <a:srgbClr val="0070C0"/>
                            </a:solidFill>
                            <a:latin typeface="Cambria Math"/>
                          </a:rPr>
                          <m:t>22,4</m:t>
                        </m:r>
                      </m:den>
                    </m:f>
                  </m:oMath>
                </a14:m>
                <a:r>
                  <a:rPr lang="en-US" sz="2400" dirty="0" smtClean="0">
                    <a:solidFill>
                      <a:srgbClr val="0070C0"/>
                    </a:solidFill>
                    <a:latin typeface="Times New Roman" pitchFamily="18" charset="0"/>
                    <a:cs typeface="Times New Roman" pitchFamily="18" charset="0"/>
                  </a:rPr>
                  <a:t> = 0,3 (mol)</a:t>
                </a:r>
                <a:endParaRPr lang="en-US" sz="2400" dirty="0">
                  <a:solidFill>
                    <a:srgbClr val="0070C0"/>
                  </a:solidFill>
                  <a:latin typeface="Times New Roman" pitchFamily="18" charset="0"/>
                  <a:cs typeface="Times New Roman"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876800" y="1160981"/>
                <a:ext cx="3581400" cy="644920"/>
              </a:xfrm>
              <a:prstGeom prst="rect">
                <a:avLst/>
              </a:prstGeom>
              <a:blipFill rotWithShape="1">
                <a:blip r:embed="rId4"/>
                <a:stretch>
                  <a:fillRect l="-2551" b="-3774"/>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3" name="TextBox 12"/>
              <p:cNvSpPr txBox="1"/>
              <p:nvPr/>
            </p:nvSpPr>
            <p:spPr>
              <a:xfrm>
                <a:off x="4038600" y="2666999"/>
                <a:ext cx="2486140" cy="643509"/>
              </a:xfrm>
              <a:prstGeom prst="rect">
                <a:avLst/>
              </a:prstGeom>
              <a:noFill/>
            </p:spPr>
            <p:txBody>
              <a:bodyPr wrap="square" rtlCol="0">
                <a:spAutoFit/>
              </a:bodyPr>
              <a:lstStyle/>
              <a:p>
                <a14:m>
                  <m:oMath xmlns:m="http://schemas.openxmlformats.org/officeDocument/2006/math">
                    <m:f>
                      <m:fPr>
                        <m:ctrlPr>
                          <a:rPr lang="en-US" sz="2200" i="1" smtClean="0">
                            <a:solidFill>
                              <a:srgbClr val="0070C0"/>
                            </a:solidFill>
                            <a:latin typeface="Cambria Math"/>
                          </a:rPr>
                        </m:ctrlPr>
                      </m:fPr>
                      <m:num>
                        <m:r>
                          <a:rPr lang="en-US" sz="2200" b="0" i="1" smtClean="0">
                            <a:solidFill>
                              <a:srgbClr val="0070C0"/>
                            </a:solidFill>
                            <a:latin typeface="Cambria Math"/>
                          </a:rPr>
                          <m:t>𝑛𝑃</m:t>
                        </m:r>
                        <m:r>
                          <a:rPr lang="en-US" sz="2200" b="0" i="1" smtClean="0">
                            <a:solidFill>
                              <a:srgbClr val="0070C0"/>
                            </a:solidFill>
                            <a:latin typeface="Cambria Math"/>
                          </a:rPr>
                          <m:t>(đề)</m:t>
                        </m:r>
                      </m:num>
                      <m:den>
                        <m:r>
                          <a:rPr lang="en-US" sz="2200" b="0" i="1" smtClean="0">
                            <a:solidFill>
                              <a:srgbClr val="0070C0"/>
                            </a:solidFill>
                            <a:latin typeface="Cambria Math"/>
                          </a:rPr>
                          <m:t>𝑛𝑃</m:t>
                        </m:r>
                        <m:r>
                          <a:rPr lang="en-US" sz="2200" b="0" i="1" smtClean="0">
                            <a:solidFill>
                              <a:srgbClr val="0070C0"/>
                            </a:solidFill>
                            <a:latin typeface="Cambria Math"/>
                          </a:rPr>
                          <m:t>(</m:t>
                        </m:r>
                        <m:r>
                          <a:rPr lang="en-US" sz="2200" b="0" i="1" smtClean="0">
                            <a:solidFill>
                              <a:srgbClr val="0070C0"/>
                            </a:solidFill>
                            <a:latin typeface="Cambria Math"/>
                          </a:rPr>
                          <m:t>𝑝𝑡𝑝</m:t>
                        </m:r>
                        <m:r>
                          <a:rPr lang="en-US" sz="2200" b="0" i="1" smtClean="0">
                            <a:solidFill>
                              <a:srgbClr val="0070C0"/>
                            </a:solidFill>
                            <a:latin typeface="Cambria Math"/>
                          </a:rPr>
                          <m:t>ư)</m:t>
                        </m:r>
                      </m:den>
                    </m:f>
                  </m:oMath>
                </a14:m>
                <a:r>
                  <a:rPr lang="en-US" sz="2200" dirty="0" smtClean="0">
                    <a:solidFill>
                      <a:srgbClr val="0070C0"/>
                    </a:solidFill>
                    <a:latin typeface="Times New Roman" pitchFamily="18" charset="0"/>
                    <a:cs typeface="Times New Roman" pitchFamily="18" charset="0"/>
                  </a:rPr>
                  <a:t> = </a:t>
                </a:r>
                <a14:m>
                  <m:oMath xmlns:m="http://schemas.openxmlformats.org/officeDocument/2006/math">
                    <m:f>
                      <m:fPr>
                        <m:ctrlPr>
                          <a:rPr lang="en-US" sz="2200" i="1" smtClean="0">
                            <a:solidFill>
                              <a:srgbClr val="0070C0"/>
                            </a:solidFill>
                            <a:latin typeface="Cambria Math"/>
                          </a:rPr>
                        </m:ctrlPr>
                      </m:fPr>
                      <m:num>
                        <m:r>
                          <a:rPr lang="en-US" sz="2200" b="0" i="1" smtClean="0">
                            <a:solidFill>
                              <a:srgbClr val="0070C0"/>
                            </a:solidFill>
                            <a:latin typeface="Cambria Math"/>
                          </a:rPr>
                          <m:t>0,2</m:t>
                        </m:r>
                      </m:num>
                      <m:den>
                        <m:r>
                          <a:rPr lang="en-US" sz="2200" b="0" i="1" smtClean="0">
                            <a:solidFill>
                              <a:srgbClr val="0070C0"/>
                            </a:solidFill>
                            <a:latin typeface="Cambria Math"/>
                          </a:rPr>
                          <m:t>4</m:t>
                        </m:r>
                      </m:den>
                    </m:f>
                  </m:oMath>
                </a14:m>
                <a:r>
                  <a:rPr lang="en-US" sz="2200" dirty="0" smtClean="0">
                    <a:solidFill>
                      <a:srgbClr val="0070C0"/>
                    </a:solidFill>
                    <a:latin typeface="Times New Roman" pitchFamily="18" charset="0"/>
                    <a:cs typeface="Times New Roman" pitchFamily="18" charset="0"/>
                  </a:rPr>
                  <a:t> = 0,05</a:t>
                </a:r>
                <a:endParaRPr lang="en-US" sz="2200" dirty="0">
                  <a:solidFill>
                    <a:srgbClr val="0070C0"/>
                  </a:solidFill>
                  <a:latin typeface="Times New Roman" pitchFamily="18" charset="0"/>
                  <a:cs typeface="Times New Roman"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4038600" y="2666999"/>
                <a:ext cx="2486140" cy="643509"/>
              </a:xfrm>
              <a:prstGeom prst="rect">
                <a:avLst/>
              </a:prstGeom>
              <a:blipFill rotWithShape="1">
                <a:blip r:embed="rId5"/>
                <a:stretch>
                  <a:fillRect r="-4914"/>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 name="TextBox 13"/>
              <p:cNvSpPr txBox="1"/>
              <p:nvPr/>
            </p:nvSpPr>
            <p:spPr>
              <a:xfrm>
                <a:off x="6629400" y="2667000"/>
                <a:ext cx="2743200" cy="643509"/>
              </a:xfrm>
              <a:prstGeom prst="rect">
                <a:avLst/>
              </a:prstGeom>
              <a:noFill/>
            </p:spPr>
            <p:txBody>
              <a:bodyPr wrap="square" rtlCol="0">
                <a:spAutoFit/>
              </a:bodyPr>
              <a:lstStyle/>
              <a:p>
                <a14:m>
                  <m:oMath xmlns:m="http://schemas.openxmlformats.org/officeDocument/2006/math">
                    <m:f>
                      <m:fPr>
                        <m:ctrlPr>
                          <a:rPr lang="en-US" sz="2200" i="1" smtClean="0">
                            <a:solidFill>
                              <a:srgbClr val="0070C0"/>
                            </a:solidFill>
                            <a:latin typeface="Cambria Math"/>
                          </a:rPr>
                        </m:ctrlPr>
                      </m:fPr>
                      <m:num>
                        <m:r>
                          <a:rPr lang="en-US" sz="2200" b="0" i="1" smtClean="0">
                            <a:solidFill>
                              <a:srgbClr val="0070C0"/>
                            </a:solidFill>
                            <a:latin typeface="Cambria Math"/>
                          </a:rPr>
                          <m:t>𝑛</m:t>
                        </m:r>
                        <m:sSub>
                          <m:sSubPr>
                            <m:ctrlPr>
                              <a:rPr lang="en-US" sz="2200" b="0" i="1" smtClean="0">
                                <a:solidFill>
                                  <a:srgbClr val="0070C0"/>
                                </a:solidFill>
                                <a:latin typeface="Cambria Math"/>
                              </a:rPr>
                            </m:ctrlPr>
                          </m:sSubPr>
                          <m:e>
                            <m:r>
                              <a:rPr lang="en-US" sz="2200" b="0" i="1" smtClean="0">
                                <a:solidFill>
                                  <a:srgbClr val="0070C0"/>
                                </a:solidFill>
                                <a:latin typeface="Cambria Math"/>
                              </a:rPr>
                              <m:t>𝑂</m:t>
                            </m:r>
                          </m:e>
                          <m:sub>
                            <m:r>
                              <a:rPr lang="en-US" sz="2200" b="0" i="1" smtClean="0">
                                <a:solidFill>
                                  <a:srgbClr val="0070C0"/>
                                </a:solidFill>
                                <a:latin typeface="Cambria Math"/>
                              </a:rPr>
                              <m:t>2</m:t>
                            </m:r>
                          </m:sub>
                        </m:sSub>
                        <m:r>
                          <a:rPr lang="en-US" sz="2200" b="0" i="1" smtClean="0">
                            <a:solidFill>
                              <a:srgbClr val="0070C0"/>
                            </a:solidFill>
                            <a:latin typeface="Cambria Math"/>
                          </a:rPr>
                          <m:t>(đề)</m:t>
                        </m:r>
                      </m:num>
                      <m:den>
                        <m:r>
                          <a:rPr lang="en-US" sz="2200" b="0" i="1" smtClean="0">
                            <a:solidFill>
                              <a:srgbClr val="0070C0"/>
                            </a:solidFill>
                            <a:latin typeface="Cambria Math"/>
                          </a:rPr>
                          <m:t>𝑛</m:t>
                        </m:r>
                        <m:sSub>
                          <m:sSubPr>
                            <m:ctrlPr>
                              <a:rPr lang="en-US" sz="2200" b="0" i="1" smtClean="0">
                                <a:solidFill>
                                  <a:srgbClr val="0070C0"/>
                                </a:solidFill>
                                <a:latin typeface="Cambria Math"/>
                              </a:rPr>
                            </m:ctrlPr>
                          </m:sSubPr>
                          <m:e>
                            <m:r>
                              <a:rPr lang="en-US" sz="2200" b="0" i="1" smtClean="0">
                                <a:solidFill>
                                  <a:srgbClr val="0070C0"/>
                                </a:solidFill>
                                <a:latin typeface="Cambria Math"/>
                              </a:rPr>
                              <m:t>𝑂</m:t>
                            </m:r>
                          </m:e>
                          <m:sub>
                            <m:r>
                              <a:rPr lang="en-US" sz="2200" b="0" i="1" smtClean="0">
                                <a:solidFill>
                                  <a:srgbClr val="0070C0"/>
                                </a:solidFill>
                                <a:latin typeface="Cambria Math"/>
                              </a:rPr>
                              <m:t>2</m:t>
                            </m:r>
                          </m:sub>
                        </m:sSub>
                        <m:r>
                          <a:rPr lang="en-US" sz="2200" b="0" i="1" smtClean="0">
                            <a:solidFill>
                              <a:srgbClr val="0070C0"/>
                            </a:solidFill>
                            <a:latin typeface="Cambria Math"/>
                          </a:rPr>
                          <m:t>(</m:t>
                        </m:r>
                        <m:r>
                          <a:rPr lang="en-US" sz="2200" b="0" i="1" smtClean="0">
                            <a:solidFill>
                              <a:srgbClr val="0070C0"/>
                            </a:solidFill>
                            <a:latin typeface="Cambria Math"/>
                          </a:rPr>
                          <m:t>𝑝𝑡𝑝</m:t>
                        </m:r>
                        <m:r>
                          <a:rPr lang="en-US" sz="2200" b="0" i="1" smtClean="0">
                            <a:solidFill>
                              <a:srgbClr val="0070C0"/>
                            </a:solidFill>
                            <a:latin typeface="Cambria Math"/>
                          </a:rPr>
                          <m:t>ư)</m:t>
                        </m:r>
                      </m:den>
                    </m:f>
                  </m:oMath>
                </a14:m>
                <a:r>
                  <a:rPr lang="en-US" sz="2200" dirty="0" smtClean="0">
                    <a:solidFill>
                      <a:srgbClr val="0070C0"/>
                    </a:solidFill>
                    <a:latin typeface="Times New Roman" pitchFamily="18" charset="0"/>
                    <a:cs typeface="Times New Roman" pitchFamily="18" charset="0"/>
                  </a:rPr>
                  <a:t> = </a:t>
                </a:r>
                <a14:m>
                  <m:oMath xmlns:m="http://schemas.openxmlformats.org/officeDocument/2006/math">
                    <m:f>
                      <m:fPr>
                        <m:ctrlPr>
                          <a:rPr lang="en-US" sz="2200" i="1" smtClean="0">
                            <a:solidFill>
                              <a:srgbClr val="0070C0"/>
                            </a:solidFill>
                            <a:latin typeface="Cambria Math"/>
                          </a:rPr>
                        </m:ctrlPr>
                      </m:fPr>
                      <m:num>
                        <m:r>
                          <a:rPr lang="en-US" sz="2200" b="0" i="1" smtClean="0">
                            <a:solidFill>
                              <a:srgbClr val="0070C0"/>
                            </a:solidFill>
                            <a:latin typeface="Cambria Math"/>
                          </a:rPr>
                          <m:t>0,3</m:t>
                        </m:r>
                      </m:num>
                      <m:den>
                        <m:r>
                          <a:rPr lang="en-US" sz="2200" b="0" i="1" smtClean="0">
                            <a:solidFill>
                              <a:srgbClr val="0070C0"/>
                            </a:solidFill>
                            <a:latin typeface="Cambria Math"/>
                          </a:rPr>
                          <m:t>5</m:t>
                        </m:r>
                      </m:den>
                    </m:f>
                  </m:oMath>
                </a14:m>
                <a:r>
                  <a:rPr lang="en-US" sz="2200" dirty="0" smtClean="0">
                    <a:solidFill>
                      <a:srgbClr val="0070C0"/>
                    </a:solidFill>
                    <a:latin typeface="Times New Roman" pitchFamily="18" charset="0"/>
                    <a:cs typeface="Times New Roman" pitchFamily="18" charset="0"/>
                  </a:rPr>
                  <a:t> = 0,06</a:t>
                </a:r>
                <a:endParaRPr lang="en-US" sz="2200" dirty="0">
                  <a:solidFill>
                    <a:srgbClr val="0070C0"/>
                  </a:solidFill>
                  <a:latin typeface="Times New Roman" pitchFamily="18" charset="0"/>
                  <a:cs typeface="Times New Roman"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6629400" y="2667000"/>
                <a:ext cx="2743200" cy="643509"/>
              </a:xfrm>
              <a:prstGeom prst="rect">
                <a:avLst/>
              </a:prstGeom>
              <a:blipFill rotWithShape="1">
                <a:blip r:embed="rId6"/>
                <a:stretch>
                  <a:fillRect/>
                </a:stretch>
              </a:blipFill>
            </p:spPr>
            <p:txBody>
              <a:bodyPr/>
              <a:lstStyle/>
              <a:p>
                <a:r>
                  <a:rPr lang="en-US">
                    <a:noFill/>
                  </a:rPr>
                  <a:t> </a:t>
                </a:r>
              </a:p>
            </p:txBody>
          </p:sp>
        </mc:Fallback>
      </mc:AlternateContent>
      <p:sp>
        <p:nvSpPr>
          <p:cNvPr id="15" name="TextBox 14"/>
          <p:cNvSpPr txBox="1"/>
          <p:nvPr/>
        </p:nvSpPr>
        <p:spPr>
          <a:xfrm>
            <a:off x="6352097" y="2743200"/>
            <a:ext cx="429703" cy="461665"/>
          </a:xfrm>
          <a:prstGeom prst="rect">
            <a:avLst/>
          </a:prstGeom>
          <a:noFill/>
        </p:spPr>
        <p:txBody>
          <a:bodyPr wrap="square" rtlCol="0">
            <a:spAutoFit/>
          </a:bodyPr>
          <a:lstStyle/>
          <a:p>
            <a:r>
              <a:rPr lang="en-US" sz="2400" dirty="0">
                <a:solidFill>
                  <a:srgbClr val="FF0000"/>
                </a:solidFill>
              </a:rPr>
              <a:t>&lt;</a:t>
            </a:r>
          </a:p>
        </p:txBody>
      </p:sp>
      <p:sp>
        <p:nvSpPr>
          <p:cNvPr id="16" name="TextBox 15"/>
          <p:cNvSpPr txBox="1"/>
          <p:nvPr/>
        </p:nvSpPr>
        <p:spPr>
          <a:xfrm>
            <a:off x="4495799" y="3581400"/>
            <a:ext cx="4191001" cy="461665"/>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=&gt; O</a:t>
            </a:r>
            <a:r>
              <a:rPr lang="en-US" sz="2400" baseline="-25000" dirty="0" smtClean="0">
                <a:solidFill>
                  <a:srgbClr val="0070C0"/>
                </a:solidFill>
                <a:latin typeface="Times New Roman" pitchFamily="18" charset="0"/>
                <a:cs typeface="Times New Roman" pitchFamily="18" charset="0"/>
              </a:rPr>
              <a:t>2</a:t>
            </a:r>
            <a:r>
              <a:rPr lang="en-US" sz="2400" dirty="0" smtClean="0">
                <a:solidFill>
                  <a:srgbClr val="0070C0"/>
                </a:solidFill>
                <a:latin typeface="Times New Roman" pitchFamily="18" charset="0"/>
                <a:cs typeface="Times New Roman" pitchFamily="18" charset="0"/>
              </a:rPr>
              <a:t> dư; P hết =&gt; Tính theo P</a:t>
            </a:r>
            <a:endParaRPr lang="en-US" sz="2400" dirty="0">
              <a:solidFill>
                <a:srgbClr val="0070C0"/>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7" name="TextBox 16"/>
              <p:cNvSpPr txBox="1"/>
              <p:nvPr/>
            </p:nvSpPr>
            <p:spPr>
              <a:xfrm>
                <a:off x="4038600" y="4267200"/>
                <a:ext cx="5029200" cy="983218"/>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b, Theo PTPư: </a:t>
                </a:r>
              </a:p>
              <a:p>
                <a:r>
                  <a:rPr lang="en-US" sz="2400" dirty="0">
                    <a:solidFill>
                      <a:srgbClr val="0070C0"/>
                    </a:solidFill>
                    <a:latin typeface="Times New Roman" pitchFamily="18" charset="0"/>
                    <a:cs typeface="Times New Roman" pitchFamily="18" charset="0"/>
                  </a:rPr>
                  <a:t/>
                </a:r>
                <a:r>
                  <a:rPr lang="en-US" sz="2400" dirty="0" smtClean="0">
                    <a:solidFill>
                      <a:srgbClr val="0070C0"/>
                    </a:solidFill>
                    <a:latin typeface="Times New Roman" pitchFamily="18" charset="0"/>
                    <a:cs typeface="Times New Roman" pitchFamily="18" charset="0"/>
                  </a:rPr>
                  <a:t>    nP</a:t>
                </a:r>
                <a:r>
                  <a:rPr lang="en-US" sz="2400" baseline="-25000" dirty="0" smtClean="0">
                    <a:solidFill>
                      <a:srgbClr val="0070C0"/>
                    </a:solidFill>
                    <a:latin typeface="Times New Roman" pitchFamily="18" charset="0"/>
                    <a:cs typeface="Times New Roman" pitchFamily="18" charset="0"/>
                  </a:rPr>
                  <a:t>2</a:t>
                </a:r>
                <a:r>
                  <a:rPr lang="en-US" sz="2400" dirty="0" smtClean="0">
                    <a:solidFill>
                      <a:srgbClr val="0070C0"/>
                    </a:solidFill>
                    <a:latin typeface="Times New Roman" pitchFamily="18" charset="0"/>
                    <a:cs typeface="Times New Roman" pitchFamily="18" charset="0"/>
                  </a:rPr>
                  <a:t>O</a:t>
                </a:r>
                <a:r>
                  <a:rPr lang="en-US" sz="2400" baseline="-25000" dirty="0" smtClean="0">
                    <a:solidFill>
                      <a:srgbClr val="0070C0"/>
                    </a:solidFill>
                    <a:latin typeface="Times New Roman" pitchFamily="18" charset="0"/>
                    <a:cs typeface="Times New Roman" pitchFamily="18" charset="0"/>
                  </a:rPr>
                  <a:t>5</a:t>
                </a:r>
                <a:r>
                  <a:rPr lang="en-US" sz="2400" dirty="0" smtClean="0">
                    <a:solidFill>
                      <a:srgbClr val="0070C0"/>
                    </a:solidFill>
                    <a:latin typeface="Times New Roman" pitchFamily="18" charset="0"/>
                    <a:cs typeface="Times New Roman" pitchFamily="18" charset="0"/>
                  </a:rPr>
                  <a:t> = </a:t>
                </a:r>
                <a14:m>
                  <m:oMath xmlns:m="http://schemas.openxmlformats.org/officeDocument/2006/math">
                    <m:f>
                      <m:fPr>
                        <m:ctrlPr>
                          <a:rPr lang="en-US" sz="2400" i="1" smtClean="0">
                            <a:solidFill>
                              <a:srgbClr val="0070C0"/>
                            </a:solidFill>
                            <a:latin typeface="Cambria Math"/>
                          </a:rPr>
                        </m:ctrlPr>
                      </m:fPr>
                      <m:num>
                        <m:r>
                          <a:rPr lang="en-US" sz="2400" b="0" i="1" smtClean="0">
                            <a:solidFill>
                              <a:srgbClr val="0070C0"/>
                            </a:solidFill>
                            <a:latin typeface="Cambria Math"/>
                          </a:rPr>
                          <m:t>1</m:t>
                        </m:r>
                      </m:num>
                      <m:den>
                        <m:r>
                          <a:rPr lang="en-US" sz="2400" b="0" i="1" smtClean="0">
                            <a:solidFill>
                              <a:srgbClr val="0070C0"/>
                            </a:solidFill>
                            <a:latin typeface="Cambria Math"/>
                          </a:rPr>
                          <m:t>2</m:t>
                        </m:r>
                      </m:den>
                    </m:f>
                    <m:r>
                      <m:rPr>
                        <m:sty m:val="p"/>
                      </m:rPr>
                      <a:rPr lang="en-US" sz="2400" b="0" i="0" smtClean="0">
                        <a:solidFill>
                          <a:srgbClr val="0070C0"/>
                        </a:solidFill>
                        <a:latin typeface="Cambria Math"/>
                      </a:rPr>
                      <m:t>nP</m:t>
                    </m:r>
                    <m:r>
                      <a:rPr lang="en-US" sz="2400" b="0" i="0" smtClean="0">
                        <a:solidFill>
                          <a:srgbClr val="0070C0"/>
                        </a:solidFill>
                        <a:latin typeface="Cambria Math"/>
                      </a:rPr>
                      <m:t>= </m:t>
                    </m:r>
                    <m:f>
                      <m:fPr>
                        <m:ctrlPr>
                          <a:rPr lang="en-US" sz="2400" b="0" i="1" smtClean="0">
                            <a:solidFill>
                              <a:srgbClr val="0070C0"/>
                            </a:solidFill>
                            <a:latin typeface="Cambria Math"/>
                          </a:rPr>
                        </m:ctrlPr>
                      </m:fPr>
                      <m:num>
                        <m:r>
                          <a:rPr lang="en-US" sz="2400" b="0" i="1" smtClean="0">
                            <a:solidFill>
                              <a:srgbClr val="0070C0"/>
                            </a:solidFill>
                            <a:latin typeface="Cambria Math"/>
                          </a:rPr>
                          <m:t>1</m:t>
                        </m:r>
                      </m:num>
                      <m:den>
                        <m:r>
                          <a:rPr lang="en-US" sz="2400" b="0" i="1" smtClean="0">
                            <a:solidFill>
                              <a:srgbClr val="0070C0"/>
                            </a:solidFill>
                            <a:latin typeface="Cambria Math"/>
                          </a:rPr>
                          <m:t>2</m:t>
                        </m:r>
                      </m:den>
                    </m:f>
                    <m:r>
                      <m:rPr>
                        <m:sty m:val="p"/>
                      </m:rPr>
                      <a:rPr lang="en-US" sz="2400" b="0" i="0" smtClean="0">
                        <a:solidFill>
                          <a:srgbClr val="0070C0"/>
                        </a:solidFill>
                        <a:latin typeface="Cambria Math"/>
                      </a:rPr>
                      <m:t>x</m:t>
                    </m:r>
                    <m:r>
                      <a:rPr lang="en-US" sz="2400" b="0" i="0" smtClean="0">
                        <a:solidFill>
                          <a:srgbClr val="0070C0"/>
                        </a:solidFill>
                        <a:latin typeface="Cambria Math"/>
                      </a:rPr>
                      <m:t> 0,2=0,1 (</m:t>
                    </m:r>
                    <m:r>
                      <m:rPr>
                        <m:sty m:val="p"/>
                      </m:rPr>
                      <a:rPr lang="en-US" sz="2400" b="0" i="0" smtClean="0">
                        <a:solidFill>
                          <a:srgbClr val="0070C0"/>
                        </a:solidFill>
                        <a:latin typeface="Cambria Math"/>
                      </a:rPr>
                      <m:t>mol</m:t>
                    </m:r>
                    <m:r>
                      <a:rPr lang="en-US" sz="2400" b="0" i="0" smtClean="0">
                        <a:solidFill>
                          <a:srgbClr val="0070C0"/>
                        </a:solidFill>
                        <a:latin typeface="Cambria Math"/>
                      </a:rPr>
                      <m:t>)</m:t>
                    </m:r>
                  </m:oMath>
                </a14:m>
                <a:endParaRPr lang="en-US" sz="2400" dirty="0">
                  <a:solidFill>
                    <a:srgbClr val="0070C0"/>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4038600" y="4267200"/>
                <a:ext cx="5029200" cy="983218"/>
              </a:xfrm>
              <a:prstGeom prst="rect">
                <a:avLst/>
              </a:prstGeom>
              <a:blipFill rotWithShape="1">
                <a:blip r:embed="rId7"/>
                <a:stretch>
                  <a:fillRect l="-1939" t="-4969" r="-3273" b="-5590"/>
                </a:stretch>
              </a:blipFill>
            </p:spPr>
            <p:txBody>
              <a:bodyPr/>
              <a:lstStyle/>
              <a:p>
                <a:r>
                  <a:rPr lang="en-US">
                    <a:noFill/>
                  </a:rPr>
                  <a:t> </a:t>
                </a:r>
              </a:p>
            </p:txBody>
          </p:sp>
        </mc:Fallback>
      </mc:AlternateContent>
      <p:sp>
        <p:nvSpPr>
          <p:cNvPr id="18" name="TextBox 17"/>
          <p:cNvSpPr txBox="1"/>
          <p:nvPr/>
        </p:nvSpPr>
        <p:spPr>
          <a:xfrm>
            <a:off x="3581400" y="5486400"/>
            <a:ext cx="5486400" cy="461665"/>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=&gt; mP</a:t>
            </a:r>
            <a:r>
              <a:rPr lang="en-US" sz="2400" baseline="-25000" dirty="0" smtClean="0">
                <a:solidFill>
                  <a:srgbClr val="0070C0"/>
                </a:solidFill>
                <a:latin typeface="Times New Roman" pitchFamily="18" charset="0"/>
                <a:cs typeface="Times New Roman" pitchFamily="18" charset="0"/>
              </a:rPr>
              <a:t>2</a:t>
            </a:r>
            <a:r>
              <a:rPr lang="en-US" sz="2400" dirty="0" smtClean="0">
                <a:solidFill>
                  <a:srgbClr val="0070C0"/>
                </a:solidFill>
                <a:latin typeface="Times New Roman" pitchFamily="18" charset="0"/>
                <a:cs typeface="Times New Roman" pitchFamily="18" charset="0"/>
              </a:rPr>
              <a:t>O</a:t>
            </a:r>
            <a:r>
              <a:rPr lang="en-US" sz="2400" baseline="-25000" dirty="0" smtClean="0">
                <a:solidFill>
                  <a:srgbClr val="0070C0"/>
                </a:solidFill>
                <a:latin typeface="Times New Roman" pitchFamily="18" charset="0"/>
                <a:cs typeface="Times New Roman" pitchFamily="18" charset="0"/>
              </a:rPr>
              <a:t>5</a:t>
            </a:r>
            <a:r>
              <a:rPr lang="en-US" sz="2400" dirty="0" smtClean="0">
                <a:solidFill>
                  <a:srgbClr val="0070C0"/>
                </a:solidFill>
                <a:latin typeface="Times New Roman" pitchFamily="18" charset="0"/>
                <a:cs typeface="Times New Roman" pitchFamily="18" charset="0"/>
              </a:rPr>
              <a:t> = n.M = 0,1. 142 = 14,2 (g)</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0809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5" grpId="0"/>
      <p:bldP spid="16" grpId="0"/>
      <p:bldP spid="17" grpId="0" animBg="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9144000" cy="6553200"/>
          </a:xfrm>
        </p:spPr>
        <p:txBody>
          <a:bodyPr>
            <a:noAutofit/>
          </a:bodyPr>
          <a:lstStyle/>
          <a:p>
            <a:pPr marL="0" indent="0">
              <a:buNone/>
            </a:pPr>
            <a:r>
              <a:rPr lang="en-US" sz="2400" b="1" dirty="0" smtClean="0">
                <a:latin typeface="Times New Roman" pitchFamily="18" charset="0"/>
                <a:cs typeface="Times New Roman" pitchFamily="18" charset="0"/>
              </a:rPr>
              <a:t>Bài 4 : </a:t>
            </a:r>
            <a:r>
              <a:rPr lang="vi-VN" sz="2400" b="1" dirty="0" smtClean="0">
                <a:latin typeface="Times New Roman" pitchFamily="18" charset="0"/>
                <a:cs typeface="Times New Roman" pitchFamily="18" charset="0"/>
              </a:rPr>
              <a:t>Giải </a:t>
            </a:r>
            <a:r>
              <a:rPr lang="vi-VN" sz="2400" b="1" dirty="0">
                <a:latin typeface="Times New Roman" pitchFamily="18" charset="0"/>
                <a:cs typeface="Times New Roman" pitchFamily="18" charset="0"/>
              </a:rPr>
              <a:t>thích tại sao </a:t>
            </a:r>
            <a:r>
              <a:rPr lang="vi-VN"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marL="0" indent="0">
              <a:buNone/>
            </a:pPr>
            <a:r>
              <a:rPr lang="vi-VN" sz="2400" dirty="0" smtClean="0">
                <a:latin typeface="Times New Roman" pitchFamily="18" charset="0"/>
                <a:cs typeface="Times New Roman" pitchFamily="18" charset="0"/>
              </a:rPr>
              <a:t>a. Khi nhốt một con dế mèn (hoặc một con châu chấu) vào một cái lọ nhỏ rồi đậy nút kín, sau một thời gian con vật sẽ chết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dù có đủ thức ăn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b. Người ta phải bơm sục không khí vào các bể nuôi cá cảnh hoặc chậu bể cá sống ở các cửa hàng bán cá ?</a:t>
            </a:r>
            <a:endParaRPr lang="en-US" sz="2400" dirty="0">
              <a:latin typeface="Times New Roman" pitchFamily="18" charset="0"/>
              <a:cs typeface="Times New Roman" pitchFamily="18" charset="0"/>
            </a:endParaRPr>
          </a:p>
          <a:p>
            <a:pPr marL="0" indent="0" algn="ctr">
              <a:buNone/>
            </a:pPr>
            <a:r>
              <a:rPr lang="en-US" sz="2000" b="1" u="sng" dirty="0" smtClean="0">
                <a:solidFill>
                  <a:srgbClr val="FF0000"/>
                </a:solidFill>
                <a:latin typeface="Times New Roman" pitchFamily="18" charset="0"/>
                <a:cs typeface="Times New Roman" pitchFamily="18" charset="0"/>
              </a:rPr>
              <a:t>Trả lời: </a:t>
            </a:r>
          </a:p>
          <a:p>
            <a:pPr marL="0" indent="0" algn="just">
              <a:buNone/>
            </a:pPr>
            <a:r>
              <a:rPr lang="vi-VN" sz="2400" b="1" dirty="0" smtClean="0">
                <a:solidFill>
                  <a:srgbClr val="00B0F0"/>
                </a:solidFill>
                <a:latin typeface="Times New Roman" pitchFamily="18" charset="0"/>
                <a:cs typeface="Times New Roman" pitchFamily="18" charset="0"/>
              </a:rPr>
              <a:t>a</a:t>
            </a:r>
            <a:r>
              <a:rPr lang="vi-VN" sz="2400" b="1" dirty="0">
                <a:solidFill>
                  <a:srgbClr val="00B0F0"/>
                </a:solidFill>
                <a:latin typeface="Times New Roman" pitchFamily="18" charset="0"/>
                <a:cs typeface="Times New Roman" pitchFamily="18" charset="0"/>
              </a:rPr>
              <a:t>. Khi nhốt một con dế mèn (hoặc một con châu chấu) vào một cái lọ nhỏ rồi đậy nút kín, sau một thời gian con vật sẽ chết dù có đủ thức ăn vì trong quá trình hô hấp của chúng cần oxi cho quá trình trao đổi chất (quá trình này góp phần vào sự sinh tồn của người và động vật), khi ta đậy nút kín tức có nghĩa là sau một thời gian trong lọ sẽ hết khí oxi để duy trì sự sống. Do đó con vật sẽ chết.</a:t>
            </a:r>
          </a:p>
          <a:p>
            <a:pPr marL="0" indent="0" algn="just">
              <a:buNone/>
            </a:pPr>
            <a:r>
              <a:rPr lang="vi-VN" sz="2400" b="1" dirty="0">
                <a:solidFill>
                  <a:srgbClr val="00B0F0"/>
                </a:solidFill>
                <a:latin typeface="Times New Roman" pitchFamily="18" charset="0"/>
                <a:cs typeface="Times New Roman" pitchFamily="18" charset="0"/>
              </a:rPr>
              <a:t>b. Người ta phải bơm sục không khí vào các bể nuôi cá cảnh hoặc chậu bể chứa cá sống ở các cửa hàng bán cá vì cá cũng như bao loài động vật khác cần oxi cho quá trình hô hấp, mà trong bể cá thường thiếu oxi. Do đó cần phải cung cấp thêm oxi cho cá bằng cách sục khí vào bể.</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2723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76200"/>
            <a:ext cx="8229600" cy="1503362"/>
          </a:xfrm>
        </p:spPr>
        <p:txBody>
          <a:bodyPr>
            <a:normAutofit fontScale="90000"/>
          </a:bodyPr>
          <a:lstStyle/>
          <a:p>
            <a:pPr lvl="0">
              <a:spcBef>
                <a:spcPts val="0"/>
              </a:spcBef>
            </a:pPr>
            <a:r>
              <a:rPr lang="en-US" sz="3600" b="1" kern="10" dirty="0" smtClean="0">
                <a:ln w="9525">
                  <a:round/>
                  <a:headEnd/>
                  <a:tailEnd/>
                </a:ln>
                <a:solidFill>
                  <a:srgbClr val="FF0000"/>
                </a:solidFill>
                <a:latin typeface="Times New Roman" pitchFamily="18" charset="0"/>
                <a:cs typeface="Times New Roman" pitchFamily="18" charset="0"/>
              </a:rPr>
              <a:t/>
            </a:r>
            <a:br>
              <a:rPr lang="en-US" sz="3600" b="1" kern="10" dirty="0" smtClean="0">
                <a:ln w="9525">
                  <a:round/>
                  <a:headEnd/>
                  <a:tailEnd/>
                </a:ln>
                <a:solidFill>
                  <a:srgbClr val="FF0000"/>
                </a:solidFill>
                <a:latin typeface="Times New Roman" pitchFamily="18" charset="0"/>
                <a:cs typeface="Times New Roman" pitchFamily="18" charset="0"/>
              </a:rPr>
            </a:b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37,38 - A: TÍNH CHẤT CỦA OXI </a:t>
            </a:r>
            <a:r>
              <a:rPr lang="en-US" sz="3600" b="1" kern="10" dirty="0" smtClean="0">
                <a:ln w="9525">
                  <a:round/>
                  <a:headEnd/>
                  <a:tailEnd/>
                </a:ln>
                <a:solidFill>
                  <a:srgbClr val="FF0000"/>
                </a:solidFill>
                <a:latin typeface="Times New Roman" pitchFamily="18" charset="0"/>
                <a:cs typeface="Times New Roman" pitchFamily="18" charset="0"/>
              </a:rPr>
              <a:t/>
            </a:r>
            <a:br>
              <a:rPr lang="en-US" sz="3600" b="1" kern="10" dirty="0" smtClean="0">
                <a:ln w="9525">
                  <a:round/>
                  <a:headEnd/>
                  <a:tailEnd/>
                </a:ln>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4" name="Content Placeholder 2"/>
          <p:cNvSpPr txBox="1">
            <a:spLocks/>
          </p:cNvSpPr>
          <p:nvPr/>
        </p:nvSpPr>
        <p:spPr>
          <a:xfrm>
            <a:off x="76200" y="1422400"/>
            <a:ext cx="48006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Oxi gồm những tính chất gì ? Oxi có vai trò gì trong cuộc sống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Sự oxi hóa, sự cháy là gì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Phản ứng hóa hợp, phản ứng phân hủy là gì ?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Điều chế oxi như thế nào ?</a:t>
            </a:r>
          </a:p>
          <a:p>
            <a:pPr algn="just">
              <a:buFont typeface="Wingdings" pitchFamily="2" charset="2"/>
              <a:buChar char="v"/>
            </a:pPr>
            <a:r>
              <a:rPr lang="en-US" sz="3100" dirty="0" smtClean="0">
                <a:latin typeface="Times New Roman" panose="02020603050405020304" pitchFamily="18" charset="0"/>
                <a:cs typeface="Times New Roman" panose="02020603050405020304" pitchFamily="18" charset="0"/>
              </a:rPr>
              <a:t> Không khí có thành phần như thế nào ?</a:t>
            </a:r>
            <a:endParaRPr lang="en-US" sz="31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3000" y="1498600"/>
            <a:ext cx="3733800"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866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124" y="2926838"/>
            <a:ext cx="2881103" cy="2099592"/>
            <a:chOff x="1518" y="2379203"/>
            <a:chExt cx="2881103" cy="2099592"/>
          </a:xfrm>
        </p:grpSpPr>
        <p:sp>
          <p:nvSpPr>
            <p:cNvPr id="16" name="Rounded Rectangle 15"/>
            <p:cNvSpPr/>
            <p:nvPr/>
          </p:nvSpPr>
          <p:spPr>
            <a:xfrm>
              <a:off x="1518" y="2379203"/>
              <a:ext cx="2881103" cy="20995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63013" y="2440698"/>
              <a:ext cx="2758113" cy="197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OXI</a:t>
              </a:r>
            </a:p>
          </p:txBody>
        </p:sp>
      </p:grpSp>
      <p:grpSp>
        <p:nvGrpSpPr>
          <p:cNvPr id="4" name="Group 3"/>
          <p:cNvGrpSpPr/>
          <p:nvPr/>
        </p:nvGrpSpPr>
        <p:grpSpPr>
          <a:xfrm>
            <a:off x="3840150" y="1369181"/>
            <a:ext cx="145618" cy="2912372"/>
            <a:chOff x="3649649" y="783212"/>
            <a:chExt cx="145618" cy="2912372"/>
          </a:xfrm>
        </p:grpSpPr>
        <p:sp>
          <p:nvSpPr>
            <p:cNvPr id="14" name="Straight Connector 5"/>
            <p:cNvSpPr/>
            <p:nvPr/>
          </p:nvSpPr>
          <p:spPr>
            <a:xfrm rot="18313284">
              <a:off x="2266272" y="2211844"/>
              <a:ext cx="2912372" cy="55107"/>
            </a:xfrm>
            <a:custGeom>
              <a:avLst/>
              <a:gdLst/>
              <a:ahLst/>
              <a:cxnLst/>
              <a:rect l="0" t="0" r="0" b="0"/>
              <a:pathLst>
                <a:path>
                  <a:moveTo>
                    <a:pt x="0" y="27553"/>
                  </a:moveTo>
                  <a:lnTo>
                    <a:pt x="2912372" y="275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6"/>
            <p:cNvSpPr/>
            <p:nvPr/>
          </p:nvSpPr>
          <p:spPr>
            <a:xfrm rot="18313284">
              <a:off x="3649649" y="2166588"/>
              <a:ext cx="145618" cy="1456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52796" y="585969"/>
            <a:ext cx="4199185" cy="2099592"/>
            <a:chOff x="4562295" y="0"/>
            <a:chExt cx="4199185" cy="2099592"/>
          </a:xfrm>
        </p:grpSpPr>
        <p:sp>
          <p:nvSpPr>
            <p:cNvPr id="12" name="Rounded Rectangle 11"/>
            <p:cNvSpPr/>
            <p:nvPr/>
          </p:nvSpPr>
          <p:spPr>
            <a:xfrm>
              <a:off x="4562295" y="0"/>
              <a:ext cx="4199185" cy="20995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8"/>
            <p:cNvSpPr/>
            <p:nvPr/>
          </p:nvSpPr>
          <p:spPr>
            <a:xfrm>
              <a:off x="4623790" y="61495"/>
              <a:ext cx="4076195" cy="197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TC VẬT LÍ</a:t>
              </a:r>
            </a:p>
          </p:txBody>
        </p:sp>
      </p:grpSp>
      <p:grpSp>
        <p:nvGrpSpPr>
          <p:cNvPr id="6" name="Group 5"/>
          <p:cNvGrpSpPr/>
          <p:nvPr/>
        </p:nvGrpSpPr>
        <p:grpSpPr>
          <a:xfrm>
            <a:off x="2878697" y="4566888"/>
            <a:ext cx="2068525" cy="103426"/>
            <a:chOff x="2688196" y="3980919"/>
            <a:chExt cx="2068525" cy="103426"/>
          </a:xfrm>
        </p:grpSpPr>
        <p:sp>
          <p:nvSpPr>
            <p:cNvPr id="10" name="Straight Connector 9"/>
            <p:cNvSpPr/>
            <p:nvPr/>
          </p:nvSpPr>
          <p:spPr>
            <a:xfrm rot="2142401">
              <a:off x="2688196" y="4005079"/>
              <a:ext cx="2068525" cy="55107"/>
            </a:xfrm>
            <a:custGeom>
              <a:avLst/>
              <a:gdLst/>
              <a:ahLst/>
              <a:cxnLst/>
              <a:rect l="0" t="0" r="0" b="0"/>
              <a:pathLst>
                <a:path>
                  <a:moveTo>
                    <a:pt x="0" y="27553"/>
                  </a:moveTo>
                  <a:lnTo>
                    <a:pt x="2068525" y="275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traight Connector 10"/>
            <p:cNvSpPr/>
            <p:nvPr/>
          </p:nvSpPr>
          <p:spPr>
            <a:xfrm rot="2142401">
              <a:off x="3670745" y="3980919"/>
              <a:ext cx="103426" cy="1034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4752796" y="4172438"/>
            <a:ext cx="4199185" cy="2099592"/>
            <a:chOff x="4562295" y="3586469"/>
            <a:chExt cx="4199185" cy="2099592"/>
          </a:xfrm>
        </p:grpSpPr>
        <p:sp>
          <p:nvSpPr>
            <p:cNvPr id="8" name="Rounded Rectangle 7"/>
            <p:cNvSpPr/>
            <p:nvPr/>
          </p:nvSpPr>
          <p:spPr>
            <a:xfrm>
              <a:off x="4562295" y="3586469"/>
              <a:ext cx="4199185" cy="20995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12"/>
            <p:cNvSpPr/>
            <p:nvPr/>
          </p:nvSpPr>
          <p:spPr>
            <a:xfrm>
              <a:off x="4623790" y="3647964"/>
              <a:ext cx="4076195" cy="197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Times New Roman" panose="02020603050405020304" pitchFamily="18" charset="0"/>
                  <a:cs typeface="Times New Roman" panose="02020603050405020304" pitchFamily="18" charset="0"/>
                </a:rPr>
                <a:t>TC HÓA HỌC</a:t>
              </a:r>
            </a:p>
          </p:txBody>
        </p:sp>
      </p:grpSp>
    </p:spTree>
    <p:extLst>
      <p:ext uri="{BB962C8B-B14F-4D97-AF65-F5344CB8AC3E}">
        <p14:creationId xmlns="" xmlns:p14="http://schemas.microsoft.com/office/powerpoint/2010/main" val="4035543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Rot="1" noChangeAspect="1" noMove="1" noResize="1" noEditPoints="1" noAdjustHandles="1" noChangeArrowheads="1" noChangeShapeType="1" noTextEdit="1"/>
          </p:cNvSpPr>
          <p:nvPr/>
        </p:nvSpPr>
        <p:spPr>
          <a:xfrm>
            <a:off x="0" y="838200"/>
            <a:ext cx="8991599" cy="3124200"/>
          </a:xfrm>
          <a:prstGeom prst="rect">
            <a:avLst/>
          </a:prstGeom>
          <a:blipFill rotWithShape="1">
            <a:blip r:embed="rId2"/>
            <a:stretch>
              <a:fillRect l="-1356" t="-977" r="-2441" b="-2148"/>
            </a:stretch>
          </a:blipFill>
        </p:spPr>
        <p:txBody>
          <a:bodyPr/>
          <a:lstStyle/>
          <a:p>
            <a:r>
              <a:rPr lang="en-US" b="1">
                <a:noFill/>
                <a:latin typeface="Arial" pitchFamily="34" charset="0"/>
                <a:cs typeface="Arial" pitchFamily="34" charset="0"/>
              </a:rPr>
              <a:t> </a:t>
            </a:r>
          </a:p>
        </p:txBody>
      </p:sp>
      <p:sp>
        <p:nvSpPr>
          <p:cNvPr id="6" name="Content Placeholder 2"/>
          <p:cNvSpPr txBox="1">
            <a:spLocks/>
          </p:cNvSpPr>
          <p:nvPr/>
        </p:nvSpPr>
        <p:spPr>
          <a:xfrm>
            <a:off x="10633" y="1752600"/>
            <a:ext cx="8229600" cy="1981199"/>
          </a:xfrm>
          <a:prstGeom prst="rect">
            <a:avLst/>
          </a:prstGeom>
          <a:noFill/>
        </p:spPr>
        <p:style>
          <a:lnRef idx="1">
            <a:schemeClr val="accent5"/>
          </a:lnRef>
          <a:fillRef idx="2">
            <a:schemeClr val="accent5"/>
          </a:fillRef>
          <a:effectRef idx="1">
            <a:schemeClr val="accent5"/>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800" dirty="0" smtClean="0">
                <a:latin typeface="Times New Roman" pitchFamily="18" charset="0"/>
                <a:cs typeface="Times New Roman" pitchFamily="18" charset="0"/>
              </a:rPr>
              <a:t>-   Kí hiệu hóa học: </a:t>
            </a:r>
            <a:r>
              <a:rPr lang="en-US" sz="2800" b="1" dirty="0" smtClean="0">
                <a:solidFill>
                  <a:srgbClr val="FF0000"/>
                </a:solidFill>
                <a:latin typeface="Times New Roman" pitchFamily="18" charset="0"/>
                <a:cs typeface="Times New Roman" pitchFamily="18" charset="0"/>
              </a:rPr>
              <a:t>O</a:t>
            </a:r>
          </a:p>
          <a:p>
            <a:pPr>
              <a:buFontTx/>
              <a:buChar char="-"/>
            </a:pPr>
            <a:r>
              <a:rPr lang="en-US" sz="2800" dirty="0" smtClean="0">
                <a:latin typeface="Times New Roman" pitchFamily="18" charset="0"/>
                <a:cs typeface="Times New Roman" pitchFamily="18" charset="0"/>
              </a:rPr>
              <a:t>Công thức hóa học: </a:t>
            </a:r>
            <a:r>
              <a:rPr lang="en-US" sz="2800" b="1" dirty="0" smtClean="0">
                <a:solidFill>
                  <a:srgbClr val="FF0000"/>
                </a:solidFill>
                <a:latin typeface="Times New Roman" pitchFamily="18" charset="0"/>
                <a:cs typeface="Times New Roman" pitchFamily="18" charset="0"/>
              </a:rPr>
              <a:t>O</a:t>
            </a:r>
            <a:r>
              <a:rPr lang="en-US" sz="2800" b="1" baseline="-25000" dirty="0" smtClean="0">
                <a:solidFill>
                  <a:srgbClr val="FF0000"/>
                </a:solidFill>
                <a:latin typeface="Times New Roman" pitchFamily="18" charset="0"/>
                <a:cs typeface="Times New Roman" pitchFamily="18" charset="0"/>
              </a:rPr>
              <a:t>2</a:t>
            </a:r>
            <a:endParaRPr lang="en-US" sz="2800" b="1" dirty="0" smtClean="0">
              <a:solidFill>
                <a:srgbClr val="FF0000"/>
              </a:solidFill>
              <a:latin typeface="Times New Roman" pitchFamily="18" charset="0"/>
              <a:cs typeface="Times New Roman" pitchFamily="18" charset="0"/>
            </a:endParaRPr>
          </a:p>
          <a:p>
            <a:pPr>
              <a:buFontTx/>
              <a:buChar char="-"/>
            </a:pPr>
            <a:r>
              <a:rPr lang="en-US" sz="2800" dirty="0" smtClean="0">
                <a:latin typeface="Times New Roman" pitchFamily="18" charset="0"/>
                <a:cs typeface="Times New Roman" pitchFamily="18" charset="0"/>
              </a:rPr>
              <a:t>Nguyên tử khối: </a:t>
            </a:r>
            <a:r>
              <a:rPr lang="en-US" sz="2800" b="1" dirty="0" smtClean="0">
                <a:solidFill>
                  <a:srgbClr val="FF0000"/>
                </a:solidFill>
                <a:latin typeface="Times New Roman" pitchFamily="18" charset="0"/>
                <a:cs typeface="Times New Roman" pitchFamily="18" charset="0"/>
              </a:rPr>
              <a:t>16</a:t>
            </a:r>
          </a:p>
          <a:p>
            <a:pPr>
              <a:buFontTx/>
              <a:buChar char="-"/>
            </a:pPr>
            <a:r>
              <a:rPr lang="en-US" sz="2800" dirty="0" smtClean="0">
                <a:latin typeface="Times New Roman" pitchFamily="18" charset="0"/>
                <a:cs typeface="Times New Roman" pitchFamily="18" charset="0"/>
              </a:rPr>
              <a:t>Phân tử khối: </a:t>
            </a:r>
            <a:r>
              <a:rPr lang="en-US" sz="2800" b="1" dirty="0" smtClean="0">
                <a:solidFill>
                  <a:srgbClr val="FF0000"/>
                </a:solidFill>
                <a:latin typeface="Times New Roman" pitchFamily="18" charset="0"/>
                <a:cs typeface="Times New Roman" pitchFamily="18" charset="0"/>
              </a:rPr>
              <a:t>32</a:t>
            </a:r>
          </a:p>
        </p:txBody>
      </p:sp>
    </p:spTree>
    <p:extLst>
      <p:ext uri="{BB962C8B-B14F-4D97-AF65-F5344CB8AC3E}">
        <p14:creationId xmlns="" xmlns:p14="http://schemas.microsoft.com/office/powerpoint/2010/main" val="32736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Autofit/>
          </a:bodyPr>
          <a:lstStyle/>
          <a:p>
            <a:r>
              <a:rPr lang="en-US" sz="2800" dirty="0" err="1" smtClean="0">
                <a:solidFill>
                  <a:srgbClr val="FF0000"/>
                </a:solidFill>
                <a:latin typeface="Times New Roman" pitchFamily="18" charset="0"/>
                <a:cs typeface="Times New Roman" pitchFamily="18" charset="0"/>
              </a:rPr>
              <a:t>Sơ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tỉ</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khối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nguyên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vỏ</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Đất</a:t>
            </a:r>
            <a:endParaRPr lang="en-US" sz="2800"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905000" y="1605363"/>
            <a:ext cx="4121081" cy="3723473"/>
          </a:xfrm>
          <a:prstGeom prst="rect">
            <a:avLst/>
          </a:prstGeom>
          <a:ln/>
          <a:extLst/>
        </p:spPr>
        <p:style>
          <a:lnRef idx="2">
            <a:schemeClr val="accent1"/>
          </a:lnRef>
          <a:fillRef idx="1">
            <a:schemeClr val="lt1"/>
          </a:fillRef>
          <a:effectRef idx="0">
            <a:schemeClr val="accent1"/>
          </a:effectRef>
          <a:fontRef idx="minor">
            <a:schemeClr val="dk1"/>
          </a:fontRef>
        </p:style>
      </p:pic>
      <p:sp>
        <p:nvSpPr>
          <p:cNvPr id="4" name="Rectangle 3"/>
          <p:cNvSpPr/>
          <p:nvPr/>
        </p:nvSpPr>
        <p:spPr>
          <a:xfrm>
            <a:off x="4800600" y="13716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Nhôm</a:t>
            </a:r>
            <a:r>
              <a:rPr lang="en-US" sz="2000" dirty="0" smtClean="0">
                <a:latin typeface="Times New Roman" pitchFamily="18" charset="0"/>
                <a:cs typeface="Times New Roman" pitchFamily="18" charset="0"/>
              </a:rPr>
              <a:t>: 7,5%</a:t>
            </a:r>
            <a:endParaRPr lang="en-US" sz="2000" dirty="0">
              <a:latin typeface="Times New Roman" pitchFamily="18" charset="0"/>
              <a:cs typeface="Times New Roman" pitchFamily="18" charset="0"/>
            </a:endParaRPr>
          </a:p>
        </p:txBody>
      </p:sp>
      <p:sp>
        <p:nvSpPr>
          <p:cNvPr id="5" name="Rectangle 4"/>
          <p:cNvSpPr/>
          <p:nvPr/>
        </p:nvSpPr>
        <p:spPr>
          <a:xfrm>
            <a:off x="5486400" y="2019299"/>
            <a:ext cx="18288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Sắt</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4,7%</a:t>
            </a:r>
            <a:endParaRPr lang="en-US" sz="2400" dirty="0">
              <a:latin typeface="Times New Roman" pitchFamily="18" charset="0"/>
              <a:cs typeface="Times New Roman" pitchFamily="18" charset="0"/>
            </a:endParaRPr>
          </a:p>
        </p:txBody>
      </p:sp>
      <p:sp>
        <p:nvSpPr>
          <p:cNvPr id="6" name="Rectangle 5"/>
          <p:cNvSpPr/>
          <p:nvPr/>
        </p:nvSpPr>
        <p:spPr>
          <a:xfrm>
            <a:off x="5867400" y="2781300"/>
            <a:ext cx="20574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nguyên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còn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lại</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:12,6%</a:t>
            </a:r>
            <a:endParaRPr lang="en-US" sz="2000" dirty="0">
              <a:latin typeface="Times New Roman" pitchFamily="18" charset="0"/>
              <a:cs typeface="Times New Roman" pitchFamily="18" charset="0"/>
            </a:endParaRPr>
          </a:p>
        </p:txBody>
      </p:sp>
      <p:sp>
        <p:nvSpPr>
          <p:cNvPr id="10" name="Rectangle 9"/>
          <p:cNvSpPr/>
          <p:nvPr/>
        </p:nvSpPr>
        <p:spPr>
          <a:xfrm>
            <a:off x="304800" y="5486400"/>
            <a:ext cx="88392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ctr">
              <a:buFont typeface="Wingdings" pitchFamily="2" charset="2"/>
              <a:buChar char="Ø"/>
            </a:pPr>
            <a:r>
              <a:rPr lang="en-US" sz="2800" b="1" dirty="0" err="1" smtClean="0">
                <a:solidFill>
                  <a:srgbClr val="FF0000"/>
                </a:solidFill>
                <a:latin typeface="Times New Roman" pitchFamily="18" charset="0"/>
                <a:cs typeface="Times New Roman" pitchFamily="18" charset="0"/>
              </a:rPr>
              <a:t>Oxi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phổ</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biến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chiếm</a:t>
            </a:r>
            <a:r>
              <a:rPr lang="en-US" sz="2800" b="1" dirty="0" smtClean="0">
                <a:solidFill>
                  <a:srgbClr val="FF0000"/>
                </a:solidFill>
                <a:latin typeface="Times New Roman" pitchFamily="18" charset="0"/>
                <a:cs typeface="Times New Roman" pitchFamily="18" charset="0"/>
              </a:rPr>
              <a:t> 49,4% </a:t>
            </a:r>
            <a:r>
              <a:rPr lang="en-US" sz="2800" b="1" dirty="0" err="1" smtClean="0">
                <a:solidFill>
                  <a:srgbClr val="FF0000"/>
                </a:solidFill>
                <a:latin typeface="Times New Roman" pitchFamily="18" charset="0"/>
                <a:cs typeface="Times New Roman" pitchFamily="18" charset="0"/>
              </a:rPr>
              <a:t>khối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endParaRPr lang="en-US" sz="2800" b="1" dirty="0">
              <a:solidFill>
                <a:srgbClr val="FF0000"/>
              </a:solidFill>
              <a:latin typeface="Times New Roman" pitchFamily="18" charset="0"/>
              <a:cs typeface="Times New Roman" pitchFamily="18" charset="0"/>
            </a:endParaRPr>
          </a:p>
        </p:txBody>
      </p:sp>
      <p:sp>
        <p:nvSpPr>
          <p:cNvPr id="8" name="Text Box 59"/>
          <p:cNvSpPr txBox="1">
            <a:spLocks noChangeArrowheads="1"/>
          </p:cNvSpPr>
          <p:nvPr/>
        </p:nvSpPr>
        <p:spPr bwMode="auto">
          <a:xfrm>
            <a:off x="38099" y="877431"/>
            <a:ext cx="1866899" cy="224676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buFontTx/>
              <a:buNone/>
              <a:defRPr/>
            </a:pPr>
            <a:r>
              <a:rPr lang="en-US" altLang="vi-VN" sz="2000" b="1" dirty="0">
                <a:solidFill>
                  <a:srgbClr val="C00000"/>
                </a:solidFill>
              </a:rPr>
              <a:t>Hãy cho biết  oxi chiếm tỉ lệ khối lượng là bao nhiêu, và </a:t>
            </a:r>
            <a:r>
              <a:rPr lang="en-US" altLang="vi-VN" sz="2000" b="1" dirty="0" smtClean="0">
                <a:solidFill>
                  <a:srgbClr val="C00000"/>
                </a:solidFill>
              </a:rPr>
              <a:t>oxi tồn tại ở những dạng nào?</a:t>
            </a:r>
            <a:endParaRPr lang="en-US" altLang="vi-VN" sz="2000" b="1" dirty="0">
              <a:solidFill>
                <a:srgbClr val="C00000"/>
              </a:solidFill>
            </a:endParaRPr>
          </a:p>
        </p:txBody>
      </p:sp>
    </p:spTree>
    <p:extLst>
      <p:ext uri="{BB962C8B-B14F-4D97-AF65-F5344CB8AC3E}">
        <p14:creationId xmlns="" xmlns:p14="http://schemas.microsoft.com/office/powerpoint/2010/main" val="25959437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10" grpId="0" animBg="1"/>
      <p:bldP spid="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020762"/>
          </a:xfrm>
          <a:noFill/>
        </p:spPr>
        <p:txBody>
          <a:bodyPr>
            <a:noAutofit/>
          </a:bodyPr>
          <a:lstStyle/>
          <a:p>
            <a:r>
              <a:rPr lang="en-US" sz="3600" dirty="0" smtClean="0">
                <a:solidFill>
                  <a:srgbClr val="FF0000"/>
                </a:solidFill>
                <a:latin typeface="Times New Roman" pitchFamily="18" charset="0"/>
                <a:cs typeface="Times New Roman" pitchFamily="18" charset="0"/>
              </a:rPr>
              <a:t>Trong tự nhiên oxi</a:t>
            </a:r>
            <a:r>
              <a:rPr lang="en-US" sz="36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tồn tại ở những dạng nào?</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81201"/>
            <a:ext cx="8229600" cy="2514600"/>
          </a:xfrm>
          <a:noFill/>
        </p:spPr>
        <p:txBody>
          <a:bodyPr>
            <a:normAutofit/>
          </a:bodyPr>
          <a:lstStyle/>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oxi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Hợp chất: nguyên tố O có nhiều trong nước, đường, quặng, đất, đá, động vật, thực vật,…</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6259198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xi lớp 8 lỏng và khí"/>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635000"/>
            <a:ext cx="7453559" cy="3124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1">
            <a:extLst>
              <a:ext uri="{FF2B5EF4-FFF2-40B4-BE49-F238E27FC236}">
                <a16:creationId xmlns="" xmlns:a16="http://schemas.microsoft.com/office/drawing/2014/main" id="{206381AD-4C2B-4745-99B1-0BBCE6131A71}"/>
              </a:ext>
            </a:extLst>
          </p:cNvPr>
          <p:cNvSpPr txBox="1">
            <a:spLocks/>
          </p:cNvSpPr>
          <p:nvPr/>
        </p:nvSpPr>
        <p:spPr>
          <a:xfrm>
            <a:off x="110067" y="76200"/>
            <a:ext cx="3971226" cy="609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atinLnBrk="1">
              <a:defRPr/>
            </a:pP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 VẬT LÝ</a:t>
            </a:r>
            <a:endParaRPr lang="en-US" altLang="ko-KR" sz="2800" b="1" dirty="0">
              <a:solidFill>
                <a:srgbClr val="FF0000"/>
              </a:solidFill>
              <a:effectLst>
                <a:outerShdw blurRad="38100" dist="38100" dir="2700000" algn="tl">
                  <a:srgbClr val="000000">
                    <a:alpha val="43137"/>
                  </a:srgbClr>
                </a:outerShdw>
              </a:effectLst>
              <a:latin typeface="Cambria" pitchFamily="18" charset="0"/>
            </a:endParaRPr>
          </a:p>
        </p:txBody>
      </p:sp>
      <p:sp>
        <p:nvSpPr>
          <p:cNvPr id="33" name="Rounded Rectangle 1032">
            <a:extLst>
              <a:ext uri="{FF2B5EF4-FFF2-40B4-BE49-F238E27FC236}">
                <a16:creationId xmlns="" xmlns:a16="http://schemas.microsoft.com/office/drawing/2014/main" id="{DC827CB3-5E4B-4CE7-B8A3-ABF3B3AF6205}"/>
              </a:ext>
            </a:extLst>
          </p:cNvPr>
          <p:cNvSpPr/>
          <p:nvPr/>
        </p:nvSpPr>
        <p:spPr>
          <a:xfrm>
            <a:off x="503654" y="4255210"/>
            <a:ext cx="3388087"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34" name="Rounded Rectangle 1032">
            <a:extLst>
              <a:ext uri="{FF2B5EF4-FFF2-40B4-BE49-F238E27FC236}">
                <a16:creationId xmlns="" xmlns:a16="http://schemas.microsoft.com/office/drawing/2014/main" id="{AF1484C8-03A6-4BA6-9AE5-3BAEC978ED8A}"/>
              </a:ext>
            </a:extLst>
          </p:cNvPr>
          <p:cNvSpPr/>
          <p:nvPr/>
        </p:nvSpPr>
        <p:spPr>
          <a:xfrm>
            <a:off x="261765" y="4247684"/>
            <a:ext cx="1600231"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35" name="TextBox 34">
            <a:extLst>
              <a:ext uri="{FF2B5EF4-FFF2-40B4-BE49-F238E27FC236}">
                <a16:creationId xmlns="" xmlns:a16="http://schemas.microsoft.com/office/drawing/2014/main" id="{0616091D-D781-4290-90E3-4C1E97C10D32}"/>
              </a:ext>
            </a:extLst>
          </p:cNvPr>
          <p:cNvSpPr txBox="1"/>
          <p:nvPr/>
        </p:nvSpPr>
        <p:spPr>
          <a:xfrm>
            <a:off x="261765" y="4339947"/>
            <a:ext cx="1658983" cy="461665"/>
          </a:xfrm>
          <a:prstGeom prst="rect">
            <a:avLst/>
          </a:prstGeom>
          <a:noFill/>
        </p:spPr>
        <p:txBody>
          <a:bodyPr wrap="square" rtlCol="0">
            <a:spAutoFit/>
          </a:bodyPr>
          <a:lstStyle/>
          <a:p>
            <a:pPr algn="ctr"/>
            <a:r>
              <a:rPr lang="vi-VN" altLang="ko-KR" sz="2400" b="1" dirty="0" smtClean="0">
                <a:solidFill>
                  <a:srgbClr val="002060"/>
                </a:solidFill>
                <a:latin typeface="Times New Roman" pitchFamily="18" charset="0"/>
                <a:cs typeface="Times New Roman" pitchFamily="18" charset="0"/>
              </a:rPr>
              <a:t>Trạng thái</a:t>
            </a:r>
            <a:endParaRPr lang="ko-KR" altLang="en-US" sz="2400" b="1" dirty="0">
              <a:solidFill>
                <a:srgbClr val="002060"/>
              </a:solidFill>
              <a:latin typeface="Times New Roman" pitchFamily="18" charset="0"/>
              <a:cs typeface="Times New Roman" pitchFamily="18" charset="0"/>
            </a:endParaRPr>
          </a:p>
        </p:txBody>
      </p:sp>
      <p:sp>
        <p:nvSpPr>
          <p:cNvPr id="36" name="TextBox 35">
            <a:extLst>
              <a:ext uri="{FF2B5EF4-FFF2-40B4-BE49-F238E27FC236}">
                <a16:creationId xmlns="" xmlns:a16="http://schemas.microsoft.com/office/drawing/2014/main" id="{86E91427-9E17-4B77-93EB-2266C34D62D8}"/>
              </a:ext>
            </a:extLst>
          </p:cNvPr>
          <p:cNvSpPr txBox="1"/>
          <p:nvPr/>
        </p:nvSpPr>
        <p:spPr>
          <a:xfrm>
            <a:off x="1887660" y="4340810"/>
            <a:ext cx="2156481" cy="461665"/>
          </a:xfrm>
          <a:prstGeom prst="rect">
            <a:avLst/>
          </a:prstGeom>
          <a:noFill/>
        </p:spPr>
        <p:txBody>
          <a:bodyPr wrap="square" rtlCol="0">
            <a:spAutoFit/>
          </a:bodyPr>
          <a:lstStyle/>
          <a:p>
            <a:r>
              <a:rPr lang="vi-VN" altLang="ko-KR" sz="2400" dirty="0" smtClean="0">
                <a:latin typeface="Times New Roman" pitchFamily="18" charset="0"/>
                <a:cs typeface="Times New Roman" pitchFamily="18" charset="0"/>
              </a:rPr>
              <a:t>Chất khí</a:t>
            </a:r>
            <a:endParaRPr lang="ko-KR" altLang="en-US" sz="2400" dirty="0">
              <a:latin typeface="Times New Roman" pitchFamily="18" charset="0"/>
              <a:cs typeface="Times New Roman" pitchFamily="18" charset="0"/>
            </a:endParaRPr>
          </a:p>
        </p:txBody>
      </p:sp>
      <p:sp>
        <p:nvSpPr>
          <p:cNvPr id="40" name="Rounded Rectangle 1032">
            <a:extLst>
              <a:ext uri="{FF2B5EF4-FFF2-40B4-BE49-F238E27FC236}">
                <a16:creationId xmlns="" xmlns:a16="http://schemas.microsoft.com/office/drawing/2014/main" id="{6A3505ED-6B3D-4C40-AE0F-66BD18998DEC}"/>
              </a:ext>
            </a:extLst>
          </p:cNvPr>
          <p:cNvSpPr/>
          <p:nvPr/>
        </p:nvSpPr>
        <p:spPr>
          <a:xfrm>
            <a:off x="4860059" y="4247685"/>
            <a:ext cx="375054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41" name="Rounded Rectangle 1032">
            <a:extLst>
              <a:ext uri="{FF2B5EF4-FFF2-40B4-BE49-F238E27FC236}">
                <a16:creationId xmlns="" xmlns:a16="http://schemas.microsoft.com/office/drawing/2014/main" id="{9EA2AB38-7BCC-4FD3-946E-67898EA14C0C}"/>
              </a:ext>
            </a:extLst>
          </p:cNvPr>
          <p:cNvSpPr/>
          <p:nvPr/>
        </p:nvSpPr>
        <p:spPr>
          <a:xfrm>
            <a:off x="4596700" y="4247685"/>
            <a:ext cx="1600231"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42" name="TextBox 41">
            <a:extLst>
              <a:ext uri="{FF2B5EF4-FFF2-40B4-BE49-F238E27FC236}">
                <a16:creationId xmlns="" xmlns:a16="http://schemas.microsoft.com/office/drawing/2014/main" id="{ECB0DC2D-49B3-4287-80A2-0F92D4DDB913}"/>
              </a:ext>
            </a:extLst>
          </p:cNvPr>
          <p:cNvSpPr txBox="1"/>
          <p:nvPr/>
        </p:nvSpPr>
        <p:spPr>
          <a:xfrm>
            <a:off x="4470071" y="4350773"/>
            <a:ext cx="1809408" cy="461665"/>
          </a:xfrm>
          <a:prstGeom prst="rect">
            <a:avLst/>
          </a:prstGeom>
          <a:noFill/>
        </p:spPr>
        <p:txBody>
          <a:bodyPr wrap="square" rtlCol="0">
            <a:spAutoFit/>
          </a:bodyPr>
          <a:lstStyle/>
          <a:p>
            <a:pPr algn="ctr"/>
            <a:r>
              <a:rPr lang="vi-VN" altLang="ko-KR" sz="2400" b="1" dirty="0" smtClean="0">
                <a:solidFill>
                  <a:srgbClr val="002060"/>
                </a:solidFill>
                <a:latin typeface="Times New Roman" pitchFamily="18" charset="0"/>
                <a:cs typeface="Times New Roman" pitchFamily="18" charset="0"/>
              </a:rPr>
              <a:t>Mùi</a:t>
            </a:r>
            <a:endParaRPr lang="ko-KR" altLang="en-US" sz="2400" b="1" dirty="0">
              <a:solidFill>
                <a:srgbClr val="002060"/>
              </a:solidFill>
              <a:latin typeface="Times New Roman" pitchFamily="18" charset="0"/>
              <a:cs typeface="Times New Roman" pitchFamily="18" charset="0"/>
            </a:endParaRPr>
          </a:p>
        </p:txBody>
      </p:sp>
      <p:sp>
        <p:nvSpPr>
          <p:cNvPr id="43" name="TextBox 42">
            <a:extLst>
              <a:ext uri="{FF2B5EF4-FFF2-40B4-BE49-F238E27FC236}">
                <a16:creationId xmlns="" xmlns:a16="http://schemas.microsoft.com/office/drawing/2014/main" id="{22CDC754-8C2C-4EA6-B498-48E0D19701BC}"/>
              </a:ext>
            </a:extLst>
          </p:cNvPr>
          <p:cNvSpPr txBox="1"/>
          <p:nvPr/>
        </p:nvSpPr>
        <p:spPr>
          <a:xfrm>
            <a:off x="6270191" y="4346348"/>
            <a:ext cx="1931187" cy="461665"/>
          </a:xfrm>
          <a:prstGeom prst="rect">
            <a:avLst/>
          </a:prstGeom>
          <a:noFill/>
        </p:spPr>
        <p:txBody>
          <a:bodyPr wrap="square" rtlCol="0">
            <a:spAutoFit/>
          </a:bodyPr>
          <a:lstStyle/>
          <a:p>
            <a:r>
              <a:rPr lang="vi-VN" altLang="ko-KR" sz="2400" dirty="0" smtClean="0">
                <a:latin typeface="Times New Roman" pitchFamily="18" charset="0"/>
                <a:cs typeface="Times New Roman" pitchFamily="18" charset="0"/>
              </a:rPr>
              <a:t>Không mùi</a:t>
            </a:r>
            <a:endParaRPr lang="en-US" altLang="ko-KR" sz="2400" dirty="0">
              <a:latin typeface="Times New Roman" pitchFamily="18" charset="0"/>
              <a:cs typeface="Times New Roman" pitchFamily="18" charset="0"/>
            </a:endParaRPr>
          </a:p>
        </p:txBody>
      </p:sp>
      <p:sp>
        <p:nvSpPr>
          <p:cNvPr id="47" name="Rounded Rectangle 1032">
            <a:extLst>
              <a:ext uri="{FF2B5EF4-FFF2-40B4-BE49-F238E27FC236}">
                <a16:creationId xmlns="" xmlns:a16="http://schemas.microsoft.com/office/drawing/2014/main" id="{CBBB0B01-CEB5-4F8D-B4AD-FF9FE435DE79}"/>
              </a:ext>
            </a:extLst>
          </p:cNvPr>
          <p:cNvSpPr/>
          <p:nvPr/>
        </p:nvSpPr>
        <p:spPr>
          <a:xfrm>
            <a:off x="510616" y="5589424"/>
            <a:ext cx="3381126"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48" name="Rounded Rectangle 1032">
            <a:extLst>
              <a:ext uri="{FF2B5EF4-FFF2-40B4-BE49-F238E27FC236}">
                <a16:creationId xmlns="" xmlns:a16="http://schemas.microsoft.com/office/drawing/2014/main" id="{5CB569FF-2FC0-42D2-835A-41E01F13F67B}"/>
              </a:ext>
            </a:extLst>
          </p:cNvPr>
          <p:cNvSpPr/>
          <p:nvPr/>
        </p:nvSpPr>
        <p:spPr>
          <a:xfrm>
            <a:off x="251451" y="5589424"/>
            <a:ext cx="1600231"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49" name="TextBox 48">
            <a:extLst>
              <a:ext uri="{FF2B5EF4-FFF2-40B4-BE49-F238E27FC236}">
                <a16:creationId xmlns="" xmlns:a16="http://schemas.microsoft.com/office/drawing/2014/main" id="{5E5E84DD-4E8A-47FF-8B1F-E8C205E88714}"/>
              </a:ext>
            </a:extLst>
          </p:cNvPr>
          <p:cNvSpPr txBox="1"/>
          <p:nvPr/>
        </p:nvSpPr>
        <p:spPr>
          <a:xfrm>
            <a:off x="308682" y="5692502"/>
            <a:ext cx="1660796" cy="461665"/>
          </a:xfrm>
          <a:prstGeom prst="rect">
            <a:avLst/>
          </a:prstGeom>
          <a:noFill/>
        </p:spPr>
        <p:txBody>
          <a:bodyPr wrap="square" rtlCol="0">
            <a:spAutoFit/>
          </a:bodyPr>
          <a:lstStyle/>
          <a:p>
            <a:pPr algn="ctr"/>
            <a:r>
              <a:rPr lang="vi-VN" altLang="ko-KR" sz="2400" b="1" dirty="0" smtClean="0">
                <a:solidFill>
                  <a:srgbClr val="002060"/>
                </a:solidFill>
                <a:latin typeface="Times New Roman" pitchFamily="18" charset="0"/>
                <a:cs typeface="Times New Roman" pitchFamily="18" charset="0"/>
              </a:rPr>
              <a:t>Màu sắc</a:t>
            </a:r>
            <a:endParaRPr lang="ko-KR" altLang="en-US" sz="2400" b="1" dirty="0">
              <a:solidFill>
                <a:srgbClr val="002060"/>
              </a:solidFill>
              <a:latin typeface="Times New Roman" pitchFamily="18" charset="0"/>
              <a:cs typeface="Times New Roman" pitchFamily="18" charset="0"/>
            </a:endParaRPr>
          </a:p>
        </p:txBody>
      </p:sp>
      <p:sp>
        <p:nvSpPr>
          <p:cNvPr id="50" name="TextBox 49">
            <a:extLst>
              <a:ext uri="{FF2B5EF4-FFF2-40B4-BE49-F238E27FC236}">
                <a16:creationId xmlns="" xmlns:a16="http://schemas.microsoft.com/office/drawing/2014/main" id="{98777690-126E-4202-87D0-4E8F44995BE1}"/>
              </a:ext>
            </a:extLst>
          </p:cNvPr>
          <p:cNvSpPr txBox="1"/>
          <p:nvPr/>
        </p:nvSpPr>
        <p:spPr>
          <a:xfrm>
            <a:off x="1920748" y="5675026"/>
            <a:ext cx="1970993" cy="461665"/>
          </a:xfrm>
          <a:prstGeom prst="rect">
            <a:avLst/>
          </a:prstGeom>
          <a:noFill/>
        </p:spPr>
        <p:txBody>
          <a:bodyPr wrap="square" rtlCol="0">
            <a:spAutoFit/>
          </a:bodyPr>
          <a:lstStyle/>
          <a:p>
            <a:r>
              <a:rPr lang="vi-VN" altLang="ko-KR" sz="2400" dirty="0" smtClean="0">
                <a:latin typeface="Times New Roman" pitchFamily="18" charset="0"/>
                <a:cs typeface="Times New Roman" pitchFamily="18" charset="0"/>
              </a:rPr>
              <a:t>Không màu</a:t>
            </a:r>
            <a:endParaRPr lang="en-US" altLang="ko-KR" sz="2400" dirty="0">
              <a:latin typeface="Times New Roman" pitchFamily="18" charset="0"/>
              <a:cs typeface="Times New Roman" pitchFamily="18" charset="0"/>
            </a:endParaRPr>
          </a:p>
        </p:txBody>
      </p:sp>
      <p:sp>
        <p:nvSpPr>
          <p:cNvPr id="61" name="Rectangle 60"/>
          <p:cNvSpPr/>
          <p:nvPr/>
        </p:nvSpPr>
        <p:spPr>
          <a:xfrm>
            <a:off x="4267200" y="635000"/>
            <a:ext cx="43434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Các em quan sát lọ đựng khí oxi và kiến thức đã học, hãy cho biết:</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322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859</TotalTime>
  <Words>1345</Words>
  <Application>Microsoft Office PowerPoint</Application>
  <PresentationFormat>On-screen Show (4:3)</PresentationFormat>
  <Paragraphs>231</Paragraphs>
  <Slides>34</Slides>
  <Notes>1</Notes>
  <HiddenSlides>0</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 Tiết 37,38 - A: TÍNH CHẤT CỦA OXI  </vt:lpstr>
      <vt:lpstr>Slide 5</vt:lpstr>
      <vt:lpstr>Slide 6</vt:lpstr>
      <vt:lpstr>Sơ đồ tỉ lệ(%) về thành phần khối lượng của các  nguyên tố trong vỏ Trái Đất</vt:lpstr>
      <vt:lpstr>Trong tự nhiên oxi tồn tại ở những dạng nào?</vt:lpstr>
      <vt:lpstr>Slide 9</vt:lpstr>
      <vt:lpstr>Slide 10</vt:lpstr>
      <vt:lpstr>Slide 11</vt:lpstr>
      <vt:lpstr>3.Kết luận:</vt:lpstr>
      <vt:lpstr>II.Tính chất hóa học:</vt:lpstr>
      <vt:lpstr>Slide 14</vt:lpstr>
      <vt:lpstr>So sánh lưu huỳnh cháy trong không khí và oxi:</vt:lpstr>
      <vt:lpstr>Nhận xét:</vt:lpstr>
      <vt:lpstr>b.Với photpho:</vt:lpstr>
      <vt:lpstr>Slide 18</vt:lpstr>
      <vt:lpstr>So sánh photpho cháy trong không khí và oxi </vt:lpstr>
      <vt:lpstr>Nhận xét:</vt:lpstr>
      <vt:lpstr>Slide 21</vt:lpstr>
      <vt:lpstr>Slide 22</vt:lpstr>
      <vt:lpstr>2.Tác dụng với kim loại: (  tiết 2)</vt:lpstr>
      <vt:lpstr>Các em quan sát thí nghiệm sắt tác dụng với oxi và nhận xét?</vt:lpstr>
      <vt:lpstr>Nhận xét: </vt:lpstr>
      <vt:lpstr>So sánh sắt cháy trong không khí và cháy trong oxi</vt:lpstr>
      <vt:lpstr>3.Tác dụng với hợp chất:</vt:lpstr>
      <vt:lpstr>Metan cháy trong oxi </vt:lpstr>
      <vt:lpstr>III. Kết luận:</vt:lpstr>
      <vt:lpstr>Slide 30</vt:lpstr>
      <vt:lpstr>BÀI TẬP</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HÓA HỌC 8</dc:title>
  <dc:creator>Windows 10</dc:creator>
  <cp:lastModifiedBy>Admin</cp:lastModifiedBy>
  <cp:revision>77</cp:revision>
  <dcterms:created xsi:type="dcterms:W3CDTF">2017-09-01T09:24:11Z</dcterms:created>
  <dcterms:modified xsi:type="dcterms:W3CDTF">2022-01-21T10:18:46Z</dcterms:modified>
</cp:coreProperties>
</file>