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1" r:id="rId8"/>
    <p:sldId id="260" r:id="rId9"/>
    <p:sldId id="281" r:id="rId10"/>
    <p:sldId id="282" r:id="rId11"/>
    <p:sldId id="265" r:id="rId12"/>
    <p:sldId id="283" r:id="rId13"/>
    <p:sldId id="284" r:id="rId14"/>
    <p:sldId id="285" r:id="rId15"/>
    <p:sldId id="286" r:id="rId16"/>
    <p:sldId id="288" r:id="rId17"/>
    <p:sldId id="289" r:id="rId18"/>
    <p:sldId id="290" r:id="rId19"/>
    <p:sldId id="266" r:id="rId20"/>
    <p:sldId id="267" r:id="rId21"/>
    <p:sldId id="268" r:id="rId22"/>
    <p:sldId id="269" r:id="rId23"/>
    <p:sldId id="271" r:id="rId24"/>
    <p:sldId id="270" r:id="rId25"/>
    <p:sldId id="273" r:id="rId26"/>
    <p:sldId id="272" r:id="rId27"/>
    <p:sldId id="274" r:id="rId28"/>
    <p:sldId id="275" r:id="rId29"/>
    <p:sldId id="276" r:id="rId30"/>
    <p:sldId id="27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C0521E-F96A-461F-92D9-F27750DC4C98}">
          <p14:sldIdLst>
            <p14:sldId id="256"/>
            <p14:sldId id="257"/>
          </p14:sldIdLst>
        </p14:section>
        <p14:section name="phần 1" id="{CB0353A1-8E4A-4C92-9FE9-D6D8EEA1F2A2}">
          <p14:sldIdLst>
            <p14:sldId id="258"/>
            <p14:sldId id="259"/>
            <p14:sldId id="262"/>
            <p14:sldId id="263"/>
            <p14:sldId id="261"/>
          </p14:sldIdLst>
        </p14:section>
        <p14:section name="phần 2" id="{B0605A98-35A8-44B9-A199-522E66538F35}">
          <p14:sldIdLst>
            <p14:sldId id="260"/>
            <p14:sldId id="281"/>
            <p14:sldId id="282"/>
            <p14:sldId id="265"/>
            <p14:sldId id="283"/>
            <p14:sldId id="284"/>
            <p14:sldId id="285"/>
            <p14:sldId id="286"/>
            <p14:sldId id="288"/>
            <p14:sldId id="289"/>
            <p14:sldId id="290"/>
            <p14:sldId id="266"/>
            <p14:sldId id="267"/>
            <p14:sldId id="268"/>
            <p14:sldId id="269"/>
            <p14:sldId id="271"/>
            <p14:sldId id="270"/>
            <p14:sldId id="273"/>
            <p14:sldId id="272"/>
            <p14:sldId id="274"/>
            <p14:sldId id="275"/>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BAB"/>
    <a:srgbClr val="F09A9A"/>
    <a:srgbClr val="FCD4DD"/>
    <a:srgbClr val="E2F0D9"/>
    <a:srgbClr val="F9D5BD"/>
    <a:srgbClr val="6DF3F0"/>
    <a:srgbClr val="9FF7F5"/>
    <a:srgbClr val="E6E6E6"/>
    <a:srgbClr val="CDFB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18" autoAdjust="0"/>
    <p:restoredTop sz="94660"/>
  </p:normalViewPr>
  <p:slideViewPr>
    <p:cSldViewPr snapToGrid="0">
      <p:cViewPr varScale="1">
        <p:scale>
          <a:sx n="66" d="100"/>
          <a:sy n="66" d="100"/>
        </p:scale>
        <p:origin x="102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599BF6-1BF8-4E72-9167-C04FC4F6532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9085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99BF6-1BF8-4E72-9167-C04FC4F6532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47570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99BF6-1BF8-4E72-9167-C04FC4F6532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141350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99BF6-1BF8-4E72-9167-C04FC4F6532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45550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99BF6-1BF8-4E72-9167-C04FC4F6532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85997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599BF6-1BF8-4E72-9167-C04FC4F65329}"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30796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599BF6-1BF8-4E72-9167-C04FC4F65329}"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40421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99BF6-1BF8-4E72-9167-C04FC4F65329}"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218725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99BF6-1BF8-4E72-9167-C04FC4F65329}"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2355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599BF6-1BF8-4E72-9167-C04FC4F65329}"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19055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599BF6-1BF8-4E72-9167-C04FC4F65329}"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215461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9EF542-7C1C-4C36-A12F-C93256F0E4D0}"/>
              </a:ext>
            </a:extLst>
          </p:cNvPr>
          <p:cNvSpPr/>
          <p:nvPr userDrawn="1"/>
        </p:nvSpPr>
        <p:spPr>
          <a:xfrm>
            <a:off x="0" y="0"/>
            <a:ext cx="9144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99BF6-1BF8-4E72-9167-C04FC4F65329}" type="datetimeFigureOut">
              <a:rPr lang="en-US" smtClean="0"/>
              <a:t>11/3/2022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B7909-AA22-4CE9-BD76-F2685312A8A6}" type="slidenum">
              <a:rPr lang="en-US" smtClean="0"/>
              <a:t>‹#›</a:t>
            </a:fld>
            <a:endParaRPr lang="en-US"/>
          </a:p>
        </p:txBody>
      </p:sp>
    </p:spTree>
    <p:extLst>
      <p:ext uri="{BB962C8B-B14F-4D97-AF65-F5344CB8AC3E}">
        <p14:creationId xmlns:p14="http://schemas.microsoft.com/office/powerpoint/2010/main" val="1469818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png"/><Relationship Id="rId7" Type="http://schemas.openxmlformats.org/officeDocument/2006/relationships/image" Target="../media/image25.gif"/><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45191D0-598E-46A0-BF80-CEE0D3ADCB5C}"/>
              </a:ext>
            </a:extLst>
          </p:cNvPr>
          <p:cNvSpPr/>
          <p:nvPr/>
        </p:nvSpPr>
        <p:spPr>
          <a:xfrm rot="10800000">
            <a:off x="-1736816" y="5093894"/>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BBEE54E-1681-4BC2-8278-DE25573886A4}"/>
              </a:ext>
            </a:extLst>
          </p:cNvPr>
          <p:cNvSpPr/>
          <p:nvPr/>
        </p:nvSpPr>
        <p:spPr>
          <a:xfrm>
            <a:off x="-1399229" y="-674281"/>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FE7FD8-0FDE-4F63-818E-9650B8DFDB8E}"/>
              </a:ext>
            </a:extLst>
          </p:cNvPr>
          <p:cNvSpPr txBox="1"/>
          <p:nvPr/>
        </p:nvSpPr>
        <p:spPr>
          <a:xfrm>
            <a:off x="1003300" y="2054234"/>
            <a:ext cx="7137400" cy="1446550"/>
          </a:xfrm>
          <a:prstGeom prst="rect">
            <a:avLst/>
          </a:prstGeom>
          <a:noFill/>
        </p:spPr>
        <p:txBody>
          <a:bodyPr wrap="none" rtlCol="0">
            <a:prstTxWarp prst="textArchUp">
              <a:avLst/>
            </a:prstTxWarp>
            <a:spAutoFit/>
          </a:bodyPr>
          <a:lstStyle/>
          <a:p>
            <a:pPr algn="ctr"/>
            <a:r>
              <a:rPr lang="en-US" sz="6000" dirty="0" err="1">
                <a:solidFill>
                  <a:schemeClr val="tx2">
                    <a:lumMod val="75000"/>
                  </a:schemeClr>
                </a:solidFill>
                <a:latin typeface="#9Slide05 Lobster" panose="02000506000000020003" pitchFamily="2" charset="0"/>
              </a:rPr>
              <a:t>Kính</a:t>
            </a:r>
            <a:r>
              <a:rPr lang="en-US" sz="6000" dirty="0">
                <a:solidFill>
                  <a:schemeClr val="tx2">
                    <a:lumMod val="75000"/>
                  </a:schemeClr>
                </a:solidFill>
                <a:latin typeface="#9Slide05 Lobster" panose="02000506000000020003" pitchFamily="2" charset="0"/>
              </a:rPr>
              <a:t> </a:t>
            </a:r>
            <a:r>
              <a:rPr lang="en-US" sz="6000" dirty="0" err="1">
                <a:solidFill>
                  <a:schemeClr val="tx2">
                    <a:lumMod val="75000"/>
                  </a:schemeClr>
                </a:solidFill>
                <a:latin typeface="#9Slide05 Lobster" panose="02000506000000020003" pitchFamily="2" charset="0"/>
              </a:rPr>
              <a:t>chào</a:t>
            </a:r>
            <a:r>
              <a:rPr lang="en-US" sz="6000" dirty="0">
                <a:solidFill>
                  <a:schemeClr val="tx2">
                    <a:lumMod val="75000"/>
                  </a:schemeClr>
                </a:solidFill>
                <a:latin typeface="#9Slide05 Lobster" panose="02000506000000020003" pitchFamily="2" charset="0"/>
              </a:rPr>
              <a:t> </a:t>
            </a:r>
            <a:r>
              <a:rPr lang="en-US" sz="6000" dirty="0" err="1">
                <a:solidFill>
                  <a:schemeClr val="tx2">
                    <a:lumMod val="75000"/>
                  </a:schemeClr>
                </a:solidFill>
                <a:latin typeface="#9Slide05 Lobster" panose="02000506000000020003" pitchFamily="2" charset="0"/>
              </a:rPr>
              <a:t>thầy</a:t>
            </a:r>
            <a:r>
              <a:rPr lang="en-US" sz="6000" dirty="0">
                <a:solidFill>
                  <a:schemeClr val="tx2">
                    <a:lumMod val="75000"/>
                  </a:schemeClr>
                </a:solidFill>
                <a:latin typeface="#9Slide05 Lobster" panose="02000506000000020003" pitchFamily="2" charset="0"/>
              </a:rPr>
              <a:t> </a:t>
            </a:r>
            <a:r>
              <a:rPr lang="en-US" sz="6000" dirty="0" err="1">
                <a:solidFill>
                  <a:schemeClr val="tx2">
                    <a:lumMod val="75000"/>
                  </a:schemeClr>
                </a:solidFill>
                <a:latin typeface="#9Slide05 Lobster" panose="02000506000000020003" pitchFamily="2" charset="0"/>
              </a:rPr>
              <a:t>cô</a:t>
            </a:r>
            <a:endParaRPr lang="en-US" sz="6000" dirty="0">
              <a:solidFill>
                <a:schemeClr val="tx2">
                  <a:lumMod val="75000"/>
                </a:schemeClr>
              </a:solidFill>
              <a:latin typeface="#9Slide05 Lobster" panose="02000506000000020003" pitchFamily="2" charset="0"/>
            </a:endParaRPr>
          </a:p>
          <a:p>
            <a:pPr algn="ctr"/>
            <a:r>
              <a:rPr lang="en-US" sz="6000" dirty="0" err="1">
                <a:solidFill>
                  <a:schemeClr val="tx2">
                    <a:lumMod val="75000"/>
                  </a:schemeClr>
                </a:solidFill>
                <a:latin typeface="#9Slide05 Lobster" panose="02000506000000020003" pitchFamily="2" charset="0"/>
              </a:rPr>
              <a:t>cùng</a:t>
            </a:r>
            <a:r>
              <a:rPr lang="en-US" sz="6000" dirty="0">
                <a:solidFill>
                  <a:schemeClr val="tx2">
                    <a:lumMod val="75000"/>
                  </a:schemeClr>
                </a:solidFill>
                <a:latin typeface="#9Slide05 Lobster" panose="02000506000000020003" pitchFamily="2" charset="0"/>
              </a:rPr>
              <a:t> </a:t>
            </a:r>
            <a:r>
              <a:rPr lang="en-US" sz="6000" dirty="0" err="1">
                <a:solidFill>
                  <a:schemeClr val="tx2">
                    <a:lumMod val="75000"/>
                  </a:schemeClr>
                </a:solidFill>
                <a:latin typeface="#9Slide05 Lobster" panose="02000506000000020003" pitchFamily="2" charset="0"/>
              </a:rPr>
              <a:t>các</a:t>
            </a:r>
            <a:r>
              <a:rPr lang="en-US" sz="6000" dirty="0">
                <a:solidFill>
                  <a:schemeClr val="tx2">
                    <a:lumMod val="75000"/>
                  </a:schemeClr>
                </a:solidFill>
                <a:latin typeface="#9Slide05 Lobster" panose="02000506000000020003" pitchFamily="2" charset="0"/>
              </a:rPr>
              <a:t> </a:t>
            </a:r>
            <a:r>
              <a:rPr lang="en-US" sz="6000" dirty="0" err="1">
                <a:solidFill>
                  <a:schemeClr val="tx2">
                    <a:lumMod val="75000"/>
                  </a:schemeClr>
                </a:solidFill>
                <a:latin typeface="#9Slide05 Lobster" panose="02000506000000020003" pitchFamily="2" charset="0"/>
              </a:rPr>
              <a:t>em</a:t>
            </a:r>
            <a:r>
              <a:rPr lang="en-US" sz="6000" dirty="0">
                <a:solidFill>
                  <a:schemeClr val="tx2">
                    <a:lumMod val="75000"/>
                  </a:schemeClr>
                </a:solidFill>
                <a:latin typeface="#9Slide05 Lobster" panose="02000506000000020003" pitchFamily="2" charset="0"/>
              </a:rPr>
              <a:t> </a:t>
            </a:r>
            <a:r>
              <a:rPr lang="en-US" sz="6000" dirty="0" err="1">
                <a:solidFill>
                  <a:schemeClr val="tx2">
                    <a:lumMod val="75000"/>
                  </a:schemeClr>
                </a:solidFill>
                <a:latin typeface="#9Slide05 Lobster" panose="02000506000000020003" pitchFamily="2" charset="0"/>
              </a:rPr>
              <a:t>học</a:t>
            </a:r>
            <a:r>
              <a:rPr lang="en-US" sz="6000" dirty="0">
                <a:solidFill>
                  <a:schemeClr val="tx2">
                    <a:lumMod val="75000"/>
                  </a:schemeClr>
                </a:solidFill>
                <a:latin typeface="#9Slide05 Lobster" panose="02000506000000020003" pitchFamily="2" charset="0"/>
              </a:rPr>
              <a:t> </a:t>
            </a:r>
            <a:r>
              <a:rPr lang="en-US" sz="6000" dirty="0" err="1">
                <a:solidFill>
                  <a:schemeClr val="tx2">
                    <a:lumMod val="75000"/>
                  </a:schemeClr>
                </a:solidFill>
                <a:latin typeface="#9Slide05 Lobster" panose="02000506000000020003" pitchFamily="2" charset="0"/>
              </a:rPr>
              <a:t>sinh</a:t>
            </a:r>
            <a:endParaRPr lang="en-US" sz="6000" dirty="0">
              <a:solidFill>
                <a:schemeClr val="tx2">
                  <a:lumMod val="75000"/>
                </a:schemeClr>
              </a:solidFill>
              <a:latin typeface="#9Slide05 Lobster" panose="02000506000000020003" pitchFamily="2" charset="0"/>
            </a:endParaRPr>
          </a:p>
        </p:txBody>
      </p:sp>
      <p:pic>
        <p:nvPicPr>
          <p:cNvPr id="1034" name="Picture 10" descr="Free Icon | Physics">
            <a:extLst>
              <a:ext uri="{FF2B5EF4-FFF2-40B4-BE49-F238E27FC236}">
                <a16:creationId xmlns:a16="http://schemas.microsoft.com/office/drawing/2014/main" id="{1473F289-EBBE-4450-8C34-46222D2CF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934056" y="-87629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ysics Vector SVG Icon (30) - PNG Repo Free PNG Icons">
            <a:extLst>
              <a:ext uri="{FF2B5EF4-FFF2-40B4-BE49-F238E27FC236}">
                <a16:creationId xmlns:a16="http://schemas.microsoft.com/office/drawing/2014/main" id="{88930C92-8734-450C-845D-B03EE8516A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946"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6F885CD-0633-4C7F-9CB6-4863A470D7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6611">
            <a:off x="-848576" y="5124573"/>
            <a:ext cx="2011680" cy="20116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794770E4-8353-4430-AE8B-565D8C6A4E7D}"/>
              </a:ext>
            </a:extLst>
          </p:cNvPr>
          <p:cNvSpPr/>
          <p:nvPr/>
        </p:nvSpPr>
        <p:spPr>
          <a:xfrm>
            <a:off x="115207" y="3214993"/>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lumMod val="75000"/>
                  </a:schemeClr>
                </a:solidFill>
                <a:latin typeface="FS Ahkio Light" pitchFamily="50" charset="0"/>
                <a:ea typeface="#9Slide03 Roboto Condensed" panose="02000000000000000000" pitchFamily="2" charset="0"/>
                <a:cs typeface="Arial" panose="020B0604020202020204" pitchFamily="34" charset="0"/>
              </a:rPr>
              <a:t>GIÁO VIÊN:</a:t>
            </a:r>
          </a:p>
          <a:p>
            <a:pPr algn="ctr"/>
            <a:r>
              <a:rPr lang="en-US" sz="3200" dirty="0">
                <a:solidFill>
                  <a:schemeClr val="tx2">
                    <a:lumMod val="75000"/>
                  </a:schemeClr>
                </a:solidFill>
                <a:latin typeface="FS Ahkio Light" pitchFamily="50" charset="0"/>
                <a:ea typeface="#9Slide03 Roboto Condensed" panose="02000000000000000000" pitchFamily="2" charset="0"/>
                <a:cs typeface="Arial" panose="020B0604020202020204" pitchFamily="34" charset="0"/>
              </a:rPr>
              <a:t>MÔN HỌC: VẬT LÝ 9</a:t>
            </a:r>
          </a:p>
          <a:p>
            <a:pPr algn="ctr"/>
            <a:r>
              <a:rPr lang="en-US" sz="3200" dirty="0">
                <a:solidFill>
                  <a:schemeClr val="tx2">
                    <a:lumMod val="75000"/>
                  </a:schemeClr>
                </a:solidFill>
                <a:latin typeface="FS Ahkio Light" pitchFamily="50" charset="0"/>
                <a:ea typeface="#9Slide03 Roboto Condensed" panose="02000000000000000000" pitchFamily="2" charset="0"/>
                <a:cs typeface="Arial" panose="020B0604020202020204" pitchFamily="34" charset="0"/>
              </a:rPr>
              <a:t>TRƯỜNG: </a:t>
            </a:r>
          </a:p>
        </p:txBody>
      </p:sp>
      <p:pic>
        <p:nvPicPr>
          <p:cNvPr id="1042" name="Picture 18" descr="Free Icon | Physics">
            <a:extLst>
              <a:ext uri="{FF2B5EF4-FFF2-40B4-BE49-F238E27FC236}">
                <a16:creationId xmlns:a16="http://schemas.microsoft.com/office/drawing/2014/main" id="{73EAA8BD-1C6E-4B52-98BF-358D738B4E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0156" y="4930313"/>
            <a:ext cx="2383685" cy="238368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ree Icon | Physics">
            <a:extLst>
              <a:ext uri="{FF2B5EF4-FFF2-40B4-BE49-F238E27FC236}">
                <a16:creationId xmlns:a16="http://schemas.microsoft.com/office/drawing/2014/main" id="{7DF1845C-FA2A-45BF-90EE-4F73976E730F}"/>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8250504">
            <a:off x="8022954" y="5048865"/>
            <a:ext cx="201168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087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A1290B9-E796-477E-A6E3-8F1FF4B03005}"/>
              </a:ext>
            </a:extLst>
          </p:cNvPr>
          <p:cNvGrpSpPr/>
          <p:nvPr/>
        </p:nvGrpSpPr>
        <p:grpSpPr>
          <a:xfrm>
            <a:off x="-1515235" y="661122"/>
            <a:ext cx="12617631" cy="4897862"/>
            <a:chOff x="-1515235" y="1069824"/>
            <a:chExt cx="12617631" cy="3724164"/>
          </a:xfrm>
          <a:solidFill>
            <a:schemeClr val="accent6">
              <a:lumMod val="20000"/>
              <a:lumOff val="80000"/>
            </a:schemeClr>
          </a:solidFill>
        </p:grpSpPr>
        <p:sp>
          <p:nvSpPr>
            <p:cNvPr id="7" name="Freeform: Shape 6">
              <a:extLst>
                <a:ext uri="{FF2B5EF4-FFF2-40B4-BE49-F238E27FC236}">
                  <a16:creationId xmlns:a16="http://schemas.microsoft.com/office/drawing/2014/main" id="{29E2F0CA-DE08-456E-9772-5563269611FC}"/>
                </a:ext>
              </a:extLst>
            </p:cNvPr>
            <p:cNvSpPr/>
            <p:nvPr/>
          </p:nvSpPr>
          <p:spPr>
            <a:xfrm>
              <a:off x="-1515235" y="1069824"/>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124812" y="2099781"/>
              <a:ext cx="9244128" cy="21203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200" b="1" dirty="0" err="1">
                  <a:solidFill>
                    <a:schemeClr val="tx1"/>
                  </a:solidFill>
                  <a:latin typeface="+mj-lt"/>
                  <a:ea typeface="#9Slide03 Roboto Condensed" panose="02000000000000000000" pitchFamily="2" charset="0"/>
                  <a:cs typeface="Arial" panose="020B0604020202020204" pitchFamily="34" charset="0"/>
                </a:rPr>
                <a:t>Hình</a:t>
              </a:r>
              <a:r>
                <a:rPr lang="en-US" sz="2200" b="1" dirty="0">
                  <a:solidFill>
                    <a:schemeClr val="tx1"/>
                  </a:solidFill>
                  <a:latin typeface="+mj-lt"/>
                  <a:ea typeface="#9Slide03 Roboto Condensed" panose="02000000000000000000" pitchFamily="2" charset="0"/>
                  <a:cs typeface="Arial" panose="020B0604020202020204" pitchFamily="34" charset="0"/>
                </a:rPr>
                <a:t> 16.1 </a:t>
              </a:r>
              <a:r>
                <a:rPr lang="en-US" sz="2200" dirty="0" err="1">
                  <a:solidFill>
                    <a:schemeClr val="tx1"/>
                  </a:solidFill>
                  <a:latin typeface="#9Slide03 Play "/>
                  <a:ea typeface="#9Slide03 Roboto Condensed" panose="02000000000000000000" pitchFamily="2" charset="0"/>
                  <a:cs typeface="Arial" panose="020B0604020202020204" pitchFamily="34" charset="0"/>
                </a:rPr>
                <a:t>mô</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tả</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thí</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nghiệm</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xác</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định</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điện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năng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sử</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dụng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và</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nhiệt</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lượng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tỏa</a:t>
              </a:r>
              <a:r>
                <a:rPr lang="en-US" sz="2200" dirty="0">
                  <a:solidFill>
                    <a:schemeClr val="tx1"/>
                  </a:solidFill>
                  <a:latin typeface="#9Slide03 Play "/>
                  <a:ea typeface="#9Slide03 Roboto Condensed" panose="02000000000000000000" pitchFamily="2" charset="0"/>
                  <a:cs typeface="Arial" panose="020B0604020202020204" pitchFamily="34" charset="0"/>
                </a:rPr>
                <a:t> ra. </a:t>
              </a:r>
              <a:r>
                <a:rPr lang="en-US" sz="2200" dirty="0" err="1">
                  <a:solidFill>
                    <a:schemeClr val="tx1"/>
                  </a:solidFill>
                  <a:latin typeface="#9Slide03 Play "/>
                  <a:ea typeface="#9Slide03 Roboto Condensed" panose="02000000000000000000" pitchFamily="2" charset="0"/>
                  <a:cs typeface="Arial" panose="020B0604020202020204" pitchFamily="34" charset="0"/>
                </a:rPr>
                <a:t>Khối</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lượng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nước</a:t>
              </a:r>
              <a:r>
                <a:rPr lang="en-US" sz="2200" dirty="0">
                  <a:solidFill>
                    <a:schemeClr val="tx1"/>
                  </a:solidFill>
                  <a:latin typeface="#9Slide03 Play "/>
                  <a:ea typeface="#9Slide03 Roboto Condensed" panose="02000000000000000000" pitchFamily="2" charset="0"/>
                  <a:cs typeface="Arial" panose="020B0604020202020204" pitchFamily="34" charset="0"/>
                </a:rPr>
                <a:t> m</a:t>
              </a:r>
              <a:r>
                <a:rPr lang="en-US" sz="2200" baseline="-25000" dirty="0">
                  <a:solidFill>
                    <a:schemeClr val="tx1"/>
                  </a:solidFill>
                  <a:latin typeface="#9Slide03 Play "/>
                  <a:ea typeface="#9Slide03 Roboto Condensed" panose="02000000000000000000" pitchFamily="2" charset="0"/>
                  <a:cs typeface="Arial" panose="020B0604020202020204" pitchFamily="34" charset="0"/>
                </a:rPr>
                <a:t>1</a:t>
              </a:r>
              <a:r>
                <a:rPr lang="en-US" sz="2200" dirty="0">
                  <a:solidFill>
                    <a:schemeClr val="tx1"/>
                  </a:solidFill>
                  <a:latin typeface="#9Slide03 Play "/>
                  <a:ea typeface="#9Slide03 Roboto Condensed" panose="02000000000000000000" pitchFamily="2" charset="0"/>
                  <a:cs typeface="Arial" panose="020B0604020202020204" pitchFamily="34" charset="0"/>
                </a:rPr>
                <a:t>=200g </a:t>
              </a:r>
              <a:r>
                <a:rPr lang="en-US" sz="2200" dirty="0" err="1">
                  <a:solidFill>
                    <a:schemeClr val="tx1"/>
                  </a:solidFill>
                  <a:latin typeface="#9Slide03 Play "/>
                  <a:ea typeface="#9Slide03 Roboto Condensed" panose="02000000000000000000" pitchFamily="2" charset="0"/>
                  <a:cs typeface="Arial" panose="020B0604020202020204" pitchFamily="34" charset="0"/>
                </a:rPr>
                <a:t>được</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đựng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trong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bình</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bằng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nhôm</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có</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khối</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lượng</a:t>
              </a:r>
              <a:r>
                <a:rPr lang="en-US" sz="2200" dirty="0">
                  <a:solidFill>
                    <a:schemeClr val="tx1"/>
                  </a:solidFill>
                  <a:latin typeface="#9Slide03 Play "/>
                  <a:ea typeface="#9Slide03 Roboto Condensed" panose="02000000000000000000" pitchFamily="2" charset="0"/>
                  <a:cs typeface="Arial" panose="020B0604020202020204" pitchFamily="34" charset="0"/>
                </a:rPr>
                <a:t> m</a:t>
              </a:r>
              <a:r>
                <a:rPr lang="en-US" sz="2200" baseline="-25000" dirty="0">
                  <a:solidFill>
                    <a:schemeClr val="tx1"/>
                  </a:solidFill>
                  <a:latin typeface="#9Slide03 Play "/>
                  <a:ea typeface="#9Slide03 Roboto Condensed" panose="02000000000000000000" pitchFamily="2" charset="0"/>
                  <a:cs typeface="Arial" panose="020B0604020202020204" pitchFamily="34" charset="0"/>
                </a:rPr>
                <a:t>2</a:t>
              </a:r>
              <a:r>
                <a:rPr lang="en-US" sz="2200" dirty="0">
                  <a:solidFill>
                    <a:schemeClr val="tx1"/>
                  </a:solidFill>
                  <a:latin typeface="#9Slide03 Play "/>
                  <a:ea typeface="#9Slide03 Roboto Condensed" panose="02000000000000000000" pitchFamily="2" charset="0"/>
                  <a:cs typeface="Arial" panose="020B0604020202020204" pitchFamily="34" charset="0"/>
                </a:rPr>
                <a:t>=78g </a:t>
              </a:r>
              <a:r>
                <a:rPr lang="en-US" sz="2200" dirty="0" err="1">
                  <a:solidFill>
                    <a:schemeClr val="tx1"/>
                  </a:solidFill>
                  <a:latin typeface="#9Slide03 Play "/>
                  <a:ea typeface="#9Slide03 Roboto Condensed" panose="02000000000000000000" pitchFamily="2" charset="0"/>
                  <a:cs typeface="Arial" panose="020B0604020202020204" pitchFamily="34" charset="0"/>
                </a:rPr>
                <a:t>và</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được</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đun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nóng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bằng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một</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dây</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điện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trở</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Điều</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chỉnh</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biến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trở</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để</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ampe</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kế</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chỉ</a:t>
              </a:r>
              <a:r>
                <a:rPr lang="en-US" sz="2200" dirty="0">
                  <a:solidFill>
                    <a:schemeClr val="tx1"/>
                  </a:solidFill>
                  <a:latin typeface="#9Slide03 Play "/>
                  <a:ea typeface="#9Slide03 Roboto Condensed" panose="02000000000000000000" pitchFamily="2" charset="0"/>
                  <a:cs typeface="Arial" panose="020B0604020202020204" pitchFamily="34" charset="0"/>
                </a:rPr>
                <a:t> I=2,4A </a:t>
              </a:r>
              <a:r>
                <a:rPr lang="en-US" sz="2200" dirty="0" err="1">
                  <a:solidFill>
                    <a:schemeClr val="tx1"/>
                  </a:solidFill>
                  <a:latin typeface="#9Slide03 Play "/>
                  <a:ea typeface="#9Slide03 Roboto Condensed" panose="02000000000000000000" pitchFamily="2" charset="0"/>
                  <a:cs typeface="Arial" panose="020B0604020202020204" pitchFamily="34" charset="0"/>
                </a:rPr>
                <a:t>và</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kết</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hợp</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với</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số</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chỉ</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của</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vôn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kế</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biết</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được</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điện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trở</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của</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dây</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là</a:t>
              </a:r>
              <a:r>
                <a:rPr lang="en-US" sz="2200" dirty="0">
                  <a:solidFill>
                    <a:schemeClr val="tx1"/>
                  </a:solidFill>
                  <a:latin typeface="#9Slide03 Play "/>
                  <a:ea typeface="#9Slide03 Roboto Condensed" panose="02000000000000000000" pitchFamily="2" charset="0"/>
                  <a:cs typeface="Arial" panose="020B0604020202020204" pitchFamily="34" charset="0"/>
                </a:rPr>
                <a:t> R=5</a:t>
              </a:r>
              <a:r>
                <a:rPr lang="el-GR" sz="2200" dirty="0">
                  <a:solidFill>
                    <a:schemeClr val="tx1"/>
                  </a:solidFill>
                  <a:latin typeface="#9Slide03 Play "/>
                </a:rPr>
                <a:t>Ω</a:t>
              </a:r>
              <a:r>
                <a:rPr lang="en-US" sz="2200" dirty="0">
                  <a:solidFill>
                    <a:schemeClr val="tx1"/>
                  </a:solidFill>
                  <a:latin typeface="#9Slide03 Play "/>
                </a:rPr>
                <a:t>. Sau </a:t>
              </a:r>
              <a:r>
                <a:rPr lang="en-US" sz="2200" dirty="0" err="1">
                  <a:solidFill>
                    <a:schemeClr val="tx1"/>
                  </a:solidFill>
                  <a:latin typeface="#9Slide03 Play "/>
                </a:rPr>
                <a:t>thời</a:t>
              </a:r>
              <a:r>
                <a:rPr lang="en-US" sz="2200" dirty="0">
                  <a:solidFill>
                    <a:schemeClr val="tx1"/>
                  </a:solidFill>
                  <a:latin typeface="#9Slide03 Play "/>
                </a:rPr>
                <a:t> </a:t>
              </a:r>
              <a:r>
                <a:rPr lang="en-US" sz="2200" dirty="0" err="1">
                  <a:solidFill>
                    <a:schemeClr val="tx1"/>
                  </a:solidFill>
                  <a:latin typeface="#9Slide03 Play "/>
                </a:rPr>
                <a:t>gian</a:t>
              </a:r>
              <a:r>
                <a:rPr lang="en-US" sz="2200" dirty="0">
                  <a:solidFill>
                    <a:schemeClr val="tx1"/>
                  </a:solidFill>
                  <a:latin typeface="#9Slide03 Play "/>
                </a:rPr>
                <a:t> t=300s, </a:t>
              </a:r>
              <a:r>
                <a:rPr lang="en-US" sz="2200" dirty="0" err="1">
                  <a:solidFill>
                    <a:schemeClr val="tx1"/>
                  </a:solidFill>
                  <a:latin typeface="#9Slide03 Play "/>
                </a:rPr>
                <a:t>nhiệt</a:t>
              </a:r>
              <a:r>
                <a:rPr lang="en-US" sz="2200" dirty="0">
                  <a:solidFill>
                    <a:schemeClr val="tx1"/>
                  </a:solidFill>
                  <a:latin typeface="#9Slide03 Play "/>
                </a:rPr>
                <a:t> </a:t>
              </a:r>
              <a:r>
                <a:rPr lang="en-US" sz="2200" dirty="0" err="1">
                  <a:solidFill>
                    <a:schemeClr val="tx1"/>
                  </a:solidFill>
                  <a:latin typeface="#9Slide03 Play "/>
                </a:rPr>
                <a:t>kế</a:t>
              </a:r>
              <a:r>
                <a:rPr lang="en-US" sz="2200" dirty="0">
                  <a:solidFill>
                    <a:schemeClr val="tx1"/>
                  </a:solidFill>
                  <a:latin typeface="#9Slide03 Play "/>
                </a:rPr>
                <a:t> </a:t>
              </a:r>
              <a:r>
                <a:rPr lang="en-US" sz="2200" dirty="0" err="1">
                  <a:solidFill>
                    <a:schemeClr val="tx1"/>
                  </a:solidFill>
                  <a:latin typeface="#9Slide03 Play "/>
                </a:rPr>
                <a:t>cho</a:t>
              </a:r>
              <a:r>
                <a:rPr lang="en-US" sz="2200" dirty="0">
                  <a:solidFill>
                    <a:schemeClr val="tx1"/>
                  </a:solidFill>
                  <a:latin typeface="#9Slide03 Play "/>
                </a:rPr>
                <a:t> </a:t>
              </a:r>
              <a:r>
                <a:rPr lang="en-US" sz="2200" dirty="0" err="1">
                  <a:solidFill>
                    <a:schemeClr val="tx1"/>
                  </a:solidFill>
                  <a:latin typeface="#9Slide03 Play "/>
                </a:rPr>
                <a:t>biết</a:t>
              </a:r>
              <a:r>
                <a:rPr lang="en-US" sz="2200" dirty="0">
                  <a:solidFill>
                    <a:schemeClr val="tx1"/>
                  </a:solidFill>
                  <a:latin typeface="#9Slide03 Play "/>
                </a:rPr>
                <a:t> </a:t>
              </a:r>
              <a:r>
                <a:rPr lang="en-US" sz="2200" dirty="0" err="1">
                  <a:solidFill>
                    <a:schemeClr val="tx1"/>
                  </a:solidFill>
                  <a:latin typeface="#9Slide03 Play "/>
                </a:rPr>
                <a:t>nhiệt</a:t>
              </a:r>
              <a:r>
                <a:rPr lang="en-US" sz="2200" dirty="0">
                  <a:solidFill>
                    <a:schemeClr val="tx1"/>
                  </a:solidFill>
                  <a:latin typeface="#9Slide03 Play "/>
                </a:rPr>
                <a:t> </a:t>
              </a:r>
              <a:r>
                <a:rPr lang="en-US" sz="2200" dirty="0" err="1">
                  <a:solidFill>
                    <a:schemeClr val="tx1"/>
                  </a:solidFill>
                  <a:latin typeface="#9Slide03 Play "/>
                </a:rPr>
                <a:t>độ</a:t>
              </a:r>
              <a:r>
                <a:rPr lang="en-US" sz="2200" dirty="0">
                  <a:solidFill>
                    <a:schemeClr val="tx1"/>
                  </a:solidFill>
                  <a:latin typeface="#9Slide03 Play "/>
                </a:rPr>
                <a:t> </a:t>
              </a:r>
              <a:r>
                <a:rPr lang="en-US" sz="2200" dirty="0" err="1">
                  <a:solidFill>
                    <a:schemeClr val="tx1"/>
                  </a:solidFill>
                  <a:latin typeface="#9Slide03 Play "/>
                </a:rPr>
                <a:t>tăng</a:t>
              </a:r>
              <a:r>
                <a:rPr lang="en-US" sz="2200" dirty="0">
                  <a:solidFill>
                    <a:schemeClr val="tx1"/>
                  </a:solidFill>
                  <a:latin typeface="#9Slide03 Play "/>
                </a:rPr>
                <a:t> </a:t>
              </a:r>
              <a:r>
                <a:rPr lang="en-US" sz="2200" dirty="0">
                  <a:solidFill>
                    <a:schemeClr val="tx1"/>
                  </a:solidFill>
                  <a:sym typeface="Symbol" panose="05050102010706020507" pitchFamily="18" charset="2"/>
                </a:rPr>
                <a:t>t</a:t>
              </a:r>
              <a:r>
                <a:rPr lang="en-US" sz="2200" baseline="30000" dirty="0">
                  <a:solidFill>
                    <a:schemeClr val="tx1"/>
                  </a:solidFill>
                  <a:sym typeface="Symbol" panose="05050102010706020507" pitchFamily="18" charset="2"/>
                </a:rPr>
                <a:t>o</a:t>
              </a:r>
              <a:r>
                <a:rPr lang="en-US" sz="2200" dirty="0">
                  <a:solidFill>
                    <a:schemeClr val="tx1"/>
                  </a:solidFill>
                  <a:sym typeface="Symbol" panose="05050102010706020507" pitchFamily="18" charset="2"/>
                </a:rPr>
                <a:t> = 9,5</a:t>
              </a:r>
              <a:r>
                <a:rPr lang="en-US" sz="2200" baseline="30000" dirty="0">
                  <a:solidFill>
                    <a:schemeClr val="tx1"/>
                  </a:solidFill>
                  <a:sym typeface="Symbol" panose="05050102010706020507" pitchFamily="18" charset="2"/>
                </a:rPr>
                <a:t>o</a:t>
              </a:r>
              <a:r>
                <a:rPr lang="en-US" sz="2200" dirty="0">
                  <a:solidFill>
                    <a:schemeClr val="tx1"/>
                  </a:solidFill>
                  <a:sym typeface="Symbol" panose="05050102010706020507" pitchFamily="18" charset="2"/>
                </a:rPr>
                <a:t>C. </a:t>
              </a:r>
              <a:r>
                <a:rPr lang="en-US" sz="2200" dirty="0" err="1">
                  <a:solidFill>
                    <a:schemeClr val="tx1"/>
                  </a:solidFill>
                  <a:sym typeface="Symbol" panose="05050102010706020507" pitchFamily="18" charset="2"/>
                </a:rPr>
                <a:t>Biết</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nhiệt</a:t>
              </a:r>
              <a:r>
                <a:rPr lang="en-US" sz="2200" dirty="0">
                  <a:solidFill>
                    <a:schemeClr val="tx1"/>
                  </a:solidFill>
                  <a:sym typeface="Symbol" panose="05050102010706020507" pitchFamily="18" charset="2"/>
                </a:rPr>
                <a:t> dung </a:t>
              </a:r>
              <a:r>
                <a:rPr lang="en-US" sz="2200" dirty="0" err="1">
                  <a:solidFill>
                    <a:schemeClr val="tx1"/>
                  </a:solidFill>
                  <a:sym typeface="Symbol" panose="05050102010706020507" pitchFamily="18" charset="2"/>
                </a:rPr>
                <a:t>riêng</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của</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nước</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là</a:t>
              </a:r>
              <a:r>
                <a:rPr lang="en-US" sz="2200" dirty="0">
                  <a:solidFill>
                    <a:schemeClr val="tx1"/>
                  </a:solidFill>
                  <a:sym typeface="Symbol" panose="05050102010706020507" pitchFamily="18" charset="2"/>
                </a:rPr>
                <a:t> c</a:t>
              </a:r>
              <a:r>
                <a:rPr lang="en-US" sz="2200" baseline="-25000" dirty="0">
                  <a:solidFill>
                    <a:schemeClr val="tx1"/>
                  </a:solidFill>
                  <a:sym typeface="Symbol" panose="05050102010706020507" pitchFamily="18" charset="2"/>
                </a:rPr>
                <a:t>1</a:t>
              </a:r>
              <a:r>
                <a:rPr lang="en-US" sz="2200" dirty="0">
                  <a:solidFill>
                    <a:schemeClr val="tx1"/>
                  </a:solidFill>
                  <a:sym typeface="Symbol" panose="05050102010706020507" pitchFamily="18" charset="2"/>
                </a:rPr>
                <a:t>=4200J/</a:t>
              </a:r>
              <a:r>
                <a:rPr lang="en-US" sz="2200" dirty="0" err="1">
                  <a:solidFill>
                    <a:schemeClr val="tx1"/>
                  </a:solidFill>
                  <a:sym typeface="Symbol" panose="05050102010706020507" pitchFamily="18" charset="2"/>
                </a:rPr>
                <a:t>kg.K</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và</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của</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nhôm</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là</a:t>
              </a:r>
              <a:r>
                <a:rPr lang="en-US" sz="2200" dirty="0">
                  <a:solidFill>
                    <a:schemeClr val="tx1"/>
                  </a:solidFill>
                  <a:sym typeface="Symbol" panose="05050102010706020507" pitchFamily="18" charset="2"/>
                </a:rPr>
                <a:t> c</a:t>
              </a:r>
              <a:r>
                <a:rPr lang="en-US" sz="2200" baseline="-25000" dirty="0">
                  <a:solidFill>
                    <a:schemeClr val="tx1"/>
                  </a:solidFill>
                  <a:sym typeface="Symbol" panose="05050102010706020507" pitchFamily="18" charset="2"/>
                </a:rPr>
                <a:t>2</a:t>
              </a:r>
              <a:r>
                <a:rPr lang="en-US" sz="2200" dirty="0">
                  <a:solidFill>
                    <a:schemeClr val="tx1"/>
                  </a:solidFill>
                  <a:sym typeface="Symbol" panose="05050102010706020507" pitchFamily="18" charset="2"/>
                </a:rPr>
                <a:t>=880J/</a:t>
              </a:r>
              <a:r>
                <a:rPr lang="en-US" sz="2200" dirty="0" err="1">
                  <a:solidFill>
                    <a:schemeClr val="tx1"/>
                  </a:solidFill>
                  <a:sym typeface="Symbol" panose="05050102010706020507" pitchFamily="18" charset="2"/>
                </a:rPr>
                <a:t>kg.K</a:t>
              </a:r>
              <a:r>
                <a:rPr lang="en-US" sz="2200" dirty="0">
                  <a:solidFill>
                    <a:schemeClr val="tx1"/>
                  </a:solidFill>
                  <a:sym typeface="Symbol" panose="05050102010706020507" pitchFamily="18" charset="2"/>
                </a:rPr>
                <a:t>.</a:t>
              </a:r>
              <a:endParaRPr lang="en-US" sz="2200" dirty="0">
                <a:solidFill>
                  <a:schemeClr val="tx1"/>
                </a:solidFill>
                <a:latin typeface="#9Slide03 Play "/>
                <a:ea typeface="#9Slide03 Roboto Condensed" panose="02000000000000000000" pitchFamily="2" charset="0"/>
                <a:cs typeface="Arial" panose="020B0604020202020204" pitchFamily="34" charset="0"/>
              </a:endParaRPr>
            </a:p>
          </p:txBody>
        </p:sp>
      </p:grpSp>
      <p:sp>
        <p:nvSpPr>
          <p:cNvPr id="5" name="Freeform: Shape 4">
            <a:extLst>
              <a:ext uri="{FF2B5EF4-FFF2-40B4-BE49-F238E27FC236}">
                <a16:creationId xmlns:a16="http://schemas.microsoft.com/office/drawing/2014/main" id="{6C524DC1-B8E6-428B-8698-713A28C09220}"/>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Xử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lý</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kết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quả</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của</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nghiệm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kiểm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tra</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1026" name="Picture 2" descr="Atomic energy Free Icon">
            <a:extLst>
              <a:ext uri="{FF2B5EF4-FFF2-40B4-BE49-F238E27FC236}">
                <a16:creationId xmlns:a16="http://schemas.microsoft.com/office/drawing/2014/main" id="{C150906A-5265-4DA7-BBCB-FCA1EC35955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152" name="Google Shape;1678;p51">
            <a:extLst>
              <a:ext uri="{FF2B5EF4-FFF2-40B4-BE49-F238E27FC236}">
                <a16:creationId xmlns:a16="http://schemas.microsoft.com/office/drawing/2014/main" id="{7E1A4AE4-3DB2-4B57-A133-BEDD00B59199}"/>
              </a:ext>
            </a:extLst>
          </p:cNvPr>
          <p:cNvGrpSpPr/>
          <p:nvPr/>
        </p:nvGrpSpPr>
        <p:grpSpPr>
          <a:xfrm>
            <a:off x="8152626" y="-525396"/>
            <a:ext cx="1389869" cy="1325563"/>
            <a:chOff x="6457443" y="664620"/>
            <a:chExt cx="1075321" cy="1025568"/>
          </a:xfrm>
        </p:grpSpPr>
        <p:sp>
          <p:nvSpPr>
            <p:cNvPr id="153" name="Google Shape;1679;p51">
              <a:extLst>
                <a:ext uri="{FF2B5EF4-FFF2-40B4-BE49-F238E27FC236}">
                  <a16:creationId xmlns:a16="http://schemas.microsoft.com/office/drawing/2014/main" id="{3ED4B662-06B7-424C-9B85-A841AE15179B}"/>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4" name="Google Shape;1680;p51">
              <a:extLst>
                <a:ext uri="{FF2B5EF4-FFF2-40B4-BE49-F238E27FC236}">
                  <a16:creationId xmlns:a16="http://schemas.microsoft.com/office/drawing/2014/main" id="{1D1C6CE9-3402-4497-BC3F-69AFC57D4A6A}"/>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5" name="Google Shape;1681;p51">
              <a:extLst>
                <a:ext uri="{FF2B5EF4-FFF2-40B4-BE49-F238E27FC236}">
                  <a16:creationId xmlns:a16="http://schemas.microsoft.com/office/drawing/2014/main" id="{68BCD324-6863-440D-A78E-EF1B480758D0}"/>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6" name="Google Shape;1682;p51">
              <a:extLst>
                <a:ext uri="{FF2B5EF4-FFF2-40B4-BE49-F238E27FC236}">
                  <a16:creationId xmlns:a16="http://schemas.microsoft.com/office/drawing/2014/main" id="{5F494CE7-4651-48C6-9F95-47FB465D9526}"/>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7" name="Google Shape;1683;p51">
              <a:extLst>
                <a:ext uri="{FF2B5EF4-FFF2-40B4-BE49-F238E27FC236}">
                  <a16:creationId xmlns:a16="http://schemas.microsoft.com/office/drawing/2014/main" id="{D9F8F8F4-FB71-47DD-8261-B7A5513E7B5D}"/>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8" name="Google Shape;1684;p51">
              <a:extLst>
                <a:ext uri="{FF2B5EF4-FFF2-40B4-BE49-F238E27FC236}">
                  <a16:creationId xmlns:a16="http://schemas.microsoft.com/office/drawing/2014/main" id="{A7792B36-5C5E-44D9-992E-6CD0141CFED2}"/>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9" name="Google Shape;1685;p51">
              <a:extLst>
                <a:ext uri="{FF2B5EF4-FFF2-40B4-BE49-F238E27FC236}">
                  <a16:creationId xmlns:a16="http://schemas.microsoft.com/office/drawing/2014/main" id="{99218584-9432-4320-B733-B9CB2444EC46}"/>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0" name="Google Shape;1686;p51">
              <a:extLst>
                <a:ext uri="{FF2B5EF4-FFF2-40B4-BE49-F238E27FC236}">
                  <a16:creationId xmlns:a16="http://schemas.microsoft.com/office/drawing/2014/main" id="{879514CF-3A65-49A9-9BE3-9FCA0B02B5A3}"/>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1" name="Google Shape;1687;p51">
              <a:extLst>
                <a:ext uri="{FF2B5EF4-FFF2-40B4-BE49-F238E27FC236}">
                  <a16:creationId xmlns:a16="http://schemas.microsoft.com/office/drawing/2014/main" id="{2A314BD9-A3BE-4D05-84A5-4C3F5899780E}"/>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2" name="Google Shape;1688;p51">
              <a:extLst>
                <a:ext uri="{FF2B5EF4-FFF2-40B4-BE49-F238E27FC236}">
                  <a16:creationId xmlns:a16="http://schemas.microsoft.com/office/drawing/2014/main" id="{BF925678-E53C-4261-8186-5F9EB659C3C5}"/>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3" name="Google Shape;1689;p51">
              <a:extLst>
                <a:ext uri="{FF2B5EF4-FFF2-40B4-BE49-F238E27FC236}">
                  <a16:creationId xmlns:a16="http://schemas.microsoft.com/office/drawing/2014/main" id="{62C5FD87-431E-41FA-9126-8A007B1172DD}"/>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4" name="Google Shape;1690;p51">
              <a:extLst>
                <a:ext uri="{FF2B5EF4-FFF2-40B4-BE49-F238E27FC236}">
                  <a16:creationId xmlns:a16="http://schemas.microsoft.com/office/drawing/2014/main" id="{6C34B2B6-F898-4B1F-B0BD-4DAD7A3B36EC}"/>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5" name="Google Shape;1691;p51">
              <a:extLst>
                <a:ext uri="{FF2B5EF4-FFF2-40B4-BE49-F238E27FC236}">
                  <a16:creationId xmlns:a16="http://schemas.microsoft.com/office/drawing/2014/main" id="{A1A4F0E4-7A0B-424D-A111-FED93381A1AF}"/>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6" name="Google Shape;1692;p51">
              <a:extLst>
                <a:ext uri="{FF2B5EF4-FFF2-40B4-BE49-F238E27FC236}">
                  <a16:creationId xmlns:a16="http://schemas.microsoft.com/office/drawing/2014/main" id="{489D5F73-A32A-4022-9274-353EC58284A6}"/>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74" name="Google Shape;1519;p51">
            <a:extLst>
              <a:ext uri="{FF2B5EF4-FFF2-40B4-BE49-F238E27FC236}">
                <a16:creationId xmlns:a16="http://schemas.microsoft.com/office/drawing/2014/main" id="{3284C75B-70A7-4225-9067-E04437BE2160}"/>
              </a:ext>
            </a:extLst>
          </p:cNvPr>
          <p:cNvGrpSpPr/>
          <p:nvPr/>
        </p:nvGrpSpPr>
        <p:grpSpPr>
          <a:xfrm>
            <a:off x="8130140" y="5911933"/>
            <a:ext cx="1815562" cy="1722119"/>
            <a:chOff x="733788" y="3316095"/>
            <a:chExt cx="1301128" cy="1234162"/>
          </a:xfrm>
        </p:grpSpPr>
        <p:sp>
          <p:nvSpPr>
            <p:cNvPr id="175" name="Google Shape;1520;p51">
              <a:extLst>
                <a:ext uri="{FF2B5EF4-FFF2-40B4-BE49-F238E27FC236}">
                  <a16:creationId xmlns:a16="http://schemas.microsoft.com/office/drawing/2014/main" id="{B9FB5609-294E-41CA-9590-9B50ECE12717}"/>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6" name="Google Shape;1521;p51">
              <a:extLst>
                <a:ext uri="{FF2B5EF4-FFF2-40B4-BE49-F238E27FC236}">
                  <a16:creationId xmlns:a16="http://schemas.microsoft.com/office/drawing/2014/main" id="{9DCC5979-E3CD-48EF-8362-A62B23E7EAE9}"/>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7" name="Google Shape;1522;p51">
              <a:extLst>
                <a:ext uri="{FF2B5EF4-FFF2-40B4-BE49-F238E27FC236}">
                  <a16:creationId xmlns:a16="http://schemas.microsoft.com/office/drawing/2014/main" id="{D7A6E349-036C-4A83-9731-C72607DE1E48}"/>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8" name="Google Shape;1523;p51">
              <a:extLst>
                <a:ext uri="{FF2B5EF4-FFF2-40B4-BE49-F238E27FC236}">
                  <a16:creationId xmlns:a16="http://schemas.microsoft.com/office/drawing/2014/main" id="{2FF4FFD2-1BED-4157-BF75-B4CA6AD8A763}"/>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9" name="Google Shape;1524;p51">
              <a:extLst>
                <a:ext uri="{FF2B5EF4-FFF2-40B4-BE49-F238E27FC236}">
                  <a16:creationId xmlns:a16="http://schemas.microsoft.com/office/drawing/2014/main" id="{EA89141F-6FE8-450A-A4D3-80DC8013C9F4}"/>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0" name="Google Shape;1525;p51">
              <a:extLst>
                <a:ext uri="{FF2B5EF4-FFF2-40B4-BE49-F238E27FC236}">
                  <a16:creationId xmlns:a16="http://schemas.microsoft.com/office/drawing/2014/main" id="{A32A4636-DB68-40AF-B169-7170B6FDBBC1}"/>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1" name="Google Shape;1526;p51">
              <a:extLst>
                <a:ext uri="{FF2B5EF4-FFF2-40B4-BE49-F238E27FC236}">
                  <a16:creationId xmlns:a16="http://schemas.microsoft.com/office/drawing/2014/main" id="{C06DF7B9-1FD6-4761-A2CE-2614A1EE2915}"/>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2" name="Google Shape;1527;p51">
              <a:extLst>
                <a:ext uri="{FF2B5EF4-FFF2-40B4-BE49-F238E27FC236}">
                  <a16:creationId xmlns:a16="http://schemas.microsoft.com/office/drawing/2014/main" id="{79E83A73-FBDD-4A1F-B740-E5EDF8D51B0F}"/>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3" name="Google Shape;1528;p51">
              <a:extLst>
                <a:ext uri="{FF2B5EF4-FFF2-40B4-BE49-F238E27FC236}">
                  <a16:creationId xmlns:a16="http://schemas.microsoft.com/office/drawing/2014/main" id="{D0295969-990A-4685-BD33-66B2C6CB2D80}"/>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4" name="Google Shape;1529;p51">
              <a:extLst>
                <a:ext uri="{FF2B5EF4-FFF2-40B4-BE49-F238E27FC236}">
                  <a16:creationId xmlns:a16="http://schemas.microsoft.com/office/drawing/2014/main" id="{57942B81-5A9F-4D5F-813A-30F55BA4B15D}"/>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5" name="Google Shape;1530;p51">
              <a:extLst>
                <a:ext uri="{FF2B5EF4-FFF2-40B4-BE49-F238E27FC236}">
                  <a16:creationId xmlns:a16="http://schemas.microsoft.com/office/drawing/2014/main" id="{8DBFCCF8-CA62-4555-91FB-6D205A34059A}"/>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6" name="Google Shape;1531;p51">
              <a:extLst>
                <a:ext uri="{FF2B5EF4-FFF2-40B4-BE49-F238E27FC236}">
                  <a16:creationId xmlns:a16="http://schemas.microsoft.com/office/drawing/2014/main" id="{7CC194B7-E342-4DF1-A914-3F52E4BBC543}"/>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7" name="Google Shape;1532;p51">
              <a:extLst>
                <a:ext uri="{FF2B5EF4-FFF2-40B4-BE49-F238E27FC236}">
                  <a16:creationId xmlns:a16="http://schemas.microsoft.com/office/drawing/2014/main" id="{4B6DCA19-6062-4F7E-BCD8-94F13B3F2A60}"/>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8" name="Google Shape;1533;p51">
              <a:extLst>
                <a:ext uri="{FF2B5EF4-FFF2-40B4-BE49-F238E27FC236}">
                  <a16:creationId xmlns:a16="http://schemas.microsoft.com/office/drawing/2014/main" id="{8C388D12-BF1B-45C3-B57B-E34E68740F6A}"/>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9" name="Google Shape;1534;p51">
              <a:extLst>
                <a:ext uri="{FF2B5EF4-FFF2-40B4-BE49-F238E27FC236}">
                  <a16:creationId xmlns:a16="http://schemas.microsoft.com/office/drawing/2014/main" id="{2B381C13-4ACA-4A59-AC2F-E42EEE497685}"/>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0" name="Google Shape;1535;p51">
              <a:extLst>
                <a:ext uri="{FF2B5EF4-FFF2-40B4-BE49-F238E27FC236}">
                  <a16:creationId xmlns:a16="http://schemas.microsoft.com/office/drawing/2014/main" id="{424C1BEA-AD5D-4BD9-BAE9-588BB1DEAF99}"/>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1" name="Google Shape;1536;p51">
              <a:extLst>
                <a:ext uri="{FF2B5EF4-FFF2-40B4-BE49-F238E27FC236}">
                  <a16:creationId xmlns:a16="http://schemas.microsoft.com/office/drawing/2014/main" id="{0C53275F-A264-4905-8575-660AE3B32B13}"/>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2" name="Google Shape;1537;p51">
              <a:extLst>
                <a:ext uri="{FF2B5EF4-FFF2-40B4-BE49-F238E27FC236}">
                  <a16:creationId xmlns:a16="http://schemas.microsoft.com/office/drawing/2014/main" id="{6FA4795D-52F6-436C-971D-C802843FA6D2}"/>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3" name="Google Shape;1538;p51">
              <a:extLst>
                <a:ext uri="{FF2B5EF4-FFF2-40B4-BE49-F238E27FC236}">
                  <a16:creationId xmlns:a16="http://schemas.microsoft.com/office/drawing/2014/main" id="{0081C0B1-A312-44D9-89AD-E3F4D553A350}"/>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4" name="Google Shape;1539;p51">
              <a:extLst>
                <a:ext uri="{FF2B5EF4-FFF2-40B4-BE49-F238E27FC236}">
                  <a16:creationId xmlns:a16="http://schemas.microsoft.com/office/drawing/2014/main" id="{240F700A-D036-4118-A33B-D5D327F8E531}"/>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5" name="Google Shape;1540;p51">
              <a:extLst>
                <a:ext uri="{FF2B5EF4-FFF2-40B4-BE49-F238E27FC236}">
                  <a16:creationId xmlns:a16="http://schemas.microsoft.com/office/drawing/2014/main" id="{63D4FEF8-2C7D-4BCB-80C0-63BEDC366D05}"/>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6" name="Google Shape;1541;p51">
              <a:extLst>
                <a:ext uri="{FF2B5EF4-FFF2-40B4-BE49-F238E27FC236}">
                  <a16:creationId xmlns:a16="http://schemas.microsoft.com/office/drawing/2014/main" id="{0A9E8B0B-9037-4FEE-BE0D-C4636A32BC5A}"/>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7" name="Google Shape;1542;p51">
              <a:extLst>
                <a:ext uri="{FF2B5EF4-FFF2-40B4-BE49-F238E27FC236}">
                  <a16:creationId xmlns:a16="http://schemas.microsoft.com/office/drawing/2014/main" id="{8C15DA93-801A-44C4-BAD7-06F71A25C04A}"/>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8" name="Google Shape;1543;p51">
              <a:extLst>
                <a:ext uri="{FF2B5EF4-FFF2-40B4-BE49-F238E27FC236}">
                  <a16:creationId xmlns:a16="http://schemas.microsoft.com/office/drawing/2014/main" id="{AC9A139A-085A-415C-886B-D909FEA15CCA}"/>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9" name="Google Shape;1544;p51">
              <a:extLst>
                <a:ext uri="{FF2B5EF4-FFF2-40B4-BE49-F238E27FC236}">
                  <a16:creationId xmlns:a16="http://schemas.microsoft.com/office/drawing/2014/main" id="{BDDEFE69-0330-46B9-B421-0140EA1DF2C9}"/>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0" name="Google Shape;1545;p51">
              <a:extLst>
                <a:ext uri="{FF2B5EF4-FFF2-40B4-BE49-F238E27FC236}">
                  <a16:creationId xmlns:a16="http://schemas.microsoft.com/office/drawing/2014/main" id="{396E1AE4-9081-4FD7-B91A-8F6CDFBC6A58}"/>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1" name="Google Shape;1546;p51">
              <a:extLst>
                <a:ext uri="{FF2B5EF4-FFF2-40B4-BE49-F238E27FC236}">
                  <a16:creationId xmlns:a16="http://schemas.microsoft.com/office/drawing/2014/main" id="{DCF3C6B4-A8FA-4C2F-B1E7-93CBA9110F43}"/>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2" name="Google Shape;1547;p51">
              <a:extLst>
                <a:ext uri="{FF2B5EF4-FFF2-40B4-BE49-F238E27FC236}">
                  <a16:creationId xmlns:a16="http://schemas.microsoft.com/office/drawing/2014/main" id="{20202E3D-8285-4A2F-8F27-91EAED6975D4}"/>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3" name="Google Shape;1548;p51">
              <a:extLst>
                <a:ext uri="{FF2B5EF4-FFF2-40B4-BE49-F238E27FC236}">
                  <a16:creationId xmlns:a16="http://schemas.microsoft.com/office/drawing/2014/main" id="{5A0E88F7-1C04-4B43-B39F-F04EB711792F}"/>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4" name="Google Shape;1549;p51">
              <a:extLst>
                <a:ext uri="{FF2B5EF4-FFF2-40B4-BE49-F238E27FC236}">
                  <a16:creationId xmlns:a16="http://schemas.microsoft.com/office/drawing/2014/main" id="{DB8F9097-E86D-483F-BC1B-055ACD1BC699}"/>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5" name="Google Shape;1550;p51">
              <a:extLst>
                <a:ext uri="{FF2B5EF4-FFF2-40B4-BE49-F238E27FC236}">
                  <a16:creationId xmlns:a16="http://schemas.microsoft.com/office/drawing/2014/main" id="{D8907B99-4306-411E-8F48-4C3AE75E85C3}"/>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6" name="Google Shape;1551;p51">
              <a:extLst>
                <a:ext uri="{FF2B5EF4-FFF2-40B4-BE49-F238E27FC236}">
                  <a16:creationId xmlns:a16="http://schemas.microsoft.com/office/drawing/2014/main" id="{4AF34E0E-71D3-4247-BE7F-B8A73908CF37}"/>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7" name="Google Shape;1552;p51">
              <a:extLst>
                <a:ext uri="{FF2B5EF4-FFF2-40B4-BE49-F238E27FC236}">
                  <a16:creationId xmlns:a16="http://schemas.microsoft.com/office/drawing/2014/main" id="{B8CFE535-C0BA-4634-93E8-9F5DDC9DD64E}"/>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8" name="Google Shape;1553;p51">
              <a:extLst>
                <a:ext uri="{FF2B5EF4-FFF2-40B4-BE49-F238E27FC236}">
                  <a16:creationId xmlns:a16="http://schemas.microsoft.com/office/drawing/2014/main" id="{AB8E2BA6-F9BE-4B2D-B102-886869123A78}"/>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9" name="Google Shape;1554;p51">
              <a:extLst>
                <a:ext uri="{FF2B5EF4-FFF2-40B4-BE49-F238E27FC236}">
                  <a16:creationId xmlns:a16="http://schemas.microsoft.com/office/drawing/2014/main" id="{EBFB0EFB-7653-4576-BA72-FB4FE73CE488}"/>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0" name="Google Shape;1555;p51">
              <a:extLst>
                <a:ext uri="{FF2B5EF4-FFF2-40B4-BE49-F238E27FC236}">
                  <a16:creationId xmlns:a16="http://schemas.microsoft.com/office/drawing/2014/main" id="{5118039F-3F4B-4572-A4E2-F4E117051A34}"/>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1" name="Google Shape;1556;p51">
              <a:extLst>
                <a:ext uri="{FF2B5EF4-FFF2-40B4-BE49-F238E27FC236}">
                  <a16:creationId xmlns:a16="http://schemas.microsoft.com/office/drawing/2014/main" id="{6F02340F-E1EC-4111-A83D-39892E198DEC}"/>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2" name="Google Shape;1557;p51">
              <a:extLst>
                <a:ext uri="{FF2B5EF4-FFF2-40B4-BE49-F238E27FC236}">
                  <a16:creationId xmlns:a16="http://schemas.microsoft.com/office/drawing/2014/main" id="{F36C8888-8C78-4309-B4A1-3A239CB63B6D}"/>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3" name="Google Shape;1558;p51">
              <a:extLst>
                <a:ext uri="{FF2B5EF4-FFF2-40B4-BE49-F238E27FC236}">
                  <a16:creationId xmlns:a16="http://schemas.microsoft.com/office/drawing/2014/main" id="{800A620E-6939-4BB5-BC36-6B09A2376445}"/>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4" name="Google Shape;1559;p51">
              <a:extLst>
                <a:ext uri="{FF2B5EF4-FFF2-40B4-BE49-F238E27FC236}">
                  <a16:creationId xmlns:a16="http://schemas.microsoft.com/office/drawing/2014/main" id="{67277C44-0F91-422D-8069-A71FE1D7C1E8}"/>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15" name="Google Shape;1473;p51">
            <a:extLst>
              <a:ext uri="{FF2B5EF4-FFF2-40B4-BE49-F238E27FC236}">
                <a16:creationId xmlns:a16="http://schemas.microsoft.com/office/drawing/2014/main" id="{D5797ED0-ED89-4F49-91BB-AA47F76A0A4E}"/>
              </a:ext>
            </a:extLst>
          </p:cNvPr>
          <p:cNvGrpSpPr/>
          <p:nvPr/>
        </p:nvGrpSpPr>
        <p:grpSpPr>
          <a:xfrm>
            <a:off x="1352407" y="5553055"/>
            <a:ext cx="1258026" cy="2157016"/>
            <a:chOff x="4855942" y="3358530"/>
            <a:chExt cx="721205" cy="1236580"/>
          </a:xfrm>
        </p:grpSpPr>
        <p:sp>
          <p:nvSpPr>
            <p:cNvPr id="216" name="Google Shape;1474;p51">
              <a:extLst>
                <a:ext uri="{FF2B5EF4-FFF2-40B4-BE49-F238E27FC236}">
                  <a16:creationId xmlns:a16="http://schemas.microsoft.com/office/drawing/2014/main" id="{6ADB67AF-4275-464C-8625-ABDB685C0638}"/>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7" name="Google Shape;1475;p51">
              <a:extLst>
                <a:ext uri="{FF2B5EF4-FFF2-40B4-BE49-F238E27FC236}">
                  <a16:creationId xmlns:a16="http://schemas.microsoft.com/office/drawing/2014/main" id="{DBBFE8D4-91FE-47FA-80B6-20733DF52F47}"/>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8" name="Google Shape;1476;p51">
              <a:extLst>
                <a:ext uri="{FF2B5EF4-FFF2-40B4-BE49-F238E27FC236}">
                  <a16:creationId xmlns:a16="http://schemas.microsoft.com/office/drawing/2014/main" id="{DF0BF276-1204-4A3E-911E-29FDF0EF13A9}"/>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9" name="Google Shape;1477;p51">
              <a:extLst>
                <a:ext uri="{FF2B5EF4-FFF2-40B4-BE49-F238E27FC236}">
                  <a16:creationId xmlns:a16="http://schemas.microsoft.com/office/drawing/2014/main" id="{E7AB8C2F-A9F4-44D2-9F43-9DB1487176EE}"/>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 name="Google Shape;1478;p51">
              <a:extLst>
                <a:ext uri="{FF2B5EF4-FFF2-40B4-BE49-F238E27FC236}">
                  <a16:creationId xmlns:a16="http://schemas.microsoft.com/office/drawing/2014/main" id="{1B8CC316-1B37-4F92-9D49-DF4F1127348D}"/>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 name="Google Shape;1479;p51">
              <a:extLst>
                <a:ext uri="{FF2B5EF4-FFF2-40B4-BE49-F238E27FC236}">
                  <a16:creationId xmlns:a16="http://schemas.microsoft.com/office/drawing/2014/main" id="{7D508A82-BBBB-40B4-9866-64C6FF469B10}"/>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2" name="Google Shape;1480;p51">
              <a:extLst>
                <a:ext uri="{FF2B5EF4-FFF2-40B4-BE49-F238E27FC236}">
                  <a16:creationId xmlns:a16="http://schemas.microsoft.com/office/drawing/2014/main" id="{1692A077-917D-497B-A27A-520A533046A0}"/>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223" name="Google Shape;1481;p51">
              <a:extLst>
                <a:ext uri="{FF2B5EF4-FFF2-40B4-BE49-F238E27FC236}">
                  <a16:creationId xmlns:a16="http://schemas.microsoft.com/office/drawing/2014/main" id="{536C936D-7276-4673-BFE1-97AF9731266D}"/>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1482;p51">
              <a:extLst>
                <a:ext uri="{FF2B5EF4-FFF2-40B4-BE49-F238E27FC236}">
                  <a16:creationId xmlns:a16="http://schemas.microsoft.com/office/drawing/2014/main" id="{55EE697C-06B8-4590-86D3-3FA3A1EE9CAE}"/>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1483;p51">
              <a:extLst>
                <a:ext uri="{FF2B5EF4-FFF2-40B4-BE49-F238E27FC236}">
                  <a16:creationId xmlns:a16="http://schemas.microsoft.com/office/drawing/2014/main" id="{B5A2C9DF-AC19-4151-85E6-9C9E9955AE25}"/>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1484;p51">
              <a:extLst>
                <a:ext uri="{FF2B5EF4-FFF2-40B4-BE49-F238E27FC236}">
                  <a16:creationId xmlns:a16="http://schemas.microsoft.com/office/drawing/2014/main" id="{567B817B-0BF1-405A-8E33-4FD9CE72D421}"/>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1485;p51">
              <a:extLst>
                <a:ext uri="{FF2B5EF4-FFF2-40B4-BE49-F238E27FC236}">
                  <a16:creationId xmlns:a16="http://schemas.microsoft.com/office/drawing/2014/main" id="{3FBB2EAC-5038-4A67-928C-345CE57F723A}"/>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1486;p51">
              <a:extLst>
                <a:ext uri="{FF2B5EF4-FFF2-40B4-BE49-F238E27FC236}">
                  <a16:creationId xmlns:a16="http://schemas.microsoft.com/office/drawing/2014/main" id="{A858301F-FE47-42C9-B025-3959918F6F26}"/>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1487;p51">
              <a:extLst>
                <a:ext uri="{FF2B5EF4-FFF2-40B4-BE49-F238E27FC236}">
                  <a16:creationId xmlns:a16="http://schemas.microsoft.com/office/drawing/2014/main" id="{BE42C7E9-65A4-43F2-A6FB-7970BBFDF8B4}"/>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0" name="Google Shape;1488;p51">
              <a:extLst>
                <a:ext uri="{FF2B5EF4-FFF2-40B4-BE49-F238E27FC236}">
                  <a16:creationId xmlns:a16="http://schemas.microsoft.com/office/drawing/2014/main" id="{DF17AE85-C978-4EF4-94BE-9E10C2B5D459}"/>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1" name="Google Shape;1489;p51">
              <a:extLst>
                <a:ext uri="{FF2B5EF4-FFF2-40B4-BE49-F238E27FC236}">
                  <a16:creationId xmlns:a16="http://schemas.microsoft.com/office/drawing/2014/main" id="{5BD7AB6C-1D09-4EC5-B290-5A25C0260F2A}"/>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 name="Google Shape;1490;p51">
              <a:extLst>
                <a:ext uri="{FF2B5EF4-FFF2-40B4-BE49-F238E27FC236}">
                  <a16:creationId xmlns:a16="http://schemas.microsoft.com/office/drawing/2014/main" id="{DC519A03-50B2-4335-84FA-6DEDC2581560}"/>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1618;p51">
            <a:extLst>
              <a:ext uri="{FF2B5EF4-FFF2-40B4-BE49-F238E27FC236}">
                <a16:creationId xmlns:a16="http://schemas.microsoft.com/office/drawing/2014/main" id="{9008ECA9-BEF3-4206-87B7-BF486B0E456B}"/>
              </a:ext>
            </a:extLst>
          </p:cNvPr>
          <p:cNvGrpSpPr/>
          <p:nvPr/>
        </p:nvGrpSpPr>
        <p:grpSpPr>
          <a:xfrm>
            <a:off x="3525077" y="5354492"/>
            <a:ext cx="1487897" cy="2406317"/>
            <a:chOff x="7773460" y="636100"/>
            <a:chExt cx="842573" cy="1362660"/>
          </a:xfrm>
        </p:grpSpPr>
        <p:sp>
          <p:nvSpPr>
            <p:cNvPr id="234" name="Google Shape;1619;p51">
              <a:extLst>
                <a:ext uri="{FF2B5EF4-FFF2-40B4-BE49-F238E27FC236}">
                  <a16:creationId xmlns:a16="http://schemas.microsoft.com/office/drawing/2014/main" id="{17650283-523B-4618-92CF-5EB2CC3DD1CE}"/>
                </a:ext>
              </a:extLst>
            </p:cNvPr>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5" name="Google Shape;1620;p51">
              <a:extLst>
                <a:ext uri="{FF2B5EF4-FFF2-40B4-BE49-F238E27FC236}">
                  <a16:creationId xmlns:a16="http://schemas.microsoft.com/office/drawing/2014/main" id="{288956D4-2D00-4672-B7EB-5934107D7678}"/>
                </a:ext>
              </a:extLst>
            </p:cNvPr>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6" name="Google Shape;1621;p51">
              <a:extLst>
                <a:ext uri="{FF2B5EF4-FFF2-40B4-BE49-F238E27FC236}">
                  <a16:creationId xmlns:a16="http://schemas.microsoft.com/office/drawing/2014/main" id="{E08E9D4D-7FF3-44D9-83B6-2E0F8A572724}"/>
                </a:ext>
              </a:extLst>
            </p:cNvPr>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7" name="Google Shape;1622;p51">
              <a:extLst>
                <a:ext uri="{FF2B5EF4-FFF2-40B4-BE49-F238E27FC236}">
                  <a16:creationId xmlns:a16="http://schemas.microsoft.com/office/drawing/2014/main" id="{E8B19184-09E9-483F-A180-AB5BC117FCAF}"/>
                </a:ext>
              </a:extLst>
            </p:cNvPr>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8" name="Google Shape;1623;p51">
              <a:extLst>
                <a:ext uri="{FF2B5EF4-FFF2-40B4-BE49-F238E27FC236}">
                  <a16:creationId xmlns:a16="http://schemas.microsoft.com/office/drawing/2014/main" id="{910F777B-AA15-4EB3-A356-F5B3AC376676}"/>
                </a:ext>
              </a:extLst>
            </p:cNvPr>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9" name="Google Shape;1624;p51">
              <a:extLst>
                <a:ext uri="{FF2B5EF4-FFF2-40B4-BE49-F238E27FC236}">
                  <a16:creationId xmlns:a16="http://schemas.microsoft.com/office/drawing/2014/main" id="{C68FDFA7-8ACE-474F-B9D5-114B17C66CA4}"/>
                </a:ext>
              </a:extLst>
            </p:cNvPr>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0" name="Google Shape;1625;p51">
              <a:extLst>
                <a:ext uri="{FF2B5EF4-FFF2-40B4-BE49-F238E27FC236}">
                  <a16:creationId xmlns:a16="http://schemas.microsoft.com/office/drawing/2014/main" id="{58B32B5A-8314-462D-AD6D-6036AA30139E}"/>
                </a:ext>
              </a:extLst>
            </p:cNvPr>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1" name="Google Shape;1626;p51">
              <a:extLst>
                <a:ext uri="{FF2B5EF4-FFF2-40B4-BE49-F238E27FC236}">
                  <a16:creationId xmlns:a16="http://schemas.microsoft.com/office/drawing/2014/main" id="{D0D9ED1C-FBDD-4A00-985B-472451158908}"/>
                </a:ext>
              </a:extLst>
            </p:cNvPr>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2" name="Google Shape;1627;p51">
              <a:extLst>
                <a:ext uri="{FF2B5EF4-FFF2-40B4-BE49-F238E27FC236}">
                  <a16:creationId xmlns:a16="http://schemas.microsoft.com/office/drawing/2014/main" id="{57504511-0DD6-46BB-8B7B-2E034B02A2A8}"/>
                </a:ext>
              </a:extLst>
            </p:cNvPr>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3" name="Google Shape;1628;p51">
              <a:extLst>
                <a:ext uri="{FF2B5EF4-FFF2-40B4-BE49-F238E27FC236}">
                  <a16:creationId xmlns:a16="http://schemas.microsoft.com/office/drawing/2014/main" id="{5608054E-FBBE-4266-AFAA-D3DF90B97C98}"/>
                </a:ext>
              </a:extLst>
            </p:cNvPr>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4" name="Google Shape;1629;p51">
              <a:extLst>
                <a:ext uri="{FF2B5EF4-FFF2-40B4-BE49-F238E27FC236}">
                  <a16:creationId xmlns:a16="http://schemas.microsoft.com/office/drawing/2014/main" id="{07638449-EDEA-45A6-8930-9BC884722502}"/>
                </a:ext>
              </a:extLst>
            </p:cNvPr>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5" name="Google Shape;1630;p51">
              <a:extLst>
                <a:ext uri="{FF2B5EF4-FFF2-40B4-BE49-F238E27FC236}">
                  <a16:creationId xmlns:a16="http://schemas.microsoft.com/office/drawing/2014/main" id="{37BDBD1D-1EAF-4DCF-9ED2-D83715D7BE58}"/>
                </a:ext>
              </a:extLst>
            </p:cNvPr>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6" name="Google Shape;1631;p51">
              <a:extLst>
                <a:ext uri="{FF2B5EF4-FFF2-40B4-BE49-F238E27FC236}">
                  <a16:creationId xmlns:a16="http://schemas.microsoft.com/office/drawing/2014/main" id="{BF7FAF50-0F63-478A-ACAA-76192267775F}"/>
                </a:ext>
              </a:extLst>
            </p:cNvPr>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7" name="Google Shape;1632;p51">
              <a:extLst>
                <a:ext uri="{FF2B5EF4-FFF2-40B4-BE49-F238E27FC236}">
                  <a16:creationId xmlns:a16="http://schemas.microsoft.com/office/drawing/2014/main" id="{9D5DADE7-2CC0-424D-9B57-AD98432A8682}"/>
                </a:ext>
              </a:extLst>
            </p:cNvPr>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8" name="Google Shape;1633;p51">
              <a:extLst>
                <a:ext uri="{FF2B5EF4-FFF2-40B4-BE49-F238E27FC236}">
                  <a16:creationId xmlns:a16="http://schemas.microsoft.com/office/drawing/2014/main" id="{54DF09A1-4F1C-4570-8C62-235BD46C3240}"/>
                </a:ext>
              </a:extLst>
            </p:cNvPr>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9" name="Google Shape;1634;p51">
              <a:extLst>
                <a:ext uri="{FF2B5EF4-FFF2-40B4-BE49-F238E27FC236}">
                  <a16:creationId xmlns:a16="http://schemas.microsoft.com/office/drawing/2014/main" id="{8391A887-6B91-49A9-9BA7-DF414482CEC9}"/>
                </a:ext>
              </a:extLst>
            </p:cNvPr>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1635;p51">
              <a:extLst>
                <a:ext uri="{FF2B5EF4-FFF2-40B4-BE49-F238E27FC236}">
                  <a16:creationId xmlns:a16="http://schemas.microsoft.com/office/drawing/2014/main" id="{DD8867A3-B79B-4A79-A427-8643A00A1CE9}"/>
                </a:ext>
              </a:extLst>
            </p:cNvPr>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1" name="Google Shape;1636;p51">
              <a:extLst>
                <a:ext uri="{FF2B5EF4-FFF2-40B4-BE49-F238E27FC236}">
                  <a16:creationId xmlns:a16="http://schemas.microsoft.com/office/drawing/2014/main" id="{2F8A1BE8-3402-4B39-A798-BF956ACFECCF}"/>
                </a:ext>
              </a:extLst>
            </p:cNvPr>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2" name="Google Shape;1637;p51">
              <a:extLst>
                <a:ext uri="{FF2B5EF4-FFF2-40B4-BE49-F238E27FC236}">
                  <a16:creationId xmlns:a16="http://schemas.microsoft.com/office/drawing/2014/main" id="{8ACAF539-4ABA-4A7F-BC97-EE2A8C6105CB}"/>
                </a:ext>
              </a:extLst>
            </p:cNvPr>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3" name="Google Shape;1638;p51">
              <a:extLst>
                <a:ext uri="{FF2B5EF4-FFF2-40B4-BE49-F238E27FC236}">
                  <a16:creationId xmlns:a16="http://schemas.microsoft.com/office/drawing/2014/main" id="{A364F848-3988-488B-8B50-CD879953C95B}"/>
                </a:ext>
              </a:extLst>
            </p:cNvPr>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4" name="Google Shape;1639;p51">
              <a:extLst>
                <a:ext uri="{FF2B5EF4-FFF2-40B4-BE49-F238E27FC236}">
                  <a16:creationId xmlns:a16="http://schemas.microsoft.com/office/drawing/2014/main" id="{DD39A058-FB0A-455F-841A-DE42AAF7886A}"/>
                </a:ext>
              </a:extLst>
            </p:cNvPr>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5" name="Google Shape;1640;p51">
              <a:extLst>
                <a:ext uri="{FF2B5EF4-FFF2-40B4-BE49-F238E27FC236}">
                  <a16:creationId xmlns:a16="http://schemas.microsoft.com/office/drawing/2014/main" id="{3B0D9A1F-5F2B-480D-BA7D-AA705E89AFCD}"/>
                </a:ext>
              </a:extLst>
            </p:cNvPr>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6" name="Google Shape;1641;p51">
              <a:extLst>
                <a:ext uri="{FF2B5EF4-FFF2-40B4-BE49-F238E27FC236}">
                  <a16:creationId xmlns:a16="http://schemas.microsoft.com/office/drawing/2014/main" id="{9C1AFDBC-ACFF-4429-8286-1C5BF4A10839}"/>
                </a:ext>
              </a:extLst>
            </p:cNvPr>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7" name="Google Shape;1642;p51">
              <a:extLst>
                <a:ext uri="{FF2B5EF4-FFF2-40B4-BE49-F238E27FC236}">
                  <a16:creationId xmlns:a16="http://schemas.microsoft.com/office/drawing/2014/main" id="{5410D4F9-63B0-4DC5-9677-D12D13E8232A}"/>
                </a:ext>
              </a:extLst>
            </p:cNvPr>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8" name="Google Shape;1643;p51">
              <a:extLst>
                <a:ext uri="{FF2B5EF4-FFF2-40B4-BE49-F238E27FC236}">
                  <a16:creationId xmlns:a16="http://schemas.microsoft.com/office/drawing/2014/main" id="{2E4EBF6A-1BD0-4BDF-955C-D25B7D39AF05}"/>
                </a:ext>
              </a:extLst>
            </p:cNvPr>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9" name="Google Shape;1644;p51">
              <a:extLst>
                <a:ext uri="{FF2B5EF4-FFF2-40B4-BE49-F238E27FC236}">
                  <a16:creationId xmlns:a16="http://schemas.microsoft.com/office/drawing/2014/main" id="{C71F55A9-A3A8-4833-A978-706BF4388E64}"/>
                </a:ext>
              </a:extLst>
            </p:cNvPr>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0" name="Google Shape;1645;p51">
              <a:extLst>
                <a:ext uri="{FF2B5EF4-FFF2-40B4-BE49-F238E27FC236}">
                  <a16:creationId xmlns:a16="http://schemas.microsoft.com/office/drawing/2014/main" id="{ADC90039-0DF0-4C9B-AC10-1B4819B3F6FB}"/>
                </a:ext>
              </a:extLst>
            </p:cNvPr>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61" name="Google Shape;1463;p51">
            <a:extLst>
              <a:ext uri="{FF2B5EF4-FFF2-40B4-BE49-F238E27FC236}">
                <a16:creationId xmlns:a16="http://schemas.microsoft.com/office/drawing/2014/main" id="{099CFF21-6BCC-49C8-9372-C4F104B3C453}"/>
              </a:ext>
            </a:extLst>
          </p:cNvPr>
          <p:cNvGrpSpPr/>
          <p:nvPr/>
        </p:nvGrpSpPr>
        <p:grpSpPr>
          <a:xfrm>
            <a:off x="5972492" y="5762229"/>
            <a:ext cx="1596980" cy="2174850"/>
            <a:chOff x="4304853" y="3459670"/>
            <a:chExt cx="562051" cy="765430"/>
          </a:xfrm>
        </p:grpSpPr>
        <p:sp>
          <p:nvSpPr>
            <p:cNvPr id="262" name="Google Shape;1464;p51">
              <a:extLst>
                <a:ext uri="{FF2B5EF4-FFF2-40B4-BE49-F238E27FC236}">
                  <a16:creationId xmlns:a16="http://schemas.microsoft.com/office/drawing/2014/main" id="{AAB6BC4B-5C85-4B58-8E1F-7AEC81FB90C6}"/>
                </a:ext>
              </a:extLst>
            </p:cNvPr>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3" name="Google Shape;1465;p51">
              <a:extLst>
                <a:ext uri="{FF2B5EF4-FFF2-40B4-BE49-F238E27FC236}">
                  <a16:creationId xmlns:a16="http://schemas.microsoft.com/office/drawing/2014/main" id="{B6493A66-F0D3-4EA2-BA5C-ED5774ACEA56}"/>
                </a:ext>
              </a:extLst>
            </p:cNvPr>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4" name="Google Shape;1466;p51">
              <a:extLst>
                <a:ext uri="{FF2B5EF4-FFF2-40B4-BE49-F238E27FC236}">
                  <a16:creationId xmlns:a16="http://schemas.microsoft.com/office/drawing/2014/main" id="{09DF07D5-AFA0-4E61-AE84-F60EFD75626B}"/>
                </a:ext>
              </a:extLst>
            </p:cNvPr>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5" name="Google Shape;1467;p51">
              <a:extLst>
                <a:ext uri="{FF2B5EF4-FFF2-40B4-BE49-F238E27FC236}">
                  <a16:creationId xmlns:a16="http://schemas.microsoft.com/office/drawing/2014/main" id="{37967552-493D-4525-B875-239509C7D277}"/>
                </a:ext>
              </a:extLst>
            </p:cNvPr>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6" name="Google Shape;1468;p51">
              <a:extLst>
                <a:ext uri="{FF2B5EF4-FFF2-40B4-BE49-F238E27FC236}">
                  <a16:creationId xmlns:a16="http://schemas.microsoft.com/office/drawing/2014/main" id="{3DD20BE3-DD9A-4A65-B39B-3CD6B9858957}"/>
                </a:ext>
              </a:extLst>
            </p:cNvPr>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7" name="Google Shape;1469;p51">
              <a:extLst>
                <a:ext uri="{FF2B5EF4-FFF2-40B4-BE49-F238E27FC236}">
                  <a16:creationId xmlns:a16="http://schemas.microsoft.com/office/drawing/2014/main" id="{FC84E05E-1AE8-438F-B743-87E88F128FF7}"/>
                </a:ext>
              </a:extLst>
            </p:cNvPr>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8" name="Google Shape;1470;p51">
              <a:extLst>
                <a:ext uri="{FF2B5EF4-FFF2-40B4-BE49-F238E27FC236}">
                  <a16:creationId xmlns:a16="http://schemas.microsoft.com/office/drawing/2014/main" id="{EC952EB1-88F8-48E6-B3B2-E01ABA74BF00}"/>
                </a:ext>
              </a:extLst>
            </p:cNvPr>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rgbClr val="F09A9A"/>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269" name="Google Shape;1471;p51">
              <a:extLst>
                <a:ext uri="{FF2B5EF4-FFF2-40B4-BE49-F238E27FC236}">
                  <a16:creationId xmlns:a16="http://schemas.microsoft.com/office/drawing/2014/main" id="{993EB5F5-CB6D-40F7-9A55-7443A824493D}"/>
                </a:ext>
              </a:extLst>
            </p:cNvPr>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70" name="Google Shape;1491;p51">
            <a:extLst>
              <a:ext uri="{FF2B5EF4-FFF2-40B4-BE49-F238E27FC236}">
                <a16:creationId xmlns:a16="http://schemas.microsoft.com/office/drawing/2014/main" id="{020567E5-4896-4E1A-8969-644ADFDBCDA1}"/>
              </a:ext>
            </a:extLst>
          </p:cNvPr>
          <p:cNvGrpSpPr/>
          <p:nvPr/>
        </p:nvGrpSpPr>
        <p:grpSpPr>
          <a:xfrm rot="2392329" flipH="1">
            <a:off x="-870931" y="5349963"/>
            <a:ext cx="1374436" cy="1553099"/>
            <a:chOff x="6496235" y="3701056"/>
            <a:chExt cx="680435" cy="768885"/>
          </a:xfrm>
        </p:grpSpPr>
        <p:sp>
          <p:nvSpPr>
            <p:cNvPr id="271" name="Google Shape;1492;p51">
              <a:extLst>
                <a:ext uri="{FF2B5EF4-FFF2-40B4-BE49-F238E27FC236}">
                  <a16:creationId xmlns:a16="http://schemas.microsoft.com/office/drawing/2014/main" id="{E20FA911-E078-440F-9255-B558C5328769}"/>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2" name="Google Shape;1493;p51">
              <a:extLst>
                <a:ext uri="{FF2B5EF4-FFF2-40B4-BE49-F238E27FC236}">
                  <a16:creationId xmlns:a16="http://schemas.microsoft.com/office/drawing/2014/main" id="{7CA7FEE6-FB63-4CD7-A7FC-335901FB7FFF}"/>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3" name="Google Shape;1494;p51">
              <a:extLst>
                <a:ext uri="{FF2B5EF4-FFF2-40B4-BE49-F238E27FC236}">
                  <a16:creationId xmlns:a16="http://schemas.microsoft.com/office/drawing/2014/main" id="{4CB8DD8E-B8E0-4749-B6F5-3F6E52393364}"/>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4" name="Google Shape;1495;p51">
              <a:extLst>
                <a:ext uri="{FF2B5EF4-FFF2-40B4-BE49-F238E27FC236}">
                  <a16:creationId xmlns:a16="http://schemas.microsoft.com/office/drawing/2014/main" id="{8908B888-8E10-42C0-9210-FDA721BDFC46}"/>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5" name="Google Shape;1496;p51">
              <a:extLst>
                <a:ext uri="{FF2B5EF4-FFF2-40B4-BE49-F238E27FC236}">
                  <a16:creationId xmlns:a16="http://schemas.microsoft.com/office/drawing/2014/main" id="{30A14B8A-9DF2-4BFB-B113-F35514A50055}"/>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5">
                <a:lumMod val="60000"/>
                <a:lumOff val="40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6" name="Google Shape;1497;p51">
              <a:extLst>
                <a:ext uri="{FF2B5EF4-FFF2-40B4-BE49-F238E27FC236}">
                  <a16:creationId xmlns:a16="http://schemas.microsoft.com/office/drawing/2014/main" id="{7E76BED3-AD65-4798-A26C-F84A24BDFF95}"/>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7" name="Google Shape;1498;p51">
              <a:extLst>
                <a:ext uri="{FF2B5EF4-FFF2-40B4-BE49-F238E27FC236}">
                  <a16:creationId xmlns:a16="http://schemas.microsoft.com/office/drawing/2014/main" id="{4392EA36-B735-4E41-85F9-C1F431314006}"/>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8" name="Google Shape;1499;p51">
              <a:extLst>
                <a:ext uri="{FF2B5EF4-FFF2-40B4-BE49-F238E27FC236}">
                  <a16:creationId xmlns:a16="http://schemas.microsoft.com/office/drawing/2014/main" id="{31311C4D-D208-47AA-B202-C45A3565443A}"/>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9" name="Google Shape;1500;p51">
              <a:extLst>
                <a:ext uri="{FF2B5EF4-FFF2-40B4-BE49-F238E27FC236}">
                  <a16:creationId xmlns:a16="http://schemas.microsoft.com/office/drawing/2014/main" id="{CBC6F698-733E-47D1-9B73-3185B747B579}"/>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0" name="Google Shape;1501;p51">
              <a:extLst>
                <a:ext uri="{FF2B5EF4-FFF2-40B4-BE49-F238E27FC236}">
                  <a16:creationId xmlns:a16="http://schemas.microsoft.com/office/drawing/2014/main" id="{72D28AEC-FB80-4B17-B7F3-B2C227D61E3C}"/>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1" name="Google Shape;1502;p51">
              <a:extLst>
                <a:ext uri="{FF2B5EF4-FFF2-40B4-BE49-F238E27FC236}">
                  <a16:creationId xmlns:a16="http://schemas.microsoft.com/office/drawing/2014/main" id="{95E85F33-D83A-4215-94C3-32A9CE6C5708}"/>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2" name="Google Shape;1503;p51">
              <a:extLst>
                <a:ext uri="{FF2B5EF4-FFF2-40B4-BE49-F238E27FC236}">
                  <a16:creationId xmlns:a16="http://schemas.microsoft.com/office/drawing/2014/main" id="{F7255ABE-2CA1-42F1-AB91-C38FFCBF385F}"/>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3" name="Google Shape;1504;p51">
              <a:extLst>
                <a:ext uri="{FF2B5EF4-FFF2-40B4-BE49-F238E27FC236}">
                  <a16:creationId xmlns:a16="http://schemas.microsoft.com/office/drawing/2014/main" id="{5CA8629D-7349-4E0B-B1BF-30D1999DDD7B}"/>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4" name="Google Shape;1505;p51">
              <a:extLst>
                <a:ext uri="{FF2B5EF4-FFF2-40B4-BE49-F238E27FC236}">
                  <a16:creationId xmlns:a16="http://schemas.microsoft.com/office/drawing/2014/main" id="{A13E9862-3D53-456C-BE68-B2C525EC5CD5}"/>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5" name="Google Shape;1506;p51">
              <a:extLst>
                <a:ext uri="{FF2B5EF4-FFF2-40B4-BE49-F238E27FC236}">
                  <a16:creationId xmlns:a16="http://schemas.microsoft.com/office/drawing/2014/main" id="{96CAE1F1-5CDC-43EB-AE14-5F9E686C89D2}"/>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6" name="Google Shape;1507;p51">
              <a:extLst>
                <a:ext uri="{FF2B5EF4-FFF2-40B4-BE49-F238E27FC236}">
                  <a16:creationId xmlns:a16="http://schemas.microsoft.com/office/drawing/2014/main" id="{743BC47F-896E-4DEE-BBAC-490086F4885D}"/>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7" name="Google Shape;1508;p51">
              <a:extLst>
                <a:ext uri="{FF2B5EF4-FFF2-40B4-BE49-F238E27FC236}">
                  <a16:creationId xmlns:a16="http://schemas.microsoft.com/office/drawing/2014/main" id="{77D4F493-9D4E-4EBE-9CFF-75B7CB4F4470}"/>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8" name="Google Shape;1509;p51">
              <a:extLst>
                <a:ext uri="{FF2B5EF4-FFF2-40B4-BE49-F238E27FC236}">
                  <a16:creationId xmlns:a16="http://schemas.microsoft.com/office/drawing/2014/main" id="{AB83D19D-4445-4128-9609-AB331420893D}"/>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9" name="Google Shape;1510;p51">
              <a:extLst>
                <a:ext uri="{FF2B5EF4-FFF2-40B4-BE49-F238E27FC236}">
                  <a16:creationId xmlns:a16="http://schemas.microsoft.com/office/drawing/2014/main" id="{1370B3BA-26E6-4423-9D16-46D48ED3B032}"/>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0" name="Google Shape;1511;p51">
              <a:extLst>
                <a:ext uri="{FF2B5EF4-FFF2-40B4-BE49-F238E27FC236}">
                  <a16:creationId xmlns:a16="http://schemas.microsoft.com/office/drawing/2014/main" id="{16D0D0DD-611F-495A-9051-EA4CD00963CC}"/>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1" name="Google Shape;1512;p51">
              <a:extLst>
                <a:ext uri="{FF2B5EF4-FFF2-40B4-BE49-F238E27FC236}">
                  <a16:creationId xmlns:a16="http://schemas.microsoft.com/office/drawing/2014/main" id="{E6F4050D-4AC4-48E9-9EA9-54ADE6A7EF16}"/>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2" name="Google Shape;1513;p51">
              <a:extLst>
                <a:ext uri="{FF2B5EF4-FFF2-40B4-BE49-F238E27FC236}">
                  <a16:creationId xmlns:a16="http://schemas.microsoft.com/office/drawing/2014/main" id="{7FDFB278-AE36-4D8D-A02B-23E4A4FBBDC7}"/>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914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A1AE911-468B-4594-BC44-F368578AB2DC}"/>
              </a:ext>
            </a:extLst>
          </p:cNvPr>
          <p:cNvGrpSpPr/>
          <p:nvPr/>
        </p:nvGrpSpPr>
        <p:grpSpPr>
          <a:xfrm>
            <a:off x="872822" y="1133132"/>
            <a:ext cx="7683349" cy="1403638"/>
            <a:chOff x="872822" y="1133132"/>
            <a:chExt cx="7683349" cy="1403638"/>
          </a:xfrm>
        </p:grpSpPr>
        <p:sp>
          <p:nvSpPr>
            <p:cNvPr id="40" name="Rectangle: Rounded Corners 39">
              <a:extLst>
                <a:ext uri="{FF2B5EF4-FFF2-40B4-BE49-F238E27FC236}">
                  <a16:creationId xmlns:a16="http://schemas.microsoft.com/office/drawing/2014/main" id="{7D4649A5-211A-41C9-A8B3-FE9ABBD83ECB}"/>
                </a:ext>
              </a:extLst>
            </p:cNvPr>
            <p:cNvSpPr/>
            <p:nvPr/>
          </p:nvSpPr>
          <p:spPr>
            <a:xfrm>
              <a:off x="872822" y="1133132"/>
              <a:ext cx="7683349" cy="14036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75000"/>
                    </a:schemeClr>
                  </a:solidFill>
                </a:rPr>
                <a:t>            </a:t>
              </a:r>
              <a:r>
                <a:rPr lang="en-US" sz="2400" dirty="0" err="1">
                  <a:solidFill>
                    <a:schemeClr val="tx2">
                      <a:lumMod val="75000"/>
                    </a:schemeClr>
                  </a:solidFill>
                </a:rPr>
                <a:t>Hãy</a:t>
              </a:r>
              <a:r>
                <a:rPr lang="en-US" sz="2400" dirty="0">
                  <a:solidFill>
                    <a:schemeClr val="tx2">
                      <a:lumMod val="75000"/>
                    </a:schemeClr>
                  </a:solidFill>
                </a:rPr>
                <a:t> </a:t>
              </a:r>
              <a:r>
                <a:rPr lang="en-US" sz="2400" dirty="0" err="1">
                  <a:solidFill>
                    <a:schemeClr val="tx2">
                      <a:lumMod val="75000"/>
                    </a:schemeClr>
                  </a:solidFill>
                </a:rPr>
                <a:t>tính</a:t>
              </a:r>
              <a:r>
                <a:rPr lang="en-US" sz="2400" dirty="0">
                  <a:solidFill>
                    <a:schemeClr val="tx2">
                      <a:lumMod val="75000"/>
                    </a:schemeClr>
                  </a:solidFill>
                </a:rPr>
                <a:t> </a:t>
              </a:r>
              <a:r>
                <a:rPr lang="en-US" sz="2400" dirty="0" err="1">
                  <a:solidFill>
                    <a:schemeClr val="tx2">
                      <a:lumMod val="75000"/>
                    </a:schemeClr>
                  </a:solidFill>
                </a:rPr>
                <a:t>điện</a:t>
              </a:r>
              <a:r>
                <a:rPr lang="en-US" sz="2400" dirty="0">
                  <a:solidFill>
                    <a:schemeClr val="tx2">
                      <a:lumMod val="75000"/>
                    </a:schemeClr>
                  </a:solidFill>
                </a:rPr>
                <a:t> </a:t>
              </a:r>
              <a:r>
                <a:rPr lang="en-US" sz="2400" dirty="0" err="1">
                  <a:solidFill>
                    <a:schemeClr val="tx2">
                      <a:lumMod val="75000"/>
                    </a:schemeClr>
                  </a:solidFill>
                </a:rPr>
                <a:t>năng</a:t>
              </a:r>
              <a:r>
                <a:rPr lang="en-US" sz="2400" dirty="0">
                  <a:solidFill>
                    <a:schemeClr val="tx2">
                      <a:lumMod val="75000"/>
                    </a:schemeClr>
                  </a:solidFill>
                </a:rPr>
                <a:t> A </a:t>
              </a:r>
              <a:r>
                <a:rPr lang="en-US" sz="2400" dirty="0" err="1">
                  <a:solidFill>
                    <a:schemeClr val="tx2">
                      <a:lumMod val="75000"/>
                    </a:schemeClr>
                  </a:solidFill>
                </a:rPr>
                <a:t>của</a:t>
              </a:r>
              <a:r>
                <a:rPr lang="en-US" sz="2400" dirty="0">
                  <a:solidFill>
                    <a:schemeClr val="tx2">
                      <a:lumMod val="75000"/>
                    </a:schemeClr>
                  </a:solidFill>
                </a:rPr>
                <a:t> </a:t>
              </a:r>
              <a:r>
                <a:rPr lang="en-US" sz="2400" dirty="0" err="1">
                  <a:solidFill>
                    <a:schemeClr val="tx2">
                      <a:lumMod val="75000"/>
                    </a:schemeClr>
                  </a:solidFill>
                </a:rPr>
                <a:t>dòng</a:t>
              </a:r>
              <a:r>
                <a:rPr lang="en-US" sz="2400" dirty="0">
                  <a:solidFill>
                    <a:schemeClr val="tx2">
                      <a:lumMod val="75000"/>
                    </a:schemeClr>
                  </a:solidFill>
                </a:rPr>
                <a:t> </a:t>
              </a:r>
              <a:r>
                <a:rPr lang="en-US" sz="2400" dirty="0" err="1">
                  <a:solidFill>
                    <a:schemeClr val="tx2">
                      <a:lumMod val="75000"/>
                    </a:schemeClr>
                  </a:solidFill>
                </a:rPr>
                <a:t>điện</a:t>
              </a:r>
              <a:r>
                <a:rPr lang="en-US" sz="2400" dirty="0">
                  <a:solidFill>
                    <a:schemeClr val="tx2">
                      <a:lumMod val="75000"/>
                    </a:schemeClr>
                  </a:solidFill>
                </a:rPr>
                <a:t> </a:t>
              </a:r>
              <a:r>
                <a:rPr lang="en-US" sz="2400" dirty="0" err="1">
                  <a:solidFill>
                    <a:schemeClr val="tx2">
                      <a:lumMod val="75000"/>
                    </a:schemeClr>
                  </a:solidFill>
                </a:rPr>
                <a:t>chạy</a:t>
              </a:r>
              <a:r>
                <a:rPr lang="en-US" sz="2400" dirty="0">
                  <a:solidFill>
                    <a:schemeClr val="tx2">
                      <a:lumMod val="75000"/>
                    </a:schemeClr>
                  </a:solidFill>
                </a:rPr>
                <a:t> qua </a:t>
              </a:r>
            </a:p>
            <a:p>
              <a:pPr algn="ctr"/>
              <a:r>
                <a:rPr lang="en-US" sz="2400" dirty="0" err="1">
                  <a:solidFill>
                    <a:schemeClr val="tx2">
                      <a:lumMod val="75000"/>
                    </a:schemeClr>
                  </a:solidFill>
                </a:rPr>
                <a:t>dây</a:t>
              </a:r>
              <a:r>
                <a:rPr lang="en-US" sz="2400" dirty="0">
                  <a:solidFill>
                    <a:schemeClr val="tx2">
                      <a:lumMod val="75000"/>
                    </a:schemeClr>
                  </a:solidFill>
                </a:rPr>
                <a:t> </a:t>
              </a:r>
              <a:r>
                <a:rPr lang="en-US" sz="2400" dirty="0" err="1">
                  <a:solidFill>
                    <a:schemeClr val="tx2">
                      <a:lumMod val="75000"/>
                    </a:schemeClr>
                  </a:solidFill>
                </a:rPr>
                <a:t>điện</a:t>
              </a:r>
              <a:r>
                <a:rPr lang="en-US" sz="2400" dirty="0">
                  <a:solidFill>
                    <a:schemeClr val="tx2">
                      <a:lumMod val="75000"/>
                    </a:schemeClr>
                  </a:solidFill>
                </a:rPr>
                <a:t> </a:t>
              </a:r>
              <a:r>
                <a:rPr lang="en-US" sz="2400" dirty="0" err="1">
                  <a:solidFill>
                    <a:schemeClr val="tx2">
                      <a:lumMod val="75000"/>
                    </a:schemeClr>
                  </a:solidFill>
                </a:rPr>
                <a:t>trở</a:t>
              </a:r>
              <a:r>
                <a:rPr lang="en-US" sz="2400" dirty="0">
                  <a:solidFill>
                    <a:schemeClr val="tx2">
                      <a:lumMod val="75000"/>
                    </a:schemeClr>
                  </a:solidFill>
                </a:rPr>
                <a:t> </a:t>
              </a:r>
              <a:r>
                <a:rPr lang="en-US" sz="2400" dirty="0" err="1">
                  <a:solidFill>
                    <a:schemeClr val="tx2">
                      <a:lumMod val="75000"/>
                    </a:schemeClr>
                  </a:solidFill>
                </a:rPr>
                <a:t>trong</a:t>
              </a:r>
              <a:r>
                <a:rPr lang="en-US" sz="2400" dirty="0">
                  <a:solidFill>
                    <a:schemeClr val="tx2">
                      <a:lumMod val="75000"/>
                    </a:schemeClr>
                  </a:solidFill>
                </a:rPr>
                <a:t> </a:t>
              </a:r>
              <a:r>
                <a:rPr lang="en-US" sz="2400" dirty="0" err="1">
                  <a:solidFill>
                    <a:schemeClr val="tx2">
                      <a:lumMod val="75000"/>
                    </a:schemeClr>
                  </a:solidFill>
                </a:rPr>
                <a:t>thời</a:t>
              </a:r>
              <a:r>
                <a:rPr lang="en-US" sz="2400" dirty="0">
                  <a:solidFill>
                    <a:schemeClr val="tx2">
                      <a:lumMod val="75000"/>
                    </a:schemeClr>
                  </a:solidFill>
                </a:rPr>
                <a:t> </a:t>
              </a:r>
              <a:r>
                <a:rPr lang="en-US" sz="2400" dirty="0" err="1">
                  <a:solidFill>
                    <a:schemeClr val="tx2">
                      <a:lumMod val="75000"/>
                    </a:schemeClr>
                  </a:solidFill>
                </a:rPr>
                <a:t>gian</a:t>
              </a:r>
              <a:r>
                <a:rPr lang="en-US" sz="2400" dirty="0">
                  <a:solidFill>
                    <a:schemeClr val="tx2">
                      <a:lumMod val="75000"/>
                    </a:schemeClr>
                  </a:solidFill>
                </a:rPr>
                <a:t> </a:t>
              </a:r>
              <a:r>
                <a:rPr lang="en-US" sz="2400" dirty="0" err="1">
                  <a:solidFill>
                    <a:schemeClr val="tx2">
                      <a:lumMod val="75000"/>
                    </a:schemeClr>
                  </a:solidFill>
                </a:rPr>
                <a:t>trên</a:t>
              </a:r>
              <a:endParaRPr lang="en-US" sz="2400" dirty="0">
                <a:solidFill>
                  <a:schemeClr val="tx2">
                    <a:lumMod val="75000"/>
                  </a:schemeClr>
                </a:solidFill>
              </a:endParaRPr>
            </a:p>
          </p:txBody>
        </p:sp>
        <p:sp>
          <p:nvSpPr>
            <p:cNvPr id="42" name="Oval 41">
              <a:extLst>
                <a:ext uri="{FF2B5EF4-FFF2-40B4-BE49-F238E27FC236}">
                  <a16:creationId xmlns:a16="http://schemas.microsoft.com/office/drawing/2014/main" id="{387AC9E1-529B-425E-9DEC-CF8763431CEF}"/>
                </a:ext>
              </a:extLst>
            </p:cNvPr>
            <p:cNvSpPr/>
            <p:nvPr/>
          </p:nvSpPr>
          <p:spPr>
            <a:xfrm>
              <a:off x="987121" y="1400794"/>
              <a:ext cx="1074944" cy="892480"/>
            </a:xfrm>
            <a:prstGeom prst="ellipse">
              <a:avLst/>
            </a:prstGeom>
            <a:solidFill>
              <a:srgbClr val="F3ABA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75000"/>
                    </a:schemeClr>
                  </a:solidFill>
                  <a:latin typeface="+mj-lt"/>
                </a:rPr>
                <a:t>C1</a:t>
              </a:r>
            </a:p>
          </p:txBody>
        </p:sp>
      </p:grpSp>
      <p:grpSp>
        <p:nvGrpSpPr>
          <p:cNvPr id="19" name="Group 18">
            <a:extLst>
              <a:ext uri="{FF2B5EF4-FFF2-40B4-BE49-F238E27FC236}">
                <a16:creationId xmlns:a16="http://schemas.microsoft.com/office/drawing/2014/main" id="{62327588-C030-4EAA-965A-5292A8BA4327}"/>
              </a:ext>
            </a:extLst>
          </p:cNvPr>
          <p:cNvGrpSpPr/>
          <p:nvPr/>
        </p:nvGrpSpPr>
        <p:grpSpPr>
          <a:xfrm>
            <a:off x="5683945" y="2438381"/>
            <a:ext cx="3647291" cy="3819524"/>
            <a:chOff x="5229224" y="1695451"/>
            <a:chExt cx="3647291" cy="3819524"/>
          </a:xfrm>
        </p:grpSpPr>
        <p:pic>
          <p:nvPicPr>
            <p:cNvPr id="14" name="Picture 13">
              <a:extLst>
                <a:ext uri="{FF2B5EF4-FFF2-40B4-BE49-F238E27FC236}">
                  <a16:creationId xmlns:a16="http://schemas.microsoft.com/office/drawing/2014/main" id="{FC6AC813-62B9-4113-9259-22E407094073}"/>
                </a:ext>
              </a:extLst>
            </p:cNvPr>
            <p:cNvPicPr>
              <a:picLocks noChangeAspect="1"/>
            </p:cNvPicPr>
            <p:nvPr/>
          </p:nvPicPr>
          <p:blipFill rotWithShape="1">
            <a:blip r:embed="rId2">
              <a:clrChange>
                <a:clrFrom>
                  <a:srgbClr val="FFFFFF"/>
                </a:clrFrom>
                <a:clrTo>
                  <a:srgbClr val="FFFFFF">
                    <a:alpha val="0"/>
                  </a:srgbClr>
                </a:clrTo>
              </a:clrChange>
            </a:blip>
            <a:srcRect l="57292" t="22393" r="5208" b="7757"/>
            <a:stretch/>
          </p:blipFill>
          <p:spPr>
            <a:xfrm>
              <a:off x="5229224" y="1695451"/>
              <a:ext cx="3647291" cy="3819524"/>
            </a:xfrm>
            <a:custGeom>
              <a:avLst/>
              <a:gdLst>
                <a:gd name="connsiteX0" fmla="*/ 2714625 w 3647291"/>
                <a:gd name="connsiteY0" fmla="*/ 1409698 h 3819524"/>
                <a:gd name="connsiteX1" fmla="*/ 2714625 w 3647291"/>
                <a:gd name="connsiteY1" fmla="*/ 1765299 h 3819524"/>
                <a:gd name="connsiteX2" fmla="*/ 2959100 w 3647291"/>
                <a:gd name="connsiteY2" fmla="*/ 1765299 h 3819524"/>
                <a:gd name="connsiteX3" fmla="*/ 2959100 w 3647291"/>
                <a:gd name="connsiteY3" fmla="*/ 1409698 h 3819524"/>
                <a:gd name="connsiteX4" fmla="*/ 1292226 w 3647291"/>
                <a:gd name="connsiteY4" fmla="*/ 1241423 h 3819524"/>
                <a:gd name="connsiteX5" fmla="*/ 1292226 w 3647291"/>
                <a:gd name="connsiteY5" fmla="*/ 1473198 h 3819524"/>
                <a:gd name="connsiteX6" fmla="*/ 1450976 w 3647291"/>
                <a:gd name="connsiteY6" fmla="*/ 1473198 h 3819524"/>
                <a:gd name="connsiteX7" fmla="*/ 1450976 w 3647291"/>
                <a:gd name="connsiteY7" fmla="*/ 1241423 h 3819524"/>
                <a:gd name="connsiteX8" fmla="*/ 2260601 w 3647291"/>
                <a:gd name="connsiteY8" fmla="*/ 879473 h 3819524"/>
                <a:gd name="connsiteX9" fmla="*/ 2260601 w 3647291"/>
                <a:gd name="connsiteY9" fmla="*/ 1111248 h 3819524"/>
                <a:gd name="connsiteX10" fmla="*/ 2419351 w 3647291"/>
                <a:gd name="connsiteY10" fmla="*/ 1111248 h 3819524"/>
                <a:gd name="connsiteX11" fmla="*/ 2419351 w 3647291"/>
                <a:gd name="connsiteY11" fmla="*/ 879473 h 3819524"/>
                <a:gd name="connsiteX12" fmla="*/ 809626 w 3647291"/>
                <a:gd name="connsiteY12" fmla="*/ 69849 h 3819524"/>
                <a:gd name="connsiteX13" fmla="*/ 809626 w 3647291"/>
                <a:gd name="connsiteY13" fmla="*/ 361949 h 3819524"/>
                <a:gd name="connsiteX14" fmla="*/ 1254126 w 3647291"/>
                <a:gd name="connsiteY14" fmla="*/ 361949 h 3819524"/>
                <a:gd name="connsiteX15" fmla="*/ 1254126 w 3647291"/>
                <a:gd name="connsiteY15" fmla="*/ 69849 h 3819524"/>
                <a:gd name="connsiteX16" fmla="*/ 0 w 3647291"/>
                <a:gd name="connsiteY16" fmla="*/ 0 h 3819524"/>
                <a:gd name="connsiteX17" fmla="*/ 3647291 w 3647291"/>
                <a:gd name="connsiteY17" fmla="*/ 0 h 3819524"/>
                <a:gd name="connsiteX18" fmla="*/ 3647291 w 3647291"/>
                <a:gd name="connsiteY18" fmla="*/ 3819524 h 3819524"/>
                <a:gd name="connsiteX19" fmla="*/ 0 w 3647291"/>
                <a:gd name="connsiteY19" fmla="*/ 3819524 h 381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7291" h="3819524">
                  <a:moveTo>
                    <a:pt x="2714625" y="1409698"/>
                  </a:moveTo>
                  <a:lnTo>
                    <a:pt x="2714625" y="1765299"/>
                  </a:lnTo>
                  <a:lnTo>
                    <a:pt x="2959100" y="1765299"/>
                  </a:lnTo>
                  <a:lnTo>
                    <a:pt x="2959100" y="1409698"/>
                  </a:lnTo>
                  <a:close/>
                  <a:moveTo>
                    <a:pt x="1292226" y="1241423"/>
                  </a:moveTo>
                  <a:lnTo>
                    <a:pt x="1292226" y="1473198"/>
                  </a:lnTo>
                  <a:lnTo>
                    <a:pt x="1450976" y="1473198"/>
                  </a:lnTo>
                  <a:lnTo>
                    <a:pt x="1450976" y="1241423"/>
                  </a:lnTo>
                  <a:close/>
                  <a:moveTo>
                    <a:pt x="2260601" y="879473"/>
                  </a:moveTo>
                  <a:lnTo>
                    <a:pt x="2260601" y="1111248"/>
                  </a:lnTo>
                  <a:lnTo>
                    <a:pt x="2419351" y="1111248"/>
                  </a:lnTo>
                  <a:lnTo>
                    <a:pt x="2419351" y="879473"/>
                  </a:lnTo>
                  <a:close/>
                  <a:moveTo>
                    <a:pt x="809626" y="69849"/>
                  </a:moveTo>
                  <a:lnTo>
                    <a:pt x="809626" y="361949"/>
                  </a:lnTo>
                  <a:lnTo>
                    <a:pt x="1254126" y="361949"/>
                  </a:lnTo>
                  <a:lnTo>
                    <a:pt x="1254126" y="69849"/>
                  </a:lnTo>
                  <a:close/>
                  <a:moveTo>
                    <a:pt x="0" y="0"/>
                  </a:moveTo>
                  <a:lnTo>
                    <a:pt x="3647291" y="0"/>
                  </a:lnTo>
                  <a:lnTo>
                    <a:pt x="3647291" y="3819524"/>
                  </a:lnTo>
                  <a:lnTo>
                    <a:pt x="0" y="3819524"/>
                  </a:lnTo>
                  <a:close/>
                </a:path>
              </a:pathLst>
            </a:custGeom>
          </p:spPr>
        </p:pic>
        <p:sp>
          <p:nvSpPr>
            <p:cNvPr id="15" name="TextBox 14">
              <a:extLst>
                <a:ext uri="{FF2B5EF4-FFF2-40B4-BE49-F238E27FC236}">
                  <a16:creationId xmlns:a16="http://schemas.microsoft.com/office/drawing/2014/main" id="{EF25F44D-FB2B-4DBF-9F22-44975103BD9C}"/>
                </a:ext>
              </a:extLst>
            </p:cNvPr>
            <p:cNvSpPr txBox="1"/>
            <p:nvPr/>
          </p:nvSpPr>
          <p:spPr>
            <a:xfrm>
              <a:off x="6426200" y="2851150"/>
              <a:ext cx="335348" cy="369332"/>
            </a:xfrm>
            <a:prstGeom prst="rect">
              <a:avLst/>
            </a:prstGeom>
            <a:noFill/>
          </p:spPr>
          <p:txBody>
            <a:bodyPr wrap="none" rtlCol="0">
              <a:spAutoFit/>
            </a:bodyPr>
            <a:lstStyle/>
            <a:p>
              <a:r>
                <a:rPr lang="en-US" dirty="0">
                  <a:solidFill>
                    <a:schemeClr val="tx2">
                      <a:lumMod val="75000"/>
                    </a:schemeClr>
                  </a:solidFill>
                </a:rPr>
                <a:t>A</a:t>
              </a:r>
            </a:p>
          </p:txBody>
        </p:sp>
        <p:sp>
          <p:nvSpPr>
            <p:cNvPr id="16" name="TextBox 15">
              <a:extLst>
                <a:ext uri="{FF2B5EF4-FFF2-40B4-BE49-F238E27FC236}">
                  <a16:creationId xmlns:a16="http://schemas.microsoft.com/office/drawing/2014/main" id="{8F304614-B019-4E75-B23A-E0620E3DA5B7}"/>
                </a:ext>
              </a:extLst>
            </p:cNvPr>
            <p:cNvSpPr txBox="1"/>
            <p:nvPr/>
          </p:nvSpPr>
          <p:spPr>
            <a:xfrm>
              <a:off x="7404100" y="2494518"/>
              <a:ext cx="335348" cy="369332"/>
            </a:xfrm>
            <a:prstGeom prst="rect">
              <a:avLst/>
            </a:prstGeom>
            <a:noFill/>
          </p:spPr>
          <p:txBody>
            <a:bodyPr wrap="none" rtlCol="0">
              <a:spAutoFit/>
            </a:bodyPr>
            <a:lstStyle/>
            <a:p>
              <a:r>
                <a:rPr lang="en-US" dirty="0">
                  <a:solidFill>
                    <a:schemeClr val="tx2">
                      <a:lumMod val="75000"/>
                    </a:schemeClr>
                  </a:solidFill>
                </a:rPr>
                <a:t>V</a:t>
              </a:r>
            </a:p>
          </p:txBody>
        </p:sp>
        <p:sp>
          <p:nvSpPr>
            <p:cNvPr id="17" name="TextBox 16">
              <a:extLst>
                <a:ext uri="{FF2B5EF4-FFF2-40B4-BE49-F238E27FC236}">
                  <a16:creationId xmlns:a16="http://schemas.microsoft.com/office/drawing/2014/main" id="{A00B5DC0-56BA-456E-B2A5-521BADBE8736}"/>
                </a:ext>
              </a:extLst>
            </p:cNvPr>
            <p:cNvSpPr txBox="1"/>
            <p:nvPr/>
          </p:nvSpPr>
          <p:spPr>
            <a:xfrm>
              <a:off x="6100470" y="1778001"/>
              <a:ext cx="325730" cy="369332"/>
            </a:xfrm>
            <a:prstGeom prst="rect">
              <a:avLst/>
            </a:prstGeom>
            <a:noFill/>
          </p:spPr>
          <p:txBody>
            <a:bodyPr wrap="none" rtlCol="0">
              <a:spAutoFit/>
            </a:bodyPr>
            <a:lstStyle/>
            <a:p>
              <a:r>
                <a:rPr lang="en-US" dirty="0">
                  <a:solidFill>
                    <a:schemeClr val="tx2">
                      <a:lumMod val="75000"/>
                    </a:schemeClr>
                  </a:solidFill>
                </a:rPr>
                <a:t>K</a:t>
              </a:r>
            </a:p>
          </p:txBody>
        </p:sp>
        <p:sp>
          <p:nvSpPr>
            <p:cNvPr id="18" name="TextBox 17">
              <a:extLst>
                <a:ext uri="{FF2B5EF4-FFF2-40B4-BE49-F238E27FC236}">
                  <a16:creationId xmlns:a16="http://schemas.microsoft.com/office/drawing/2014/main" id="{0C01D3D6-3C3C-4B4A-8AA8-85F0E8A05A18}"/>
                </a:ext>
              </a:extLst>
            </p:cNvPr>
            <p:cNvSpPr txBox="1"/>
            <p:nvPr/>
          </p:nvSpPr>
          <p:spPr>
            <a:xfrm>
              <a:off x="7897520" y="3143251"/>
              <a:ext cx="402674" cy="369332"/>
            </a:xfrm>
            <a:prstGeom prst="rect">
              <a:avLst/>
            </a:prstGeom>
            <a:noFill/>
          </p:spPr>
          <p:txBody>
            <a:bodyPr wrap="none" rtlCol="0">
              <a:spAutoFit/>
            </a:bodyPr>
            <a:lstStyle/>
            <a:p>
              <a:r>
                <a:rPr lang="en-US" baseline="30000" dirty="0" err="1">
                  <a:solidFill>
                    <a:schemeClr val="tx2">
                      <a:lumMod val="75000"/>
                    </a:schemeClr>
                  </a:solidFill>
                </a:rPr>
                <a:t>o</a:t>
              </a:r>
              <a:r>
                <a:rPr lang="en-US" dirty="0" err="1">
                  <a:solidFill>
                    <a:schemeClr val="tx2">
                      <a:lumMod val="75000"/>
                    </a:schemeClr>
                  </a:solidFill>
                </a:rPr>
                <a:t>C</a:t>
              </a:r>
              <a:endParaRPr lang="en-US" baseline="30000" dirty="0">
                <a:solidFill>
                  <a:schemeClr val="tx2">
                    <a:lumMod val="75000"/>
                  </a:schemeClr>
                </a:solidFill>
              </a:endParaRPr>
            </a:p>
          </p:txBody>
        </p:sp>
      </p:grpSp>
      <p:sp>
        <p:nvSpPr>
          <p:cNvPr id="22" name="Freeform: Shape 21">
            <a:extLst>
              <a:ext uri="{FF2B5EF4-FFF2-40B4-BE49-F238E27FC236}">
                <a16:creationId xmlns:a16="http://schemas.microsoft.com/office/drawing/2014/main" id="{A1E5648D-D1C7-4082-88A7-7D94B78EE2EE}"/>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Atomic energy Free Icon">
            <a:extLst>
              <a:ext uri="{FF2B5EF4-FFF2-40B4-BE49-F238E27FC236}">
                <a16:creationId xmlns:a16="http://schemas.microsoft.com/office/drawing/2014/main" id="{281660E9-1A6F-47E5-AA04-AE14F5B8EBB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oogle Shape;1678;p51">
            <a:extLst>
              <a:ext uri="{FF2B5EF4-FFF2-40B4-BE49-F238E27FC236}">
                <a16:creationId xmlns:a16="http://schemas.microsoft.com/office/drawing/2014/main" id="{D9DBFF1F-883D-4476-B157-12548C2A7D2C}"/>
              </a:ext>
            </a:extLst>
          </p:cNvPr>
          <p:cNvGrpSpPr/>
          <p:nvPr/>
        </p:nvGrpSpPr>
        <p:grpSpPr>
          <a:xfrm>
            <a:off x="8152626" y="-525396"/>
            <a:ext cx="1389869" cy="1325563"/>
            <a:chOff x="6457443" y="664620"/>
            <a:chExt cx="1075321" cy="1025568"/>
          </a:xfrm>
        </p:grpSpPr>
        <p:sp>
          <p:nvSpPr>
            <p:cNvPr id="25" name="Google Shape;1679;p51">
              <a:extLst>
                <a:ext uri="{FF2B5EF4-FFF2-40B4-BE49-F238E27FC236}">
                  <a16:creationId xmlns:a16="http://schemas.microsoft.com/office/drawing/2014/main" id="{1804A7FA-9815-4AC3-B11C-83CBAFAB9556}"/>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680;p51">
              <a:extLst>
                <a:ext uri="{FF2B5EF4-FFF2-40B4-BE49-F238E27FC236}">
                  <a16:creationId xmlns:a16="http://schemas.microsoft.com/office/drawing/2014/main" id="{080A0D8E-B8EF-4C39-8204-428CCA572171}"/>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681;p51">
              <a:extLst>
                <a:ext uri="{FF2B5EF4-FFF2-40B4-BE49-F238E27FC236}">
                  <a16:creationId xmlns:a16="http://schemas.microsoft.com/office/drawing/2014/main" id="{12110879-0888-401A-8696-15CCADCA436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682;p51">
              <a:extLst>
                <a:ext uri="{FF2B5EF4-FFF2-40B4-BE49-F238E27FC236}">
                  <a16:creationId xmlns:a16="http://schemas.microsoft.com/office/drawing/2014/main" id="{B21FE3DB-3CF1-498D-B33C-6C39E9AFCA47}"/>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683;p51">
              <a:extLst>
                <a:ext uri="{FF2B5EF4-FFF2-40B4-BE49-F238E27FC236}">
                  <a16:creationId xmlns:a16="http://schemas.microsoft.com/office/drawing/2014/main" id="{047C6264-2331-4FFC-828C-2AF48C1A5D71}"/>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684;p51">
              <a:extLst>
                <a:ext uri="{FF2B5EF4-FFF2-40B4-BE49-F238E27FC236}">
                  <a16:creationId xmlns:a16="http://schemas.microsoft.com/office/drawing/2014/main" id="{337A7E5F-498B-4F5A-8CFD-743B8C6BA929}"/>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685;p51">
              <a:extLst>
                <a:ext uri="{FF2B5EF4-FFF2-40B4-BE49-F238E27FC236}">
                  <a16:creationId xmlns:a16="http://schemas.microsoft.com/office/drawing/2014/main" id="{5F490005-F409-4215-A089-66CA717E108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686;p51">
              <a:extLst>
                <a:ext uri="{FF2B5EF4-FFF2-40B4-BE49-F238E27FC236}">
                  <a16:creationId xmlns:a16="http://schemas.microsoft.com/office/drawing/2014/main" id="{90873E7B-106C-4381-AC33-55A5B0AEAB2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687;p51">
              <a:extLst>
                <a:ext uri="{FF2B5EF4-FFF2-40B4-BE49-F238E27FC236}">
                  <a16:creationId xmlns:a16="http://schemas.microsoft.com/office/drawing/2014/main" id="{C5F4EB44-037B-4BD7-B008-6471B6A84CDF}"/>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688;p51">
              <a:extLst>
                <a:ext uri="{FF2B5EF4-FFF2-40B4-BE49-F238E27FC236}">
                  <a16:creationId xmlns:a16="http://schemas.microsoft.com/office/drawing/2014/main" id="{8A4F5431-66DC-49F0-BFA1-4FA70C1B29A7}"/>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689;p51">
              <a:extLst>
                <a:ext uri="{FF2B5EF4-FFF2-40B4-BE49-F238E27FC236}">
                  <a16:creationId xmlns:a16="http://schemas.microsoft.com/office/drawing/2014/main" id="{C34BE978-8A6B-4A66-9FCF-7AD5B4496CDA}"/>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690;p51">
              <a:extLst>
                <a:ext uri="{FF2B5EF4-FFF2-40B4-BE49-F238E27FC236}">
                  <a16:creationId xmlns:a16="http://schemas.microsoft.com/office/drawing/2014/main" id="{1236BE67-971D-42AE-939E-A11B4934E8F9}"/>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691;p51">
              <a:extLst>
                <a:ext uri="{FF2B5EF4-FFF2-40B4-BE49-F238E27FC236}">
                  <a16:creationId xmlns:a16="http://schemas.microsoft.com/office/drawing/2014/main" id="{BE0FD440-88D0-447B-A29A-C0A20913A0FA}"/>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692;p51">
              <a:extLst>
                <a:ext uri="{FF2B5EF4-FFF2-40B4-BE49-F238E27FC236}">
                  <a16:creationId xmlns:a16="http://schemas.microsoft.com/office/drawing/2014/main" id="{E0B32868-7D4A-4C8C-AF5D-DC7EF983EB63}"/>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39" name="Rectangle: Rounded Corners 38">
            <a:extLst>
              <a:ext uri="{FF2B5EF4-FFF2-40B4-BE49-F238E27FC236}">
                <a16:creationId xmlns:a16="http://schemas.microsoft.com/office/drawing/2014/main" id="{A816412B-DDBB-435A-B9FB-788DBF71B34B}"/>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Xử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lý</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kết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quả</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của</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nghiệm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kiểm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tra</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FE713642-2BE3-46A4-A31F-AB6458C577D7}"/>
              </a:ext>
            </a:extLst>
          </p:cNvPr>
          <p:cNvSpPr/>
          <p:nvPr/>
        </p:nvSpPr>
        <p:spPr>
          <a:xfrm>
            <a:off x="6577610" y="6180674"/>
            <a:ext cx="2296564" cy="3406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2">
                    <a:lumMod val="75000"/>
                  </a:schemeClr>
                </a:solidFill>
              </a:rPr>
              <a:t>Hình</a:t>
            </a:r>
            <a:r>
              <a:rPr lang="en-US" dirty="0">
                <a:solidFill>
                  <a:schemeClr val="tx2">
                    <a:lumMod val="75000"/>
                  </a:schemeClr>
                </a:solidFill>
              </a:rPr>
              <a:t> 16.1</a:t>
            </a:r>
          </a:p>
        </p:txBody>
      </p:sp>
      <p:sp>
        <p:nvSpPr>
          <p:cNvPr id="45" name="TextBox 44">
            <a:extLst>
              <a:ext uri="{FF2B5EF4-FFF2-40B4-BE49-F238E27FC236}">
                <a16:creationId xmlns:a16="http://schemas.microsoft.com/office/drawing/2014/main" id="{54B02246-F652-433E-8D52-66FC5E6BB36F}"/>
              </a:ext>
            </a:extLst>
          </p:cNvPr>
          <p:cNvSpPr txBox="1"/>
          <p:nvPr/>
        </p:nvSpPr>
        <p:spPr>
          <a:xfrm>
            <a:off x="521628" y="3166516"/>
            <a:ext cx="4860328" cy="3194721"/>
          </a:xfrm>
          <a:prstGeom prst="rect">
            <a:avLst/>
          </a:prstGeom>
          <a:noFill/>
        </p:spPr>
        <p:txBody>
          <a:bodyPr wrap="square">
            <a:spAutoFit/>
          </a:bodyPr>
          <a:lstStyle/>
          <a:p>
            <a:pPr algn="just">
              <a:lnSpc>
                <a:spcPct val="120000"/>
              </a:lnSpc>
            </a:pPr>
            <a:r>
              <a:rPr lang="en-US" sz="2400" b="0" i="0" dirty="0" err="1">
                <a:effectLst/>
              </a:rPr>
              <a:t>Công</a:t>
            </a:r>
            <a:r>
              <a:rPr lang="en-US" sz="2400" b="0" i="0" dirty="0">
                <a:effectLst/>
              </a:rPr>
              <a:t> </a:t>
            </a:r>
            <a:r>
              <a:rPr lang="en-US" sz="2400" b="0" i="0" dirty="0" err="1">
                <a:effectLst/>
              </a:rPr>
              <a:t>suất</a:t>
            </a:r>
            <a:r>
              <a:rPr lang="en-US" sz="2400" b="0" i="0" dirty="0">
                <a:effectLst/>
              </a:rPr>
              <a:t> </a:t>
            </a:r>
            <a:r>
              <a:rPr lang="en-US" sz="2400" b="0" i="0" dirty="0" err="1">
                <a:effectLst/>
              </a:rPr>
              <a:t>nhiệt</a:t>
            </a:r>
            <a:r>
              <a:rPr lang="en-US" sz="2400" b="0" i="0" dirty="0">
                <a:effectLst/>
              </a:rPr>
              <a:t> </a:t>
            </a:r>
            <a:r>
              <a:rPr lang="en-US" sz="2400" b="0" i="0" dirty="0" err="1">
                <a:effectLst/>
              </a:rPr>
              <a:t>tỏa</a:t>
            </a:r>
            <a:r>
              <a:rPr lang="en-US" sz="2400" b="0" i="0" dirty="0">
                <a:effectLst/>
              </a:rPr>
              <a:t> ra </a:t>
            </a:r>
            <a:r>
              <a:rPr lang="en-US" sz="2400" b="0" i="0" dirty="0" err="1">
                <a:effectLst/>
              </a:rPr>
              <a:t>trên</a:t>
            </a:r>
            <a:r>
              <a:rPr lang="en-US" sz="2400" b="0" i="0" dirty="0">
                <a:effectLst/>
              </a:rPr>
              <a:t> </a:t>
            </a:r>
            <a:r>
              <a:rPr lang="en-US" sz="2400" b="0" i="0" dirty="0" err="1">
                <a:effectLst/>
              </a:rPr>
              <a:t>sợi</a:t>
            </a:r>
            <a:r>
              <a:rPr lang="en-US" sz="2400" b="0" i="0" dirty="0">
                <a:effectLst/>
              </a:rPr>
              <a:t> </a:t>
            </a:r>
            <a:r>
              <a:rPr lang="en-US" sz="2400" b="0" i="0" dirty="0" err="1">
                <a:effectLst/>
              </a:rPr>
              <a:t>dây</a:t>
            </a:r>
            <a:r>
              <a:rPr lang="en-US" sz="2400" b="0" i="0" dirty="0">
                <a:effectLst/>
              </a:rPr>
              <a:t> </a:t>
            </a:r>
            <a:r>
              <a:rPr lang="en-US" sz="2400" b="0" i="0" dirty="0" err="1">
                <a:effectLst/>
              </a:rPr>
              <a:t>có</a:t>
            </a:r>
            <a:r>
              <a:rPr lang="en-US" sz="2400" b="0" i="0" dirty="0">
                <a:effectLst/>
              </a:rPr>
              <a:t> </a:t>
            </a:r>
            <a:r>
              <a:rPr lang="en-US" sz="2400" b="0" i="0" dirty="0" err="1">
                <a:effectLst/>
              </a:rPr>
              <a:t>điện</a:t>
            </a:r>
            <a:r>
              <a:rPr lang="en-US" sz="2400" b="0" i="0" dirty="0">
                <a:effectLst/>
              </a:rPr>
              <a:t> </a:t>
            </a:r>
            <a:r>
              <a:rPr lang="en-US" sz="2400" b="0" i="0" dirty="0" err="1">
                <a:effectLst/>
              </a:rPr>
              <a:t>trở</a:t>
            </a:r>
            <a:r>
              <a:rPr lang="en-US" sz="2400" b="0" i="0" dirty="0">
                <a:effectLst/>
              </a:rPr>
              <a:t> R = 5</a:t>
            </a:r>
            <a:r>
              <a:rPr lang="el-GR" sz="2400" b="0" i="0" dirty="0">
                <a:effectLst/>
              </a:rPr>
              <a:t>Ω </a:t>
            </a:r>
            <a:r>
              <a:rPr lang="en-US" sz="2400" b="0" i="0" dirty="0" err="1">
                <a:effectLst/>
              </a:rPr>
              <a:t>là</a:t>
            </a:r>
            <a:r>
              <a:rPr lang="en-US" sz="2400" b="0" i="0" dirty="0">
                <a:effectLst/>
              </a:rPr>
              <a:t>:</a:t>
            </a:r>
          </a:p>
          <a:p>
            <a:pPr algn="just">
              <a:lnSpc>
                <a:spcPct val="120000"/>
              </a:lnSpc>
            </a:pPr>
            <a:r>
              <a:rPr lang="en-US" sz="2400" b="0" i="0" dirty="0">
                <a:effectLst/>
              </a:rPr>
              <a:t>P</a:t>
            </a:r>
            <a:r>
              <a:rPr lang="en-US" sz="2400" b="0" i="0" baseline="-25000" dirty="0">
                <a:effectLst/>
              </a:rPr>
              <a:t>R</a:t>
            </a:r>
            <a:r>
              <a:rPr lang="en-US" sz="2400" b="0" i="0" dirty="0">
                <a:effectLst/>
              </a:rPr>
              <a:t> = I</a:t>
            </a:r>
            <a:r>
              <a:rPr lang="en-US" sz="2400" b="0" i="0" baseline="30000" dirty="0">
                <a:effectLst/>
              </a:rPr>
              <a:t>2</a:t>
            </a:r>
            <a:r>
              <a:rPr lang="en-US" sz="2400" b="0" i="0" dirty="0">
                <a:effectLst/>
              </a:rPr>
              <a:t>.R = 2,4</a:t>
            </a:r>
            <a:r>
              <a:rPr lang="en-US" sz="2400" b="0" i="0" baseline="30000" dirty="0">
                <a:effectLst/>
              </a:rPr>
              <a:t>2</a:t>
            </a:r>
            <a:r>
              <a:rPr lang="en-US" sz="2400" b="0" i="0" dirty="0">
                <a:effectLst/>
              </a:rPr>
              <a:t>.5 = 28,8 W</a:t>
            </a:r>
          </a:p>
          <a:p>
            <a:pPr algn="just">
              <a:lnSpc>
                <a:spcPct val="120000"/>
              </a:lnSpc>
            </a:pPr>
            <a:r>
              <a:rPr lang="en-US" sz="2400" b="0" i="0" dirty="0" err="1">
                <a:effectLst/>
              </a:rPr>
              <a:t>Điện</a:t>
            </a:r>
            <a:r>
              <a:rPr lang="en-US" sz="2400" b="0" i="0" dirty="0">
                <a:effectLst/>
              </a:rPr>
              <a:t> </a:t>
            </a:r>
            <a:r>
              <a:rPr lang="en-US" sz="2400" b="0" i="0" dirty="0" err="1">
                <a:effectLst/>
              </a:rPr>
              <a:t>năng</a:t>
            </a:r>
            <a:r>
              <a:rPr lang="en-US" sz="2400" b="0" i="0" dirty="0">
                <a:effectLst/>
              </a:rPr>
              <a:t> A </a:t>
            </a:r>
            <a:r>
              <a:rPr lang="en-US" sz="2400" b="0" i="0" dirty="0" err="1">
                <a:effectLst/>
              </a:rPr>
              <a:t>của</a:t>
            </a:r>
            <a:r>
              <a:rPr lang="en-US" sz="2400" b="0" i="0" dirty="0">
                <a:effectLst/>
              </a:rPr>
              <a:t> </a:t>
            </a:r>
            <a:r>
              <a:rPr lang="en-US" sz="2400" b="0" i="0" dirty="0" err="1">
                <a:effectLst/>
              </a:rPr>
              <a:t>dòng</a:t>
            </a:r>
            <a:r>
              <a:rPr lang="en-US" sz="2400" b="0" i="0" dirty="0">
                <a:effectLst/>
              </a:rPr>
              <a:t> </a:t>
            </a:r>
            <a:r>
              <a:rPr lang="en-US" sz="2400" b="0" i="0" dirty="0" err="1">
                <a:effectLst/>
              </a:rPr>
              <a:t>điện</a:t>
            </a:r>
            <a:r>
              <a:rPr lang="en-US" sz="2400" b="0" i="0" dirty="0">
                <a:effectLst/>
              </a:rPr>
              <a:t> </a:t>
            </a:r>
            <a:r>
              <a:rPr lang="en-US" sz="2400" b="0" i="0" dirty="0" err="1">
                <a:effectLst/>
              </a:rPr>
              <a:t>chạy</a:t>
            </a:r>
            <a:r>
              <a:rPr lang="en-US" sz="2400" b="0" i="0" dirty="0">
                <a:effectLst/>
              </a:rPr>
              <a:t> qua </a:t>
            </a:r>
            <a:r>
              <a:rPr lang="en-US" sz="2400" b="0" i="0" dirty="0" err="1">
                <a:effectLst/>
              </a:rPr>
              <a:t>dây</a:t>
            </a:r>
            <a:r>
              <a:rPr lang="en-US" sz="2400" b="0" i="0" dirty="0">
                <a:effectLst/>
              </a:rPr>
              <a:t> </a:t>
            </a:r>
            <a:r>
              <a:rPr lang="en-US" sz="2400" b="0" i="0" dirty="0" err="1">
                <a:effectLst/>
              </a:rPr>
              <a:t>điện</a:t>
            </a:r>
            <a:r>
              <a:rPr lang="en-US" sz="2400" b="0" i="0" dirty="0">
                <a:effectLst/>
              </a:rPr>
              <a:t> </a:t>
            </a:r>
            <a:r>
              <a:rPr lang="en-US" sz="2400" b="0" i="0" dirty="0" err="1">
                <a:effectLst/>
              </a:rPr>
              <a:t>trở</a:t>
            </a:r>
            <a:r>
              <a:rPr lang="en-US" sz="2400" b="0" i="0" dirty="0">
                <a:effectLst/>
              </a:rPr>
              <a:t> </a:t>
            </a:r>
            <a:r>
              <a:rPr lang="en-US" sz="2400" b="0" i="0" dirty="0" err="1">
                <a:effectLst/>
              </a:rPr>
              <a:t>trong</a:t>
            </a:r>
            <a:r>
              <a:rPr lang="en-US" sz="2400" b="0" i="0" dirty="0">
                <a:effectLst/>
              </a:rPr>
              <a:t> </a:t>
            </a:r>
            <a:r>
              <a:rPr lang="en-US" sz="2400" b="0" i="0" dirty="0" err="1">
                <a:effectLst/>
              </a:rPr>
              <a:t>thời</a:t>
            </a:r>
            <a:r>
              <a:rPr lang="en-US" sz="2400" b="0" i="0" dirty="0">
                <a:effectLst/>
              </a:rPr>
              <a:t> </a:t>
            </a:r>
            <a:r>
              <a:rPr lang="en-US" sz="2400" b="0" i="0" dirty="0" err="1">
                <a:effectLst/>
              </a:rPr>
              <a:t>gian</a:t>
            </a:r>
            <a:r>
              <a:rPr lang="en-US" sz="2400" b="0" i="0" dirty="0">
                <a:effectLst/>
              </a:rPr>
              <a:t> 300s </a:t>
            </a:r>
            <a:r>
              <a:rPr lang="en-US" sz="2400" b="0" i="0" dirty="0" err="1">
                <a:effectLst/>
              </a:rPr>
              <a:t>là</a:t>
            </a:r>
            <a:r>
              <a:rPr lang="en-US" sz="2400" b="0" i="0" dirty="0">
                <a:effectLst/>
              </a:rPr>
              <a:t>:</a:t>
            </a:r>
          </a:p>
          <a:p>
            <a:pPr algn="just">
              <a:lnSpc>
                <a:spcPct val="120000"/>
              </a:lnSpc>
            </a:pPr>
            <a:r>
              <a:rPr lang="en-US" sz="2400" b="0" i="0" dirty="0">
                <a:effectLst/>
              </a:rPr>
              <a:t>A = P</a:t>
            </a:r>
            <a:r>
              <a:rPr lang="en-US" sz="2400" b="0" i="0" baseline="-25000" dirty="0">
                <a:effectLst/>
              </a:rPr>
              <a:t>R</a:t>
            </a:r>
            <a:r>
              <a:rPr lang="en-US" sz="2400" b="0" i="0" dirty="0">
                <a:effectLst/>
              </a:rPr>
              <a:t>.t = 28,8.300 = 8640J.</a:t>
            </a:r>
          </a:p>
        </p:txBody>
      </p:sp>
    </p:spTree>
    <p:extLst>
      <p:ext uri="{BB962C8B-B14F-4D97-AF65-F5344CB8AC3E}">
        <p14:creationId xmlns:p14="http://schemas.microsoft.com/office/powerpoint/2010/main" val="18305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A1AE911-468B-4594-BC44-F368578AB2DC}"/>
              </a:ext>
            </a:extLst>
          </p:cNvPr>
          <p:cNvGrpSpPr/>
          <p:nvPr/>
        </p:nvGrpSpPr>
        <p:grpSpPr>
          <a:xfrm>
            <a:off x="872822" y="1133132"/>
            <a:ext cx="7398357" cy="1403638"/>
            <a:chOff x="872822" y="1133132"/>
            <a:chExt cx="7398357" cy="1403638"/>
          </a:xfrm>
        </p:grpSpPr>
        <p:sp>
          <p:nvSpPr>
            <p:cNvPr id="40" name="Rectangle: Rounded Corners 39">
              <a:extLst>
                <a:ext uri="{FF2B5EF4-FFF2-40B4-BE49-F238E27FC236}">
                  <a16:creationId xmlns:a16="http://schemas.microsoft.com/office/drawing/2014/main" id="{7D4649A5-211A-41C9-A8B3-FE9ABBD83ECB}"/>
                </a:ext>
              </a:extLst>
            </p:cNvPr>
            <p:cNvSpPr/>
            <p:nvPr/>
          </p:nvSpPr>
          <p:spPr>
            <a:xfrm>
              <a:off x="872822" y="1133132"/>
              <a:ext cx="7398357" cy="14036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75000"/>
                    </a:schemeClr>
                  </a:solidFill>
                </a:rPr>
                <a:t>            </a:t>
              </a:r>
              <a:r>
                <a:rPr lang="en-US" sz="2400" dirty="0" err="1">
                  <a:solidFill>
                    <a:schemeClr val="tx2">
                      <a:lumMod val="75000"/>
                    </a:schemeClr>
                  </a:solidFill>
                </a:rPr>
                <a:t>Hãy</a:t>
              </a:r>
              <a:r>
                <a:rPr lang="en-US" sz="2400" dirty="0">
                  <a:solidFill>
                    <a:schemeClr val="tx2">
                      <a:lumMod val="75000"/>
                    </a:schemeClr>
                  </a:solidFill>
                </a:rPr>
                <a:t> </a:t>
              </a:r>
              <a:r>
                <a:rPr lang="en-US" sz="2400" dirty="0" err="1">
                  <a:solidFill>
                    <a:schemeClr val="tx2">
                      <a:lumMod val="75000"/>
                    </a:schemeClr>
                  </a:solidFill>
                </a:rPr>
                <a:t>tính</a:t>
              </a:r>
              <a:r>
                <a:rPr lang="en-US" sz="2400" dirty="0">
                  <a:solidFill>
                    <a:schemeClr val="tx2">
                      <a:lumMod val="75000"/>
                    </a:schemeClr>
                  </a:solidFill>
                </a:rPr>
                <a:t> </a:t>
              </a:r>
              <a:r>
                <a:rPr lang="en-US" sz="2400" dirty="0" err="1">
                  <a:solidFill>
                    <a:schemeClr val="tx2">
                      <a:lumMod val="75000"/>
                    </a:schemeClr>
                  </a:solidFill>
                </a:rPr>
                <a:t>nhiệt</a:t>
              </a:r>
              <a:r>
                <a:rPr lang="en-US" sz="2400" dirty="0">
                  <a:solidFill>
                    <a:schemeClr val="tx2">
                      <a:lumMod val="75000"/>
                    </a:schemeClr>
                  </a:solidFill>
                </a:rPr>
                <a:t> </a:t>
              </a:r>
              <a:r>
                <a:rPr lang="en-US" sz="2400" dirty="0" err="1">
                  <a:solidFill>
                    <a:schemeClr val="tx2">
                      <a:lumMod val="75000"/>
                    </a:schemeClr>
                  </a:solidFill>
                </a:rPr>
                <a:t>lượng</a:t>
              </a:r>
              <a:r>
                <a:rPr lang="en-US" sz="2400" dirty="0">
                  <a:solidFill>
                    <a:schemeClr val="tx2">
                      <a:lumMod val="75000"/>
                    </a:schemeClr>
                  </a:solidFill>
                </a:rPr>
                <a:t> Q </a:t>
              </a:r>
              <a:r>
                <a:rPr lang="en-US" sz="2400" dirty="0" err="1">
                  <a:solidFill>
                    <a:schemeClr val="tx2">
                      <a:lumMod val="75000"/>
                    </a:schemeClr>
                  </a:solidFill>
                </a:rPr>
                <a:t>mà</a:t>
              </a:r>
              <a:r>
                <a:rPr lang="en-US" sz="2400" dirty="0">
                  <a:solidFill>
                    <a:schemeClr val="tx2">
                      <a:lumMod val="75000"/>
                    </a:schemeClr>
                  </a:solidFill>
                </a:rPr>
                <a:t> </a:t>
              </a:r>
              <a:r>
                <a:rPr lang="en-US" sz="2400" dirty="0" err="1">
                  <a:solidFill>
                    <a:schemeClr val="tx2">
                      <a:lumMod val="75000"/>
                    </a:schemeClr>
                  </a:solidFill>
                </a:rPr>
                <a:t>nước</a:t>
              </a:r>
              <a:r>
                <a:rPr lang="en-US" sz="2400" dirty="0">
                  <a:solidFill>
                    <a:schemeClr val="tx2">
                      <a:lumMod val="75000"/>
                    </a:schemeClr>
                  </a:solidFill>
                </a:rPr>
                <a:t> </a:t>
              </a:r>
              <a:r>
                <a:rPr lang="en-US" sz="2400" dirty="0" err="1">
                  <a:solidFill>
                    <a:schemeClr val="tx2">
                      <a:lumMod val="75000"/>
                    </a:schemeClr>
                  </a:solidFill>
                </a:rPr>
                <a:t>và</a:t>
              </a:r>
              <a:r>
                <a:rPr lang="en-US" sz="2400" dirty="0">
                  <a:solidFill>
                    <a:schemeClr val="tx2">
                      <a:lumMod val="75000"/>
                    </a:schemeClr>
                  </a:solidFill>
                </a:rPr>
                <a:t> </a:t>
              </a:r>
              <a:r>
                <a:rPr lang="en-US" sz="2400" dirty="0" err="1">
                  <a:solidFill>
                    <a:schemeClr val="tx2">
                      <a:lumMod val="75000"/>
                    </a:schemeClr>
                  </a:solidFill>
                </a:rPr>
                <a:t>bình</a:t>
              </a:r>
              <a:r>
                <a:rPr lang="en-US" sz="2400" dirty="0">
                  <a:solidFill>
                    <a:schemeClr val="tx2">
                      <a:lumMod val="75000"/>
                    </a:schemeClr>
                  </a:solidFill>
                </a:rPr>
                <a:t> </a:t>
              </a:r>
              <a:r>
                <a:rPr lang="en-US" sz="2400" dirty="0" err="1">
                  <a:solidFill>
                    <a:schemeClr val="tx2">
                      <a:lumMod val="75000"/>
                    </a:schemeClr>
                  </a:solidFill>
                </a:rPr>
                <a:t>nhôm</a:t>
              </a:r>
              <a:r>
                <a:rPr lang="en-US" sz="2400" dirty="0">
                  <a:solidFill>
                    <a:schemeClr val="tx2">
                      <a:lumMod val="75000"/>
                    </a:schemeClr>
                  </a:solidFill>
                </a:rPr>
                <a:t> </a:t>
              </a:r>
              <a:r>
                <a:rPr lang="en-US" sz="2400" dirty="0" err="1">
                  <a:solidFill>
                    <a:schemeClr val="tx2">
                      <a:lumMod val="75000"/>
                    </a:schemeClr>
                  </a:solidFill>
                </a:rPr>
                <a:t>nhận</a:t>
              </a:r>
              <a:r>
                <a:rPr lang="en-US" sz="2400" dirty="0">
                  <a:solidFill>
                    <a:schemeClr val="tx2">
                      <a:lumMod val="75000"/>
                    </a:schemeClr>
                  </a:solidFill>
                </a:rPr>
                <a:t> </a:t>
              </a:r>
              <a:r>
                <a:rPr lang="en-US" sz="2400" dirty="0" err="1">
                  <a:solidFill>
                    <a:schemeClr val="tx2">
                      <a:lumMod val="75000"/>
                    </a:schemeClr>
                  </a:solidFill>
                </a:rPr>
                <a:t>được</a:t>
              </a:r>
              <a:r>
                <a:rPr lang="en-US" sz="2400" dirty="0">
                  <a:solidFill>
                    <a:schemeClr val="tx2">
                      <a:lumMod val="75000"/>
                    </a:schemeClr>
                  </a:solidFill>
                </a:rPr>
                <a:t> </a:t>
              </a:r>
              <a:r>
                <a:rPr lang="en-US" sz="2400" dirty="0" err="1">
                  <a:solidFill>
                    <a:schemeClr val="tx2">
                      <a:lumMod val="75000"/>
                    </a:schemeClr>
                  </a:solidFill>
                </a:rPr>
                <a:t>trong</a:t>
              </a:r>
              <a:r>
                <a:rPr lang="en-US" sz="2400" dirty="0">
                  <a:solidFill>
                    <a:schemeClr val="tx2">
                      <a:lumMod val="75000"/>
                    </a:schemeClr>
                  </a:solidFill>
                </a:rPr>
                <a:t> </a:t>
              </a:r>
              <a:r>
                <a:rPr lang="en-US" sz="2400" dirty="0" err="1">
                  <a:solidFill>
                    <a:schemeClr val="tx2">
                      <a:lumMod val="75000"/>
                    </a:schemeClr>
                  </a:solidFill>
                </a:rPr>
                <a:t>thời</a:t>
              </a:r>
              <a:r>
                <a:rPr lang="en-US" sz="2400" dirty="0">
                  <a:solidFill>
                    <a:schemeClr val="tx2">
                      <a:lumMod val="75000"/>
                    </a:schemeClr>
                  </a:solidFill>
                </a:rPr>
                <a:t> </a:t>
              </a:r>
              <a:r>
                <a:rPr lang="en-US" sz="2400" dirty="0" err="1">
                  <a:solidFill>
                    <a:schemeClr val="tx2">
                      <a:lumMod val="75000"/>
                    </a:schemeClr>
                  </a:solidFill>
                </a:rPr>
                <a:t>gian</a:t>
              </a:r>
              <a:r>
                <a:rPr lang="en-US" sz="2400" dirty="0">
                  <a:solidFill>
                    <a:schemeClr val="tx2">
                      <a:lumMod val="75000"/>
                    </a:schemeClr>
                  </a:solidFill>
                </a:rPr>
                <a:t> </a:t>
              </a:r>
              <a:r>
                <a:rPr lang="en-US" sz="2400" dirty="0" err="1">
                  <a:solidFill>
                    <a:schemeClr val="tx2">
                      <a:lumMod val="75000"/>
                    </a:schemeClr>
                  </a:solidFill>
                </a:rPr>
                <a:t>đó</a:t>
              </a:r>
              <a:endParaRPr lang="en-US" sz="2400" dirty="0">
                <a:solidFill>
                  <a:schemeClr val="tx2">
                    <a:lumMod val="75000"/>
                  </a:schemeClr>
                </a:solidFill>
              </a:endParaRPr>
            </a:p>
          </p:txBody>
        </p:sp>
        <p:sp>
          <p:nvSpPr>
            <p:cNvPr id="42" name="Oval 41">
              <a:extLst>
                <a:ext uri="{FF2B5EF4-FFF2-40B4-BE49-F238E27FC236}">
                  <a16:creationId xmlns:a16="http://schemas.microsoft.com/office/drawing/2014/main" id="{387AC9E1-529B-425E-9DEC-CF8763431CEF}"/>
                </a:ext>
              </a:extLst>
            </p:cNvPr>
            <p:cNvSpPr/>
            <p:nvPr/>
          </p:nvSpPr>
          <p:spPr>
            <a:xfrm>
              <a:off x="987121" y="1400794"/>
              <a:ext cx="1046952" cy="892480"/>
            </a:xfrm>
            <a:prstGeom prst="ellipse">
              <a:avLst/>
            </a:prstGeom>
            <a:solidFill>
              <a:srgbClr val="F3ABA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75000"/>
                    </a:schemeClr>
                  </a:solidFill>
                  <a:latin typeface="+mj-lt"/>
                </a:rPr>
                <a:t>C2</a:t>
              </a:r>
            </a:p>
          </p:txBody>
        </p:sp>
      </p:grpSp>
      <p:grpSp>
        <p:nvGrpSpPr>
          <p:cNvPr id="19" name="Group 18">
            <a:extLst>
              <a:ext uri="{FF2B5EF4-FFF2-40B4-BE49-F238E27FC236}">
                <a16:creationId xmlns:a16="http://schemas.microsoft.com/office/drawing/2014/main" id="{62327588-C030-4EAA-965A-5292A8BA4327}"/>
              </a:ext>
            </a:extLst>
          </p:cNvPr>
          <p:cNvGrpSpPr/>
          <p:nvPr/>
        </p:nvGrpSpPr>
        <p:grpSpPr>
          <a:xfrm>
            <a:off x="5683945" y="2438381"/>
            <a:ext cx="3647291" cy="3819524"/>
            <a:chOff x="5229224" y="1695451"/>
            <a:chExt cx="3647291" cy="3819524"/>
          </a:xfrm>
        </p:grpSpPr>
        <p:pic>
          <p:nvPicPr>
            <p:cNvPr id="14" name="Picture 13">
              <a:extLst>
                <a:ext uri="{FF2B5EF4-FFF2-40B4-BE49-F238E27FC236}">
                  <a16:creationId xmlns:a16="http://schemas.microsoft.com/office/drawing/2014/main" id="{FC6AC813-62B9-4113-9259-22E407094073}"/>
                </a:ext>
              </a:extLst>
            </p:cNvPr>
            <p:cNvPicPr>
              <a:picLocks noChangeAspect="1"/>
            </p:cNvPicPr>
            <p:nvPr/>
          </p:nvPicPr>
          <p:blipFill rotWithShape="1">
            <a:blip r:embed="rId2">
              <a:clrChange>
                <a:clrFrom>
                  <a:srgbClr val="FFFFFF"/>
                </a:clrFrom>
                <a:clrTo>
                  <a:srgbClr val="FFFFFF">
                    <a:alpha val="0"/>
                  </a:srgbClr>
                </a:clrTo>
              </a:clrChange>
            </a:blip>
            <a:srcRect l="57292" t="22393" r="5208" b="7757"/>
            <a:stretch/>
          </p:blipFill>
          <p:spPr>
            <a:xfrm>
              <a:off x="5229224" y="1695451"/>
              <a:ext cx="3647291" cy="3819524"/>
            </a:xfrm>
            <a:custGeom>
              <a:avLst/>
              <a:gdLst>
                <a:gd name="connsiteX0" fmla="*/ 2714625 w 3647291"/>
                <a:gd name="connsiteY0" fmla="*/ 1409698 h 3819524"/>
                <a:gd name="connsiteX1" fmla="*/ 2714625 w 3647291"/>
                <a:gd name="connsiteY1" fmla="*/ 1765299 h 3819524"/>
                <a:gd name="connsiteX2" fmla="*/ 2959100 w 3647291"/>
                <a:gd name="connsiteY2" fmla="*/ 1765299 h 3819524"/>
                <a:gd name="connsiteX3" fmla="*/ 2959100 w 3647291"/>
                <a:gd name="connsiteY3" fmla="*/ 1409698 h 3819524"/>
                <a:gd name="connsiteX4" fmla="*/ 1292226 w 3647291"/>
                <a:gd name="connsiteY4" fmla="*/ 1241423 h 3819524"/>
                <a:gd name="connsiteX5" fmla="*/ 1292226 w 3647291"/>
                <a:gd name="connsiteY5" fmla="*/ 1473198 h 3819524"/>
                <a:gd name="connsiteX6" fmla="*/ 1450976 w 3647291"/>
                <a:gd name="connsiteY6" fmla="*/ 1473198 h 3819524"/>
                <a:gd name="connsiteX7" fmla="*/ 1450976 w 3647291"/>
                <a:gd name="connsiteY7" fmla="*/ 1241423 h 3819524"/>
                <a:gd name="connsiteX8" fmla="*/ 2260601 w 3647291"/>
                <a:gd name="connsiteY8" fmla="*/ 879473 h 3819524"/>
                <a:gd name="connsiteX9" fmla="*/ 2260601 w 3647291"/>
                <a:gd name="connsiteY9" fmla="*/ 1111248 h 3819524"/>
                <a:gd name="connsiteX10" fmla="*/ 2419351 w 3647291"/>
                <a:gd name="connsiteY10" fmla="*/ 1111248 h 3819524"/>
                <a:gd name="connsiteX11" fmla="*/ 2419351 w 3647291"/>
                <a:gd name="connsiteY11" fmla="*/ 879473 h 3819524"/>
                <a:gd name="connsiteX12" fmla="*/ 809626 w 3647291"/>
                <a:gd name="connsiteY12" fmla="*/ 69849 h 3819524"/>
                <a:gd name="connsiteX13" fmla="*/ 809626 w 3647291"/>
                <a:gd name="connsiteY13" fmla="*/ 361949 h 3819524"/>
                <a:gd name="connsiteX14" fmla="*/ 1254126 w 3647291"/>
                <a:gd name="connsiteY14" fmla="*/ 361949 h 3819524"/>
                <a:gd name="connsiteX15" fmla="*/ 1254126 w 3647291"/>
                <a:gd name="connsiteY15" fmla="*/ 69849 h 3819524"/>
                <a:gd name="connsiteX16" fmla="*/ 0 w 3647291"/>
                <a:gd name="connsiteY16" fmla="*/ 0 h 3819524"/>
                <a:gd name="connsiteX17" fmla="*/ 3647291 w 3647291"/>
                <a:gd name="connsiteY17" fmla="*/ 0 h 3819524"/>
                <a:gd name="connsiteX18" fmla="*/ 3647291 w 3647291"/>
                <a:gd name="connsiteY18" fmla="*/ 3819524 h 3819524"/>
                <a:gd name="connsiteX19" fmla="*/ 0 w 3647291"/>
                <a:gd name="connsiteY19" fmla="*/ 3819524 h 381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7291" h="3819524">
                  <a:moveTo>
                    <a:pt x="2714625" y="1409698"/>
                  </a:moveTo>
                  <a:lnTo>
                    <a:pt x="2714625" y="1765299"/>
                  </a:lnTo>
                  <a:lnTo>
                    <a:pt x="2959100" y="1765299"/>
                  </a:lnTo>
                  <a:lnTo>
                    <a:pt x="2959100" y="1409698"/>
                  </a:lnTo>
                  <a:close/>
                  <a:moveTo>
                    <a:pt x="1292226" y="1241423"/>
                  </a:moveTo>
                  <a:lnTo>
                    <a:pt x="1292226" y="1473198"/>
                  </a:lnTo>
                  <a:lnTo>
                    <a:pt x="1450976" y="1473198"/>
                  </a:lnTo>
                  <a:lnTo>
                    <a:pt x="1450976" y="1241423"/>
                  </a:lnTo>
                  <a:close/>
                  <a:moveTo>
                    <a:pt x="2260601" y="879473"/>
                  </a:moveTo>
                  <a:lnTo>
                    <a:pt x="2260601" y="1111248"/>
                  </a:lnTo>
                  <a:lnTo>
                    <a:pt x="2419351" y="1111248"/>
                  </a:lnTo>
                  <a:lnTo>
                    <a:pt x="2419351" y="879473"/>
                  </a:lnTo>
                  <a:close/>
                  <a:moveTo>
                    <a:pt x="809626" y="69849"/>
                  </a:moveTo>
                  <a:lnTo>
                    <a:pt x="809626" y="361949"/>
                  </a:lnTo>
                  <a:lnTo>
                    <a:pt x="1254126" y="361949"/>
                  </a:lnTo>
                  <a:lnTo>
                    <a:pt x="1254126" y="69849"/>
                  </a:lnTo>
                  <a:close/>
                  <a:moveTo>
                    <a:pt x="0" y="0"/>
                  </a:moveTo>
                  <a:lnTo>
                    <a:pt x="3647291" y="0"/>
                  </a:lnTo>
                  <a:lnTo>
                    <a:pt x="3647291" y="3819524"/>
                  </a:lnTo>
                  <a:lnTo>
                    <a:pt x="0" y="3819524"/>
                  </a:lnTo>
                  <a:close/>
                </a:path>
              </a:pathLst>
            </a:custGeom>
          </p:spPr>
        </p:pic>
        <p:sp>
          <p:nvSpPr>
            <p:cNvPr id="15" name="TextBox 14">
              <a:extLst>
                <a:ext uri="{FF2B5EF4-FFF2-40B4-BE49-F238E27FC236}">
                  <a16:creationId xmlns:a16="http://schemas.microsoft.com/office/drawing/2014/main" id="{EF25F44D-FB2B-4DBF-9F22-44975103BD9C}"/>
                </a:ext>
              </a:extLst>
            </p:cNvPr>
            <p:cNvSpPr txBox="1"/>
            <p:nvPr/>
          </p:nvSpPr>
          <p:spPr>
            <a:xfrm>
              <a:off x="6426200" y="2851150"/>
              <a:ext cx="335348" cy="369332"/>
            </a:xfrm>
            <a:prstGeom prst="rect">
              <a:avLst/>
            </a:prstGeom>
            <a:noFill/>
          </p:spPr>
          <p:txBody>
            <a:bodyPr wrap="none" rtlCol="0">
              <a:spAutoFit/>
            </a:bodyPr>
            <a:lstStyle/>
            <a:p>
              <a:r>
                <a:rPr lang="en-US" dirty="0">
                  <a:solidFill>
                    <a:schemeClr val="tx2">
                      <a:lumMod val="75000"/>
                    </a:schemeClr>
                  </a:solidFill>
                </a:rPr>
                <a:t>A</a:t>
              </a:r>
            </a:p>
          </p:txBody>
        </p:sp>
        <p:sp>
          <p:nvSpPr>
            <p:cNvPr id="16" name="TextBox 15">
              <a:extLst>
                <a:ext uri="{FF2B5EF4-FFF2-40B4-BE49-F238E27FC236}">
                  <a16:creationId xmlns:a16="http://schemas.microsoft.com/office/drawing/2014/main" id="{8F304614-B019-4E75-B23A-E0620E3DA5B7}"/>
                </a:ext>
              </a:extLst>
            </p:cNvPr>
            <p:cNvSpPr txBox="1"/>
            <p:nvPr/>
          </p:nvSpPr>
          <p:spPr>
            <a:xfrm>
              <a:off x="7404100" y="2494518"/>
              <a:ext cx="335348" cy="369332"/>
            </a:xfrm>
            <a:prstGeom prst="rect">
              <a:avLst/>
            </a:prstGeom>
            <a:noFill/>
          </p:spPr>
          <p:txBody>
            <a:bodyPr wrap="none" rtlCol="0">
              <a:spAutoFit/>
            </a:bodyPr>
            <a:lstStyle/>
            <a:p>
              <a:r>
                <a:rPr lang="en-US" dirty="0">
                  <a:solidFill>
                    <a:schemeClr val="tx2">
                      <a:lumMod val="75000"/>
                    </a:schemeClr>
                  </a:solidFill>
                </a:rPr>
                <a:t>V</a:t>
              </a:r>
            </a:p>
          </p:txBody>
        </p:sp>
        <p:sp>
          <p:nvSpPr>
            <p:cNvPr id="17" name="TextBox 16">
              <a:extLst>
                <a:ext uri="{FF2B5EF4-FFF2-40B4-BE49-F238E27FC236}">
                  <a16:creationId xmlns:a16="http://schemas.microsoft.com/office/drawing/2014/main" id="{A00B5DC0-56BA-456E-B2A5-521BADBE8736}"/>
                </a:ext>
              </a:extLst>
            </p:cNvPr>
            <p:cNvSpPr txBox="1"/>
            <p:nvPr/>
          </p:nvSpPr>
          <p:spPr>
            <a:xfrm>
              <a:off x="6100470" y="1778001"/>
              <a:ext cx="325730" cy="369332"/>
            </a:xfrm>
            <a:prstGeom prst="rect">
              <a:avLst/>
            </a:prstGeom>
            <a:noFill/>
          </p:spPr>
          <p:txBody>
            <a:bodyPr wrap="none" rtlCol="0">
              <a:spAutoFit/>
            </a:bodyPr>
            <a:lstStyle/>
            <a:p>
              <a:r>
                <a:rPr lang="en-US" dirty="0">
                  <a:solidFill>
                    <a:schemeClr val="tx2">
                      <a:lumMod val="75000"/>
                    </a:schemeClr>
                  </a:solidFill>
                </a:rPr>
                <a:t>K</a:t>
              </a:r>
            </a:p>
          </p:txBody>
        </p:sp>
        <p:sp>
          <p:nvSpPr>
            <p:cNvPr id="18" name="TextBox 17">
              <a:extLst>
                <a:ext uri="{FF2B5EF4-FFF2-40B4-BE49-F238E27FC236}">
                  <a16:creationId xmlns:a16="http://schemas.microsoft.com/office/drawing/2014/main" id="{0C01D3D6-3C3C-4B4A-8AA8-85F0E8A05A18}"/>
                </a:ext>
              </a:extLst>
            </p:cNvPr>
            <p:cNvSpPr txBox="1"/>
            <p:nvPr/>
          </p:nvSpPr>
          <p:spPr>
            <a:xfrm>
              <a:off x="7897520" y="3143251"/>
              <a:ext cx="402674" cy="369332"/>
            </a:xfrm>
            <a:prstGeom prst="rect">
              <a:avLst/>
            </a:prstGeom>
            <a:noFill/>
          </p:spPr>
          <p:txBody>
            <a:bodyPr wrap="none" rtlCol="0">
              <a:spAutoFit/>
            </a:bodyPr>
            <a:lstStyle/>
            <a:p>
              <a:r>
                <a:rPr lang="en-US" baseline="30000" dirty="0" err="1">
                  <a:solidFill>
                    <a:schemeClr val="tx2">
                      <a:lumMod val="75000"/>
                    </a:schemeClr>
                  </a:solidFill>
                </a:rPr>
                <a:t>o</a:t>
              </a:r>
              <a:r>
                <a:rPr lang="en-US" dirty="0" err="1">
                  <a:solidFill>
                    <a:schemeClr val="tx2">
                      <a:lumMod val="75000"/>
                    </a:schemeClr>
                  </a:solidFill>
                </a:rPr>
                <a:t>C</a:t>
              </a:r>
              <a:endParaRPr lang="en-US" baseline="30000" dirty="0">
                <a:solidFill>
                  <a:schemeClr val="tx2">
                    <a:lumMod val="75000"/>
                  </a:schemeClr>
                </a:solidFill>
              </a:endParaRPr>
            </a:p>
          </p:txBody>
        </p:sp>
      </p:grpSp>
      <p:sp>
        <p:nvSpPr>
          <p:cNvPr id="22" name="Freeform: Shape 21">
            <a:extLst>
              <a:ext uri="{FF2B5EF4-FFF2-40B4-BE49-F238E27FC236}">
                <a16:creationId xmlns:a16="http://schemas.microsoft.com/office/drawing/2014/main" id="{A1E5648D-D1C7-4082-88A7-7D94B78EE2EE}"/>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Atomic energy Free Icon">
            <a:extLst>
              <a:ext uri="{FF2B5EF4-FFF2-40B4-BE49-F238E27FC236}">
                <a16:creationId xmlns:a16="http://schemas.microsoft.com/office/drawing/2014/main" id="{281660E9-1A6F-47E5-AA04-AE14F5B8EBB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oogle Shape;1678;p51">
            <a:extLst>
              <a:ext uri="{FF2B5EF4-FFF2-40B4-BE49-F238E27FC236}">
                <a16:creationId xmlns:a16="http://schemas.microsoft.com/office/drawing/2014/main" id="{D9DBFF1F-883D-4476-B157-12548C2A7D2C}"/>
              </a:ext>
            </a:extLst>
          </p:cNvPr>
          <p:cNvGrpSpPr/>
          <p:nvPr/>
        </p:nvGrpSpPr>
        <p:grpSpPr>
          <a:xfrm>
            <a:off x="8152626" y="-525396"/>
            <a:ext cx="1389869" cy="1325563"/>
            <a:chOff x="6457443" y="664620"/>
            <a:chExt cx="1075321" cy="1025568"/>
          </a:xfrm>
        </p:grpSpPr>
        <p:sp>
          <p:nvSpPr>
            <p:cNvPr id="25" name="Google Shape;1679;p51">
              <a:extLst>
                <a:ext uri="{FF2B5EF4-FFF2-40B4-BE49-F238E27FC236}">
                  <a16:creationId xmlns:a16="http://schemas.microsoft.com/office/drawing/2014/main" id="{1804A7FA-9815-4AC3-B11C-83CBAFAB9556}"/>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680;p51">
              <a:extLst>
                <a:ext uri="{FF2B5EF4-FFF2-40B4-BE49-F238E27FC236}">
                  <a16:creationId xmlns:a16="http://schemas.microsoft.com/office/drawing/2014/main" id="{080A0D8E-B8EF-4C39-8204-428CCA572171}"/>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681;p51">
              <a:extLst>
                <a:ext uri="{FF2B5EF4-FFF2-40B4-BE49-F238E27FC236}">
                  <a16:creationId xmlns:a16="http://schemas.microsoft.com/office/drawing/2014/main" id="{12110879-0888-401A-8696-15CCADCA436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682;p51">
              <a:extLst>
                <a:ext uri="{FF2B5EF4-FFF2-40B4-BE49-F238E27FC236}">
                  <a16:creationId xmlns:a16="http://schemas.microsoft.com/office/drawing/2014/main" id="{B21FE3DB-3CF1-498D-B33C-6C39E9AFCA47}"/>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683;p51">
              <a:extLst>
                <a:ext uri="{FF2B5EF4-FFF2-40B4-BE49-F238E27FC236}">
                  <a16:creationId xmlns:a16="http://schemas.microsoft.com/office/drawing/2014/main" id="{047C6264-2331-4FFC-828C-2AF48C1A5D71}"/>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684;p51">
              <a:extLst>
                <a:ext uri="{FF2B5EF4-FFF2-40B4-BE49-F238E27FC236}">
                  <a16:creationId xmlns:a16="http://schemas.microsoft.com/office/drawing/2014/main" id="{337A7E5F-498B-4F5A-8CFD-743B8C6BA929}"/>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685;p51">
              <a:extLst>
                <a:ext uri="{FF2B5EF4-FFF2-40B4-BE49-F238E27FC236}">
                  <a16:creationId xmlns:a16="http://schemas.microsoft.com/office/drawing/2014/main" id="{5F490005-F409-4215-A089-66CA717E108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686;p51">
              <a:extLst>
                <a:ext uri="{FF2B5EF4-FFF2-40B4-BE49-F238E27FC236}">
                  <a16:creationId xmlns:a16="http://schemas.microsoft.com/office/drawing/2014/main" id="{90873E7B-106C-4381-AC33-55A5B0AEAB2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687;p51">
              <a:extLst>
                <a:ext uri="{FF2B5EF4-FFF2-40B4-BE49-F238E27FC236}">
                  <a16:creationId xmlns:a16="http://schemas.microsoft.com/office/drawing/2014/main" id="{C5F4EB44-037B-4BD7-B008-6471B6A84CDF}"/>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688;p51">
              <a:extLst>
                <a:ext uri="{FF2B5EF4-FFF2-40B4-BE49-F238E27FC236}">
                  <a16:creationId xmlns:a16="http://schemas.microsoft.com/office/drawing/2014/main" id="{8A4F5431-66DC-49F0-BFA1-4FA70C1B29A7}"/>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689;p51">
              <a:extLst>
                <a:ext uri="{FF2B5EF4-FFF2-40B4-BE49-F238E27FC236}">
                  <a16:creationId xmlns:a16="http://schemas.microsoft.com/office/drawing/2014/main" id="{C34BE978-8A6B-4A66-9FCF-7AD5B4496CDA}"/>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690;p51">
              <a:extLst>
                <a:ext uri="{FF2B5EF4-FFF2-40B4-BE49-F238E27FC236}">
                  <a16:creationId xmlns:a16="http://schemas.microsoft.com/office/drawing/2014/main" id="{1236BE67-971D-42AE-939E-A11B4934E8F9}"/>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691;p51">
              <a:extLst>
                <a:ext uri="{FF2B5EF4-FFF2-40B4-BE49-F238E27FC236}">
                  <a16:creationId xmlns:a16="http://schemas.microsoft.com/office/drawing/2014/main" id="{BE0FD440-88D0-447B-A29A-C0A20913A0FA}"/>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692;p51">
              <a:extLst>
                <a:ext uri="{FF2B5EF4-FFF2-40B4-BE49-F238E27FC236}">
                  <a16:creationId xmlns:a16="http://schemas.microsoft.com/office/drawing/2014/main" id="{E0B32868-7D4A-4C8C-AF5D-DC7EF983EB63}"/>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39" name="Rectangle: Rounded Corners 38">
            <a:extLst>
              <a:ext uri="{FF2B5EF4-FFF2-40B4-BE49-F238E27FC236}">
                <a16:creationId xmlns:a16="http://schemas.microsoft.com/office/drawing/2014/main" id="{A816412B-DDBB-435A-B9FB-788DBF71B34B}"/>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Xử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lý</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kết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quả</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của</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nghiệm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kiểm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tra</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FE713642-2BE3-46A4-A31F-AB6458C577D7}"/>
              </a:ext>
            </a:extLst>
          </p:cNvPr>
          <p:cNvSpPr/>
          <p:nvPr/>
        </p:nvSpPr>
        <p:spPr>
          <a:xfrm>
            <a:off x="6577610" y="6180674"/>
            <a:ext cx="2296564" cy="3406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2">
                    <a:lumMod val="75000"/>
                  </a:schemeClr>
                </a:solidFill>
              </a:rPr>
              <a:t>Hình</a:t>
            </a:r>
            <a:r>
              <a:rPr lang="en-US" dirty="0">
                <a:solidFill>
                  <a:schemeClr val="tx2">
                    <a:lumMod val="75000"/>
                  </a:schemeClr>
                </a:solidFill>
              </a:rPr>
              <a:t> 16.1</a:t>
            </a:r>
          </a:p>
        </p:txBody>
      </p:sp>
      <p:sp>
        <p:nvSpPr>
          <p:cNvPr id="44" name="TextBox 43">
            <a:extLst>
              <a:ext uri="{FF2B5EF4-FFF2-40B4-BE49-F238E27FC236}">
                <a16:creationId xmlns:a16="http://schemas.microsoft.com/office/drawing/2014/main" id="{DB79EE12-9417-4203-B422-D08ECD579ABE}"/>
              </a:ext>
            </a:extLst>
          </p:cNvPr>
          <p:cNvSpPr txBox="1"/>
          <p:nvPr/>
        </p:nvSpPr>
        <p:spPr>
          <a:xfrm>
            <a:off x="389085" y="3237448"/>
            <a:ext cx="6030376" cy="3194721"/>
          </a:xfrm>
          <a:prstGeom prst="rect">
            <a:avLst/>
          </a:prstGeom>
          <a:noFill/>
        </p:spPr>
        <p:txBody>
          <a:bodyPr wrap="square">
            <a:spAutoFit/>
          </a:bodyPr>
          <a:lstStyle/>
          <a:p>
            <a:pPr algn="just">
              <a:lnSpc>
                <a:spcPct val="120000"/>
              </a:lnSpc>
            </a:pPr>
            <a:r>
              <a:rPr lang="vi-VN" sz="2400" dirty="0"/>
              <a:t>Nhiệt lượng nước nhận được là:</a:t>
            </a:r>
          </a:p>
          <a:p>
            <a:pPr algn="just">
              <a:lnSpc>
                <a:spcPct val="120000"/>
              </a:lnSpc>
            </a:pPr>
            <a:r>
              <a:rPr lang="vi-VN" sz="2400" dirty="0"/>
              <a:t>Q</a:t>
            </a:r>
            <a:r>
              <a:rPr lang="vi-VN" sz="2400" baseline="-25000" dirty="0"/>
              <a:t>1</a:t>
            </a:r>
            <a:r>
              <a:rPr lang="vi-VN" sz="2400" dirty="0"/>
              <a:t> =c</a:t>
            </a:r>
            <a:r>
              <a:rPr lang="vi-VN" sz="2400" baseline="-25000" dirty="0"/>
              <a:t>1</a:t>
            </a:r>
            <a:r>
              <a:rPr lang="vi-VN" sz="2400" dirty="0"/>
              <a:t>m</a:t>
            </a:r>
            <a:r>
              <a:rPr lang="vi-VN" sz="2400" baseline="-25000" dirty="0"/>
              <a:t>1</a:t>
            </a:r>
            <a:r>
              <a:rPr lang="el-GR" sz="2400" dirty="0"/>
              <a:t>Δ</a:t>
            </a:r>
            <a:r>
              <a:rPr lang="vi-VN" sz="2400" dirty="0"/>
              <a:t>t</a:t>
            </a:r>
            <a:r>
              <a:rPr lang="vi-VN" sz="2400" baseline="30000" dirty="0"/>
              <a:t>o</a:t>
            </a:r>
            <a:r>
              <a:rPr lang="vi-VN" sz="2400" dirty="0"/>
              <a:t> = 4200.0,2.9,5 = 7980J.</a:t>
            </a:r>
          </a:p>
          <a:p>
            <a:pPr algn="just">
              <a:lnSpc>
                <a:spcPct val="120000"/>
              </a:lnSpc>
            </a:pPr>
            <a:r>
              <a:rPr lang="vi-VN" sz="2400" dirty="0"/>
              <a:t>Nhiệt lượng bình nhôm nhận được là:</a:t>
            </a:r>
          </a:p>
          <a:p>
            <a:pPr algn="just">
              <a:lnSpc>
                <a:spcPct val="120000"/>
              </a:lnSpc>
            </a:pPr>
            <a:r>
              <a:rPr lang="vi-VN" sz="2400" dirty="0"/>
              <a:t>Q</a:t>
            </a:r>
            <a:r>
              <a:rPr lang="vi-VN" sz="2400" baseline="-25000" dirty="0"/>
              <a:t>2</a:t>
            </a:r>
            <a:r>
              <a:rPr lang="vi-VN" sz="2400" dirty="0"/>
              <a:t> =c</a:t>
            </a:r>
            <a:r>
              <a:rPr lang="vi-VN" sz="2400" baseline="-25000" dirty="0"/>
              <a:t>2</a:t>
            </a:r>
            <a:r>
              <a:rPr lang="vi-VN" sz="2400" dirty="0"/>
              <a:t>m</a:t>
            </a:r>
            <a:r>
              <a:rPr lang="vi-VN" sz="2400" baseline="-25000" dirty="0"/>
              <a:t>2</a:t>
            </a:r>
            <a:r>
              <a:rPr lang="vi-VN" sz="2400" dirty="0"/>
              <a:t> </a:t>
            </a:r>
            <a:r>
              <a:rPr lang="el-GR" sz="2400" dirty="0"/>
              <a:t>Δ</a:t>
            </a:r>
            <a:r>
              <a:rPr lang="vi-VN" sz="2400" dirty="0"/>
              <a:t>t</a:t>
            </a:r>
            <a:r>
              <a:rPr lang="vi-VN" sz="2400" baseline="30000" dirty="0"/>
              <a:t>o</a:t>
            </a:r>
            <a:r>
              <a:rPr lang="vi-VN" sz="2400" dirty="0"/>
              <a:t> =880.0,078.9,5 = 652,08J.</a:t>
            </a:r>
          </a:p>
          <a:p>
            <a:pPr algn="just">
              <a:lnSpc>
                <a:spcPct val="120000"/>
              </a:lnSpc>
            </a:pPr>
            <a:r>
              <a:rPr lang="vi-VN" sz="2400" dirty="0"/>
              <a:t>Nhiệt lượng nước và bình nhôm nhận được là:</a:t>
            </a:r>
          </a:p>
          <a:p>
            <a:pPr algn="just">
              <a:lnSpc>
                <a:spcPct val="120000"/>
              </a:lnSpc>
            </a:pPr>
            <a:r>
              <a:rPr lang="vi-VN" sz="2400" dirty="0"/>
              <a:t>Q = Q1+ Q2= 8632,08J.</a:t>
            </a:r>
          </a:p>
        </p:txBody>
      </p:sp>
    </p:spTree>
    <p:extLst>
      <p:ext uri="{BB962C8B-B14F-4D97-AF65-F5344CB8AC3E}">
        <p14:creationId xmlns:p14="http://schemas.microsoft.com/office/powerpoint/2010/main" val="61992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A1AE911-468B-4594-BC44-F368578AB2DC}"/>
              </a:ext>
            </a:extLst>
          </p:cNvPr>
          <p:cNvGrpSpPr/>
          <p:nvPr/>
        </p:nvGrpSpPr>
        <p:grpSpPr>
          <a:xfrm>
            <a:off x="652658" y="1219062"/>
            <a:ext cx="7618521" cy="1403638"/>
            <a:chOff x="652658" y="1133132"/>
            <a:chExt cx="7618521" cy="1403638"/>
          </a:xfrm>
        </p:grpSpPr>
        <p:sp>
          <p:nvSpPr>
            <p:cNvPr id="40" name="Rectangle: Rounded Corners 39">
              <a:extLst>
                <a:ext uri="{FF2B5EF4-FFF2-40B4-BE49-F238E27FC236}">
                  <a16:creationId xmlns:a16="http://schemas.microsoft.com/office/drawing/2014/main" id="{7D4649A5-211A-41C9-A8B3-FE9ABBD83ECB}"/>
                </a:ext>
              </a:extLst>
            </p:cNvPr>
            <p:cNvSpPr/>
            <p:nvPr/>
          </p:nvSpPr>
          <p:spPr>
            <a:xfrm>
              <a:off x="872822" y="1133132"/>
              <a:ext cx="7398357" cy="14036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2">
                      <a:lumMod val="75000"/>
                    </a:schemeClr>
                  </a:solidFill>
                </a:rPr>
                <a:t>Hãy</a:t>
              </a:r>
              <a:r>
                <a:rPr lang="en-US" sz="2400" dirty="0">
                  <a:solidFill>
                    <a:schemeClr val="tx2">
                      <a:lumMod val="75000"/>
                    </a:schemeClr>
                  </a:solidFill>
                </a:rPr>
                <a:t> so </a:t>
              </a:r>
              <a:r>
                <a:rPr lang="en-US" sz="2400" dirty="0" err="1">
                  <a:solidFill>
                    <a:schemeClr val="tx2">
                      <a:lumMod val="75000"/>
                    </a:schemeClr>
                  </a:solidFill>
                </a:rPr>
                <a:t>sánh</a:t>
              </a:r>
              <a:r>
                <a:rPr lang="en-US" sz="2400" dirty="0">
                  <a:solidFill>
                    <a:schemeClr val="tx2">
                      <a:lumMod val="75000"/>
                    </a:schemeClr>
                  </a:solidFill>
                </a:rPr>
                <a:t> A </a:t>
              </a:r>
              <a:r>
                <a:rPr lang="en-US" sz="2400" dirty="0" err="1">
                  <a:solidFill>
                    <a:schemeClr val="tx2">
                      <a:lumMod val="75000"/>
                    </a:schemeClr>
                  </a:solidFill>
                </a:rPr>
                <a:t>với</a:t>
              </a:r>
              <a:r>
                <a:rPr lang="en-US" sz="2400" dirty="0">
                  <a:solidFill>
                    <a:schemeClr val="tx2">
                      <a:lumMod val="75000"/>
                    </a:schemeClr>
                  </a:solidFill>
                </a:rPr>
                <a:t> Q </a:t>
              </a:r>
              <a:r>
                <a:rPr lang="en-US" sz="2400" dirty="0" err="1">
                  <a:solidFill>
                    <a:schemeClr val="tx2">
                      <a:lumMod val="75000"/>
                    </a:schemeClr>
                  </a:solidFill>
                </a:rPr>
                <a:t>và</a:t>
              </a:r>
              <a:r>
                <a:rPr lang="en-US" sz="2400" dirty="0">
                  <a:solidFill>
                    <a:schemeClr val="tx2">
                      <a:lumMod val="75000"/>
                    </a:schemeClr>
                  </a:solidFill>
                </a:rPr>
                <a:t> </a:t>
              </a:r>
              <a:r>
                <a:rPr lang="en-US" sz="2400" dirty="0" err="1">
                  <a:solidFill>
                    <a:schemeClr val="tx2">
                      <a:lumMod val="75000"/>
                    </a:schemeClr>
                  </a:solidFill>
                </a:rPr>
                <a:t>nêu</a:t>
              </a:r>
              <a:r>
                <a:rPr lang="en-US" sz="2400" dirty="0">
                  <a:solidFill>
                    <a:schemeClr val="tx2">
                      <a:lumMod val="75000"/>
                    </a:schemeClr>
                  </a:solidFill>
                </a:rPr>
                <a:t> </a:t>
              </a:r>
              <a:r>
                <a:rPr lang="en-US" sz="2400" dirty="0" err="1">
                  <a:solidFill>
                    <a:schemeClr val="tx2">
                      <a:lumMod val="75000"/>
                    </a:schemeClr>
                  </a:solidFill>
                </a:rPr>
                <a:t>nhận</a:t>
              </a:r>
              <a:r>
                <a:rPr lang="en-US" sz="2400" dirty="0">
                  <a:solidFill>
                    <a:schemeClr val="tx2">
                      <a:lumMod val="75000"/>
                    </a:schemeClr>
                  </a:solidFill>
                </a:rPr>
                <a:t> </a:t>
              </a:r>
              <a:r>
                <a:rPr lang="en-US" sz="2400" dirty="0" err="1">
                  <a:solidFill>
                    <a:schemeClr val="tx2">
                      <a:lumMod val="75000"/>
                    </a:schemeClr>
                  </a:solidFill>
                </a:rPr>
                <a:t>xét</a:t>
              </a:r>
              <a:r>
                <a:rPr lang="en-US" sz="2400" dirty="0">
                  <a:solidFill>
                    <a:schemeClr val="tx2">
                      <a:lumMod val="75000"/>
                    </a:schemeClr>
                  </a:solidFill>
                </a:rPr>
                <a:t>, </a:t>
              </a:r>
            </a:p>
            <a:p>
              <a:pPr algn="ctr"/>
              <a:r>
                <a:rPr lang="en-US" sz="2400" dirty="0" err="1">
                  <a:solidFill>
                    <a:schemeClr val="tx2">
                      <a:lumMod val="75000"/>
                    </a:schemeClr>
                  </a:solidFill>
                </a:rPr>
                <a:t>lưu</a:t>
              </a:r>
              <a:r>
                <a:rPr lang="en-US" sz="2400" dirty="0">
                  <a:solidFill>
                    <a:schemeClr val="tx2">
                      <a:lumMod val="75000"/>
                    </a:schemeClr>
                  </a:solidFill>
                </a:rPr>
                <a:t> ý </a:t>
              </a:r>
              <a:r>
                <a:rPr lang="en-US" sz="2400" dirty="0" err="1">
                  <a:solidFill>
                    <a:schemeClr val="tx2">
                      <a:lumMod val="75000"/>
                    </a:schemeClr>
                  </a:solidFill>
                </a:rPr>
                <a:t>rằng</a:t>
              </a:r>
              <a:r>
                <a:rPr lang="en-US" sz="2400" dirty="0">
                  <a:solidFill>
                    <a:schemeClr val="tx2">
                      <a:lumMod val="75000"/>
                    </a:schemeClr>
                  </a:solidFill>
                </a:rPr>
                <a:t> </a:t>
              </a:r>
              <a:r>
                <a:rPr lang="en-US" sz="2400" dirty="0" err="1">
                  <a:solidFill>
                    <a:schemeClr val="tx2">
                      <a:lumMod val="75000"/>
                    </a:schemeClr>
                  </a:solidFill>
                </a:rPr>
                <a:t>có</a:t>
              </a:r>
              <a:r>
                <a:rPr lang="en-US" sz="2400" dirty="0">
                  <a:solidFill>
                    <a:schemeClr val="tx2">
                      <a:lumMod val="75000"/>
                    </a:schemeClr>
                  </a:solidFill>
                </a:rPr>
                <a:t> </a:t>
              </a:r>
              <a:r>
                <a:rPr lang="en-US" sz="2400" dirty="0" err="1">
                  <a:solidFill>
                    <a:schemeClr val="tx2">
                      <a:lumMod val="75000"/>
                    </a:schemeClr>
                  </a:solidFill>
                </a:rPr>
                <a:t>một</a:t>
              </a:r>
              <a:r>
                <a:rPr lang="en-US" sz="2400" dirty="0">
                  <a:solidFill>
                    <a:schemeClr val="tx2">
                      <a:lumMod val="75000"/>
                    </a:schemeClr>
                  </a:solidFill>
                </a:rPr>
                <a:t> </a:t>
              </a:r>
              <a:r>
                <a:rPr lang="en-US" sz="2400" dirty="0" err="1">
                  <a:solidFill>
                    <a:schemeClr val="tx2">
                      <a:lumMod val="75000"/>
                    </a:schemeClr>
                  </a:solidFill>
                </a:rPr>
                <a:t>phần</a:t>
              </a:r>
              <a:r>
                <a:rPr lang="en-US" sz="2400" dirty="0">
                  <a:solidFill>
                    <a:schemeClr val="tx2">
                      <a:lumMod val="75000"/>
                    </a:schemeClr>
                  </a:solidFill>
                </a:rPr>
                <a:t> </a:t>
              </a:r>
              <a:r>
                <a:rPr lang="en-US" sz="2400" dirty="0" err="1">
                  <a:solidFill>
                    <a:schemeClr val="tx2">
                      <a:lumMod val="75000"/>
                    </a:schemeClr>
                  </a:solidFill>
                </a:rPr>
                <a:t>nhỏ</a:t>
              </a:r>
              <a:r>
                <a:rPr lang="en-US" sz="2400" dirty="0">
                  <a:solidFill>
                    <a:schemeClr val="tx2">
                      <a:lumMod val="75000"/>
                    </a:schemeClr>
                  </a:solidFill>
                </a:rPr>
                <a:t> </a:t>
              </a:r>
              <a:r>
                <a:rPr lang="en-US" sz="2400" dirty="0" err="1">
                  <a:solidFill>
                    <a:schemeClr val="tx2">
                      <a:lumMod val="75000"/>
                    </a:schemeClr>
                  </a:solidFill>
                </a:rPr>
                <a:t>nhiệt</a:t>
              </a:r>
              <a:r>
                <a:rPr lang="en-US" sz="2400" dirty="0">
                  <a:solidFill>
                    <a:schemeClr val="tx2">
                      <a:lumMod val="75000"/>
                    </a:schemeClr>
                  </a:solidFill>
                </a:rPr>
                <a:t> </a:t>
              </a:r>
              <a:r>
                <a:rPr lang="en-US" sz="2400" dirty="0" err="1">
                  <a:solidFill>
                    <a:schemeClr val="tx2">
                      <a:lumMod val="75000"/>
                    </a:schemeClr>
                  </a:solidFill>
                </a:rPr>
                <a:t>lượng</a:t>
              </a:r>
              <a:r>
                <a:rPr lang="en-US" sz="2400" dirty="0">
                  <a:solidFill>
                    <a:schemeClr val="tx2">
                      <a:lumMod val="75000"/>
                    </a:schemeClr>
                  </a:solidFill>
                </a:rPr>
                <a:t> </a:t>
              </a:r>
            </a:p>
            <a:p>
              <a:pPr algn="ctr"/>
              <a:r>
                <a:rPr lang="en-US" sz="2400" dirty="0" err="1">
                  <a:solidFill>
                    <a:schemeClr val="tx2">
                      <a:lumMod val="75000"/>
                    </a:schemeClr>
                  </a:solidFill>
                </a:rPr>
                <a:t>truyền</a:t>
              </a:r>
              <a:r>
                <a:rPr lang="en-US" sz="2400" dirty="0">
                  <a:solidFill>
                    <a:schemeClr val="tx2">
                      <a:lumMod val="75000"/>
                    </a:schemeClr>
                  </a:solidFill>
                </a:rPr>
                <a:t> ra </a:t>
              </a:r>
              <a:r>
                <a:rPr lang="en-US" sz="2400" dirty="0" err="1">
                  <a:solidFill>
                    <a:schemeClr val="tx2">
                      <a:lumMod val="75000"/>
                    </a:schemeClr>
                  </a:solidFill>
                </a:rPr>
                <a:t>khỏi</a:t>
              </a:r>
              <a:r>
                <a:rPr lang="en-US" sz="2400" dirty="0">
                  <a:solidFill>
                    <a:schemeClr val="tx2">
                      <a:lumMod val="75000"/>
                    </a:schemeClr>
                  </a:solidFill>
                </a:rPr>
                <a:t> </a:t>
              </a:r>
              <a:r>
                <a:rPr lang="en-US" sz="2400" dirty="0" err="1">
                  <a:solidFill>
                    <a:schemeClr val="tx2">
                      <a:lumMod val="75000"/>
                    </a:schemeClr>
                  </a:solidFill>
                </a:rPr>
                <a:t>môi</a:t>
              </a:r>
              <a:r>
                <a:rPr lang="en-US" sz="2400" dirty="0">
                  <a:solidFill>
                    <a:schemeClr val="tx2">
                      <a:lumMod val="75000"/>
                    </a:schemeClr>
                  </a:solidFill>
                </a:rPr>
                <a:t> </a:t>
              </a:r>
              <a:r>
                <a:rPr lang="en-US" sz="2400" dirty="0" err="1">
                  <a:solidFill>
                    <a:schemeClr val="tx2">
                      <a:lumMod val="75000"/>
                    </a:schemeClr>
                  </a:solidFill>
                </a:rPr>
                <a:t>trường</a:t>
              </a:r>
              <a:r>
                <a:rPr lang="en-US" sz="2400" dirty="0">
                  <a:solidFill>
                    <a:schemeClr val="tx2">
                      <a:lumMod val="75000"/>
                    </a:schemeClr>
                  </a:solidFill>
                </a:rPr>
                <a:t> </a:t>
              </a:r>
              <a:r>
                <a:rPr lang="en-US" sz="2400" dirty="0" err="1">
                  <a:solidFill>
                    <a:schemeClr val="tx2">
                      <a:lumMod val="75000"/>
                    </a:schemeClr>
                  </a:solidFill>
                </a:rPr>
                <a:t>xung</a:t>
              </a:r>
              <a:r>
                <a:rPr lang="en-US" sz="2400" dirty="0">
                  <a:solidFill>
                    <a:schemeClr val="tx2">
                      <a:lumMod val="75000"/>
                    </a:schemeClr>
                  </a:solidFill>
                </a:rPr>
                <a:t> </a:t>
              </a:r>
              <a:r>
                <a:rPr lang="en-US" sz="2400" dirty="0" err="1">
                  <a:solidFill>
                    <a:schemeClr val="tx2">
                      <a:lumMod val="75000"/>
                    </a:schemeClr>
                  </a:solidFill>
                </a:rPr>
                <a:t>quanh</a:t>
              </a:r>
              <a:endParaRPr lang="en-US" sz="2400" dirty="0">
                <a:solidFill>
                  <a:schemeClr val="tx2">
                    <a:lumMod val="75000"/>
                  </a:schemeClr>
                </a:solidFill>
              </a:endParaRPr>
            </a:p>
          </p:txBody>
        </p:sp>
        <p:sp>
          <p:nvSpPr>
            <p:cNvPr id="42" name="Oval 41">
              <a:extLst>
                <a:ext uri="{FF2B5EF4-FFF2-40B4-BE49-F238E27FC236}">
                  <a16:creationId xmlns:a16="http://schemas.microsoft.com/office/drawing/2014/main" id="{387AC9E1-529B-425E-9DEC-CF8763431CEF}"/>
                </a:ext>
              </a:extLst>
            </p:cNvPr>
            <p:cNvSpPr/>
            <p:nvPr/>
          </p:nvSpPr>
          <p:spPr>
            <a:xfrm>
              <a:off x="652658" y="1428139"/>
              <a:ext cx="1107879" cy="892480"/>
            </a:xfrm>
            <a:prstGeom prst="ellipse">
              <a:avLst/>
            </a:prstGeom>
            <a:solidFill>
              <a:srgbClr val="F3ABA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75000"/>
                    </a:schemeClr>
                  </a:solidFill>
                  <a:latin typeface="+mj-lt"/>
                </a:rPr>
                <a:t>C3</a:t>
              </a:r>
            </a:p>
          </p:txBody>
        </p:sp>
      </p:grpSp>
      <p:grpSp>
        <p:nvGrpSpPr>
          <p:cNvPr id="19" name="Group 18">
            <a:extLst>
              <a:ext uri="{FF2B5EF4-FFF2-40B4-BE49-F238E27FC236}">
                <a16:creationId xmlns:a16="http://schemas.microsoft.com/office/drawing/2014/main" id="{62327588-C030-4EAA-965A-5292A8BA4327}"/>
              </a:ext>
            </a:extLst>
          </p:cNvPr>
          <p:cNvGrpSpPr/>
          <p:nvPr/>
        </p:nvGrpSpPr>
        <p:grpSpPr>
          <a:xfrm>
            <a:off x="5683945" y="2622700"/>
            <a:ext cx="3647291" cy="3819524"/>
            <a:chOff x="5229224" y="1695451"/>
            <a:chExt cx="3647291" cy="3819524"/>
          </a:xfrm>
        </p:grpSpPr>
        <p:pic>
          <p:nvPicPr>
            <p:cNvPr id="14" name="Picture 13">
              <a:extLst>
                <a:ext uri="{FF2B5EF4-FFF2-40B4-BE49-F238E27FC236}">
                  <a16:creationId xmlns:a16="http://schemas.microsoft.com/office/drawing/2014/main" id="{FC6AC813-62B9-4113-9259-22E407094073}"/>
                </a:ext>
              </a:extLst>
            </p:cNvPr>
            <p:cNvPicPr>
              <a:picLocks noChangeAspect="1"/>
            </p:cNvPicPr>
            <p:nvPr/>
          </p:nvPicPr>
          <p:blipFill rotWithShape="1">
            <a:blip r:embed="rId2">
              <a:clrChange>
                <a:clrFrom>
                  <a:srgbClr val="FFFFFF"/>
                </a:clrFrom>
                <a:clrTo>
                  <a:srgbClr val="FFFFFF">
                    <a:alpha val="0"/>
                  </a:srgbClr>
                </a:clrTo>
              </a:clrChange>
            </a:blip>
            <a:srcRect l="57292" t="22393" r="5208" b="7757"/>
            <a:stretch/>
          </p:blipFill>
          <p:spPr>
            <a:xfrm>
              <a:off x="5229224" y="1695451"/>
              <a:ext cx="3647291" cy="3819524"/>
            </a:xfrm>
            <a:custGeom>
              <a:avLst/>
              <a:gdLst>
                <a:gd name="connsiteX0" fmla="*/ 2714625 w 3647291"/>
                <a:gd name="connsiteY0" fmla="*/ 1409698 h 3819524"/>
                <a:gd name="connsiteX1" fmla="*/ 2714625 w 3647291"/>
                <a:gd name="connsiteY1" fmla="*/ 1765299 h 3819524"/>
                <a:gd name="connsiteX2" fmla="*/ 2959100 w 3647291"/>
                <a:gd name="connsiteY2" fmla="*/ 1765299 h 3819524"/>
                <a:gd name="connsiteX3" fmla="*/ 2959100 w 3647291"/>
                <a:gd name="connsiteY3" fmla="*/ 1409698 h 3819524"/>
                <a:gd name="connsiteX4" fmla="*/ 1292226 w 3647291"/>
                <a:gd name="connsiteY4" fmla="*/ 1241423 h 3819524"/>
                <a:gd name="connsiteX5" fmla="*/ 1292226 w 3647291"/>
                <a:gd name="connsiteY5" fmla="*/ 1473198 h 3819524"/>
                <a:gd name="connsiteX6" fmla="*/ 1450976 w 3647291"/>
                <a:gd name="connsiteY6" fmla="*/ 1473198 h 3819524"/>
                <a:gd name="connsiteX7" fmla="*/ 1450976 w 3647291"/>
                <a:gd name="connsiteY7" fmla="*/ 1241423 h 3819524"/>
                <a:gd name="connsiteX8" fmla="*/ 2260601 w 3647291"/>
                <a:gd name="connsiteY8" fmla="*/ 879473 h 3819524"/>
                <a:gd name="connsiteX9" fmla="*/ 2260601 w 3647291"/>
                <a:gd name="connsiteY9" fmla="*/ 1111248 h 3819524"/>
                <a:gd name="connsiteX10" fmla="*/ 2419351 w 3647291"/>
                <a:gd name="connsiteY10" fmla="*/ 1111248 h 3819524"/>
                <a:gd name="connsiteX11" fmla="*/ 2419351 w 3647291"/>
                <a:gd name="connsiteY11" fmla="*/ 879473 h 3819524"/>
                <a:gd name="connsiteX12" fmla="*/ 809626 w 3647291"/>
                <a:gd name="connsiteY12" fmla="*/ 69849 h 3819524"/>
                <a:gd name="connsiteX13" fmla="*/ 809626 w 3647291"/>
                <a:gd name="connsiteY13" fmla="*/ 361949 h 3819524"/>
                <a:gd name="connsiteX14" fmla="*/ 1254126 w 3647291"/>
                <a:gd name="connsiteY14" fmla="*/ 361949 h 3819524"/>
                <a:gd name="connsiteX15" fmla="*/ 1254126 w 3647291"/>
                <a:gd name="connsiteY15" fmla="*/ 69849 h 3819524"/>
                <a:gd name="connsiteX16" fmla="*/ 0 w 3647291"/>
                <a:gd name="connsiteY16" fmla="*/ 0 h 3819524"/>
                <a:gd name="connsiteX17" fmla="*/ 3647291 w 3647291"/>
                <a:gd name="connsiteY17" fmla="*/ 0 h 3819524"/>
                <a:gd name="connsiteX18" fmla="*/ 3647291 w 3647291"/>
                <a:gd name="connsiteY18" fmla="*/ 3819524 h 3819524"/>
                <a:gd name="connsiteX19" fmla="*/ 0 w 3647291"/>
                <a:gd name="connsiteY19" fmla="*/ 3819524 h 381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7291" h="3819524">
                  <a:moveTo>
                    <a:pt x="2714625" y="1409698"/>
                  </a:moveTo>
                  <a:lnTo>
                    <a:pt x="2714625" y="1765299"/>
                  </a:lnTo>
                  <a:lnTo>
                    <a:pt x="2959100" y="1765299"/>
                  </a:lnTo>
                  <a:lnTo>
                    <a:pt x="2959100" y="1409698"/>
                  </a:lnTo>
                  <a:close/>
                  <a:moveTo>
                    <a:pt x="1292226" y="1241423"/>
                  </a:moveTo>
                  <a:lnTo>
                    <a:pt x="1292226" y="1473198"/>
                  </a:lnTo>
                  <a:lnTo>
                    <a:pt x="1450976" y="1473198"/>
                  </a:lnTo>
                  <a:lnTo>
                    <a:pt x="1450976" y="1241423"/>
                  </a:lnTo>
                  <a:close/>
                  <a:moveTo>
                    <a:pt x="2260601" y="879473"/>
                  </a:moveTo>
                  <a:lnTo>
                    <a:pt x="2260601" y="1111248"/>
                  </a:lnTo>
                  <a:lnTo>
                    <a:pt x="2419351" y="1111248"/>
                  </a:lnTo>
                  <a:lnTo>
                    <a:pt x="2419351" y="879473"/>
                  </a:lnTo>
                  <a:close/>
                  <a:moveTo>
                    <a:pt x="809626" y="69849"/>
                  </a:moveTo>
                  <a:lnTo>
                    <a:pt x="809626" y="361949"/>
                  </a:lnTo>
                  <a:lnTo>
                    <a:pt x="1254126" y="361949"/>
                  </a:lnTo>
                  <a:lnTo>
                    <a:pt x="1254126" y="69849"/>
                  </a:lnTo>
                  <a:close/>
                  <a:moveTo>
                    <a:pt x="0" y="0"/>
                  </a:moveTo>
                  <a:lnTo>
                    <a:pt x="3647291" y="0"/>
                  </a:lnTo>
                  <a:lnTo>
                    <a:pt x="3647291" y="3819524"/>
                  </a:lnTo>
                  <a:lnTo>
                    <a:pt x="0" y="3819524"/>
                  </a:lnTo>
                  <a:close/>
                </a:path>
              </a:pathLst>
            </a:custGeom>
          </p:spPr>
        </p:pic>
        <p:sp>
          <p:nvSpPr>
            <p:cNvPr id="15" name="TextBox 14">
              <a:extLst>
                <a:ext uri="{FF2B5EF4-FFF2-40B4-BE49-F238E27FC236}">
                  <a16:creationId xmlns:a16="http://schemas.microsoft.com/office/drawing/2014/main" id="{EF25F44D-FB2B-4DBF-9F22-44975103BD9C}"/>
                </a:ext>
              </a:extLst>
            </p:cNvPr>
            <p:cNvSpPr txBox="1"/>
            <p:nvPr/>
          </p:nvSpPr>
          <p:spPr>
            <a:xfrm>
              <a:off x="6426200" y="2851150"/>
              <a:ext cx="335348" cy="369332"/>
            </a:xfrm>
            <a:prstGeom prst="rect">
              <a:avLst/>
            </a:prstGeom>
            <a:noFill/>
          </p:spPr>
          <p:txBody>
            <a:bodyPr wrap="none" rtlCol="0">
              <a:spAutoFit/>
            </a:bodyPr>
            <a:lstStyle/>
            <a:p>
              <a:r>
                <a:rPr lang="en-US" dirty="0">
                  <a:solidFill>
                    <a:schemeClr val="tx2">
                      <a:lumMod val="75000"/>
                    </a:schemeClr>
                  </a:solidFill>
                </a:rPr>
                <a:t>A</a:t>
              </a:r>
            </a:p>
          </p:txBody>
        </p:sp>
        <p:sp>
          <p:nvSpPr>
            <p:cNvPr id="16" name="TextBox 15">
              <a:extLst>
                <a:ext uri="{FF2B5EF4-FFF2-40B4-BE49-F238E27FC236}">
                  <a16:creationId xmlns:a16="http://schemas.microsoft.com/office/drawing/2014/main" id="{8F304614-B019-4E75-B23A-E0620E3DA5B7}"/>
                </a:ext>
              </a:extLst>
            </p:cNvPr>
            <p:cNvSpPr txBox="1"/>
            <p:nvPr/>
          </p:nvSpPr>
          <p:spPr>
            <a:xfrm>
              <a:off x="7404100" y="2494518"/>
              <a:ext cx="335348" cy="369332"/>
            </a:xfrm>
            <a:prstGeom prst="rect">
              <a:avLst/>
            </a:prstGeom>
            <a:noFill/>
          </p:spPr>
          <p:txBody>
            <a:bodyPr wrap="none" rtlCol="0">
              <a:spAutoFit/>
            </a:bodyPr>
            <a:lstStyle/>
            <a:p>
              <a:r>
                <a:rPr lang="en-US" dirty="0">
                  <a:solidFill>
                    <a:schemeClr val="tx2">
                      <a:lumMod val="75000"/>
                    </a:schemeClr>
                  </a:solidFill>
                </a:rPr>
                <a:t>V</a:t>
              </a:r>
            </a:p>
          </p:txBody>
        </p:sp>
        <p:sp>
          <p:nvSpPr>
            <p:cNvPr id="17" name="TextBox 16">
              <a:extLst>
                <a:ext uri="{FF2B5EF4-FFF2-40B4-BE49-F238E27FC236}">
                  <a16:creationId xmlns:a16="http://schemas.microsoft.com/office/drawing/2014/main" id="{A00B5DC0-56BA-456E-B2A5-521BADBE8736}"/>
                </a:ext>
              </a:extLst>
            </p:cNvPr>
            <p:cNvSpPr txBox="1"/>
            <p:nvPr/>
          </p:nvSpPr>
          <p:spPr>
            <a:xfrm>
              <a:off x="6100470" y="1778001"/>
              <a:ext cx="325730" cy="369332"/>
            </a:xfrm>
            <a:prstGeom prst="rect">
              <a:avLst/>
            </a:prstGeom>
            <a:noFill/>
          </p:spPr>
          <p:txBody>
            <a:bodyPr wrap="none" rtlCol="0">
              <a:spAutoFit/>
            </a:bodyPr>
            <a:lstStyle/>
            <a:p>
              <a:r>
                <a:rPr lang="en-US" dirty="0">
                  <a:solidFill>
                    <a:schemeClr val="tx2">
                      <a:lumMod val="75000"/>
                    </a:schemeClr>
                  </a:solidFill>
                </a:rPr>
                <a:t>K</a:t>
              </a:r>
            </a:p>
          </p:txBody>
        </p:sp>
        <p:sp>
          <p:nvSpPr>
            <p:cNvPr id="18" name="TextBox 17">
              <a:extLst>
                <a:ext uri="{FF2B5EF4-FFF2-40B4-BE49-F238E27FC236}">
                  <a16:creationId xmlns:a16="http://schemas.microsoft.com/office/drawing/2014/main" id="{0C01D3D6-3C3C-4B4A-8AA8-85F0E8A05A18}"/>
                </a:ext>
              </a:extLst>
            </p:cNvPr>
            <p:cNvSpPr txBox="1"/>
            <p:nvPr/>
          </p:nvSpPr>
          <p:spPr>
            <a:xfrm>
              <a:off x="7897520" y="3143251"/>
              <a:ext cx="402674" cy="369332"/>
            </a:xfrm>
            <a:prstGeom prst="rect">
              <a:avLst/>
            </a:prstGeom>
            <a:noFill/>
          </p:spPr>
          <p:txBody>
            <a:bodyPr wrap="none" rtlCol="0">
              <a:spAutoFit/>
            </a:bodyPr>
            <a:lstStyle/>
            <a:p>
              <a:r>
                <a:rPr lang="en-US" baseline="30000" dirty="0" err="1">
                  <a:solidFill>
                    <a:schemeClr val="tx2">
                      <a:lumMod val="75000"/>
                    </a:schemeClr>
                  </a:solidFill>
                </a:rPr>
                <a:t>o</a:t>
              </a:r>
              <a:r>
                <a:rPr lang="en-US" dirty="0" err="1">
                  <a:solidFill>
                    <a:schemeClr val="tx2">
                      <a:lumMod val="75000"/>
                    </a:schemeClr>
                  </a:solidFill>
                </a:rPr>
                <a:t>C</a:t>
              </a:r>
              <a:endParaRPr lang="en-US" baseline="30000" dirty="0">
                <a:solidFill>
                  <a:schemeClr val="tx2">
                    <a:lumMod val="75000"/>
                  </a:schemeClr>
                </a:solidFill>
              </a:endParaRPr>
            </a:p>
          </p:txBody>
        </p:sp>
      </p:grpSp>
      <p:sp>
        <p:nvSpPr>
          <p:cNvPr id="22" name="Freeform: Shape 21">
            <a:extLst>
              <a:ext uri="{FF2B5EF4-FFF2-40B4-BE49-F238E27FC236}">
                <a16:creationId xmlns:a16="http://schemas.microsoft.com/office/drawing/2014/main" id="{A1E5648D-D1C7-4082-88A7-7D94B78EE2EE}"/>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Atomic energy Free Icon">
            <a:extLst>
              <a:ext uri="{FF2B5EF4-FFF2-40B4-BE49-F238E27FC236}">
                <a16:creationId xmlns:a16="http://schemas.microsoft.com/office/drawing/2014/main" id="{281660E9-1A6F-47E5-AA04-AE14F5B8EBB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oogle Shape;1678;p51">
            <a:extLst>
              <a:ext uri="{FF2B5EF4-FFF2-40B4-BE49-F238E27FC236}">
                <a16:creationId xmlns:a16="http://schemas.microsoft.com/office/drawing/2014/main" id="{D9DBFF1F-883D-4476-B157-12548C2A7D2C}"/>
              </a:ext>
            </a:extLst>
          </p:cNvPr>
          <p:cNvGrpSpPr/>
          <p:nvPr/>
        </p:nvGrpSpPr>
        <p:grpSpPr>
          <a:xfrm>
            <a:off x="8152626" y="-525396"/>
            <a:ext cx="1389869" cy="1325563"/>
            <a:chOff x="6457443" y="664620"/>
            <a:chExt cx="1075321" cy="1025568"/>
          </a:xfrm>
        </p:grpSpPr>
        <p:sp>
          <p:nvSpPr>
            <p:cNvPr id="25" name="Google Shape;1679;p51">
              <a:extLst>
                <a:ext uri="{FF2B5EF4-FFF2-40B4-BE49-F238E27FC236}">
                  <a16:creationId xmlns:a16="http://schemas.microsoft.com/office/drawing/2014/main" id="{1804A7FA-9815-4AC3-B11C-83CBAFAB9556}"/>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680;p51">
              <a:extLst>
                <a:ext uri="{FF2B5EF4-FFF2-40B4-BE49-F238E27FC236}">
                  <a16:creationId xmlns:a16="http://schemas.microsoft.com/office/drawing/2014/main" id="{080A0D8E-B8EF-4C39-8204-428CCA572171}"/>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681;p51">
              <a:extLst>
                <a:ext uri="{FF2B5EF4-FFF2-40B4-BE49-F238E27FC236}">
                  <a16:creationId xmlns:a16="http://schemas.microsoft.com/office/drawing/2014/main" id="{12110879-0888-401A-8696-15CCADCA436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682;p51">
              <a:extLst>
                <a:ext uri="{FF2B5EF4-FFF2-40B4-BE49-F238E27FC236}">
                  <a16:creationId xmlns:a16="http://schemas.microsoft.com/office/drawing/2014/main" id="{B21FE3DB-3CF1-498D-B33C-6C39E9AFCA47}"/>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683;p51">
              <a:extLst>
                <a:ext uri="{FF2B5EF4-FFF2-40B4-BE49-F238E27FC236}">
                  <a16:creationId xmlns:a16="http://schemas.microsoft.com/office/drawing/2014/main" id="{047C6264-2331-4FFC-828C-2AF48C1A5D71}"/>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684;p51">
              <a:extLst>
                <a:ext uri="{FF2B5EF4-FFF2-40B4-BE49-F238E27FC236}">
                  <a16:creationId xmlns:a16="http://schemas.microsoft.com/office/drawing/2014/main" id="{337A7E5F-498B-4F5A-8CFD-743B8C6BA929}"/>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685;p51">
              <a:extLst>
                <a:ext uri="{FF2B5EF4-FFF2-40B4-BE49-F238E27FC236}">
                  <a16:creationId xmlns:a16="http://schemas.microsoft.com/office/drawing/2014/main" id="{5F490005-F409-4215-A089-66CA717E108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686;p51">
              <a:extLst>
                <a:ext uri="{FF2B5EF4-FFF2-40B4-BE49-F238E27FC236}">
                  <a16:creationId xmlns:a16="http://schemas.microsoft.com/office/drawing/2014/main" id="{90873E7B-106C-4381-AC33-55A5B0AEAB2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687;p51">
              <a:extLst>
                <a:ext uri="{FF2B5EF4-FFF2-40B4-BE49-F238E27FC236}">
                  <a16:creationId xmlns:a16="http://schemas.microsoft.com/office/drawing/2014/main" id="{C5F4EB44-037B-4BD7-B008-6471B6A84CDF}"/>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688;p51">
              <a:extLst>
                <a:ext uri="{FF2B5EF4-FFF2-40B4-BE49-F238E27FC236}">
                  <a16:creationId xmlns:a16="http://schemas.microsoft.com/office/drawing/2014/main" id="{8A4F5431-66DC-49F0-BFA1-4FA70C1B29A7}"/>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689;p51">
              <a:extLst>
                <a:ext uri="{FF2B5EF4-FFF2-40B4-BE49-F238E27FC236}">
                  <a16:creationId xmlns:a16="http://schemas.microsoft.com/office/drawing/2014/main" id="{C34BE978-8A6B-4A66-9FCF-7AD5B4496CDA}"/>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690;p51">
              <a:extLst>
                <a:ext uri="{FF2B5EF4-FFF2-40B4-BE49-F238E27FC236}">
                  <a16:creationId xmlns:a16="http://schemas.microsoft.com/office/drawing/2014/main" id="{1236BE67-971D-42AE-939E-A11B4934E8F9}"/>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691;p51">
              <a:extLst>
                <a:ext uri="{FF2B5EF4-FFF2-40B4-BE49-F238E27FC236}">
                  <a16:creationId xmlns:a16="http://schemas.microsoft.com/office/drawing/2014/main" id="{BE0FD440-88D0-447B-A29A-C0A20913A0FA}"/>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692;p51">
              <a:extLst>
                <a:ext uri="{FF2B5EF4-FFF2-40B4-BE49-F238E27FC236}">
                  <a16:creationId xmlns:a16="http://schemas.microsoft.com/office/drawing/2014/main" id="{E0B32868-7D4A-4C8C-AF5D-DC7EF983EB63}"/>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39" name="Rectangle: Rounded Corners 38">
            <a:extLst>
              <a:ext uri="{FF2B5EF4-FFF2-40B4-BE49-F238E27FC236}">
                <a16:creationId xmlns:a16="http://schemas.microsoft.com/office/drawing/2014/main" id="{A816412B-DDBB-435A-B9FB-788DBF71B34B}"/>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Xử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lý</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kết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quả</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của</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nghiệm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kiểm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tra</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FE713642-2BE3-46A4-A31F-AB6458C577D7}"/>
              </a:ext>
            </a:extLst>
          </p:cNvPr>
          <p:cNvSpPr/>
          <p:nvPr/>
        </p:nvSpPr>
        <p:spPr>
          <a:xfrm>
            <a:off x="6577610" y="6337110"/>
            <a:ext cx="2296564" cy="3406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2">
                    <a:lumMod val="75000"/>
                  </a:schemeClr>
                </a:solidFill>
              </a:rPr>
              <a:t>Hình</a:t>
            </a:r>
            <a:r>
              <a:rPr lang="en-US" dirty="0">
                <a:solidFill>
                  <a:schemeClr val="tx2">
                    <a:lumMod val="75000"/>
                  </a:schemeClr>
                </a:solidFill>
              </a:rPr>
              <a:t> 16.1</a:t>
            </a:r>
          </a:p>
        </p:txBody>
      </p:sp>
      <p:sp>
        <p:nvSpPr>
          <p:cNvPr id="45" name="TextBox 44">
            <a:extLst>
              <a:ext uri="{FF2B5EF4-FFF2-40B4-BE49-F238E27FC236}">
                <a16:creationId xmlns:a16="http://schemas.microsoft.com/office/drawing/2014/main" id="{DDA3BB6E-FFC0-430C-980B-2DE3F1A80BB1}"/>
              </a:ext>
            </a:extLst>
          </p:cNvPr>
          <p:cNvSpPr txBox="1"/>
          <p:nvPr/>
        </p:nvSpPr>
        <p:spPr>
          <a:xfrm>
            <a:off x="652658" y="3285670"/>
            <a:ext cx="4894115" cy="2308324"/>
          </a:xfrm>
          <a:prstGeom prst="rect">
            <a:avLst/>
          </a:prstGeom>
          <a:noFill/>
        </p:spPr>
        <p:txBody>
          <a:bodyPr wrap="square">
            <a:spAutoFit/>
          </a:bodyPr>
          <a:lstStyle/>
          <a:p>
            <a:pPr algn="just">
              <a:lnSpc>
                <a:spcPct val="120000"/>
              </a:lnSpc>
            </a:pPr>
            <a:r>
              <a:rPr lang="en-US" sz="2400" dirty="0"/>
              <a:t>A = 8640J </a:t>
            </a:r>
            <a:r>
              <a:rPr lang="en-US" sz="2400" dirty="0" err="1"/>
              <a:t>và</a:t>
            </a:r>
            <a:r>
              <a:rPr lang="en-US" sz="2400" dirty="0"/>
              <a:t> Q = 8632,08J;</a:t>
            </a:r>
          </a:p>
          <a:p>
            <a:pPr algn="just">
              <a:lnSpc>
                <a:spcPct val="120000"/>
              </a:lnSpc>
            </a:pPr>
            <a:r>
              <a:rPr lang="vi-VN" sz="2400" dirty="0"/>
              <a:t>Ta thấy Q và A tương đương với nhau. Như vậy nếu tính cả phần nhiệt lượng truyền ra môi trường xung quanh thì Q và A bằng nhau.</a:t>
            </a:r>
          </a:p>
        </p:txBody>
      </p:sp>
    </p:spTree>
    <p:extLst>
      <p:ext uri="{BB962C8B-B14F-4D97-AF65-F5344CB8AC3E}">
        <p14:creationId xmlns:p14="http://schemas.microsoft.com/office/powerpoint/2010/main" val="236443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A1290B9-E796-477E-A6E3-8F1FF4B03005}"/>
              </a:ext>
            </a:extLst>
          </p:cNvPr>
          <p:cNvGrpSpPr/>
          <p:nvPr/>
        </p:nvGrpSpPr>
        <p:grpSpPr>
          <a:xfrm>
            <a:off x="-1515235" y="922309"/>
            <a:ext cx="12617631" cy="4897861"/>
            <a:chOff x="-1515235" y="1268421"/>
            <a:chExt cx="12617631" cy="3724164"/>
          </a:xfrm>
          <a:solidFill>
            <a:schemeClr val="accent6">
              <a:lumMod val="20000"/>
              <a:lumOff val="80000"/>
            </a:schemeClr>
          </a:solidFill>
        </p:grpSpPr>
        <p:sp>
          <p:nvSpPr>
            <p:cNvPr id="7" name="Freeform: Shape 6">
              <a:extLst>
                <a:ext uri="{FF2B5EF4-FFF2-40B4-BE49-F238E27FC236}">
                  <a16:creationId xmlns:a16="http://schemas.microsoft.com/office/drawing/2014/main" id="{29E2F0CA-DE08-456E-9772-5563269611FC}"/>
                </a:ext>
              </a:extLst>
            </p:cNvPr>
            <p:cNvSpPr/>
            <p:nvPr/>
          </p:nvSpPr>
          <p:spPr>
            <a:xfrm>
              <a:off x="-1515235" y="1268421"/>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124812" y="1733056"/>
              <a:ext cx="8894378" cy="187890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Mối</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quan</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hệ</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giữa</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Q, I, R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và</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trên</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dây</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đã</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được</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nhà</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vật</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lí</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người</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Anh </a:t>
              </a:r>
              <a:r>
                <a:rPr lang="en-US" sz="2200" b="1" dirty="0" err="1">
                  <a:solidFill>
                    <a:schemeClr val="bg2">
                      <a:lumMod val="10000"/>
                    </a:schemeClr>
                  </a:solidFill>
                  <a:latin typeface="#9Slide03 Play "/>
                  <a:ea typeface="#9Slide03 Roboto Condensed" panose="02000000000000000000" pitchFamily="2" charset="0"/>
                  <a:cs typeface="Arial" panose="020B0604020202020204" pitchFamily="34" charset="0"/>
                </a:rPr>
                <a:t>J.P.Jun</a:t>
              </a:r>
              <a:r>
                <a:rPr lang="en-US" sz="2200" b="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(James Prescott Joule, 1818-1889)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và</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nhà</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vật</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lí</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người</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Nga </a:t>
              </a:r>
              <a:r>
                <a:rPr lang="en-US" sz="2200" b="1" dirty="0" err="1">
                  <a:solidFill>
                    <a:schemeClr val="bg2">
                      <a:lumMod val="10000"/>
                    </a:schemeClr>
                  </a:solidFill>
                  <a:latin typeface="#9Slide03 Play "/>
                  <a:ea typeface="#9Slide03 Roboto Condensed" panose="02000000000000000000" pitchFamily="2" charset="0"/>
                  <a:cs typeface="Arial" panose="020B0604020202020204" pitchFamily="34" charset="0"/>
                </a:rPr>
                <a:t>H.Len-Xơ</a:t>
              </a:r>
              <a:r>
                <a:rPr lang="en-US" sz="2200" b="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Heninrich</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Lenz, 1804-1865)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độc</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lập</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tìm</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ra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bằng</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thực</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nghiệm</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và</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được</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phát</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biểu</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thành</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định</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luật</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mang</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tên</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hai</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ông</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a:t>
              </a:r>
            </a:p>
          </p:txBody>
        </p:sp>
        <p:sp>
          <p:nvSpPr>
            <p:cNvPr id="144" name="Rectangle: Rounded Corners 143">
              <a:extLst>
                <a:ext uri="{FF2B5EF4-FFF2-40B4-BE49-F238E27FC236}">
                  <a16:creationId xmlns:a16="http://schemas.microsoft.com/office/drawing/2014/main" id="{F5B3BCC6-6A38-4720-98BD-0266C0F50B22}"/>
                </a:ext>
              </a:extLst>
            </p:cNvPr>
            <p:cNvSpPr/>
            <p:nvPr/>
          </p:nvSpPr>
          <p:spPr>
            <a:xfrm>
              <a:off x="124812" y="3008650"/>
              <a:ext cx="8894378" cy="17807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Nhiệt</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lượng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tỏa</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ra ở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dây</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dẫn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khi</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có</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dòng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điện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chạy</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qua </a:t>
              </a:r>
              <a:r>
                <a:rPr lang="en-US" sz="2200" b="1" i="1" dirty="0" err="1">
                  <a:solidFill>
                    <a:schemeClr val="bg2">
                      <a:lumMod val="10000"/>
                    </a:schemeClr>
                  </a:solidFill>
                  <a:latin typeface="#9Slide03 Play "/>
                  <a:ea typeface="#9Slide03 Roboto Condensed" panose="02000000000000000000" pitchFamily="2" charset="0"/>
                  <a:cs typeface="Arial" panose="020B0604020202020204" pitchFamily="34" charset="0"/>
                </a:rPr>
                <a:t>tỉ</a:t>
              </a:r>
              <a:r>
                <a:rPr lang="en-US" sz="2200" b="1"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b="1" i="1" dirty="0" err="1">
                  <a:solidFill>
                    <a:schemeClr val="bg2">
                      <a:lumMod val="10000"/>
                    </a:schemeClr>
                  </a:solidFill>
                  <a:latin typeface="#9Slide03 Play "/>
                  <a:ea typeface="#9Slide03 Roboto Condensed" panose="02000000000000000000" pitchFamily="2" charset="0"/>
                  <a:cs typeface="Arial" panose="020B0604020202020204" pitchFamily="34" charset="0"/>
                </a:rPr>
                <a:t>lệ</a:t>
              </a:r>
              <a:r>
                <a:rPr lang="en-US" sz="2200" b="1"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b="1" i="1" dirty="0" err="1">
                  <a:solidFill>
                    <a:schemeClr val="bg2">
                      <a:lumMod val="10000"/>
                    </a:schemeClr>
                  </a:solidFill>
                  <a:latin typeface="#9Slide03 Play "/>
                  <a:ea typeface="#9Slide03 Roboto Condensed" panose="02000000000000000000" pitchFamily="2" charset="0"/>
                  <a:cs typeface="Arial" panose="020B0604020202020204" pitchFamily="34" charset="0"/>
                </a:rPr>
                <a:t>thuận</a:t>
              </a:r>
              <a:r>
                <a:rPr lang="en-US" sz="2200" b="1"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với</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bình</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phương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cường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độ</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dòng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điện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với</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điện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trở</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của</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dây</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dẫn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và</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thời</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gian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dòng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điện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chạy</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qua.</a:t>
              </a:r>
            </a:p>
          </p:txBody>
        </p:sp>
      </p:grpSp>
      <p:sp>
        <p:nvSpPr>
          <p:cNvPr id="5" name="Freeform: Shape 4">
            <a:extLst>
              <a:ext uri="{FF2B5EF4-FFF2-40B4-BE49-F238E27FC236}">
                <a16:creationId xmlns:a16="http://schemas.microsoft.com/office/drawing/2014/main" id="{6C524DC1-B8E6-428B-8698-713A28C09220}"/>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3.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Phát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biểu</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định</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luật</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1026" name="Picture 2" descr="Atomic energy Free Icon">
            <a:extLst>
              <a:ext uri="{FF2B5EF4-FFF2-40B4-BE49-F238E27FC236}">
                <a16:creationId xmlns:a16="http://schemas.microsoft.com/office/drawing/2014/main" id="{C150906A-5265-4DA7-BBCB-FCA1EC35955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152" name="Google Shape;1678;p51">
            <a:extLst>
              <a:ext uri="{FF2B5EF4-FFF2-40B4-BE49-F238E27FC236}">
                <a16:creationId xmlns:a16="http://schemas.microsoft.com/office/drawing/2014/main" id="{7E1A4AE4-3DB2-4B57-A133-BEDD00B59199}"/>
              </a:ext>
            </a:extLst>
          </p:cNvPr>
          <p:cNvGrpSpPr/>
          <p:nvPr/>
        </p:nvGrpSpPr>
        <p:grpSpPr>
          <a:xfrm>
            <a:off x="8152626" y="-525396"/>
            <a:ext cx="1389869" cy="1325563"/>
            <a:chOff x="6457443" y="664620"/>
            <a:chExt cx="1075321" cy="1025568"/>
          </a:xfrm>
        </p:grpSpPr>
        <p:sp>
          <p:nvSpPr>
            <p:cNvPr id="153" name="Google Shape;1679;p51">
              <a:extLst>
                <a:ext uri="{FF2B5EF4-FFF2-40B4-BE49-F238E27FC236}">
                  <a16:creationId xmlns:a16="http://schemas.microsoft.com/office/drawing/2014/main" id="{3ED4B662-06B7-424C-9B85-A841AE15179B}"/>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4" name="Google Shape;1680;p51">
              <a:extLst>
                <a:ext uri="{FF2B5EF4-FFF2-40B4-BE49-F238E27FC236}">
                  <a16:creationId xmlns:a16="http://schemas.microsoft.com/office/drawing/2014/main" id="{1D1C6CE9-3402-4497-BC3F-69AFC57D4A6A}"/>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5" name="Google Shape;1681;p51">
              <a:extLst>
                <a:ext uri="{FF2B5EF4-FFF2-40B4-BE49-F238E27FC236}">
                  <a16:creationId xmlns:a16="http://schemas.microsoft.com/office/drawing/2014/main" id="{68BCD324-6863-440D-A78E-EF1B480758D0}"/>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6" name="Google Shape;1682;p51">
              <a:extLst>
                <a:ext uri="{FF2B5EF4-FFF2-40B4-BE49-F238E27FC236}">
                  <a16:creationId xmlns:a16="http://schemas.microsoft.com/office/drawing/2014/main" id="{5F494CE7-4651-48C6-9F95-47FB465D9526}"/>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7" name="Google Shape;1683;p51">
              <a:extLst>
                <a:ext uri="{FF2B5EF4-FFF2-40B4-BE49-F238E27FC236}">
                  <a16:creationId xmlns:a16="http://schemas.microsoft.com/office/drawing/2014/main" id="{D9F8F8F4-FB71-47DD-8261-B7A5513E7B5D}"/>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8" name="Google Shape;1684;p51">
              <a:extLst>
                <a:ext uri="{FF2B5EF4-FFF2-40B4-BE49-F238E27FC236}">
                  <a16:creationId xmlns:a16="http://schemas.microsoft.com/office/drawing/2014/main" id="{A7792B36-5C5E-44D9-992E-6CD0141CFED2}"/>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9" name="Google Shape;1685;p51">
              <a:extLst>
                <a:ext uri="{FF2B5EF4-FFF2-40B4-BE49-F238E27FC236}">
                  <a16:creationId xmlns:a16="http://schemas.microsoft.com/office/drawing/2014/main" id="{99218584-9432-4320-B733-B9CB2444EC46}"/>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0" name="Google Shape;1686;p51">
              <a:extLst>
                <a:ext uri="{FF2B5EF4-FFF2-40B4-BE49-F238E27FC236}">
                  <a16:creationId xmlns:a16="http://schemas.microsoft.com/office/drawing/2014/main" id="{879514CF-3A65-49A9-9BE3-9FCA0B02B5A3}"/>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1" name="Google Shape;1687;p51">
              <a:extLst>
                <a:ext uri="{FF2B5EF4-FFF2-40B4-BE49-F238E27FC236}">
                  <a16:creationId xmlns:a16="http://schemas.microsoft.com/office/drawing/2014/main" id="{2A314BD9-A3BE-4D05-84A5-4C3F5899780E}"/>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2" name="Google Shape;1688;p51">
              <a:extLst>
                <a:ext uri="{FF2B5EF4-FFF2-40B4-BE49-F238E27FC236}">
                  <a16:creationId xmlns:a16="http://schemas.microsoft.com/office/drawing/2014/main" id="{BF925678-E53C-4261-8186-5F9EB659C3C5}"/>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3" name="Google Shape;1689;p51">
              <a:extLst>
                <a:ext uri="{FF2B5EF4-FFF2-40B4-BE49-F238E27FC236}">
                  <a16:creationId xmlns:a16="http://schemas.microsoft.com/office/drawing/2014/main" id="{62C5FD87-431E-41FA-9126-8A007B1172DD}"/>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4" name="Google Shape;1690;p51">
              <a:extLst>
                <a:ext uri="{FF2B5EF4-FFF2-40B4-BE49-F238E27FC236}">
                  <a16:creationId xmlns:a16="http://schemas.microsoft.com/office/drawing/2014/main" id="{6C34B2B6-F898-4B1F-B0BD-4DAD7A3B36EC}"/>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5" name="Google Shape;1691;p51">
              <a:extLst>
                <a:ext uri="{FF2B5EF4-FFF2-40B4-BE49-F238E27FC236}">
                  <a16:creationId xmlns:a16="http://schemas.microsoft.com/office/drawing/2014/main" id="{A1A4F0E4-7A0B-424D-A111-FED93381A1AF}"/>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6" name="Google Shape;1692;p51">
              <a:extLst>
                <a:ext uri="{FF2B5EF4-FFF2-40B4-BE49-F238E27FC236}">
                  <a16:creationId xmlns:a16="http://schemas.microsoft.com/office/drawing/2014/main" id="{489D5F73-A32A-4022-9274-353EC58284A6}"/>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74" name="Google Shape;1519;p51">
            <a:extLst>
              <a:ext uri="{FF2B5EF4-FFF2-40B4-BE49-F238E27FC236}">
                <a16:creationId xmlns:a16="http://schemas.microsoft.com/office/drawing/2014/main" id="{3284C75B-70A7-4225-9067-E04437BE2160}"/>
              </a:ext>
            </a:extLst>
          </p:cNvPr>
          <p:cNvGrpSpPr/>
          <p:nvPr/>
        </p:nvGrpSpPr>
        <p:grpSpPr>
          <a:xfrm>
            <a:off x="8130140" y="5870630"/>
            <a:ext cx="1815562" cy="1722119"/>
            <a:chOff x="733788" y="3316095"/>
            <a:chExt cx="1301128" cy="1234162"/>
          </a:xfrm>
        </p:grpSpPr>
        <p:sp>
          <p:nvSpPr>
            <p:cNvPr id="175" name="Google Shape;1520;p51">
              <a:extLst>
                <a:ext uri="{FF2B5EF4-FFF2-40B4-BE49-F238E27FC236}">
                  <a16:creationId xmlns:a16="http://schemas.microsoft.com/office/drawing/2014/main" id="{B9FB5609-294E-41CA-9590-9B50ECE12717}"/>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6" name="Google Shape;1521;p51">
              <a:extLst>
                <a:ext uri="{FF2B5EF4-FFF2-40B4-BE49-F238E27FC236}">
                  <a16:creationId xmlns:a16="http://schemas.microsoft.com/office/drawing/2014/main" id="{9DCC5979-E3CD-48EF-8362-A62B23E7EAE9}"/>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7" name="Google Shape;1522;p51">
              <a:extLst>
                <a:ext uri="{FF2B5EF4-FFF2-40B4-BE49-F238E27FC236}">
                  <a16:creationId xmlns:a16="http://schemas.microsoft.com/office/drawing/2014/main" id="{D7A6E349-036C-4A83-9731-C72607DE1E48}"/>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8" name="Google Shape;1523;p51">
              <a:extLst>
                <a:ext uri="{FF2B5EF4-FFF2-40B4-BE49-F238E27FC236}">
                  <a16:creationId xmlns:a16="http://schemas.microsoft.com/office/drawing/2014/main" id="{2FF4FFD2-1BED-4157-BF75-B4CA6AD8A763}"/>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9" name="Google Shape;1524;p51">
              <a:extLst>
                <a:ext uri="{FF2B5EF4-FFF2-40B4-BE49-F238E27FC236}">
                  <a16:creationId xmlns:a16="http://schemas.microsoft.com/office/drawing/2014/main" id="{EA89141F-6FE8-450A-A4D3-80DC8013C9F4}"/>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0" name="Google Shape;1525;p51">
              <a:extLst>
                <a:ext uri="{FF2B5EF4-FFF2-40B4-BE49-F238E27FC236}">
                  <a16:creationId xmlns:a16="http://schemas.microsoft.com/office/drawing/2014/main" id="{A32A4636-DB68-40AF-B169-7170B6FDBBC1}"/>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1" name="Google Shape;1526;p51">
              <a:extLst>
                <a:ext uri="{FF2B5EF4-FFF2-40B4-BE49-F238E27FC236}">
                  <a16:creationId xmlns:a16="http://schemas.microsoft.com/office/drawing/2014/main" id="{C06DF7B9-1FD6-4761-A2CE-2614A1EE2915}"/>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2" name="Google Shape;1527;p51">
              <a:extLst>
                <a:ext uri="{FF2B5EF4-FFF2-40B4-BE49-F238E27FC236}">
                  <a16:creationId xmlns:a16="http://schemas.microsoft.com/office/drawing/2014/main" id="{79E83A73-FBDD-4A1F-B740-E5EDF8D51B0F}"/>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3" name="Google Shape;1528;p51">
              <a:extLst>
                <a:ext uri="{FF2B5EF4-FFF2-40B4-BE49-F238E27FC236}">
                  <a16:creationId xmlns:a16="http://schemas.microsoft.com/office/drawing/2014/main" id="{D0295969-990A-4685-BD33-66B2C6CB2D80}"/>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4" name="Google Shape;1529;p51">
              <a:extLst>
                <a:ext uri="{FF2B5EF4-FFF2-40B4-BE49-F238E27FC236}">
                  <a16:creationId xmlns:a16="http://schemas.microsoft.com/office/drawing/2014/main" id="{57942B81-5A9F-4D5F-813A-30F55BA4B15D}"/>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5" name="Google Shape;1530;p51">
              <a:extLst>
                <a:ext uri="{FF2B5EF4-FFF2-40B4-BE49-F238E27FC236}">
                  <a16:creationId xmlns:a16="http://schemas.microsoft.com/office/drawing/2014/main" id="{8DBFCCF8-CA62-4555-91FB-6D205A34059A}"/>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6" name="Google Shape;1531;p51">
              <a:extLst>
                <a:ext uri="{FF2B5EF4-FFF2-40B4-BE49-F238E27FC236}">
                  <a16:creationId xmlns:a16="http://schemas.microsoft.com/office/drawing/2014/main" id="{7CC194B7-E342-4DF1-A914-3F52E4BBC543}"/>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7" name="Google Shape;1532;p51">
              <a:extLst>
                <a:ext uri="{FF2B5EF4-FFF2-40B4-BE49-F238E27FC236}">
                  <a16:creationId xmlns:a16="http://schemas.microsoft.com/office/drawing/2014/main" id="{4B6DCA19-6062-4F7E-BCD8-94F13B3F2A60}"/>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8" name="Google Shape;1533;p51">
              <a:extLst>
                <a:ext uri="{FF2B5EF4-FFF2-40B4-BE49-F238E27FC236}">
                  <a16:creationId xmlns:a16="http://schemas.microsoft.com/office/drawing/2014/main" id="{8C388D12-BF1B-45C3-B57B-E34E68740F6A}"/>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9" name="Google Shape;1534;p51">
              <a:extLst>
                <a:ext uri="{FF2B5EF4-FFF2-40B4-BE49-F238E27FC236}">
                  <a16:creationId xmlns:a16="http://schemas.microsoft.com/office/drawing/2014/main" id="{2B381C13-4ACA-4A59-AC2F-E42EEE497685}"/>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0" name="Google Shape;1535;p51">
              <a:extLst>
                <a:ext uri="{FF2B5EF4-FFF2-40B4-BE49-F238E27FC236}">
                  <a16:creationId xmlns:a16="http://schemas.microsoft.com/office/drawing/2014/main" id="{424C1BEA-AD5D-4BD9-BAE9-588BB1DEAF99}"/>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1" name="Google Shape;1536;p51">
              <a:extLst>
                <a:ext uri="{FF2B5EF4-FFF2-40B4-BE49-F238E27FC236}">
                  <a16:creationId xmlns:a16="http://schemas.microsoft.com/office/drawing/2014/main" id="{0C53275F-A264-4905-8575-660AE3B32B13}"/>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2" name="Google Shape;1537;p51">
              <a:extLst>
                <a:ext uri="{FF2B5EF4-FFF2-40B4-BE49-F238E27FC236}">
                  <a16:creationId xmlns:a16="http://schemas.microsoft.com/office/drawing/2014/main" id="{6FA4795D-52F6-436C-971D-C802843FA6D2}"/>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3" name="Google Shape;1538;p51">
              <a:extLst>
                <a:ext uri="{FF2B5EF4-FFF2-40B4-BE49-F238E27FC236}">
                  <a16:creationId xmlns:a16="http://schemas.microsoft.com/office/drawing/2014/main" id="{0081C0B1-A312-44D9-89AD-E3F4D553A350}"/>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4" name="Google Shape;1539;p51">
              <a:extLst>
                <a:ext uri="{FF2B5EF4-FFF2-40B4-BE49-F238E27FC236}">
                  <a16:creationId xmlns:a16="http://schemas.microsoft.com/office/drawing/2014/main" id="{240F700A-D036-4118-A33B-D5D327F8E531}"/>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5" name="Google Shape;1540;p51">
              <a:extLst>
                <a:ext uri="{FF2B5EF4-FFF2-40B4-BE49-F238E27FC236}">
                  <a16:creationId xmlns:a16="http://schemas.microsoft.com/office/drawing/2014/main" id="{63D4FEF8-2C7D-4BCB-80C0-63BEDC366D05}"/>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6" name="Google Shape;1541;p51">
              <a:extLst>
                <a:ext uri="{FF2B5EF4-FFF2-40B4-BE49-F238E27FC236}">
                  <a16:creationId xmlns:a16="http://schemas.microsoft.com/office/drawing/2014/main" id="{0A9E8B0B-9037-4FEE-BE0D-C4636A32BC5A}"/>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7" name="Google Shape;1542;p51">
              <a:extLst>
                <a:ext uri="{FF2B5EF4-FFF2-40B4-BE49-F238E27FC236}">
                  <a16:creationId xmlns:a16="http://schemas.microsoft.com/office/drawing/2014/main" id="{8C15DA93-801A-44C4-BAD7-06F71A25C04A}"/>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8" name="Google Shape;1543;p51">
              <a:extLst>
                <a:ext uri="{FF2B5EF4-FFF2-40B4-BE49-F238E27FC236}">
                  <a16:creationId xmlns:a16="http://schemas.microsoft.com/office/drawing/2014/main" id="{AC9A139A-085A-415C-886B-D909FEA15CCA}"/>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9" name="Google Shape;1544;p51">
              <a:extLst>
                <a:ext uri="{FF2B5EF4-FFF2-40B4-BE49-F238E27FC236}">
                  <a16:creationId xmlns:a16="http://schemas.microsoft.com/office/drawing/2014/main" id="{BDDEFE69-0330-46B9-B421-0140EA1DF2C9}"/>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0" name="Google Shape;1545;p51">
              <a:extLst>
                <a:ext uri="{FF2B5EF4-FFF2-40B4-BE49-F238E27FC236}">
                  <a16:creationId xmlns:a16="http://schemas.microsoft.com/office/drawing/2014/main" id="{396E1AE4-9081-4FD7-B91A-8F6CDFBC6A58}"/>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1" name="Google Shape;1546;p51">
              <a:extLst>
                <a:ext uri="{FF2B5EF4-FFF2-40B4-BE49-F238E27FC236}">
                  <a16:creationId xmlns:a16="http://schemas.microsoft.com/office/drawing/2014/main" id="{DCF3C6B4-A8FA-4C2F-B1E7-93CBA9110F43}"/>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2" name="Google Shape;1547;p51">
              <a:extLst>
                <a:ext uri="{FF2B5EF4-FFF2-40B4-BE49-F238E27FC236}">
                  <a16:creationId xmlns:a16="http://schemas.microsoft.com/office/drawing/2014/main" id="{20202E3D-8285-4A2F-8F27-91EAED6975D4}"/>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3" name="Google Shape;1548;p51">
              <a:extLst>
                <a:ext uri="{FF2B5EF4-FFF2-40B4-BE49-F238E27FC236}">
                  <a16:creationId xmlns:a16="http://schemas.microsoft.com/office/drawing/2014/main" id="{5A0E88F7-1C04-4B43-B39F-F04EB711792F}"/>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4" name="Google Shape;1549;p51">
              <a:extLst>
                <a:ext uri="{FF2B5EF4-FFF2-40B4-BE49-F238E27FC236}">
                  <a16:creationId xmlns:a16="http://schemas.microsoft.com/office/drawing/2014/main" id="{DB8F9097-E86D-483F-BC1B-055ACD1BC699}"/>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5" name="Google Shape;1550;p51">
              <a:extLst>
                <a:ext uri="{FF2B5EF4-FFF2-40B4-BE49-F238E27FC236}">
                  <a16:creationId xmlns:a16="http://schemas.microsoft.com/office/drawing/2014/main" id="{D8907B99-4306-411E-8F48-4C3AE75E85C3}"/>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6" name="Google Shape;1551;p51">
              <a:extLst>
                <a:ext uri="{FF2B5EF4-FFF2-40B4-BE49-F238E27FC236}">
                  <a16:creationId xmlns:a16="http://schemas.microsoft.com/office/drawing/2014/main" id="{4AF34E0E-71D3-4247-BE7F-B8A73908CF37}"/>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7" name="Google Shape;1552;p51">
              <a:extLst>
                <a:ext uri="{FF2B5EF4-FFF2-40B4-BE49-F238E27FC236}">
                  <a16:creationId xmlns:a16="http://schemas.microsoft.com/office/drawing/2014/main" id="{B8CFE535-C0BA-4634-93E8-9F5DDC9DD64E}"/>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8" name="Google Shape;1553;p51">
              <a:extLst>
                <a:ext uri="{FF2B5EF4-FFF2-40B4-BE49-F238E27FC236}">
                  <a16:creationId xmlns:a16="http://schemas.microsoft.com/office/drawing/2014/main" id="{AB8E2BA6-F9BE-4B2D-B102-886869123A78}"/>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9" name="Google Shape;1554;p51">
              <a:extLst>
                <a:ext uri="{FF2B5EF4-FFF2-40B4-BE49-F238E27FC236}">
                  <a16:creationId xmlns:a16="http://schemas.microsoft.com/office/drawing/2014/main" id="{EBFB0EFB-7653-4576-BA72-FB4FE73CE488}"/>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0" name="Google Shape;1555;p51">
              <a:extLst>
                <a:ext uri="{FF2B5EF4-FFF2-40B4-BE49-F238E27FC236}">
                  <a16:creationId xmlns:a16="http://schemas.microsoft.com/office/drawing/2014/main" id="{5118039F-3F4B-4572-A4E2-F4E117051A34}"/>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1" name="Google Shape;1556;p51">
              <a:extLst>
                <a:ext uri="{FF2B5EF4-FFF2-40B4-BE49-F238E27FC236}">
                  <a16:creationId xmlns:a16="http://schemas.microsoft.com/office/drawing/2014/main" id="{6F02340F-E1EC-4111-A83D-39892E198DEC}"/>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2" name="Google Shape;1557;p51">
              <a:extLst>
                <a:ext uri="{FF2B5EF4-FFF2-40B4-BE49-F238E27FC236}">
                  <a16:creationId xmlns:a16="http://schemas.microsoft.com/office/drawing/2014/main" id="{F36C8888-8C78-4309-B4A1-3A239CB63B6D}"/>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3" name="Google Shape;1558;p51">
              <a:extLst>
                <a:ext uri="{FF2B5EF4-FFF2-40B4-BE49-F238E27FC236}">
                  <a16:creationId xmlns:a16="http://schemas.microsoft.com/office/drawing/2014/main" id="{800A620E-6939-4BB5-BC36-6B09A2376445}"/>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4" name="Google Shape;1559;p51">
              <a:extLst>
                <a:ext uri="{FF2B5EF4-FFF2-40B4-BE49-F238E27FC236}">
                  <a16:creationId xmlns:a16="http://schemas.microsoft.com/office/drawing/2014/main" id="{67277C44-0F91-422D-8069-A71FE1D7C1E8}"/>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15" name="Google Shape;1473;p51">
            <a:extLst>
              <a:ext uri="{FF2B5EF4-FFF2-40B4-BE49-F238E27FC236}">
                <a16:creationId xmlns:a16="http://schemas.microsoft.com/office/drawing/2014/main" id="{D5797ED0-ED89-4F49-91BB-AA47F76A0A4E}"/>
              </a:ext>
            </a:extLst>
          </p:cNvPr>
          <p:cNvGrpSpPr/>
          <p:nvPr/>
        </p:nvGrpSpPr>
        <p:grpSpPr>
          <a:xfrm>
            <a:off x="1352407" y="5511752"/>
            <a:ext cx="1258026" cy="2157016"/>
            <a:chOff x="4855942" y="3358530"/>
            <a:chExt cx="721205" cy="1236580"/>
          </a:xfrm>
        </p:grpSpPr>
        <p:sp>
          <p:nvSpPr>
            <p:cNvPr id="216" name="Google Shape;1474;p51">
              <a:extLst>
                <a:ext uri="{FF2B5EF4-FFF2-40B4-BE49-F238E27FC236}">
                  <a16:creationId xmlns:a16="http://schemas.microsoft.com/office/drawing/2014/main" id="{6ADB67AF-4275-464C-8625-ABDB685C0638}"/>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7" name="Google Shape;1475;p51">
              <a:extLst>
                <a:ext uri="{FF2B5EF4-FFF2-40B4-BE49-F238E27FC236}">
                  <a16:creationId xmlns:a16="http://schemas.microsoft.com/office/drawing/2014/main" id="{DBBFE8D4-91FE-47FA-80B6-20733DF52F47}"/>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8" name="Google Shape;1476;p51">
              <a:extLst>
                <a:ext uri="{FF2B5EF4-FFF2-40B4-BE49-F238E27FC236}">
                  <a16:creationId xmlns:a16="http://schemas.microsoft.com/office/drawing/2014/main" id="{DF0BF276-1204-4A3E-911E-29FDF0EF13A9}"/>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9" name="Google Shape;1477;p51">
              <a:extLst>
                <a:ext uri="{FF2B5EF4-FFF2-40B4-BE49-F238E27FC236}">
                  <a16:creationId xmlns:a16="http://schemas.microsoft.com/office/drawing/2014/main" id="{E7AB8C2F-A9F4-44D2-9F43-9DB1487176EE}"/>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 name="Google Shape;1478;p51">
              <a:extLst>
                <a:ext uri="{FF2B5EF4-FFF2-40B4-BE49-F238E27FC236}">
                  <a16:creationId xmlns:a16="http://schemas.microsoft.com/office/drawing/2014/main" id="{1B8CC316-1B37-4F92-9D49-DF4F1127348D}"/>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 name="Google Shape;1479;p51">
              <a:extLst>
                <a:ext uri="{FF2B5EF4-FFF2-40B4-BE49-F238E27FC236}">
                  <a16:creationId xmlns:a16="http://schemas.microsoft.com/office/drawing/2014/main" id="{7D508A82-BBBB-40B4-9866-64C6FF469B10}"/>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2" name="Google Shape;1480;p51">
              <a:extLst>
                <a:ext uri="{FF2B5EF4-FFF2-40B4-BE49-F238E27FC236}">
                  <a16:creationId xmlns:a16="http://schemas.microsoft.com/office/drawing/2014/main" id="{1692A077-917D-497B-A27A-520A533046A0}"/>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223" name="Google Shape;1481;p51">
              <a:extLst>
                <a:ext uri="{FF2B5EF4-FFF2-40B4-BE49-F238E27FC236}">
                  <a16:creationId xmlns:a16="http://schemas.microsoft.com/office/drawing/2014/main" id="{536C936D-7276-4673-BFE1-97AF9731266D}"/>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1482;p51">
              <a:extLst>
                <a:ext uri="{FF2B5EF4-FFF2-40B4-BE49-F238E27FC236}">
                  <a16:creationId xmlns:a16="http://schemas.microsoft.com/office/drawing/2014/main" id="{55EE697C-06B8-4590-86D3-3FA3A1EE9CAE}"/>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1483;p51">
              <a:extLst>
                <a:ext uri="{FF2B5EF4-FFF2-40B4-BE49-F238E27FC236}">
                  <a16:creationId xmlns:a16="http://schemas.microsoft.com/office/drawing/2014/main" id="{B5A2C9DF-AC19-4151-85E6-9C9E9955AE25}"/>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1484;p51">
              <a:extLst>
                <a:ext uri="{FF2B5EF4-FFF2-40B4-BE49-F238E27FC236}">
                  <a16:creationId xmlns:a16="http://schemas.microsoft.com/office/drawing/2014/main" id="{567B817B-0BF1-405A-8E33-4FD9CE72D421}"/>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1485;p51">
              <a:extLst>
                <a:ext uri="{FF2B5EF4-FFF2-40B4-BE49-F238E27FC236}">
                  <a16:creationId xmlns:a16="http://schemas.microsoft.com/office/drawing/2014/main" id="{3FBB2EAC-5038-4A67-928C-345CE57F723A}"/>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1486;p51">
              <a:extLst>
                <a:ext uri="{FF2B5EF4-FFF2-40B4-BE49-F238E27FC236}">
                  <a16:creationId xmlns:a16="http://schemas.microsoft.com/office/drawing/2014/main" id="{A858301F-FE47-42C9-B025-3959918F6F26}"/>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1487;p51">
              <a:extLst>
                <a:ext uri="{FF2B5EF4-FFF2-40B4-BE49-F238E27FC236}">
                  <a16:creationId xmlns:a16="http://schemas.microsoft.com/office/drawing/2014/main" id="{BE42C7E9-65A4-43F2-A6FB-7970BBFDF8B4}"/>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0" name="Google Shape;1488;p51">
              <a:extLst>
                <a:ext uri="{FF2B5EF4-FFF2-40B4-BE49-F238E27FC236}">
                  <a16:creationId xmlns:a16="http://schemas.microsoft.com/office/drawing/2014/main" id="{DF17AE85-C978-4EF4-94BE-9E10C2B5D459}"/>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1" name="Google Shape;1489;p51">
              <a:extLst>
                <a:ext uri="{FF2B5EF4-FFF2-40B4-BE49-F238E27FC236}">
                  <a16:creationId xmlns:a16="http://schemas.microsoft.com/office/drawing/2014/main" id="{5BD7AB6C-1D09-4EC5-B290-5A25C0260F2A}"/>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 name="Google Shape;1490;p51">
              <a:extLst>
                <a:ext uri="{FF2B5EF4-FFF2-40B4-BE49-F238E27FC236}">
                  <a16:creationId xmlns:a16="http://schemas.microsoft.com/office/drawing/2014/main" id="{DC519A03-50B2-4335-84FA-6DEDC2581560}"/>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1618;p51">
            <a:extLst>
              <a:ext uri="{FF2B5EF4-FFF2-40B4-BE49-F238E27FC236}">
                <a16:creationId xmlns:a16="http://schemas.microsoft.com/office/drawing/2014/main" id="{9008ECA9-BEF3-4206-87B7-BF486B0E456B}"/>
              </a:ext>
            </a:extLst>
          </p:cNvPr>
          <p:cNvGrpSpPr/>
          <p:nvPr/>
        </p:nvGrpSpPr>
        <p:grpSpPr>
          <a:xfrm>
            <a:off x="3525077" y="5313189"/>
            <a:ext cx="1487897" cy="2406317"/>
            <a:chOff x="7773460" y="636100"/>
            <a:chExt cx="842573" cy="1362660"/>
          </a:xfrm>
        </p:grpSpPr>
        <p:sp>
          <p:nvSpPr>
            <p:cNvPr id="234" name="Google Shape;1619;p51">
              <a:extLst>
                <a:ext uri="{FF2B5EF4-FFF2-40B4-BE49-F238E27FC236}">
                  <a16:creationId xmlns:a16="http://schemas.microsoft.com/office/drawing/2014/main" id="{17650283-523B-4618-92CF-5EB2CC3DD1CE}"/>
                </a:ext>
              </a:extLst>
            </p:cNvPr>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5" name="Google Shape;1620;p51">
              <a:extLst>
                <a:ext uri="{FF2B5EF4-FFF2-40B4-BE49-F238E27FC236}">
                  <a16:creationId xmlns:a16="http://schemas.microsoft.com/office/drawing/2014/main" id="{288956D4-2D00-4672-B7EB-5934107D7678}"/>
                </a:ext>
              </a:extLst>
            </p:cNvPr>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6" name="Google Shape;1621;p51">
              <a:extLst>
                <a:ext uri="{FF2B5EF4-FFF2-40B4-BE49-F238E27FC236}">
                  <a16:creationId xmlns:a16="http://schemas.microsoft.com/office/drawing/2014/main" id="{E08E9D4D-7FF3-44D9-83B6-2E0F8A572724}"/>
                </a:ext>
              </a:extLst>
            </p:cNvPr>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7" name="Google Shape;1622;p51">
              <a:extLst>
                <a:ext uri="{FF2B5EF4-FFF2-40B4-BE49-F238E27FC236}">
                  <a16:creationId xmlns:a16="http://schemas.microsoft.com/office/drawing/2014/main" id="{E8B19184-09E9-483F-A180-AB5BC117FCAF}"/>
                </a:ext>
              </a:extLst>
            </p:cNvPr>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8" name="Google Shape;1623;p51">
              <a:extLst>
                <a:ext uri="{FF2B5EF4-FFF2-40B4-BE49-F238E27FC236}">
                  <a16:creationId xmlns:a16="http://schemas.microsoft.com/office/drawing/2014/main" id="{910F777B-AA15-4EB3-A356-F5B3AC376676}"/>
                </a:ext>
              </a:extLst>
            </p:cNvPr>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9" name="Google Shape;1624;p51">
              <a:extLst>
                <a:ext uri="{FF2B5EF4-FFF2-40B4-BE49-F238E27FC236}">
                  <a16:creationId xmlns:a16="http://schemas.microsoft.com/office/drawing/2014/main" id="{C68FDFA7-8ACE-474F-B9D5-114B17C66CA4}"/>
                </a:ext>
              </a:extLst>
            </p:cNvPr>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0" name="Google Shape;1625;p51">
              <a:extLst>
                <a:ext uri="{FF2B5EF4-FFF2-40B4-BE49-F238E27FC236}">
                  <a16:creationId xmlns:a16="http://schemas.microsoft.com/office/drawing/2014/main" id="{58B32B5A-8314-462D-AD6D-6036AA30139E}"/>
                </a:ext>
              </a:extLst>
            </p:cNvPr>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1" name="Google Shape;1626;p51">
              <a:extLst>
                <a:ext uri="{FF2B5EF4-FFF2-40B4-BE49-F238E27FC236}">
                  <a16:creationId xmlns:a16="http://schemas.microsoft.com/office/drawing/2014/main" id="{D0D9ED1C-FBDD-4A00-985B-472451158908}"/>
                </a:ext>
              </a:extLst>
            </p:cNvPr>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2" name="Google Shape;1627;p51">
              <a:extLst>
                <a:ext uri="{FF2B5EF4-FFF2-40B4-BE49-F238E27FC236}">
                  <a16:creationId xmlns:a16="http://schemas.microsoft.com/office/drawing/2014/main" id="{57504511-0DD6-46BB-8B7B-2E034B02A2A8}"/>
                </a:ext>
              </a:extLst>
            </p:cNvPr>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3" name="Google Shape;1628;p51">
              <a:extLst>
                <a:ext uri="{FF2B5EF4-FFF2-40B4-BE49-F238E27FC236}">
                  <a16:creationId xmlns:a16="http://schemas.microsoft.com/office/drawing/2014/main" id="{5608054E-FBBE-4266-AFAA-D3DF90B97C98}"/>
                </a:ext>
              </a:extLst>
            </p:cNvPr>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4" name="Google Shape;1629;p51">
              <a:extLst>
                <a:ext uri="{FF2B5EF4-FFF2-40B4-BE49-F238E27FC236}">
                  <a16:creationId xmlns:a16="http://schemas.microsoft.com/office/drawing/2014/main" id="{07638449-EDEA-45A6-8930-9BC884722502}"/>
                </a:ext>
              </a:extLst>
            </p:cNvPr>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5" name="Google Shape;1630;p51">
              <a:extLst>
                <a:ext uri="{FF2B5EF4-FFF2-40B4-BE49-F238E27FC236}">
                  <a16:creationId xmlns:a16="http://schemas.microsoft.com/office/drawing/2014/main" id="{37BDBD1D-1EAF-4DCF-9ED2-D83715D7BE58}"/>
                </a:ext>
              </a:extLst>
            </p:cNvPr>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6" name="Google Shape;1631;p51">
              <a:extLst>
                <a:ext uri="{FF2B5EF4-FFF2-40B4-BE49-F238E27FC236}">
                  <a16:creationId xmlns:a16="http://schemas.microsoft.com/office/drawing/2014/main" id="{BF7FAF50-0F63-478A-ACAA-76192267775F}"/>
                </a:ext>
              </a:extLst>
            </p:cNvPr>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7" name="Google Shape;1632;p51">
              <a:extLst>
                <a:ext uri="{FF2B5EF4-FFF2-40B4-BE49-F238E27FC236}">
                  <a16:creationId xmlns:a16="http://schemas.microsoft.com/office/drawing/2014/main" id="{9D5DADE7-2CC0-424D-9B57-AD98432A8682}"/>
                </a:ext>
              </a:extLst>
            </p:cNvPr>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8" name="Google Shape;1633;p51">
              <a:extLst>
                <a:ext uri="{FF2B5EF4-FFF2-40B4-BE49-F238E27FC236}">
                  <a16:creationId xmlns:a16="http://schemas.microsoft.com/office/drawing/2014/main" id="{54DF09A1-4F1C-4570-8C62-235BD46C3240}"/>
                </a:ext>
              </a:extLst>
            </p:cNvPr>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9" name="Google Shape;1634;p51">
              <a:extLst>
                <a:ext uri="{FF2B5EF4-FFF2-40B4-BE49-F238E27FC236}">
                  <a16:creationId xmlns:a16="http://schemas.microsoft.com/office/drawing/2014/main" id="{8391A887-6B91-49A9-9BA7-DF414482CEC9}"/>
                </a:ext>
              </a:extLst>
            </p:cNvPr>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1635;p51">
              <a:extLst>
                <a:ext uri="{FF2B5EF4-FFF2-40B4-BE49-F238E27FC236}">
                  <a16:creationId xmlns:a16="http://schemas.microsoft.com/office/drawing/2014/main" id="{DD8867A3-B79B-4A79-A427-8643A00A1CE9}"/>
                </a:ext>
              </a:extLst>
            </p:cNvPr>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1" name="Google Shape;1636;p51">
              <a:extLst>
                <a:ext uri="{FF2B5EF4-FFF2-40B4-BE49-F238E27FC236}">
                  <a16:creationId xmlns:a16="http://schemas.microsoft.com/office/drawing/2014/main" id="{2F8A1BE8-3402-4B39-A798-BF956ACFECCF}"/>
                </a:ext>
              </a:extLst>
            </p:cNvPr>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2" name="Google Shape;1637;p51">
              <a:extLst>
                <a:ext uri="{FF2B5EF4-FFF2-40B4-BE49-F238E27FC236}">
                  <a16:creationId xmlns:a16="http://schemas.microsoft.com/office/drawing/2014/main" id="{8ACAF539-4ABA-4A7F-BC97-EE2A8C6105CB}"/>
                </a:ext>
              </a:extLst>
            </p:cNvPr>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3" name="Google Shape;1638;p51">
              <a:extLst>
                <a:ext uri="{FF2B5EF4-FFF2-40B4-BE49-F238E27FC236}">
                  <a16:creationId xmlns:a16="http://schemas.microsoft.com/office/drawing/2014/main" id="{A364F848-3988-488B-8B50-CD879953C95B}"/>
                </a:ext>
              </a:extLst>
            </p:cNvPr>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4" name="Google Shape;1639;p51">
              <a:extLst>
                <a:ext uri="{FF2B5EF4-FFF2-40B4-BE49-F238E27FC236}">
                  <a16:creationId xmlns:a16="http://schemas.microsoft.com/office/drawing/2014/main" id="{DD39A058-FB0A-455F-841A-DE42AAF7886A}"/>
                </a:ext>
              </a:extLst>
            </p:cNvPr>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5" name="Google Shape;1640;p51">
              <a:extLst>
                <a:ext uri="{FF2B5EF4-FFF2-40B4-BE49-F238E27FC236}">
                  <a16:creationId xmlns:a16="http://schemas.microsoft.com/office/drawing/2014/main" id="{3B0D9A1F-5F2B-480D-BA7D-AA705E89AFCD}"/>
                </a:ext>
              </a:extLst>
            </p:cNvPr>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6" name="Google Shape;1641;p51">
              <a:extLst>
                <a:ext uri="{FF2B5EF4-FFF2-40B4-BE49-F238E27FC236}">
                  <a16:creationId xmlns:a16="http://schemas.microsoft.com/office/drawing/2014/main" id="{9C1AFDBC-ACFF-4429-8286-1C5BF4A10839}"/>
                </a:ext>
              </a:extLst>
            </p:cNvPr>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7" name="Google Shape;1642;p51">
              <a:extLst>
                <a:ext uri="{FF2B5EF4-FFF2-40B4-BE49-F238E27FC236}">
                  <a16:creationId xmlns:a16="http://schemas.microsoft.com/office/drawing/2014/main" id="{5410D4F9-63B0-4DC5-9677-D12D13E8232A}"/>
                </a:ext>
              </a:extLst>
            </p:cNvPr>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8" name="Google Shape;1643;p51">
              <a:extLst>
                <a:ext uri="{FF2B5EF4-FFF2-40B4-BE49-F238E27FC236}">
                  <a16:creationId xmlns:a16="http://schemas.microsoft.com/office/drawing/2014/main" id="{2E4EBF6A-1BD0-4BDF-955C-D25B7D39AF05}"/>
                </a:ext>
              </a:extLst>
            </p:cNvPr>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9" name="Google Shape;1644;p51">
              <a:extLst>
                <a:ext uri="{FF2B5EF4-FFF2-40B4-BE49-F238E27FC236}">
                  <a16:creationId xmlns:a16="http://schemas.microsoft.com/office/drawing/2014/main" id="{C71F55A9-A3A8-4833-A978-706BF4388E64}"/>
                </a:ext>
              </a:extLst>
            </p:cNvPr>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0" name="Google Shape;1645;p51">
              <a:extLst>
                <a:ext uri="{FF2B5EF4-FFF2-40B4-BE49-F238E27FC236}">
                  <a16:creationId xmlns:a16="http://schemas.microsoft.com/office/drawing/2014/main" id="{ADC90039-0DF0-4C9B-AC10-1B4819B3F6FB}"/>
                </a:ext>
              </a:extLst>
            </p:cNvPr>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61" name="Google Shape;1463;p51">
            <a:extLst>
              <a:ext uri="{FF2B5EF4-FFF2-40B4-BE49-F238E27FC236}">
                <a16:creationId xmlns:a16="http://schemas.microsoft.com/office/drawing/2014/main" id="{099CFF21-6BCC-49C8-9372-C4F104B3C453}"/>
              </a:ext>
            </a:extLst>
          </p:cNvPr>
          <p:cNvGrpSpPr/>
          <p:nvPr/>
        </p:nvGrpSpPr>
        <p:grpSpPr>
          <a:xfrm>
            <a:off x="5972492" y="5720926"/>
            <a:ext cx="1596980" cy="2174850"/>
            <a:chOff x="4304853" y="3459670"/>
            <a:chExt cx="562051" cy="765430"/>
          </a:xfrm>
        </p:grpSpPr>
        <p:sp>
          <p:nvSpPr>
            <p:cNvPr id="262" name="Google Shape;1464;p51">
              <a:extLst>
                <a:ext uri="{FF2B5EF4-FFF2-40B4-BE49-F238E27FC236}">
                  <a16:creationId xmlns:a16="http://schemas.microsoft.com/office/drawing/2014/main" id="{AAB6BC4B-5C85-4B58-8E1F-7AEC81FB90C6}"/>
                </a:ext>
              </a:extLst>
            </p:cNvPr>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3" name="Google Shape;1465;p51">
              <a:extLst>
                <a:ext uri="{FF2B5EF4-FFF2-40B4-BE49-F238E27FC236}">
                  <a16:creationId xmlns:a16="http://schemas.microsoft.com/office/drawing/2014/main" id="{B6493A66-F0D3-4EA2-BA5C-ED5774ACEA56}"/>
                </a:ext>
              </a:extLst>
            </p:cNvPr>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4" name="Google Shape;1466;p51">
              <a:extLst>
                <a:ext uri="{FF2B5EF4-FFF2-40B4-BE49-F238E27FC236}">
                  <a16:creationId xmlns:a16="http://schemas.microsoft.com/office/drawing/2014/main" id="{09DF07D5-AFA0-4E61-AE84-F60EFD75626B}"/>
                </a:ext>
              </a:extLst>
            </p:cNvPr>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5" name="Google Shape;1467;p51">
              <a:extLst>
                <a:ext uri="{FF2B5EF4-FFF2-40B4-BE49-F238E27FC236}">
                  <a16:creationId xmlns:a16="http://schemas.microsoft.com/office/drawing/2014/main" id="{37967552-493D-4525-B875-239509C7D277}"/>
                </a:ext>
              </a:extLst>
            </p:cNvPr>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6" name="Google Shape;1468;p51">
              <a:extLst>
                <a:ext uri="{FF2B5EF4-FFF2-40B4-BE49-F238E27FC236}">
                  <a16:creationId xmlns:a16="http://schemas.microsoft.com/office/drawing/2014/main" id="{3DD20BE3-DD9A-4A65-B39B-3CD6B9858957}"/>
                </a:ext>
              </a:extLst>
            </p:cNvPr>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7" name="Google Shape;1469;p51">
              <a:extLst>
                <a:ext uri="{FF2B5EF4-FFF2-40B4-BE49-F238E27FC236}">
                  <a16:creationId xmlns:a16="http://schemas.microsoft.com/office/drawing/2014/main" id="{FC84E05E-1AE8-438F-B743-87E88F128FF7}"/>
                </a:ext>
              </a:extLst>
            </p:cNvPr>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8" name="Google Shape;1470;p51">
              <a:extLst>
                <a:ext uri="{FF2B5EF4-FFF2-40B4-BE49-F238E27FC236}">
                  <a16:creationId xmlns:a16="http://schemas.microsoft.com/office/drawing/2014/main" id="{EC952EB1-88F8-48E6-B3B2-E01ABA74BF00}"/>
                </a:ext>
              </a:extLst>
            </p:cNvPr>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rgbClr val="F09A9A"/>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269" name="Google Shape;1471;p51">
              <a:extLst>
                <a:ext uri="{FF2B5EF4-FFF2-40B4-BE49-F238E27FC236}">
                  <a16:creationId xmlns:a16="http://schemas.microsoft.com/office/drawing/2014/main" id="{993EB5F5-CB6D-40F7-9A55-7443A824493D}"/>
                </a:ext>
              </a:extLst>
            </p:cNvPr>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70" name="Google Shape;1491;p51">
            <a:extLst>
              <a:ext uri="{FF2B5EF4-FFF2-40B4-BE49-F238E27FC236}">
                <a16:creationId xmlns:a16="http://schemas.microsoft.com/office/drawing/2014/main" id="{020567E5-4896-4E1A-8969-644ADFDBCDA1}"/>
              </a:ext>
            </a:extLst>
          </p:cNvPr>
          <p:cNvGrpSpPr/>
          <p:nvPr/>
        </p:nvGrpSpPr>
        <p:grpSpPr>
          <a:xfrm rot="2392329" flipH="1">
            <a:off x="-870931" y="5308660"/>
            <a:ext cx="1374436" cy="1553099"/>
            <a:chOff x="6496235" y="3701056"/>
            <a:chExt cx="680435" cy="768885"/>
          </a:xfrm>
        </p:grpSpPr>
        <p:sp>
          <p:nvSpPr>
            <p:cNvPr id="271" name="Google Shape;1492;p51">
              <a:extLst>
                <a:ext uri="{FF2B5EF4-FFF2-40B4-BE49-F238E27FC236}">
                  <a16:creationId xmlns:a16="http://schemas.microsoft.com/office/drawing/2014/main" id="{E20FA911-E078-440F-9255-B558C5328769}"/>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2" name="Google Shape;1493;p51">
              <a:extLst>
                <a:ext uri="{FF2B5EF4-FFF2-40B4-BE49-F238E27FC236}">
                  <a16:creationId xmlns:a16="http://schemas.microsoft.com/office/drawing/2014/main" id="{7CA7FEE6-FB63-4CD7-A7FC-335901FB7FFF}"/>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3" name="Google Shape;1494;p51">
              <a:extLst>
                <a:ext uri="{FF2B5EF4-FFF2-40B4-BE49-F238E27FC236}">
                  <a16:creationId xmlns:a16="http://schemas.microsoft.com/office/drawing/2014/main" id="{4CB8DD8E-B8E0-4749-B6F5-3F6E52393364}"/>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4" name="Google Shape;1495;p51">
              <a:extLst>
                <a:ext uri="{FF2B5EF4-FFF2-40B4-BE49-F238E27FC236}">
                  <a16:creationId xmlns:a16="http://schemas.microsoft.com/office/drawing/2014/main" id="{8908B888-8E10-42C0-9210-FDA721BDFC46}"/>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5" name="Google Shape;1496;p51">
              <a:extLst>
                <a:ext uri="{FF2B5EF4-FFF2-40B4-BE49-F238E27FC236}">
                  <a16:creationId xmlns:a16="http://schemas.microsoft.com/office/drawing/2014/main" id="{30A14B8A-9DF2-4BFB-B113-F35514A50055}"/>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5">
                <a:lumMod val="60000"/>
                <a:lumOff val="40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6" name="Google Shape;1497;p51">
              <a:extLst>
                <a:ext uri="{FF2B5EF4-FFF2-40B4-BE49-F238E27FC236}">
                  <a16:creationId xmlns:a16="http://schemas.microsoft.com/office/drawing/2014/main" id="{7E76BED3-AD65-4798-A26C-F84A24BDFF95}"/>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7" name="Google Shape;1498;p51">
              <a:extLst>
                <a:ext uri="{FF2B5EF4-FFF2-40B4-BE49-F238E27FC236}">
                  <a16:creationId xmlns:a16="http://schemas.microsoft.com/office/drawing/2014/main" id="{4392EA36-B735-4E41-85F9-C1F431314006}"/>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8" name="Google Shape;1499;p51">
              <a:extLst>
                <a:ext uri="{FF2B5EF4-FFF2-40B4-BE49-F238E27FC236}">
                  <a16:creationId xmlns:a16="http://schemas.microsoft.com/office/drawing/2014/main" id="{31311C4D-D208-47AA-B202-C45A3565443A}"/>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9" name="Google Shape;1500;p51">
              <a:extLst>
                <a:ext uri="{FF2B5EF4-FFF2-40B4-BE49-F238E27FC236}">
                  <a16:creationId xmlns:a16="http://schemas.microsoft.com/office/drawing/2014/main" id="{CBC6F698-733E-47D1-9B73-3185B747B579}"/>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0" name="Google Shape;1501;p51">
              <a:extLst>
                <a:ext uri="{FF2B5EF4-FFF2-40B4-BE49-F238E27FC236}">
                  <a16:creationId xmlns:a16="http://schemas.microsoft.com/office/drawing/2014/main" id="{72D28AEC-FB80-4B17-B7F3-B2C227D61E3C}"/>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1" name="Google Shape;1502;p51">
              <a:extLst>
                <a:ext uri="{FF2B5EF4-FFF2-40B4-BE49-F238E27FC236}">
                  <a16:creationId xmlns:a16="http://schemas.microsoft.com/office/drawing/2014/main" id="{95E85F33-D83A-4215-94C3-32A9CE6C5708}"/>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2" name="Google Shape;1503;p51">
              <a:extLst>
                <a:ext uri="{FF2B5EF4-FFF2-40B4-BE49-F238E27FC236}">
                  <a16:creationId xmlns:a16="http://schemas.microsoft.com/office/drawing/2014/main" id="{F7255ABE-2CA1-42F1-AB91-C38FFCBF385F}"/>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3" name="Google Shape;1504;p51">
              <a:extLst>
                <a:ext uri="{FF2B5EF4-FFF2-40B4-BE49-F238E27FC236}">
                  <a16:creationId xmlns:a16="http://schemas.microsoft.com/office/drawing/2014/main" id="{5CA8629D-7349-4E0B-B1BF-30D1999DDD7B}"/>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4" name="Google Shape;1505;p51">
              <a:extLst>
                <a:ext uri="{FF2B5EF4-FFF2-40B4-BE49-F238E27FC236}">
                  <a16:creationId xmlns:a16="http://schemas.microsoft.com/office/drawing/2014/main" id="{A13E9862-3D53-456C-BE68-B2C525EC5CD5}"/>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5" name="Google Shape;1506;p51">
              <a:extLst>
                <a:ext uri="{FF2B5EF4-FFF2-40B4-BE49-F238E27FC236}">
                  <a16:creationId xmlns:a16="http://schemas.microsoft.com/office/drawing/2014/main" id="{96CAE1F1-5CDC-43EB-AE14-5F9E686C89D2}"/>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6" name="Google Shape;1507;p51">
              <a:extLst>
                <a:ext uri="{FF2B5EF4-FFF2-40B4-BE49-F238E27FC236}">
                  <a16:creationId xmlns:a16="http://schemas.microsoft.com/office/drawing/2014/main" id="{743BC47F-896E-4DEE-BBAC-490086F4885D}"/>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7" name="Google Shape;1508;p51">
              <a:extLst>
                <a:ext uri="{FF2B5EF4-FFF2-40B4-BE49-F238E27FC236}">
                  <a16:creationId xmlns:a16="http://schemas.microsoft.com/office/drawing/2014/main" id="{77D4F493-9D4E-4EBE-9CFF-75B7CB4F4470}"/>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8" name="Google Shape;1509;p51">
              <a:extLst>
                <a:ext uri="{FF2B5EF4-FFF2-40B4-BE49-F238E27FC236}">
                  <a16:creationId xmlns:a16="http://schemas.microsoft.com/office/drawing/2014/main" id="{AB83D19D-4445-4128-9609-AB331420893D}"/>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9" name="Google Shape;1510;p51">
              <a:extLst>
                <a:ext uri="{FF2B5EF4-FFF2-40B4-BE49-F238E27FC236}">
                  <a16:creationId xmlns:a16="http://schemas.microsoft.com/office/drawing/2014/main" id="{1370B3BA-26E6-4423-9D16-46D48ED3B032}"/>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0" name="Google Shape;1511;p51">
              <a:extLst>
                <a:ext uri="{FF2B5EF4-FFF2-40B4-BE49-F238E27FC236}">
                  <a16:creationId xmlns:a16="http://schemas.microsoft.com/office/drawing/2014/main" id="{16D0D0DD-611F-495A-9051-EA4CD00963CC}"/>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1" name="Google Shape;1512;p51">
              <a:extLst>
                <a:ext uri="{FF2B5EF4-FFF2-40B4-BE49-F238E27FC236}">
                  <a16:creationId xmlns:a16="http://schemas.microsoft.com/office/drawing/2014/main" id="{E6F4050D-4AC4-48E9-9EA9-54ADE6A7EF16}"/>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2" name="Google Shape;1513;p51">
              <a:extLst>
                <a:ext uri="{FF2B5EF4-FFF2-40B4-BE49-F238E27FC236}">
                  <a16:creationId xmlns:a16="http://schemas.microsoft.com/office/drawing/2014/main" id="{7FDFB278-AE36-4D8D-A02B-23E4A4FBBDC7}"/>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pic>
        <p:nvPicPr>
          <p:cNvPr id="3" name="Picture 2">
            <a:extLst>
              <a:ext uri="{FF2B5EF4-FFF2-40B4-BE49-F238E27FC236}">
                <a16:creationId xmlns:a16="http://schemas.microsoft.com/office/drawing/2014/main" id="{9B9D0B00-F463-467B-8E9C-DFB1EA6AEA98}"/>
              </a:ext>
            </a:extLst>
          </p:cNvPr>
          <p:cNvPicPr>
            <a:picLocks noChangeAspect="1"/>
          </p:cNvPicPr>
          <p:nvPr/>
        </p:nvPicPr>
        <p:blipFill rotWithShape="1">
          <a:blip r:embed="rId4"/>
          <a:srcRect l="15071" t="30944" r="39607" b="21756"/>
          <a:stretch/>
        </p:blipFill>
        <p:spPr>
          <a:xfrm>
            <a:off x="9734877" y="1740312"/>
            <a:ext cx="5586511" cy="3277973"/>
          </a:xfrm>
          <a:prstGeom prst="rect">
            <a:avLst/>
          </a:prstGeom>
        </p:spPr>
      </p:pic>
    </p:spTree>
    <p:extLst>
      <p:ext uri="{BB962C8B-B14F-4D97-AF65-F5344CB8AC3E}">
        <p14:creationId xmlns:p14="http://schemas.microsoft.com/office/powerpoint/2010/main" val="378049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A1290B9-E796-477E-A6E3-8F1FF4B03005}"/>
              </a:ext>
            </a:extLst>
          </p:cNvPr>
          <p:cNvGrpSpPr/>
          <p:nvPr/>
        </p:nvGrpSpPr>
        <p:grpSpPr>
          <a:xfrm>
            <a:off x="-1515235" y="922309"/>
            <a:ext cx="12617631" cy="4897861"/>
            <a:chOff x="-1515235" y="1268421"/>
            <a:chExt cx="12617631" cy="3724164"/>
          </a:xfrm>
          <a:solidFill>
            <a:schemeClr val="accent6">
              <a:lumMod val="20000"/>
              <a:lumOff val="80000"/>
            </a:schemeClr>
          </a:solidFill>
        </p:grpSpPr>
        <p:sp>
          <p:nvSpPr>
            <p:cNvPr id="7" name="Freeform: Shape 6">
              <a:extLst>
                <a:ext uri="{FF2B5EF4-FFF2-40B4-BE49-F238E27FC236}">
                  <a16:creationId xmlns:a16="http://schemas.microsoft.com/office/drawing/2014/main" id="{29E2F0CA-DE08-456E-9772-5563269611FC}"/>
                </a:ext>
              </a:extLst>
            </p:cNvPr>
            <p:cNvSpPr/>
            <p:nvPr/>
          </p:nvSpPr>
          <p:spPr>
            <a:xfrm>
              <a:off x="-1515235" y="1268421"/>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124812" y="1514239"/>
              <a:ext cx="8894378" cy="22687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err="1">
                  <a:solidFill>
                    <a:schemeClr val="tx1"/>
                  </a:solidFill>
                  <a:latin typeface="#9Slide03 Play "/>
                  <a:ea typeface="#9Slide03 Roboto Condensed" panose="02000000000000000000" pitchFamily="2" charset="0"/>
                  <a:cs typeface="Arial" panose="020B0604020202020204" pitchFamily="34" charset="0"/>
                </a:rPr>
                <a:t>Hệ</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thức</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của</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định</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luật</a:t>
              </a:r>
              <a:r>
                <a:rPr lang="en-US" sz="2800" dirty="0">
                  <a:solidFill>
                    <a:schemeClr val="tx1"/>
                  </a:solidFill>
                  <a:latin typeface="#9Slide03 Play "/>
                  <a:ea typeface="#9Slide03 Roboto Condensed" panose="02000000000000000000" pitchFamily="2" charset="0"/>
                  <a:cs typeface="Arial" panose="020B0604020202020204" pitchFamily="34" charset="0"/>
                </a:rPr>
                <a:t> Jun-Len </a:t>
              </a:r>
              <a:r>
                <a:rPr lang="en-US" sz="2800" dirty="0" err="1">
                  <a:solidFill>
                    <a:schemeClr val="tx1"/>
                  </a:solidFill>
                  <a:latin typeface="#9Slide03 Play "/>
                  <a:ea typeface="#9Slide03 Roboto Condensed" panose="02000000000000000000" pitchFamily="2" charset="0"/>
                  <a:cs typeface="Arial" panose="020B0604020202020204" pitchFamily="34" charset="0"/>
                </a:rPr>
                <a:t>xơ</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là</a:t>
              </a:r>
              <a:r>
                <a:rPr lang="en-US" sz="2800" dirty="0">
                  <a:solidFill>
                    <a:schemeClr val="tx1"/>
                  </a:solidFill>
                  <a:latin typeface="#9Slide03 Play "/>
                  <a:ea typeface="#9Slide03 Roboto Condensed" panose="02000000000000000000" pitchFamily="2" charset="0"/>
                  <a:cs typeface="Arial" panose="020B0604020202020204" pitchFamily="34" charset="0"/>
                </a:rPr>
                <a:t>:</a:t>
              </a:r>
            </a:p>
            <a:p>
              <a:pPr algn="ctr"/>
              <a:r>
                <a:rPr lang="en-US" sz="3200" dirty="0">
                  <a:solidFill>
                    <a:schemeClr val="tx1"/>
                  </a:solidFill>
                  <a:latin typeface="+mj-lt"/>
                  <a:ea typeface="#9Slide03 Roboto Condensed" panose="02000000000000000000" pitchFamily="2" charset="0"/>
                  <a:cs typeface="Arial" panose="020B0604020202020204" pitchFamily="34" charset="0"/>
                </a:rPr>
                <a:t>Q = I</a:t>
              </a:r>
              <a:r>
                <a:rPr lang="en-US" sz="3200" baseline="30000" dirty="0">
                  <a:solidFill>
                    <a:schemeClr val="tx1"/>
                  </a:solidFill>
                  <a:latin typeface="+mj-lt"/>
                  <a:ea typeface="#9Slide03 Roboto Condensed" panose="02000000000000000000" pitchFamily="2" charset="0"/>
                  <a:cs typeface="Arial" panose="020B0604020202020204" pitchFamily="34" charset="0"/>
                </a:rPr>
                <a:t>2</a:t>
              </a:r>
              <a:r>
                <a:rPr lang="en-US" sz="3200" dirty="0">
                  <a:solidFill>
                    <a:schemeClr val="tx1"/>
                  </a:solidFill>
                  <a:latin typeface="+mj-lt"/>
                  <a:ea typeface="#9Slide03 Roboto Condensed" panose="02000000000000000000" pitchFamily="2" charset="0"/>
                  <a:cs typeface="Arial" panose="020B0604020202020204" pitchFamily="34" charset="0"/>
                </a:rPr>
                <a:t>Rt</a:t>
              </a:r>
            </a:p>
            <a:p>
              <a:pPr algn="just"/>
              <a:r>
                <a:rPr lang="en-US" sz="2400" dirty="0" err="1">
                  <a:solidFill>
                    <a:schemeClr val="tx1"/>
                  </a:solidFill>
                  <a:latin typeface="#9Slide03 Play "/>
                  <a:ea typeface="#9Slide03 Roboto Condensed" panose="02000000000000000000" pitchFamily="2" charset="0"/>
                  <a:cs typeface="Arial" panose="020B0604020202020204" pitchFamily="34" charset="0"/>
                </a:rPr>
                <a:t>Trong</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đó</a:t>
              </a:r>
              <a:r>
                <a:rPr lang="en-US" sz="2400" dirty="0">
                  <a:solidFill>
                    <a:schemeClr val="tx1"/>
                  </a:solidFill>
                  <a:latin typeface="#9Slide03 Play "/>
                  <a:ea typeface="#9Slide03 Roboto Condensed" panose="02000000000000000000" pitchFamily="2" charset="0"/>
                  <a:cs typeface="Arial" panose="020B0604020202020204" pitchFamily="34" charset="0"/>
                </a:rPr>
                <a:t>: </a:t>
              </a:r>
            </a:p>
            <a:p>
              <a:pPr marL="1257300" lvl="2" indent="-342900" algn="just">
                <a:buFont typeface="Wingdings" panose="05000000000000000000" pitchFamily="2" charset="2"/>
                <a:buChar char="§"/>
              </a:pPr>
              <a:r>
                <a:rPr lang="en-US" sz="2400" dirty="0">
                  <a:solidFill>
                    <a:schemeClr val="tx1"/>
                  </a:solidFill>
                  <a:latin typeface="#9Slide03 Play "/>
                  <a:ea typeface="#9Slide03 Roboto Condensed" panose="02000000000000000000" pitchFamily="2" charset="0"/>
                  <a:cs typeface="Arial" panose="020B0604020202020204" pitchFamily="34" charset="0"/>
                </a:rPr>
                <a:t>I </a:t>
              </a:r>
              <a:r>
                <a:rPr lang="en-US" sz="2400" dirty="0" err="1">
                  <a:solidFill>
                    <a:schemeClr val="tx1"/>
                  </a:solidFill>
                  <a:latin typeface="#9Slide03 Play "/>
                  <a:ea typeface="#9Slide03 Roboto Condensed" panose="02000000000000000000" pitchFamily="2" charset="0"/>
                  <a:cs typeface="Arial" panose="020B0604020202020204" pitchFamily="34" charset="0"/>
                </a:rPr>
                <a:t>đo</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bằng</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ampe</a:t>
              </a:r>
              <a:r>
                <a:rPr lang="en-US" sz="2400" dirty="0">
                  <a:solidFill>
                    <a:schemeClr val="tx1"/>
                  </a:solidFill>
                  <a:latin typeface="#9Slide03 Play "/>
                  <a:ea typeface="#9Slide03 Roboto Condensed" panose="02000000000000000000" pitchFamily="2" charset="0"/>
                  <a:cs typeface="Arial" panose="020B0604020202020204" pitchFamily="34" charset="0"/>
                </a:rPr>
                <a:t>(A),</a:t>
              </a:r>
            </a:p>
            <a:p>
              <a:pPr marL="1257300" lvl="2" indent="-342900" algn="just">
                <a:buFont typeface="Wingdings" panose="05000000000000000000" pitchFamily="2" charset="2"/>
                <a:buChar char="§"/>
              </a:pPr>
              <a:r>
                <a:rPr lang="en-US" sz="2400" dirty="0">
                  <a:solidFill>
                    <a:schemeClr val="tx1"/>
                  </a:solidFill>
                  <a:latin typeface="#9Slide03 Play "/>
                  <a:ea typeface="#9Slide03 Roboto Condensed" panose="02000000000000000000" pitchFamily="2" charset="0"/>
                  <a:cs typeface="Arial" panose="020B0604020202020204" pitchFamily="34" charset="0"/>
                </a:rPr>
                <a:t>R </a:t>
              </a:r>
              <a:r>
                <a:rPr lang="en-US" sz="2400" dirty="0" err="1">
                  <a:solidFill>
                    <a:schemeClr val="tx1"/>
                  </a:solidFill>
                  <a:latin typeface="#9Slide03 Play "/>
                  <a:ea typeface="#9Slide03 Roboto Condensed" panose="02000000000000000000" pitchFamily="2" charset="0"/>
                  <a:cs typeface="Arial" panose="020B0604020202020204" pitchFamily="34" charset="0"/>
                </a:rPr>
                <a:t>đo</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bằng</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ôm</a:t>
              </a:r>
              <a:r>
                <a:rPr lang="en-US" sz="2400" dirty="0">
                  <a:solidFill>
                    <a:schemeClr val="tx1"/>
                  </a:solidFill>
                  <a:latin typeface="#9Slide03 Play "/>
                  <a:ea typeface="#9Slide03 Roboto Condensed" panose="02000000000000000000" pitchFamily="2" charset="0"/>
                  <a:cs typeface="Arial" panose="020B0604020202020204" pitchFamily="34" charset="0"/>
                </a:rPr>
                <a:t>(</a:t>
              </a:r>
              <a:r>
                <a:rPr lang="el-GR" sz="2400" dirty="0">
                  <a:solidFill>
                    <a:schemeClr val="tx1"/>
                  </a:solidFill>
                  <a:latin typeface="#9Slide03 Play "/>
                </a:rPr>
                <a:t>Ω</a:t>
              </a:r>
              <a:r>
                <a:rPr lang="en-US" sz="2400" dirty="0">
                  <a:solidFill>
                    <a:schemeClr val="tx1"/>
                  </a:solidFill>
                  <a:latin typeface="#9Slide03 Play "/>
                </a:rPr>
                <a:t>),</a:t>
              </a:r>
            </a:p>
            <a:p>
              <a:pPr marL="1257300" lvl="2" indent="-342900" algn="just">
                <a:buFont typeface="Wingdings" panose="05000000000000000000" pitchFamily="2" charset="2"/>
                <a:buChar char="§"/>
              </a:pPr>
              <a:r>
                <a:rPr lang="en-US" sz="2400" dirty="0">
                  <a:solidFill>
                    <a:schemeClr val="tx1"/>
                  </a:solidFill>
                  <a:latin typeface="#9Slide03 Play "/>
                  <a:ea typeface="#9Slide03 Roboto Condensed" panose="02000000000000000000" pitchFamily="2" charset="0"/>
                  <a:cs typeface="Arial" panose="020B0604020202020204" pitchFamily="34" charset="0"/>
                </a:rPr>
                <a:t>t </a:t>
              </a:r>
              <a:r>
                <a:rPr lang="en-US" sz="2400" dirty="0" err="1">
                  <a:solidFill>
                    <a:schemeClr val="tx1"/>
                  </a:solidFill>
                  <a:latin typeface="#9Slide03 Play "/>
                  <a:ea typeface="#9Slide03 Roboto Condensed" panose="02000000000000000000" pitchFamily="2" charset="0"/>
                  <a:cs typeface="Arial" panose="020B0604020202020204" pitchFamily="34" charset="0"/>
                </a:rPr>
                <a:t>đo</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bằng</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giây</a:t>
              </a:r>
              <a:r>
                <a:rPr lang="en-US" sz="2400" dirty="0">
                  <a:solidFill>
                    <a:schemeClr val="tx1"/>
                  </a:solidFill>
                  <a:latin typeface="#9Slide03 Play "/>
                  <a:ea typeface="#9Slide03 Roboto Condensed" panose="02000000000000000000" pitchFamily="2" charset="0"/>
                  <a:cs typeface="Arial" panose="020B0604020202020204" pitchFamily="34" charset="0"/>
                </a:rPr>
                <a:t>(s) </a:t>
              </a:r>
              <a:r>
                <a:rPr lang="en-US" sz="2400" dirty="0" err="1">
                  <a:solidFill>
                    <a:schemeClr val="tx1"/>
                  </a:solidFill>
                  <a:latin typeface="#9Slide03 Play "/>
                  <a:ea typeface="#9Slide03 Roboto Condensed" panose="02000000000000000000" pitchFamily="2" charset="0"/>
                  <a:cs typeface="Arial" panose="020B0604020202020204" pitchFamily="34" charset="0"/>
                </a:rPr>
                <a:t>và</a:t>
              </a:r>
              <a:endParaRPr lang="en-US" sz="2400" dirty="0">
                <a:solidFill>
                  <a:schemeClr val="tx1"/>
                </a:solidFill>
                <a:latin typeface="#9Slide03 Play "/>
                <a:ea typeface="#9Slide03 Roboto Condensed" panose="02000000000000000000" pitchFamily="2" charset="0"/>
                <a:cs typeface="Arial" panose="020B0604020202020204" pitchFamily="34" charset="0"/>
              </a:endParaRPr>
            </a:p>
            <a:p>
              <a:pPr marL="1257300" lvl="2" indent="-342900" algn="just">
                <a:buFont typeface="Wingdings" panose="05000000000000000000" pitchFamily="2" charset="2"/>
                <a:buChar char="§"/>
              </a:pPr>
              <a:r>
                <a:rPr lang="en-US" sz="2400" dirty="0">
                  <a:solidFill>
                    <a:schemeClr val="tx1"/>
                  </a:solidFill>
                  <a:latin typeface="#9Slide03 Play "/>
                  <a:ea typeface="#9Slide03 Roboto Condensed" panose="02000000000000000000" pitchFamily="2" charset="0"/>
                  <a:cs typeface="Arial" panose="020B0604020202020204" pitchFamily="34" charset="0"/>
                </a:rPr>
                <a:t>Q </a:t>
              </a:r>
              <a:r>
                <a:rPr lang="en-US" sz="2400" dirty="0" err="1">
                  <a:solidFill>
                    <a:schemeClr val="tx1"/>
                  </a:solidFill>
                  <a:latin typeface="#9Slide03 Play "/>
                  <a:ea typeface="#9Slide03 Roboto Condensed" panose="02000000000000000000" pitchFamily="2" charset="0"/>
                  <a:cs typeface="Arial" panose="020B0604020202020204" pitchFamily="34" charset="0"/>
                </a:rPr>
                <a:t>đo</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bằng</a:t>
              </a:r>
              <a:r>
                <a:rPr lang="en-US" sz="2400" dirty="0">
                  <a:solidFill>
                    <a:schemeClr val="tx1"/>
                  </a:solidFill>
                  <a:latin typeface="#9Slide03 Play "/>
                  <a:ea typeface="#9Slide03 Roboto Condensed" panose="02000000000000000000" pitchFamily="2" charset="0"/>
                  <a:cs typeface="Arial" panose="020B0604020202020204" pitchFamily="34" charset="0"/>
                </a:rPr>
                <a:t> Jun(J).</a:t>
              </a:r>
            </a:p>
            <a:p>
              <a:pPr algn="ctr"/>
              <a:endParaRPr lang="en-US" sz="2800" dirty="0">
                <a:solidFill>
                  <a:schemeClr val="tx1"/>
                </a:solidFill>
                <a:latin typeface="#9Slide03 Play "/>
                <a:ea typeface="#9Slide03 Roboto Condensed" panose="02000000000000000000" pitchFamily="2" charset="0"/>
                <a:cs typeface="Arial" panose="020B0604020202020204" pitchFamily="34" charset="0"/>
              </a:endParaRPr>
            </a:p>
          </p:txBody>
        </p:sp>
        <p:sp>
          <p:nvSpPr>
            <p:cNvPr id="148" name="Rectangle: Rounded Corners 147">
              <a:extLst>
                <a:ext uri="{FF2B5EF4-FFF2-40B4-BE49-F238E27FC236}">
                  <a16:creationId xmlns:a16="http://schemas.microsoft.com/office/drawing/2014/main" id="{D8B71EE0-3F33-45BB-9CF7-A38BDB26AF09}"/>
                </a:ext>
              </a:extLst>
            </p:cNvPr>
            <p:cNvSpPr/>
            <p:nvPr/>
          </p:nvSpPr>
          <p:spPr>
            <a:xfrm>
              <a:off x="124812" y="3853339"/>
              <a:ext cx="8894378" cy="900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latin typeface="+mj-lt"/>
                  <a:ea typeface="#9Slide03 Roboto Condensed" panose="02000000000000000000" pitchFamily="2" charset="0"/>
                  <a:cs typeface="Arial" panose="020B0604020202020204" pitchFamily="34" charset="0"/>
                </a:rPr>
                <a:t>*</a:t>
              </a:r>
              <a:r>
                <a:rPr lang="en-US" sz="2800" b="1" dirty="0" err="1">
                  <a:solidFill>
                    <a:schemeClr val="tx1"/>
                  </a:solidFill>
                  <a:latin typeface="+mj-lt"/>
                  <a:ea typeface="#9Slide03 Roboto Condensed" panose="02000000000000000000" pitchFamily="2" charset="0"/>
                  <a:cs typeface="Arial" panose="020B0604020202020204" pitchFamily="34" charset="0"/>
                </a:rPr>
                <a:t>Lưu</a:t>
              </a:r>
              <a:r>
                <a:rPr lang="en-US" sz="2800" b="1" dirty="0">
                  <a:solidFill>
                    <a:schemeClr val="tx1"/>
                  </a:solidFill>
                  <a:latin typeface="+mj-lt"/>
                  <a:ea typeface="#9Slide03 Roboto Condensed" panose="02000000000000000000" pitchFamily="2" charset="0"/>
                  <a:cs typeface="Arial" panose="020B0604020202020204" pitchFamily="34" charset="0"/>
                </a:rPr>
                <a:t> ý: </a:t>
              </a:r>
              <a:r>
                <a:rPr lang="en-US" sz="2800" dirty="0" err="1">
                  <a:solidFill>
                    <a:schemeClr val="tx1"/>
                  </a:solidFill>
                  <a:latin typeface="#9Slide03 Play "/>
                  <a:ea typeface="#9Slide03 Roboto Condensed" panose="02000000000000000000" pitchFamily="2" charset="0"/>
                  <a:cs typeface="Arial" panose="020B0604020202020204" pitchFamily="34" charset="0"/>
                </a:rPr>
                <a:t>Nếu</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đo</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nhiệt</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lượng</a:t>
              </a:r>
              <a:r>
                <a:rPr lang="en-US" sz="2800" dirty="0">
                  <a:solidFill>
                    <a:schemeClr val="tx1"/>
                  </a:solidFill>
                  <a:latin typeface="#9Slide03 Play "/>
                  <a:ea typeface="#9Slide03 Roboto Condensed" panose="02000000000000000000" pitchFamily="2" charset="0"/>
                  <a:cs typeface="Arial" panose="020B0604020202020204" pitchFamily="34" charset="0"/>
                </a:rPr>
                <a:t> Q </a:t>
              </a:r>
              <a:r>
                <a:rPr lang="en-US" sz="2800" dirty="0" err="1">
                  <a:solidFill>
                    <a:schemeClr val="tx1"/>
                  </a:solidFill>
                  <a:latin typeface="#9Slide03 Play "/>
                  <a:ea typeface="#9Slide03 Roboto Condensed" panose="02000000000000000000" pitchFamily="2" charset="0"/>
                  <a:cs typeface="Arial" panose="020B0604020202020204" pitchFamily="34" charset="0"/>
                </a:rPr>
                <a:t>bằng</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đơn</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vị</a:t>
              </a:r>
              <a:r>
                <a:rPr lang="en-US" sz="2800" dirty="0">
                  <a:solidFill>
                    <a:schemeClr val="tx1"/>
                  </a:solidFill>
                  <a:latin typeface="#9Slide03 Play "/>
                  <a:ea typeface="#9Slide03 Roboto Condensed" panose="02000000000000000000" pitchFamily="2" charset="0"/>
                  <a:cs typeface="Arial" panose="020B0604020202020204" pitchFamily="34" charset="0"/>
                </a:rPr>
                <a:t> calo </a:t>
              </a:r>
              <a:r>
                <a:rPr lang="en-US" sz="2800" dirty="0" err="1">
                  <a:solidFill>
                    <a:schemeClr val="tx1"/>
                  </a:solidFill>
                  <a:latin typeface="#9Slide03 Play "/>
                  <a:ea typeface="#9Slide03 Roboto Condensed" panose="02000000000000000000" pitchFamily="2" charset="0"/>
                  <a:cs typeface="Arial" panose="020B0604020202020204" pitchFamily="34" charset="0"/>
                </a:rPr>
                <a:t>thì</a:t>
              </a:r>
              <a:r>
                <a:rPr lang="en-US" sz="2800" dirty="0">
                  <a:solidFill>
                    <a:schemeClr val="tx1"/>
                  </a:solidFill>
                  <a:latin typeface="#9Slide03 Play "/>
                  <a:ea typeface="#9Slide03 Roboto Condensed" panose="02000000000000000000" pitchFamily="2" charset="0"/>
                  <a:cs typeface="Arial" panose="020B0604020202020204" pitchFamily="34" charset="0"/>
                </a:rPr>
                <a:t> </a:t>
              </a:r>
            </a:p>
            <a:p>
              <a:pPr algn="ctr"/>
              <a:r>
                <a:rPr lang="en-US" sz="2800" dirty="0" err="1">
                  <a:solidFill>
                    <a:schemeClr val="tx1"/>
                  </a:solidFill>
                  <a:latin typeface="#9Slide03 Play "/>
                  <a:ea typeface="#9Slide03 Roboto Condensed" panose="02000000000000000000" pitchFamily="2" charset="0"/>
                  <a:cs typeface="Arial" panose="020B0604020202020204" pitchFamily="34" charset="0"/>
                </a:rPr>
                <a:t>hệ</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thức</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của</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định</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luật</a:t>
              </a:r>
              <a:r>
                <a:rPr lang="en-US" sz="2800" dirty="0">
                  <a:solidFill>
                    <a:schemeClr val="tx1"/>
                  </a:solidFill>
                  <a:latin typeface="#9Slide03 Play "/>
                  <a:ea typeface="#9Slide03 Roboto Condensed" panose="02000000000000000000" pitchFamily="2" charset="0"/>
                  <a:cs typeface="Arial" panose="020B0604020202020204" pitchFamily="34" charset="0"/>
                </a:rPr>
                <a:t> Jun-Len </a:t>
              </a:r>
              <a:r>
                <a:rPr lang="en-US" sz="2800" dirty="0" err="1">
                  <a:solidFill>
                    <a:schemeClr val="tx1"/>
                  </a:solidFill>
                  <a:latin typeface="#9Slide03 Play "/>
                  <a:ea typeface="#9Slide03 Roboto Condensed" panose="02000000000000000000" pitchFamily="2" charset="0"/>
                  <a:cs typeface="Arial" panose="020B0604020202020204" pitchFamily="34" charset="0"/>
                </a:rPr>
                <a:t>xơ</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là</a:t>
              </a:r>
              <a:r>
                <a:rPr lang="en-US" sz="2800" dirty="0">
                  <a:solidFill>
                    <a:schemeClr val="tx1"/>
                  </a:solidFill>
                  <a:latin typeface="#9Slide03 Play "/>
                  <a:ea typeface="#9Slide03 Roboto Condensed" panose="02000000000000000000" pitchFamily="2" charset="0"/>
                  <a:cs typeface="Arial" panose="020B0604020202020204" pitchFamily="34" charset="0"/>
                </a:rPr>
                <a:t>: Q=0,24.I</a:t>
              </a:r>
              <a:r>
                <a:rPr lang="en-US" sz="2800" baseline="30000" dirty="0">
                  <a:solidFill>
                    <a:schemeClr val="tx1"/>
                  </a:solidFill>
                  <a:latin typeface="#9Slide03 Play "/>
                  <a:ea typeface="#9Slide03 Roboto Condensed" panose="02000000000000000000" pitchFamily="2" charset="0"/>
                  <a:cs typeface="Arial" panose="020B0604020202020204" pitchFamily="34" charset="0"/>
                </a:rPr>
                <a:t>2</a:t>
              </a:r>
              <a:r>
                <a:rPr lang="en-US" sz="2800" dirty="0">
                  <a:solidFill>
                    <a:schemeClr val="tx1"/>
                  </a:solidFill>
                  <a:latin typeface="#9Slide03 Play "/>
                  <a:ea typeface="#9Slide03 Roboto Condensed" panose="02000000000000000000" pitchFamily="2" charset="0"/>
                  <a:cs typeface="Arial" panose="020B0604020202020204" pitchFamily="34" charset="0"/>
                </a:rPr>
                <a:t>Rt.</a:t>
              </a:r>
              <a:endParaRPr lang="en-US" sz="2800" dirty="0">
                <a:solidFill>
                  <a:schemeClr val="tx1"/>
                </a:solidFill>
                <a:latin typeface="+mj-lt"/>
                <a:ea typeface="#9Slide03 Roboto Condensed" panose="02000000000000000000" pitchFamily="2" charset="0"/>
                <a:cs typeface="Arial" panose="020B0604020202020204" pitchFamily="34" charset="0"/>
              </a:endParaRPr>
            </a:p>
          </p:txBody>
        </p:sp>
      </p:grpSp>
      <p:sp>
        <p:nvSpPr>
          <p:cNvPr id="5" name="Freeform: Shape 4">
            <a:extLst>
              <a:ext uri="{FF2B5EF4-FFF2-40B4-BE49-F238E27FC236}">
                <a16:creationId xmlns:a16="http://schemas.microsoft.com/office/drawing/2014/main" id="{6C524DC1-B8E6-428B-8698-713A28C09220}"/>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3.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Phát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biểu</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định</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luật</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1026" name="Picture 2" descr="Atomic energy Free Icon">
            <a:extLst>
              <a:ext uri="{FF2B5EF4-FFF2-40B4-BE49-F238E27FC236}">
                <a16:creationId xmlns:a16="http://schemas.microsoft.com/office/drawing/2014/main" id="{C150906A-5265-4DA7-BBCB-FCA1EC35955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152" name="Google Shape;1678;p51">
            <a:extLst>
              <a:ext uri="{FF2B5EF4-FFF2-40B4-BE49-F238E27FC236}">
                <a16:creationId xmlns:a16="http://schemas.microsoft.com/office/drawing/2014/main" id="{7E1A4AE4-3DB2-4B57-A133-BEDD00B59199}"/>
              </a:ext>
            </a:extLst>
          </p:cNvPr>
          <p:cNvGrpSpPr/>
          <p:nvPr/>
        </p:nvGrpSpPr>
        <p:grpSpPr>
          <a:xfrm>
            <a:off x="8152626" y="-525396"/>
            <a:ext cx="1389869" cy="1325563"/>
            <a:chOff x="6457443" y="664620"/>
            <a:chExt cx="1075321" cy="1025568"/>
          </a:xfrm>
        </p:grpSpPr>
        <p:sp>
          <p:nvSpPr>
            <p:cNvPr id="153" name="Google Shape;1679;p51">
              <a:extLst>
                <a:ext uri="{FF2B5EF4-FFF2-40B4-BE49-F238E27FC236}">
                  <a16:creationId xmlns:a16="http://schemas.microsoft.com/office/drawing/2014/main" id="{3ED4B662-06B7-424C-9B85-A841AE15179B}"/>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4" name="Google Shape;1680;p51">
              <a:extLst>
                <a:ext uri="{FF2B5EF4-FFF2-40B4-BE49-F238E27FC236}">
                  <a16:creationId xmlns:a16="http://schemas.microsoft.com/office/drawing/2014/main" id="{1D1C6CE9-3402-4497-BC3F-69AFC57D4A6A}"/>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5" name="Google Shape;1681;p51">
              <a:extLst>
                <a:ext uri="{FF2B5EF4-FFF2-40B4-BE49-F238E27FC236}">
                  <a16:creationId xmlns:a16="http://schemas.microsoft.com/office/drawing/2014/main" id="{68BCD324-6863-440D-A78E-EF1B480758D0}"/>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6" name="Google Shape;1682;p51">
              <a:extLst>
                <a:ext uri="{FF2B5EF4-FFF2-40B4-BE49-F238E27FC236}">
                  <a16:creationId xmlns:a16="http://schemas.microsoft.com/office/drawing/2014/main" id="{5F494CE7-4651-48C6-9F95-47FB465D9526}"/>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7" name="Google Shape;1683;p51">
              <a:extLst>
                <a:ext uri="{FF2B5EF4-FFF2-40B4-BE49-F238E27FC236}">
                  <a16:creationId xmlns:a16="http://schemas.microsoft.com/office/drawing/2014/main" id="{D9F8F8F4-FB71-47DD-8261-B7A5513E7B5D}"/>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8" name="Google Shape;1684;p51">
              <a:extLst>
                <a:ext uri="{FF2B5EF4-FFF2-40B4-BE49-F238E27FC236}">
                  <a16:creationId xmlns:a16="http://schemas.microsoft.com/office/drawing/2014/main" id="{A7792B36-5C5E-44D9-992E-6CD0141CFED2}"/>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9" name="Google Shape;1685;p51">
              <a:extLst>
                <a:ext uri="{FF2B5EF4-FFF2-40B4-BE49-F238E27FC236}">
                  <a16:creationId xmlns:a16="http://schemas.microsoft.com/office/drawing/2014/main" id="{99218584-9432-4320-B733-B9CB2444EC46}"/>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0" name="Google Shape;1686;p51">
              <a:extLst>
                <a:ext uri="{FF2B5EF4-FFF2-40B4-BE49-F238E27FC236}">
                  <a16:creationId xmlns:a16="http://schemas.microsoft.com/office/drawing/2014/main" id="{879514CF-3A65-49A9-9BE3-9FCA0B02B5A3}"/>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1" name="Google Shape;1687;p51">
              <a:extLst>
                <a:ext uri="{FF2B5EF4-FFF2-40B4-BE49-F238E27FC236}">
                  <a16:creationId xmlns:a16="http://schemas.microsoft.com/office/drawing/2014/main" id="{2A314BD9-A3BE-4D05-84A5-4C3F5899780E}"/>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2" name="Google Shape;1688;p51">
              <a:extLst>
                <a:ext uri="{FF2B5EF4-FFF2-40B4-BE49-F238E27FC236}">
                  <a16:creationId xmlns:a16="http://schemas.microsoft.com/office/drawing/2014/main" id="{BF925678-E53C-4261-8186-5F9EB659C3C5}"/>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3" name="Google Shape;1689;p51">
              <a:extLst>
                <a:ext uri="{FF2B5EF4-FFF2-40B4-BE49-F238E27FC236}">
                  <a16:creationId xmlns:a16="http://schemas.microsoft.com/office/drawing/2014/main" id="{62C5FD87-431E-41FA-9126-8A007B1172DD}"/>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4" name="Google Shape;1690;p51">
              <a:extLst>
                <a:ext uri="{FF2B5EF4-FFF2-40B4-BE49-F238E27FC236}">
                  <a16:creationId xmlns:a16="http://schemas.microsoft.com/office/drawing/2014/main" id="{6C34B2B6-F898-4B1F-B0BD-4DAD7A3B36EC}"/>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5" name="Google Shape;1691;p51">
              <a:extLst>
                <a:ext uri="{FF2B5EF4-FFF2-40B4-BE49-F238E27FC236}">
                  <a16:creationId xmlns:a16="http://schemas.microsoft.com/office/drawing/2014/main" id="{A1A4F0E4-7A0B-424D-A111-FED93381A1AF}"/>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6" name="Google Shape;1692;p51">
              <a:extLst>
                <a:ext uri="{FF2B5EF4-FFF2-40B4-BE49-F238E27FC236}">
                  <a16:creationId xmlns:a16="http://schemas.microsoft.com/office/drawing/2014/main" id="{489D5F73-A32A-4022-9274-353EC58284A6}"/>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74" name="Google Shape;1519;p51">
            <a:extLst>
              <a:ext uri="{FF2B5EF4-FFF2-40B4-BE49-F238E27FC236}">
                <a16:creationId xmlns:a16="http://schemas.microsoft.com/office/drawing/2014/main" id="{3284C75B-70A7-4225-9067-E04437BE2160}"/>
              </a:ext>
            </a:extLst>
          </p:cNvPr>
          <p:cNvGrpSpPr/>
          <p:nvPr/>
        </p:nvGrpSpPr>
        <p:grpSpPr>
          <a:xfrm>
            <a:off x="8130140" y="6090761"/>
            <a:ext cx="1815562" cy="1722119"/>
            <a:chOff x="733788" y="3316095"/>
            <a:chExt cx="1301128" cy="1234162"/>
          </a:xfrm>
        </p:grpSpPr>
        <p:sp>
          <p:nvSpPr>
            <p:cNvPr id="175" name="Google Shape;1520;p51">
              <a:extLst>
                <a:ext uri="{FF2B5EF4-FFF2-40B4-BE49-F238E27FC236}">
                  <a16:creationId xmlns:a16="http://schemas.microsoft.com/office/drawing/2014/main" id="{B9FB5609-294E-41CA-9590-9B50ECE12717}"/>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6" name="Google Shape;1521;p51">
              <a:extLst>
                <a:ext uri="{FF2B5EF4-FFF2-40B4-BE49-F238E27FC236}">
                  <a16:creationId xmlns:a16="http://schemas.microsoft.com/office/drawing/2014/main" id="{9DCC5979-E3CD-48EF-8362-A62B23E7EAE9}"/>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7" name="Google Shape;1522;p51">
              <a:extLst>
                <a:ext uri="{FF2B5EF4-FFF2-40B4-BE49-F238E27FC236}">
                  <a16:creationId xmlns:a16="http://schemas.microsoft.com/office/drawing/2014/main" id="{D7A6E349-036C-4A83-9731-C72607DE1E48}"/>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8" name="Google Shape;1523;p51">
              <a:extLst>
                <a:ext uri="{FF2B5EF4-FFF2-40B4-BE49-F238E27FC236}">
                  <a16:creationId xmlns:a16="http://schemas.microsoft.com/office/drawing/2014/main" id="{2FF4FFD2-1BED-4157-BF75-B4CA6AD8A763}"/>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9" name="Google Shape;1524;p51">
              <a:extLst>
                <a:ext uri="{FF2B5EF4-FFF2-40B4-BE49-F238E27FC236}">
                  <a16:creationId xmlns:a16="http://schemas.microsoft.com/office/drawing/2014/main" id="{EA89141F-6FE8-450A-A4D3-80DC8013C9F4}"/>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0" name="Google Shape;1525;p51">
              <a:extLst>
                <a:ext uri="{FF2B5EF4-FFF2-40B4-BE49-F238E27FC236}">
                  <a16:creationId xmlns:a16="http://schemas.microsoft.com/office/drawing/2014/main" id="{A32A4636-DB68-40AF-B169-7170B6FDBBC1}"/>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1" name="Google Shape;1526;p51">
              <a:extLst>
                <a:ext uri="{FF2B5EF4-FFF2-40B4-BE49-F238E27FC236}">
                  <a16:creationId xmlns:a16="http://schemas.microsoft.com/office/drawing/2014/main" id="{C06DF7B9-1FD6-4761-A2CE-2614A1EE2915}"/>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2" name="Google Shape;1527;p51">
              <a:extLst>
                <a:ext uri="{FF2B5EF4-FFF2-40B4-BE49-F238E27FC236}">
                  <a16:creationId xmlns:a16="http://schemas.microsoft.com/office/drawing/2014/main" id="{79E83A73-FBDD-4A1F-B740-E5EDF8D51B0F}"/>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3" name="Google Shape;1528;p51">
              <a:extLst>
                <a:ext uri="{FF2B5EF4-FFF2-40B4-BE49-F238E27FC236}">
                  <a16:creationId xmlns:a16="http://schemas.microsoft.com/office/drawing/2014/main" id="{D0295969-990A-4685-BD33-66B2C6CB2D80}"/>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4" name="Google Shape;1529;p51">
              <a:extLst>
                <a:ext uri="{FF2B5EF4-FFF2-40B4-BE49-F238E27FC236}">
                  <a16:creationId xmlns:a16="http://schemas.microsoft.com/office/drawing/2014/main" id="{57942B81-5A9F-4D5F-813A-30F55BA4B15D}"/>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5" name="Google Shape;1530;p51">
              <a:extLst>
                <a:ext uri="{FF2B5EF4-FFF2-40B4-BE49-F238E27FC236}">
                  <a16:creationId xmlns:a16="http://schemas.microsoft.com/office/drawing/2014/main" id="{8DBFCCF8-CA62-4555-91FB-6D205A34059A}"/>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6" name="Google Shape;1531;p51">
              <a:extLst>
                <a:ext uri="{FF2B5EF4-FFF2-40B4-BE49-F238E27FC236}">
                  <a16:creationId xmlns:a16="http://schemas.microsoft.com/office/drawing/2014/main" id="{7CC194B7-E342-4DF1-A914-3F52E4BBC543}"/>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7" name="Google Shape;1532;p51">
              <a:extLst>
                <a:ext uri="{FF2B5EF4-FFF2-40B4-BE49-F238E27FC236}">
                  <a16:creationId xmlns:a16="http://schemas.microsoft.com/office/drawing/2014/main" id="{4B6DCA19-6062-4F7E-BCD8-94F13B3F2A60}"/>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8" name="Google Shape;1533;p51">
              <a:extLst>
                <a:ext uri="{FF2B5EF4-FFF2-40B4-BE49-F238E27FC236}">
                  <a16:creationId xmlns:a16="http://schemas.microsoft.com/office/drawing/2014/main" id="{8C388D12-BF1B-45C3-B57B-E34E68740F6A}"/>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9" name="Google Shape;1534;p51">
              <a:extLst>
                <a:ext uri="{FF2B5EF4-FFF2-40B4-BE49-F238E27FC236}">
                  <a16:creationId xmlns:a16="http://schemas.microsoft.com/office/drawing/2014/main" id="{2B381C13-4ACA-4A59-AC2F-E42EEE497685}"/>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0" name="Google Shape;1535;p51">
              <a:extLst>
                <a:ext uri="{FF2B5EF4-FFF2-40B4-BE49-F238E27FC236}">
                  <a16:creationId xmlns:a16="http://schemas.microsoft.com/office/drawing/2014/main" id="{424C1BEA-AD5D-4BD9-BAE9-588BB1DEAF99}"/>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1" name="Google Shape;1536;p51">
              <a:extLst>
                <a:ext uri="{FF2B5EF4-FFF2-40B4-BE49-F238E27FC236}">
                  <a16:creationId xmlns:a16="http://schemas.microsoft.com/office/drawing/2014/main" id="{0C53275F-A264-4905-8575-660AE3B32B13}"/>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2" name="Google Shape;1537;p51">
              <a:extLst>
                <a:ext uri="{FF2B5EF4-FFF2-40B4-BE49-F238E27FC236}">
                  <a16:creationId xmlns:a16="http://schemas.microsoft.com/office/drawing/2014/main" id="{6FA4795D-52F6-436C-971D-C802843FA6D2}"/>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3" name="Google Shape;1538;p51">
              <a:extLst>
                <a:ext uri="{FF2B5EF4-FFF2-40B4-BE49-F238E27FC236}">
                  <a16:creationId xmlns:a16="http://schemas.microsoft.com/office/drawing/2014/main" id="{0081C0B1-A312-44D9-89AD-E3F4D553A350}"/>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4" name="Google Shape;1539;p51">
              <a:extLst>
                <a:ext uri="{FF2B5EF4-FFF2-40B4-BE49-F238E27FC236}">
                  <a16:creationId xmlns:a16="http://schemas.microsoft.com/office/drawing/2014/main" id="{240F700A-D036-4118-A33B-D5D327F8E531}"/>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5" name="Google Shape;1540;p51">
              <a:extLst>
                <a:ext uri="{FF2B5EF4-FFF2-40B4-BE49-F238E27FC236}">
                  <a16:creationId xmlns:a16="http://schemas.microsoft.com/office/drawing/2014/main" id="{63D4FEF8-2C7D-4BCB-80C0-63BEDC366D05}"/>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6" name="Google Shape;1541;p51">
              <a:extLst>
                <a:ext uri="{FF2B5EF4-FFF2-40B4-BE49-F238E27FC236}">
                  <a16:creationId xmlns:a16="http://schemas.microsoft.com/office/drawing/2014/main" id="{0A9E8B0B-9037-4FEE-BE0D-C4636A32BC5A}"/>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7" name="Google Shape;1542;p51">
              <a:extLst>
                <a:ext uri="{FF2B5EF4-FFF2-40B4-BE49-F238E27FC236}">
                  <a16:creationId xmlns:a16="http://schemas.microsoft.com/office/drawing/2014/main" id="{8C15DA93-801A-44C4-BAD7-06F71A25C04A}"/>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8" name="Google Shape;1543;p51">
              <a:extLst>
                <a:ext uri="{FF2B5EF4-FFF2-40B4-BE49-F238E27FC236}">
                  <a16:creationId xmlns:a16="http://schemas.microsoft.com/office/drawing/2014/main" id="{AC9A139A-085A-415C-886B-D909FEA15CCA}"/>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9" name="Google Shape;1544;p51">
              <a:extLst>
                <a:ext uri="{FF2B5EF4-FFF2-40B4-BE49-F238E27FC236}">
                  <a16:creationId xmlns:a16="http://schemas.microsoft.com/office/drawing/2014/main" id="{BDDEFE69-0330-46B9-B421-0140EA1DF2C9}"/>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0" name="Google Shape;1545;p51">
              <a:extLst>
                <a:ext uri="{FF2B5EF4-FFF2-40B4-BE49-F238E27FC236}">
                  <a16:creationId xmlns:a16="http://schemas.microsoft.com/office/drawing/2014/main" id="{396E1AE4-9081-4FD7-B91A-8F6CDFBC6A58}"/>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1" name="Google Shape;1546;p51">
              <a:extLst>
                <a:ext uri="{FF2B5EF4-FFF2-40B4-BE49-F238E27FC236}">
                  <a16:creationId xmlns:a16="http://schemas.microsoft.com/office/drawing/2014/main" id="{DCF3C6B4-A8FA-4C2F-B1E7-93CBA9110F43}"/>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2" name="Google Shape;1547;p51">
              <a:extLst>
                <a:ext uri="{FF2B5EF4-FFF2-40B4-BE49-F238E27FC236}">
                  <a16:creationId xmlns:a16="http://schemas.microsoft.com/office/drawing/2014/main" id="{20202E3D-8285-4A2F-8F27-91EAED6975D4}"/>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3" name="Google Shape;1548;p51">
              <a:extLst>
                <a:ext uri="{FF2B5EF4-FFF2-40B4-BE49-F238E27FC236}">
                  <a16:creationId xmlns:a16="http://schemas.microsoft.com/office/drawing/2014/main" id="{5A0E88F7-1C04-4B43-B39F-F04EB711792F}"/>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4" name="Google Shape;1549;p51">
              <a:extLst>
                <a:ext uri="{FF2B5EF4-FFF2-40B4-BE49-F238E27FC236}">
                  <a16:creationId xmlns:a16="http://schemas.microsoft.com/office/drawing/2014/main" id="{DB8F9097-E86D-483F-BC1B-055ACD1BC699}"/>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5" name="Google Shape;1550;p51">
              <a:extLst>
                <a:ext uri="{FF2B5EF4-FFF2-40B4-BE49-F238E27FC236}">
                  <a16:creationId xmlns:a16="http://schemas.microsoft.com/office/drawing/2014/main" id="{D8907B99-4306-411E-8F48-4C3AE75E85C3}"/>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6" name="Google Shape;1551;p51">
              <a:extLst>
                <a:ext uri="{FF2B5EF4-FFF2-40B4-BE49-F238E27FC236}">
                  <a16:creationId xmlns:a16="http://schemas.microsoft.com/office/drawing/2014/main" id="{4AF34E0E-71D3-4247-BE7F-B8A73908CF37}"/>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7" name="Google Shape;1552;p51">
              <a:extLst>
                <a:ext uri="{FF2B5EF4-FFF2-40B4-BE49-F238E27FC236}">
                  <a16:creationId xmlns:a16="http://schemas.microsoft.com/office/drawing/2014/main" id="{B8CFE535-C0BA-4634-93E8-9F5DDC9DD64E}"/>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8" name="Google Shape;1553;p51">
              <a:extLst>
                <a:ext uri="{FF2B5EF4-FFF2-40B4-BE49-F238E27FC236}">
                  <a16:creationId xmlns:a16="http://schemas.microsoft.com/office/drawing/2014/main" id="{AB8E2BA6-F9BE-4B2D-B102-886869123A78}"/>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9" name="Google Shape;1554;p51">
              <a:extLst>
                <a:ext uri="{FF2B5EF4-FFF2-40B4-BE49-F238E27FC236}">
                  <a16:creationId xmlns:a16="http://schemas.microsoft.com/office/drawing/2014/main" id="{EBFB0EFB-7653-4576-BA72-FB4FE73CE488}"/>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0" name="Google Shape;1555;p51">
              <a:extLst>
                <a:ext uri="{FF2B5EF4-FFF2-40B4-BE49-F238E27FC236}">
                  <a16:creationId xmlns:a16="http://schemas.microsoft.com/office/drawing/2014/main" id="{5118039F-3F4B-4572-A4E2-F4E117051A34}"/>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1" name="Google Shape;1556;p51">
              <a:extLst>
                <a:ext uri="{FF2B5EF4-FFF2-40B4-BE49-F238E27FC236}">
                  <a16:creationId xmlns:a16="http://schemas.microsoft.com/office/drawing/2014/main" id="{6F02340F-E1EC-4111-A83D-39892E198DEC}"/>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2" name="Google Shape;1557;p51">
              <a:extLst>
                <a:ext uri="{FF2B5EF4-FFF2-40B4-BE49-F238E27FC236}">
                  <a16:creationId xmlns:a16="http://schemas.microsoft.com/office/drawing/2014/main" id="{F36C8888-8C78-4309-B4A1-3A239CB63B6D}"/>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3" name="Google Shape;1558;p51">
              <a:extLst>
                <a:ext uri="{FF2B5EF4-FFF2-40B4-BE49-F238E27FC236}">
                  <a16:creationId xmlns:a16="http://schemas.microsoft.com/office/drawing/2014/main" id="{800A620E-6939-4BB5-BC36-6B09A2376445}"/>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4" name="Google Shape;1559;p51">
              <a:extLst>
                <a:ext uri="{FF2B5EF4-FFF2-40B4-BE49-F238E27FC236}">
                  <a16:creationId xmlns:a16="http://schemas.microsoft.com/office/drawing/2014/main" id="{67277C44-0F91-422D-8069-A71FE1D7C1E8}"/>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15" name="Google Shape;1473;p51">
            <a:extLst>
              <a:ext uri="{FF2B5EF4-FFF2-40B4-BE49-F238E27FC236}">
                <a16:creationId xmlns:a16="http://schemas.microsoft.com/office/drawing/2014/main" id="{D5797ED0-ED89-4F49-91BB-AA47F76A0A4E}"/>
              </a:ext>
            </a:extLst>
          </p:cNvPr>
          <p:cNvGrpSpPr/>
          <p:nvPr/>
        </p:nvGrpSpPr>
        <p:grpSpPr>
          <a:xfrm>
            <a:off x="1352407" y="5731883"/>
            <a:ext cx="1258026" cy="2157016"/>
            <a:chOff x="4855942" y="3358530"/>
            <a:chExt cx="721205" cy="1236580"/>
          </a:xfrm>
        </p:grpSpPr>
        <p:sp>
          <p:nvSpPr>
            <p:cNvPr id="216" name="Google Shape;1474;p51">
              <a:extLst>
                <a:ext uri="{FF2B5EF4-FFF2-40B4-BE49-F238E27FC236}">
                  <a16:creationId xmlns:a16="http://schemas.microsoft.com/office/drawing/2014/main" id="{6ADB67AF-4275-464C-8625-ABDB685C0638}"/>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7" name="Google Shape;1475;p51">
              <a:extLst>
                <a:ext uri="{FF2B5EF4-FFF2-40B4-BE49-F238E27FC236}">
                  <a16:creationId xmlns:a16="http://schemas.microsoft.com/office/drawing/2014/main" id="{DBBFE8D4-91FE-47FA-80B6-20733DF52F47}"/>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8" name="Google Shape;1476;p51">
              <a:extLst>
                <a:ext uri="{FF2B5EF4-FFF2-40B4-BE49-F238E27FC236}">
                  <a16:creationId xmlns:a16="http://schemas.microsoft.com/office/drawing/2014/main" id="{DF0BF276-1204-4A3E-911E-29FDF0EF13A9}"/>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9" name="Google Shape;1477;p51">
              <a:extLst>
                <a:ext uri="{FF2B5EF4-FFF2-40B4-BE49-F238E27FC236}">
                  <a16:creationId xmlns:a16="http://schemas.microsoft.com/office/drawing/2014/main" id="{E7AB8C2F-A9F4-44D2-9F43-9DB1487176EE}"/>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 name="Google Shape;1478;p51">
              <a:extLst>
                <a:ext uri="{FF2B5EF4-FFF2-40B4-BE49-F238E27FC236}">
                  <a16:creationId xmlns:a16="http://schemas.microsoft.com/office/drawing/2014/main" id="{1B8CC316-1B37-4F92-9D49-DF4F1127348D}"/>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 name="Google Shape;1479;p51">
              <a:extLst>
                <a:ext uri="{FF2B5EF4-FFF2-40B4-BE49-F238E27FC236}">
                  <a16:creationId xmlns:a16="http://schemas.microsoft.com/office/drawing/2014/main" id="{7D508A82-BBBB-40B4-9866-64C6FF469B10}"/>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2" name="Google Shape;1480;p51">
              <a:extLst>
                <a:ext uri="{FF2B5EF4-FFF2-40B4-BE49-F238E27FC236}">
                  <a16:creationId xmlns:a16="http://schemas.microsoft.com/office/drawing/2014/main" id="{1692A077-917D-497B-A27A-520A533046A0}"/>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223" name="Google Shape;1481;p51">
              <a:extLst>
                <a:ext uri="{FF2B5EF4-FFF2-40B4-BE49-F238E27FC236}">
                  <a16:creationId xmlns:a16="http://schemas.microsoft.com/office/drawing/2014/main" id="{536C936D-7276-4673-BFE1-97AF9731266D}"/>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1482;p51">
              <a:extLst>
                <a:ext uri="{FF2B5EF4-FFF2-40B4-BE49-F238E27FC236}">
                  <a16:creationId xmlns:a16="http://schemas.microsoft.com/office/drawing/2014/main" id="{55EE697C-06B8-4590-86D3-3FA3A1EE9CAE}"/>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1483;p51">
              <a:extLst>
                <a:ext uri="{FF2B5EF4-FFF2-40B4-BE49-F238E27FC236}">
                  <a16:creationId xmlns:a16="http://schemas.microsoft.com/office/drawing/2014/main" id="{B5A2C9DF-AC19-4151-85E6-9C9E9955AE25}"/>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1484;p51">
              <a:extLst>
                <a:ext uri="{FF2B5EF4-FFF2-40B4-BE49-F238E27FC236}">
                  <a16:creationId xmlns:a16="http://schemas.microsoft.com/office/drawing/2014/main" id="{567B817B-0BF1-405A-8E33-4FD9CE72D421}"/>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1485;p51">
              <a:extLst>
                <a:ext uri="{FF2B5EF4-FFF2-40B4-BE49-F238E27FC236}">
                  <a16:creationId xmlns:a16="http://schemas.microsoft.com/office/drawing/2014/main" id="{3FBB2EAC-5038-4A67-928C-345CE57F723A}"/>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1486;p51">
              <a:extLst>
                <a:ext uri="{FF2B5EF4-FFF2-40B4-BE49-F238E27FC236}">
                  <a16:creationId xmlns:a16="http://schemas.microsoft.com/office/drawing/2014/main" id="{A858301F-FE47-42C9-B025-3959918F6F26}"/>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1487;p51">
              <a:extLst>
                <a:ext uri="{FF2B5EF4-FFF2-40B4-BE49-F238E27FC236}">
                  <a16:creationId xmlns:a16="http://schemas.microsoft.com/office/drawing/2014/main" id="{BE42C7E9-65A4-43F2-A6FB-7970BBFDF8B4}"/>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0" name="Google Shape;1488;p51">
              <a:extLst>
                <a:ext uri="{FF2B5EF4-FFF2-40B4-BE49-F238E27FC236}">
                  <a16:creationId xmlns:a16="http://schemas.microsoft.com/office/drawing/2014/main" id="{DF17AE85-C978-4EF4-94BE-9E10C2B5D459}"/>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1" name="Google Shape;1489;p51">
              <a:extLst>
                <a:ext uri="{FF2B5EF4-FFF2-40B4-BE49-F238E27FC236}">
                  <a16:creationId xmlns:a16="http://schemas.microsoft.com/office/drawing/2014/main" id="{5BD7AB6C-1D09-4EC5-B290-5A25C0260F2A}"/>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 name="Google Shape;1490;p51">
              <a:extLst>
                <a:ext uri="{FF2B5EF4-FFF2-40B4-BE49-F238E27FC236}">
                  <a16:creationId xmlns:a16="http://schemas.microsoft.com/office/drawing/2014/main" id="{DC519A03-50B2-4335-84FA-6DEDC2581560}"/>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1618;p51">
            <a:extLst>
              <a:ext uri="{FF2B5EF4-FFF2-40B4-BE49-F238E27FC236}">
                <a16:creationId xmlns:a16="http://schemas.microsoft.com/office/drawing/2014/main" id="{9008ECA9-BEF3-4206-87B7-BF486B0E456B}"/>
              </a:ext>
            </a:extLst>
          </p:cNvPr>
          <p:cNvGrpSpPr/>
          <p:nvPr/>
        </p:nvGrpSpPr>
        <p:grpSpPr>
          <a:xfrm>
            <a:off x="3525077" y="5533320"/>
            <a:ext cx="1487897" cy="2406317"/>
            <a:chOff x="7773460" y="636100"/>
            <a:chExt cx="842573" cy="1362660"/>
          </a:xfrm>
        </p:grpSpPr>
        <p:sp>
          <p:nvSpPr>
            <p:cNvPr id="234" name="Google Shape;1619;p51">
              <a:extLst>
                <a:ext uri="{FF2B5EF4-FFF2-40B4-BE49-F238E27FC236}">
                  <a16:creationId xmlns:a16="http://schemas.microsoft.com/office/drawing/2014/main" id="{17650283-523B-4618-92CF-5EB2CC3DD1CE}"/>
                </a:ext>
              </a:extLst>
            </p:cNvPr>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5" name="Google Shape;1620;p51">
              <a:extLst>
                <a:ext uri="{FF2B5EF4-FFF2-40B4-BE49-F238E27FC236}">
                  <a16:creationId xmlns:a16="http://schemas.microsoft.com/office/drawing/2014/main" id="{288956D4-2D00-4672-B7EB-5934107D7678}"/>
                </a:ext>
              </a:extLst>
            </p:cNvPr>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6" name="Google Shape;1621;p51">
              <a:extLst>
                <a:ext uri="{FF2B5EF4-FFF2-40B4-BE49-F238E27FC236}">
                  <a16:creationId xmlns:a16="http://schemas.microsoft.com/office/drawing/2014/main" id="{E08E9D4D-7FF3-44D9-83B6-2E0F8A572724}"/>
                </a:ext>
              </a:extLst>
            </p:cNvPr>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7" name="Google Shape;1622;p51">
              <a:extLst>
                <a:ext uri="{FF2B5EF4-FFF2-40B4-BE49-F238E27FC236}">
                  <a16:creationId xmlns:a16="http://schemas.microsoft.com/office/drawing/2014/main" id="{E8B19184-09E9-483F-A180-AB5BC117FCAF}"/>
                </a:ext>
              </a:extLst>
            </p:cNvPr>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8" name="Google Shape;1623;p51">
              <a:extLst>
                <a:ext uri="{FF2B5EF4-FFF2-40B4-BE49-F238E27FC236}">
                  <a16:creationId xmlns:a16="http://schemas.microsoft.com/office/drawing/2014/main" id="{910F777B-AA15-4EB3-A356-F5B3AC376676}"/>
                </a:ext>
              </a:extLst>
            </p:cNvPr>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9" name="Google Shape;1624;p51">
              <a:extLst>
                <a:ext uri="{FF2B5EF4-FFF2-40B4-BE49-F238E27FC236}">
                  <a16:creationId xmlns:a16="http://schemas.microsoft.com/office/drawing/2014/main" id="{C68FDFA7-8ACE-474F-B9D5-114B17C66CA4}"/>
                </a:ext>
              </a:extLst>
            </p:cNvPr>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0" name="Google Shape;1625;p51">
              <a:extLst>
                <a:ext uri="{FF2B5EF4-FFF2-40B4-BE49-F238E27FC236}">
                  <a16:creationId xmlns:a16="http://schemas.microsoft.com/office/drawing/2014/main" id="{58B32B5A-8314-462D-AD6D-6036AA30139E}"/>
                </a:ext>
              </a:extLst>
            </p:cNvPr>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1" name="Google Shape;1626;p51">
              <a:extLst>
                <a:ext uri="{FF2B5EF4-FFF2-40B4-BE49-F238E27FC236}">
                  <a16:creationId xmlns:a16="http://schemas.microsoft.com/office/drawing/2014/main" id="{D0D9ED1C-FBDD-4A00-985B-472451158908}"/>
                </a:ext>
              </a:extLst>
            </p:cNvPr>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2" name="Google Shape;1627;p51">
              <a:extLst>
                <a:ext uri="{FF2B5EF4-FFF2-40B4-BE49-F238E27FC236}">
                  <a16:creationId xmlns:a16="http://schemas.microsoft.com/office/drawing/2014/main" id="{57504511-0DD6-46BB-8B7B-2E034B02A2A8}"/>
                </a:ext>
              </a:extLst>
            </p:cNvPr>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3" name="Google Shape;1628;p51">
              <a:extLst>
                <a:ext uri="{FF2B5EF4-FFF2-40B4-BE49-F238E27FC236}">
                  <a16:creationId xmlns:a16="http://schemas.microsoft.com/office/drawing/2014/main" id="{5608054E-FBBE-4266-AFAA-D3DF90B97C98}"/>
                </a:ext>
              </a:extLst>
            </p:cNvPr>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4" name="Google Shape;1629;p51">
              <a:extLst>
                <a:ext uri="{FF2B5EF4-FFF2-40B4-BE49-F238E27FC236}">
                  <a16:creationId xmlns:a16="http://schemas.microsoft.com/office/drawing/2014/main" id="{07638449-EDEA-45A6-8930-9BC884722502}"/>
                </a:ext>
              </a:extLst>
            </p:cNvPr>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5" name="Google Shape;1630;p51">
              <a:extLst>
                <a:ext uri="{FF2B5EF4-FFF2-40B4-BE49-F238E27FC236}">
                  <a16:creationId xmlns:a16="http://schemas.microsoft.com/office/drawing/2014/main" id="{37BDBD1D-1EAF-4DCF-9ED2-D83715D7BE58}"/>
                </a:ext>
              </a:extLst>
            </p:cNvPr>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6" name="Google Shape;1631;p51">
              <a:extLst>
                <a:ext uri="{FF2B5EF4-FFF2-40B4-BE49-F238E27FC236}">
                  <a16:creationId xmlns:a16="http://schemas.microsoft.com/office/drawing/2014/main" id="{BF7FAF50-0F63-478A-ACAA-76192267775F}"/>
                </a:ext>
              </a:extLst>
            </p:cNvPr>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7" name="Google Shape;1632;p51">
              <a:extLst>
                <a:ext uri="{FF2B5EF4-FFF2-40B4-BE49-F238E27FC236}">
                  <a16:creationId xmlns:a16="http://schemas.microsoft.com/office/drawing/2014/main" id="{9D5DADE7-2CC0-424D-9B57-AD98432A8682}"/>
                </a:ext>
              </a:extLst>
            </p:cNvPr>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8" name="Google Shape;1633;p51">
              <a:extLst>
                <a:ext uri="{FF2B5EF4-FFF2-40B4-BE49-F238E27FC236}">
                  <a16:creationId xmlns:a16="http://schemas.microsoft.com/office/drawing/2014/main" id="{54DF09A1-4F1C-4570-8C62-235BD46C3240}"/>
                </a:ext>
              </a:extLst>
            </p:cNvPr>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9" name="Google Shape;1634;p51">
              <a:extLst>
                <a:ext uri="{FF2B5EF4-FFF2-40B4-BE49-F238E27FC236}">
                  <a16:creationId xmlns:a16="http://schemas.microsoft.com/office/drawing/2014/main" id="{8391A887-6B91-49A9-9BA7-DF414482CEC9}"/>
                </a:ext>
              </a:extLst>
            </p:cNvPr>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1635;p51">
              <a:extLst>
                <a:ext uri="{FF2B5EF4-FFF2-40B4-BE49-F238E27FC236}">
                  <a16:creationId xmlns:a16="http://schemas.microsoft.com/office/drawing/2014/main" id="{DD8867A3-B79B-4A79-A427-8643A00A1CE9}"/>
                </a:ext>
              </a:extLst>
            </p:cNvPr>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1" name="Google Shape;1636;p51">
              <a:extLst>
                <a:ext uri="{FF2B5EF4-FFF2-40B4-BE49-F238E27FC236}">
                  <a16:creationId xmlns:a16="http://schemas.microsoft.com/office/drawing/2014/main" id="{2F8A1BE8-3402-4B39-A798-BF956ACFECCF}"/>
                </a:ext>
              </a:extLst>
            </p:cNvPr>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2" name="Google Shape;1637;p51">
              <a:extLst>
                <a:ext uri="{FF2B5EF4-FFF2-40B4-BE49-F238E27FC236}">
                  <a16:creationId xmlns:a16="http://schemas.microsoft.com/office/drawing/2014/main" id="{8ACAF539-4ABA-4A7F-BC97-EE2A8C6105CB}"/>
                </a:ext>
              </a:extLst>
            </p:cNvPr>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3" name="Google Shape;1638;p51">
              <a:extLst>
                <a:ext uri="{FF2B5EF4-FFF2-40B4-BE49-F238E27FC236}">
                  <a16:creationId xmlns:a16="http://schemas.microsoft.com/office/drawing/2014/main" id="{A364F848-3988-488B-8B50-CD879953C95B}"/>
                </a:ext>
              </a:extLst>
            </p:cNvPr>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4" name="Google Shape;1639;p51">
              <a:extLst>
                <a:ext uri="{FF2B5EF4-FFF2-40B4-BE49-F238E27FC236}">
                  <a16:creationId xmlns:a16="http://schemas.microsoft.com/office/drawing/2014/main" id="{DD39A058-FB0A-455F-841A-DE42AAF7886A}"/>
                </a:ext>
              </a:extLst>
            </p:cNvPr>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5" name="Google Shape;1640;p51">
              <a:extLst>
                <a:ext uri="{FF2B5EF4-FFF2-40B4-BE49-F238E27FC236}">
                  <a16:creationId xmlns:a16="http://schemas.microsoft.com/office/drawing/2014/main" id="{3B0D9A1F-5F2B-480D-BA7D-AA705E89AFCD}"/>
                </a:ext>
              </a:extLst>
            </p:cNvPr>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6" name="Google Shape;1641;p51">
              <a:extLst>
                <a:ext uri="{FF2B5EF4-FFF2-40B4-BE49-F238E27FC236}">
                  <a16:creationId xmlns:a16="http://schemas.microsoft.com/office/drawing/2014/main" id="{9C1AFDBC-ACFF-4429-8286-1C5BF4A10839}"/>
                </a:ext>
              </a:extLst>
            </p:cNvPr>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7" name="Google Shape;1642;p51">
              <a:extLst>
                <a:ext uri="{FF2B5EF4-FFF2-40B4-BE49-F238E27FC236}">
                  <a16:creationId xmlns:a16="http://schemas.microsoft.com/office/drawing/2014/main" id="{5410D4F9-63B0-4DC5-9677-D12D13E8232A}"/>
                </a:ext>
              </a:extLst>
            </p:cNvPr>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8" name="Google Shape;1643;p51">
              <a:extLst>
                <a:ext uri="{FF2B5EF4-FFF2-40B4-BE49-F238E27FC236}">
                  <a16:creationId xmlns:a16="http://schemas.microsoft.com/office/drawing/2014/main" id="{2E4EBF6A-1BD0-4BDF-955C-D25B7D39AF05}"/>
                </a:ext>
              </a:extLst>
            </p:cNvPr>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9" name="Google Shape;1644;p51">
              <a:extLst>
                <a:ext uri="{FF2B5EF4-FFF2-40B4-BE49-F238E27FC236}">
                  <a16:creationId xmlns:a16="http://schemas.microsoft.com/office/drawing/2014/main" id="{C71F55A9-A3A8-4833-A978-706BF4388E64}"/>
                </a:ext>
              </a:extLst>
            </p:cNvPr>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0" name="Google Shape;1645;p51">
              <a:extLst>
                <a:ext uri="{FF2B5EF4-FFF2-40B4-BE49-F238E27FC236}">
                  <a16:creationId xmlns:a16="http://schemas.microsoft.com/office/drawing/2014/main" id="{ADC90039-0DF0-4C9B-AC10-1B4819B3F6FB}"/>
                </a:ext>
              </a:extLst>
            </p:cNvPr>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61" name="Google Shape;1463;p51">
            <a:extLst>
              <a:ext uri="{FF2B5EF4-FFF2-40B4-BE49-F238E27FC236}">
                <a16:creationId xmlns:a16="http://schemas.microsoft.com/office/drawing/2014/main" id="{099CFF21-6BCC-49C8-9372-C4F104B3C453}"/>
              </a:ext>
            </a:extLst>
          </p:cNvPr>
          <p:cNvGrpSpPr/>
          <p:nvPr/>
        </p:nvGrpSpPr>
        <p:grpSpPr>
          <a:xfrm>
            <a:off x="5972492" y="5941057"/>
            <a:ext cx="1596980" cy="2174850"/>
            <a:chOff x="4304853" y="3459670"/>
            <a:chExt cx="562051" cy="765430"/>
          </a:xfrm>
        </p:grpSpPr>
        <p:sp>
          <p:nvSpPr>
            <p:cNvPr id="262" name="Google Shape;1464;p51">
              <a:extLst>
                <a:ext uri="{FF2B5EF4-FFF2-40B4-BE49-F238E27FC236}">
                  <a16:creationId xmlns:a16="http://schemas.microsoft.com/office/drawing/2014/main" id="{AAB6BC4B-5C85-4B58-8E1F-7AEC81FB90C6}"/>
                </a:ext>
              </a:extLst>
            </p:cNvPr>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3" name="Google Shape;1465;p51">
              <a:extLst>
                <a:ext uri="{FF2B5EF4-FFF2-40B4-BE49-F238E27FC236}">
                  <a16:creationId xmlns:a16="http://schemas.microsoft.com/office/drawing/2014/main" id="{B6493A66-F0D3-4EA2-BA5C-ED5774ACEA56}"/>
                </a:ext>
              </a:extLst>
            </p:cNvPr>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4" name="Google Shape;1466;p51">
              <a:extLst>
                <a:ext uri="{FF2B5EF4-FFF2-40B4-BE49-F238E27FC236}">
                  <a16:creationId xmlns:a16="http://schemas.microsoft.com/office/drawing/2014/main" id="{09DF07D5-AFA0-4E61-AE84-F60EFD75626B}"/>
                </a:ext>
              </a:extLst>
            </p:cNvPr>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5" name="Google Shape;1467;p51">
              <a:extLst>
                <a:ext uri="{FF2B5EF4-FFF2-40B4-BE49-F238E27FC236}">
                  <a16:creationId xmlns:a16="http://schemas.microsoft.com/office/drawing/2014/main" id="{37967552-493D-4525-B875-239509C7D277}"/>
                </a:ext>
              </a:extLst>
            </p:cNvPr>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6" name="Google Shape;1468;p51">
              <a:extLst>
                <a:ext uri="{FF2B5EF4-FFF2-40B4-BE49-F238E27FC236}">
                  <a16:creationId xmlns:a16="http://schemas.microsoft.com/office/drawing/2014/main" id="{3DD20BE3-DD9A-4A65-B39B-3CD6B9858957}"/>
                </a:ext>
              </a:extLst>
            </p:cNvPr>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7" name="Google Shape;1469;p51">
              <a:extLst>
                <a:ext uri="{FF2B5EF4-FFF2-40B4-BE49-F238E27FC236}">
                  <a16:creationId xmlns:a16="http://schemas.microsoft.com/office/drawing/2014/main" id="{FC84E05E-1AE8-438F-B743-87E88F128FF7}"/>
                </a:ext>
              </a:extLst>
            </p:cNvPr>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8" name="Google Shape;1470;p51">
              <a:extLst>
                <a:ext uri="{FF2B5EF4-FFF2-40B4-BE49-F238E27FC236}">
                  <a16:creationId xmlns:a16="http://schemas.microsoft.com/office/drawing/2014/main" id="{EC952EB1-88F8-48E6-B3B2-E01ABA74BF00}"/>
                </a:ext>
              </a:extLst>
            </p:cNvPr>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rgbClr val="F09A9A"/>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269" name="Google Shape;1471;p51">
              <a:extLst>
                <a:ext uri="{FF2B5EF4-FFF2-40B4-BE49-F238E27FC236}">
                  <a16:creationId xmlns:a16="http://schemas.microsoft.com/office/drawing/2014/main" id="{993EB5F5-CB6D-40F7-9A55-7443A824493D}"/>
                </a:ext>
              </a:extLst>
            </p:cNvPr>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70" name="Google Shape;1491;p51">
            <a:extLst>
              <a:ext uri="{FF2B5EF4-FFF2-40B4-BE49-F238E27FC236}">
                <a16:creationId xmlns:a16="http://schemas.microsoft.com/office/drawing/2014/main" id="{020567E5-4896-4E1A-8969-644ADFDBCDA1}"/>
              </a:ext>
            </a:extLst>
          </p:cNvPr>
          <p:cNvGrpSpPr/>
          <p:nvPr/>
        </p:nvGrpSpPr>
        <p:grpSpPr>
          <a:xfrm rot="2392329" flipH="1">
            <a:off x="-870931" y="5528791"/>
            <a:ext cx="1374436" cy="1553099"/>
            <a:chOff x="6496235" y="3701056"/>
            <a:chExt cx="680435" cy="768885"/>
          </a:xfrm>
        </p:grpSpPr>
        <p:sp>
          <p:nvSpPr>
            <p:cNvPr id="271" name="Google Shape;1492;p51">
              <a:extLst>
                <a:ext uri="{FF2B5EF4-FFF2-40B4-BE49-F238E27FC236}">
                  <a16:creationId xmlns:a16="http://schemas.microsoft.com/office/drawing/2014/main" id="{E20FA911-E078-440F-9255-B558C5328769}"/>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2" name="Google Shape;1493;p51">
              <a:extLst>
                <a:ext uri="{FF2B5EF4-FFF2-40B4-BE49-F238E27FC236}">
                  <a16:creationId xmlns:a16="http://schemas.microsoft.com/office/drawing/2014/main" id="{7CA7FEE6-FB63-4CD7-A7FC-335901FB7FFF}"/>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3" name="Google Shape;1494;p51">
              <a:extLst>
                <a:ext uri="{FF2B5EF4-FFF2-40B4-BE49-F238E27FC236}">
                  <a16:creationId xmlns:a16="http://schemas.microsoft.com/office/drawing/2014/main" id="{4CB8DD8E-B8E0-4749-B6F5-3F6E52393364}"/>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4" name="Google Shape;1495;p51">
              <a:extLst>
                <a:ext uri="{FF2B5EF4-FFF2-40B4-BE49-F238E27FC236}">
                  <a16:creationId xmlns:a16="http://schemas.microsoft.com/office/drawing/2014/main" id="{8908B888-8E10-42C0-9210-FDA721BDFC46}"/>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5" name="Google Shape;1496;p51">
              <a:extLst>
                <a:ext uri="{FF2B5EF4-FFF2-40B4-BE49-F238E27FC236}">
                  <a16:creationId xmlns:a16="http://schemas.microsoft.com/office/drawing/2014/main" id="{30A14B8A-9DF2-4BFB-B113-F35514A50055}"/>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5">
                <a:lumMod val="60000"/>
                <a:lumOff val="40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6" name="Google Shape;1497;p51">
              <a:extLst>
                <a:ext uri="{FF2B5EF4-FFF2-40B4-BE49-F238E27FC236}">
                  <a16:creationId xmlns:a16="http://schemas.microsoft.com/office/drawing/2014/main" id="{7E76BED3-AD65-4798-A26C-F84A24BDFF95}"/>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7" name="Google Shape;1498;p51">
              <a:extLst>
                <a:ext uri="{FF2B5EF4-FFF2-40B4-BE49-F238E27FC236}">
                  <a16:creationId xmlns:a16="http://schemas.microsoft.com/office/drawing/2014/main" id="{4392EA36-B735-4E41-85F9-C1F431314006}"/>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8" name="Google Shape;1499;p51">
              <a:extLst>
                <a:ext uri="{FF2B5EF4-FFF2-40B4-BE49-F238E27FC236}">
                  <a16:creationId xmlns:a16="http://schemas.microsoft.com/office/drawing/2014/main" id="{31311C4D-D208-47AA-B202-C45A3565443A}"/>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9" name="Google Shape;1500;p51">
              <a:extLst>
                <a:ext uri="{FF2B5EF4-FFF2-40B4-BE49-F238E27FC236}">
                  <a16:creationId xmlns:a16="http://schemas.microsoft.com/office/drawing/2014/main" id="{CBC6F698-733E-47D1-9B73-3185B747B579}"/>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0" name="Google Shape;1501;p51">
              <a:extLst>
                <a:ext uri="{FF2B5EF4-FFF2-40B4-BE49-F238E27FC236}">
                  <a16:creationId xmlns:a16="http://schemas.microsoft.com/office/drawing/2014/main" id="{72D28AEC-FB80-4B17-B7F3-B2C227D61E3C}"/>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1" name="Google Shape;1502;p51">
              <a:extLst>
                <a:ext uri="{FF2B5EF4-FFF2-40B4-BE49-F238E27FC236}">
                  <a16:creationId xmlns:a16="http://schemas.microsoft.com/office/drawing/2014/main" id="{95E85F33-D83A-4215-94C3-32A9CE6C5708}"/>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2" name="Google Shape;1503;p51">
              <a:extLst>
                <a:ext uri="{FF2B5EF4-FFF2-40B4-BE49-F238E27FC236}">
                  <a16:creationId xmlns:a16="http://schemas.microsoft.com/office/drawing/2014/main" id="{F7255ABE-2CA1-42F1-AB91-C38FFCBF385F}"/>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3" name="Google Shape;1504;p51">
              <a:extLst>
                <a:ext uri="{FF2B5EF4-FFF2-40B4-BE49-F238E27FC236}">
                  <a16:creationId xmlns:a16="http://schemas.microsoft.com/office/drawing/2014/main" id="{5CA8629D-7349-4E0B-B1BF-30D1999DDD7B}"/>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4" name="Google Shape;1505;p51">
              <a:extLst>
                <a:ext uri="{FF2B5EF4-FFF2-40B4-BE49-F238E27FC236}">
                  <a16:creationId xmlns:a16="http://schemas.microsoft.com/office/drawing/2014/main" id="{A13E9862-3D53-456C-BE68-B2C525EC5CD5}"/>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5" name="Google Shape;1506;p51">
              <a:extLst>
                <a:ext uri="{FF2B5EF4-FFF2-40B4-BE49-F238E27FC236}">
                  <a16:creationId xmlns:a16="http://schemas.microsoft.com/office/drawing/2014/main" id="{96CAE1F1-5CDC-43EB-AE14-5F9E686C89D2}"/>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6" name="Google Shape;1507;p51">
              <a:extLst>
                <a:ext uri="{FF2B5EF4-FFF2-40B4-BE49-F238E27FC236}">
                  <a16:creationId xmlns:a16="http://schemas.microsoft.com/office/drawing/2014/main" id="{743BC47F-896E-4DEE-BBAC-490086F4885D}"/>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7" name="Google Shape;1508;p51">
              <a:extLst>
                <a:ext uri="{FF2B5EF4-FFF2-40B4-BE49-F238E27FC236}">
                  <a16:creationId xmlns:a16="http://schemas.microsoft.com/office/drawing/2014/main" id="{77D4F493-9D4E-4EBE-9CFF-75B7CB4F4470}"/>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8" name="Google Shape;1509;p51">
              <a:extLst>
                <a:ext uri="{FF2B5EF4-FFF2-40B4-BE49-F238E27FC236}">
                  <a16:creationId xmlns:a16="http://schemas.microsoft.com/office/drawing/2014/main" id="{AB83D19D-4445-4128-9609-AB331420893D}"/>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9" name="Google Shape;1510;p51">
              <a:extLst>
                <a:ext uri="{FF2B5EF4-FFF2-40B4-BE49-F238E27FC236}">
                  <a16:creationId xmlns:a16="http://schemas.microsoft.com/office/drawing/2014/main" id="{1370B3BA-26E6-4423-9D16-46D48ED3B032}"/>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0" name="Google Shape;1511;p51">
              <a:extLst>
                <a:ext uri="{FF2B5EF4-FFF2-40B4-BE49-F238E27FC236}">
                  <a16:creationId xmlns:a16="http://schemas.microsoft.com/office/drawing/2014/main" id="{16D0D0DD-611F-495A-9051-EA4CD00963CC}"/>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1" name="Google Shape;1512;p51">
              <a:extLst>
                <a:ext uri="{FF2B5EF4-FFF2-40B4-BE49-F238E27FC236}">
                  <a16:creationId xmlns:a16="http://schemas.microsoft.com/office/drawing/2014/main" id="{E6F4050D-4AC4-48E9-9EA9-54ADE6A7EF16}"/>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2" name="Google Shape;1513;p51">
              <a:extLst>
                <a:ext uri="{FF2B5EF4-FFF2-40B4-BE49-F238E27FC236}">
                  <a16:creationId xmlns:a16="http://schemas.microsoft.com/office/drawing/2014/main" id="{7FDFB278-AE36-4D8D-A02B-23E4A4FBBDC7}"/>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00462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155066F-98A0-482F-9BF0-A64B115BAFD3}"/>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Rounded Corners 6">
            <a:extLst>
              <a:ext uri="{FF2B5EF4-FFF2-40B4-BE49-F238E27FC236}">
                <a16:creationId xmlns:a16="http://schemas.microsoft.com/office/drawing/2014/main" id="{B6C92EC1-2C36-44E6-BC24-84572FB656E1}"/>
              </a:ext>
            </a:extLst>
          </p:cNvPr>
          <p:cNvSpPr/>
          <p:nvPr/>
        </p:nvSpPr>
        <p:spPr>
          <a:xfrm>
            <a:off x="115207" y="2266472"/>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Phần</a:t>
            </a:r>
            <a:r>
              <a:rPr lang="en-US" sz="54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3.</a:t>
            </a:r>
            <a:br>
              <a:rPr lang="en-US" sz="54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br>
            <a:r>
              <a:rPr lang="en-US" sz="54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Vận</a:t>
            </a:r>
            <a:r>
              <a:rPr lang="en-US" sz="54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dụng</a:t>
            </a:r>
            <a:endParaRPr lang="en-US" sz="54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8" name="Picture 10" descr="Free Icon | Physics">
            <a:extLst>
              <a:ext uri="{FF2B5EF4-FFF2-40B4-BE49-F238E27FC236}">
                <a16:creationId xmlns:a16="http://schemas.microsoft.com/office/drawing/2014/main" id="{B517D502-CCAE-44DD-A843-ECD51F693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7037244" y="-876296"/>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hysics Vector SVG Icon (30) - PNG Repo Free PNG Icons">
            <a:extLst>
              <a:ext uri="{FF2B5EF4-FFF2-40B4-BE49-F238E27FC236}">
                <a16:creationId xmlns:a16="http://schemas.microsoft.com/office/drawing/2014/main" id="{779CCB36-B3C1-4A5C-A3F3-777A871EB9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3"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lectricity logo electric logo and icon Royalty Free Vector">
            <a:extLst>
              <a:ext uri="{FF2B5EF4-FFF2-40B4-BE49-F238E27FC236}">
                <a16:creationId xmlns:a16="http://schemas.microsoft.com/office/drawing/2014/main" id="{95B8259F-41D1-42EC-AA08-C90429F67DC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52" t="14925" r="22399" b="23582"/>
          <a:stretch/>
        </p:blipFill>
        <p:spPr bwMode="auto">
          <a:xfrm>
            <a:off x="2575191" y="4368469"/>
            <a:ext cx="1739595" cy="22212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rmometer icon on white background Royalty Free Vector">
            <a:extLst>
              <a:ext uri="{FF2B5EF4-FFF2-40B4-BE49-F238E27FC236}">
                <a16:creationId xmlns:a16="http://schemas.microsoft.com/office/drawing/2014/main" id="{DD47155F-AA78-455A-9624-FB00A3258824}"/>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10250"/>
          <a:stretch/>
        </p:blipFill>
        <p:spPr bwMode="auto">
          <a:xfrm>
            <a:off x="4572000" y="4429767"/>
            <a:ext cx="2211116" cy="214322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oogle Shape;1678;p51">
            <a:extLst>
              <a:ext uri="{FF2B5EF4-FFF2-40B4-BE49-F238E27FC236}">
                <a16:creationId xmlns:a16="http://schemas.microsoft.com/office/drawing/2014/main" id="{15F64B91-63D3-45CC-B41C-CA509E6A132F}"/>
              </a:ext>
            </a:extLst>
          </p:cNvPr>
          <p:cNvGrpSpPr/>
          <p:nvPr/>
        </p:nvGrpSpPr>
        <p:grpSpPr>
          <a:xfrm>
            <a:off x="-723454" y="5118230"/>
            <a:ext cx="2351475" cy="2121662"/>
            <a:chOff x="6457443" y="664620"/>
            <a:chExt cx="1075321" cy="1025568"/>
          </a:xfrm>
        </p:grpSpPr>
        <p:sp>
          <p:nvSpPr>
            <p:cNvPr id="11" name="Google Shape;1679;p51">
              <a:extLst>
                <a:ext uri="{FF2B5EF4-FFF2-40B4-BE49-F238E27FC236}">
                  <a16:creationId xmlns:a16="http://schemas.microsoft.com/office/drawing/2014/main" id="{A18EC748-FF37-4CFD-875C-8A139F801B63}"/>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 name="Google Shape;1680;p51">
              <a:extLst>
                <a:ext uri="{FF2B5EF4-FFF2-40B4-BE49-F238E27FC236}">
                  <a16:creationId xmlns:a16="http://schemas.microsoft.com/office/drawing/2014/main" id="{9B5CFC2C-5B6D-4F6C-B539-FE627F7A7B54}"/>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 name="Google Shape;1681;p51">
              <a:extLst>
                <a:ext uri="{FF2B5EF4-FFF2-40B4-BE49-F238E27FC236}">
                  <a16:creationId xmlns:a16="http://schemas.microsoft.com/office/drawing/2014/main" id="{0752D9AC-CA53-47FE-8F71-3728F0A9F45A}"/>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682;p51">
              <a:extLst>
                <a:ext uri="{FF2B5EF4-FFF2-40B4-BE49-F238E27FC236}">
                  <a16:creationId xmlns:a16="http://schemas.microsoft.com/office/drawing/2014/main" id="{B17408FA-2109-4C33-A9B7-3095234EC1DC}"/>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683;p51">
              <a:extLst>
                <a:ext uri="{FF2B5EF4-FFF2-40B4-BE49-F238E27FC236}">
                  <a16:creationId xmlns:a16="http://schemas.microsoft.com/office/drawing/2014/main" id="{C2BB9E42-C66E-48ED-8D3D-9B6FB2BE6E08}"/>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684;p51">
              <a:extLst>
                <a:ext uri="{FF2B5EF4-FFF2-40B4-BE49-F238E27FC236}">
                  <a16:creationId xmlns:a16="http://schemas.microsoft.com/office/drawing/2014/main" id="{E05B9F7B-8214-45D3-A381-AE5625F8EB30}"/>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685;p51">
              <a:extLst>
                <a:ext uri="{FF2B5EF4-FFF2-40B4-BE49-F238E27FC236}">
                  <a16:creationId xmlns:a16="http://schemas.microsoft.com/office/drawing/2014/main" id="{265905BF-7113-4045-B6A8-B154D7DCEADD}"/>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686;p51">
              <a:extLst>
                <a:ext uri="{FF2B5EF4-FFF2-40B4-BE49-F238E27FC236}">
                  <a16:creationId xmlns:a16="http://schemas.microsoft.com/office/drawing/2014/main" id="{84C0D520-AC77-48E0-80E4-3926B1150A0B}"/>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687;p51">
              <a:extLst>
                <a:ext uri="{FF2B5EF4-FFF2-40B4-BE49-F238E27FC236}">
                  <a16:creationId xmlns:a16="http://schemas.microsoft.com/office/drawing/2014/main" id="{993598FA-B050-4EF5-A8E5-95BF3DD9CE08}"/>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688;p51">
              <a:extLst>
                <a:ext uri="{FF2B5EF4-FFF2-40B4-BE49-F238E27FC236}">
                  <a16:creationId xmlns:a16="http://schemas.microsoft.com/office/drawing/2014/main" id="{6B256DEA-81CC-4D41-A906-18850BDCE439}"/>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689;p51">
              <a:extLst>
                <a:ext uri="{FF2B5EF4-FFF2-40B4-BE49-F238E27FC236}">
                  <a16:creationId xmlns:a16="http://schemas.microsoft.com/office/drawing/2014/main" id="{38DB94ED-FCD4-418A-B29D-6C367C5489F5}"/>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690;p51">
              <a:extLst>
                <a:ext uri="{FF2B5EF4-FFF2-40B4-BE49-F238E27FC236}">
                  <a16:creationId xmlns:a16="http://schemas.microsoft.com/office/drawing/2014/main" id="{03C11B2B-A099-486C-ACD8-876A73E7E3AE}"/>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691;p51">
              <a:extLst>
                <a:ext uri="{FF2B5EF4-FFF2-40B4-BE49-F238E27FC236}">
                  <a16:creationId xmlns:a16="http://schemas.microsoft.com/office/drawing/2014/main" id="{71FD59D3-F28B-4D95-AE75-322C9DBCAD4B}"/>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692;p51">
              <a:extLst>
                <a:ext uri="{FF2B5EF4-FFF2-40B4-BE49-F238E27FC236}">
                  <a16:creationId xmlns:a16="http://schemas.microsoft.com/office/drawing/2014/main" id="{DB8DB101-74BF-4C15-B216-F3C482C95535}"/>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5" name="Google Shape;1519;p51">
            <a:extLst>
              <a:ext uri="{FF2B5EF4-FFF2-40B4-BE49-F238E27FC236}">
                <a16:creationId xmlns:a16="http://schemas.microsoft.com/office/drawing/2014/main" id="{4778AEE2-7689-429D-A1D4-5DBA9F08B859}"/>
              </a:ext>
            </a:extLst>
          </p:cNvPr>
          <p:cNvGrpSpPr/>
          <p:nvPr/>
        </p:nvGrpSpPr>
        <p:grpSpPr>
          <a:xfrm>
            <a:off x="7464208" y="5459103"/>
            <a:ext cx="2481494" cy="2353777"/>
            <a:chOff x="733788" y="3316095"/>
            <a:chExt cx="1301128" cy="1234162"/>
          </a:xfrm>
        </p:grpSpPr>
        <p:sp>
          <p:nvSpPr>
            <p:cNvPr id="26" name="Google Shape;1520;p51">
              <a:extLst>
                <a:ext uri="{FF2B5EF4-FFF2-40B4-BE49-F238E27FC236}">
                  <a16:creationId xmlns:a16="http://schemas.microsoft.com/office/drawing/2014/main" id="{732A5C75-D962-41F4-AE4B-8ED38F377349}"/>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21;p51">
              <a:extLst>
                <a:ext uri="{FF2B5EF4-FFF2-40B4-BE49-F238E27FC236}">
                  <a16:creationId xmlns:a16="http://schemas.microsoft.com/office/drawing/2014/main" id="{8932717A-4D3E-44D1-AE23-114A7017D84C}"/>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22;p51">
              <a:extLst>
                <a:ext uri="{FF2B5EF4-FFF2-40B4-BE49-F238E27FC236}">
                  <a16:creationId xmlns:a16="http://schemas.microsoft.com/office/drawing/2014/main" id="{6B7B4ACB-6C90-4981-85C7-33FAB3821B49}"/>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23;p51">
              <a:extLst>
                <a:ext uri="{FF2B5EF4-FFF2-40B4-BE49-F238E27FC236}">
                  <a16:creationId xmlns:a16="http://schemas.microsoft.com/office/drawing/2014/main" id="{AAFE1895-BD9D-47F5-9727-40C464C92249}"/>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24;p51">
              <a:extLst>
                <a:ext uri="{FF2B5EF4-FFF2-40B4-BE49-F238E27FC236}">
                  <a16:creationId xmlns:a16="http://schemas.microsoft.com/office/drawing/2014/main" id="{82689D61-3E04-47D8-97C5-FF2AF2139DD4}"/>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25;p51">
              <a:extLst>
                <a:ext uri="{FF2B5EF4-FFF2-40B4-BE49-F238E27FC236}">
                  <a16:creationId xmlns:a16="http://schemas.microsoft.com/office/drawing/2014/main" id="{25D7E2A6-4348-4584-94A3-F6E77FB382D8}"/>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26;p51">
              <a:extLst>
                <a:ext uri="{FF2B5EF4-FFF2-40B4-BE49-F238E27FC236}">
                  <a16:creationId xmlns:a16="http://schemas.microsoft.com/office/drawing/2014/main" id="{5EB956F4-AA49-44B2-A949-53CCE043553C}"/>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27;p51">
              <a:extLst>
                <a:ext uri="{FF2B5EF4-FFF2-40B4-BE49-F238E27FC236}">
                  <a16:creationId xmlns:a16="http://schemas.microsoft.com/office/drawing/2014/main" id="{47D869D2-643D-40D6-8058-BD38349FDDC5}"/>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28;p51">
              <a:extLst>
                <a:ext uri="{FF2B5EF4-FFF2-40B4-BE49-F238E27FC236}">
                  <a16:creationId xmlns:a16="http://schemas.microsoft.com/office/drawing/2014/main" id="{E739E7C6-2F55-46BF-940A-73F0BE97EC5B}"/>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29;p51">
              <a:extLst>
                <a:ext uri="{FF2B5EF4-FFF2-40B4-BE49-F238E27FC236}">
                  <a16:creationId xmlns:a16="http://schemas.microsoft.com/office/drawing/2014/main" id="{F5E5BA52-9104-4438-8FF9-56CA47C8F45D}"/>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30;p51">
              <a:extLst>
                <a:ext uri="{FF2B5EF4-FFF2-40B4-BE49-F238E27FC236}">
                  <a16:creationId xmlns:a16="http://schemas.microsoft.com/office/drawing/2014/main" id="{CA9E3641-CB8E-4D38-B30B-F95377D54EBE}"/>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31;p51">
              <a:extLst>
                <a:ext uri="{FF2B5EF4-FFF2-40B4-BE49-F238E27FC236}">
                  <a16:creationId xmlns:a16="http://schemas.microsoft.com/office/drawing/2014/main" id="{C68381C5-BCBD-4848-83D2-9CB438200E5D}"/>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32;p51">
              <a:extLst>
                <a:ext uri="{FF2B5EF4-FFF2-40B4-BE49-F238E27FC236}">
                  <a16:creationId xmlns:a16="http://schemas.microsoft.com/office/drawing/2014/main" id="{5652C2E8-8F43-4B91-9E78-CFA15F4C62C8}"/>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33;p51">
              <a:extLst>
                <a:ext uri="{FF2B5EF4-FFF2-40B4-BE49-F238E27FC236}">
                  <a16:creationId xmlns:a16="http://schemas.microsoft.com/office/drawing/2014/main" id="{29684188-6F48-4137-8912-D6402C3AA808}"/>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34;p51">
              <a:extLst>
                <a:ext uri="{FF2B5EF4-FFF2-40B4-BE49-F238E27FC236}">
                  <a16:creationId xmlns:a16="http://schemas.microsoft.com/office/drawing/2014/main" id="{498F05CF-C1C6-46DD-8DE2-64EBF5A76651}"/>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35;p51">
              <a:extLst>
                <a:ext uri="{FF2B5EF4-FFF2-40B4-BE49-F238E27FC236}">
                  <a16:creationId xmlns:a16="http://schemas.microsoft.com/office/drawing/2014/main" id="{CF4370DF-F0FE-4123-AEAD-49059507CD7F}"/>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36;p51">
              <a:extLst>
                <a:ext uri="{FF2B5EF4-FFF2-40B4-BE49-F238E27FC236}">
                  <a16:creationId xmlns:a16="http://schemas.microsoft.com/office/drawing/2014/main" id="{2D7FBC6A-8E26-4E6B-892F-AB34F235ECC1}"/>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37;p51">
              <a:extLst>
                <a:ext uri="{FF2B5EF4-FFF2-40B4-BE49-F238E27FC236}">
                  <a16:creationId xmlns:a16="http://schemas.microsoft.com/office/drawing/2014/main" id="{8582F7C8-04A2-475C-B46E-AD96F1C90B8F}"/>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38;p51">
              <a:extLst>
                <a:ext uri="{FF2B5EF4-FFF2-40B4-BE49-F238E27FC236}">
                  <a16:creationId xmlns:a16="http://schemas.microsoft.com/office/drawing/2014/main" id="{E25EA6CA-B95F-4A2F-8526-4A5150A0F6C3}"/>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5" name="Google Shape;1539;p51">
              <a:extLst>
                <a:ext uri="{FF2B5EF4-FFF2-40B4-BE49-F238E27FC236}">
                  <a16:creationId xmlns:a16="http://schemas.microsoft.com/office/drawing/2014/main" id="{51F15DF3-8613-4386-BE04-12735B6B0103}"/>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6" name="Google Shape;1540;p51">
              <a:extLst>
                <a:ext uri="{FF2B5EF4-FFF2-40B4-BE49-F238E27FC236}">
                  <a16:creationId xmlns:a16="http://schemas.microsoft.com/office/drawing/2014/main" id="{5CC24AEB-D3D7-4D19-BFE1-32E412F2D026}"/>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7" name="Google Shape;1541;p51">
              <a:extLst>
                <a:ext uri="{FF2B5EF4-FFF2-40B4-BE49-F238E27FC236}">
                  <a16:creationId xmlns:a16="http://schemas.microsoft.com/office/drawing/2014/main" id="{B7059A7A-CED3-4F40-A37D-5706BC4A7EC9}"/>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8" name="Google Shape;1542;p51">
              <a:extLst>
                <a:ext uri="{FF2B5EF4-FFF2-40B4-BE49-F238E27FC236}">
                  <a16:creationId xmlns:a16="http://schemas.microsoft.com/office/drawing/2014/main" id="{54EB7524-1A84-4F13-AE2C-5DA3788BCBCE}"/>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9" name="Google Shape;1543;p51">
              <a:extLst>
                <a:ext uri="{FF2B5EF4-FFF2-40B4-BE49-F238E27FC236}">
                  <a16:creationId xmlns:a16="http://schemas.microsoft.com/office/drawing/2014/main" id="{B14DA3D9-034E-4A77-A538-4B3173C69F3B}"/>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0" name="Google Shape;1544;p51">
              <a:extLst>
                <a:ext uri="{FF2B5EF4-FFF2-40B4-BE49-F238E27FC236}">
                  <a16:creationId xmlns:a16="http://schemas.microsoft.com/office/drawing/2014/main" id="{65798707-48E5-43B2-8A0A-E1ECAD6AFE07}"/>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1" name="Google Shape;1545;p51">
              <a:extLst>
                <a:ext uri="{FF2B5EF4-FFF2-40B4-BE49-F238E27FC236}">
                  <a16:creationId xmlns:a16="http://schemas.microsoft.com/office/drawing/2014/main" id="{AA806CBB-50DA-4460-97CD-E6C616D72E73}"/>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2" name="Google Shape;1546;p51">
              <a:extLst>
                <a:ext uri="{FF2B5EF4-FFF2-40B4-BE49-F238E27FC236}">
                  <a16:creationId xmlns:a16="http://schemas.microsoft.com/office/drawing/2014/main" id="{056F91EC-7AB1-4E32-BE01-A7DF0B6585FA}"/>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3" name="Google Shape;1547;p51">
              <a:extLst>
                <a:ext uri="{FF2B5EF4-FFF2-40B4-BE49-F238E27FC236}">
                  <a16:creationId xmlns:a16="http://schemas.microsoft.com/office/drawing/2014/main" id="{8A3C707F-79D7-46F2-A84D-CCD400E1979C}"/>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4" name="Google Shape;1548;p51">
              <a:extLst>
                <a:ext uri="{FF2B5EF4-FFF2-40B4-BE49-F238E27FC236}">
                  <a16:creationId xmlns:a16="http://schemas.microsoft.com/office/drawing/2014/main" id="{4E203E1B-485B-4DE0-AB2B-F6A0D768910E}"/>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5" name="Google Shape;1549;p51">
              <a:extLst>
                <a:ext uri="{FF2B5EF4-FFF2-40B4-BE49-F238E27FC236}">
                  <a16:creationId xmlns:a16="http://schemas.microsoft.com/office/drawing/2014/main" id="{6C532814-2681-457E-A4D0-FBD87ED36CD5}"/>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6" name="Google Shape;1550;p51">
              <a:extLst>
                <a:ext uri="{FF2B5EF4-FFF2-40B4-BE49-F238E27FC236}">
                  <a16:creationId xmlns:a16="http://schemas.microsoft.com/office/drawing/2014/main" id="{0C1E7955-B7F5-496F-AEB8-BC7708C9D8FD}"/>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7" name="Google Shape;1551;p51">
              <a:extLst>
                <a:ext uri="{FF2B5EF4-FFF2-40B4-BE49-F238E27FC236}">
                  <a16:creationId xmlns:a16="http://schemas.microsoft.com/office/drawing/2014/main" id="{0982E230-558E-448B-B3AD-7A9BC15AFC92}"/>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8" name="Google Shape;1552;p51">
              <a:extLst>
                <a:ext uri="{FF2B5EF4-FFF2-40B4-BE49-F238E27FC236}">
                  <a16:creationId xmlns:a16="http://schemas.microsoft.com/office/drawing/2014/main" id="{FC7636BD-D81E-45D6-9B67-4E1F461E772D}"/>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9" name="Google Shape;1553;p51">
              <a:extLst>
                <a:ext uri="{FF2B5EF4-FFF2-40B4-BE49-F238E27FC236}">
                  <a16:creationId xmlns:a16="http://schemas.microsoft.com/office/drawing/2014/main" id="{61FE5600-2A33-4A05-9732-E0980655F0E5}"/>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0" name="Google Shape;1554;p51">
              <a:extLst>
                <a:ext uri="{FF2B5EF4-FFF2-40B4-BE49-F238E27FC236}">
                  <a16:creationId xmlns:a16="http://schemas.microsoft.com/office/drawing/2014/main" id="{73FE8ADA-F5CB-44BC-984B-99614B645CDC}"/>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1" name="Google Shape;1555;p51">
              <a:extLst>
                <a:ext uri="{FF2B5EF4-FFF2-40B4-BE49-F238E27FC236}">
                  <a16:creationId xmlns:a16="http://schemas.microsoft.com/office/drawing/2014/main" id="{EBC5A1E3-5D1D-47D2-8396-0467B94447A3}"/>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2" name="Google Shape;1556;p51">
              <a:extLst>
                <a:ext uri="{FF2B5EF4-FFF2-40B4-BE49-F238E27FC236}">
                  <a16:creationId xmlns:a16="http://schemas.microsoft.com/office/drawing/2014/main" id="{37B8BB17-13BA-4874-8572-95DD29AB9EE0}"/>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3" name="Google Shape;1557;p51">
              <a:extLst>
                <a:ext uri="{FF2B5EF4-FFF2-40B4-BE49-F238E27FC236}">
                  <a16:creationId xmlns:a16="http://schemas.microsoft.com/office/drawing/2014/main" id="{B0582E90-5457-4C4C-A605-36959FE40E66}"/>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4" name="Google Shape;1558;p51">
              <a:extLst>
                <a:ext uri="{FF2B5EF4-FFF2-40B4-BE49-F238E27FC236}">
                  <a16:creationId xmlns:a16="http://schemas.microsoft.com/office/drawing/2014/main" id="{36159D96-99E3-4772-B010-75D633F82205}"/>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5" name="Google Shape;1559;p51">
              <a:extLst>
                <a:ext uri="{FF2B5EF4-FFF2-40B4-BE49-F238E27FC236}">
                  <a16:creationId xmlns:a16="http://schemas.microsoft.com/office/drawing/2014/main" id="{DA09A41B-064D-435F-A14D-2FC806D6F924}"/>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101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66E0F7-E488-4598-9111-C67EA9F68FC6}"/>
              </a:ext>
            </a:extLst>
          </p:cNvPr>
          <p:cNvGrpSpPr/>
          <p:nvPr/>
        </p:nvGrpSpPr>
        <p:grpSpPr>
          <a:xfrm>
            <a:off x="-1570680" y="568786"/>
            <a:ext cx="12789081" cy="5995383"/>
            <a:chOff x="-1570680" y="568786"/>
            <a:chExt cx="12789081" cy="5995383"/>
          </a:xfrm>
        </p:grpSpPr>
        <p:sp>
          <p:nvSpPr>
            <p:cNvPr id="44" name="Freeform: Shape 43">
              <a:extLst>
                <a:ext uri="{FF2B5EF4-FFF2-40B4-BE49-F238E27FC236}">
                  <a16:creationId xmlns:a16="http://schemas.microsoft.com/office/drawing/2014/main" id="{EF8531DB-0ECE-4D51-9D14-6CD1B4DB355C}"/>
                </a:ext>
              </a:extLst>
            </p:cNvPr>
            <p:cNvSpPr/>
            <p:nvPr/>
          </p:nvSpPr>
          <p:spPr>
            <a:xfrm rot="10800000">
              <a:off x="-1570680" y="568786"/>
              <a:ext cx="12789081" cy="5995383"/>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Rounded Corners 44">
              <a:extLst>
                <a:ext uri="{FF2B5EF4-FFF2-40B4-BE49-F238E27FC236}">
                  <a16:creationId xmlns:a16="http://schemas.microsoft.com/office/drawing/2014/main" id="{54665F2C-28C1-4BEA-B7EC-B9F252804ECC}"/>
                </a:ext>
              </a:extLst>
            </p:cNvPr>
            <p:cNvSpPr/>
            <p:nvPr/>
          </p:nvSpPr>
          <p:spPr>
            <a:xfrm>
              <a:off x="663898" y="3008843"/>
              <a:ext cx="7816205" cy="29720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0" i="0" dirty="0">
                  <a:solidFill>
                    <a:srgbClr val="000000"/>
                  </a:solidFill>
                  <a:effectLst/>
                </a:rPr>
                <a:t>Vì dây </a:t>
              </a:r>
              <a:r>
                <a:rPr lang="vi-VN" sz="2000" b="0" i="0" dirty="0">
                  <a:solidFill>
                    <a:schemeClr val="tx1"/>
                  </a:solidFill>
                  <a:effectLst/>
                </a:rPr>
                <a:t>tóc bóng đèn và dây nối mắc nối tiếp nhau nên dòng điện chạy qua cả hai có cùng cường độ. Theo định luật Jun - Len-xơ, nhiệt lượng tỏa ra ở dây tóc và ở dây nối tỉ lệ với điện trở của từng đoạn dây. Dây tóc có điện trở lớn nên nhiệt lượng tỏa ra nhiều, do đó dây tóc nóng lên đến nhiệt độ cao và phát sáng. Còn dây nối có điện trở nhỏ nên nhiệt lượng tỏa ra ít và truyền phần lớn cho môi trường xung quanh, do đó dây nối hầu như không nóng lên.</a:t>
              </a:r>
              <a:endParaRPr lang="en-US" sz="2000" dirty="0">
                <a:solidFill>
                  <a:schemeClr val="tx1"/>
                </a:solidFill>
                <a:ea typeface="#9Slide03 Roboto Condensed" panose="02000000000000000000" pitchFamily="2" charset="0"/>
                <a:cs typeface="Arial" panose="020B0604020202020204" pitchFamily="34" charset="0"/>
              </a:endParaRPr>
            </a:p>
          </p:txBody>
        </p:sp>
      </p:grpSp>
      <p:grpSp>
        <p:nvGrpSpPr>
          <p:cNvPr id="43" name="Group 42">
            <a:extLst>
              <a:ext uri="{FF2B5EF4-FFF2-40B4-BE49-F238E27FC236}">
                <a16:creationId xmlns:a16="http://schemas.microsoft.com/office/drawing/2014/main" id="{AA1AE911-468B-4594-BC44-F368578AB2DC}"/>
              </a:ext>
            </a:extLst>
          </p:cNvPr>
          <p:cNvGrpSpPr/>
          <p:nvPr/>
        </p:nvGrpSpPr>
        <p:grpSpPr>
          <a:xfrm>
            <a:off x="367748" y="448793"/>
            <a:ext cx="8408504" cy="2373580"/>
            <a:chOff x="367749" y="942676"/>
            <a:chExt cx="8408504" cy="2373580"/>
          </a:xfrm>
        </p:grpSpPr>
        <p:sp>
          <p:nvSpPr>
            <p:cNvPr id="40" name="Rectangle: Rounded Corners 39">
              <a:extLst>
                <a:ext uri="{FF2B5EF4-FFF2-40B4-BE49-F238E27FC236}">
                  <a16:creationId xmlns:a16="http://schemas.microsoft.com/office/drawing/2014/main" id="{7D4649A5-211A-41C9-A8B3-FE9ABBD83ECB}"/>
                </a:ext>
              </a:extLst>
            </p:cNvPr>
            <p:cNvSpPr/>
            <p:nvPr/>
          </p:nvSpPr>
          <p:spPr>
            <a:xfrm>
              <a:off x="367749" y="942676"/>
              <a:ext cx="8408504" cy="23735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2400" dirty="0">
                  <a:solidFill>
                    <a:schemeClr val="tx2">
                      <a:lumMod val="75000"/>
                    </a:schemeClr>
                  </a:solidFill>
                </a:rPr>
                <a:t>            </a:t>
              </a:r>
              <a:r>
                <a:rPr lang="vi-VN" sz="2400" b="0" i="0" dirty="0">
                  <a:solidFill>
                    <a:srgbClr val="000000"/>
                  </a:solidFill>
                  <a:effectLst/>
                </a:rPr>
                <a:t>Hãy </a:t>
              </a:r>
              <a:r>
                <a:rPr lang="vi-VN" sz="2400" b="0" i="0" dirty="0">
                  <a:solidFill>
                    <a:schemeClr val="tx1"/>
                  </a:solidFill>
                  <a:effectLst/>
                </a:rPr>
                <a:t>giải thích điều nêu ra trong phần mở đầu của bài: Tại sao với cùng một dòng điện chạy qua thì dây tóc bóng đèn nóng lên tới nhiệt độ cao, còn dây nối với bóng đèn hầu như không nóng lên?</a:t>
              </a:r>
              <a:endParaRPr lang="en-US" sz="2400" dirty="0">
                <a:solidFill>
                  <a:schemeClr val="tx1"/>
                </a:solidFill>
              </a:endParaRPr>
            </a:p>
          </p:txBody>
        </p:sp>
        <p:sp>
          <p:nvSpPr>
            <p:cNvPr id="42" name="Oval 41">
              <a:extLst>
                <a:ext uri="{FF2B5EF4-FFF2-40B4-BE49-F238E27FC236}">
                  <a16:creationId xmlns:a16="http://schemas.microsoft.com/office/drawing/2014/main" id="{387AC9E1-529B-425E-9DEC-CF8763431CEF}"/>
                </a:ext>
              </a:extLst>
            </p:cNvPr>
            <p:cNvSpPr/>
            <p:nvPr/>
          </p:nvSpPr>
          <p:spPr>
            <a:xfrm>
              <a:off x="367749" y="1200869"/>
              <a:ext cx="976305" cy="892480"/>
            </a:xfrm>
            <a:prstGeom prst="ellipse">
              <a:avLst/>
            </a:prstGeom>
            <a:solidFill>
              <a:srgbClr val="F3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75000"/>
                    </a:schemeClr>
                  </a:solidFill>
                </a:rPr>
                <a:t>C4</a:t>
              </a:r>
            </a:p>
          </p:txBody>
        </p:sp>
      </p:grpSp>
      <p:sp>
        <p:nvSpPr>
          <p:cNvPr id="22" name="Freeform: Shape 21">
            <a:extLst>
              <a:ext uri="{FF2B5EF4-FFF2-40B4-BE49-F238E27FC236}">
                <a16:creationId xmlns:a16="http://schemas.microsoft.com/office/drawing/2014/main" id="{A1E5648D-D1C7-4082-88A7-7D94B78EE2EE}"/>
              </a:ext>
            </a:extLst>
          </p:cNvPr>
          <p:cNvSpPr/>
          <p:nvPr/>
        </p:nvSpPr>
        <p:spPr>
          <a:xfrm>
            <a:off x="-1515236" y="-2200181"/>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Atomic energy Free Icon">
            <a:extLst>
              <a:ext uri="{FF2B5EF4-FFF2-40B4-BE49-F238E27FC236}">
                <a16:creationId xmlns:a16="http://schemas.microsoft.com/office/drawing/2014/main" id="{281660E9-1A6F-47E5-AA04-AE14F5B8EBB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oogle Shape;1678;p51">
            <a:extLst>
              <a:ext uri="{FF2B5EF4-FFF2-40B4-BE49-F238E27FC236}">
                <a16:creationId xmlns:a16="http://schemas.microsoft.com/office/drawing/2014/main" id="{D9DBFF1F-883D-4476-B157-12548C2A7D2C}"/>
              </a:ext>
            </a:extLst>
          </p:cNvPr>
          <p:cNvGrpSpPr/>
          <p:nvPr/>
        </p:nvGrpSpPr>
        <p:grpSpPr>
          <a:xfrm>
            <a:off x="8152626" y="-525396"/>
            <a:ext cx="1389869" cy="1325563"/>
            <a:chOff x="6457443" y="664620"/>
            <a:chExt cx="1075321" cy="1025568"/>
          </a:xfrm>
        </p:grpSpPr>
        <p:sp>
          <p:nvSpPr>
            <p:cNvPr id="25" name="Google Shape;1679;p51">
              <a:extLst>
                <a:ext uri="{FF2B5EF4-FFF2-40B4-BE49-F238E27FC236}">
                  <a16:creationId xmlns:a16="http://schemas.microsoft.com/office/drawing/2014/main" id="{1804A7FA-9815-4AC3-B11C-83CBAFAB9556}"/>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680;p51">
              <a:extLst>
                <a:ext uri="{FF2B5EF4-FFF2-40B4-BE49-F238E27FC236}">
                  <a16:creationId xmlns:a16="http://schemas.microsoft.com/office/drawing/2014/main" id="{080A0D8E-B8EF-4C39-8204-428CCA572171}"/>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681;p51">
              <a:extLst>
                <a:ext uri="{FF2B5EF4-FFF2-40B4-BE49-F238E27FC236}">
                  <a16:creationId xmlns:a16="http://schemas.microsoft.com/office/drawing/2014/main" id="{12110879-0888-401A-8696-15CCADCA436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682;p51">
              <a:extLst>
                <a:ext uri="{FF2B5EF4-FFF2-40B4-BE49-F238E27FC236}">
                  <a16:creationId xmlns:a16="http://schemas.microsoft.com/office/drawing/2014/main" id="{B21FE3DB-3CF1-498D-B33C-6C39E9AFCA47}"/>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683;p51">
              <a:extLst>
                <a:ext uri="{FF2B5EF4-FFF2-40B4-BE49-F238E27FC236}">
                  <a16:creationId xmlns:a16="http://schemas.microsoft.com/office/drawing/2014/main" id="{047C6264-2331-4FFC-828C-2AF48C1A5D71}"/>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684;p51">
              <a:extLst>
                <a:ext uri="{FF2B5EF4-FFF2-40B4-BE49-F238E27FC236}">
                  <a16:creationId xmlns:a16="http://schemas.microsoft.com/office/drawing/2014/main" id="{337A7E5F-498B-4F5A-8CFD-743B8C6BA929}"/>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685;p51">
              <a:extLst>
                <a:ext uri="{FF2B5EF4-FFF2-40B4-BE49-F238E27FC236}">
                  <a16:creationId xmlns:a16="http://schemas.microsoft.com/office/drawing/2014/main" id="{5F490005-F409-4215-A089-66CA717E108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686;p51">
              <a:extLst>
                <a:ext uri="{FF2B5EF4-FFF2-40B4-BE49-F238E27FC236}">
                  <a16:creationId xmlns:a16="http://schemas.microsoft.com/office/drawing/2014/main" id="{90873E7B-106C-4381-AC33-55A5B0AEAB2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687;p51">
              <a:extLst>
                <a:ext uri="{FF2B5EF4-FFF2-40B4-BE49-F238E27FC236}">
                  <a16:creationId xmlns:a16="http://schemas.microsoft.com/office/drawing/2014/main" id="{C5F4EB44-037B-4BD7-B008-6471B6A84CDF}"/>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688;p51">
              <a:extLst>
                <a:ext uri="{FF2B5EF4-FFF2-40B4-BE49-F238E27FC236}">
                  <a16:creationId xmlns:a16="http://schemas.microsoft.com/office/drawing/2014/main" id="{8A4F5431-66DC-49F0-BFA1-4FA70C1B29A7}"/>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689;p51">
              <a:extLst>
                <a:ext uri="{FF2B5EF4-FFF2-40B4-BE49-F238E27FC236}">
                  <a16:creationId xmlns:a16="http://schemas.microsoft.com/office/drawing/2014/main" id="{C34BE978-8A6B-4A66-9FCF-7AD5B4496CDA}"/>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690;p51">
              <a:extLst>
                <a:ext uri="{FF2B5EF4-FFF2-40B4-BE49-F238E27FC236}">
                  <a16:creationId xmlns:a16="http://schemas.microsoft.com/office/drawing/2014/main" id="{1236BE67-971D-42AE-939E-A11B4934E8F9}"/>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691;p51">
              <a:extLst>
                <a:ext uri="{FF2B5EF4-FFF2-40B4-BE49-F238E27FC236}">
                  <a16:creationId xmlns:a16="http://schemas.microsoft.com/office/drawing/2014/main" id="{BE0FD440-88D0-447B-A29A-C0A20913A0FA}"/>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692;p51">
              <a:extLst>
                <a:ext uri="{FF2B5EF4-FFF2-40B4-BE49-F238E27FC236}">
                  <a16:creationId xmlns:a16="http://schemas.microsoft.com/office/drawing/2014/main" id="{E0B32868-7D4A-4C8C-AF5D-DC7EF983EB63}"/>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41520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500" fill="hold"/>
                                        <p:tgtEl>
                                          <p:spTgt spid="2"/>
                                        </p:tgtEl>
                                        <p:attrNameLst>
                                          <p:attrName>ppt_x</p:attrName>
                                        </p:attrNameLst>
                                      </p:cBhvr>
                                      <p:tavLst>
                                        <p:tav tm="0">
                                          <p:val>
                                            <p:strVal val="#ppt_x"/>
                                          </p:val>
                                        </p:tav>
                                        <p:tav tm="100000">
                                          <p:val>
                                            <p:strVal val="#ppt_x"/>
                                          </p:val>
                                        </p:tav>
                                      </p:tavLst>
                                    </p:anim>
                                    <p:anim calcmode="lin" valueType="num">
                                      <p:cBhvr additive="base">
                                        <p:cTn id="14"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EC4B279-4E2D-40B9-A542-5EE32B2DCCBF}"/>
              </a:ext>
            </a:extLst>
          </p:cNvPr>
          <p:cNvGrpSpPr/>
          <p:nvPr/>
        </p:nvGrpSpPr>
        <p:grpSpPr>
          <a:xfrm>
            <a:off x="-1571081" y="677400"/>
            <a:ext cx="12789081" cy="6333239"/>
            <a:chOff x="-1571081" y="541999"/>
            <a:chExt cx="12789081" cy="5995383"/>
          </a:xfrm>
        </p:grpSpPr>
        <p:sp>
          <p:nvSpPr>
            <p:cNvPr id="44" name="Freeform: Shape 43">
              <a:extLst>
                <a:ext uri="{FF2B5EF4-FFF2-40B4-BE49-F238E27FC236}">
                  <a16:creationId xmlns:a16="http://schemas.microsoft.com/office/drawing/2014/main" id="{EF8531DB-0ECE-4D51-9D14-6CD1B4DB355C}"/>
                </a:ext>
              </a:extLst>
            </p:cNvPr>
            <p:cNvSpPr/>
            <p:nvPr/>
          </p:nvSpPr>
          <p:spPr>
            <a:xfrm rot="10800000">
              <a:off x="-1571081" y="541999"/>
              <a:ext cx="12789081" cy="5995383"/>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2">
                    <a:lumMod val="75000"/>
                  </a:schemeClr>
                </a:solidFill>
              </a:endParaRPr>
            </a:p>
          </p:txBody>
        </p:sp>
        <p:sp>
          <p:nvSpPr>
            <p:cNvPr id="45" name="Rectangle: Rounded Corners 44">
              <a:extLst>
                <a:ext uri="{FF2B5EF4-FFF2-40B4-BE49-F238E27FC236}">
                  <a16:creationId xmlns:a16="http://schemas.microsoft.com/office/drawing/2014/main" id="{54665F2C-28C1-4BEA-B7EC-B9F252804ECC}"/>
                </a:ext>
              </a:extLst>
            </p:cNvPr>
            <p:cNvSpPr/>
            <p:nvPr/>
          </p:nvSpPr>
          <p:spPr>
            <a:xfrm>
              <a:off x="663898" y="3008843"/>
              <a:ext cx="7816205" cy="247105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chemeClr val="tx2">
                    <a:lumMod val="75000"/>
                  </a:schemeClr>
                </a:solidFill>
                <a:ea typeface="#9Slide03 Roboto Condensed"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3FBAFB07-E556-4EDB-BB74-C7D7AFE90B98}"/>
                </a:ext>
              </a:extLst>
            </p:cNvPr>
            <p:cNvSpPr txBox="1"/>
            <p:nvPr/>
          </p:nvSpPr>
          <p:spPr>
            <a:xfrm>
              <a:off x="4421932" y="3045455"/>
              <a:ext cx="3986989" cy="1446550"/>
            </a:xfrm>
            <a:prstGeom prst="rect">
              <a:avLst/>
            </a:prstGeom>
            <a:noFill/>
          </p:spPr>
          <p:txBody>
            <a:bodyPr wrap="none" rtlCol="0">
              <a:spAutoFit/>
            </a:bodyPr>
            <a:lstStyle/>
            <a:p>
              <a:r>
                <a:rPr lang="en-US" sz="2200" dirty="0">
                  <a:solidFill>
                    <a:schemeClr val="tx2">
                      <a:lumMod val="75000"/>
                    </a:schemeClr>
                  </a:solidFill>
                </a:rPr>
                <a:t>Ta </a:t>
              </a:r>
              <a:r>
                <a:rPr lang="en-US" sz="2200" dirty="0" err="1">
                  <a:solidFill>
                    <a:schemeClr val="tx2">
                      <a:lumMod val="75000"/>
                    </a:schemeClr>
                  </a:solidFill>
                </a:rPr>
                <a:t>có</a:t>
              </a:r>
              <a:r>
                <a:rPr lang="en-US" sz="2200" dirty="0">
                  <a:solidFill>
                    <a:schemeClr val="tx2">
                      <a:lumMod val="75000"/>
                    </a:schemeClr>
                  </a:solidFill>
                </a:rPr>
                <a:t>: A = Q </a:t>
              </a:r>
              <a:r>
                <a:rPr lang="en-US" sz="2200" dirty="0">
                  <a:solidFill>
                    <a:schemeClr val="tx2">
                      <a:lumMod val="75000"/>
                    </a:schemeClr>
                  </a:solidFill>
                  <a:sym typeface="Wingdings" panose="05000000000000000000" pitchFamily="2" charset="2"/>
                </a:rPr>
                <a:t>&lt;=&gt; P.t = </a:t>
              </a:r>
              <a:r>
                <a:rPr lang="en-US" sz="2200" dirty="0" err="1">
                  <a:solidFill>
                    <a:schemeClr val="tx2">
                      <a:lumMod val="75000"/>
                    </a:schemeClr>
                  </a:solidFill>
                  <a:sym typeface="Wingdings" panose="05000000000000000000" pitchFamily="2" charset="2"/>
                </a:rPr>
                <a:t>m.c</a:t>
              </a:r>
              <a:r>
                <a:rPr lang="en-US" sz="2200" dirty="0">
                  <a:solidFill>
                    <a:schemeClr val="tx2">
                      <a:lumMod val="75000"/>
                    </a:schemeClr>
                  </a:solidFill>
                  <a:sym typeface="Wingdings" panose="05000000000000000000" pitchFamily="2" charset="2"/>
                </a:rPr>
                <a:t>(T-T</a:t>
              </a:r>
              <a:r>
                <a:rPr lang="en-US" sz="2200" baseline="-25000" dirty="0">
                  <a:solidFill>
                    <a:schemeClr val="tx2">
                      <a:lumMod val="75000"/>
                    </a:schemeClr>
                  </a:solidFill>
                  <a:sym typeface="Wingdings" panose="05000000000000000000" pitchFamily="2" charset="2"/>
                </a:rPr>
                <a:t>0</a:t>
              </a:r>
              <a:r>
                <a:rPr lang="en-US" sz="2200" dirty="0">
                  <a:solidFill>
                    <a:schemeClr val="tx2">
                      <a:lumMod val="75000"/>
                    </a:schemeClr>
                  </a:solidFill>
                  <a:sym typeface="Wingdings" panose="05000000000000000000" pitchFamily="2" charset="2"/>
                </a:rPr>
                <a:t>)</a:t>
              </a:r>
            </a:p>
            <a:p>
              <a:r>
                <a:rPr lang="en-US" sz="2200" dirty="0" err="1">
                  <a:solidFill>
                    <a:schemeClr val="tx2">
                      <a:lumMod val="75000"/>
                    </a:schemeClr>
                  </a:solidFill>
                  <a:sym typeface="Wingdings" panose="05000000000000000000" pitchFamily="2" charset="2"/>
                </a:rPr>
                <a:t>Thời</a:t>
              </a:r>
              <a:r>
                <a:rPr lang="en-US" sz="2200" dirty="0">
                  <a:solidFill>
                    <a:schemeClr val="tx2">
                      <a:lumMod val="75000"/>
                    </a:schemeClr>
                  </a:solidFill>
                  <a:sym typeface="Wingdings" panose="05000000000000000000" pitchFamily="2" charset="2"/>
                </a:rPr>
                <a:t> </a:t>
              </a:r>
              <a:r>
                <a:rPr lang="en-US" sz="2200" dirty="0" err="1">
                  <a:solidFill>
                    <a:schemeClr val="tx2">
                      <a:lumMod val="75000"/>
                    </a:schemeClr>
                  </a:solidFill>
                  <a:sym typeface="Wingdings" panose="05000000000000000000" pitchFamily="2" charset="2"/>
                </a:rPr>
                <a:t>gian</a:t>
              </a:r>
              <a:r>
                <a:rPr lang="en-US" sz="2200" dirty="0">
                  <a:solidFill>
                    <a:schemeClr val="tx2">
                      <a:lumMod val="75000"/>
                    </a:schemeClr>
                  </a:solidFill>
                  <a:sym typeface="Wingdings" panose="05000000000000000000" pitchFamily="2" charset="2"/>
                </a:rPr>
                <a:t> </a:t>
              </a:r>
              <a:r>
                <a:rPr lang="en-US" sz="2200" dirty="0" err="1">
                  <a:solidFill>
                    <a:schemeClr val="tx2">
                      <a:lumMod val="75000"/>
                    </a:schemeClr>
                  </a:solidFill>
                  <a:sym typeface="Wingdings" panose="05000000000000000000" pitchFamily="2" charset="2"/>
                </a:rPr>
                <a:t>đun</a:t>
              </a:r>
              <a:r>
                <a:rPr lang="en-US" sz="2200" dirty="0">
                  <a:solidFill>
                    <a:schemeClr val="tx2">
                      <a:lumMod val="75000"/>
                    </a:schemeClr>
                  </a:solidFill>
                  <a:sym typeface="Wingdings" panose="05000000000000000000" pitchFamily="2" charset="2"/>
                </a:rPr>
                <a:t> </a:t>
              </a:r>
              <a:r>
                <a:rPr lang="en-US" sz="2200" dirty="0" err="1">
                  <a:solidFill>
                    <a:schemeClr val="tx2">
                      <a:lumMod val="75000"/>
                    </a:schemeClr>
                  </a:solidFill>
                  <a:sym typeface="Wingdings" panose="05000000000000000000" pitchFamily="2" charset="2"/>
                </a:rPr>
                <a:t>sôi</a:t>
              </a:r>
              <a:r>
                <a:rPr lang="en-US" sz="2200" dirty="0">
                  <a:solidFill>
                    <a:schemeClr val="tx2">
                      <a:lumMod val="75000"/>
                    </a:schemeClr>
                  </a:solidFill>
                  <a:sym typeface="Wingdings" panose="05000000000000000000" pitchFamily="2" charset="2"/>
                </a:rPr>
                <a:t> </a:t>
              </a:r>
              <a:r>
                <a:rPr lang="en-US" sz="2200" dirty="0" err="1">
                  <a:solidFill>
                    <a:schemeClr val="tx2">
                      <a:lumMod val="75000"/>
                    </a:schemeClr>
                  </a:solidFill>
                  <a:sym typeface="Wingdings" panose="05000000000000000000" pitchFamily="2" charset="2"/>
                </a:rPr>
                <a:t>nước</a:t>
              </a:r>
              <a:r>
                <a:rPr lang="en-US" sz="2200" dirty="0">
                  <a:solidFill>
                    <a:schemeClr val="tx2">
                      <a:lumMod val="75000"/>
                    </a:schemeClr>
                  </a:solidFill>
                  <a:sym typeface="Wingdings" panose="05000000000000000000" pitchFamily="2" charset="2"/>
                </a:rPr>
                <a:t> </a:t>
              </a:r>
              <a:r>
                <a:rPr lang="en-US" sz="2200" dirty="0" err="1">
                  <a:solidFill>
                    <a:schemeClr val="tx2">
                      <a:lumMod val="75000"/>
                    </a:schemeClr>
                  </a:solidFill>
                  <a:sym typeface="Wingdings" panose="05000000000000000000" pitchFamily="2" charset="2"/>
                </a:rPr>
                <a:t>là</a:t>
              </a:r>
              <a:r>
                <a:rPr lang="en-US" sz="2200" dirty="0">
                  <a:solidFill>
                    <a:schemeClr val="tx2">
                      <a:lumMod val="75000"/>
                    </a:schemeClr>
                  </a:solidFill>
                  <a:sym typeface="Wingdings" panose="05000000000000000000" pitchFamily="2" charset="2"/>
                </a:rPr>
                <a:t>: </a:t>
              </a:r>
            </a:p>
            <a:p>
              <a:endParaRPr lang="en-US" sz="2200" dirty="0">
                <a:solidFill>
                  <a:schemeClr val="tx2">
                    <a:lumMod val="75000"/>
                  </a:schemeClr>
                </a:solidFill>
                <a:sym typeface="Wingdings" panose="05000000000000000000" pitchFamily="2" charset="2"/>
              </a:endParaRPr>
            </a:p>
            <a:p>
              <a:r>
                <a:rPr lang="en-US" sz="2200" dirty="0">
                  <a:solidFill>
                    <a:schemeClr val="tx2">
                      <a:lumMod val="75000"/>
                    </a:schemeClr>
                  </a:solidFill>
                  <a:sym typeface="Wingdings" panose="05000000000000000000" pitchFamily="2" charset="2"/>
                </a:rPr>
                <a:t>=&gt; t = </a:t>
              </a:r>
            </a:p>
          </p:txBody>
        </p:sp>
        <p:sp>
          <p:nvSpPr>
            <p:cNvPr id="47" name="TextBox 46">
              <a:extLst>
                <a:ext uri="{FF2B5EF4-FFF2-40B4-BE49-F238E27FC236}">
                  <a16:creationId xmlns:a16="http://schemas.microsoft.com/office/drawing/2014/main" id="{37750E78-14CF-4D11-B696-9533E74BC2F9}"/>
                </a:ext>
              </a:extLst>
            </p:cNvPr>
            <p:cNvSpPr txBox="1"/>
            <p:nvPr/>
          </p:nvSpPr>
          <p:spPr>
            <a:xfrm>
              <a:off x="5290246" y="3874450"/>
              <a:ext cx="1438214" cy="430887"/>
            </a:xfrm>
            <a:prstGeom prst="rect">
              <a:avLst/>
            </a:prstGeom>
            <a:noFill/>
          </p:spPr>
          <p:txBody>
            <a:bodyPr wrap="none" rtlCol="0">
              <a:spAutoFit/>
            </a:bodyPr>
            <a:lstStyle/>
            <a:p>
              <a:r>
                <a:rPr lang="en-US" sz="2200" dirty="0" err="1">
                  <a:solidFill>
                    <a:schemeClr val="tx2">
                      <a:lumMod val="75000"/>
                    </a:schemeClr>
                  </a:solidFill>
                </a:rPr>
                <a:t>m.c.</a:t>
              </a:r>
              <a:r>
                <a:rPr lang="en-US" sz="2200" dirty="0">
                  <a:solidFill>
                    <a:schemeClr val="tx2">
                      <a:lumMod val="75000"/>
                    </a:schemeClr>
                  </a:solidFill>
                </a:rPr>
                <a:t>(T-T</a:t>
              </a:r>
              <a:r>
                <a:rPr lang="en-US" sz="2200" baseline="-25000" dirty="0">
                  <a:solidFill>
                    <a:schemeClr val="tx2">
                      <a:lumMod val="75000"/>
                    </a:schemeClr>
                  </a:solidFill>
                </a:rPr>
                <a:t>0</a:t>
              </a:r>
              <a:r>
                <a:rPr lang="en-US" sz="2200" dirty="0">
                  <a:solidFill>
                    <a:schemeClr val="tx2">
                      <a:lumMod val="75000"/>
                    </a:schemeClr>
                  </a:solidFill>
                </a:rPr>
                <a:t>)</a:t>
              </a:r>
            </a:p>
          </p:txBody>
        </p:sp>
        <p:cxnSp>
          <p:nvCxnSpPr>
            <p:cNvPr id="48" name="Straight Connector 47">
              <a:extLst>
                <a:ext uri="{FF2B5EF4-FFF2-40B4-BE49-F238E27FC236}">
                  <a16:creationId xmlns:a16="http://schemas.microsoft.com/office/drawing/2014/main" id="{21D248EF-0742-4259-A8BE-6EF9659C8EFB}"/>
                </a:ext>
              </a:extLst>
            </p:cNvPr>
            <p:cNvCxnSpPr>
              <a:cxnSpLocks/>
            </p:cNvCxnSpPr>
            <p:nvPr/>
          </p:nvCxnSpPr>
          <p:spPr>
            <a:xfrm>
              <a:off x="5274459" y="4287070"/>
              <a:ext cx="145400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B00C432-AD35-42C1-9EE5-6B0CF31296FD}"/>
                </a:ext>
              </a:extLst>
            </p:cNvPr>
            <p:cNvSpPr txBox="1"/>
            <p:nvPr/>
          </p:nvSpPr>
          <p:spPr>
            <a:xfrm>
              <a:off x="5761777" y="4191733"/>
              <a:ext cx="344966" cy="430887"/>
            </a:xfrm>
            <a:prstGeom prst="rect">
              <a:avLst/>
            </a:prstGeom>
            <a:noFill/>
          </p:spPr>
          <p:txBody>
            <a:bodyPr wrap="none" rtlCol="0">
              <a:spAutoFit/>
            </a:bodyPr>
            <a:lstStyle/>
            <a:p>
              <a:r>
                <a:rPr lang="en-US" sz="2200" dirty="0">
                  <a:solidFill>
                    <a:schemeClr val="tx2">
                      <a:lumMod val="75000"/>
                    </a:schemeClr>
                  </a:solidFill>
                </a:rPr>
                <a:t>P</a:t>
              </a:r>
            </a:p>
          </p:txBody>
        </p:sp>
        <p:sp>
          <p:nvSpPr>
            <p:cNvPr id="50" name="TextBox 49">
              <a:extLst>
                <a:ext uri="{FF2B5EF4-FFF2-40B4-BE49-F238E27FC236}">
                  <a16:creationId xmlns:a16="http://schemas.microsoft.com/office/drawing/2014/main" id="{27BDB3AF-376C-4EB5-99D0-B7796359C6A2}"/>
                </a:ext>
              </a:extLst>
            </p:cNvPr>
            <p:cNvSpPr txBox="1"/>
            <p:nvPr/>
          </p:nvSpPr>
          <p:spPr>
            <a:xfrm>
              <a:off x="4823460" y="4640226"/>
              <a:ext cx="2250937" cy="430887"/>
            </a:xfrm>
            <a:prstGeom prst="rect">
              <a:avLst/>
            </a:prstGeom>
            <a:noFill/>
          </p:spPr>
          <p:txBody>
            <a:bodyPr wrap="none" rtlCol="0">
              <a:spAutoFit/>
            </a:bodyPr>
            <a:lstStyle/>
            <a:p>
              <a:r>
                <a:rPr lang="en-US" sz="2200" dirty="0">
                  <a:solidFill>
                    <a:schemeClr val="tx2">
                      <a:lumMod val="75000"/>
                    </a:schemeClr>
                  </a:solidFill>
                </a:rPr>
                <a:t>2.4200.(100-20)</a:t>
              </a:r>
            </a:p>
          </p:txBody>
        </p:sp>
        <p:cxnSp>
          <p:nvCxnSpPr>
            <p:cNvPr id="51" name="Straight Connector 50">
              <a:extLst>
                <a:ext uri="{FF2B5EF4-FFF2-40B4-BE49-F238E27FC236}">
                  <a16:creationId xmlns:a16="http://schemas.microsoft.com/office/drawing/2014/main" id="{CB6CA263-721E-4386-89CD-8AB0BE3EE429}"/>
                </a:ext>
              </a:extLst>
            </p:cNvPr>
            <p:cNvCxnSpPr>
              <a:cxnSpLocks/>
            </p:cNvCxnSpPr>
            <p:nvPr/>
          </p:nvCxnSpPr>
          <p:spPr>
            <a:xfrm>
              <a:off x="4882766" y="5052846"/>
              <a:ext cx="2097154"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662C11B-FF7D-44BE-B9AF-CD9CC3B8E96F}"/>
                </a:ext>
              </a:extLst>
            </p:cNvPr>
            <p:cNvSpPr txBox="1"/>
            <p:nvPr/>
          </p:nvSpPr>
          <p:spPr>
            <a:xfrm>
              <a:off x="5427903" y="4957509"/>
              <a:ext cx="838691" cy="430887"/>
            </a:xfrm>
            <a:prstGeom prst="rect">
              <a:avLst/>
            </a:prstGeom>
            <a:noFill/>
          </p:spPr>
          <p:txBody>
            <a:bodyPr wrap="none" rtlCol="0">
              <a:spAutoFit/>
            </a:bodyPr>
            <a:lstStyle/>
            <a:p>
              <a:r>
                <a:rPr lang="en-US" sz="2200" dirty="0">
                  <a:solidFill>
                    <a:schemeClr val="tx2">
                      <a:lumMod val="75000"/>
                    </a:schemeClr>
                  </a:solidFill>
                </a:rPr>
                <a:t>1000</a:t>
              </a:r>
            </a:p>
          </p:txBody>
        </p:sp>
        <p:sp>
          <p:nvSpPr>
            <p:cNvPr id="6" name="TextBox 5">
              <a:extLst>
                <a:ext uri="{FF2B5EF4-FFF2-40B4-BE49-F238E27FC236}">
                  <a16:creationId xmlns:a16="http://schemas.microsoft.com/office/drawing/2014/main" id="{0E5AA007-F0AE-4720-A14B-C466ED0A4E49}"/>
                </a:ext>
              </a:extLst>
            </p:cNvPr>
            <p:cNvSpPr txBox="1"/>
            <p:nvPr/>
          </p:nvSpPr>
          <p:spPr>
            <a:xfrm>
              <a:off x="4584650" y="4824193"/>
              <a:ext cx="325730" cy="430887"/>
            </a:xfrm>
            <a:prstGeom prst="rect">
              <a:avLst/>
            </a:prstGeom>
            <a:noFill/>
          </p:spPr>
          <p:txBody>
            <a:bodyPr wrap="none" rtlCol="0">
              <a:spAutoFit/>
            </a:bodyPr>
            <a:lstStyle/>
            <a:p>
              <a:r>
                <a:rPr lang="en-US" sz="2200" dirty="0">
                  <a:solidFill>
                    <a:schemeClr val="tx2">
                      <a:lumMod val="75000"/>
                    </a:schemeClr>
                  </a:solidFill>
                </a:rPr>
                <a:t>=</a:t>
              </a:r>
            </a:p>
          </p:txBody>
        </p:sp>
        <p:sp>
          <p:nvSpPr>
            <p:cNvPr id="53" name="TextBox 52">
              <a:extLst>
                <a:ext uri="{FF2B5EF4-FFF2-40B4-BE49-F238E27FC236}">
                  <a16:creationId xmlns:a16="http://schemas.microsoft.com/office/drawing/2014/main" id="{992D0394-AFC6-4620-BDD7-2FCE417F27DE}"/>
                </a:ext>
              </a:extLst>
            </p:cNvPr>
            <p:cNvSpPr txBox="1"/>
            <p:nvPr/>
          </p:nvSpPr>
          <p:spPr>
            <a:xfrm>
              <a:off x="6979920" y="4824193"/>
              <a:ext cx="1202573" cy="430887"/>
            </a:xfrm>
            <a:prstGeom prst="rect">
              <a:avLst/>
            </a:prstGeom>
            <a:noFill/>
          </p:spPr>
          <p:txBody>
            <a:bodyPr wrap="none" rtlCol="0">
              <a:spAutoFit/>
            </a:bodyPr>
            <a:lstStyle/>
            <a:p>
              <a:r>
                <a:rPr lang="en-US" sz="2200" dirty="0">
                  <a:solidFill>
                    <a:schemeClr val="tx2">
                      <a:lumMod val="75000"/>
                    </a:schemeClr>
                  </a:solidFill>
                </a:rPr>
                <a:t>= 672(s)</a:t>
              </a:r>
            </a:p>
          </p:txBody>
        </p:sp>
        <p:sp>
          <p:nvSpPr>
            <p:cNvPr id="54" name="TextBox 53">
              <a:extLst>
                <a:ext uri="{FF2B5EF4-FFF2-40B4-BE49-F238E27FC236}">
                  <a16:creationId xmlns:a16="http://schemas.microsoft.com/office/drawing/2014/main" id="{100264E5-4FF1-44DA-88A9-5A997096111B}"/>
                </a:ext>
              </a:extLst>
            </p:cNvPr>
            <p:cNvSpPr txBox="1"/>
            <p:nvPr/>
          </p:nvSpPr>
          <p:spPr>
            <a:xfrm>
              <a:off x="1188619" y="3007355"/>
              <a:ext cx="3436722" cy="2651356"/>
            </a:xfrm>
            <a:prstGeom prst="rect">
              <a:avLst/>
            </a:prstGeom>
            <a:noFill/>
          </p:spPr>
          <p:txBody>
            <a:bodyPr wrap="square" rtlCol="0">
              <a:spAutoFit/>
            </a:bodyPr>
            <a:lstStyle/>
            <a:p>
              <a:r>
                <a:rPr lang="en-US" sz="2200" dirty="0" err="1">
                  <a:sym typeface="Wingdings" panose="05000000000000000000" pitchFamily="2" charset="2"/>
                </a:rPr>
                <a:t>Tóm</a:t>
              </a:r>
              <a:r>
                <a:rPr lang="en-US" sz="2200" dirty="0">
                  <a:sym typeface="Wingdings" panose="05000000000000000000" pitchFamily="2" charset="2"/>
                </a:rPr>
                <a:t> </a:t>
              </a:r>
              <a:r>
                <a:rPr lang="en-US" sz="2200" dirty="0" err="1">
                  <a:sym typeface="Wingdings" panose="05000000000000000000" pitchFamily="2" charset="2"/>
                </a:rPr>
                <a:t>tắt</a:t>
              </a:r>
              <a:r>
                <a:rPr lang="en-US" sz="2200" dirty="0">
                  <a:sym typeface="Wingdings" panose="05000000000000000000" pitchFamily="2" charset="2"/>
                </a:rPr>
                <a:t>:</a:t>
              </a:r>
            </a:p>
            <a:p>
              <a:pPr algn="just"/>
              <a:r>
                <a:rPr lang="vi-VN" sz="2200" b="0" i="0" dirty="0">
                  <a:effectLst/>
                </a:rPr>
                <a:t>Ấm có: U</a:t>
              </a:r>
              <a:r>
                <a:rPr lang="vi-VN" sz="2200" b="0" i="0" baseline="-25000" dirty="0">
                  <a:effectLst/>
                </a:rPr>
                <a:t>đm</a:t>
              </a:r>
              <a:r>
                <a:rPr lang="vi-VN" sz="2200" b="0" i="0" dirty="0">
                  <a:effectLst/>
                </a:rPr>
                <a:t> = 220V; </a:t>
              </a:r>
              <a:endParaRPr lang="en-US" sz="2200" b="0" i="0" dirty="0">
                <a:effectLst/>
              </a:endParaRPr>
            </a:p>
            <a:p>
              <a:pPr algn="just"/>
              <a:r>
                <a:rPr lang="vi-VN" sz="2200" b="0" i="0" dirty="0">
                  <a:effectLst/>
                </a:rPr>
                <a:t>P</a:t>
              </a:r>
              <a:r>
                <a:rPr lang="vi-VN" sz="2200" b="0" i="0" baseline="-25000" dirty="0">
                  <a:effectLst/>
                </a:rPr>
                <a:t>đm</a:t>
              </a:r>
              <a:r>
                <a:rPr lang="vi-VN" sz="2200" b="0" i="0" dirty="0">
                  <a:effectLst/>
                </a:rPr>
                <a:t> = 1000W</a:t>
              </a:r>
            </a:p>
            <a:p>
              <a:pPr algn="just"/>
              <a:r>
                <a:rPr lang="vi-VN" sz="2200" b="0" i="0" dirty="0">
                  <a:effectLst/>
                </a:rPr>
                <a:t>U = 220V</a:t>
              </a:r>
            </a:p>
            <a:p>
              <a:pPr algn="just"/>
              <a:r>
                <a:rPr lang="vi-VN" sz="2200" b="0" i="0" dirty="0">
                  <a:effectLst/>
                </a:rPr>
                <a:t>T</a:t>
              </a:r>
              <a:r>
                <a:rPr lang="vi-VN" sz="2200" b="0" i="0" baseline="-25000" dirty="0">
                  <a:effectLst/>
                </a:rPr>
                <a:t>0</a:t>
              </a:r>
              <a:r>
                <a:rPr lang="vi-VN" sz="2200" b="0" i="0" dirty="0">
                  <a:effectLst/>
                </a:rPr>
                <a:t> = 20ºC</a:t>
              </a:r>
            </a:p>
            <a:p>
              <a:pPr algn="just"/>
              <a:r>
                <a:rPr lang="vi-VN" sz="2200" b="0" i="0" dirty="0">
                  <a:effectLst/>
                </a:rPr>
                <a:t>V = 2 lít = 2kg; </a:t>
              </a:r>
              <a:endParaRPr lang="en-US" sz="2200" b="0" i="0" dirty="0">
                <a:effectLst/>
              </a:endParaRPr>
            </a:p>
            <a:p>
              <a:pPr algn="just"/>
              <a:r>
                <a:rPr lang="vi-VN" sz="2200" b="0" i="0" dirty="0">
                  <a:effectLst/>
                </a:rPr>
                <a:t>c</a:t>
              </a:r>
              <a:r>
                <a:rPr lang="vi-VN" sz="2200" b="0" i="0" baseline="-25000" dirty="0">
                  <a:effectLst/>
                </a:rPr>
                <a:t>nước </a:t>
              </a:r>
              <a:r>
                <a:rPr lang="vi-VN" sz="2200" b="0" i="0" dirty="0">
                  <a:effectLst/>
                </a:rPr>
                <a:t>= 4200J/kg.K</a:t>
              </a:r>
            </a:p>
            <a:p>
              <a:endParaRPr lang="en-US" sz="2200" dirty="0">
                <a:solidFill>
                  <a:schemeClr val="tx2">
                    <a:lumMod val="75000"/>
                  </a:schemeClr>
                </a:solidFill>
                <a:sym typeface="Wingdings" panose="05000000000000000000" pitchFamily="2" charset="2"/>
              </a:endParaRPr>
            </a:p>
          </p:txBody>
        </p:sp>
      </p:grpSp>
      <p:grpSp>
        <p:nvGrpSpPr>
          <p:cNvPr id="43" name="Group 42">
            <a:extLst>
              <a:ext uri="{FF2B5EF4-FFF2-40B4-BE49-F238E27FC236}">
                <a16:creationId xmlns:a16="http://schemas.microsoft.com/office/drawing/2014/main" id="{AA1AE911-468B-4594-BC44-F368578AB2DC}"/>
              </a:ext>
            </a:extLst>
          </p:cNvPr>
          <p:cNvGrpSpPr/>
          <p:nvPr/>
        </p:nvGrpSpPr>
        <p:grpSpPr>
          <a:xfrm>
            <a:off x="344606" y="659925"/>
            <a:ext cx="8431646" cy="2391055"/>
            <a:chOff x="802375" y="1153808"/>
            <a:chExt cx="8431646" cy="2391055"/>
          </a:xfrm>
        </p:grpSpPr>
        <p:sp>
          <p:nvSpPr>
            <p:cNvPr id="40" name="Rectangle: Rounded Corners 39">
              <a:extLst>
                <a:ext uri="{FF2B5EF4-FFF2-40B4-BE49-F238E27FC236}">
                  <a16:creationId xmlns:a16="http://schemas.microsoft.com/office/drawing/2014/main" id="{7D4649A5-211A-41C9-A8B3-FE9ABBD83ECB}"/>
                </a:ext>
              </a:extLst>
            </p:cNvPr>
            <p:cNvSpPr/>
            <p:nvPr/>
          </p:nvSpPr>
          <p:spPr>
            <a:xfrm>
              <a:off x="825517" y="1171283"/>
              <a:ext cx="8408504" cy="23735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2200" dirty="0">
                  <a:solidFill>
                    <a:schemeClr val="tx2">
                      <a:lumMod val="75000"/>
                    </a:schemeClr>
                  </a:solidFill>
                </a:rPr>
                <a:t>            </a:t>
              </a:r>
              <a:r>
                <a:rPr lang="vi-VN" sz="2400" dirty="0">
                  <a:solidFill>
                    <a:schemeClr val="tx1"/>
                  </a:solidFill>
                </a:rPr>
                <a:t>Một ấm điện có ghi 220V – 1000W được sử dụng với hiệu điện thế 220V để đun sôi </a:t>
              </a:r>
              <a:r>
                <a:rPr lang="vi-VN" sz="2400" dirty="0" smtClean="0">
                  <a:solidFill>
                    <a:schemeClr val="tx1"/>
                  </a:solidFill>
                </a:rPr>
                <a:t>2</a:t>
              </a:r>
              <a:r>
                <a:rPr lang="en-US" sz="2400" dirty="0" smtClean="0">
                  <a:solidFill>
                    <a:schemeClr val="tx1"/>
                  </a:solidFill>
                </a:rPr>
                <a:t> lit </a:t>
              </a:r>
              <a:r>
                <a:rPr lang="vi-VN" sz="2400" dirty="0" smtClean="0">
                  <a:solidFill>
                    <a:schemeClr val="tx1"/>
                  </a:solidFill>
                </a:rPr>
                <a:t>nước </a:t>
              </a:r>
              <a:r>
                <a:rPr lang="vi-VN" sz="2400" dirty="0">
                  <a:solidFill>
                    <a:schemeClr val="tx1"/>
                  </a:solidFill>
                </a:rPr>
                <a:t>từ nhiệt độ ban đầu là 20oC. Bỏ qua nhiệt lượng làm nóng vỏ ấm và nhiệt lượng tỏa vào môi trường, tính thời gian đun sôi nước. Biết nhiệt dung riêng của nước là 4200J/kg.K.</a:t>
              </a:r>
              <a:r>
                <a:rPr lang="en-US" sz="2400" dirty="0">
                  <a:solidFill>
                    <a:schemeClr val="tx1"/>
                  </a:solidFill>
                </a:rPr>
                <a:t> </a:t>
              </a:r>
            </a:p>
          </p:txBody>
        </p:sp>
        <p:sp>
          <p:nvSpPr>
            <p:cNvPr id="42" name="Oval 41">
              <a:extLst>
                <a:ext uri="{FF2B5EF4-FFF2-40B4-BE49-F238E27FC236}">
                  <a16:creationId xmlns:a16="http://schemas.microsoft.com/office/drawing/2014/main" id="{387AC9E1-529B-425E-9DEC-CF8763431CEF}"/>
                </a:ext>
              </a:extLst>
            </p:cNvPr>
            <p:cNvSpPr/>
            <p:nvPr/>
          </p:nvSpPr>
          <p:spPr>
            <a:xfrm>
              <a:off x="802375" y="1153808"/>
              <a:ext cx="1025844" cy="892480"/>
            </a:xfrm>
            <a:prstGeom prst="ellipse">
              <a:avLst/>
            </a:prstGeom>
            <a:solidFill>
              <a:srgbClr val="F3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75000"/>
                    </a:schemeClr>
                  </a:solidFill>
                </a:rPr>
                <a:t>C5</a:t>
              </a:r>
            </a:p>
          </p:txBody>
        </p:sp>
      </p:grpSp>
      <p:sp>
        <p:nvSpPr>
          <p:cNvPr id="22" name="Freeform: Shape 21">
            <a:extLst>
              <a:ext uri="{FF2B5EF4-FFF2-40B4-BE49-F238E27FC236}">
                <a16:creationId xmlns:a16="http://schemas.microsoft.com/office/drawing/2014/main" id="{A1E5648D-D1C7-4082-88A7-7D94B78EE2EE}"/>
              </a:ext>
            </a:extLst>
          </p:cNvPr>
          <p:cNvSpPr/>
          <p:nvPr/>
        </p:nvSpPr>
        <p:spPr>
          <a:xfrm>
            <a:off x="-1515236" y="-2200181"/>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pic>
        <p:nvPicPr>
          <p:cNvPr id="23" name="Picture 2" descr="Atomic energy Free Icon">
            <a:extLst>
              <a:ext uri="{FF2B5EF4-FFF2-40B4-BE49-F238E27FC236}">
                <a16:creationId xmlns:a16="http://schemas.microsoft.com/office/drawing/2014/main" id="{281660E9-1A6F-47E5-AA04-AE14F5B8EBB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oogle Shape;1678;p51">
            <a:extLst>
              <a:ext uri="{FF2B5EF4-FFF2-40B4-BE49-F238E27FC236}">
                <a16:creationId xmlns:a16="http://schemas.microsoft.com/office/drawing/2014/main" id="{D9DBFF1F-883D-4476-B157-12548C2A7D2C}"/>
              </a:ext>
            </a:extLst>
          </p:cNvPr>
          <p:cNvGrpSpPr/>
          <p:nvPr/>
        </p:nvGrpSpPr>
        <p:grpSpPr>
          <a:xfrm>
            <a:off x="8152626" y="-525396"/>
            <a:ext cx="1389869" cy="1325563"/>
            <a:chOff x="6457443" y="664620"/>
            <a:chExt cx="1075321" cy="1025568"/>
          </a:xfrm>
        </p:grpSpPr>
        <p:sp>
          <p:nvSpPr>
            <p:cNvPr id="25" name="Google Shape;1679;p51">
              <a:extLst>
                <a:ext uri="{FF2B5EF4-FFF2-40B4-BE49-F238E27FC236}">
                  <a16:creationId xmlns:a16="http://schemas.microsoft.com/office/drawing/2014/main" id="{1804A7FA-9815-4AC3-B11C-83CBAFAB9556}"/>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26" name="Google Shape;1680;p51">
              <a:extLst>
                <a:ext uri="{FF2B5EF4-FFF2-40B4-BE49-F238E27FC236}">
                  <a16:creationId xmlns:a16="http://schemas.microsoft.com/office/drawing/2014/main" id="{080A0D8E-B8EF-4C39-8204-428CCA572171}"/>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27" name="Google Shape;1681;p51">
              <a:extLst>
                <a:ext uri="{FF2B5EF4-FFF2-40B4-BE49-F238E27FC236}">
                  <a16:creationId xmlns:a16="http://schemas.microsoft.com/office/drawing/2014/main" id="{12110879-0888-401A-8696-15CCADCA436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28" name="Google Shape;1682;p51">
              <a:extLst>
                <a:ext uri="{FF2B5EF4-FFF2-40B4-BE49-F238E27FC236}">
                  <a16:creationId xmlns:a16="http://schemas.microsoft.com/office/drawing/2014/main" id="{B21FE3DB-3CF1-498D-B33C-6C39E9AFCA47}"/>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29" name="Google Shape;1683;p51">
              <a:extLst>
                <a:ext uri="{FF2B5EF4-FFF2-40B4-BE49-F238E27FC236}">
                  <a16:creationId xmlns:a16="http://schemas.microsoft.com/office/drawing/2014/main" id="{047C6264-2331-4FFC-828C-2AF48C1A5D71}"/>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0" name="Google Shape;1684;p51">
              <a:extLst>
                <a:ext uri="{FF2B5EF4-FFF2-40B4-BE49-F238E27FC236}">
                  <a16:creationId xmlns:a16="http://schemas.microsoft.com/office/drawing/2014/main" id="{337A7E5F-498B-4F5A-8CFD-743B8C6BA929}"/>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1" name="Google Shape;1685;p51">
              <a:extLst>
                <a:ext uri="{FF2B5EF4-FFF2-40B4-BE49-F238E27FC236}">
                  <a16:creationId xmlns:a16="http://schemas.microsoft.com/office/drawing/2014/main" id="{5F490005-F409-4215-A089-66CA717E108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2" name="Google Shape;1686;p51">
              <a:extLst>
                <a:ext uri="{FF2B5EF4-FFF2-40B4-BE49-F238E27FC236}">
                  <a16:creationId xmlns:a16="http://schemas.microsoft.com/office/drawing/2014/main" id="{90873E7B-106C-4381-AC33-55A5B0AEAB2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3" name="Google Shape;1687;p51">
              <a:extLst>
                <a:ext uri="{FF2B5EF4-FFF2-40B4-BE49-F238E27FC236}">
                  <a16:creationId xmlns:a16="http://schemas.microsoft.com/office/drawing/2014/main" id="{C5F4EB44-037B-4BD7-B008-6471B6A84CDF}"/>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4" name="Google Shape;1688;p51">
              <a:extLst>
                <a:ext uri="{FF2B5EF4-FFF2-40B4-BE49-F238E27FC236}">
                  <a16:creationId xmlns:a16="http://schemas.microsoft.com/office/drawing/2014/main" id="{8A4F5431-66DC-49F0-BFA1-4FA70C1B29A7}"/>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5" name="Google Shape;1689;p51">
              <a:extLst>
                <a:ext uri="{FF2B5EF4-FFF2-40B4-BE49-F238E27FC236}">
                  <a16:creationId xmlns:a16="http://schemas.microsoft.com/office/drawing/2014/main" id="{C34BE978-8A6B-4A66-9FCF-7AD5B4496CDA}"/>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6" name="Google Shape;1690;p51">
              <a:extLst>
                <a:ext uri="{FF2B5EF4-FFF2-40B4-BE49-F238E27FC236}">
                  <a16:creationId xmlns:a16="http://schemas.microsoft.com/office/drawing/2014/main" id="{1236BE67-971D-42AE-939E-A11B4934E8F9}"/>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7" name="Google Shape;1691;p51">
              <a:extLst>
                <a:ext uri="{FF2B5EF4-FFF2-40B4-BE49-F238E27FC236}">
                  <a16:creationId xmlns:a16="http://schemas.microsoft.com/office/drawing/2014/main" id="{BE0FD440-88D0-447B-A29A-C0A20913A0FA}"/>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8" name="Google Shape;1692;p51">
              <a:extLst>
                <a:ext uri="{FF2B5EF4-FFF2-40B4-BE49-F238E27FC236}">
                  <a16:creationId xmlns:a16="http://schemas.microsoft.com/office/drawing/2014/main" id="{E0B32868-7D4A-4C8C-AF5D-DC7EF983EB63}"/>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grpSp>
    </p:spTree>
    <p:extLst>
      <p:ext uri="{BB962C8B-B14F-4D97-AF65-F5344CB8AC3E}">
        <p14:creationId xmlns:p14="http://schemas.microsoft.com/office/powerpoint/2010/main" val="145361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ppt_x"/>
                                          </p:val>
                                        </p:tav>
                                        <p:tav tm="100000">
                                          <p:val>
                                            <p:strVal val="#ppt_x"/>
                                          </p:val>
                                        </p:tav>
                                      </p:tavLst>
                                    </p:anim>
                                    <p:anim calcmode="lin" valueType="num">
                                      <p:cBhvr additive="base">
                                        <p:cTn id="14" dur="1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155066F-98A0-482F-9BF0-A64B115BAFD3}"/>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Rounded Corners 6">
            <a:extLst>
              <a:ext uri="{FF2B5EF4-FFF2-40B4-BE49-F238E27FC236}">
                <a16:creationId xmlns:a16="http://schemas.microsoft.com/office/drawing/2014/main" id="{B6C92EC1-2C36-44E6-BC24-84572FB656E1}"/>
              </a:ext>
            </a:extLst>
          </p:cNvPr>
          <p:cNvSpPr/>
          <p:nvPr/>
        </p:nvSpPr>
        <p:spPr>
          <a:xfrm>
            <a:off x="115207" y="2283746"/>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Ôn</a:t>
            </a:r>
            <a:r>
              <a:rPr lang="en-US" sz="80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80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tập</a:t>
            </a:r>
            <a:endParaRPr lang="en-US" sz="80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endParaRPr>
          </a:p>
        </p:txBody>
      </p:sp>
      <p:pic>
        <p:nvPicPr>
          <p:cNvPr id="8" name="Picture 10" descr="Free Icon | Physics">
            <a:extLst>
              <a:ext uri="{FF2B5EF4-FFF2-40B4-BE49-F238E27FC236}">
                <a16:creationId xmlns:a16="http://schemas.microsoft.com/office/drawing/2014/main" id="{B517D502-CCAE-44DD-A843-ECD51F693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934056" y="-87629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hysics Vector SVG Icon (30) - PNG Repo Free PNG Icons">
            <a:extLst>
              <a:ext uri="{FF2B5EF4-FFF2-40B4-BE49-F238E27FC236}">
                <a16:creationId xmlns:a16="http://schemas.microsoft.com/office/drawing/2014/main" id="{779CCB36-B3C1-4A5C-A3F3-777A871EB9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946"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py Of Presentation Untitled Design - Graphic Brain Idea PNG Image |  Transparent PNG Free Download on SeekPNG">
            <a:extLst>
              <a:ext uri="{FF2B5EF4-FFF2-40B4-BE49-F238E27FC236}">
                <a16:creationId xmlns:a16="http://schemas.microsoft.com/office/drawing/2014/main" id="{90857C9B-37CC-4015-AE2C-EA83B3BDE3EF}"/>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556715">
            <a:off x="5975729" y="3859542"/>
            <a:ext cx="3400283" cy="2852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estion-icon - THIẾT KẾ NỘI THẤT - THIẾT KẾ KIẾN TRÚC - THI CÔNG NỘI THẤT  - Công ty Cổ Phần Kiến Trúc &amp;amp; Nội Thất Sắc Màu Việt">
            <a:extLst>
              <a:ext uri="{FF2B5EF4-FFF2-40B4-BE49-F238E27FC236}">
                <a16:creationId xmlns:a16="http://schemas.microsoft.com/office/drawing/2014/main" id="{15E2AC0D-B503-4778-99AE-98C8BC6204B3}"/>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685" y="4248536"/>
            <a:ext cx="2514145" cy="238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24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E400338-B47A-425A-8F9D-FE90CD1827CE}"/>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Rounded Corners 11">
            <a:extLst>
              <a:ext uri="{FF2B5EF4-FFF2-40B4-BE49-F238E27FC236}">
                <a16:creationId xmlns:a16="http://schemas.microsoft.com/office/drawing/2014/main" id="{372688DA-C23D-4E6D-8AD9-03420B801C88}"/>
              </a:ext>
            </a:extLst>
          </p:cNvPr>
          <p:cNvSpPr/>
          <p:nvPr/>
        </p:nvSpPr>
        <p:spPr>
          <a:xfrm>
            <a:off x="115207" y="2489549"/>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Bài</a:t>
            </a:r>
            <a:r>
              <a:rPr lang="en-US" sz="60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16: </a:t>
            </a:r>
          </a:p>
          <a:p>
            <a:pPr algn="ctr"/>
            <a:r>
              <a:rPr lang="en-US" sz="6000" dirty="0" smtClean="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ĐỊNH LUẬT</a:t>
            </a:r>
          </a:p>
          <a:p>
            <a:pPr algn="ctr"/>
            <a:r>
              <a:rPr lang="en-US" sz="6000" dirty="0" smtClean="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JUN-LENXƠ</a:t>
            </a:r>
            <a:endParaRPr lang="en-US" sz="60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6" name="Picture 10" descr="Free Icon | Physics">
            <a:extLst>
              <a:ext uri="{FF2B5EF4-FFF2-40B4-BE49-F238E27FC236}">
                <a16:creationId xmlns:a16="http://schemas.microsoft.com/office/drawing/2014/main" id="{8495CF12-2687-4DEE-9223-0F2317B06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934056" y="-87629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Physics Vector SVG Icon (30) - PNG Repo Free PNG Icons">
            <a:extLst>
              <a:ext uri="{FF2B5EF4-FFF2-40B4-BE49-F238E27FC236}">
                <a16:creationId xmlns:a16="http://schemas.microsoft.com/office/drawing/2014/main" id="{D977FE6A-E1F1-428B-95C0-3439DD1FC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946"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A68DFCCE-2545-48E3-904F-55A0FFDA9E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6611">
            <a:off x="-848576" y="5124573"/>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Free Icon | Physics">
            <a:extLst>
              <a:ext uri="{FF2B5EF4-FFF2-40B4-BE49-F238E27FC236}">
                <a16:creationId xmlns:a16="http://schemas.microsoft.com/office/drawing/2014/main" id="{1169F844-6C83-4E88-9A3A-C1AC89C8711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8250504">
            <a:off x="8022954" y="5048865"/>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einrich Lenz – Wikipedia">
            <a:extLst>
              <a:ext uri="{FF2B5EF4-FFF2-40B4-BE49-F238E27FC236}">
                <a16:creationId xmlns:a16="http://schemas.microsoft.com/office/drawing/2014/main" id="{8F95730E-2FE0-47C6-A41B-EACE57466E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1086" y="2023715"/>
            <a:ext cx="2191657" cy="2810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James Prescott Joule (1818-89) (b/w phot - English Photographer en  reproduction imprimée ou copie peinte à l&amp;#39;huile sur toile">
            <a:extLst>
              <a:ext uri="{FF2B5EF4-FFF2-40B4-BE49-F238E27FC236}">
                <a16:creationId xmlns:a16="http://schemas.microsoft.com/office/drawing/2014/main" id="{7298C155-C17A-4EE1-AED3-8FE0192185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258" y="2023715"/>
            <a:ext cx="2191657" cy="2810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1" name="Google Shape;1519;p51">
            <a:extLst>
              <a:ext uri="{FF2B5EF4-FFF2-40B4-BE49-F238E27FC236}">
                <a16:creationId xmlns:a16="http://schemas.microsoft.com/office/drawing/2014/main" id="{AFB6E81A-B1BA-4829-B6D3-E18F607CE02C}"/>
              </a:ext>
            </a:extLst>
          </p:cNvPr>
          <p:cNvGrpSpPr/>
          <p:nvPr/>
        </p:nvGrpSpPr>
        <p:grpSpPr>
          <a:xfrm>
            <a:off x="5077245" y="5862761"/>
            <a:ext cx="1815562" cy="1722119"/>
            <a:chOff x="733788" y="3316095"/>
            <a:chExt cx="1301128" cy="1234162"/>
          </a:xfrm>
        </p:grpSpPr>
        <p:sp>
          <p:nvSpPr>
            <p:cNvPr id="13" name="Google Shape;1520;p51">
              <a:extLst>
                <a:ext uri="{FF2B5EF4-FFF2-40B4-BE49-F238E27FC236}">
                  <a16:creationId xmlns:a16="http://schemas.microsoft.com/office/drawing/2014/main" id="{50FFBC40-5D66-4102-97E5-8DE88FBFC757}"/>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521;p51">
              <a:extLst>
                <a:ext uri="{FF2B5EF4-FFF2-40B4-BE49-F238E27FC236}">
                  <a16:creationId xmlns:a16="http://schemas.microsoft.com/office/drawing/2014/main" id="{D160A7EF-8BE1-4372-8284-998E0C4368AE}"/>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522;p51">
              <a:extLst>
                <a:ext uri="{FF2B5EF4-FFF2-40B4-BE49-F238E27FC236}">
                  <a16:creationId xmlns:a16="http://schemas.microsoft.com/office/drawing/2014/main" id="{12D655AE-7F98-4BA3-98AF-80453D4C7E7B}"/>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523;p51">
              <a:extLst>
                <a:ext uri="{FF2B5EF4-FFF2-40B4-BE49-F238E27FC236}">
                  <a16:creationId xmlns:a16="http://schemas.microsoft.com/office/drawing/2014/main" id="{05743B7C-65B0-460B-A456-2F3951B9AAAC}"/>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524;p51">
              <a:extLst>
                <a:ext uri="{FF2B5EF4-FFF2-40B4-BE49-F238E27FC236}">
                  <a16:creationId xmlns:a16="http://schemas.microsoft.com/office/drawing/2014/main" id="{3BEB9F61-0AB7-4593-8563-3C787CA01015}"/>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525;p51">
              <a:extLst>
                <a:ext uri="{FF2B5EF4-FFF2-40B4-BE49-F238E27FC236}">
                  <a16:creationId xmlns:a16="http://schemas.microsoft.com/office/drawing/2014/main" id="{68A593AD-C0F5-47D7-8028-70F9527CDD62}"/>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526;p51">
              <a:extLst>
                <a:ext uri="{FF2B5EF4-FFF2-40B4-BE49-F238E27FC236}">
                  <a16:creationId xmlns:a16="http://schemas.microsoft.com/office/drawing/2014/main" id="{0C840D40-3F02-4DB5-90D4-766F8F8DCFEE}"/>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527;p51">
              <a:extLst>
                <a:ext uri="{FF2B5EF4-FFF2-40B4-BE49-F238E27FC236}">
                  <a16:creationId xmlns:a16="http://schemas.microsoft.com/office/drawing/2014/main" id="{64A91B9F-27A1-4B86-908D-26DDEACAEC44}"/>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528;p51">
              <a:extLst>
                <a:ext uri="{FF2B5EF4-FFF2-40B4-BE49-F238E27FC236}">
                  <a16:creationId xmlns:a16="http://schemas.microsoft.com/office/drawing/2014/main" id="{E96E43DA-3A9C-4A8B-9A82-DCFCD3B8B1A4}"/>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529;p51">
              <a:extLst>
                <a:ext uri="{FF2B5EF4-FFF2-40B4-BE49-F238E27FC236}">
                  <a16:creationId xmlns:a16="http://schemas.microsoft.com/office/drawing/2014/main" id="{7D590C3A-6349-4582-BBDB-8C7B2EB99020}"/>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530;p51">
              <a:extLst>
                <a:ext uri="{FF2B5EF4-FFF2-40B4-BE49-F238E27FC236}">
                  <a16:creationId xmlns:a16="http://schemas.microsoft.com/office/drawing/2014/main" id="{6461ECFE-9404-48D7-8945-B376CBC0D15A}"/>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531;p51">
              <a:extLst>
                <a:ext uri="{FF2B5EF4-FFF2-40B4-BE49-F238E27FC236}">
                  <a16:creationId xmlns:a16="http://schemas.microsoft.com/office/drawing/2014/main" id="{B47B15AE-7092-41CB-933E-F63E8CA1C13C}"/>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 name="Google Shape;1532;p51">
              <a:extLst>
                <a:ext uri="{FF2B5EF4-FFF2-40B4-BE49-F238E27FC236}">
                  <a16:creationId xmlns:a16="http://schemas.microsoft.com/office/drawing/2014/main" id="{22579E34-799C-453D-8E58-F42D2B2C91C3}"/>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533;p51">
              <a:extLst>
                <a:ext uri="{FF2B5EF4-FFF2-40B4-BE49-F238E27FC236}">
                  <a16:creationId xmlns:a16="http://schemas.microsoft.com/office/drawing/2014/main" id="{7F6E3952-2687-4DED-8123-BE1A41D60BE6}"/>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34;p51">
              <a:extLst>
                <a:ext uri="{FF2B5EF4-FFF2-40B4-BE49-F238E27FC236}">
                  <a16:creationId xmlns:a16="http://schemas.microsoft.com/office/drawing/2014/main" id="{C1B46BF6-5042-4711-AD66-DE1202180DEC}"/>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35;p51">
              <a:extLst>
                <a:ext uri="{FF2B5EF4-FFF2-40B4-BE49-F238E27FC236}">
                  <a16:creationId xmlns:a16="http://schemas.microsoft.com/office/drawing/2014/main" id="{3AB5C849-65BC-4B21-BDED-2A3BC158D742}"/>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36;p51">
              <a:extLst>
                <a:ext uri="{FF2B5EF4-FFF2-40B4-BE49-F238E27FC236}">
                  <a16:creationId xmlns:a16="http://schemas.microsoft.com/office/drawing/2014/main" id="{70BD17E1-489B-4D7E-9632-3FCCA56854B9}"/>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37;p51">
              <a:extLst>
                <a:ext uri="{FF2B5EF4-FFF2-40B4-BE49-F238E27FC236}">
                  <a16:creationId xmlns:a16="http://schemas.microsoft.com/office/drawing/2014/main" id="{A6E05A84-41BE-4F1E-AFC9-715AE3E6BE82}"/>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38;p51">
              <a:extLst>
                <a:ext uri="{FF2B5EF4-FFF2-40B4-BE49-F238E27FC236}">
                  <a16:creationId xmlns:a16="http://schemas.microsoft.com/office/drawing/2014/main" id="{54F5610B-F53E-4176-9226-20CA42CE2CC0}"/>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39;p51">
              <a:extLst>
                <a:ext uri="{FF2B5EF4-FFF2-40B4-BE49-F238E27FC236}">
                  <a16:creationId xmlns:a16="http://schemas.microsoft.com/office/drawing/2014/main" id="{7041E18B-71FC-4071-8FF6-DB5C6CA76F4E}"/>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40;p51">
              <a:extLst>
                <a:ext uri="{FF2B5EF4-FFF2-40B4-BE49-F238E27FC236}">
                  <a16:creationId xmlns:a16="http://schemas.microsoft.com/office/drawing/2014/main" id="{64B52EFB-507A-4E60-B99B-3BD7029D945D}"/>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41;p51">
              <a:extLst>
                <a:ext uri="{FF2B5EF4-FFF2-40B4-BE49-F238E27FC236}">
                  <a16:creationId xmlns:a16="http://schemas.microsoft.com/office/drawing/2014/main" id="{A178FB2D-7D51-40C7-94B9-1BE9D81F83E3}"/>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42;p51">
              <a:extLst>
                <a:ext uri="{FF2B5EF4-FFF2-40B4-BE49-F238E27FC236}">
                  <a16:creationId xmlns:a16="http://schemas.microsoft.com/office/drawing/2014/main" id="{631AAFED-2AAD-48B2-B2DF-9C795DF0927D}"/>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43;p51">
              <a:extLst>
                <a:ext uri="{FF2B5EF4-FFF2-40B4-BE49-F238E27FC236}">
                  <a16:creationId xmlns:a16="http://schemas.microsoft.com/office/drawing/2014/main" id="{B5F804B4-7EE4-4D37-B3F3-88AE165DDCEC}"/>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44;p51">
              <a:extLst>
                <a:ext uri="{FF2B5EF4-FFF2-40B4-BE49-F238E27FC236}">
                  <a16:creationId xmlns:a16="http://schemas.microsoft.com/office/drawing/2014/main" id="{B43DF33A-CEE3-4D1F-9191-A3C3AD97AD2A}"/>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45;p51">
              <a:extLst>
                <a:ext uri="{FF2B5EF4-FFF2-40B4-BE49-F238E27FC236}">
                  <a16:creationId xmlns:a16="http://schemas.microsoft.com/office/drawing/2014/main" id="{A910BDFB-574D-482D-BD34-5D9AFCEC090C}"/>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46;p51">
              <a:extLst>
                <a:ext uri="{FF2B5EF4-FFF2-40B4-BE49-F238E27FC236}">
                  <a16:creationId xmlns:a16="http://schemas.microsoft.com/office/drawing/2014/main" id="{92017994-DDC8-4EFA-A084-2E5F6F77ECB6}"/>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47;p51">
              <a:extLst>
                <a:ext uri="{FF2B5EF4-FFF2-40B4-BE49-F238E27FC236}">
                  <a16:creationId xmlns:a16="http://schemas.microsoft.com/office/drawing/2014/main" id="{09EFD670-BDF6-42D3-BA1A-BD8A3A14FBAE}"/>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48;p51">
              <a:extLst>
                <a:ext uri="{FF2B5EF4-FFF2-40B4-BE49-F238E27FC236}">
                  <a16:creationId xmlns:a16="http://schemas.microsoft.com/office/drawing/2014/main" id="{657F2996-7459-441F-A2A8-81570ABFDCAF}"/>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49;p51">
              <a:extLst>
                <a:ext uri="{FF2B5EF4-FFF2-40B4-BE49-F238E27FC236}">
                  <a16:creationId xmlns:a16="http://schemas.microsoft.com/office/drawing/2014/main" id="{DDA9DB10-DBF5-467A-B228-EA7F97D721C0}"/>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50;p51">
              <a:extLst>
                <a:ext uri="{FF2B5EF4-FFF2-40B4-BE49-F238E27FC236}">
                  <a16:creationId xmlns:a16="http://schemas.microsoft.com/office/drawing/2014/main" id="{D5E2DE74-6C71-4AD7-B104-5F1855216009}"/>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51;p51">
              <a:extLst>
                <a:ext uri="{FF2B5EF4-FFF2-40B4-BE49-F238E27FC236}">
                  <a16:creationId xmlns:a16="http://schemas.microsoft.com/office/drawing/2014/main" id="{0BE18742-7DB0-49AC-8B02-43EA5AA16AB3}"/>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5" name="Google Shape;1552;p51">
              <a:extLst>
                <a:ext uri="{FF2B5EF4-FFF2-40B4-BE49-F238E27FC236}">
                  <a16:creationId xmlns:a16="http://schemas.microsoft.com/office/drawing/2014/main" id="{9BC6148D-96C7-4BA2-B5D9-0D02676DB970}"/>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6" name="Google Shape;1553;p51">
              <a:extLst>
                <a:ext uri="{FF2B5EF4-FFF2-40B4-BE49-F238E27FC236}">
                  <a16:creationId xmlns:a16="http://schemas.microsoft.com/office/drawing/2014/main" id="{23E5D459-5EB0-4B71-B6A1-F4423BF2EC7F}"/>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7" name="Google Shape;1554;p51">
              <a:extLst>
                <a:ext uri="{FF2B5EF4-FFF2-40B4-BE49-F238E27FC236}">
                  <a16:creationId xmlns:a16="http://schemas.microsoft.com/office/drawing/2014/main" id="{15D1941C-7069-4E49-8066-20760A5A0AEF}"/>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8" name="Google Shape;1555;p51">
              <a:extLst>
                <a:ext uri="{FF2B5EF4-FFF2-40B4-BE49-F238E27FC236}">
                  <a16:creationId xmlns:a16="http://schemas.microsoft.com/office/drawing/2014/main" id="{90EEEF51-E7D2-43C9-A697-A1BA601078A6}"/>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9" name="Google Shape;1556;p51">
              <a:extLst>
                <a:ext uri="{FF2B5EF4-FFF2-40B4-BE49-F238E27FC236}">
                  <a16:creationId xmlns:a16="http://schemas.microsoft.com/office/drawing/2014/main" id="{AA8126FE-D2F8-4421-9AC8-7A107130A96F}"/>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0" name="Google Shape;1557;p51">
              <a:extLst>
                <a:ext uri="{FF2B5EF4-FFF2-40B4-BE49-F238E27FC236}">
                  <a16:creationId xmlns:a16="http://schemas.microsoft.com/office/drawing/2014/main" id="{EE98AAFA-910D-4C81-9BA2-166B86C707CD}"/>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1" name="Google Shape;1558;p51">
              <a:extLst>
                <a:ext uri="{FF2B5EF4-FFF2-40B4-BE49-F238E27FC236}">
                  <a16:creationId xmlns:a16="http://schemas.microsoft.com/office/drawing/2014/main" id="{4CCE080F-323B-4B02-B065-4971E309F088}"/>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2" name="Google Shape;1559;p51">
              <a:extLst>
                <a:ext uri="{FF2B5EF4-FFF2-40B4-BE49-F238E27FC236}">
                  <a16:creationId xmlns:a16="http://schemas.microsoft.com/office/drawing/2014/main" id="{361625DA-91CE-4F8F-8BDE-2BCB464FBAE7}"/>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53" name="Google Shape;1678;p51">
            <a:extLst>
              <a:ext uri="{FF2B5EF4-FFF2-40B4-BE49-F238E27FC236}">
                <a16:creationId xmlns:a16="http://schemas.microsoft.com/office/drawing/2014/main" id="{AE43570E-19F6-467E-A55F-72A6C4D217BC}"/>
              </a:ext>
            </a:extLst>
          </p:cNvPr>
          <p:cNvGrpSpPr/>
          <p:nvPr/>
        </p:nvGrpSpPr>
        <p:grpSpPr>
          <a:xfrm>
            <a:off x="2343497" y="5774819"/>
            <a:ext cx="1926936" cy="1837781"/>
            <a:chOff x="6457443" y="664620"/>
            <a:chExt cx="1075321" cy="1025568"/>
          </a:xfrm>
        </p:grpSpPr>
        <p:sp>
          <p:nvSpPr>
            <p:cNvPr id="54" name="Google Shape;1679;p51">
              <a:extLst>
                <a:ext uri="{FF2B5EF4-FFF2-40B4-BE49-F238E27FC236}">
                  <a16:creationId xmlns:a16="http://schemas.microsoft.com/office/drawing/2014/main" id="{7891E76C-4801-4155-8B4C-596AFBA5A63A}"/>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5" name="Google Shape;1680;p51">
              <a:extLst>
                <a:ext uri="{FF2B5EF4-FFF2-40B4-BE49-F238E27FC236}">
                  <a16:creationId xmlns:a16="http://schemas.microsoft.com/office/drawing/2014/main" id="{7B01FDAB-C5FB-4F3B-AA40-B261C62FABFE}"/>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6" name="Google Shape;1681;p51">
              <a:extLst>
                <a:ext uri="{FF2B5EF4-FFF2-40B4-BE49-F238E27FC236}">
                  <a16:creationId xmlns:a16="http://schemas.microsoft.com/office/drawing/2014/main" id="{0C98014B-EB43-4436-83FA-CADFC48E2659}"/>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7" name="Google Shape;1682;p51">
              <a:extLst>
                <a:ext uri="{FF2B5EF4-FFF2-40B4-BE49-F238E27FC236}">
                  <a16:creationId xmlns:a16="http://schemas.microsoft.com/office/drawing/2014/main" id="{43EE7B56-E6A5-4CB3-8A55-5045793C06BF}"/>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8" name="Google Shape;1683;p51">
              <a:extLst>
                <a:ext uri="{FF2B5EF4-FFF2-40B4-BE49-F238E27FC236}">
                  <a16:creationId xmlns:a16="http://schemas.microsoft.com/office/drawing/2014/main" id="{60C10361-C63E-406F-8703-6BD860E05809}"/>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9" name="Google Shape;1684;p51">
              <a:extLst>
                <a:ext uri="{FF2B5EF4-FFF2-40B4-BE49-F238E27FC236}">
                  <a16:creationId xmlns:a16="http://schemas.microsoft.com/office/drawing/2014/main" id="{E63994FC-C7AE-4379-B373-FD4260DC5A86}"/>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0" name="Google Shape;1685;p51">
              <a:extLst>
                <a:ext uri="{FF2B5EF4-FFF2-40B4-BE49-F238E27FC236}">
                  <a16:creationId xmlns:a16="http://schemas.microsoft.com/office/drawing/2014/main" id="{FF3F54F7-E970-49E6-9C1B-DF18A3344E3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1" name="Google Shape;1686;p51">
              <a:extLst>
                <a:ext uri="{FF2B5EF4-FFF2-40B4-BE49-F238E27FC236}">
                  <a16:creationId xmlns:a16="http://schemas.microsoft.com/office/drawing/2014/main" id="{D61DA80D-E159-4F37-9C66-471BE0133248}"/>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2" name="Google Shape;1687;p51">
              <a:extLst>
                <a:ext uri="{FF2B5EF4-FFF2-40B4-BE49-F238E27FC236}">
                  <a16:creationId xmlns:a16="http://schemas.microsoft.com/office/drawing/2014/main" id="{18C61CB4-3296-40E7-BA61-12AA84246FB8}"/>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3" name="Google Shape;1688;p51">
              <a:extLst>
                <a:ext uri="{FF2B5EF4-FFF2-40B4-BE49-F238E27FC236}">
                  <a16:creationId xmlns:a16="http://schemas.microsoft.com/office/drawing/2014/main" id="{39C0E661-75F5-4385-8539-D0FBCE504E39}"/>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4" name="Google Shape;1689;p51">
              <a:extLst>
                <a:ext uri="{FF2B5EF4-FFF2-40B4-BE49-F238E27FC236}">
                  <a16:creationId xmlns:a16="http://schemas.microsoft.com/office/drawing/2014/main" id="{0C184EE6-B41D-4178-BD45-8FE30B82FFF9}"/>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5" name="Google Shape;1690;p51">
              <a:extLst>
                <a:ext uri="{FF2B5EF4-FFF2-40B4-BE49-F238E27FC236}">
                  <a16:creationId xmlns:a16="http://schemas.microsoft.com/office/drawing/2014/main" id="{4DACB20E-2E21-4575-B5D4-54945C49DA3D}"/>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6" name="Google Shape;1691;p51">
              <a:extLst>
                <a:ext uri="{FF2B5EF4-FFF2-40B4-BE49-F238E27FC236}">
                  <a16:creationId xmlns:a16="http://schemas.microsoft.com/office/drawing/2014/main" id="{D3AB37A4-077F-4655-B23D-6A89254A6DE6}"/>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7" name="Google Shape;1692;p51">
              <a:extLst>
                <a:ext uri="{FF2B5EF4-FFF2-40B4-BE49-F238E27FC236}">
                  <a16:creationId xmlns:a16="http://schemas.microsoft.com/office/drawing/2014/main" id="{C8C709CB-6DCF-450D-9FB8-11F0070B5737}"/>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9561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500" fill="hold"/>
                                        <p:tgtEl>
                                          <p:spTgt spid="2050"/>
                                        </p:tgtEl>
                                        <p:attrNameLst>
                                          <p:attrName>ppt_x</p:attrName>
                                        </p:attrNameLst>
                                      </p:cBhvr>
                                      <p:tavLst>
                                        <p:tav tm="0">
                                          <p:val>
                                            <p:strVal val="#ppt_x"/>
                                          </p:val>
                                        </p:tav>
                                        <p:tav tm="100000">
                                          <p:val>
                                            <p:strVal val="#ppt_x"/>
                                          </p:val>
                                        </p:tav>
                                      </p:tavLst>
                                    </p:anim>
                                    <p:anim calcmode="lin" valueType="num">
                                      <p:cBhvr additive="base">
                                        <p:cTn id="8" dur="2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2500" fill="hold"/>
                                        <p:tgtEl>
                                          <p:spTgt spid="2052"/>
                                        </p:tgtEl>
                                        <p:attrNameLst>
                                          <p:attrName>ppt_x</p:attrName>
                                        </p:attrNameLst>
                                      </p:cBhvr>
                                      <p:tavLst>
                                        <p:tav tm="0">
                                          <p:val>
                                            <p:strVal val="#ppt_x"/>
                                          </p:val>
                                        </p:tav>
                                        <p:tav tm="100000">
                                          <p:val>
                                            <p:strVal val="#ppt_x"/>
                                          </p:val>
                                        </p:tav>
                                      </p:tavLst>
                                    </p:anim>
                                    <p:anim calcmode="lin" valueType="num">
                                      <p:cBhvr additive="base">
                                        <p:cTn id="12" dur="2500" fill="hold"/>
                                        <p:tgtEl>
                                          <p:spTgt spid="2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949056" y="-753888"/>
            <a:ext cx="12617631" cy="3349290"/>
            <a:chOff x="-1515235" y="262619"/>
            <a:chExt cx="12617631" cy="3724164"/>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75000"/>
                  </a:schemeClr>
                </a:solidFill>
                <a:latin typeface="#9Slide03 Play Bold" panose="00000800000000000000" pitchFamily="2"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96440" y="1794713"/>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tx2">
                      <a:lumMod val="75000"/>
                    </a:schemeClr>
                  </a:solidFill>
                  <a:effectLst/>
                  <a:latin typeface="Myriad Pro Black Cond" panose="020B0806030403020204" pitchFamily="34" charset="0"/>
                </a:rPr>
                <a:t>Câu 1:</a:t>
              </a:r>
              <a:r>
                <a:rPr lang="vi-VN" sz="3200" b="0" i="0" dirty="0">
                  <a:solidFill>
                    <a:schemeClr val="tx2">
                      <a:lumMod val="75000"/>
                    </a:schemeClr>
                  </a:solidFill>
                  <a:effectLst/>
                  <a:latin typeface="Myriad Pro Black Cond" panose="020B0806030403020204" pitchFamily="34" charset="0"/>
                </a:rPr>
                <a:t> Định luật Jun – Len-xơ cho </a:t>
              </a:r>
              <a:endParaRPr lang="en-US" sz="3200" b="0" i="0" dirty="0">
                <a:solidFill>
                  <a:schemeClr val="tx2">
                    <a:lumMod val="75000"/>
                  </a:schemeClr>
                </a:solidFill>
                <a:effectLst/>
                <a:latin typeface="Myriad Pro Black Cond" panose="020B0806030403020204" pitchFamily="34" charset="0"/>
              </a:endParaRPr>
            </a:p>
            <a:p>
              <a:pPr algn="ctr"/>
              <a:r>
                <a:rPr lang="vi-VN" sz="3200" b="0" i="0" dirty="0">
                  <a:solidFill>
                    <a:schemeClr val="tx2">
                      <a:lumMod val="75000"/>
                    </a:schemeClr>
                  </a:solidFill>
                  <a:effectLst/>
                  <a:latin typeface="Myriad Pro Black Cond" panose="020B0806030403020204" pitchFamily="34" charset="0"/>
                </a:rPr>
                <a:t>biết điện năng biến đổi thành:</a:t>
              </a:r>
              <a:r>
                <a:rPr lang="en-US" sz="28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p>
          </p:txBody>
        </p:sp>
      </p:grpSp>
      <p:sp>
        <p:nvSpPr>
          <p:cNvPr id="9" name="AAA">
            <a:extLst>
              <a:ext uri="{FF2B5EF4-FFF2-40B4-BE49-F238E27FC236}">
                <a16:creationId xmlns:a16="http://schemas.microsoft.com/office/drawing/2014/main" id="{53E019BC-DECF-4870-8198-4365CF87C8CE}"/>
              </a:ext>
            </a:extLst>
          </p:cNvPr>
          <p:cNvSpPr/>
          <p:nvPr/>
        </p:nvSpPr>
        <p:spPr>
          <a:xfrm>
            <a:off x="664191"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vi-VN" sz="2400" b="0" i="0" dirty="0">
                <a:solidFill>
                  <a:schemeClr val="tx2">
                    <a:lumMod val="75000"/>
                  </a:schemeClr>
                </a:solidFill>
                <a:effectLst/>
                <a:latin typeface="Myriad Pro Black Cond" panose="020B0806030403020204" pitchFamily="34" charset="0"/>
              </a:rPr>
              <a:t>A. Cơ năng</a:t>
            </a:r>
            <a:endParaRPr lang="en-US" sz="2400" dirty="0">
              <a:solidFill>
                <a:schemeClr val="tx2">
                  <a:lumMod val="75000"/>
                </a:schemeClr>
              </a:solidFill>
              <a:latin typeface="Myriad Pro Black Cond" panose="020B0806030403020204" pitchFamily="34" charset="0"/>
            </a:endParaRPr>
          </a:p>
        </p:txBody>
      </p:sp>
      <p:sp>
        <p:nvSpPr>
          <p:cNvPr id="10" name="CCC">
            <a:extLst>
              <a:ext uri="{FF2B5EF4-FFF2-40B4-BE49-F238E27FC236}">
                <a16:creationId xmlns:a16="http://schemas.microsoft.com/office/drawing/2014/main" id="{092275A8-41E7-4A19-918A-B4A70185FDA2}"/>
              </a:ext>
            </a:extLst>
          </p:cNvPr>
          <p:cNvSpPr/>
          <p:nvPr/>
        </p:nvSpPr>
        <p:spPr>
          <a:xfrm>
            <a:off x="664191"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i="0" dirty="0">
                <a:solidFill>
                  <a:schemeClr val="tx2">
                    <a:lumMod val="75000"/>
                  </a:schemeClr>
                </a:solidFill>
                <a:effectLst/>
                <a:latin typeface="Myriad Pro Black Cond" panose="020B0806030403020204" pitchFamily="34" charset="0"/>
              </a:rPr>
              <a:t>C. </a:t>
            </a:r>
            <a:r>
              <a:rPr lang="en-US" sz="2400" b="0" i="0" dirty="0" err="1">
                <a:solidFill>
                  <a:schemeClr val="tx2">
                    <a:lumMod val="75000"/>
                  </a:schemeClr>
                </a:solidFill>
                <a:effectLst/>
                <a:latin typeface="Myriad Pro Black Cond" panose="020B0806030403020204" pitchFamily="34" charset="0"/>
              </a:rPr>
              <a:t>Hóa</a:t>
            </a:r>
            <a:r>
              <a:rPr lang="en-US" sz="2400" b="0" i="0" dirty="0">
                <a:solidFill>
                  <a:schemeClr val="tx2">
                    <a:lumMod val="75000"/>
                  </a:schemeClr>
                </a:solidFill>
                <a:effectLst/>
                <a:latin typeface="Myriad Pro Black Cond" panose="020B0806030403020204" pitchFamily="34" charset="0"/>
              </a:rPr>
              <a:t> </a:t>
            </a:r>
            <a:r>
              <a:rPr lang="en-US" sz="2400" b="0" i="0" dirty="0" err="1">
                <a:solidFill>
                  <a:schemeClr val="tx2">
                    <a:lumMod val="75000"/>
                  </a:schemeClr>
                </a:solidFill>
                <a:effectLst/>
                <a:latin typeface="Myriad Pro Black Cond" panose="020B0806030403020204" pitchFamily="34" charset="0"/>
              </a:rPr>
              <a:t>năng</a:t>
            </a:r>
            <a:endParaRPr lang="en-US" sz="2400" dirty="0">
              <a:solidFill>
                <a:schemeClr val="tx2">
                  <a:lumMod val="75000"/>
                </a:schemeClr>
              </a:solidFill>
              <a:latin typeface="Myriad Pro Black Cond" panose="020B0806030403020204" pitchFamily="34" charset="0"/>
            </a:endParaRPr>
          </a:p>
        </p:txBody>
      </p:sp>
      <p:sp>
        <p:nvSpPr>
          <p:cNvPr id="11" name="DDD">
            <a:extLst>
              <a:ext uri="{FF2B5EF4-FFF2-40B4-BE49-F238E27FC236}">
                <a16:creationId xmlns:a16="http://schemas.microsoft.com/office/drawing/2014/main" id="{CA2A5A52-861C-467C-B5DC-086BCDFF9A62}"/>
              </a:ext>
            </a:extLst>
          </p:cNvPr>
          <p:cNvSpPr/>
          <p:nvPr/>
        </p:nvSpPr>
        <p:spPr>
          <a:xfrm>
            <a:off x="4904095"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i="0" dirty="0">
                <a:solidFill>
                  <a:schemeClr val="tx2">
                    <a:lumMod val="75000"/>
                  </a:schemeClr>
                </a:solidFill>
                <a:effectLst/>
                <a:latin typeface="Myriad Pro Black Cond" panose="020B0806030403020204" pitchFamily="34" charset="0"/>
              </a:rPr>
              <a:t>D. </a:t>
            </a:r>
            <a:r>
              <a:rPr lang="en-US" sz="2400" b="0" i="0" dirty="0" err="1">
                <a:solidFill>
                  <a:schemeClr val="tx2">
                    <a:lumMod val="75000"/>
                  </a:schemeClr>
                </a:solidFill>
                <a:effectLst/>
                <a:latin typeface="Myriad Pro Black Cond" panose="020B0806030403020204" pitchFamily="34" charset="0"/>
              </a:rPr>
              <a:t>Nhiệt</a:t>
            </a:r>
            <a:r>
              <a:rPr lang="en-US" sz="2400" b="0" i="0" dirty="0">
                <a:solidFill>
                  <a:schemeClr val="tx2">
                    <a:lumMod val="75000"/>
                  </a:schemeClr>
                </a:solidFill>
                <a:effectLst/>
                <a:latin typeface="Myriad Pro Black Cond" panose="020B0806030403020204" pitchFamily="34" charset="0"/>
              </a:rPr>
              <a:t> </a:t>
            </a:r>
            <a:r>
              <a:rPr lang="en-US" sz="2400" b="0" i="0" dirty="0" err="1">
                <a:solidFill>
                  <a:schemeClr val="tx2">
                    <a:lumMod val="75000"/>
                  </a:schemeClr>
                </a:solidFill>
                <a:effectLst/>
                <a:latin typeface="Myriad Pro Black Cond" panose="020B0806030403020204" pitchFamily="34" charset="0"/>
              </a:rPr>
              <a:t>năng</a:t>
            </a:r>
            <a:endParaRPr lang="en-US" sz="2400" dirty="0">
              <a:solidFill>
                <a:schemeClr val="tx2">
                  <a:lumMod val="75000"/>
                </a:schemeClr>
              </a:solidFill>
              <a:latin typeface="Myriad Pro Black Cond" panose="020B0806030403020204" pitchFamily="34" charset="0"/>
            </a:endParaRPr>
          </a:p>
        </p:txBody>
      </p:sp>
      <p:sp>
        <p:nvSpPr>
          <p:cNvPr id="12" name="BBB">
            <a:extLst>
              <a:ext uri="{FF2B5EF4-FFF2-40B4-BE49-F238E27FC236}">
                <a16:creationId xmlns:a16="http://schemas.microsoft.com/office/drawing/2014/main" id="{0D21C265-8574-4667-8AE7-6334EC242F73}"/>
              </a:ext>
            </a:extLst>
          </p:cNvPr>
          <p:cNvSpPr/>
          <p:nvPr/>
        </p:nvSpPr>
        <p:spPr>
          <a:xfrm>
            <a:off x="4904095"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vi-VN" sz="2400" b="0" i="0" dirty="0">
                <a:solidFill>
                  <a:schemeClr val="tx2">
                    <a:lumMod val="75000"/>
                  </a:schemeClr>
                </a:solidFill>
                <a:effectLst/>
                <a:latin typeface="Myriad Pro Black Cond" panose="020B0806030403020204" pitchFamily="34" charset="0"/>
              </a:rPr>
              <a:t>B. Năng lượng ánh sáng</a:t>
            </a:r>
            <a:endParaRPr lang="en-US" sz="2400" dirty="0">
              <a:solidFill>
                <a:schemeClr val="tx2">
                  <a:lumMod val="75000"/>
                </a:schemeClr>
              </a:solidFill>
              <a:latin typeface="Myriad Pro Black Cond" panose="020B0806030403020204" pitchFamily="34" charset="0"/>
            </a:endParaRPr>
          </a:p>
        </p:txBody>
      </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0087"/>
            <a:ext cx="1107674" cy="110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74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000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FF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0"/>
                                        </p:tgtEl>
                                        <p:attrNameLst>
                                          <p:attrName>fillcolor</p:attrName>
                                        </p:attrNameLst>
                                      </p:cBhvr>
                                      <p:to>
                                        <a:srgbClr val="FF0000"/>
                                      </p:to>
                                    </p:animClr>
                                    <p:set>
                                      <p:cBhvr>
                                        <p:cTn id="21" dur="2000" fill="hold"/>
                                        <p:tgtEl>
                                          <p:spTgt spid="10"/>
                                        </p:tgtEl>
                                        <p:attrNameLst>
                                          <p:attrName>fill.type</p:attrName>
                                        </p:attrNameLst>
                                      </p:cBhvr>
                                      <p:to>
                                        <p:strVal val="solid"/>
                                      </p:to>
                                    </p:set>
                                    <p:set>
                                      <p:cBhvr>
                                        <p:cTn id="22" dur="2000" fill="hold"/>
                                        <p:tgtEl>
                                          <p:spTgt spid="10"/>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92D050"/>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349290"/>
            <a:chOff x="-1515235" y="262619"/>
            <a:chExt cx="12617631" cy="3724164"/>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96440" y="1794713"/>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i="0" dirty="0">
                  <a:solidFill>
                    <a:schemeClr val="tx1"/>
                  </a:solidFill>
                  <a:effectLst/>
                  <a:latin typeface="Myriad Pro Black Cond" panose="020B0806030403020204" pitchFamily="34" charset="0"/>
                </a:rPr>
                <a:t>Câu 2:</a:t>
              </a:r>
              <a:r>
                <a:rPr lang="vi-VN" sz="2300" b="0" i="0" dirty="0">
                  <a:solidFill>
                    <a:schemeClr val="tx1"/>
                  </a:solidFill>
                  <a:effectLst/>
                  <a:latin typeface="Myriad Pro Black Cond" panose="020B0806030403020204" pitchFamily="34" charset="0"/>
                </a:rPr>
                <a:t> Đặt một hiệu điện thế U vào hai đầu của một biến trở R thì cường độ dòng điện chạy qua là I. Công thức nào dưới đây không phải là công thức tính nhiệt lượng tỏa ra </a:t>
              </a:r>
              <a:endParaRPr lang="en-US" sz="2300" b="0" i="0" dirty="0">
                <a:solidFill>
                  <a:schemeClr val="tx1"/>
                </a:solidFill>
                <a:effectLst/>
                <a:latin typeface="Myriad Pro Black Cond" panose="020B0806030403020204" pitchFamily="34" charset="0"/>
              </a:endParaRPr>
            </a:p>
            <a:p>
              <a:pPr algn="ctr"/>
              <a:r>
                <a:rPr lang="vi-VN" sz="2300" b="0" i="0" dirty="0">
                  <a:solidFill>
                    <a:schemeClr val="tx1"/>
                  </a:solidFill>
                  <a:effectLst/>
                  <a:latin typeface="Myriad Pro Black Cond" panose="020B0806030403020204" pitchFamily="34" charset="0"/>
                </a:rPr>
                <a:t>trên dây dẫn trong thời gian t?</a:t>
              </a:r>
              <a:endParaRPr lang="en-US" sz="23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sp>
        <p:nvSpPr>
          <p:cNvPr id="11" name="DDD">
            <a:extLst>
              <a:ext uri="{FF2B5EF4-FFF2-40B4-BE49-F238E27FC236}">
                <a16:creationId xmlns:a16="http://schemas.microsoft.com/office/drawing/2014/main" id="{CA2A5A52-861C-467C-B5DC-086BCDFF9A62}"/>
              </a:ext>
            </a:extLst>
          </p:cNvPr>
          <p:cNvSpPr/>
          <p:nvPr/>
        </p:nvSpPr>
        <p:spPr>
          <a:xfrm>
            <a:off x="4904095"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400" b="0" i="0" dirty="0">
                <a:solidFill>
                  <a:schemeClr val="tx1"/>
                </a:solidFill>
                <a:effectLst/>
                <a:latin typeface="Myriad Pro Black Cond" panose="020B0806030403020204" pitchFamily="34" charset="0"/>
              </a:rPr>
              <a:t>D. Q=</a:t>
            </a:r>
            <a:r>
              <a:rPr lang="en-US" sz="2400" dirty="0">
                <a:solidFill>
                  <a:schemeClr val="tx1"/>
                </a:solidFill>
                <a:latin typeface="Myriad Pro Black Cond" panose="020B0806030403020204" pitchFamily="34" charset="0"/>
              </a:rPr>
              <a:t>I</a:t>
            </a:r>
            <a:r>
              <a:rPr lang="en-US" sz="2400" baseline="30000" dirty="0">
                <a:solidFill>
                  <a:schemeClr val="tx1"/>
                </a:solidFill>
                <a:latin typeface="Myriad Pro Black Cond" panose="020B0806030403020204" pitchFamily="34" charset="0"/>
              </a:rPr>
              <a:t>2</a:t>
            </a:r>
            <a:r>
              <a:rPr lang="en-US" sz="2400" dirty="0">
                <a:solidFill>
                  <a:schemeClr val="tx1"/>
                </a:solidFill>
                <a:latin typeface="Myriad Pro Black Cond" panose="020B0806030403020204" pitchFamily="34" charset="0"/>
              </a:rPr>
              <a:t>.R.t</a:t>
            </a:r>
          </a:p>
        </p:txBody>
      </p:sp>
      <p:sp>
        <p:nvSpPr>
          <p:cNvPr id="12" name="BBB">
            <a:extLst>
              <a:ext uri="{FF2B5EF4-FFF2-40B4-BE49-F238E27FC236}">
                <a16:creationId xmlns:a16="http://schemas.microsoft.com/office/drawing/2014/main" id="{0D21C265-8574-4667-8AE7-6334EC242F73}"/>
              </a:ext>
            </a:extLst>
          </p:cNvPr>
          <p:cNvSpPr/>
          <p:nvPr/>
        </p:nvSpPr>
        <p:spPr>
          <a:xfrm>
            <a:off x="4904095"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vi-VN" sz="2400" b="0" i="0" dirty="0">
                <a:solidFill>
                  <a:schemeClr val="tx1"/>
                </a:solidFill>
                <a:effectLst/>
                <a:latin typeface="Myriad Pro Black Cond" panose="020B0806030403020204" pitchFamily="34" charset="0"/>
              </a:rPr>
              <a:t>B. </a:t>
            </a:r>
            <a:r>
              <a:rPr lang="en-US" sz="2400" b="0" i="0" dirty="0">
                <a:solidFill>
                  <a:schemeClr val="tx1"/>
                </a:solidFill>
                <a:effectLst/>
                <a:latin typeface="Myriad Pro Black Cond" panose="020B0806030403020204" pitchFamily="34" charset="0"/>
              </a:rPr>
              <a:t>Q=U.I.t</a:t>
            </a:r>
            <a:endParaRPr lang="en-US" sz="2400" dirty="0">
              <a:solidFill>
                <a:schemeClr val="tx1"/>
              </a:solidFill>
              <a:latin typeface="Myriad Pro Black Cond" panose="020B0806030403020204" pitchFamily="34" charset="0"/>
            </a:endParaRPr>
          </a:p>
        </p:txBody>
      </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9" name="AAA">
            <a:extLst>
              <a:ext uri="{FF2B5EF4-FFF2-40B4-BE49-F238E27FC236}">
                <a16:creationId xmlns:a16="http://schemas.microsoft.com/office/drawing/2014/main" id="{53E019BC-DECF-4870-8198-4365CF87C8CE}"/>
              </a:ext>
            </a:extLst>
          </p:cNvPr>
          <p:cNvSpPr/>
          <p:nvPr/>
        </p:nvSpPr>
        <p:spPr>
          <a:xfrm>
            <a:off x="664191"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vi-VN" sz="2400" b="0" i="0" dirty="0">
                <a:solidFill>
                  <a:schemeClr val="tx1"/>
                </a:solidFill>
                <a:effectLst/>
                <a:latin typeface="Myriad Pro Black Cond" panose="020B0806030403020204" pitchFamily="34" charset="0"/>
              </a:rPr>
              <a:t>A. </a:t>
            </a:r>
            <a:r>
              <a:rPr lang="en-US" sz="2400" b="0" i="0" dirty="0">
                <a:solidFill>
                  <a:schemeClr val="tx1"/>
                </a:solidFill>
                <a:effectLst/>
                <a:latin typeface="Myriad Pro Black Cond" panose="020B0806030403020204" pitchFamily="34" charset="0"/>
              </a:rPr>
              <a:t>Q =  </a:t>
            </a:r>
            <a:endParaRPr lang="en-US" sz="2400" dirty="0">
              <a:solidFill>
                <a:schemeClr val="tx1"/>
              </a:solidFill>
              <a:latin typeface="Myriad Pro Black Cond" panose="020B0806030403020204" pitchFamily="34" charset="0"/>
            </a:endParaRPr>
          </a:p>
        </p:txBody>
      </p:sp>
      <p:sp>
        <p:nvSpPr>
          <p:cNvPr id="2" name="TextBox 1">
            <a:extLst>
              <a:ext uri="{FF2B5EF4-FFF2-40B4-BE49-F238E27FC236}">
                <a16:creationId xmlns:a16="http://schemas.microsoft.com/office/drawing/2014/main" id="{00CA222E-1F3B-483A-ABE8-080613CD44FC}"/>
              </a:ext>
            </a:extLst>
          </p:cNvPr>
          <p:cNvSpPr txBox="1"/>
          <p:nvPr/>
        </p:nvSpPr>
        <p:spPr>
          <a:xfrm>
            <a:off x="1606723" y="2805522"/>
            <a:ext cx="497508" cy="461665"/>
          </a:xfrm>
          <a:prstGeom prst="rect">
            <a:avLst/>
          </a:prstGeom>
          <a:noFill/>
        </p:spPr>
        <p:txBody>
          <a:bodyPr wrap="none" rtlCol="0">
            <a:spAutoFit/>
          </a:bodyPr>
          <a:lstStyle/>
          <a:p>
            <a:r>
              <a:rPr lang="en-US" sz="2400" dirty="0">
                <a:latin typeface="Myriad Pro Black Cond" panose="020B0806030403020204" pitchFamily="34" charset="0"/>
              </a:rPr>
              <a:t>U.I</a:t>
            </a:r>
          </a:p>
        </p:txBody>
      </p:sp>
      <p:cxnSp>
        <p:nvCxnSpPr>
          <p:cNvPr id="4" name="Straight Connector 3">
            <a:extLst>
              <a:ext uri="{FF2B5EF4-FFF2-40B4-BE49-F238E27FC236}">
                <a16:creationId xmlns:a16="http://schemas.microsoft.com/office/drawing/2014/main" id="{6A20874A-D905-45D0-8352-ACD2C7ECC9A7}"/>
              </a:ext>
            </a:extLst>
          </p:cNvPr>
          <p:cNvCxnSpPr/>
          <p:nvPr/>
        </p:nvCxnSpPr>
        <p:spPr>
          <a:xfrm>
            <a:off x="1666029" y="3218142"/>
            <a:ext cx="4283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947F8E-62FA-4E41-8F47-3D5F3BE333B6}"/>
              </a:ext>
            </a:extLst>
          </p:cNvPr>
          <p:cNvSpPr txBox="1"/>
          <p:nvPr/>
        </p:nvSpPr>
        <p:spPr>
          <a:xfrm>
            <a:off x="1721175" y="3122805"/>
            <a:ext cx="288862" cy="461665"/>
          </a:xfrm>
          <a:prstGeom prst="rect">
            <a:avLst/>
          </a:prstGeom>
          <a:noFill/>
        </p:spPr>
        <p:txBody>
          <a:bodyPr wrap="none" rtlCol="0">
            <a:spAutoFit/>
          </a:bodyPr>
          <a:lstStyle/>
          <a:p>
            <a:r>
              <a:rPr lang="en-US" sz="2400" dirty="0">
                <a:latin typeface="Myriad Pro Black Cond" panose="020B0806030403020204" pitchFamily="34" charset="0"/>
              </a:rPr>
              <a:t>t</a:t>
            </a:r>
          </a:p>
        </p:txBody>
      </p:sp>
      <p:sp>
        <p:nvSpPr>
          <p:cNvPr id="10" name="CCC">
            <a:extLst>
              <a:ext uri="{FF2B5EF4-FFF2-40B4-BE49-F238E27FC236}">
                <a16:creationId xmlns:a16="http://schemas.microsoft.com/office/drawing/2014/main" id="{092275A8-41E7-4A19-918A-B4A70185FDA2}"/>
              </a:ext>
            </a:extLst>
          </p:cNvPr>
          <p:cNvSpPr/>
          <p:nvPr/>
        </p:nvSpPr>
        <p:spPr>
          <a:xfrm>
            <a:off x="664191"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400" b="0" i="0" dirty="0">
                <a:solidFill>
                  <a:schemeClr val="tx1"/>
                </a:solidFill>
                <a:effectLst/>
                <a:latin typeface="Myriad Pro Black Cond" panose="020B0806030403020204" pitchFamily="34" charset="0"/>
              </a:rPr>
              <a:t>C. </a:t>
            </a:r>
            <a:r>
              <a:rPr lang="en-US" sz="2400" dirty="0">
                <a:solidFill>
                  <a:schemeClr val="tx1"/>
                </a:solidFill>
                <a:latin typeface="Myriad Pro Black Cond" panose="020B0806030403020204" pitchFamily="34" charset="0"/>
              </a:rPr>
              <a:t>Q =  </a:t>
            </a:r>
          </a:p>
        </p:txBody>
      </p:sp>
      <p:sp>
        <p:nvSpPr>
          <p:cNvPr id="16" name="TextBox 15">
            <a:extLst>
              <a:ext uri="{FF2B5EF4-FFF2-40B4-BE49-F238E27FC236}">
                <a16:creationId xmlns:a16="http://schemas.microsoft.com/office/drawing/2014/main" id="{0D64E095-009B-4479-A3CB-E05073836A64}"/>
              </a:ext>
            </a:extLst>
          </p:cNvPr>
          <p:cNvSpPr txBox="1"/>
          <p:nvPr/>
        </p:nvSpPr>
        <p:spPr>
          <a:xfrm>
            <a:off x="1606723" y="5178691"/>
            <a:ext cx="744114" cy="461665"/>
          </a:xfrm>
          <a:prstGeom prst="rect">
            <a:avLst/>
          </a:prstGeom>
          <a:noFill/>
        </p:spPr>
        <p:txBody>
          <a:bodyPr wrap="none" rtlCol="0">
            <a:spAutoFit/>
          </a:bodyPr>
          <a:lstStyle/>
          <a:p>
            <a:r>
              <a:rPr lang="en-US" sz="2400" dirty="0">
                <a:latin typeface="Myriad Pro Black Cond" panose="020B0806030403020204" pitchFamily="34" charset="0"/>
              </a:rPr>
              <a:t>U</a:t>
            </a:r>
            <a:r>
              <a:rPr lang="en-US" sz="2400" baseline="30000" dirty="0">
                <a:latin typeface="Myriad Pro Black Cond" panose="020B0806030403020204" pitchFamily="34" charset="0"/>
              </a:rPr>
              <a:t>2 </a:t>
            </a:r>
            <a:r>
              <a:rPr lang="en-US" sz="2400" dirty="0">
                <a:latin typeface="Myriad Pro Black Cond" panose="020B0806030403020204" pitchFamily="34" charset="0"/>
              </a:rPr>
              <a:t>.t</a:t>
            </a:r>
            <a:r>
              <a:rPr lang="en-US" sz="2400" baseline="30000" dirty="0">
                <a:latin typeface="Myriad Pro Black Cond" panose="020B0806030403020204" pitchFamily="34" charset="0"/>
              </a:rPr>
              <a:t>   </a:t>
            </a:r>
            <a:endParaRPr lang="en-US" sz="2400" dirty="0">
              <a:latin typeface="Myriad Pro Black Cond" panose="020B0806030403020204" pitchFamily="34" charset="0"/>
            </a:endParaRPr>
          </a:p>
        </p:txBody>
      </p:sp>
      <p:cxnSp>
        <p:nvCxnSpPr>
          <p:cNvPr id="17" name="Straight Connector 16">
            <a:extLst>
              <a:ext uri="{FF2B5EF4-FFF2-40B4-BE49-F238E27FC236}">
                <a16:creationId xmlns:a16="http://schemas.microsoft.com/office/drawing/2014/main" id="{E59E0BF1-801D-4C3C-B589-F067B94E6A43}"/>
              </a:ext>
            </a:extLst>
          </p:cNvPr>
          <p:cNvCxnSpPr>
            <a:cxnSpLocks/>
          </p:cNvCxnSpPr>
          <p:nvPr/>
        </p:nvCxnSpPr>
        <p:spPr>
          <a:xfrm>
            <a:off x="1666029" y="5591311"/>
            <a:ext cx="64537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360404B-8E6C-4D35-B396-AE7272186064}"/>
              </a:ext>
            </a:extLst>
          </p:cNvPr>
          <p:cNvSpPr txBox="1"/>
          <p:nvPr/>
        </p:nvSpPr>
        <p:spPr>
          <a:xfrm>
            <a:off x="1840919" y="5495974"/>
            <a:ext cx="336952" cy="461665"/>
          </a:xfrm>
          <a:prstGeom prst="rect">
            <a:avLst/>
          </a:prstGeom>
          <a:noFill/>
        </p:spPr>
        <p:txBody>
          <a:bodyPr wrap="none" rtlCol="0">
            <a:spAutoFit/>
          </a:bodyPr>
          <a:lstStyle/>
          <a:p>
            <a:r>
              <a:rPr lang="en-US" sz="2400" dirty="0">
                <a:latin typeface="Myriad Pro Black Cond" panose="020B0806030403020204" pitchFamily="34" charset="0"/>
              </a:rPr>
              <a:t>R</a:t>
            </a:r>
          </a:p>
        </p:txBody>
      </p:sp>
    </p:spTree>
    <p:extLst>
      <p:ext uri="{BB962C8B-B14F-4D97-AF65-F5344CB8AC3E}">
        <p14:creationId xmlns:p14="http://schemas.microsoft.com/office/powerpoint/2010/main" val="89867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FF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92D05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0"/>
                                        </p:tgtEl>
                                        <p:attrNameLst>
                                          <p:attrName>fillcolor</p:attrName>
                                        </p:attrNameLst>
                                      </p:cBhvr>
                                      <p:to>
                                        <a:srgbClr val="FF0000"/>
                                      </p:to>
                                    </p:animClr>
                                    <p:set>
                                      <p:cBhvr>
                                        <p:cTn id="21" dur="2000" fill="hold"/>
                                        <p:tgtEl>
                                          <p:spTgt spid="10"/>
                                        </p:tgtEl>
                                        <p:attrNameLst>
                                          <p:attrName>fill.type</p:attrName>
                                        </p:attrNameLst>
                                      </p:cBhvr>
                                      <p:to>
                                        <p:strVal val="solid"/>
                                      </p:to>
                                    </p:set>
                                    <p:set>
                                      <p:cBhvr>
                                        <p:cTn id="22" dur="2000" fill="hold"/>
                                        <p:tgtEl>
                                          <p:spTgt spid="10"/>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FF0000"/>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349290"/>
            <a:chOff x="-1515235" y="262619"/>
            <a:chExt cx="12617631" cy="3724164"/>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794713"/>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i="0" dirty="0">
                  <a:solidFill>
                    <a:schemeClr val="tx1"/>
                  </a:solidFill>
                  <a:effectLst/>
                  <a:latin typeface="Myriad Pro Black Cond" panose="020B0806030403020204" pitchFamily="34" charset="0"/>
                </a:rPr>
                <a:t>Câu </a:t>
              </a:r>
              <a:r>
                <a:rPr lang="en-US" sz="3000" b="1" i="0" dirty="0">
                  <a:solidFill>
                    <a:schemeClr val="tx1"/>
                  </a:solidFill>
                  <a:effectLst/>
                  <a:latin typeface="Myriad Pro Black Cond" panose="020B0806030403020204" pitchFamily="34" charset="0"/>
                </a:rPr>
                <a:t>3</a:t>
              </a:r>
              <a:r>
                <a:rPr lang="vi-VN" sz="3000" b="1" i="0" dirty="0">
                  <a:solidFill>
                    <a:schemeClr val="tx1"/>
                  </a:solidFill>
                  <a:effectLst/>
                  <a:latin typeface="Myriad Pro Black Cond" panose="020B0806030403020204" pitchFamily="34" charset="0"/>
                </a:rPr>
                <a:t>:</a:t>
              </a:r>
              <a:r>
                <a:rPr lang="vi-VN"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Câu</a:t>
              </a:r>
              <a:r>
                <a:rPr lang="en-US"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nào</a:t>
              </a:r>
              <a:r>
                <a:rPr lang="en-US"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dưới</a:t>
              </a:r>
              <a:r>
                <a:rPr lang="en-US"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đây</a:t>
              </a:r>
              <a:r>
                <a:rPr lang="en-US"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không</a:t>
              </a:r>
              <a:r>
                <a:rPr lang="en-US"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đúng</a:t>
              </a:r>
              <a:r>
                <a:rPr lang="en-US" sz="3000" b="0" i="0" dirty="0">
                  <a:solidFill>
                    <a:schemeClr val="tx1"/>
                  </a:solidFill>
                  <a:effectLst/>
                  <a:latin typeface="Myriad Pro Black Cond" panose="020B0806030403020204" pitchFamily="34" charset="0"/>
                </a:rPr>
                <a:t>?</a:t>
              </a:r>
            </a:p>
            <a:p>
              <a:pPr algn="ctr"/>
              <a:r>
                <a:rPr lang="en-US" sz="3000"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3000"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lượng</a:t>
              </a:r>
              <a:r>
                <a:rPr lang="en-US" sz="3000"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tỏa</a:t>
              </a:r>
              <a:r>
                <a:rPr lang="en-US" sz="3000"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ra ở </a:t>
              </a:r>
              <a:r>
                <a:rPr lang="en-US" sz="3000"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dây</a:t>
              </a:r>
              <a:r>
                <a:rPr lang="en-US" sz="3000"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dẫn</a:t>
              </a:r>
              <a:endParaRPr lang="en-US" sz="3000"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a:p>
              <a:pPr algn="ctr"/>
              <a:r>
                <a:rPr lang="en-US" sz="3000" b="1"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khi</a:t>
              </a:r>
              <a:r>
                <a:rPr lang="en-US" sz="3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b="1"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có</a:t>
              </a:r>
              <a:r>
                <a:rPr lang="en-US" sz="3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b="1"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dòng</a:t>
              </a:r>
              <a:r>
                <a:rPr lang="en-US" sz="3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b="1"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3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b="1"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chạy</a:t>
              </a:r>
              <a:r>
                <a:rPr lang="en-US" sz="3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qua:</a:t>
              </a: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CA222E-1F3B-483A-ABE8-080613CD44FC}"/>
              </a:ext>
            </a:extLst>
          </p:cNvPr>
          <p:cNvSpPr txBox="1"/>
          <p:nvPr/>
        </p:nvSpPr>
        <p:spPr>
          <a:xfrm>
            <a:off x="1606723" y="2805522"/>
            <a:ext cx="497508" cy="461665"/>
          </a:xfrm>
          <a:prstGeom prst="rect">
            <a:avLst/>
          </a:prstGeom>
          <a:noFill/>
        </p:spPr>
        <p:txBody>
          <a:bodyPr wrap="none" rtlCol="0">
            <a:spAutoFit/>
          </a:bodyPr>
          <a:lstStyle/>
          <a:p>
            <a:r>
              <a:rPr lang="en-US" sz="2400" dirty="0">
                <a:latin typeface="Myriad Pro Black Cond" panose="020B0806030403020204" pitchFamily="34" charset="0"/>
              </a:rPr>
              <a:t>U.I</a:t>
            </a:r>
          </a:p>
        </p:txBody>
      </p:sp>
      <p:cxnSp>
        <p:nvCxnSpPr>
          <p:cNvPr id="4" name="Straight Connector 3">
            <a:extLst>
              <a:ext uri="{FF2B5EF4-FFF2-40B4-BE49-F238E27FC236}">
                <a16:creationId xmlns:a16="http://schemas.microsoft.com/office/drawing/2014/main" id="{6A20874A-D905-45D0-8352-ACD2C7ECC9A7}"/>
              </a:ext>
            </a:extLst>
          </p:cNvPr>
          <p:cNvCxnSpPr/>
          <p:nvPr/>
        </p:nvCxnSpPr>
        <p:spPr>
          <a:xfrm>
            <a:off x="1666029" y="3218142"/>
            <a:ext cx="4283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947F8E-62FA-4E41-8F47-3D5F3BE333B6}"/>
              </a:ext>
            </a:extLst>
          </p:cNvPr>
          <p:cNvSpPr txBox="1"/>
          <p:nvPr/>
        </p:nvSpPr>
        <p:spPr>
          <a:xfrm>
            <a:off x="1721175" y="3122805"/>
            <a:ext cx="288862" cy="461665"/>
          </a:xfrm>
          <a:prstGeom prst="rect">
            <a:avLst/>
          </a:prstGeom>
          <a:noFill/>
        </p:spPr>
        <p:txBody>
          <a:bodyPr wrap="none" rtlCol="0">
            <a:spAutoFit/>
          </a:bodyPr>
          <a:lstStyle/>
          <a:p>
            <a:r>
              <a:rPr lang="en-US" sz="2400" dirty="0">
                <a:latin typeface="Myriad Pro Black Cond" panose="020B0806030403020204" pitchFamily="34" charset="0"/>
              </a:rPr>
              <a:t>t</a:t>
            </a:r>
          </a:p>
        </p:txBody>
      </p:sp>
      <p:sp>
        <p:nvSpPr>
          <p:cNvPr id="16" name="TextBox 15">
            <a:extLst>
              <a:ext uri="{FF2B5EF4-FFF2-40B4-BE49-F238E27FC236}">
                <a16:creationId xmlns:a16="http://schemas.microsoft.com/office/drawing/2014/main" id="{0D64E095-009B-4479-A3CB-E05073836A64}"/>
              </a:ext>
            </a:extLst>
          </p:cNvPr>
          <p:cNvSpPr txBox="1"/>
          <p:nvPr/>
        </p:nvSpPr>
        <p:spPr>
          <a:xfrm>
            <a:off x="1606723" y="5178691"/>
            <a:ext cx="744114" cy="461665"/>
          </a:xfrm>
          <a:prstGeom prst="rect">
            <a:avLst/>
          </a:prstGeom>
          <a:noFill/>
        </p:spPr>
        <p:txBody>
          <a:bodyPr wrap="none" rtlCol="0">
            <a:spAutoFit/>
          </a:bodyPr>
          <a:lstStyle/>
          <a:p>
            <a:r>
              <a:rPr lang="en-US" sz="2400" dirty="0">
                <a:latin typeface="Myriad Pro Black Cond" panose="020B0806030403020204" pitchFamily="34" charset="0"/>
              </a:rPr>
              <a:t>U</a:t>
            </a:r>
            <a:r>
              <a:rPr lang="en-US" sz="2400" baseline="30000" dirty="0">
                <a:latin typeface="Myriad Pro Black Cond" panose="020B0806030403020204" pitchFamily="34" charset="0"/>
              </a:rPr>
              <a:t>2 </a:t>
            </a:r>
            <a:r>
              <a:rPr lang="en-US" sz="2400" dirty="0">
                <a:latin typeface="Myriad Pro Black Cond" panose="020B0806030403020204" pitchFamily="34" charset="0"/>
              </a:rPr>
              <a:t>.t</a:t>
            </a:r>
            <a:r>
              <a:rPr lang="en-US" sz="2400" baseline="30000" dirty="0">
                <a:latin typeface="Myriad Pro Black Cond" panose="020B0806030403020204" pitchFamily="34" charset="0"/>
              </a:rPr>
              <a:t>   </a:t>
            </a:r>
            <a:endParaRPr lang="en-US" sz="2400" dirty="0">
              <a:latin typeface="Myriad Pro Black Cond" panose="020B0806030403020204" pitchFamily="34" charset="0"/>
            </a:endParaRPr>
          </a:p>
        </p:txBody>
      </p:sp>
      <p:cxnSp>
        <p:nvCxnSpPr>
          <p:cNvPr id="17" name="Straight Connector 16">
            <a:extLst>
              <a:ext uri="{FF2B5EF4-FFF2-40B4-BE49-F238E27FC236}">
                <a16:creationId xmlns:a16="http://schemas.microsoft.com/office/drawing/2014/main" id="{E59E0BF1-801D-4C3C-B589-F067B94E6A43}"/>
              </a:ext>
            </a:extLst>
          </p:cNvPr>
          <p:cNvCxnSpPr>
            <a:cxnSpLocks/>
          </p:cNvCxnSpPr>
          <p:nvPr/>
        </p:nvCxnSpPr>
        <p:spPr>
          <a:xfrm>
            <a:off x="1666029" y="5591311"/>
            <a:ext cx="64537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360404B-8E6C-4D35-B396-AE7272186064}"/>
              </a:ext>
            </a:extLst>
          </p:cNvPr>
          <p:cNvSpPr txBox="1"/>
          <p:nvPr/>
        </p:nvSpPr>
        <p:spPr>
          <a:xfrm>
            <a:off x="1840919" y="5495974"/>
            <a:ext cx="336952" cy="461665"/>
          </a:xfrm>
          <a:prstGeom prst="rect">
            <a:avLst/>
          </a:prstGeom>
          <a:noFill/>
        </p:spPr>
        <p:txBody>
          <a:bodyPr wrap="none" rtlCol="0">
            <a:spAutoFit/>
          </a:bodyPr>
          <a:lstStyle/>
          <a:p>
            <a:r>
              <a:rPr lang="en-US" sz="2400" dirty="0">
                <a:latin typeface="Myriad Pro Black Cond" panose="020B0806030403020204" pitchFamily="34" charset="0"/>
              </a:rPr>
              <a:t>R</a:t>
            </a:r>
          </a:p>
        </p:txBody>
      </p:sp>
      <p:sp>
        <p:nvSpPr>
          <p:cNvPr id="19" name="AAA">
            <a:extLst>
              <a:ext uri="{FF2B5EF4-FFF2-40B4-BE49-F238E27FC236}">
                <a16:creationId xmlns:a16="http://schemas.microsoft.com/office/drawing/2014/main" id="{59636774-10F9-4356-9722-B42CF7A1815D}"/>
              </a:ext>
            </a:extLst>
          </p:cNvPr>
          <p:cNvSpPr/>
          <p:nvPr/>
        </p:nvSpPr>
        <p:spPr>
          <a:xfrm>
            <a:off x="664191"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vi-VN" dirty="0">
                <a:solidFill>
                  <a:schemeClr val="tx1"/>
                </a:solidFill>
                <a:latin typeface="Myriad Pro Black Cond" panose="020B0806030403020204" pitchFamily="34" charset="0"/>
              </a:rPr>
              <a:t>A. Tỉ lệ thuận với cường độ dòng điện, với điện trở của dây dẫn với thời gian dòng điện chạy qua.</a:t>
            </a:r>
            <a:endParaRPr lang="en-US" sz="2400" dirty="0">
              <a:solidFill>
                <a:schemeClr val="tx1"/>
              </a:solidFill>
              <a:latin typeface="Myriad Pro Black Cond" panose="020B0806030403020204" pitchFamily="34" charset="0"/>
            </a:endParaRPr>
          </a:p>
        </p:txBody>
      </p:sp>
      <p:sp>
        <p:nvSpPr>
          <p:cNvPr id="20" name="CCC">
            <a:extLst>
              <a:ext uri="{FF2B5EF4-FFF2-40B4-BE49-F238E27FC236}">
                <a16:creationId xmlns:a16="http://schemas.microsoft.com/office/drawing/2014/main" id="{D9A359DF-88BB-4E86-8C95-2D30B83EE911}"/>
              </a:ext>
            </a:extLst>
          </p:cNvPr>
          <p:cNvSpPr/>
          <p:nvPr/>
        </p:nvSpPr>
        <p:spPr>
          <a:xfrm>
            <a:off x="664191"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vi-VN" dirty="0">
                <a:solidFill>
                  <a:schemeClr val="tx1"/>
                </a:solidFill>
                <a:latin typeface="Myriad Pro Black Cond" panose="020B0806030403020204" pitchFamily="34" charset="0"/>
              </a:rPr>
              <a:t>C. Tỉ lệ thuận với bình phương hiệu điện thế giữa hai đầu dây dẫn, với thời gian dòng điện chạy qua và tỉ lệ nghịch với điện trở dây dẫn.</a:t>
            </a:r>
            <a:endParaRPr lang="en-US" sz="2400" dirty="0">
              <a:solidFill>
                <a:schemeClr val="tx1"/>
              </a:solidFill>
              <a:latin typeface="Myriad Pro Black Cond" panose="020B0806030403020204" pitchFamily="34" charset="0"/>
            </a:endParaRPr>
          </a:p>
        </p:txBody>
      </p:sp>
      <p:sp>
        <p:nvSpPr>
          <p:cNvPr id="21" name="DDD">
            <a:extLst>
              <a:ext uri="{FF2B5EF4-FFF2-40B4-BE49-F238E27FC236}">
                <a16:creationId xmlns:a16="http://schemas.microsoft.com/office/drawing/2014/main" id="{AECE9446-559A-4127-8386-7F2422881FF8}"/>
              </a:ext>
            </a:extLst>
          </p:cNvPr>
          <p:cNvSpPr/>
          <p:nvPr/>
        </p:nvSpPr>
        <p:spPr>
          <a:xfrm>
            <a:off x="4904095"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vi-VN" dirty="0">
                <a:solidFill>
                  <a:schemeClr val="tx1"/>
                </a:solidFill>
                <a:latin typeface="Myriad Pro Black Cond" panose="020B0806030403020204" pitchFamily="34" charset="0"/>
              </a:rPr>
              <a:t>D. Tỉ lệ thuận với hiệu điện thế giữa hai đầu dây dẫn, với cường độ dòng điện và với thời gian dòng điện chạy qua.</a:t>
            </a:r>
            <a:endParaRPr lang="en-US" sz="2400" dirty="0">
              <a:solidFill>
                <a:schemeClr val="tx1"/>
              </a:solidFill>
              <a:latin typeface="Myriad Pro Black Cond" panose="020B0806030403020204" pitchFamily="34" charset="0"/>
            </a:endParaRPr>
          </a:p>
        </p:txBody>
      </p:sp>
      <p:sp>
        <p:nvSpPr>
          <p:cNvPr id="22" name="BBB">
            <a:extLst>
              <a:ext uri="{FF2B5EF4-FFF2-40B4-BE49-F238E27FC236}">
                <a16:creationId xmlns:a16="http://schemas.microsoft.com/office/drawing/2014/main" id="{C943D04D-B0A7-4207-90DD-330EE61C2A56}"/>
              </a:ext>
            </a:extLst>
          </p:cNvPr>
          <p:cNvSpPr/>
          <p:nvPr/>
        </p:nvSpPr>
        <p:spPr>
          <a:xfrm>
            <a:off x="4904095"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vi-VN" dirty="0">
                <a:solidFill>
                  <a:schemeClr val="tx1"/>
                </a:solidFill>
                <a:latin typeface="Myriad Pro Black Cond" panose="020B0806030403020204" pitchFamily="34" charset="0"/>
              </a:rPr>
              <a:t>B. Tỉ lệ thuận với bình phương cường độ dòng điện, với điện trở của dây dẫn và với thời gian dòng điện chạy qua.</a:t>
            </a:r>
            <a:endParaRPr lang="en-US" sz="2400" dirty="0">
              <a:solidFill>
                <a:schemeClr val="tx1"/>
              </a:solidFill>
              <a:latin typeface="Myriad Pro Black Cond" panose="020B0806030403020204" pitchFamily="34" charset="0"/>
            </a:endParaRPr>
          </a:p>
        </p:txBody>
      </p:sp>
    </p:spTree>
    <p:extLst>
      <p:ext uri="{BB962C8B-B14F-4D97-AF65-F5344CB8AC3E}">
        <p14:creationId xmlns:p14="http://schemas.microsoft.com/office/powerpoint/2010/main" val="119570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2"/>
                                        </p:tgtEl>
                                        <p:attrNameLst>
                                          <p:attrName>fillcolor</p:attrName>
                                        </p:attrNameLst>
                                      </p:cBhvr>
                                      <p:to>
                                        <a:srgbClr val="FF0000"/>
                                      </p:to>
                                    </p:animClr>
                                    <p:set>
                                      <p:cBhvr>
                                        <p:cTn id="7" dur="2000" fill="hold"/>
                                        <p:tgtEl>
                                          <p:spTgt spid="22"/>
                                        </p:tgtEl>
                                        <p:attrNameLst>
                                          <p:attrName>fill.type</p:attrName>
                                        </p:attrNameLst>
                                      </p:cBhvr>
                                      <p:to>
                                        <p:strVal val="solid"/>
                                      </p:to>
                                    </p:set>
                                    <p:set>
                                      <p:cBhvr>
                                        <p:cTn id="8" dur="2000" fill="hold"/>
                                        <p:tgtEl>
                                          <p:spTgt spid="2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2"/>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0"/>
                                        </p:tgtEl>
                                        <p:attrNameLst>
                                          <p:attrName>fillcolor</p:attrName>
                                        </p:attrNameLst>
                                      </p:cBhvr>
                                      <p:to>
                                        <a:srgbClr val="FF0000"/>
                                      </p:to>
                                    </p:animClr>
                                    <p:set>
                                      <p:cBhvr>
                                        <p:cTn id="14" dur="2000" fill="hold"/>
                                        <p:tgtEl>
                                          <p:spTgt spid="20"/>
                                        </p:tgtEl>
                                        <p:attrNameLst>
                                          <p:attrName>fill.type</p:attrName>
                                        </p:attrNameLst>
                                      </p:cBhvr>
                                      <p:to>
                                        <p:strVal val="solid"/>
                                      </p:to>
                                    </p:set>
                                    <p:set>
                                      <p:cBhvr>
                                        <p:cTn id="15" dur="2000" fill="hold"/>
                                        <p:tgtEl>
                                          <p:spTgt spid="20"/>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0"/>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9"/>
                                        </p:tgtEl>
                                        <p:attrNameLst>
                                          <p:attrName>fillcolor</p:attrName>
                                        </p:attrNameLst>
                                      </p:cBhvr>
                                      <p:to>
                                        <a:srgbClr val="92D050"/>
                                      </p:to>
                                    </p:animClr>
                                    <p:set>
                                      <p:cBhvr>
                                        <p:cTn id="21" dur="2000" fill="hold"/>
                                        <p:tgtEl>
                                          <p:spTgt spid="19"/>
                                        </p:tgtEl>
                                        <p:attrNameLst>
                                          <p:attrName>fill.type</p:attrName>
                                        </p:attrNameLst>
                                      </p:cBhvr>
                                      <p:to>
                                        <p:strVal val="solid"/>
                                      </p:to>
                                    </p:set>
                                    <p:set>
                                      <p:cBhvr>
                                        <p:cTn id="22" dur="2000" fill="hold"/>
                                        <p:tgtEl>
                                          <p:spTgt spid="19"/>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1"/>
                                        </p:tgtEl>
                                        <p:attrNameLst>
                                          <p:attrName>fillcolor</p:attrName>
                                        </p:attrNameLst>
                                      </p:cBhvr>
                                      <p:to>
                                        <a:srgbClr val="FF0000"/>
                                      </p:to>
                                    </p:animClr>
                                    <p:set>
                                      <p:cBhvr>
                                        <p:cTn id="28" dur="2000" fill="hold"/>
                                        <p:tgtEl>
                                          <p:spTgt spid="21"/>
                                        </p:tgtEl>
                                        <p:attrNameLst>
                                          <p:attrName>fill.type</p:attrName>
                                        </p:attrNameLst>
                                      </p:cBhvr>
                                      <p:to>
                                        <p:strVal val="solid"/>
                                      </p:to>
                                    </p:set>
                                    <p:set>
                                      <p:cBhvr>
                                        <p:cTn id="29" dur="2000" fill="hold"/>
                                        <p:tgtEl>
                                          <p:spTgt spid="21"/>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1"/>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349290"/>
            <a:chOff x="-1515235" y="262619"/>
            <a:chExt cx="12617631" cy="3724164"/>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794713"/>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i="0" dirty="0">
                  <a:solidFill>
                    <a:schemeClr val="tx1"/>
                  </a:solidFill>
                  <a:effectLst/>
                  <a:latin typeface="Myriad Pro Black Cond" panose="020B0806030403020204" pitchFamily="34" charset="0"/>
                </a:rPr>
                <a:t>Câu 4:</a:t>
              </a:r>
              <a:r>
                <a:rPr lang="vi-VN" sz="2600" b="0" i="0" dirty="0">
                  <a:solidFill>
                    <a:schemeClr val="tx1"/>
                  </a:solidFill>
                  <a:effectLst/>
                  <a:latin typeface="Myriad Pro Black Cond" panose="020B0806030403020204" pitchFamily="34" charset="0"/>
                </a:rPr>
                <a:t> Mắc các dây dẫn vào hiệu điện thế không đổi. Trong cùng một thời gian thì nhiệt lượng toả ra trên dây dẫn phụ thuộc như thế nào vào điện trở dây dẫn?</a:t>
              </a:r>
              <a:endParaRPr lang="en-US" sz="26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CA222E-1F3B-483A-ABE8-080613CD44FC}"/>
              </a:ext>
            </a:extLst>
          </p:cNvPr>
          <p:cNvSpPr txBox="1"/>
          <p:nvPr/>
        </p:nvSpPr>
        <p:spPr>
          <a:xfrm>
            <a:off x="1606723" y="2805522"/>
            <a:ext cx="497508" cy="461665"/>
          </a:xfrm>
          <a:prstGeom prst="rect">
            <a:avLst/>
          </a:prstGeom>
          <a:noFill/>
        </p:spPr>
        <p:txBody>
          <a:bodyPr wrap="none" rtlCol="0">
            <a:spAutoFit/>
          </a:bodyPr>
          <a:lstStyle/>
          <a:p>
            <a:r>
              <a:rPr lang="en-US" sz="2400" dirty="0">
                <a:latin typeface="Myriad Pro Black Cond" panose="020B0806030403020204" pitchFamily="34" charset="0"/>
              </a:rPr>
              <a:t>U.I</a:t>
            </a:r>
          </a:p>
        </p:txBody>
      </p:sp>
      <p:cxnSp>
        <p:nvCxnSpPr>
          <p:cNvPr id="4" name="Straight Connector 3">
            <a:extLst>
              <a:ext uri="{FF2B5EF4-FFF2-40B4-BE49-F238E27FC236}">
                <a16:creationId xmlns:a16="http://schemas.microsoft.com/office/drawing/2014/main" id="{6A20874A-D905-45D0-8352-ACD2C7ECC9A7}"/>
              </a:ext>
            </a:extLst>
          </p:cNvPr>
          <p:cNvCxnSpPr/>
          <p:nvPr/>
        </p:nvCxnSpPr>
        <p:spPr>
          <a:xfrm>
            <a:off x="1666029" y="3218142"/>
            <a:ext cx="4283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947F8E-62FA-4E41-8F47-3D5F3BE333B6}"/>
              </a:ext>
            </a:extLst>
          </p:cNvPr>
          <p:cNvSpPr txBox="1"/>
          <p:nvPr/>
        </p:nvSpPr>
        <p:spPr>
          <a:xfrm>
            <a:off x="1721175" y="3122805"/>
            <a:ext cx="288862" cy="461665"/>
          </a:xfrm>
          <a:prstGeom prst="rect">
            <a:avLst/>
          </a:prstGeom>
          <a:noFill/>
        </p:spPr>
        <p:txBody>
          <a:bodyPr wrap="none" rtlCol="0">
            <a:spAutoFit/>
          </a:bodyPr>
          <a:lstStyle/>
          <a:p>
            <a:r>
              <a:rPr lang="en-US" sz="2400" dirty="0">
                <a:latin typeface="Myriad Pro Black Cond" panose="020B0806030403020204" pitchFamily="34" charset="0"/>
              </a:rPr>
              <a:t>t</a:t>
            </a:r>
          </a:p>
        </p:txBody>
      </p:sp>
      <p:sp>
        <p:nvSpPr>
          <p:cNvPr id="16" name="TextBox 15">
            <a:extLst>
              <a:ext uri="{FF2B5EF4-FFF2-40B4-BE49-F238E27FC236}">
                <a16:creationId xmlns:a16="http://schemas.microsoft.com/office/drawing/2014/main" id="{0D64E095-009B-4479-A3CB-E05073836A64}"/>
              </a:ext>
            </a:extLst>
          </p:cNvPr>
          <p:cNvSpPr txBox="1"/>
          <p:nvPr/>
        </p:nvSpPr>
        <p:spPr>
          <a:xfrm>
            <a:off x="1606723" y="5178691"/>
            <a:ext cx="744114" cy="461665"/>
          </a:xfrm>
          <a:prstGeom prst="rect">
            <a:avLst/>
          </a:prstGeom>
          <a:noFill/>
        </p:spPr>
        <p:txBody>
          <a:bodyPr wrap="none" rtlCol="0">
            <a:spAutoFit/>
          </a:bodyPr>
          <a:lstStyle/>
          <a:p>
            <a:r>
              <a:rPr lang="en-US" sz="2400" dirty="0">
                <a:latin typeface="Myriad Pro Black Cond" panose="020B0806030403020204" pitchFamily="34" charset="0"/>
              </a:rPr>
              <a:t>U</a:t>
            </a:r>
            <a:r>
              <a:rPr lang="en-US" sz="2400" baseline="30000" dirty="0">
                <a:latin typeface="Myriad Pro Black Cond" panose="020B0806030403020204" pitchFamily="34" charset="0"/>
              </a:rPr>
              <a:t>2 </a:t>
            </a:r>
            <a:r>
              <a:rPr lang="en-US" sz="2400" dirty="0">
                <a:latin typeface="Myriad Pro Black Cond" panose="020B0806030403020204" pitchFamily="34" charset="0"/>
              </a:rPr>
              <a:t>.t</a:t>
            </a:r>
            <a:r>
              <a:rPr lang="en-US" sz="2400" baseline="30000" dirty="0">
                <a:latin typeface="Myriad Pro Black Cond" panose="020B0806030403020204" pitchFamily="34" charset="0"/>
              </a:rPr>
              <a:t>   </a:t>
            </a:r>
            <a:endParaRPr lang="en-US" sz="2400" dirty="0">
              <a:latin typeface="Myriad Pro Black Cond" panose="020B0806030403020204" pitchFamily="34" charset="0"/>
            </a:endParaRPr>
          </a:p>
        </p:txBody>
      </p:sp>
      <p:cxnSp>
        <p:nvCxnSpPr>
          <p:cNvPr id="17" name="Straight Connector 16">
            <a:extLst>
              <a:ext uri="{FF2B5EF4-FFF2-40B4-BE49-F238E27FC236}">
                <a16:creationId xmlns:a16="http://schemas.microsoft.com/office/drawing/2014/main" id="{E59E0BF1-801D-4C3C-B589-F067B94E6A43}"/>
              </a:ext>
            </a:extLst>
          </p:cNvPr>
          <p:cNvCxnSpPr>
            <a:cxnSpLocks/>
          </p:cNvCxnSpPr>
          <p:nvPr/>
        </p:nvCxnSpPr>
        <p:spPr>
          <a:xfrm>
            <a:off x="1666029" y="5591311"/>
            <a:ext cx="64537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360404B-8E6C-4D35-B396-AE7272186064}"/>
              </a:ext>
            </a:extLst>
          </p:cNvPr>
          <p:cNvSpPr txBox="1"/>
          <p:nvPr/>
        </p:nvSpPr>
        <p:spPr>
          <a:xfrm>
            <a:off x="1840919" y="5495974"/>
            <a:ext cx="336952" cy="461665"/>
          </a:xfrm>
          <a:prstGeom prst="rect">
            <a:avLst/>
          </a:prstGeom>
          <a:noFill/>
        </p:spPr>
        <p:txBody>
          <a:bodyPr wrap="none" rtlCol="0">
            <a:spAutoFit/>
          </a:bodyPr>
          <a:lstStyle/>
          <a:p>
            <a:r>
              <a:rPr lang="en-US" sz="2400" dirty="0">
                <a:latin typeface="Myriad Pro Black Cond" panose="020B0806030403020204" pitchFamily="34" charset="0"/>
              </a:rPr>
              <a:t>R</a:t>
            </a:r>
          </a:p>
        </p:txBody>
      </p:sp>
      <p:sp>
        <p:nvSpPr>
          <p:cNvPr id="19" name="AAA">
            <a:extLst>
              <a:ext uri="{FF2B5EF4-FFF2-40B4-BE49-F238E27FC236}">
                <a16:creationId xmlns:a16="http://schemas.microsoft.com/office/drawing/2014/main" id="{59636774-10F9-4356-9722-B42CF7A1815D}"/>
              </a:ext>
            </a:extLst>
          </p:cNvPr>
          <p:cNvSpPr/>
          <p:nvPr/>
        </p:nvSpPr>
        <p:spPr>
          <a:xfrm>
            <a:off x="664191"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000" dirty="0">
                <a:solidFill>
                  <a:schemeClr val="tx1"/>
                </a:solidFill>
                <a:latin typeface="Myriad Pro Black Cond" panose="020B0806030403020204" pitchFamily="34" charset="0"/>
              </a:rPr>
              <a:t>A. </a:t>
            </a:r>
            <a:r>
              <a:rPr lang="en-US" sz="2000" dirty="0" err="1">
                <a:solidFill>
                  <a:schemeClr val="tx1"/>
                </a:solidFill>
                <a:latin typeface="Myriad Pro Black Cond" panose="020B0806030403020204" pitchFamily="34" charset="0"/>
              </a:rPr>
              <a:t>Tăng</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gấp</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đôi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khi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điện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trở</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của</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dây</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dẫn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giảm</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một</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nửa</a:t>
            </a:r>
            <a:r>
              <a:rPr lang="en-US" sz="2000" dirty="0">
                <a:solidFill>
                  <a:schemeClr val="tx1"/>
                </a:solidFill>
                <a:latin typeface="Myriad Pro Black Cond" panose="020B0806030403020204" pitchFamily="34" charset="0"/>
              </a:rPr>
              <a:t>.</a:t>
            </a:r>
            <a:endParaRPr lang="en-US" sz="2800" dirty="0">
              <a:solidFill>
                <a:schemeClr val="tx1"/>
              </a:solidFill>
              <a:latin typeface="Myriad Pro Black Cond" panose="020B0806030403020204" pitchFamily="34" charset="0"/>
            </a:endParaRPr>
          </a:p>
        </p:txBody>
      </p:sp>
      <p:sp>
        <p:nvSpPr>
          <p:cNvPr id="20" name="CCC">
            <a:extLst>
              <a:ext uri="{FF2B5EF4-FFF2-40B4-BE49-F238E27FC236}">
                <a16:creationId xmlns:a16="http://schemas.microsoft.com/office/drawing/2014/main" id="{D9A359DF-88BB-4E86-8C95-2D30B83EE911}"/>
              </a:ext>
            </a:extLst>
          </p:cNvPr>
          <p:cNvSpPr/>
          <p:nvPr/>
        </p:nvSpPr>
        <p:spPr>
          <a:xfrm>
            <a:off x="664191"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000" dirty="0">
                <a:solidFill>
                  <a:schemeClr val="tx1"/>
                </a:solidFill>
                <a:latin typeface="Myriad Pro Black Cond" panose="020B0806030403020204" pitchFamily="34" charset="0"/>
              </a:rPr>
              <a:t>C. </a:t>
            </a:r>
            <a:r>
              <a:rPr lang="en-US" sz="2000" dirty="0" err="1">
                <a:solidFill>
                  <a:schemeClr val="tx1"/>
                </a:solidFill>
                <a:latin typeface="Myriad Pro Black Cond" panose="020B0806030403020204" pitchFamily="34" charset="0"/>
              </a:rPr>
              <a:t>Tăng</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gấp</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bốn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khi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điện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trở</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của</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dây</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dẫn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giảm</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một</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nửa</a:t>
            </a:r>
            <a:r>
              <a:rPr lang="en-US" sz="2000" dirty="0">
                <a:solidFill>
                  <a:schemeClr val="tx1"/>
                </a:solidFill>
                <a:latin typeface="Myriad Pro Black Cond" panose="020B0806030403020204" pitchFamily="34" charset="0"/>
              </a:rPr>
              <a:t>.</a:t>
            </a:r>
            <a:endParaRPr lang="en-US" sz="2800" dirty="0">
              <a:solidFill>
                <a:schemeClr val="tx1"/>
              </a:solidFill>
              <a:latin typeface="Myriad Pro Black Cond" panose="020B0806030403020204" pitchFamily="34" charset="0"/>
            </a:endParaRPr>
          </a:p>
        </p:txBody>
      </p:sp>
      <p:sp>
        <p:nvSpPr>
          <p:cNvPr id="21" name="DDD">
            <a:extLst>
              <a:ext uri="{FF2B5EF4-FFF2-40B4-BE49-F238E27FC236}">
                <a16:creationId xmlns:a16="http://schemas.microsoft.com/office/drawing/2014/main" id="{AECE9446-559A-4127-8386-7F2422881FF8}"/>
              </a:ext>
            </a:extLst>
          </p:cNvPr>
          <p:cNvSpPr/>
          <p:nvPr/>
        </p:nvSpPr>
        <p:spPr>
          <a:xfrm>
            <a:off x="4904095"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000" dirty="0">
                <a:solidFill>
                  <a:schemeClr val="tx1"/>
                </a:solidFill>
                <a:latin typeface="Myriad Pro Black Cond" panose="020B0806030403020204" pitchFamily="34" charset="0"/>
              </a:rPr>
              <a:t>D. </a:t>
            </a:r>
            <a:r>
              <a:rPr lang="en-US" sz="2000" dirty="0" err="1">
                <a:solidFill>
                  <a:schemeClr val="tx1"/>
                </a:solidFill>
                <a:latin typeface="Myriad Pro Black Cond" panose="020B0806030403020204" pitchFamily="34" charset="0"/>
              </a:rPr>
              <a:t>Giảm</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một</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nửa</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khi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điện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trở</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của</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dây</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dẫn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tăng</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lên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gấp</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bốn</a:t>
            </a:r>
            <a:r>
              <a:rPr lang="en-US" sz="2000" dirty="0">
                <a:solidFill>
                  <a:schemeClr val="tx1"/>
                </a:solidFill>
                <a:latin typeface="Myriad Pro Black Cond" panose="020B0806030403020204" pitchFamily="34" charset="0"/>
              </a:rPr>
              <a:t>.</a:t>
            </a:r>
            <a:endParaRPr lang="en-US" sz="2800" dirty="0">
              <a:solidFill>
                <a:schemeClr val="tx1"/>
              </a:solidFill>
              <a:latin typeface="Myriad Pro Black Cond" panose="020B0806030403020204" pitchFamily="34" charset="0"/>
            </a:endParaRPr>
          </a:p>
        </p:txBody>
      </p:sp>
      <p:sp>
        <p:nvSpPr>
          <p:cNvPr id="22" name="BBB">
            <a:extLst>
              <a:ext uri="{FF2B5EF4-FFF2-40B4-BE49-F238E27FC236}">
                <a16:creationId xmlns:a16="http://schemas.microsoft.com/office/drawing/2014/main" id="{C943D04D-B0A7-4207-90DD-330EE61C2A56}"/>
              </a:ext>
            </a:extLst>
          </p:cNvPr>
          <p:cNvSpPr/>
          <p:nvPr/>
        </p:nvSpPr>
        <p:spPr>
          <a:xfrm>
            <a:off x="4904095"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000" dirty="0">
                <a:solidFill>
                  <a:schemeClr val="tx1"/>
                </a:solidFill>
                <a:latin typeface="Myriad Pro Black Cond" panose="020B0806030403020204" pitchFamily="34" charset="0"/>
              </a:rPr>
              <a:t>B. </a:t>
            </a:r>
            <a:r>
              <a:rPr lang="en-US" sz="2000" dirty="0" err="1">
                <a:solidFill>
                  <a:schemeClr val="tx1"/>
                </a:solidFill>
                <a:latin typeface="Myriad Pro Black Cond" panose="020B0806030403020204" pitchFamily="34" charset="0"/>
              </a:rPr>
              <a:t>Tăng</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gấp</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đôi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khi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điện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trở</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của</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dây</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dẫn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tăng</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lên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gấp</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đôi</a:t>
            </a:r>
            <a:r>
              <a:rPr lang="en-US" sz="2000" dirty="0">
                <a:solidFill>
                  <a:schemeClr val="tx1"/>
                </a:solidFill>
                <a:latin typeface="Myriad Pro Black Cond" panose="020B0806030403020204" pitchFamily="34" charset="0"/>
              </a:rPr>
              <a:t>.</a:t>
            </a:r>
            <a:endParaRPr lang="en-US" sz="2800" dirty="0">
              <a:solidFill>
                <a:schemeClr val="tx1"/>
              </a:solidFill>
              <a:latin typeface="Myriad Pro Black Cond" panose="020B0806030403020204" pitchFamily="34" charset="0"/>
            </a:endParaRPr>
          </a:p>
        </p:txBody>
      </p:sp>
    </p:spTree>
    <p:extLst>
      <p:ext uri="{BB962C8B-B14F-4D97-AF65-F5344CB8AC3E}">
        <p14:creationId xmlns:p14="http://schemas.microsoft.com/office/powerpoint/2010/main" val="245386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
                                        </p:tgtEl>
                                        <p:attrNameLst>
                                          <p:attrName>fillcolor</p:attrName>
                                        </p:attrNameLst>
                                      </p:cBhvr>
                                      <p:to>
                                        <a:srgbClr val="FF0000"/>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1"/>
                                        </p:tgtEl>
                                        <p:attrNameLst>
                                          <p:attrName>fillcolor</p:attrName>
                                        </p:attrNameLst>
                                      </p:cBhvr>
                                      <p:to>
                                        <a:srgbClr val="FF0000"/>
                                      </p:to>
                                    </p:animClr>
                                    <p:set>
                                      <p:cBhvr>
                                        <p:cTn id="14" dur="2000" fill="hold"/>
                                        <p:tgtEl>
                                          <p:spTgt spid="21"/>
                                        </p:tgtEl>
                                        <p:attrNameLst>
                                          <p:attrName>fill.type</p:attrName>
                                        </p:attrNameLst>
                                      </p:cBhvr>
                                      <p:to>
                                        <p:strVal val="solid"/>
                                      </p:to>
                                    </p:set>
                                    <p:set>
                                      <p:cBhvr>
                                        <p:cTn id="15" dur="2000" fill="hold"/>
                                        <p:tgtEl>
                                          <p:spTgt spid="21"/>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2"/>
                                        </p:tgtEl>
                                        <p:attrNameLst>
                                          <p:attrName>fillcolor</p:attrName>
                                        </p:attrNameLst>
                                      </p:cBhvr>
                                      <p:to>
                                        <a:srgbClr val="92D050"/>
                                      </p:to>
                                    </p:animClr>
                                    <p:set>
                                      <p:cBhvr>
                                        <p:cTn id="21" dur="2000" fill="hold"/>
                                        <p:tgtEl>
                                          <p:spTgt spid="22"/>
                                        </p:tgtEl>
                                        <p:attrNameLst>
                                          <p:attrName>fill.type</p:attrName>
                                        </p:attrNameLst>
                                      </p:cBhvr>
                                      <p:to>
                                        <p:strVal val="solid"/>
                                      </p:to>
                                    </p:set>
                                    <p:set>
                                      <p:cBhvr>
                                        <p:cTn id="22" dur="2000" fill="hold"/>
                                        <p:tgtEl>
                                          <p:spTgt spid="22"/>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9"/>
                                        </p:tgtEl>
                                        <p:attrNameLst>
                                          <p:attrName>fillcolor</p:attrName>
                                        </p:attrNameLst>
                                      </p:cBhvr>
                                      <p:to>
                                        <a:srgbClr val="FF0000"/>
                                      </p:to>
                                    </p:animClr>
                                    <p:set>
                                      <p:cBhvr>
                                        <p:cTn id="28" dur="2000" fill="hold"/>
                                        <p:tgtEl>
                                          <p:spTgt spid="19"/>
                                        </p:tgtEl>
                                        <p:attrNameLst>
                                          <p:attrName>fill.type</p:attrName>
                                        </p:attrNameLst>
                                      </p:cBhvr>
                                      <p:to>
                                        <p:strVal val="solid"/>
                                      </p:to>
                                    </p:set>
                                    <p:set>
                                      <p:cBhvr>
                                        <p:cTn id="29" dur="2000" fill="hold"/>
                                        <p:tgtEl>
                                          <p:spTgt spid="1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9"/>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600319"/>
            <a:chOff x="-1515235" y="262619"/>
            <a:chExt cx="12617631" cy="3463246"/>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463246"/>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i="0" dirty="0">
                  <a:solidFill>
                    <a:schemeClr val="tx1"/>
                  </a:solidFill>
                  <a:effectLst/>
                  <a:latin typeface="Myriad Pro Black Cond" panose="020B0806030403020204" pitchFamily="34" charset="0"/>
                </a:rPr>
                <a:t>Câu 5:</a:t>
              </a:r>
              <a:r>
                <a:rPr lang="vi-VN" sz="2200" b="0" i="0" dirty="0">
                  <a:solidFill>
                    <a:schemeClr val="tx1"/>
                  </a:solidFill>
                  <a:effectLst/>
                  <a:latin typeface="Myriad Pro Black Cond" panose="020B0806030403020204" pitchFamily="34" charset="0"/>
                </a:rPr>
                <a:t> Thời gian đun sôi 1,5 lít nước của một ấm điện là 10 phút. Hiệu điện thế giữa hai đầu dây nung của ấm là 220V. Tính điện trở của dây nung này, biết rằng nếu kể cả nhiệt lượng hao phí để đun sôi 1 lít nước thì cần nhiệt lượng là 420000J.</a:t>
              </a:r>
              <a:endParaRPr lang="en-US" sz="22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19" name="AAA">
            <a:extLst>
              <a:ext uri="{FF2B5EF4-FFF2-40B4-BE49-F238E27FC236}">
                <a16:creationId xmlns:a16="http://schemas.microsoft.com/office/drawing/2014/main" id="{59636774-10F9-4356-9722-B42CF7A1815D}"/>
              </a:ext>
            </a:extLst>
          </p:cNvPr>
          <p:cNvSpPr/>
          <p:nvPr/>
        </p:nvSpPr>
        <p:spPr>
          <a:xfrm>
            <a:off x="664191" y="2435276"/>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A. 28</a:t>
            </a:r>
            <a:r>
              <a:rPr lang="el-GR" sz="2200" dirty="0">
                <a:solidFill>
                  <a:schemeClr val="tx1"/>
                </a:solidFill>
                <a:latin typeface="Myriad Pro Black Cond" panose="020B0806030403020204" pitchFamily="34" charset="0"/>
                <a:sym typeface="Symbol" panose="05050102010706020507" pitchFamily="18" charset="2"/>
              </a:rPr>
              <a:t>Ω</a:t>
            </a:r>
            <a:endParaRPr lang="en-US" sz="2200" dirty="0">
              <a:solidFill>
                <a:schemeClr val="tx1"/>
              </a:solidFill>
              <a:latin typeface="Myriad Pro Black Cond" panose="020B0806030403020204" pitchFamily="34" charset="0"/>
            </a:endParaRPr>
          </a:p>
        </p:txBody>
      </p:sp>
      <p:sp>
        <p:nvSpPr>
          <p:cNvPr id="20" name="CCC">
            <a:extLst>
              <a:ext uri="{FF2B5EF4-FFF2-40B4-BE49-F238E27FC236}">
                <a16:creationId xmlns:a16="http://schemas.microsoft.com/office/drawing/2014/main" id="{D9A359DF-88BB-4E86-8C95-2D30B83EE911}"/>
              </a:ext>
            </a:extLst>
          </p:cNvPr>
          <p:cNvSpPr/>
          <p:nvPr/>
        </p:nvSpPr>
        <p:spPr>
          <a:xfrm>
            <a:off x="664191" y="4606758"/>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C. 46,1</a:t>
            </a:r>
            <a:r>
              <a:rPr lang="el-GR" sz="2200" dirty="0">
                <a:solidFill>
                  <a:schemeClr val="tx1"/>
                </a:solidFill>
                <a:latin typeface="Myriad Pro Black Cond" panose="020B0806030403020204" pitchFamily="34" charset="0"/>
              </a:rPr>
              <a:t>Ω</a:t>
            </a:r>
            <a:endParaRPr lang="en-US" sz="2200" dirty="0">
              <a:solidFill>
                <a:schemeClr val="tx1"/>
              </a:solidFill>
              <a:latin typeface="Myriad Pro Black Cond" panose="020B0806030403020204" pitchFamily="34" charset="0"/>
            </a:endParaRPr>
          </a:p>
        </p:txBody>
      </p:sp>
      <p:sp>
        <p:nvSpPr>
          <p:cNvPr id="21" name="DDD">
            <a:extLst>
              <a:ext uri="{FF2B5EF4-FFF2-40B4-BE49-F238E27FC236}">
                <a16:creationId xmlns:a16="http://schemas.microsoft.com/office/drawing/2014/main" id="{AECE9446-559A-4127-8386-7F2422881FF8}"/>
              </a:ext>
            </a:extLst>
          </p:cNvPr>
          <p:cNvSpPr/>
          <p:nvPr/>
        </p:nvSpPr>
        <p:spPr>
          <a:xfrm>
            <a:off x="664191" y="5692499"/>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D. 23</a:t>
            </a:r>
            <a:r>
              <a:rPr lang="el-GR" sz="2200" dirty="0">
                <a:solidFill>
                  <a:schemeClr val="tx1"/>
                </a:solidFill>
                <a:latin typeface="Myriad Pro Black Cond" panose="020B0806030403020204" pitchFamily="34" charset="0"/>
              </a:rPr>
              <a:t>Ω</a:t>
            </a:r>
            <a:endParaRPr lang="en-US" sz="2200" dirty="0">
              <a:solidFill>
                <a:schemeClr val="tx1"/>
              </a:solidFill>
              <a:latin typeface="Myriad Pro Black Cond" panose="020B0806030403020204" pitchFamily="34" charset="0"/>
            </a:endParaRPr>
          </a:p>
        </p:txBody>
      </p:sp>
      <p:sp>
        <p:nvSpPr>
          <p:cNvPr id="22" name="BBB">
            <a:extLst>
              <a:ext uri="{FF2B5EF4-FFF2-40B4-BE49-F238E27FC236}">
                <a16:creationId xmlns:a16="http://schemas.microsoft.com/office/drawing/2014/main" id="{C943D04D-B0A7-4207-90DD-330EE61C2A56}"/>
              </a:ext>
            </a:extLst>
          </p:cNvPr>
          <p:cNvSpPr/>
          <p:nvPr/>
        </p:nvSpPr>
        <p:spPr>
          <a:xfrm>
            <a:off x="664191" y="3521017"/>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sym typeface="Symbol" panose="05050102010706020507" pitchFamily="18" charset="2"/>
              </a:rPr>
              <a:t>B. 45</a:t>
            </a:r>
            <a:r>
              <a:rPr lang="el-GR" sz="2200" dirty="0">
                <a:solidFill>
                  <a:schemeClr val="tx1"/>
                </a:solidFill>
                <a:latin typeface="Myriad Pro Black Cond" panose="020B0806030403020204" pitchFamily="34" charset="0"/>
                <a:sym typeface="Symbol" panose="05050102010706020507" pitchFamily="18" charset="2"/>
              </a:rPr>
              <a:t>Ω</a:t>
            </a:r>
            <a:endParaRPr lang="en-US" sz="2200" dirty="0">
              <a:solidFill>
                <a:schemeClr val="tx1"/>
              </a:solidFill>
              <a:latin typeface="Myriad Pro Black Cond" panose="020B0806030403020204" pitchFamily="34" charset="0"/>
            </a:endParaRPr>
          </a:p>
        </p:txBody>
      </p:sp>
      <p:sp>
        <p:nvSpPr>
          <p:cNvPr id="3" name="hien loi giai">
            <a:extLst>
              <a:ext uri="{FF2B5EF4-FFF2-40B4-BE49-F238E27FC236}">
                <a16:creationId xmlns:a16="http://schemas.microsoft.com/office/drawing/2014/main" id="{D7E9C11C-5941-48C4-96AE-926D92D5F0AD}"/>
              </a:ext>
            </a:extLst>
          </p:cNvPr>
          <p:cNvSpPr/>
          <p:nvPr/>
        </p:nvSpPr>
        <p:spPr>
          <a:xfrm>
            <a:off x="2679312" y="2435276"/>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grpSp>
        <p:nvGrpSpPr>
          <p:cNvPr id="11" name="Group 10">
            <a:extLst>
              <a:ext uri="{FF2B5EF4-FFF2-40B4-BE49-F238E27FC236}">
                <a16:creationId xmlns:a16="http://schemas.microsoft.com/office/drawing/2014/main" id="{C1064E90-E5E8-4543-A2AF-E1AC06699575}"/>
              </a:ext>
            </a:extLst>
          </p:cNvPr>
          <p:cNvGrpSpPr/>
          <p:nvPr/>
        </p:nvGrpSpPr>
        <p:grpSpPr>
          <a:xfrm>
            <a:off x="2679312" y="3168530"/>
            <a:ext cx="5439845" cy="2862322"/>
            <a:chOff x="2679312" y="3168530"/>
            <a:chExt cx="5439845" cy="2862322"/>
          </a:xfrm>
        </p:grpSpPr>
        <p:sp>
          <p:nvSpPr>
            <p:cNvPr id="8" name="TextBox 7">
              <a:extLst>
                <a:ext uri="{FF2B5EF4-FFF2-40B4-BE49-F238E27FC236}">
                  <a16:creationId xmlns:a16="http://schemas.microsoft.com/office/drawing/2014/main" id="{62969751-8AB3-4890-B309-44E57B50472B}"/>
                </a:ext>
              </a:extLst>
            </p:cNvPr>
            <p:cNvSpPr txBox="1"/>
            <p:nvPr/>
          </p:nvSpPr>
          <p:spPr>
            <a:xfrm>
              <a:off x="2679312" y="3168530"/>
              <a:ext cx="5069016" cy="2862322"/>
            </a:xfrm>
            <a:prstGeom prst="rect">
              <a:avLst/>
            </a:prstGeom>
            <a:noFill/>
          </p:spPr>
          <p:txBody>
            <a:bodyPr wrap="none" rtlCol="0">
              <a:spAutoFit/>
            </a:bodyPr>
            <a:lstStyle/>
            <a:p>
              <a:r>
                <a:rPr lang="en-US" sz="2000" dirty="0" err="1">
                  <a:latin typeface="Myriad Pro Black Cond" panose="020B0806030403020204" pitchFamily="34" charset="0"/>
                </a:rPr>
                <a:t>Nhiệt</a:t>
              </a:r>
              <a:r>
                <a:rPr lang="en-US" sz="2000" dirty="0">
                  <a:latin typeface="Myriad Pro Black Cond" panose="020B0806030403020204" pitchFamily="34" charset="0"/>
                </a:rPr>
                <a:t> </a:t>
              </a:r>
              <a:r>
                <a:rPr lang="en-US" sz="2000" dirty="0" err="1">
                  <a:latin typeface="Myriad Pro Black Cond" panose="020B0806030403020204" pitchFamily="34" charset="0"/>
                </a:rPr>
                <a:t>lượng</a:t>
              </a:r>
              <a:r>
                <a:rPr lang="en-US" sz="2000" dirty="0">
                  <a:latin typeface="Myriad Pro Black Cond" panose="020B0806030403020204" pitchFamily="34" charset="0"/>
                </a:rPr>
                <a:t> </a:t>
              </a:r>
              <a:r>
                <a:rPr lang="en-US" sz="2000" dirty="0" err="1">
                  <a:latin typeface="Myriad Pro Black Cond" panose="020B0806030403020204" pitchFamily="34" charset="0"/>
                </a:rPr>
                <a:t>cần</a:t>
              </a:r>
              <a:r>
                <a:rPr lang="en-US" sz="2000" dirty="0">
                  <a:latin typeface="Myriad Pro Black Cond" panose="020B0806030403020204" pitchFamily="34" charset="0"/>
                </a:rPr>
                <a:t> </a:t>
              </a:r>
              <a:r>
                <a:rPr lang="en-US" sz="2000" dirty="0" err="1">
                  <a:latin typeface="Myriad Pro Black Cond" panose="020B0806030403020204" pitchFamily="34" charset="0"/>
                </a:rPr>
                <a:t>cung</a:t>
              </a:r>
              <a:r>
                <a:rPr lang="en-US" sz="2000" dirty="0">
                  <a:latin typeface="Myriad Pro Black Cond" panose="020B0806030403020204" pitchFamily="34" charset="0"/>
                </a:rPr>
                <a:t> </a:t>
              </a:r>
              <a:r>
                <a:rPr lang="en-US" sz="2000" dirty="0" err="1">
                  <a:latin typeface="Myriad Pro Black Cond" panose="020B0806030403020204" pitchFamily="34" charset="0"/>
                </a:rPr>
                <a:t>cấp</a:t>
              </a:r>
              <a:r>
                <a:rPr lang="en-US" sz="2000" dirty="0">
                  <a:latin typeface="Myriad Pro Black Cond" panose="020B0806030403020204" pitchFamily="34" charset="0"/>
                </a:rPr>
                <a:t> </a:t>
              </a:r>
              <a:r>
                <a:rPr lang="en-US" sz="2000" dirty="0" err="1">
                  <a:latin typeface="Myriad Pro Black Cond" panose="020B0806030403020204" pitchFamily="34" charset="0"/>
                </a:rPr>
                <a:t>để</a:t>
              </a:r>
              <a:r>
                <a:rPr lang="en-US" sz="2000" dirty="0">
                  <a:latin typeface="Myriad Pro Black Cond" panose="020B0806030403020204" pitchFamily="34" charset="0"/>
                </a:rPr>
                <a:t> </a:t>
              </a:r>
              <a:r>
                <a:rPr lang="en-US" sz="2000" dirty="0" err="1">
                  <a:latin typeface="Myriad Pro Black Cond" panose="020B0806030403020204" pitchFamily="34" charset="0"/>
                </a:rPr>
                <a:t>đun</a:t>
              </a:r>
              <a:r>
                <a:rPr lang="en-US" sz="2000" dirty="0">
                  <a:latin typeface="Myriad Pro Black Cond" panose="020B0806030403020204" pitchFamily="34" charset="0"/>
                </a:rPr>
                <a:t> </a:t>
              </a:r>
              <a:r>
                <a:rPr lang="en-US" sz="2000" dirty="0" err="1">
                  <a:latin typeface="Myriad Pro Black Cond" panose="020B0806030403020204" pitchFamily="34" charset="0"/>
                </a:rPr>
                <a:t>sôi</a:t>
              </a:r>
              <a:r>
                <a:rPr lang="en-US" sz="2000" dirty="0">
                  <a:latin typeface="Myriad Pro Black Cond" panose="020B0806030403020204" pitchFamily="34" charset="0"/>
                </a:rPr>
                <a:t> 1,5 </a:t>
              </a:r>
              <a:r>
                <a:rPr lang="en-US" sz="2000" dirty="0" err="1">
                  <a:latin typeface="Myriad Pro Black Cond" panose="020B0806030403020204" pitchFamily="34" charset="0"/>
                </a:rPr>
                <a:t>lít</a:t>
              </a:r>
              <a:r>
                <a:rPr lang="en-US" sz="2000" dirty="0">
                  <a:latin typeface="Myriad Pro Black Cond" panose="020B0806030403020204" pitchFamily="34" charset="0"/>
                </a:rPr>
                <a:t> </a:t>
              </a:r>
              <a:r>
                <a:rPr lang="en-US" sz="2000" dirty="0" err="1">
                  <a:latin typeface="Myriad Pro Black Cond" panose="020B0806030403020204" pitchFamily="34" charset="0"/>
                </a:rPr>
                <a:t>nước</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a:t>
              </a:r>
            </a:p>
            <a:p>
              <a:r>
                <a:rPr lang="en-US" sz="2000" dirty="0">
                  <a:latin typeface="Myriad Pro Black Cond" panose="020B0806030403020204" pitchFamily="34" charset="0"/>
                </a:rPr>
                <a:t>Q = 420000.1,5 = 630000(J)</a:t>
              </a:r>
            </a:p>
            <a:p>
              <a:r>
                <a:rPr lang="en-US" sz="2000" dirty="0">
                  <a:latin typeface="Myriad Pro Black Cond" panose="020B0806030403020204" pitchFamily="34" charset="0"/>
                </a:rPr>
                <a:t>Theo </a:t>
              </a:r>
              <a:r>
                <a:rPr lang="en-US" sz="2000" dirty="0" err="1">
                  <a:latin typeface="Myriad Pro Black Cond" panose="020B0806030403020204" pitchFamily="34" charset="0"/>
                </a:rPr>
                <a:t>công</a:t>
              </a:r>
              <a:r>
                <a:rPr lang="en-US" sz="2000" dirty="0">
                  <a:latin typeface="Myriad Pro Black Cond" panose="020B0806030403020204" pitchFamily="34" charset="0"/>
                </a:rPr>
                <a:t> </a:t>
              </a:r>
              <a:r>
                <a:rPr lang="en-US" sz="2000" dirty="0" err="1">
                  <a:latin typeface="Myriad Pro Black Cond" panose="020B0806030403020204" pitchFamily="34" charset="0"/>
                </a:rPr>
                <a:t>thức</a:t>
              </a:r>
              <a:r>
                <a:rPr lang="en-US" sz="2000" dirty="0">
                  <a:latin typeface="Myriad Pro Black Cond" panose="020B0806030403020204" pitchFamily="34" charset="0"/>
                </a:rPr>
                <a:t> </a:t>
              </a:r>
              <a:r>
                <a:rPr lang="en-US" sz="2000" dirty="0" err="1">
                  <a:latin typeface="Myriad Pro Black Cond" panose="020B0806030403020204" pitchFamily="34" charset="0"/>
                </a:rPr>
                <a:t>tính</a:t>
              </a:r>
              <a:r>
                <a:rPr lang="en-US" sz="2000" dirty="0">
                  <a:latin typeface="Myriad Pro Black Cond" panose="020B0806030403020204" pitchFamily="34" charset="0"/>
                </a:rPr>
                <a:t> </a:t>
              </a:r>
              <a:r>
                <a:rPr lang="en-US" sz="2000" dirty="0" err="1">
                  <a:latin typeface="Myriad Pro Black Cond" panose="020B0806030403020204" pitchFamily="34" charset="0"/>
                </a:rPr>
                <a:t>nhiệt</a:t>
              </a:r>
              <a:r>
                <a:rPr lang="en-US" sz="2000" dirty="0">
                  <a:latin typeface="Myriad Pro Black Cond" panose="020B0806030403020204" pitchFamily="34" charset="0"/>
                </a:rPr>
                <a:t> </a:t>
              </a:r>
              <a:r>
                <a:rPr lang="en-US" sz="2000" dirty="0" err="1">
                  <a:latin typeface="Myriad Pro Black Cond" panose="020B0806030403020204" pitchFamily="34" charset="0"/>
                </a:rPr>
                <a:t>lượng</a:t>
              </a:r>
              <a:r>
                <a:rPr lang="en-US" sz="2000" dirty="0">
                  <a:latin typeface="Myriad Pro Black Cond" panose="020B0806030403020204" pitchFamily="34" charset="0"/>
                </a:rPr>
                <a:t> </a:t>
              </a:r>
              <a:r>
                <a:rPr lang="en-US" sz="2000" dirty="0" err="1">
                  <a:latin typeface="Myriad Pro Black Cond" panose="020B0806030403020204" pitchFamily="34" charset="0"/>
                </a:rPr>
                <a:t>tỏa</a:t>
              </a:r>
              <a:r>
                <a:rPr lang="en-US" sz="2000" dirty="0">
                  <a:latin typeface="Myriad Pro Black Cond" panose="020B0806030403020204" pitchFamily="34" charset="0"/>
                </a:rPr>
                <a:t> ra </a:t>
              </a:r>
              <a:r>
                <a:rPr lang="en-US" sz="2000" dirty="0" err="1">
                  <a:latin typeface="Myriad Pro Black Cond" panose="020B0806030403020204" pitchFamily="34" charset="0"/>
                </a:rPr>
                <a:t>của</a:t>
              </a:r>
              <a:r>
                <a:rPr lang="en-US" sz="2000" dirty="0">
                  <a:latin typeface="Myriad Pro Black Cond" panose="020B0806030403020204" pitchFamily="34" charset="0"/>
                </a:rPr>
                <a:t> </a:t>
              </a:r>
              <a:r>
                <a:rPr lang="en-US" sz="2000" dirty="0" err="1">
                  <a:latin typeface="Myriad Pro Black Cond" panose="020B0806030403020204" pitchFamily="34" charset="0"/>
                </a:rPr>
                <a:t>ấm</a:t>
              </a:r>
              <a:r>
                <a:rPr lang="en-US" sz="2000" dirty="0">
                  <a:latin typeface="Myriad Pro Black Cond" panose="020B0806030403020204" pitchFamily="34" charset="0"/>
                </a:rPr>
                <a:t>, ta </a:t>
              </a:r>
              <a:r>
                <a:rPr lang="en-US" sz="2000" dirty="0" err="1">
                  <a:latin typeface="Myriad Pro Black Cond" panose="020B0806030403020204" pitchFamily="34" charset="0"/>
                </a:rPr>
                <a:t>có</a:t>
              </a:r>
              <a:r>
                <a:rPr lang="en-US" sz="2000" dirty="0">
                  <a:latin typeface="Myriad Pro Black Cond" panose="020B0806030403020204" pitchFamily="34" charset="0"/>
                </a:rPr>
                <a:t>:</a:t>
              </a:r>
            </a:p>
            <a:p>
              <a:endParaRPr lang="en-US" sz="2000" dirty="0">
                <a:latin typeface="Myriad Pro Black Cond" panose="020B0806030403020204" pitchFamily="34" charset="0"/>
              </a:endParaRPr>
            </a:p>
            <a:p>
              <a:endParaRPr lang="en-US" sz="2000" dirty="0">
                <a:latin typeface="Myriad Pro Black Cond" panose="020B0806030403020204" pitchFamily="34" charset="0"/>
              </a:endParaRPr>
            </a:p>
            <a:p>
              <a:endParaRPr lang="en-US" sz="2000" dirty="0">
                <a:latin typeface="Myriad Pro Black Cond" panose="020B0806030403020204" pitchFamily="34" charset="0"/>
              </a:endParaRPr>
            </a:p>
            <a:p>
              <a:endParaRPr lang="en-US" sz="2000" dirty="0">
                <a:latin typeface="Myriad Pro Black Cond" panose="020B0806030403020204" pitchFamily="34" charset="0"/>
              </a:endParaRPr>
            </a:p>
            <a:p>
              <a:endParaRPr lang="en-US" sz="2000" dirty="0">
                <a:latin typeface="Myriad Pro Black Cond" panose="020B0806030403020204" pitchFamily="34" charset="0"/>
              </a:endParaRPr>
            </a:p>
            <a:p>
              <a:r>
                <a:rPr lang="en-US" sz="2000" dirty="0">
                  <a:latin typeface="Myriad Pro Black Cond" panose="020B0806030403020204" pitchFamily="34" charset="0"/>
                </a:rPr>
                <a:t>=&gt; </a:t>
              </a:r>
              <a:r>
                <a:rPr lang="en-US" sz="2000" dirty="0" err="1">
                  <a:latin typeface="Myriad Pro Black Cond" panose="020B0806030403020204" pitchFamily="34" charset="0"/>
                </a:rPr>
                <a:t>Đáp</a:t>
              </a:r>
              <a:r>
                <a:rPr lang="en-US" sz="2000" dirty="0">
                  <a:latin typeface="Myriad Pro Black Cond" panose="020B0806030403020204" pitchFamily="34" charset="0"/>
                </a:rPr>
                <a:t> </a:t>
              </a:r>
              <a:r>
                <a:rPr lang="en-US" sz="2000" dirty="0" err="1">
                  <a:latin typeface="Myriad Pro Black Cond" panose="020B0806030403020204" pitchFamily="34" charset="0"/>
                </a:rPr>
                <a:t>án</a:t>
              </a:r>
              <a:r>
                <a:rPr lang="en-US" sz="2000" dirty="0">
                  <a:latin typeface="Myriad Pro Black Cond" panose="020B0806030403020204" pitchFamily="34" charset="0"/>
                </a:rPr>
                <a:t> </a:t>
              </a:r>
              <a:r>
                <a:rPr lang="en-US" sz="2000" b="1" dirty="0">
                  <a:latin typeface="Myriad Pro Black Cond" panose="020B0806030403020204" pitchFamily="34" charset="0"/>
                </a:rPr>
                <a:t>C</a:t>
              </a:r>
              <a:endParaRPr lang="en-US" sz="2000" dirty="0">
                <a:latin typeface="Myriad Pro Black Cond" panose="020B0806030403020204" pitchFamily="34" charset="0"/>
              </a:endParaRPr>
            </a:p>
          </p:txBody>
        </p:sp>
        <p:sp>
          <p:nvSpPr>
            <p:cNvPr id="23" name="TextBox 22">
              <a:extLst>
                <a:ext uri="{FF2B5EF4-FFF2-40B4-BE49-F238E27FC236}">
                  <a16:creationId xmlns:a16="http://schemas.microsoft.com/office/drawing/2014/main" id="{49A2F961-18AA-4B36-8BD1-B0BA26E8EFF0}"/>
                </a:ext>
              </a:extLst>
            </p:cNvPr>
            <p:cNvSpPr txBox="1"/>
            <p:nvPr/>
          </p:nvSpPr>
          <p:spPr>
            <a:xfrm>
              <a:off x="3561155" y="4271207"/>
              <a:ext cx="1841979" cy="430887"/>
            </a:xfrm>
            <a:prstGeom prst="rect">
              <a:avLst/>
            </a:prstGeom>
            <a:noFill/>
          </p:spPr>
          <p:txBody>
            <a:bodyPr wrap="none" rtlCol="0">
              <a:spAutoFit/>
            </a:bodyPr>
            <a:lstStyle/>
            <a:p>
              <a:r>
                <a:rPr lang="en-US" sz="2200" dirty="0">
                  <a:latin typeface="Myriad Pro Black Cond" panose="020B0806030403020204" pitchFamily="34" charset="0"/>
                </a:rPr>
                <a:t>Q = I</a:t>
              </a:r>
              <a:r>
                <a:rPr lang="en-US" sz="2200" baseline="30000" dirty="0">
                  <a:latin typeface="Myriad Pro Black Cond" panose="020B0806030403020204" pitchFamily="34" charset="0"/>
                </a:rPr>
                <a:t>2</a:t>
              </a:r>
              <a:r>
                <a:rPr lang="en-US" sz="2200" dirty="0">
                  <a:latin typeface="Myriad Pro Black Cond" panose="020B0806030403020204" pitchFamily="34" charset="0"/>
                </a:rPr>
                <a:t>Rt hay Q = </a:t>
              </a:r>
            </a:p>
          </p:txBody>
        </p:sp>
        <p:sp>
          <p:nvSpPr>
            <p:cNvPr id="24" name="TextBox 23">
              <a:extLst>
                <a:ext uri="{FF2B5EF4-FFF2-40B4-BE49-F238E27FC236}">
                  <a16:creationId xmlns:a16="http://schemas.microsoft.com/office/drawing/2014/main" id="{D95166C4-6F63-4744-A134-607FCDE7F5CB}"/>
                </a:ext>
              </a:extLst>
            </p:cNvPr>
            <p:cNvSpPr txBox="1"/>
            <p:nvPr/>
          </p:nvSpPr>
          <p:spPr>
            <a:xfrm>
              <a:off x="5555102" y="4074031"/>
              <a:ext cx="700833" cy="430887"/>
            </a:xfrm>
            <a:prstGeom prst="rect">
              <a:avLst/>
            </a:prstGeom>
            <a:noFill/>
          </p:spPr>
          <p:txBody>
            <a:bodyPr wrap="non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r>
                <a:rPr lang="en-US" sz="2200" dirty="0">
                  <a:latin typeface="Myriad Pro Black Cond" panose="020B0806030403020204" pitchFamily="34" charset="0"/>
                </a:rPr>
                <a:t>.t</a:t>
              </a:r>
              <a:r>
                <a:rPr lang="en-US" sz="2200" baseline="30000" dirty="0">
                  <a:latin typeface="Myriad Pro Black Cond" panose="020B0806030403020204" pitchFamily="34" charset="0"/>
                </a:rPr>
                <a:t>   </a:t>
              </a:r>
              <a:endParaRPr lang="en-US" sz="2200" dirty="0">
                <a:latin typeface="Myriad Pro Black Cond" panose="020B0806030403020204" pitchFamily="34" charset="0"/>
              </a:endParaRPr>
            </a:p>
          </p:txBody>
        </p:sp>
        <p:cxnSp>
          <p:nvCxnSpPr>
            <p:cNvPr id="25" name="Straight Connector 24">
              <a:extLst>
                <a:ext uri="{FF2B5EF4-FFF2-40B4-BE49-F238E27FC236}">
                  <a16:creationId xmlns:a16="http://schemas.microsoft.com/office/drawing/2014/main" id="{5A3A8748-6797-4196-9EAE-AD4A4ED0B3CE}"/>
                </a:ext>
              </a:extLst>
            </p:cNvPr>
            <p:cNvCxnSpPr>
              <a:cxnSpLocks/>
            </p:cNvCxnSpPr>
            <p:nvPr/>
          </p:nvCxnSpPr>
          <p:spPr>
            <a:xfrm>
              <a:off x="5614408" y="4486651"/>
              <a:ext cx="64537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8674513-3DF1-43D9-8CDB-C6C12A93FA75}"/>
                </a:ext>
              </a:extLst>
            </p:cNvPr>
            <p:cNvSpPr txBox="1"/>
            <p:nvPr/>
          </p:nvSpPr>
          <p:spPr>
            <a:xfrm>
              <a:off x="5789298" y="4391314"/>
              <a:ext cx="324128" cy="430887"/>
            </a:xfrm>
            <a:prstGeom prst="rect">
              <a:avLst/>
            </a:prstGeom>
            <a:noFill/>
          </p:spPr>
          <p:txBody>
            <a:bodyPr wrap="none" rtlCol="0">
              <a:spAutoFit/>
            </a:bodyPr>
            <a:lstStyle/>
            <a:p>
              <a:r>
                <a:rPr lang="en-US" sz="2200" dirty="0">
                  <a:latin typeface="Myriad Pro Black Cond" panose="020B0806030403020204" pitchFamily="34" charset="0"/>
                </a:rPr>
                <a:t>R</a:t>
              </a:r>
            </a:p>
          </p:txBody>
        </p:sp>
        <p:sp>
          <p:nvSpPr>
            <p:cNvPr id="27" name="TextBox 26">
              <a:extLst>
                <a:ext uri="{FF2B5EF4-FFF2-40B4-BE49-F238E27FC236}">
                  <a16:creationId xmlns:a16="http://schemas.microsoft.com/office/drawing/2014/main" id="{9F00BA7B-1A0F-4A0D-BF3D-91F642D6D81C}"/>
                </a:ext>
              </a:extLst>
            </p:cNvPr>
            <p:cNvSpPr txBox="1"/>
            <p:nvPr/>
          </p:nvSpPr>
          <p:spPr>
            <a:xfrm>
              <a:off x="3574079" y="4906407"/>
              <a:ext cx="978153" cy="430887"/>
            </a:xfrm>
            <a:prstGeom prst="rect">
              <a:avLst/>
            </a:prstGeom>
            <a:noFill/>
          </p:spPr>
          <p:txBody>
            <a:bodyPr wrap="none" rtlCol="0">
              <a:spAutoFit/>
            </a:bodyPr>
            <a:lstStyle/>
            <a:p>
              <a:r>
                <a:rPr lang="en-US" sz="2200" dirty="0">
                  <a:latin typeface="Myriad Pro Black Cond" panose="020B0806030403020204" pitchFamily="34" charset="0"/>
                </a:rPr>
                <a:t>=&gt; R = </a:t>
              </a:r>
            </a:p>
          </p:txBody>
        </p:sp>
        <p:sp>
          <p:nvSpPr>
            <p:cNvPr id="28" name="TextBox 27">
              <a:extLst>
                <a:ext uri="{FF2B5EF4-FFF2-40B4-BE49-F238E27FC236}">
                  <a16:creationId xmlns:a16="http://schemas.microsoft.com/office/drawing/2014/main" id="{4604D251-0820-4B71-977D-432B6811585C}"/>
                </a:ext>
              </a:extLst>
            </p:cNvPr>
            <p:cNvSpPr txBox="1"/>
            <p:nvPr/>
          </p:nvSpPr>
          <p:spPr>
            <a:xfrm>
              <a:off x="4458804" y="4709231"/>
              <a:ext cx="700833" cy="430887"/>
            </a:xfrm>
            <a:prstGeom prst="rect">
              <a:avLst/>
            </a:prstGeom>
            <a:noFill/>
          </p:spPr>
          <p:txBody>
            <a:bodyPr wrap="non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r>
                <a:rPr lang="en-US" sz="2200" dirty="0">
                  <a:latin typeface="Myriad Pro Black Cond" panose="020B0806030403020204" pitchFamily="34" charset="0"/>
                </a:rPr>
                <a:t>.t</a:t>
              </a:r>
              <a:r>
                <a:rPr lang="en-US" sz="2200" baseline="30000" dirty="0">
                  <a:latin typeface="Myriad Pro Black Cond" panose="020B0806030403020204" pitchFamily="34" charset="0"/>
                </a:rPr>
                <a:t>   </a:t>
              </a:r>
              <a:endParaRPr lang="en-US" sz="2200" dirty="0">
                <a:latin typeface="Myriad Pro Black Cond" panose="020B0806030403020204" pitchFamily="34" charset="0"/>
              </a:endParaRPr>
            </a:p>
          </p:txBody>
        </p:sp>
        <p:cxnSp>
          <p:nvCxnSpPr>
            <p:cNvPr id="29" name="Straight Connector 28">
              <a:extLst>
                <a:ext uri="{FF2B5EF4-FFF2-40B4-BE49-F238E27FC236}">
                  <a16:creationId xmlns:a16="http://schemas.microsoft.com/office/drawing/2014/main" id="{FFFB8265-8FBF-4C39-889B-8A463638655B}"/>
                </a:ext>
              </a:extLst>
            </p:cNvPr>
            <p:cNvCxnSpPr>
              <a:cxnSpLocks/>
            </p:cNvCxnSpPr>
            <p:nvPr/>
          </p:nvCxnSpPr>
          <p:spPr>
            <a:xfrm>
              <a:off x="4518110" y="5121851"/>
              <a:ext cx="64537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28545C7-580E-4186-8DCD-4A72EF6968E4}"/>
                </a:ext>
              </a:extLst>
            </p:cNvPr>
            <p:cNvSpPr txBox="1"/>
            <p:nvPr/>
          </p:nvSpPr>
          <p:spPr>
            <a:xfrm>
              <a:off x="4693000" y="5026514"/>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31" name="TextBox 30">
              <a:extLst>
                <a:ext uri="{FF2B5EF4-FFF2-40B4-BE49-F238E27FC236}">
                  <a16:creationId xmlns:a16="http://schemas.microsoft.com/office/drawing/2014/main" id="{ECCC1B14-5159-47A3-B1A3-CEA470BE5F33}"/>
                </a:ext>
              </a:extLst>
            </p:cNvPr>
            <p:cNvSpPr txBox="1"/>
            <p:nvPr/>
          </p:nvSpPr>
          <p:spPr>
            <a:xfrm>
              <a:off x="5544718" y="4709231"/>
              <a:ext cx="1375698" cy="430887"/>
            </a:xfrm>
            <a:prstGeom prst="rect">
              <a:avLst/>
            </a:prstGeom>
            <a:noFill/>
          </p:spPr>
          <p:txBody>
            <a:bodyPr wrap="none" rtlCol="0">
              <a:spAutoFit/>
            </a:bodyPr>
            <a:lstStyle/>
            <a:p>
              <a:r>
                <a:rPr lang="en-US" sz="2200" dirty="0">
                  <a:latin typeface="Myriad Pro Black Cond" panose="020B0806030403020204" pitchFamily="34" charset="0"/>
                </a:rPr>
                <a:t>220</a:t>
              </a:r>
              <a:r>
                <a:rPr lang="en-US" sz="2200" baseline="30000" dirty="0">
                  <a:latin typeface="Myriad Pro Black Cond" panose="020B0806030403020204" pitchFamily="34" charset="0"/>
                </a:rPr>
                <a:t>2</a:t>
              </a:r>
              <a:r>
                <a:rPr lang="en-US" sz="2200" dirty="0">
                  <a:latin typeface="Myriad Pro Black Cond" panose="020B0806030403020204" pitchFamily="34" charset="0"/>
                </a:rPr>
                <a:t>.10.60</a:t>
              </a:r>
              <a:r>
                <a:rPr lang="en-US" sz="2200" baseline="30000" dirty="0">
                  <a:latin typeface="Myriad Pro Black Cond" panose="020B0806030403020204" pitchFamily="34" charset="0"/>
                </a:rPr>
                <a:t>   </a:t>
              </a:r>
              <a:endParaRPr lang="en-US" sz="2200" dirty="0">
                <a:latin typeface="Myriad Pro Black Cond" panose="020B0806030403020204" pitchFamily="34" charset="0"/>
              </a:endParaRPr>
            </a:p>
          </p:txBody>
        </p:sp>
        <p:cxnSp>
          <p:nvCxnSpPr>
            <p:cNvPr id="32" name="Straight Connector 31">
              <a:extLst>
                <a:ext uri="{FF2B5EF4-FFF2-40B4-BE49-F238E27FC236}">
                  <a16:creationId xmlns:a16="http://schemas.microsoft.com/office/drawing/2014/main" id="{B81ADFD4-6BA2-48E3-932E-B89CCE3E9FF9}"/>
                </a:ext>
              </a:extLst>
            </p:cNvPr>
            <p:cNvCxnSpPr>
              <a:cxnSpLocks/>
            </p:cNvCxnSpPr>
            <p:nvPr/>
          </p:nvCxnSpPr>
          <p:spPr>
            <a:xfrm>
              <a:off x="5604024" y="5121851"/>
              <a:ext cx="145400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9D927D5-475A-4D9D-BBB8-1CC8DED56CB7}"/>
                </a:ext>
              </a:extLst>
            </p:cNvPr>
            <p:cNvSpPr txBox="1"/>
            <p:nvPr/>
          </p:nvSpPr>
          <p:spPr>
            <a:xfrm>
              <a:off x="5778914" y="5026514"/>
              <a:ext cx="934871" cy="430887"/>
            </a:xfrm>
            <a:prstGeom prst="rect">
              <a:avLst/>
            </a:prstGeom>
            <a:noFill/>
          </p:spPr>
          <p:txBody>
            <a:bodyPr wrap="none" rtlCol="0">
              <a:spAutoFit/>
            </a:bodyPr>
            <a:lstStyle/>
            <a:p>
              <a:r>
                <a:rPr lang="en-US" sz="2200" dirty="0">
                  <a:latin typeface="Myriad Pro Black Cond" panose="020B0806030403020204" pitchFamily="34" charset="0"/>
                </a:rPr>
                <a:t>630000</a:t>
              </a:r>
            </a:p>
          </p:txBody>
        </p:sp>
        <p:sp>
          <p:nvSpPr>
            <p:cNvPr id="35" name="TextBox 34">
              <a:extLst>
                <a:ext uri="{FF2B5EF4-FFF2-40B4-BE49-F238E27FC236}">
                  <a16:creationId xmlns:a16="http://schemas.microsoft.com/office/drawing/2014/main" id="{78E146E3-21F8-4130-A2F8-ED19EFDC1D58}"/>
                </a:ext>
              </a:extLst>
            </p:cNvPr>
            <p:cNvSpPr txBox="1"/>
            <p:nvPr/>
          </p:nvSpPr>
          <p:spPr>
            <a:xfrm>
              <a:off x="5237858" y="4906407"/>
              <a:ext cx="397866" cy="430887"/>
            </a:xfrm>
            <a:prstGeom prst="rect">
              <a:avLst/>
            </a:prstGeom>
            <a:noFill/>
          </p:spPr>
          <p:txBody>
            <a:bodyPr wrap="none" rtlCol="0">
              <a:spAutoFit/>
            </a:bodyPr>
            <a:lstStyle/>
            <a:p>
              <a:r>
                <a:rPr lang="en-US" sz="2200" dirty="0">
                  <a:latin typeface="Myriad Pro Black Cond" panose="020B0806030403020204" pitchFamily="34" charset="0"/>
                </a:rPr>
                <a:t>= </a:t>
              </a:r>
            </a:p>
          </p:txBody>
        </p:sp>
        <p:sp>
          <p:nvSpPr>
            <p:cNvPr id="36" name="TextBox 35">
              <a:extLst>
                <a:ext uri="{FF2B5EF4-FFF2-40B4-BE49-F238E27FC236}">
                  <a16:creationId xmlns:a16="http://schemas.microsoft.com/office/drawing/2014/main" id="{A5D841EF-5FF3-400B-B5C1-E4934D26E7F4}"/>
                </a:ext>
              </a:extLst>
            </p:cNvPr>
            <p:cNvSpPr txBox="1"/>
            <p:nvPr/>
          </p:nvSpPr>
          <p:spPr>
            <a:xfrm>
              <a:off x="7073678" y="4906407"/>
              <a:ext cx="1045479" cy="430887"/>
            </a:xfrm>
            <a:prstGeom prst="rect">
              <a:avLst/>
            </a:prstGeom>
            <a:noFill/>
          </p:spPr>
          <p:txBody>
            <a:bodyPr wrap="none" rtlCol="0">
              <a:spAutoFit/>
            </a:bodyPr>
            <a:lstStyle/>
            <a:p>
              <a:r>
                <a:rPr lang="en-US" sz="2200" dirty="0">
                  <a:latin typeface="Myriad Pro Black Cond" panose="020B0806030403020204" pitchFamily="34" charset="0"/>
                </a:rPr>
                <a:t>= 46,1</a:t>
              </a:r>
              <a:r>
                <a:rPr lang="el-GR" sz="2200" dirty="0">
                  <a:latin typeface="Myriad Pro Black Cond" panose="020B0806030403020204" pitchFamily="34" charset="0"/>
                </a:rPr>
                <a:t>Ω</a:t>
              </a:r>
              <a:r>
                <a:rPr lang="en-US" sz="2200" dirty="0">
                  <a:latin typeface="Myriad Pro Black Cond" panose="020B0806030403020204" pitchFamily="34" charset="0"/>
                </a:rPr>
                <a:t> </a:t>
              </a:r>
            </a:p>
          </p:txBody>
        </p:sp>
      </p:grpSp>
    </p:spTree>
    <p:extLst>
      <p:ext uri="{BB962C8B-B14F-4D97-AF65-F5344CB8AC3E}">
        <p14:creationId xmlns:p14="http://schemas.microsoft.com/office/powerpoint/2010/main" val="208203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1"/>
                                        </p:tgtEl>
                                        <p:attrNameLst>
                                          <p:attrName>fillcolor</p:attrName>
                                        </p:attrNameLst>
                                      </p:cBhvr>
                                      <p:to>
                                        <a:srgbClr val="FF0000"/>
                                      </p:to>
                                    </p:animClr>
                                    <p:set>
                                      <p:cBhvr>
                                        <p:cTn id="7" dur="2000" fill="hold"/>
                                        <p:tgtEl>
                                          <p:spTgt spid="21"/>
                                        </p:tgtEl>
                                        <p:attrNameLst>
                                          <p:attrName>fill.type</p:attrName>
                                        </p:attrNameLst>
                                      </p:cBhvr>
                                      <p:to>
                                        <p:strVal val="solid"/>
                                      </p:to>
                                    </p:set>
                                    <p:set>
                                      <p:cBhvr>
                                        <p:cTn id="8" dur="2000" fill="hold"/>
                                        <p:tgtEl>
                                          <p:spTgt spid="21"/>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1"/>
                  </p:tgtEl>
                </p:cond>
              </p:nextCondLst>
            </p:seq>
            <p:seq concurrent="1" nextAc="seek">
              <p:cTn id="9" restart="whenNotActive" fill="hold" evtFilter="cancelBubble" nodeType="interactiveSeq">
                <p:stCondLst>
                  <p:cond evt="onClick" delay="0">
                    <p:tgtEl>
                      <p:spTgt spid="1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9"/>
                                        </p:tgtEl>
                                        <p:attrNameLst>
                                          <p:attrName>fillcolor</p:attrName>
                                        </p:attrNameLst>
                                      </p:cBhvr>
                                      <p:to>
                                        <a:srgbClr val="FF0000"/>
                                      </p:to>
                                    </p:animClr>
                                    <p:set>
                                      <p:cBhvr>
                                        <p:cTn id="14" dur="2000" fill="hold"/>
                                        <p:tgtEl>
                                          <p:spTgt spid="19"/>
                                        </p:tgtEl>
                                        <p:attrNameLst>
                                          <p:attrName>fill.type</p:attrName>
                                        </p:attrNameLst>
                                      </p:cBhvr>
                                      <p:to>
                                        <p:strVal val="solid"/>
                                      </p:to>
                                    </p:set>
                                    <p:set>
                                      <p:cBhvr>
                                        <p:cTn id="15" dur="2000" fill="hold"/>
                                        <p:tgtEl>
                                          <p:spTgt spid="19"/>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9"/>
                  </p:tgtEl>
                </p:cond>
              </p:nextCondLst>
            </p:seq>
            <p:seq concurrent="1" nextAc="seek">
              <p:cTn id="16" restart="whenNotActive" fill="hold" evtFilter="cancelBubble" nodeType="interactiveSeq">
                <p:stCondLst>
                  <p:cond evt="onClick" delay="0">
                    <p:tgtEl>
                      <p:spTgt spid="2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0"/>
                                        </p:tgtEl>
                                        <p:attrNameLst>
                                          <p:attrName>fillcolor</p:attrName>
                                        </p:attrNameLst>
                                      </p:cBhvr>
                                      <p:to>
                                        <a:srgbClr val="92D050"/>
                                      </p:to>
                                    </p:animClr>
                                    <p:set>
                                      <p:cBhvr>
                                        <p:cTn id="21" dur="2000" fill="hold"/>
                                        <p:tgtEl>
                                          <p:spTgt spid="20"/>
                                        </p:tgtEl>
                                        <p:attrNameLst>
                                          <p:attrName>fill.type</p:attrName>
                                        </p:attrNameLst>
                                      </p:cBhvr>
                                      <p:to>
                                        <p:strVal val="solid"/>
                                      </p:to>
                                    </p:set>
                                    <p:set>
                                      <p:cBhvr>
                                        <p:cTn id="22" dur="2000" fill="hold"/>
                                        <p:tgtEl>
                                          <p:spTgt spid="20"/>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2"/>
                                        </p:tgtEl>
                                        <p:attrNameLst>
                                          <p:attrName>fillcolor</p:attrName>
                                        </p:attrNameLst>
                                      </p:cBhvr>
                                      <p:to>
                                        <a:srgbClr val="FF0000"/>
                                      </p:to>
                                    </p:animClr>
                                    <p:set>
                                      <p:cBhvr>
                                        <p:cTn id="28" dur="2000" fill="hold"/>
                                        <p:tgtEl>
                                          <p:spTgt spid="22"/>
                                        </p:tgtEl>
                                        <p:attrNameLst>
                                          <p:attrName>fill.type</p:attrName>
                                        </p:attrNameLst>
                                      </p:cBhvr>
                                      <p:to>
                                        <p:strVal val="solid"/>
                                      </p:to>
                                    </p:set>
                                    <p:set>
                                      <p:cBhvr>
                                        <p:cTn id="29" dur="2000" fill="hold"/>
                                        <p:tgtEl>
                                          <p:spTgt spid="2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600319"/>
            <a:chOff x="-1515235" y="262619"/>
            <a:chExt cx="12617631" cy="3463246"/>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463246"/>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500" b="1" i="0" dirty="0">
                  <a:solidFill>
                    <a:schemeClr val="tx1"/>
                  </a:solidFill>
                  <a:effectLst/>
                  <a:latin typeface="Myriad Pro Black Cond" panose="020B0806030403020204" pitchFamily="34" charset="0"/>
                </a:rPr>
                <a:t>Câu </a:t>
              </a:r>
              <a:r>
                <a:rPr lang="en-US" sz="2500" b="1" i="0" dirty="0">
                  <a:solidFill>
                    <a:schemeClr val="tx1"/>
                  </a:solidFill>
                  <a:effectLst/>
                  <a:latin typeface="Myriad Pro Black Cond" panose="020B0806030403020204" pitchFamily="34" charset="0"/>
                </a:rPr>
                <a:t>6</a:t>
              </a:r>
              <a:r>
                <a:rPr lang="vi-VN" sz="2500" b="1" i="0" dirty="0">
                  <a:solidFill>
                    <a:schemeClr val="tx1"/>
                  </a:solidFill>
                  <a:effectLst/>
                  <a:latin typeface="Myriad Pro Black Cond" panose="020B0806030403020204" pitchFamily="34" charset="0"/>
                </a:rPr>
                <a:t>:</a:t>
              </a:r>
              <a:r>
                <a:rPr lang="vi-VN" sz="2500" b="0" i="0" dirty="0">
                  <a:solidFill>
                    <a:schemeClr val="tx1"/>
                  </a:solidFill>
                  <a:effectLst/>
                  <a:latin typeface="Myriad Pro Black Cond" panose="020B0806030403020204" pitchFamily="34" charset="0"/>
                </a:rPr>
                <a:t> Dòng điện có cường độ 2mA chạy qua một điện trở 3k</a:t>
              </a:r>
              <a:r>
                <a:rPr lang="el-GR" sz="2500" b="0" i="0" dirty="0">
                  <a:solidFill>
                    <a:schemeClr val="tx1"/>
                  </a:solidFill>
                  <a:effectLst/>
                  <a:latin typeface="Myriad Pro Black Cond" panose="020B0806030403020204" pitchFamily="34" charset="0"/>
                </a:rPr>
                <a:t>Ω </a:t>
              </a:r>
              <a:r>
                <a:rPr lang="vi-VN" sz="2500" b="0" i="0" dirty="0">
                  <a:solidFill>
                    <a:schemeClr val="tx1"/>
                  </a:solidFill>
                  <a:effectLst/>
                  <a:latin typeface="Myriad Pro Black Cond" panose="020B0806030403020204" pitchFamily="34" charset="0"/>
                </a:rPr>
                <a:t>trong thời gian 10 phút thì nhiệt lượng toả ra ở điện trở này có giá trị nào dưới đây?</a:t>
              </a:r>
              <a:endParaRPr lang="en-US" sz="25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19" name="AAA">
            <a:extLst>
              <a:ext uri="{FF2B5EF4-FFF2-40B4-BE49-F238E27FC236}">
                <a16:creationId xmlns:a16="http://schemas.microsoft.com/office/drawing/2014/main" id="{59636774-10F9-4356-9722-B42CF7A1815D}"/>
              </a:ext>
            </a:extLst>
          </p:cNvPr>
          <p:cNvSpPr/>
          <p:nvPr/>
        </p:nvSpPr>
        <p:spPr>
          <a:xfrm>
            <a:off x="664191" y="2435276"/>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A. 7,2(J)</a:t>
            </a:r>
          </a:p>
        </p:txBody>
      </p:sp>
      <p:sp>
        <p:nvSpPr>
          <p:cNvPr id="20" name="CCC">
            <a:extLst>
              <a:ext uri="{FF2B5EF4-FFF2-40B4-BE49-F238E27FC236}">
                <a16:creationId xmlns:a16="http://schemas.microsoft.com/office/drawing/2014/main" id="{D9A359DF-88BB-4E86-8C95-2D30B83EE911}"/>
              </a:ext>
            </a:extLst>
          </p:cNvPr>
          <p:cNvSpPr/>
          <p:nvPr/>
        </p:nvSpPr>
        <p:spPr>
          <a:xfrm>
            <a:off x="664191" y="4606758"/>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C. 120(J)</a:t>
            </a:r>
          </a:p>
        </p:txBody>
      </p:sp>
      <p:sp>
        <p:nvSpPr>
          <p:cNvPr id="21" name="DDD">
            <a:extLst>
              <a:ext uri="{FF2B5EF4-FFF2-40B4-BE49-F238E27FC236}">
                <a16:creationId xmlns:a16="http://schemas.microsoft.com/office/drawing/2014/main" id="{AECE9446-559A-4127-8386-7F2422881FF8}"/>
              </a:ext>
            </a:extLst>
          </p:cNvPr>
          <p:cNvSpPr/>
          <p:nvPr/>
        </p:nvSpPr>
        <p:spPr>
          <a:xfrm>
            <a:off x="664191" y="5692499"/>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D. 3600(J)</a:t>
            </a:r>
          </a:p>
        </p:txBody>
      </p:sp>
      <p:sp>
        <p:nvSpPr>
          <p:cNvPr id="22" name="BBB">
            <a:extLst>
              <a:ext uri="{FF2B5EF4-FFF2-40B4-BE49-F238E27FC236}">
                <a16:creationId xmlns:a16="http://schemas.microsoft.com/office/drawing/2014/main" id="{C943D04D-B0A7-4207-90DD-330EE61C2A56}"/>
              </a:ext>
            </a:extLst>
          </p:cNvPr>
          <p:cNvSpPr/>
          <p:nvPr/>
        </p:nvSpPr>
        <p:spPr>
          <a:xfrm>
            <a:off x="664191" y="3521017"/>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sym typeface="Symbol" panose="05050102010706020507" pitchFamily="18" charset="2"/>
              </a:rPr>
              <a:t>B. 60(J)</a:t>
            </a:r>
            <a:endParaRPr lang="en-US" sz="2200" dirty="0">
              <a:solidFill>
                <a:schemeClr val="tx1"/>
              </a:solidFill>
              <a:latin typeface="Myriad Pro Black Cond" panose="020B0806030403020204" pitchFamily="34" charset="0"/>
            </a:endParaRPr>
          </a:p>
        </p:txBody>
      </p:sp>
      <p:sp>
        <p:nvSpPr>
          <p:cNvPr id="34" name="hien loi giai">
            <a:extLst>
              <a:ext uri="{FF2B5EF4-FFF2-40B4-BE49-F238E27FC236}">
                <a16:creationId xmlns:a16="http://schemas.microsoft.com/office/drawing/2014/main" id="{9E6E3B65-95F0-4A12-A209-46F36856FB25}"/>
              </a:ext>
            </a:extLst>
          </p:cNvPr>
          <p:cNvSpPr/>
          <p:nvPr/>
        </p:nvSpPr>
        <p:spPr>
          <a:xfrm>
            <a:off x="2679312" y="2435276"/>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sp>
        <p:nvSpPr>
          <p:cNvPr id="37" name="TextBox 36">
            <a:extLst>
              <a:ext uri="{FF2B5EF4-FFF2-40B4-BE49-F238E27FC236}">
                <a16:creationId xmlns:a16="http://schemas.microsoft.com/office/drawing/2014/main" id="{FCD58F4C-7D88-43A1-94DA-9FCA40FDCE58}"/>
              </a:ext>
            </a:extLst>
          </p:cNvPr>
          <p:cNvSpPr txBox="1"/>
          <p:nvPr/>
        </p:nvSpPr>
        <p:spPr>
          <a:xfrm>
            <a:off x="2679312" y="3289214"/>
            <a:ext cx="4513993" cy="2500685"/>
          </a:xfrm>
          <a:prstGeom prst="rect">
            <a:avLst/>
          </a:prstGeom>
          <a:noFill/>
        </p:spPr>
        <p:txBody>
          <a:bodyPr wrap="none" rtlCol="0">
            <a:spAutoFit/>
          </a:bodyPr>
          <a:lstStyle/>
          <a:p>
            <a:pPr>
              <a:spcBef>
                <a:spcPts val="300"/>
              </a:spcBef>
            </a:pPr>
            <a:r>
              <a:rPr lang="en-US" sz="2400" dirty="0">
                <a:latin typeface="Myriad Pro Black Cond" panose="020B0806030403020204" pitchFamily="34" charset="0"/>
              </a:rPr>
              <a:t>2mA = 0,002A</a:t>
            </a:r>
          </a:p>
          <a:p>
            <a:pPr>
              <a:spcBef>
                <a:spcPts val="300"/>
              </a:spcBef>
            </a:pPr>
            <a:r>
              <a:rPr lang="en-US" sz="2400" dirty="0">
                <a:latin typeface="Myriad Pro Black Cond" panose="020B0806030403020204" pitchFamily="34" charset="0"/>
              </a:rPr>
              <a:t>3k = 3000</a:t>
            </a:r>
          </a:p>
          <a:p>
            <a:pPr>
              <a:spcBef>
                <a:spcPts val="300"/>
              </a:spcBef>
            </a:pPr>
            <a:r>
              <a:rPr lang="en-US" sz="2400" dirty="0">
                <a:latin typeface="Myriad Pro Black Cond" panose="020B0806030403020204" pitchFamily="34" charset="0"/>
              </a:rPr>
              <a:t>10 </a:t>
            </a:r>
            <a:r>
              <a:rPr lang="en-US" sz="2400" dirty="0" err="1">
                <a:latin typeface="Myriad Pro Black Cond" panose="020B0806030403020204" pitchFamily="34" charset="0"/>
              </a:rPr>
              <a:t>phút</a:t>
            </a:r>
            <a:r>
              <a:rPr lang="en-US" sz="2400" dirty="0">
                <a:latin typeface="Myriad Pro Black Cond" panose="020B0806030403020204" pitchFamily="34" charset="0"/>
              </a:rPr>
              <a:t> = 600s</a:t>
            </a:r>
          </a:p>
          <a:p>
            <a:pPr>
              <a:spcBef>
                <a:spcPts val="300"/>
              </a:spcBef>
            </a:pPr>
            <a:r>
              <a:rPr lang="en-US" sz="2400" dirty="0" err="1">
                <a:latin typeface="Myriad Pro Black Cond" panose="020B0806030403020204" pitchFamily="34" charset="0"/>
              </a:rPr>
              <a:t>Nhiệt</a:t>
            </a:r>
            <a:r>
              <a:rPr lang="en-US" sz="2400" dirty="0">
                <a:latin typeface="Myriad Pro Black Cond" panose="020B0806030403020204" pitchFamily="34" charset="0"/>
              </a:rPr>
              <a:t> </a:t>
            </a:r>
            <a:r>
              <a:rPr lang="en-US" sz="2400" dirty="0" err="1">
                <a:latin typeface="Myriad Pro Black Cond" panose="020B0806030403020204" pitchFamily="34" charset="0"/>
              </a:rPr>
              <a:t>lượng</a:t>
            </a:r>
            <a:r>
              <a:rPr lang="en-US" sz="2400" dirty="0">
                <a:latin typeface="Myriad Pro Black Cond" panose="020B0806030403020204" pitchFamily="34" charset="0"/>
              </a:rPr>
              <a:t> </a:t>
            </a:r>
            <a:r>
              <a:rPr lang="en-US" sz="2400" dirty="0" err="1">
                <a:latin typeface="Myriad Pro Black Cond" panose="020B0806030403020204" pitchFamily="34" charset="0"/>
              </a:rPr>
              <a:t>tỏa</a:t>
            </a:r>
            <a:r>
              <a:rPr lang="en-US" sz="2400" dirty="0">
                <a:latin typeface="Myriad Pro Black Cond" panose="020B0806030403020204" pitchFamily="34" charset="0"/>
              </a:rPr>
              <a:t> ra </a:t>
            </a:r>
            <a:r>
              <a:rPr lang="en-US" sz="2400" dirty="0" err="1">
                <a:latin typeface="Myriad Pro Black Cond" panose="020B0806030403020204" pitchFamily="34" charset="0"/>
              </a:rPr>
              <a:t>trên</a:t>
            </a:r>
            <a:r>
              <a:rPr lang="en-US" sz="2400" dirty="0">
                <a:latin typeface="Myriad Pro Black Cond" panose="020B0806030403020204" pitchFamily="34" charset="0"/>
              </a:rPr>
              <a:t> </a:t>
            </a:r>
            <a:r>
              <a:rPr lang="en-US" sz="2400" dirty="0" err="1">
                <a:latin typeface="Myriad Pro Black Cond" panose="020B0806030403020204" pitchFamily="34" charset="0"/>
              </a:rPr>
              <a:t>điện</a:t>
            </a:r>
            <a:r>
              <a:rPr lang="en-US" sz="2400" dirty="0">
                <a:latin typeface="Myriad Pro Black Cond" panose="020B0806030403020204" pitchFamily="34" charset="0"/>
              </a:rPr>
              <a:t> </a:t>
            </a:r>
            <a:r>
              <a:rPr lang="en-US" sz="2400" dirty="0" err="1">
                <a:latin typeface="Myriad Pro Black Cond" panose="020B0806030403020204" pitchFamily="34" charset="0"/>
              </a:rPr>
              <a:t>trở</a:t>
            </a:r>
            <a:r>
              <a:rPr lang="en-US" sz="2400" dirty="0">
                <a:latin typeface="Myriad Pro Black Cond" panose="020B0806030403020204" pitchFamily="34" charset="0"/>
              </a:rPr>
              <a:t> </a:t>
            </a:r>
            <a:r>
              <a:rPr lang="en-US" sz="2400" dirty="0" err="1">
                <a:latin typeface="Myriad Pro Black Cond" panose="020B0806030403020204" pitchFamily="34" charset="0"/>
              </a:rPr>
              <a:t>là</a:t>
            </a:r>
            <a:r>
              <a:rPr lang="en-US" sz="2400" dirty="0">
                <a:latin typeface="Myriad Pro Black Cond" panose="020B0806030403020204" pitchFamily="34" charset="0"/>
              </a:rPr>
              <a:t>:</a:t>
            </a:r>
          </a:p>
          <a:p>
            <a:pPr>
              <a:spcBef>
                <a:spcPts val="300"/>
              </a:spcBef>
            </a:pPr>
            <a:r>
              <a:rPr lang="en-US" sz="2400" dirty="0">
                <a:latin typeface="Myriad Pro Black Cond" panose="020B0806030403020204" pitchFamily="34" charset="0"/>
              </a:rPr>
              <a:t>     Q = I</a:t>
            </a:r>
            <a:r>
              <a:rPr lang="en-US" sz="2400" baseline="30000" dirty="0">
                <a:latin typeface="Myriad Pro Black Cond" panose="020B0806030403020204" pitchFamily="34" charset="0"/>
              </a:rPr>
              <a:t>2</a:t>
            </a:r>
            <a:r>
              <a:rPr lang="en-US" sz="2400" dirty="0">
                <a:latin typeface="Myriad Pro Black Cond" panose="020B0806030403020204" pitchFamily="34" charset="0"/>
              </a:rPr>
              <a:t>.R.t = (0,002)</a:t>
            </a:r>
            <a:r>
              <a:rPr lang="en-US" sz="2400" baseline="30000" dirty="0">
                <a:latin typeface="Myriad Pro Black Cond" panose="020B0806030403020204" pitchFamily="34" charset="0"/>
              </a:rPr>
              <a:t>2</a:t>
            </a:r>
            <a:r>
              <a:rPr lang="en-US" sz="2400" dirty="0">
                <a:latin typeface="Myriad Pro Black Cond" panose="020B0806030403020204" pitchFamily="34" charset="0"/>
              </a:rPr>
              <a:t>.3000.600=7,2(J)</a:t>
            </a:r>
          </a:p>
          <a:p>
            <a:pPr>
              <a:spcBef>
                <a:spcPts val="300"/>
              </a:spcBef>
            </a:pPr>
            <a:r>
              <a:rPr lang="en-US" sz="2400" dirty="0">
                <a:latin typeface="Myriad Pro Black Cond" panose="020B0806030403020204" pitchFamily="34" charset="0"/>
              </a:rPr>
              <a:t>=&gt; </a:t>
            </a:r>
            <a:r>
              <a:rPr lang="en-US" sz="2400" dirty="0" err="1">
                <a:latin typeface="Myriad Pro Black Cond" panose="020B0806030403020204" pitchFamily="34" charset="0"/>
              </a:rPr>
              <a:t>Đáp</a:t>
            </a:r>
            <a:r>
              <a:rPr lang="en-US" sz="2400" dirty="0">
                <a:latin typeface="Myriad Pro Black Cond" panose="020B0806030403020204" pitchFamily="34" charset="0"/>
              </a:rPr>
              <a:t> </a:t>
            </a:r>
            <a:r>
              <a:rPr lang="en-US" sz="2400" dirty="0" err="1">
                <a:latin typeface="Myriad Pro Black Cond" panose="020B0806030403020204" pitchFamily="34" charset="0"/>
              </a:rPr>
              <a:t>án</a:t>
            </a:r>
            <a:r>
              <a:rPr lang="en-US" sz="2400" dirty="0">
                <a:latin typeface="Myriad Pro Black Cond" panose="020B0806030403020204" pitchFamily="34" charset="0"/>
              </a:rPr>
              <a:t> </a:t>
            </a:r>
            <a:r>
              <a:rPr lang="en-US" sz="2400" b="1" dirty="0">
                <a:latin typeface="Myriad Pro Black Cond" panose="020B0806030403020204" pitchFamily="34" charset="0"/>
              </a:rPr>
              <a:t>A</a:t>
            </a:r>
            <a:endParaRPr lang="en-US" sz="2400" dirty="0">
              <a:latin typeface="Myriad Pro Black Cond" panose="020B0806030403020204" pitchFamily="34" charset="0"/>
            </a:endParaRPr>
          </a:p>
        </p:txBody>
      </p:sp>
    </p:spTree>
    <p:extLst>
      <p:ext uri="{BB962C8B-B14F-4D97-AF65-F5344CB8AC3E}">
        <p14:creationId xmlns:p14="http://schemas.microsoft.com/office/powerpoint/2010/main" val="24552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1"/>
                                        </p:tgtEl>
                                        <p:attrNameLst>
                                          <p:attrName>fillcolor</p:attrName>
                                        </p:attrNameLst>
                                      </p:cBhvr>
                                      <p:to>
                                        <a:srgbClr val="FF0000"/>
                                      </p:to>
                                    </p:animClr>
                                    <p:set>
                                      <p:cBhvr>
                                        <p:cTn id="7" dur="2000" fill="hold"/>
                                        <p:tgtEl>
                                          <p:spTgt spid="21"/>
                                        </p:tgtEl>
                                        <p:attrNameLst>
                                          <p:attrName>fill.type</p:attrName>
                                        </p:attrNameLst>
                                      </p:cBhvr>
                                      <p:to>
                                        <p:strVal val="solid"/>
                                      </p:to>
                                    </p:set>
                                    <p:set>
                                      <p:cBhvr>
                                        <p:cTn id="8" dur="2000" fill="hold"/>
                                        <p:tgtEl>
                                          <p:spTgt spid="21"/>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1"/>
                  </p:tgtEl>
                </p:cond>
              </p:nextCondLst>
            </p:seq>
            <p:seq concurrent="1" nextAc="seek">
              <p:cTn id="9" restart="whenNotActive" fill="hold" evtFilter="cancelBubble" nodeType="interactiveSeq">
                <p:stCondLst>
                  <p:cond evt="onClick" delay="0">
                    <p:tgtEl>
                      <p:spTgt spid="1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9"/>
                                        </p:tgtEl>
                                        <p:attrNameLst>
                                          <p:attrName>fillcolor</p:attrName>
                                        </p:attrNameLst>
                                      </p:cBhvr>
                                      <p:to>
                                        <a:srgbClr val="FF0000"/>
                                      </p:to>
                                    </p:animClr>
                                    <p:set>
                                      <p:cBhvr>
                                        <p:cTn id="14" dur="2000" fill="hold"/>
                                        <p:tgtEl>
                                          <p:spTgt spid="19"/>
                                        </p:tgtEl>
                                        <p:attrNameLst>
                                          <p:attrName>fill.type</p:attrName>
                                        </p:attrNameLst>
                                      </p:cBhvr>
                                      <p:to>
                                        <p:strVal val="solid"/>
                                      </p:to>
                                    </p:set>
                                    <p:set>
                                      <p:cBhvr>
                                        <p:cTn id="15" dur="2000" fill="hold"/>
                                        <p:tgtEl>
                                          <p:spTgt spid="19"/>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9"/>
                  </p:tgtEl>
                </p:cond>
              </p:nextCondLst>
            </p:seq>
            <p:seq concurrent="1" nextAc="seek">
              <p:cTn id="16" restart="whenNotActive" fill="hold" evtFilter="cancelBubble" nodeType="interactiveSeq">
                <p:stCondLst>
                  <p:cond evt="onClick" delay="0">
                    <p:tgtEl>
                      <p:spTgt spid="2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0"/>
                                        </p:tgtEl>
                                        <p:attrNameLst>
                                          <p:attrName>fillcolor</p:attrName>
                                        </p:attrNameLst>
                                      </p:cBhvr>
                                      <p:to>
                                        <a:srgbClr val="92D050"/>
                                      </p:to>
                                    </p:animClr>
                                    <p:set>
                                      <p:cBhvr>
                                        <p:cTn id="21" dur="2000" fill="hold"/>
                                        <p:tgtEl>
                                          <p:spTgt spid="20"/>
                                        </p:tgtEl>
                                        <p:attrNameLst>
                                          <p:attrName>fill.type</p:attrName>
                                        </p:attrNameLst>
                                      </p:cBhvr>
                                      <p:to>
                                        <p:strVal val="solid"/>
                                      </p:to>
                                    </p:set>
                                    <p:set>
                                      <p:cBhvr>
                                        <p:cTn id="22" dur="2000" fill="hold"/>
                                        <p:tgtEl>
                                          <p:spTgt spid="20"/>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2"/>
                                        </p:tgtEl>
                                        <p:attrNameLst>
                                          <p:attrName>fillcolor</p:attrName>
                                        </p:attrNameLst>
                                      </p:cBhvr>
                                      <p:to>
                                        <a:srgbClr val="FF0000"/>
                                      </p:to>
                                    </p:animClr>
                                    <p:set>
                                      <p:cBhvr>
                                        <p:cTn id="28" dur="2000" fill="hold"/>
                                        <p:tgtEl>
                                          <p:spTgt spid="22"/>
                                        </p:tgtEl>
                                        <p:attrNameLst>
                                          <p:attrName>fill.type</p:attrName>
                                        </p:attrNameLst>
                                      </p:cBhvr>
                                      <p:to>
                                        <p:strVal val="solid"/>
                                      </p:to>
                                    </p:set>
                                    <p:set>
                                      <p:cBhvr>
                                        <p:cTn id="29" dur="2000" fill="hold"/>
                                        <p:tgtEl>
                                          <p:spTgt spid="2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34"/>
                    </p:tgtEl>
                  </p:cond>
                </p:stCondLst>
                <p:endSync evt="end" delay="0">
                  <p:rtn val="all"/>
                </p:endSync>
                <p:childTnLst>
                  <p:par>
                    <p:cTn id="31" fill="hold">
                      <p:stCondLst>
                        <p:cond delay="0"/>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childTnLst>
                          </p:cTn>
                        </p:par>
                      </p:childTnLst>
                    </p:cTn>
                  </p:par>
                </p:childTnLst>
              </p:cTn>
              <p:nextCondLst>
                <p:cond evt="onClick" delay="0">
                  <p:tgtEl>
                    <p:spTgt spid="34"/>
                  </p:tgtEl>
                </p:cond>
              </p:nextCondLst>
            </p:seq>
          </p:childTnLst>
        </p:cTn>
      </p:par>
    </p:tnLst>
    <p:bldLst>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860359"/>
            <a:chOff x="-1515235" y="262619"/>
            <a:chExt cx="12617631" cy="3713386"/>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13386"/>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i="0" dirty="0">
                  <a:solidFill>
                    <a:schemeClr val="tx1"/>
                  </a:solidFill>
                  <a:effectLst/>
                  <a:latin typeface="Myriad Pro Black Cond" panose="020B0806030403020204" pitchFamily="34" charset="0"/>
                </a:rPr>
                <a:t>Câu </a:t>
              </a:r>
              <a:r>
                <a:rPr lang="en-US" sz="2200" b="1" dirty="0">
                  <a:solidFill>
                    <a:schemeClr val="tx1"/>
                  </a:solidFill>
                  <a:latin typeface="Myriad Pro Black Cond" panose="020B0806030403020204" pitchFamily="34" charset="0"/>
                </a:rPr>
                <a:t>7</a:t>
              </a:r>
              <a:r>
                <a:rPr lang="vi-VN" sz="2200" b="1" i="0" dirty="0">
                  <a:solidFill>
                    <a:schemeClr val="tx1"/>
                  </a:solidFill>
                  <a:effectLst/>
                  <a:latin typeface="Myriad Pro Black Cond" panose="020B0806030403020204" pitchFamily="34" charset="0"/>
                </a:rPr>
                <a:t>:</a:t>
              </a:r>
              <a:r>
                <a:rPr lang="vi-VN" sz="2200" b="0" i="0" dirty="0">
                  <a:solidFill>
                    <a:schemeClr val="tx1"/>
                  </a:solidFill>
                  <a:effectLst/>
                  <a:latin typeface="Myriad Pro Black Cond" panose="020B0806030403020204" pitchFamily="34" charset="0"/>
                </a:rPr>
                <a:t> Khi mắc một bàn là vào hiệu điện thế 110V thì dòng điện chạy qua nó có cường độ 5A. Bàn là này sử dụng như vậy trung bình 15 phút mỗi ngày. Tính nhiệt lượng mà bàn là tỏa ra trong 30 ngày theo đơn vị kJ, cho rằng điện năng mà bàn là này tiêu thụ được biến đổi hoàn toàn thành nhiệt năng.</a:t>
              </a:r>
              <a:endParaRPr lang="en-US" sz="22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19" name="AAA">
            <a:extLst>
              <a:ext uri="{FF2B5EF4-FFF2-40B4-BE49-F238E27FC236}">
                <a16:creationId xmlns:a16="http://schemas.microsoft.com/office/drawing/2014/main" id="{59636774-10F9-4356-9722-B42CF7A1815D}"/>
              </a:ext>
            </a:extLst>
          </p:cNvPr>
          <p:cNvSpPr/>
          <p:nvPr/>
        </p:nvSpPr>
        <p:spPr>
          <a:xfrm>
            <a:off x="664190" y="2435276"/>
            <a:ext cx="1874293"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A. </a:t>
            </a:r>
            <a:r>
              <a:rPr lang="en-US" sz="2200" dirty="0">
                <a:solidFill>
                  <a:schemeClr val="tx1"/>
                </a:solidFill>
                <a:latin typeface="Myriad Pro Black Cond" panose="020B0806030403020204" pitchFamily="34" charset="0"/>
                <a:sym typeface="Symbol" panose="05050102010706020507" pitchFamily="18" charset="2"/>
              </a:rPr>
              <a:t>14850(kJ)</a:t>
            </a:r>
            <a:endParaRPr lang="en-US" sz="2200" dirty="0">
              <a:solidFill>
                <a:schemeClr val="tx1"/>
              </a:solidFill>
              <a:latin typeface="Myriad Pro Black Cond" panose="020B0806030403020204" pitchFamily="34" charset="0"/>
            </a:endParaRPr>
          </a:p>
        </p:txBody>
      </p:sp>
      <p:sp>
        <p:nvSpPr>
          <p:cNvPr id="20" name="CCC">
            <a:extLst>
              <a:ext uri="{FF2B5EF4-FFF2-40B4-BE49-F238E27FC236}">
                <a16:creationId xmlns:a16="http://schemas.microsoft.com/office/drawing/2014/main" id="{D9A359DF-88BB-4E86-8C95-2D30B83EE911}"/>
              </a:ext>
            </a:extLst>
          </p:cNvPr>
          <p:cNvSpPr/>
          <p:nvPr/>
        </p:nvSpPr>
        <p:spPr>
          <a:xfrm>
            <a:off x="664190" y="4606758"/>
            <a:ext cx="1874293"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C. 1225(kJ)</a:t>
            </a:r>
          </a:p>
        </p:txBody>
      </p:sp>
      <p:sp>
        <p:nvSpPr>
          <p:cNvPr id="21" name="DDD">
            <a:extLst>
              <a:ext uri="{FF2B5EF4-FFF2-40B4-BE49-F238E27FC236}">
                <a16:creationId xmlns:a16="http://schemas.microsoft.com/office/drawing/2014/main" id="{AECE9446-559A-4127-8386-7F2422881FF8}"/>
              </a:ext>
            </a:extLst>
          </p:cNvPr>
          <p:cNvSpPr/>
          <p:nvPr/>
        </p:nvSpPr>
        <p:spPr>
          <a:xfrm>
            <a:off x="664190" y="5692499"/>
            <a:ext cx="1874293"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D. 1550(kJ)</a:t>
            </a:r>
          </a:p>
        </p:txBody>
      </p:sp>
      <p:sp>
        <p:nvSpPr>
          <p:cNvPr id="22" name="BBB">
            <a:extLst>
              <a:ext uri="{FF2B5EF4-FFF2-40B4-BE49-F238E27FC236}">
                <a16:creationId xmlns:a16="http://schemas.microsoft.com/office/drawing/2014/main" id="{C943D04D-B0A7-4207-90DD-330EE61C2A56}"/>
              </a:ext>
            </a:extLst>
          </p:cNvPr>
          <p:cNvSpPr/>
          <p:nvPr/>
        </p:nvSpPr>
        <p:spPr>
          <a:xfrm>
            <a:off x="664190" y="3521017"/>
            <a:ext cx="1874293"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sym typeface="Symbol" panose="05050102010706020507" pitchFamily="18" charset="2"/>
              </a:rPr>
              <a:t>B. 1375(kJ)</a:t>
            </a:r>
            <a:endParaRPr lang="en-US" sz="2200" dirty="0">
              <a:solidFill>
                <a:schemeClr val="tx1"/>
              </a:solidFill>
              <a:latin typeface="Myriad Pro Black Cond" panose="020B0806030403020204" pitchFamily="34" charset="0"/>
            </a:endParaRPr>
          </a:p>
        </p:txBody>
      </p:sp>
      <p:sp>
        <p:nvSpPr>
          <p:cNvPr id="3" name="hien loi giai">
            <a:extLst>
              <a:ext uri="{FF2B5EF4-FFF2-40B4-BE49-F238E27FC236}">
                <a16:creationId xmlns:a16="http://schemas.microsoft.com/office/drawing/2014/main" id="{D7E9C11C-5941-48C4-96AE-926D92D5F0AD}"/>
              </a:ext>
            </a:extLst>
          </p:cNvPr>
          <p:cNvSpPr/>
          <p:nvPr/>
        </p:nvSpPr>
        <p:spPr>
          <a:xfrm>
            <a:off x="2679312" y="2435276"/>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sp>
        <p:nvSpPr>
          <p:cNvPr id="37" name="TextBox 36">
            <a:extLst>
              <a:ext uri="{FF2B5EF4-FFF2-40B4-BE49-F238E27FC236}">
                <a16:creationId xmlns:a16="http://schemas.microsoft.com/office/drawing/2014/main" id="{4F15021D-1120-455F-86DB-7D7D6EB1018A}"/>
              </a:ext>
            </a:extLst>
          </p:cNvPr>
          <p:cNvSpPr txBox="1"/>
          <p:nvPr/>
        </p:nvSpPr>
        <p:spPr>
          <a:xfrm>
            <a:off x="2679312" y="3191562"/>
            <a:ext cx="4608634" cy="2823850"/>
          </a:xfrm>
          <a:prstGeom prst="rect">
            <a:avLst/>
          </a:prstGeom>
          <a:noFill/>
        </p:spPr>
        <p:txBody>
          <a:bodyPr wrap="none" rtlCol="0">
            <a:spAutoFit/>
          </a:bodyPr>
          <a:lstStyle/>
          <a:p>
            <a:pPr>
              <a:spcBef>
                <a:spcPts val="300"/>
              </a:spcBef>
            </a:pPr>
            <a:r>
              <a:rPr lang="en-US" sz="2000" dirty="0">
                <a:latin typeface="Myriad Pro Black Cond" panose="020B0806030403020204" pitchFamily="34" charset="0"/>
              </a:rPr>
              <a:t>15 </a:t>
            </a:r>
            <a:r>
              <a:rPr lang="en-US" sz="2000" dirty="0" err="1">
                <a:latin typeface="Myriad Pro Black Cond" panose="020B0806030403020204" pitchFamily="34" charset="0"/>
              </a:rPr>
              <a:t>phút</a:t>
            </a:r>
            <a:r>
              <a:rPr lang="en-US" sz="2000" dirty="0">
                <a:latin typeface="Myriad Pro Black Cond" panose="020B0806030403020204" pitchFamily="34" charset="0"/>
              </a:rPr>
              <a:t> = 0,25 </a:t>
            </a:r>
            <a:r>
              <a:rPr lang="en-US" sz="2000" dirty="0" err="1">
                <a:latin typeface="Myriad Pro Black Cond" panose="020B0806030403020204" pitchFamily="34" charset="0"/>
              </a:rPr>
              <a:t>giờ</a:t>
            </a:r>
            <a:endParaRPr lang="en-US" sz="2000" dirty="0">
              <a:latin typeface="Myriad Pro Black Cond" panose="020B0806030403020204" pitchFamily="34" charset="0"/>
            </a:endParaRPr>
          </a:p>
          <a:p>
            <a:pPr>
              <a:spcBef>
                <a:spcPts val="300"/>
              </a:spcBef>
            </a:pPr>
            <a:r>
              <a:rPr lang="en-US" sz="2000" dirty="0" err="1">
                <a:latin typeface="Myriad Pro Black Cond" panose="020B0806030403020204" pitchFamily="34" charset="0"/>
              </a:rPr>
              <a:t>Công</a:t>
            </a:r>
            <a:r>
              <a:rPr lang="en-US" sz="2000" dirty="0">
                <a:latin typeface="Myriad Pro Black Cond" panose="020B0806030403020204" pitchFamily="34" charset="0"/>
              </a:rPr>
              <a:t> </a:t>
            </a:r>
            <a:r>
              <a:rPr lang="en-US" sz="2000" dirty="0" err="1">
                <a:latin typeface="Myriad Pro Black Cond" panose="020B0806030403020204" pitchFamily="34" charset="0"/>
              </a:rPr>
              <a:t>suất</a:t>
            </a:r>
            <a:r>
              <a:rPr lang="en-US" sz="2000" dirty="0">
                <a:latin typeface="Myriad Pro Black Cond" panose="020B0806030403020204" pitchFamily="34" charset="0"/>
              </a:rPr>
              <a:t> </a:t>
            </a:r>
            <a:r>
              <a:rPr lang="en-US" sz="2000" dirty="0" err="1">
                <a:latin typeface="Myriad Pro Black Cond" panose="020B0806030403020204" pitchFamily="34" charset="0"/>
              </a:rPr>
              <a:t>tiêu</a:t>
            </a:r>
            <a:r>
              <a:rPr lang="en-US" sz="2000" dirty="0">
                <a:latin typeface="Myriad Pro Black Cond" panose="020B0806030403020204" pitchFamily="34" charset="0"/>
              </a:rPr>
              <a:t> </a:t>
            </a:r>
            <a:r>
              <a:rPr lang="en-US" sz="2000" dirty="0" err="1">
                <a:latin typeface="Myriad Pro Black Cond" panose="020B0806030403020204" pitchFamily="34" charset="0"/>
              </a:rPr>
              <a:t>thụ</a:t>
            </a:r>
            <a:r>
              <a:rPr lang="en-US" sz="2000" dirty="0">
                <a:latin typeface="Myriad Pro Black Cond" panose="020B0806030403020204" pitchFamily="34" charset="0"/>
              </a:rPr>
              <a:t> </a:t>
            </a:r>
            <a:r>
              <a:rPr lang="en-US" sz="2000" dirty="0" err="1">
                <a:latin typeface="Myriad Pro Black Cond" panose="020B0806030403020204" pitchFamily="34" charset="0"/>
              </a:rPr>
              <a:t>của</a:t>
            </a:r>
            <a:r>
              <a:rPr lang="en-US" sz="2000" dirty="0">
                <a:latin typeface="Myriad Pro Black Cond" panose="020B0806030403020204" pitchFamily="34" charset="0"/>
              </a:rPr>
              <a:t> </a:t>
            </a:r>
            <a:r>
              <a:rPr lang="en-US" sz="2000" dirty="0" err="1">
                <a:latin typeface="Myriad Pro Black Cond" panose="020B0806030403020204" pitchFamily="34" charset="0"/>
              </a:rPr>
              <a:t>bàn</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a:t>
            </a:r>
          </a:p>
          <a:p>
            <a:pPr>
              <a:spcBef>
                <a:spcPts val="300"/>
              </a:spcBef>
            </a:pPr>
            <a:r>
              <a:rPr lang="en-US" sz="2000" dirty="0">
                <a:latin typeface="Myriad Pro Black Cond" panose="020B0806030403020204" pitchFamily="34" charset="0"/>
              </a:rPr>
              <a:t>          P = U.I = 110.5=550(W) = 0,55(kW)</a:t>
            </a:r>
          </a:p>
          <a:p>
            <a:pPr>
              <a:spcBef>
                <a:spcPts val="300"/>
              </a:spcBef>
            </a:pP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năng</a:t>
            </a:r>
            <a:r>
              <a:rPr lang="en-US" sz="2000" dirty="0">
                <a:latin typeface="Myriad Pro Black Cond" panose="020B0806030403020204" pitchFamily="34" charset="0"/>
              </a:rPr>
              <a:t> </a:t>
            </a:r>
            <a:r>
              <a:rPr lang="en-US" sz="2000" dirty="0" err="1">
                <a:latin typeface="Myriad Pro Black Cond" panose="020B0806030403020204" pitchFamily="34" charset="0"/>
              </a:rPr>
              <a:t>mà</a:t>
            </a:r>
            <a:r>
              <a:rPr lang="en-US" sz="2000" dirty="0">
                <a:latin typeface="Myriad Pro Black Cond" panose="020B0806030403020204" pitchFamily="34" charset="0"/>
              </a:rPr>
              <a:t> </a:t>
            </a:r>
            <a:r>
              <a:rPr lang="en-US" sz="2000" dirty="0" err="1">
                <a:latin typeface="Myriad Pro Black Cond" panose="020B0806030403020204" pitchFamily="34" charset="0"/>
              </a:rPr>
              <a:t>bàn</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 </a:t>
            </a:r>
            <a:r>
              <a:rPr lang="en-US" sz="2000" dirty="0" err="1">
                <a:latin typeface="Myriad Pro Black Cond" panose="020B0806030403020204" pitchFamily="34" charset="0"/>
              </a:rPr>
              <a:t>tiêu</a:t>
            </a:r>
            <a:r>
              <a:rPr lang="en-US" sz="2000" dirty="0">
                <a:latin typeface="Myriad Pro Black Cond" panose="020B0806030403020204" pitchFamily="34" charset="0"/>
              </a:rPr>
              <a:t> </a:t>
            </a:r>
            <a:r>
              <a:rPr lang="en-US" sz="2000" dirty="0" err="1">
                <a:latin typeface="Myriad Pro Black Cond" panose="020B0806030403020204" pitchFamily="34" charset="0"/>
              </a:rPr>
              <a:t>thụ</a:t>
            </a:r>
            <a:r>
              <a:rPr lang="en-US" sz="2000" dirty="0">
                <a:latin typeface="Myriad Pro Black Cond" panose="020B0806030403020204" pitchFamily="34" charset="0"/>
              </a:rPr>
              <a:t> </a:t>
            </a:r>
            <a:r>
              <a:rPr lang="en-US" sz="2000" dirty="0" err="1">
                <a:latin typeface="Myriad Pro Black Cond" panose="020B0806030403020204" pitchFamily="34" charset="0"/>
              </a:rPr>
              <a:t>trong</a:t>
            </a:r>
            <a:r>
              <a:rPr lang="en-US" sz="2000" dirty="0">
                <a:latin typeface="Myriad Pro Black Cond" panose="020B0806030403020204" pitchFamily="34" charset="0"/>
              </a:rPr>
              <a:t> 30 </a:t>
            </a:r>
            <a:r>
              <a:rPr lang="en-US" sz="2000" dirty="0" err="1">
                <a:latin typeface="Myriad Pro Black Cond" panose="020B0806030403020204" pitchFamily="34" charset="0"/>
              </a:rPr>
              <a:t>ngày</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a:t>
            </a:r>
          </a:p>
          <a:p>
            <a:pPr>
              <a:spcBef>
                <a:spcPts val="300"/>
              </a:spcBef>
            </a:pPr>
            <a:r>
              <a:rPr lang="en-US" sz="2000" dirty="0">
                <a:latin typeface="Myriad Pro Black Cond" panose="020B0806030403020204" pitchFamily="34" charset="0"/>
              </a:rPr>
              <a:t>          A = P.t = 0,55.30.0,25=4,125(</a:t>
            </a:r>
            <a:r>
              <a:rPr lang="en-US" sz="2000" dirty="0" err="1">
                <a:latin typeface="Myriad Pro Black Cond" panose="020B0806030403020204" pitchFamily="34" charset="0"/>
              </a:rPr>
              <a:t>kW.h</a:t>
            </a:r>
            <a:r>
              <a:rPr lang="en-US" sz="2000" dirty="0">
                <a:latin typeface="Myriad Pro Black Cond" panose="020B0806030403020204" pitchFamily="34" charset="0"/>
              </a:rPr>
              <a:t>)</a:t>
            </a:r>
          </a:p>
          <a:p>
            <a:pPr>
              <a:spcBef>
                <a:spcPts val="300"/>
              </a:spcBef>
            </a:pPr>
            <a:r>
              <a:rPr lang="en-US" sz="2000" dirty="0" err="1">
                <a:latin typeface="Myriad Pro Black Cond" panose="020B0806030403020204" pitchFamily="34" charset="0"/>
              </a:rPr>
              <a:t>Nhiệt</a:t>
            </a:r>
            <a:r>
              <a:rPr lang="en-US" sz="2000" dirty="0">
                <a:latin typeface="Myriad Pro Black Cond" panose="020B0806030403020204" pitchFamily="34" charset="0"/>
              </a:rPr>
              <a:t> </a:t>
            </a:r>
            <a:r>
              <a:rPr lang="en-US" sz="2000" dirty="0" err="1">
                <a:latin typeface="Myriad Pro Black Cond" panose="020B0806030403020204" pitchFamily="34" charset="0"/>
              </a:rPr>
              <a:t>lượng</a:t>
            </a:r>
            <a:r>
              <a:rPr lang="en-US" sz="2000" dirty="0">
                <a:latin typeface="Myriad Pro Black Cond" panose="020B0806030403020204" pitchFamily="34" charset="0"/>
              </a:rPr>
              <a:t> </a:t>
            </a:r>
            <a:r>
              <a:rPr lang="en-US" sz="2000" dirty="0" err="1">
                <a:latin typeface="Myriad Pro Black Cond" panose="020B0806030403020204" pitchFamily="34" charset="0"/>
              </a:rPr>
              <a:t>tỏa</a:t>
            </a:r>
            <a:r>
              <a:rPr lang="en-US" sz="2000" dirty="0">
                <a:latin typeface="Myriad Pro Black Cond" panose="020B0806030403020204" pitchFamily="34" charset="0"/>
              </a:rPr>
              <a:t> ra </a:t>
            </a:r>
            <a:r>
              <a:rPr lang="en-US" sz="2000" dirty="0" err="1">
                <a:latin typeface="Myriad Pro Black Cond" panose="020B0806030403020204" pitchFamily="34" charset="0"/>
              </a:rPr>
              <a:t>của</a:t>
            </a:r>
            <a:r>
              <a:rPr lang="en-US" sz="2000" dirty="0">
                <a:latin typeface="Myriad Pro Black Cond" panose="020B0806030403020204" pitchFamily="34" charset="0"/>
              </a:rPr>
              <a:t> </a:t>
            </a:r>
            <a:r>
              <a:rPr lang="en-US" sz="2000" dirty="0" err="1">
                <a:latin typeface="Myriad Pro Black Cond" panose="020B0806030403020204" pitchFamily="34" charset="0"/>
              </a:rPr>
              <a:t>bàn</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a:t>
            </a:r>
          </a:p>
          <a:p>
            <a:pPr>
              <a:spcBef>
                <a:spcPts val="300"/>
              </a:spcBef>
            </a:pPr>
            <a:r>
              <a:rPr lang="en-US" sz="2000" dirty="0">
                <a:latin typeface="Myriad Pro Black Cond" panose="020B0806030403020204" pitchFamily="34" charset="0"/>
              </a:rPr>
              <a:t>          Q = 4,125.3,6.10</a:t>
            </a:r>
            <a:r>
              <a:rPr lang="en-US" sz="2000" baseline="30000" dirty="0">
                <a:latin typeface="Myriad Pro Black Cond" panose="020B0806030403020204" pitchFamily="34" charset="0"/>
              </a:rPr>
              <a:t>6 </a:t>
            </a:r>
            <a:r>
              <a:rPr lang="en-US" sz="2000" dirty="0">
                <a:latin typeface="Myriad Pro Black Cond" panose="020B0806030403020204" pitchFamily="34" charset="0"/>
              </a:rPr>
              <a:t>= 14850000(J)=14850(kJ)</a:t>
            </a:r>
          </a:p>
          <a:p>
            <a:pPr>
              <a:spcBef>
                <a:spcPts val="300"/>
              </a:spcBef>
            </a:pPr>
            <a:r>
              <a:rPr lang="en-US" sz="2000" dirty="0">
                <a:latin typeface="Myriad Pro Black Cond" panose="020B0806030403020204" pitchFamily="34" charset="0"/>
              </a:rPr>
              <a:t>=&gt; </a:t>
            </a:r>
            <a:r>
              <a:rPr lang="en-US" sz="2000" dirty="0" err="1">
                <a:latin typeface="Myriad Pro Black Cond" panose="020B0806030403020204" pitchFamily="34" charset="0"/>
              </a:rPr>
              <a:t>Đáp</a:t>
            </a:r>
            <a:r>
              <a:rPr lang="en-US" sz="2000" dirty="0">
                <a:latin typeface="Myriad Pro Black Cond" panose="020B0806030403020204" pitchFamily="34" charset="0"/>
              </a:rPr>
              <a:t> </a:t>
            </a:r>
            <a:r>
              <a:rPr lang="en-US" sz="2000" dirty="0" err="1">
                <a:latin typeface="Myriad Pro Black Cond" panose="020B0806030403020204" pitchFamily="34" charset="0"/>
              </a:rPr>
              <a:t>án</a:t>
            </a:r>
            <a:r>
              <a:rPr lang="en-US" sz="2000" dirty="0">
                <a:latin typeface="Myriad Pro Black Cond" panose="020B0806030403020204" pitchFamily="34" charset="0"/>
              </a:rPr>
              <a:t> </a:t>
            </a:r>
            <a:r>
              <a:rPr lang="en-US" sz="2000" b="1" dirty="0">
                <a:latin typeface="Myriad Pro Black Cond" panose="020B0806030403020204" pitchFamily="34" charset="0"/>
              </a:rPr>
              <a:t>A</a:t>
            </a:r>
            <a:endParaRPr lang="en-US" sz="2000" dirty="0">
              <a:latin typeface="Myriad Pro Black Cond" panose="020B0806030403020204" pitchFamily="34" charset="0"/>
            </a:endParaRPr>
          </a:p>
        </p:txBody>
      </p:sp>
    </p:spTree>
    <p:extLst>
      <p:ext uri="{BB962C8B-B14F-4D97-AF65-F5344CB8AC3E}">
        <p14:creationId xmlns:p14="http://schemas.microsoft.com/office/powerpoint/2010/main" val="418002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1"/>
                                        </p:tgtEl>
                                        <p:attrNameLst>
                                          <p:attrName>fillcolor</p:attrName>
                                        </p:attrNameLst>
                                      </p:cBhvr>
                                      <p:to>
                                        <a:srgbClr val="FF0000"/>
                                      </p:to>
                                    </p:animClr>
                                    <p:set>
                                      <p:cBhvr>
                                        <p:cTn id="7" dur="2000" fill="hold"/>
                                        <p:tgtEl>
                                          <p:spTgt spid="21"/>
                                        </p:tgtEl>
                                        <p:attrNameLst>
                                          <p:attrName>fill.type</p:attrName>
                                        </p:attrNameLst>
                                      </p:cBhvr>
                                      <p:to>
                                        <p:strVal val="solid"/>
                                      </p:to>
                                    </p:set>
                                    <p:set>
                                      <p:cBhvr>
                                        <p:cTn id="8" dur="2000" fill="hold"/>
                                        <p:tgtEl>
                                          <p:spTgt spid="21"/>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1"/>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2"/>
                                        </p:tgtEl>
                                        <p:attrNameLst>
                                          <p:attrName>fillcolor</p:attrName>
                                        </p:attrNameLst>
                                      </p:cBhvr>
                                      <p:to>
                                        <a:srgbClr val="FF0000"/>
                                      </p:to>
                                    </p:animClr>
                                    <p:set>
                                      <p:cBhvr>
                                        <p:cTn id="14" dur="2000" fill="hold"/>
                                        <p:tgtEl>
                                          <p:spTgt spid="22"/>
                                        </p:tgtEl>
                                        <p:attrNameLst>
                                          <p:attrName>fill.type</p:attrName>
                                        </p:attrNameLst>
                                      </p:cBhvr>
                                      <p:to>
                                        <p:strVal val="solid"/>
                                      </p:to>
                                    </p:set>
                                    <p:set>
                                      <p:cBhvr>
                                        <p:cTn id="15" dur="2000" fill="hold"/>
                                        <p:tgtEl>
                                          <p:spTgt spid="22"/>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9"/>
                                        </p:tgtEl>
                                        <p:attrNameLst>
                                          <p:attrName>fillcolor</p:attrName>
                                        </p:attrNameLst>
                                      </p:cBhvr>
                                      <p:to>
                                        <a:srgbClr val="92D050"/>
                                      </p:to>
                                    </p:animClr>
                                    <p:set>
                                      <p:cBhvr>
                                        <p:cTn id="21" dur="2000" fill="hold"/>
                                        <p:tgtEl>
                                          <p:spTgt spid="19"/>
                                        </p:tgtEl>
                                        <p:attrNameLst>
                                          <p:attrName>fill.type</p:attrName>
                                        </p:attrNameLst>
                                      </p:cBhvr>
                                      <p:to>
                                        <p:strVal val="solid"/>
                                      </p:to>
                                    </p:set>
                                    <p:set>
                                      <p:cBhvr>
                                        <p:cTn id="22" dur="2000" fill="hold"/>
                                        <p:tgtEl>
                                          <p:spTgt spid="19"/>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0"/>
                                        </p:tgtEl>
                                        <p:attrNameLst>
                                          <p:attrName>fillcolor</p:attrName>
                                        </p:attrNameLst>
                                      </p:cBhvr>
                                      <p:to>
                                        <a:srgbClr val="FF0000"/>
                                      </p:to>
                                    </p:animClr>
                                    <p:set>
                                      <p:cBhvr>
                                        <p:cTn id="28" dur="2000" fill="hold"/>
                                        <p:tgtEl>
                                          <p:spTgt spid="20"/>
                                        </p:tgtEl>
                                        <p:attrNameLst>
                                          <p:attrName>fill.type</p:attrName>
                                        </p:attrNameLst>
                                      </p:cBhvr>
                                      <p:to>
                                        <p:strVal val="solid"/>
                                      </p:to>
                                    </p:set>
                                    <p:set>
                                      <p:cBhvr>
                                        <p:cTn id="29" dur="2000" fill="hold"/>
                                        <p:tgtEl>
                                          <p:spTgt spid="20"/>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0"/>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childTnLst>
                          </p:cTn>
                        </p:par>
                      </p:childTnLst>
                    </p:cTn>
                  </p:par>
                </p:childTnLst>
              </p:cTn>
              <p:nextCondLst>
                <p:cond evt="onClick" delay="0">
                  <p:tgtEl>
                    <p:spTgt spid="3"/>
                  </p:tgtEl>
                </p:cond>
              </p:nextCondLst>
            </p:seq>
          </p:childTnLst>
        </p:cTn>
      </p:par>
    </p:tnLst>
    <p:bldLst>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860359"/>
            <a:chOff x="-1515235" y="262619"/>
            <a:chExt cx="12617631" cy="3713386"/>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13386"/>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i="0" dirty="0">
                  <a:solidFill>
                    <a:schemeClr val="tx1"/>
                  </a:solidFill>
                  <a:effectLst/>
                  <a:latin typeface="Myriad Pro Black Cond" panose="020B0806030403020204" pitchFamily="34" charset="0"/>
                </a:rPr>
                <a:t>Câu 8:</a:t>
              </a:r>
              <a:r>
                <a:rPr lang="vi-VN" sz="2100" b="0" i="0" dirty="0">
                  <a:solidFill>
                    <a:schemeClr val="tx1"/>
                  </a:solidFill>
                  <a:effectLst/>
                  <a:latin typeface="Myriad Pro Black Cond" panose="020B0806030403020204" pitchFamily="34" charset="0"/>
                </a:rPr>
                <a:t> Trong mùa đông, một lò sưởi điện có ghi 220V – 880W được sử dụng với hiệu điện thế 220V trong 4 giờ mỗi ngày. Tính tiền điện phải trả cho việc dùng lò sưởi như trên trong suốt mùa đông, tổng cộng là 30 ngày. Cho rằng giá tiền điện là 1000 đồng/kW.h.</a:t>
              </a:r>
              <a:endParaRPr lang="en-US" sz="21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3" name="hien loi giai">
            <a:extLst>
              <a:ext uri="{FF2B5EF4-FFF2-40B4-BE49-F238E27FC236}">
                <a16:creationId xmlns:a16="http://schemas.microsoft.com/office/drawing/2014/main" id="{D7E9C11C-5941-48C4-96AE-926D92D5F0AD}"/>
              </a:ext>
            </a:extLst>
          </p:cNvPr>
          <p:cNvSpPr/>
          <p:nvPr/>
        </p:nvSpPr>
        <p:spPr>
          <a:xfrm>
            <a:off x="6000112" y="2257272"/>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grpSp>
        <p:nvGrpSpPr>
          <p:cNvPr id="12" name="Group 11">
            <a:extLst>
              <a:ext uri="{FF2B5EF4-FFF2-40B4-BE49-F238E27FC236}">
                <a16:creationId xmlns:a16="http://schemas.microsoft.com/office/drawing/2014/main" id="{8130298C-26E4-468F-A9BC-ECD3303B372F}"/>
              </a:ext>
            </a:extLst>
          </p:cNvPr>
          <p:cNvGrpSpPr/>
          <p:nvPr/>
        </p:nvGrpSpPr>
        <p:grpSpPr>
          <a:xfrm>
            <a:off x="790929" y="3143426"/>
            <a:ext cx="7419295" cy="2678773"/>
            <a:chOff x="790929" y="3004642"/>
            <a:chExt cx="7419295" cy="2678773"/>
          </a:xfrm>
        </p:grpSpPr>
        <p:sp>
          <p:nvSpPr>
            <p:cNvPr id="15" name="TextBox 14">
              <a:extLst>
                <a:ext uri="{FF2B5EF4-FFF2-40B4-BE49-F238E27FC236}">
                  <a16:creationId xmlns:a16="http://schemas.microsoft.com/office/drawing/2014/main" id="{CEC0DA4C-9812-4C56-992C-5FE34B7B0A7A}"/>
                </a:ext>
              </a:extLst>
            </p:cNvPr>
            <p:cNvSpPr txBox="1"/>
            <p:nvPr/>
          </p:nvSpPr>
          <p:spPr>
            <a:xfrm>
              <a:off x="790929" y="3168530"/>
              <a:ext cx="2676695" cy="400110"/>
            </a:xfrm>
            <a:prstGeom prst="rect">
              <a:avLst/>
            </a:prstGeom>
            <a:noFill/>
          </p:spPr>
          <p:txBody>
            <a:bodyPr wrap="none" rtlCol="0">
              <a:spAutoFit/>
            </a:bodyPr>
            <a:lstStyle/>
            <a:p>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trở</a:t>
              </a:r>
              <a:r>
                <a:rPr lang="en-US" sz="2000" dirty="0">
                  <a:latin typeface="Myriad Pro Black Cond" panose="020B0806030403020204" pitchFamily="34" charset="0"/>
                </a:rPr>
                <a:t> </a:t>
              </a:r>
              <a:r>
                <a:rPr lang="en-US" sz="2000" dirty="0" err="1">
                  <a:latin typeface="Myriad Pro Black Cond" panose="020B0806030403020204" pitchFamily="34" charset="0"/>
                </a:rPr>
                <a:t>của</a:t>
              </a:r>
              <a:r>
                <a:rPr lang="en-US" sz="2000" dirty="0">
                  <a:latin typeface="Myriad Pro Black Cond" panose="020B0806030403020204" pitchFamily="34" charset="0"/>
                </a:rPr>
                <a:t> </a:t>
              </a:r>
              <a:r>
                <a:rPr lang="en-US" sz="2000" dirty="0" err="1">
                  <a:latin typeface="Myriad Pro Black Cond" panose="020B0806030403020204" pitchFamily="34" charset="0"/>
                </a:rPr>
                <a:t>dây</a:t>
              </a:r>
              <a:r>
                <a:rPr lang="en-US" sz="2000" dirty="0">
                  <a:latin typeface="Myriad Pro Black Cond" panose="020B0806030403020204" pitchFamily="34" charset="0"/>
                </a:rPr>
                <a:t> </a:t>
              </a:r>
              <a:r>
                <a:rPr lang="en-US" sz="2000" dirty="0" err="1">
                  <a:latin typeface="Myriad Pro Black Cond" panose="020B0806030403020204" pitchFamily="34" charset="0"/>
                </a:rPr>
                <a:t>nung</a:t>
              </a:r>
              <a:r>
                <a:rPr lang="en-US" sz="2000" dirty="0">
                  <a:latin typeface="Myriad Pro Black Cond" panose="020B0806030403020204" pitchFamily="34" charset="0"/>
                </a:rPr>
                <a:t>: P = </a:t>
              </a:r>
            </a:p>
          </p:txBody>
        </p:sp>
        <p:sp>
          <p:nvSpPr>
            <p:cNvPr id="33" name="TextBox 32">
              <a:extLst>
                <a:ext uri="{FF2B5EF4-FFF2-40B4-BE49-F238E27FC236}">
                  <a16:creationId xmlns:a16="http://schemas.microsoft.com/office/drawing/2014/main" id="{53EBCC5A-2D8F-435C-925D-3D52072FF2E3}"/>
                </a:ext>
              </a:extLst>
            </p:cNvPr>
            <p:cNvSpPr txBox="1"/>
            <p:nvPr/>
          </p:nvSpPr>
          <p:spPr>
            <a:xfrm>
              <a:off x="3814677" y="3004642"/>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34" name="Straight Connector 33">
              <a:extLst>
                <a:ext uri="{FF2B5EF4-FFF2-40B4-BE49-F238E27FC236}">
                  <a16:creationId xmlns:a16="http://schemas.microsoft.com/office/drawing/2014/main" id="{4AE477CB-F615-42CD-9E9B-BC9A2B647802}"/>
                </a:ext>
              </a:extLst>
            </p:cNvPr>
            <p:cNvCxnSpPr>
              <a:cxnSpLocks/>
            </p:cNvCxnSpPr>
            <p:nvPr/>
          </p:nvCxnSpPr>
          <p:spPr>
            <a:xfrm>
              <a:off x="3844090" y="3387343"/>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96354-C01C-4403-BCCE-8607C3A32B59}"/>
                </a:ext>
              </a:extLst>
            </p:cNvPr>
            <p:cNvSpPr txBox="1"/>
            <p:nvPr/>
          </p:nvSpPr>
          <p:spPr>
            <a:xfrm>
              <a:off x="3822496" y="3292006"/>
              <a:ext cx="324128" cy="430887"/>
            </a:xfrm>
            <a:prstGeom prst="rect">
              <a:avLst/>
            </a:prstGeom>
            <a:noFill/>
          </p:spPr>
          <p:txBody>
            <a:bodyPr wrap="none" rtlCol="0">
              <a:spAutoFit/>
            </a:bodyPr>
            <a:lstStyle/>
            <a:p>
              <a:r>
                <a:rPr lang="en-US" sz="2200" dirty="0">
                  <a:latin typeface="Myriad Pro Black Cond" panose="020B0806030403020204" pitchFamily="34" charset="0"/>
                </a:rPr>
                <a:t>R</a:t>
              </a:r>
            </a:p>
          </p:txBody>
        </p:sp>
        <p:sp>
          <p:nvSpPr>
            <p:cNvPr id="36" name="TextBox 35">
              <a:extLst>
                <a:ext uri="{FF2B5EF4-FFF2-40B4-BE49-F238E27FC236}">
                  <a16:creationId xmlns:a16="http://schemas.microsoft.com/office/drawing/2014/main" id="{E341C81C-DA60-4D43-B732-4B789D2960E5}"/>
                </a:ext>
              </a:extLst>
            </p:cNvPr>
            <p:cNvSpPr txBox="1"/>
            <p:nvPr/>
          </p:nvSpPr>
          <p:spPr>
            <a:xfrm>
              <a:off x="4217145" y="3148324"/>
              <a:ext cx="1042273" cy="430887"/>
            </a:xfrm>
            <a:prstGeom prst="rect">
              <a:avLst/>
            </a:prstGeom>
            <a:noFill/>
          </p:spPr>
          <p:txBody>
            <a:bodyPr wrap="none" rtlCol="0">
              <a:spAutoFit/>
            </a:bodyPr>
            <a:lstStyle/>
            <a:p>
              <a:r>
                <a:rPr lang="en-US" sz="2200" dirty="0">
                  <a:latin typeface="Myriad Pro Black Cond" panose="020B0806030403020204" pitchFamily="34" charset="0"/>
                </a:rPr>
                <a:t>=&gt; R =  </a:t>
              </a:r>
            </a:p>
          </p:txBody>
        </p:sp>
        <p:sp>
          <p:nvSpPr>
            <p:cNvPr id="38" name="TextBox 37">
              <a:extLst>
                <a:ext uri="{FF2B5EF4-FFF2-40B4-BE49-F238E27FC236}">
                  <a16:creationId xmlns:a16="http://schemas.microsoft.com/office/drawing/2014/main" id="{88117F7D-DFDF-4A5F-891B-37B0C0CAD30F}"/>
                </a:ext>
              </a:extLst>
            </p:cNvPr>
            <p:cNvSpPr txBox="1"/>
            <p:nvPr/>
          </p:nvSpPr>
          <p:spPr>
            <a:xfrm>
              <a:off x="5056235" y="3004642"/>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39" name="Straight Connector 38">
              <a:extLst>
                <a:ext uri="{FF2B5EF4-FFF2-40B4-BE49-F238E27FC236}">
                  <a16:creationId xmlns:a16="http://schemas.microsoft.com/office/drawing/2014/main" id="{DC8D6874-B11E-41C8-A9D3-0F3E276DF8B8}"/>
                </a:ext>
              </a:extLst>
            </p:cNvPr>
            <p:cNvCxnSpPr>
              <a:cxnSpLocks/>
            </p:cNvCxnSpPr>
            <p:nvPr/>
          </p:nvCxnSpPr>
          <p:spPr>
            <a:xfrm>
              <a:off x="5085648" y="3387343"/>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CDAADB8-836F-4BA4-9E59-77CC197816DB}"/>
                </a:ext>
              </a:extLst>
            </p:cNvPr>
            <p:cNvSpPr txBox="1"/>
            <p:nvPr/>
          </p:nvSpPr>
          <p:spPr>
            <a:xfrm>
              <a:off x="5064054" y="3292006"/>
              <a:ext cx="320922" cy="430887"/>
            </a:xfrm>
            <a:prstGeom prst="rect">
              <a:avLst/>
            </a:prstGeom>
            <a:noFill/>
          </p:spPr>
          <p:txBody>
            <a:bodyPr wrap="none" rtlCol="0">
              <a:spAutoFit/>
            </a:bodyPr>
            <a:lstStyle/>
            <a:p>
              <a:r>
                <a:rPr lang="en-US" sz="2200" dirty="0">
                  <a:latin typeface="Myriad Pro Black Cond" panose="020B0806030403020204" pitchFamily="34" charset="0"/>
                </a:rPr>
                <a:t>P</a:t>
              </a:r>
            </a:p>
          </p:txBody>
        </p:sp>
        <p:sp>
          <p:nvSpPr>
            <p:cNvPr id="41" name="TextBox 40">
              <a:extLst>
                <a:ext uri="{FF2B5EF4-FFF2-40B4-BE49-F238E27FC236}">
                  <a16:creationId xmlns:a16="http://schemas.microsoft.com/office/drawing/2014/main" id="{72ADCA33-3316-43BC-9C32-952A10692EAA}"/>
                </a:ext>
              </a:extLst>
            </p:cNvPr>
            <p:cNvSpPr txBox="1"/>
            <p:nvPr/>
          </p:nvSpPr>
          <p:spPr>
            <a:xfrm>
              <a:off x="5399937" y="3148323"/>
              <a:ext cx="397866" cy="430887"/>
            </a:xfrm>
            <a:prstGeom prst="rect">
              <a:avLst/>
            </a:prstGeom>
            <a:noFill/>
          </p:spPr>
          <p:txBody>
            <a:bodyPr wrap="none" rtlCol="0">
              <a:spAutoFit/>
            </a:bodyPr>
            <a:lstStyle/>
            <a:p>
              <a:r>
                <a:rPr lang="en-US" sz="2200" dirty="0">
                  <a:latin typeface="Myriad Pro Black Cond" panose="020B0806030403020204" pitchFamily="34" charset="0"/>
                </a:rPr>
                <a:t>= </a:t>
              </a:r>
            </a:p>
          </p:txBody>
        </p:sp>
        <p:sp>
          <p:nvSpPr>
            <p:cNvPr id="42" name="TextBox 41">
              <a:extLst>
                <a:ext uri="{FF2B5EF4-FFF2-40B4-BE49-F238E27FC236}">
                  <a16:creationId xmlns:a16="http://schemas.microsoft.com/office/drawing/2014/main" id="{1CD5B0EA-3F89-4F9A-91E8-ADC280F7C8AF}"/>
                </a:ext>
              </a:extLst>
            </p:cNvPr>
            <p:cNvSpPr txBox="1"/>
            <p:nvPr/>
          </p:nvSpPr>
          <p:spPr>
            <a:xfrm>
              <a:off x="5735380" y="3004642"/>
              <a:ext cx="825315" cy="430887"/>
            </a:xfrm>
            <a:prstGeom prst="rect">
              <a:avLst/>
            </a:prstGeom>
            <a:noFill/>
          </p:spPr>
          <p:txBody>
            <a:bodyPr wrap="square" rtlCol="0">
              <a:spAutoFit/>
            </a:bodyPr>
            <a:lstStyle/>
            <a:p>
              <a:r>
                <a:rPr lang="en-US" sz="2200" dirty="0">
                  <a:latin typeface="Myriad Pro Black Cond" panose="020B0806030403020204" pitchFamily="34" charset="0"/>
                </a:rPr>
                <a:t>220</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43" name="Straight Connector 42">
              <a:extLst>
                <a:ext uri="{FF2B5EF4-FFF2-40B4-BE49-F238E27FC236}">
                  <a16:creationId xmlns:a16="http://schemas.microsoft.com/office/drawing/2014/main" id="{2A59BA6F-3B93-4973-8A50-96A20A13E4C9}"/>
                </a:ext>
              </a:extLst>
            </p:cNvPr>
            <p:cNvCxnSpPr>
              <a:cxnSpLocks/>
            </p:cNvCxnSpPr>
            <p:nvPr/>
          </p:nvCxnSpPr>
          <p:spPr>
            <a:xfrm>
              <a:off x="5764794" y="3387343"/>
              <a:ext cx="708565"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A9D25A3-D60D-4ECB-A596-7FCE827FB11A}"/>
                </a:ext>
              </a:extLst>
            </p:cNvPr>
            <p:cNvSpPr txBox="1"/>
            <p:nvPr/>
          </p:nvSpPr>
          <p:spPr>
            <a:xfrm>
              <a:off x="5892197" y="3291926"/>
              <a:ext cx="434734" cy="430887"/>
            </a:xfrm>
            <a:prstGeom prst="rect">
              <a:avLst/>
            </a:prstGeom>
            <a:noFill/>
          </p:spPr>
          <p:txBody>
            <a:bodyPr wrap="none" rtlCol="0">
              <a:spAutoFit/>
            </a:bodyPr>
            <a:lstStyle/>
            <a:p>
              <a:r>
                <a:rPr lang="en-US" sz="2200" dirty="0">
                  <a:latin typeface="Myriad Pro Black Cond" panose="020B0806030403020204" pitchFamily="34" charset="0"/>
                </a:rPr>
                <a:t>80</a:t>
              </a:r>
            </a:p>
          </p:txBody>
        </p:sp>
        <p:sp>
          <p:nvSpPr>
            <p:cNvPr id="45" name="TextBox 44">
              <a:extLst>
                <a:ext uri="{FF2B5EF4-FFF2-40B4-BE49-F238E27FC236}">
                  <a16:creationId xmlns:a16="http://schemas.microsoft.com/office/drawing/2014/main" id="{6E439F92-AFC4-43D9-9CC0-47A01BE80109}"/>
                </a:ext>
              </a:extLst>
            </p:cNvPr>
            <p:cNvSpPr txBox="1"/>
            <p:nvPr/>
          </p:nvSpPr>
          <p:spPr>
            <a:xfrm>
              <a:off x="6497203" y="3148323"/>
              <a:ext cx="849913" cy="430887"/>
            </a:xfrm>
            <a:prstGeom prst="rect">
              <a:avLst/>
            </a:prstGeom>
            <a:noFill/>
          </p:spPr>
          <p:txBody>
            <a:bodyPr wrap="none" rtlCol="0">
              <a:spAutoFit/>
            </a:bodyPr>
            <a:lstStyle/>
            <a:p>
              <a:r>
                <a:rPr lang="en-US" sz="2200" dirty="0">
                  <a:latin typeface="Myriad Pro Black Cond" panose="020B0806030403020204" pitchFamily="34" charset="0"/>
                </a:rPr>
                <a:t>= 55</a:t>
              </a:r>
              <a:r>
                <a:rPr lang="el-GR" sz="2200" dirty="0">
                  <a:latin typeface="Myriad Pro Black Cond" panose="020B0806030403020204" pitchFamily="34" charset="0"/>
                </a:rPr>
                <a:t>Ω</a:t>
              </a:r>
              <a:r>
                <a:rPr lang="en-US" sz="2200" dirty="0">
                  <a:latin typeface="Myriad Pro Black Cond" panose="020B0806030403020204" pitchFamily="34" charset="0"/>
                </a:rPr>
                <a:t> </a:t>
              </a:r>
            </a:p>
          </p:txBody>
        </p:sp>
        <p:sp>
          <p:nvSpPr>
            <p:cNvPr id="46" name="TextBox 45">
              <a:extLst>
                <a:ext uri="{FF2B5EF4-FFF2-40B4-BE49-F238E27FC236}">
                  <a16:creationId xmlns:a16="http://schemas.microsoft.com/office/drawing/2014/main" id="{2A3C7AFC-E8C6-4777-9E1F-52025514E4BF}"/>
                </a:ext>
              </a:extLst>
            </p:cNvPr>
            <p:cNvSpPr txBox="1"/>
            <p:nvPr/>
          </p:nvSpPr>
          <p:spPr>
            <a:xfrm>
              <a:off x="790929" y="3764253"/>
              <a:ext cx="4680769" cy="400110"/>
            </a:xfrm>
            <a:prstGeom prst="rect">
              <a:avLst/>
            </a:prstGeom>
            <a:noFill/>
          </p:spPr>
          <p:txBody>
            <a:bodyPr wrap="none" rtlCol="0">
              <a:spAutoFit/>
            </a:bodyPr>
            <a:lstStyle/>
            <a:p>
              <a:r>
                <a:rPr lang="en-US" sz="2000" dirty="0" err="1">
                  <a:latin typeface="Myriad Pro Black Cond" panose="020B0806030403020204" pitchFamily="34" charset="0"/>
                </a:rPr>
                <a:t>Cường</a:t>
              </a:r>
              <a:r>
                <a:rPr lang="en-US" sz="2000" dirty="0">
                  <a:latin typeface="Myriad Pro Black Cond" panose="020B0806030403020204" pitchFamily="34" charset="0"/>
                </a:rPr>
                <a:t> </a:t>
              </a:r>
              <a:r>
                <a:rPr lang="en-US" sz="2000" dirty="0" err="1">
                  <a:latin typeface="Myriad Pro Black Cond" panose="020B0806030403020204" pitchFamily="34" charset="0"/>
                </a:rPr>
                <a:t>độ</a:t>
              </a:r>
              <a:r>
                <a:rPr lang="en-US" sz="2000" dirty="0">
                  <a:latin typeface="Myriad Pro Black Cond" panose="020B0806030403020204" pitchFamily="34" charset="0"/>
                </a:rPr>
                <a:t> </a:t>
              </a:r>
              <a:r>
                <a:rPr lang="en-US" sz="2000" dirty="0" err="1">
                  <a:latin typeface="Myriad Pro Black Cond" panose="020B0806030403020204" pitchFamily="34" charset="0"/>
                </a:rPr>
                <a:t>dòng</a:t>
              </a:r>
              <a:r>
                <a:rPr lang="en-US" sz="2000" dirty="0">
                  <a:latin typeface="Myriad Pro Black Cond" panose="020B0806030403020204" pitchFamily="34" charset="0"/>
                </a:rPr>
                <a:t> </a:t>
              </a: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chạy</a:t>
              </a:r>
              <a:r>
                <a:rPr lang="en-US" sz="2000" dirty="0">
                  <a:latin typeface="Myriad Pro Black Cond" panose="020B0806030403020204" pitchFamily="34" charset="0"/>
                </a:rPr>
                <a:t> qua </a:t>
              </a:r>
              <a:r>
                <a:rPr lang="en-US" sz="2000" dirty="0" err="1">
                  <a:latin typeface="Myriad Pro Black Cond" panose="020B0806030403020204" pitchFamily="34" charset="0"/>
                </a:rPr>
                <a:t>nó</a:t>
              </a:r>
              <a:r>
                <a:rPr lang="en-US" sz="2000" dirty="0">
                  <a:latin typeface="Myriad Pro Black Cond" panose="020B0806030403020204" pitchFamily="34" charset="0"/>
                </a:rPr>
                <a:t>: P = U.I  =&gt; I =  </a:t>
              </a:r>
            </a:p>
          </p:txBody>
        </p:sp>
        <p:sp>
          <p:nvSpPr>
            <p:cNvPr id="47" name="TextBox 46">
              <a:extLst>
                <a:ext uri="{FF2B5EF4-FFF2-40B4-BE49-F238E27FC236}">
                  <a16:creationId xmlns:a16="http://schemas.microsoft.com/office/drawing/2014/main" id="{48E72FB2-8708-4804-8BF9-F264DD64A9BE}"/>
                </a:ext>
              </a:extLst>
            </p:cNvPr>
            <p:cNvSpPr txBox="1"/>
            <p:nvPr/>
          </p:nvSpPr>
          <p:spPr>
            <a:xfrm>
              <a:off x="6150320" y="3568640"/>
              <a:ext cx="333746" cy="461665"/>
            </a:xfrm>
            <a:prstGeom prst="rect">
              <a:avLst/>
            </a:prstGeom>
            <a:noFill/>
          </p:spPr>
          <p:txBody>
            <a:bodyPr wrap="none" rtlCol="0">
              <a:spAutoFit/>
            </a:bodyPr>
            <a:lstStyle/>
            <a:p>
              <a:r>
                <a:rPr lang="en-US" sz="2400" dirty="0">
                  <a:latin typeface="Myriad Pro Black Cond" panose="020B0806030403020204" pitchFamily="34" charset="0"/>
                </a:rPr>
                <a:t>P</a:t>
              </a:r>
            </a:p>
          </p:txBody>
        </p:sp>
        <p:cxnSp>
          <p:nvCxnSpPr>
            <p:cNvPr id="48" name="Straight Connector 47">
              <a:extLst>
                <a:ext uri="{FF2B5EF4-FFF2-40B4-BE49-F238E27FC236}">
                  <a16:creationId xmlns:a16="http://schemas.microsoft.com/office/drawing/2014/main" id="{66EAF92E-A12D-4B35-8DC6-9B1C89394C39}"/>
                </a:ext>
              </a:extLst>
            </p:cNvPr>
            <p:cNvCxnSpPr>
              <a:cxnSpLocks/>
            </p:cNvCxnSpPr>
            <p:nvPr/>
          </p:nvCxnSpPr>
          <p:spPr>
            <a:xfrm>
              <a:off x="6115851" y="3981260"/>
              <a:ext cx="4283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BC73CCA-0B0F-40E0-816F-D2FFE3CD8417}"/>
                </a:ext>
              </a:extLst>
            </p:cNvPr>
            <p:cNvSpPr txBox="1"/>
            <p:nvPr/>
          </p:nvSpPr>
          <p:spPr>
            <a:xfrm>
              <a:off x="6133489" y="3885923"/>
              <a:ext cx="343364" cy="461665"/>
            </a:xfrm>
            <a:prstGeom prst="rect">
              <a:avLst/>
            </a:prstGeom>
            <a:noFill/>
          </p:spPr>
          <p:txBody>
            <a:bodyPr wrap="none" rtlCol="0">
              <a:spAutoFit/>
            </a:bodyPr>
            <a:lstStyle/>
            <a:p>
              <a:r>
                <a:rPr lang="en-US" sz="2400" dirty="0">
                  <a:latin typeface="Myriad Pro Black Cond" panose="020B0806030403020204" pitchFamily="34" charset="0"/>
                </a:rPr>
                <a:t>U</a:t>
              </a:r>
            </a:p>
          </p:txBody>
        </p:sp>
        <p:sp>
          <p:nvSpPr>
            <p:cNvPr id="50" name="TextBox 49">
              <a:extLst>
                <a:ext uri="{FF2B5EF4-FFF2-40B4-BE49-F238E27FC236}">
                  <a16:creationId xmlns:a16="http://schemas.microsoft.com/office/drawing/2014/main" id="{5DD2796B-9402-49F1-9357-E1437DE8E934}"/>
                </a:ext>
              </a:extLst>
            </p:cNvPr>
            <p:cNvSpPr txBox="1"/>
            <p:nvPr/>
          </p:nvSpPr>
          <p:spPr>
            <a:xfrm>
              <a:off x="6497203" y="3748472"/>
              <a:ext cx="352982" cy="430887"/>
            </a:xfrm>
            <a:prstGeom prst="rect">
              <a:avLst/>
            </a:prstGeom>
            <a:noFill/>
          </p:spPr>
          <p:txBody>
            <a:bodyPr wrap="none" rtlCol="0">
              <a:spAutoFit/>
            </a:bodyPr>
            <a:lstStyle/>
            <a:p>
              <a:r>
                <a:rPr lang="en-US" sz="2200" dirty="0">
                  <a:latin typeface="Myriad Pro Black Cond" panose="020B0806030403020204" pitchFamily="34" charset="0"/>
                </a:rPr>
                <a:t>=</a:t>
              </a:r>
            </a:p>
          </p:txBody>
        </p:sp>
        <p:sp>
          <p:nvSpPr>
            <p:cNvPr id="51" name="TextBox 50">
              <a:extLst>
                <a:ext uri="{FF2B5EF4-FFF2-40B4-BE49-F238E27FC236}">
                  <a16:creationId xmlns:a16="http://schemas.microsoft.com/office/drawing/2014/main" id="{948463A8-2271-4616-AA5A-AF9F37BF9944}"/>
                </a:ext>
              </a:extLst>
            </p:cNvPr>
            <p:cNvSpPr txBox="1"/>
            <p:nvPr/>
          </p:nvSpPr>
          <p:spPr>
            <a:xfrm>
              <a:off x="6809201" y="3568640"/>
              <a:ext cx="593432" cy="461665"/>
            </a:xfrm>
            <a:prstGeom prst="rect">
              <a:avLst/>
            </a:prstGeom>
            <a:noFill/>
          </p:spPr>
          <p:txBody>
            <a:bodyPr wrap="none" rtlCol="0">
              <a:spAutoFit/>
            </a:bodyPr>
            <a:lstStyle/>
            <a:p>
              <a:r>
                <a:rPr lang="en-US" sz="2400" dirty="0">
                  <a:latin typeface="Myriad Pro Black Cond" panose="020B0806030403020204" pitchFamily="34" charset="0"/>
                </a:rPr>
                <a:t>880</a:t>
              </a:r>
            </a:p>
          </p:txBody>
        </p:sp>
        <p:cxnSp>
          <p:nvCxnSpPr>
            <p:cNvPr id="52" name="Straight Connector 51">
              <a:extLst>
                <a:ext uri="{FF2B5EF4-FFF2-40B4-BE49-F238E27FC236}">
                  <a16:creationId xmlns:a16="http://schemas.microsoft.com/office/drawing/2014/main" id="{1B9384F4-470B-4BA8-AEAA-F1A5E5527441}"/>
                </a:ext>
              </a:extLst>
            </p:cNvPr>
            <p:cNvCxnSpPr>
              <a:cxnSpLocks/>
            </p:cNvCxnSpPr>
            <p:nvPr/>
          </p:nvCxnSpPr>
          <p:spPr>
            <a:xfrm>
              <a:off x="6759133" y="3981260"/>
              <a:ext cx="789299"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8F74861-AFC6-4B9E-8A70-9CDCD9A7EC37}"/>
                </a:ext>
              </a:extLst>
            </p:cNvPr>
            <p:cNvSpPr txBox="1"/>
            <p:nvPr/>
          </p:nvSpPr>
          <p:spPr>
            <a:xfrm>
              <a:off x="6792370" y="3885923"/>
              <a:ext cx="593432" cy="461665"/>
            </a:xfrm>
            <a:prstGeom prst="rect">
              <a:avLst/>
            </a:prstGeom>
            <a:noFill/>
          </p:spPr>
          <p:txBody>
            <a:bodyPr wrap="none" rtlCol="0">
              <a:spAutoFit/>
            </a:bodyPr>
            <a:lstStyle/>
            <a:p>
              <a:r>
                <a:rPr lang="en-US" sz="2400" dirty="0">
                  <a:latin typeface="Myriad Pro Black Cond" panose="020B0806030403020204" pitchFamily="34" charset="0"/>
                </a:rPr>
                <a:t>220</a:t>
              </a:r>
            </a:p>
          </p:txBody>
        </p:sp>
        <p:sp>
          <p:nvSpPr>
            <p:cNvPr id="54" name="TextBox 53">
              <a:extLst>
                <a:ext uri="{FF2B5EF4-FFF2-40B4-BE49-F238E27FC236}">
                  <a16:creationId xmlns:a16="http://schemas.microsoft.com/office/drawing/2014/main" id="{4E023007-8736-456E-A5F4-F56834DB155D}"/>
                </a:ext>
              </a:extLst>
            </p:cNvPr>
            <p:cNvSpPr txBox="1"/>
            <p:nvPr/>
          </p:nvSpPr>
          <p:spPr>
            <a:xfrm>
              <a:off x="7510994" y="3744554"/>
              <a:ext cx="699230" cy="430887"/>
            </a:xfrm>
            <a:prstGeom prst="rect">
              <a:avLst/>
            </a:prstGeom>
            <a:noFill/>
          </p:spPr>
          <p:txBody>
            <a:bodyPr wrap="none" rtlCol="0">
              <a:spAutoFit/>
            </a:bodyPr>
            <a:lstStyle/>
            <a:p>
              <a:r>
                <a:rPr lang="en-US" sz="2200" dirty="0">
                  <a:latin typeface="Myriad Pro Black Cond" panose="020B0806030403020204" pitchFamily="34" charset="0"/>
                </a:rPr>
                <a:t>= 4A </a:t>
              </a:r>
            </a:p>
          </p:txBody>
        </p:sp>
        <p:sp>
          <p:nvSpPr>
            <p:cNvPr id="55" name="TextBox 54">
              <a:extLst>
                <a:ext uri="{FF2B5EF4-FFF2-40B4-BE49-F238E27FC236}">
                  <a16:creationId xmlns:a16="http://schemas.microsoft.com/office/drawing/2014/main" id="{BB3702B8-8B22-4A77-B575-E4626462F0E9}"/>
                </a:ext>
              </a:extLst>
            </p:cNvPr>
            <p:cNvSpPr txBox="1"/>
            <p:nvPr/>
          </p:nvSpPr>
          <p:spPr>
            <a:xfrm>
              <a:off x="790929" y="4359976"/>
              <a:ext cx="5158143" cy="1323439"/>
            </a:xfrm>
            <a:prstGeom prst="rect">
              <a:avLst/>
            </a:prstGeom>
            <a:noFill/>
          </p:spPr>
          <p:txBody>
            <a:bodyPr wrap="none" rtlCol="0">
              <a:spAutoFit/>
            </a:bodyPr>
            <a:lstStyle/>
            <a:p>
              <a:r>
                <a:rPr lang="en-US" sz="2000" dirty="0" err="1">
                  <a:latin typeface="Myriad Pro Black Cond" panose="020B0806030403020204" pitchFamily="34" charset="0"/>
                </a:rPr>
                <a:t>Nhiệt</a:t>
              </a:r>
              <a:r>
                <a:rPr lang="en-US" sz="2000" dirty="0">
                  <a:latin typeface="Myriad Pro Black Cond" panose="020B0806030403020204" pitchFamily="34" charset="0"/>
                </a:rPr>
                <a:t> </a:t>
              </a:r>
              <a:r>
                <a:rPr lang="en-US" sz="2000" dirty="0" err="1">
                  <a:latin typeface="Myriad Pro Black Cond" panose="020B0806030403020204" pitchFamily="34" charset="0"/>
                </a:rPr>
                <a:t>lượng</a:t>
              </a:r>
              <a:r>
                <a:rPr lang="en-US" sz="2000" dirty="0">
                  <a:latin typeface="Myriad Pro Black Cond" panose="020B0806030403020204" pitchFamily="34" charset="0"/>
                </a:rPr>
                <a:t> </a:t>
              </a:r>
              <a:r>
                <a:rPr lang="en-US" sz="2000" dirty="0" err="1">
                  <a:latin typeface="Myriad Pro Black Cond" panose="020B0806030403020204" pitchFamily="34" charset="0"/>
                </a:rPr>
                <a:t>tỏa</a:t>
              </a:r>
              <a:r>
                <a:rPr lang="en-US" sz="2000" dirty="0">
                  <a:latin typeface="Myriad Pro Black Cond" panose="020B0806030403020204" pitchFamily="34" charset="0"/>
                </a:rPr>
                <a:t> ra </a:t>
              </a:r>
              <a:r>
                <a:rPr lang="en-US" sz="2000" dirty="0" err="1">
                  <a:latin typeface="Myriad Pro Black Cond" panose="020B0806030403020204" pitchFamily="34" charset="0"/>
                </a:rPr>
                <a:t>của</a:t>
              </a:r>
              <a:r>
                <a:rPr lang="en-US" sz="2000" dirty="0">
                  <a:latin typeface="Myriad Pro Black Cond" panose="020B0806030403020204" pitchFamily="34" charset="0"/>
                </a:rPr>
                <a:t> </a:t>
              </a:r>
              <a:r>
                <a:rPr lang="en-US" sz="2000" dirty="0" err="1">
                  <a:latin typeface="Myriad Pro Black Cond" panose="020B0806030403020204" pitchFamily="34" charset="0"/>
                </a:rPr>
                <a:t>lò</a:t>
              </a:r>
              <a:r>
                <a:rPr lang="en-US" sz="2000" dirty="0">
                  <a:latin typeface="Myriad Pro Black Cond" panose="020B0806030403020204" pitchFamily="34" charset="0"/>
                </a:rPr>
                <a:t> </a:t>
              </a:r>
              <a:r>
                <a:rPr lang="en-US" sz="2000" dirty="0" err="1">
                  <a:latin typeface="Myriad Pro Black Cond" panose="020B0806030403020204" pitchFamily="34" charset="0"/>
                </a:rPr>
                <a:t>sửa</a:t>
              </a:r>
              <a:r>
                <a:rPr lang="en-US" sz="2000" dirty="0">
                  <a:latin typeface="Myriad Pro Black Cond" panose="020B0806030403020204" pitchFamily="34" charset="0"/>
                </a:rPr>
                <a:t>:</a:t>
              </a:r>
            </a:p>
            <a:p>
              <a:pPr algn="just"/>
              <a:r>
                <a:rPr lang="en-US" sz="2000" b="0" i="0" dirty="0">
                  <a:effectLst/>
                  <a:latin typeface="Myriad Pro Black Cond" panose="020B0806030403020204" pitchFamily="34" charset="0"/>
                </a:rPr>
                <a:t>Q = U.I.t = 220.4.4.3600 = 12672000 J = 3,52 </a:t>
              </a:r>
              <a:r>
                <a:rPr lang="en-US" sz="2000" b="0" i="0" dirty="0" err="1">
                  <a:effectLst/>
                  <a:latin typeface="Myriad Pro Black Cond" panose="020B0806030403020204" pitchFamily="34" charset="0"/>
                </a:rPr>
                <a:t>kW.h</a:t>
              </a:r>
              <a:endParaRPr lang="en-US" sz="2000" b="0" i="0" dirty="0">
                <a:effectLst/>
                <a:latin typeface="Myriad Pro Black Cond" panose="020B0806030403020204" pitchFamily="34" charset="0"/>
              </a:endParaRPr>
            </a:p>
            <a:p>
              <a:pPr algn="just"/>
              <a:r>
                <a:rPr lang="en-US" sz="2000" b="0" i="0" dirty="0" err="1">
                  <a:effectLst/>
                  <a:latin typeface="Myriad Pro Black Cond" panose="020B0806030403020204" pitchFamily="34" charset="0"/>
                </a:rPr>
                <a:t>Tiền</a:t>
              </a:r>
              <a:r>
                <a:rPr lang="en-US" sz="2000" b="0" i="0" dirty="0">
                  <a:effectLst/>
                  <a:latin typeface="Myriad Pro Black Cond" panose="020B0806030403020204" pitchFamily="34" charset="0"/>
                </a:rPr>
                <a:t> </a:t>
              </a:r>
              <a:r>
                <a:rPr lang="en-US" sz="2000" b="0" i="0" dirty="0" err="1">
                  <a:effectLst/>
                  <a:latin typeface="Myriad Pro Black Cond" panose="020B0806030403020204" pitchFamily="34" charset="0"/>
                </a:rPr>
                <a:t>điện</a:t>
              </a:r>
              <a:r>
                <a:rPr lang="en-US" sz="2000" b="0" i="0" dirty="0">
                  <a:effectLst/>
                  <a:latin typeface="Myriad Pro Black Cond" panose="020B0806030403020204" pitchFamily="34" charset="0"/>
                </a:rPr>
                <a:t> </a:t>
              </a:r>
              <a:r>
                <a:rPr lang="en-US" sz="2000" b="0" i="0" dirty="0" err="1">
                  <a:effectLst/>
                  <a:latin typeface="Myriad Pro Black Cond" panose="020B0806030403020204" pitchFamily="34" charset="0"/>
                </a:rPr>
                <a:t>phải</a:t>
              </a:r>
              <a:r>
                <a:rPr lang="en-US" sz="2000" b="0" i="0" dirty="0">
                  <a:effectLst/>
                  <a:latin typeface="Myriad Pro Black Cond" panose="020B0806030403020204" pitchFamily="34" charset="0"/>
                </a:rPr>
                <a:t> </a:t>
              </a:r>
              <a:r>
                <a:rPr lang="en-US" sz="2000" b="0" i="0" dirty="0" err="1">
                  <a:effectLst/>
                  <a:latin typeface="Myriad Pro Black Cond" panose="020B0806030403020204" pitchFamily="34" charset="0"/>
                </a:rPr>
                <a:t>trả</a:t>
              </a:r>
              <a:r>
                <a:rPr lang="en-US" sz="2000" b="0" i="0" dirty="0">
                  <a:effectLst/>
                  <a:latin typeface="Myriad Pro Black Cond" panose="020B0806030403020204" pitchFamily="34" charset="0"/>
                </a:rPr>
                <a:t> </a:t>
              </a:r>
              <a:r>
                <a:rPr lang="en-US" sz="2000" b="0" i="0" dirty="0" err="1">
                  <a:effectLst/>
                  <a:latin typeface="Myriad Pro Black Cond" panose="020B0806030403020204" pitchFamily="34" charset="0"/>
                </a:rPr>
                <a:t>là</a:t>
              </a:r>
              <a:r>
                <a:rPr lang="en-US" sz="2000" b="0" i="0" dirty="0">
                  <a:effectLst/>
                  <a:latin typeface="Myriad Pro Black Cond" panose="020B0806030403020204" pitchFamily="34" charset="0"/>
                </a:rPr>
                <a:t>: T = 3,52.30.1000 = </a:t>
              </a:r>
              <a:r>
                <a:rPr lang="en-US" sz="2000" b="1" i="0" dirty="0">
                  <a:effectLst/>
                  <a:latin typeface="Myriad Pro Black Cond" panose="020B0806030403020204" pitchFamily="34" charset="0"/>
                </a:rPr>
                <a:t>105600</a:t>
              </a:r>
              <a:r>
                <a:rPr lang="en-US" sz="2000" b="0" i="0" dirty="0">
                  <a:effectLst/>
                  <a:latin typeface="Myriad Pro Black Cond" panose="020B0806030403020204" pitchFamily="34" charset="0"/>
                </a:rPr>
                <a:t> </a:t>
              </a:r>
              <a:r>
                <a:rPr lang="en-US" sz="2000" b="1" i="0" dirty="0" err="1">
                  <a:effectLst/>
                  <a:latin typeface="Myriad Pro Black Cond" panose="020B0806030403020204" pitchFamily="34" charset="0"/>
                </a:rPr>
                <a:t>đồng</a:t>
              </a:r>
              <a:endParaRPr lang="en-US" sz="2000" b="1" i="0" dirty="0">
                <a:effectLst/>
                <a:latin typeface="Myriad Pro Black Cond" panose="020B0806030403020204" pitchFamily="34" charset="0"/>
              </a:endParaRPr>
            </a:p>
            <a:p>
              <a:endParaRPr lang="en-US" sz="2000" dirty="0">
                <a:latin typeface="Myriad Pro Black Cond" panose="020B0806030403020204" pitchFamily="34" charset="0"/>
              </a:endParaRPr>
            </a:p>
          </p:txBody>
        </p:sp>
      </p:grpSp>
    </p:spTree>
    <p:extLst>
      <p:ext uri="{BB962C8B-B14F-4D97-AF65-F5344CB8AC3E}">
        <p14:creationId xmlns:p14="http://schemas.microsoft.com/office/powerpoint/2010/main" val="6569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530739"/>
            <a:chOff x="-1515235" y="262619"/>
            <a:chExt cx="12617631" cy="3396315"/>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396315"/>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i="0" dirty="0">
                  <a:solidFill>
                    <a:schemeClr val="tx1"/>
                  </a:solidFill>
                  <a:effectLst/>
                  <a:latin typeface="Myriad Pro Black Cond" panose="020B0806030403020204" pitchFamily="34" charset="0"/>
                </a:rPr>
                <a:t>Câu 9:</a:t>
              </a:r>
              <a:r>
                <a:rPr lang="vi-VN" sz="2000" b="0" i="0" dirty="0">
                  <a:solidFill>
                    <a:schemeClr val="tx1"/>
                  </a:solidFill>
                  <a:effectLst/>
                  <a:latin typeface="Myriad Pro Black Cond" panose="020B0806030403020204" pitchFamily="34" charset="0"/>
                </a:rPr>
                <a:t> Người ta dùng hai dây điện trở khác nhau để đun sôi cùng một lượng nước. Khi dùng điện trở R1, sau thời gian t1 phút nước sôi, khi dùng điện trở R2 sau thời gian t2 phút nước sôi. Hãy xác định thời gian cần thiết để đun sôi nước khi hai điện trở mắc nối tiếp nhau.</a:t>
              </a:r>
              <a:endParaRPr lang="en-US" sz="2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8204450"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3" name="hien loi giai">
            <a:extLst>
              <a:ext uri="{FF2B5EF4-FFF2-40B4-BE49-F238E27FC236}">
                <a16:creationId xmlns:a16="http://schemas.microsoft.com/office/drawing/2014/main" id="{D7E9C11C-5941-48C4-96AE-926D92D5F0AD}"/>
              </a:ext>
            </a:extLst>
          </p:cNvPr>
          <p:cNvSpPr/>
          <p:nvPr/>
        </p:nvSpPr>
        <p:spPr>
          <a:xfrm>
            <a:off x="6000112" y="1944095"/>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grpSp>
        <p:nvGrpSpPr>
          <p:cNvPr id="9" name="Group 8">
            <a:extLst>
              <a:ext uri="{FF2B5EF4-FFF2-40B4-BE49-F238E27FC236}">
                <a16:creationId xmlns:a16="http://schemas.microsoft.com/office/drawing/2014/main" id="{C2845985-FECC-4624-8DB3-7B16748344D4}"/>
              </a:ext>
            </a:extLst>
          </p:cNvPr>
          <p:cNvGrpSpPr/>
          <p:nvPr/>
        </p:nvGrpSpPr>
        <p:grpSpPr>
          <a:xfrm>
            <a:off x="439871" y="2349074"/>
            <a:ext cx="7100746" cy="4106153"/>
            <a:chOff x="439871" y="2349074"/>
            <a:chExt cx="7100746" cy="4106153"/>
          </a:xfrm>
        </p:grpSpPr>
        <p:sp>
          <p:nvSpPr>
            <p:cNvPr id="15" name="TextBox 14">
              <a:extLst>
                <a:ext uri="{FF2B5EF4-FFF2-40B4-BE49-F238E27FC236}">
                  <a16:creationId xmlns:a16="http://schemas.microsoft.com/office/drawing/2014/main" id="{CEC0DA4C-9812-4C56-992C-5FE34B7B0A7A}"/>
                </a:ext>
              </a:extLst>
            </p:cNvPr>
            <p:cNvSpPr txBox="1"/>
            <p:nvPr/>
          </p:nvSpPr>
          <p:spPr>
            <a:xfrm>
              <a:off x="790929" y="3090281"/>
              <a:ext cx="2558073" cy="400110"/>
            </a:xfrm>
            <a:prstGeom prst="rect">
              <a:avLst/>
            </a:prstGeom>
            <a:noFill/>
          </p:spPr>
          <p:txBody>
            <a:bodyPr wrap="none" rtlCol="0">
              <a:spAutoFit/>
            </a:bodyPr>
            <a:lstStyle/>
            <a:p>
              <a:r>
                <a:rPr lang="en-US" sz="2000" dirty="0">
                  <a:latin typeface="Myriad Pro Black Cond" panose="020B0806030403020204" pitchFamily="34" charset="0"/>
                </a:rPr>
                <a:t>Khi </a:t>
              </a:r>
              <a:r>
                <a:rPr lang="en-US" sz="2000" dirty="0" err="1">
                  <a:latin typeface="Myriad Pro Black Cond" panose="020B0806030403020204" pitchFamily="34" charset="0"/>
                </a:rPr>
                <a:t>dùng</a:t>
              </a:r>
              <a:r>
                <a:rPr lang="en-US" sz="2000" dirty="0">
                  <a:latin typeface="Myriad Pro Black Cond" panose="020B0806030403020204" pitchFamily="34" charset="0"/>
                </a:rPr>
                <a:t> </a:t>
              </a: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trở</a:t>
              </a:r>
              <a:r>
                <a:rPr lang="en-US" sz="2000" dirty="0">
                  <a:latin typeface="Myriad Pro Black Cond" panose="020B0806030403020204" pitchFamily="34" charset="0"/>
                </a:rPr>
                <a:t> R1: Q = </a:t>
              </a:r>
            </a:p>
          </p:txBody>
        </p:sp>
        <p:sp>
          <p:nvSpPr>
            <p:cNvPr id="33" name="TextBox 32">
              <a:extLst>
                <a:ext uri="{FF2B5EF4-FFF2-40B4-BE49-F238E27FC236}">
                  <a16:creationId xmlns:a16="http://schemas.microsoft.com/office/drawing/2014/main" id="{53EBCC5A-2D8F-435C-925D-3D52072FF2E3}"/>
                </a:ext>
              </a:extLst>
            </p:cNvPr>
            <p:cNvSpPr txBox="1"/>
            <p:nvPr/>
          </p:nvSpPr>
          <p:spPr>
            <a:xfrm>
              <a:off x="3730197" y="2926192"/>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34" name="Straight Connector 33">
              <a:extLst>
                <a:ext uri="{FF2B5EF4-FFF2-40B4-BE49-F238E27FC236}">
                  <a16:creationId xmlns:a16="http://schemas.microsoft.com/office/drawing/2014/main" id="{4AE477CB-F615-42CD-9E9B-BC9A2B647802}"/>
                </a:ext>
              </a:extLst>
            </p:cNvPr>
            <p:cNvCxnSpPr>
              <a:cxnSpLocks/>
            </p:cNvCxnSpPr>
            <p:nvPr/>
          </p:nvCxnSpPr>
          <p:spPr>
            <a:xfrm>
              <a:off x="3759610" y="3308893"/>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96354-C01C-4403-BCCE-8607C3A32B59}"/>
                </a:ext>
              </a:extLst>
            </p:cNvPr>
            <p:cNvSpPr txBox="1"/>
            <p:nvPr/>
          </p:nvSpPr>
          <p:spPr>
            <a:xfrm>
              <a:off x="3738016" y="3213556"/>
              <a:ext cx="407484" cy="430887"/>
            </a:xfrm>
            <a:prstGeom prst="rect">
              <a:avLst/>
            </a:prstGeom>
            <a:noFill/>
          </p:spPr>
          <p:txBody>
            <a:bodyPr wrap="none" rtlCol="0">
              <a:spAutoFit/>
            </a:bodyPr>
            <a:lstStyle/>
            <a:p>
              <a:r>
                <a:rPr lang="en-US" sz="2200" dirty="0">
                  <a:latin typeface="Myriad Pro Black Cond" panose="020B0806030403020204" pitchFamily="34" charset="0"/>
                </a:rPr>
                <a:t>R</a:t>
              </a:r>
              <a:r>
                <a:rPr lang="en-US" sz="2200" baseline="-25000" dirty="0">
                  <a:latin typeface="Myriad Pro Black Cond" panose="020B0806030403020204" pitchFamily="34" charset="0"/>
                </a:rPr>
                <a:t>1</a:t>
              </a:r>
              <a:endParaRPr lang="en-US" sz="2200" dirty="0">
                <a:latin typeface="Myriad Pro Black Cond" panose="020B0806030403020204" pitchFamily="34" charset="0"/>
              </a:endParaRPr>
            </a:p>
          </p:txBody>
        </p:sp>
        <p:sp>
          <p:nvSpPr>
            <p:cNvPr id="32" name="TextBox 31">
              <a:extLst>
                <a:ext uri="{FF2B5EF4-FFF2-40B4-BE49-F238E27FC236}">
                  <a16:creationId xmlns:a16="http://schemas.microsoft.com/office/drawing/2014/main" id="{FBC1E4C3-ABD5-4731-8400-3FED39CE349A}"/>
                </a:ext>
              </a:extLst>
            </p:cNvPr>
            <p:cNvSpPr txBox="1"/>
            <p:nvPr/>
          </p:nvSpPr>
          <p:spPr>
            <a:xfrm>
              <a:off x="790929" y="2349074"/>
              <a:ext cx="3603872" cy="707886"/>
            </a:xfrm>
            <a:prstGeom prst="rect">
              <a:avLst/>
            </a:prstGeom>
            <a:noFill/>
          </p:spPr>
          <p:txBody>
            <a:bodyPr wrap="none" rtlCol="0">
              <a:spAutoFit/>
            </a:bodyPr>
            <a:lstStyle/>
            <a:p>
              <a:r>
                <a:rPr lang="en-US" sz="2000" dirty="0" err="1">
                  <a:latin typeface="Myriad Pro Black Cond" panose="020B0806030403020204" pitchFamily="34" charset="0"/>
                </a:rPr>
                <a:t>Hiệu</a:t>
              </a:r>
              <a:r>
                <a:rPr lang="en-US" sz="2000" dirty="0">
                  <a:latin typeface="Myriad Pro Black Cond" panose="020B0806030403020204" pitchFamily="34" charset="0"/>
                </a:rPr>
                <a:t> </a:t>
              </a: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thế</a:t>
              </a:r>
              <a:r>
                <a:rPr lang="en-US" sz="2000" dirty="0">
                  <a:latin typeface="Myriad Pro Black Cond" panose="020B0806030403020204" pitchFamily="34" charset="0"/>
                </a:rPr>
                <a:t> 2 </a:t>
              </a:r>
              <a:r>
                <a:rPr lang="en-US" sz="2000" dirty="0" err="1">
                  <a:latin typeface="Myriad Pro Black Cond" panose="020B0806030403020204" pitchFamily="34" charset="0"/>
                </a:rPr>
                <a:t>đầu</a:t>
              </a:r>
              <a:r>
                <a:rPr lang="en-US" sz="2000" dirty="0">
                  <a:latin typeface="Myriad Pro Black Cond" panose="020B0806030403020204" pitchFamily="34" charset="0"/>
                </a:rPr>
                <a:t> </a:t>
              </a:r>
              <a:r>
                <a:rPr lang="en-US" sz="2000" dirty="0" err="1">
                  <a:latin typeface="Myriad Pro Black Cond" panose="020B0806030403020204" pitchFamily="34" charset="0"/>
                </a:rPr>
                <a:t>nguồn</a:t>
              </a:r>
              <a:r>
                <a:rPr lang="en-US" sz="2000" dirty="0">
                  <a:latin typeface="Myriad Pro Black Cond" panose="020B0806030403020204" pitchFamily="34" charset="0"/>
                </a:rPr>
                <a:t> </a:t>
              </a: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 U; </a:t>
              </a:r>
            </a:p>
            <a:p>
              <a:r>
                <a:rPr lang="en-US" sz="2000" dirty="0" err="1">
                  <a:latin typeface="Myriad Pro Black Cond" panose="020B0806030403020204" pitchFamily="34" charset="0"/>
                </a:rPr>
                <a:t>Nhiệt</a:t>
              </a:r>
              <a:r>
                <a:rPr lang="en-US" sz="2000" dirty="0">
                  <a:latin typeface="Myriad Pro Black Cond" panose="020B0806030403020204" pitchFamily="34" charset="0"/>
                </a:rPr>
                <a:t> </a:t>
              </a:r>
              <a:r>
                <a:rPr lang="en-US" sz="2000" dirty="0" err="1">
                  <a:latin typeface="Myriad Pro Black Cond" panose="020B0806030403020204" pitchFamily="34" charset="0"/>
                </a:rPr>
                <a:t>lượng</a:t>
              </a:r>
              <a:r>
                <a:rPr lang="en-US" sz="2000" dirty="0">
                  <a:latin typeface="Myriad Pro Black Cond" panose="020B0806030403020204" pitchFamily="34" charset="0"/>
                </a:rPr>
                <a:t> </a:t>
              </a:r>
              <a:r>
                <a:rPr lang="en-US" sz="2000" dirty="0" err="1">
                  <a:latin typeface="Myriad Pro Black Cond" panose="020B0806030403020204" pitchFamily="34" charset="0"/>
                </a:rPr>
                <a:t>cần</a:t>
              </a:r>
              <a:r>
                <a:rPr lang="en-US" sz="2000" dirty="0">
                  <a:latin typeface="Myriad Pro Black Cond" panose="020B0806030403020204" pitchFamily="34" charset="0"/>
                </a:rPr>
                <a:t> </a:t>
              </a:r>
              <a:r>
                <a:rPr lang="en-US" sz="2000" dirty="0" err="1">
                  <a:latin typeface="Myriad Pro Black Cond" panose="020B0806030403020204" pitchFamily="34" charset="0"/>
                </a:rPr>
                <a:t>để</a:t>
              </a:r>
              <a:r>
                <a:rPr lang="en-US" sz="2000" dirty="0">
                  <a:latin typeface="Myriad Pro Black Cond" panose="020B0806030403020204" pitchFamily="34" charset="0"/>
                </a:rPr>
                <a:t> </a:t>
              </a:r>
              <a:r>
                <a:rPr lang="en-US" sz="2000" dirty="0" err="1">
                  <a:latin typeface="Myriad Pro Black Cond" panose="020B0806030403020204" pitchFamily="34" charset="0"/>
                </a:rPr>
                <a:t>đun</a:t>
              </a:r>
              <a:r>
                <a:rPr lang="en-US" sz="2000" dirty="0">
                  <a:latin typeface="Myriad Pro Black Cond" panose="020B0806030403020204" pitchFamily="34" charset="0"/>
                </a:rPr>
                <a:t> </a:t>
              </a:r>
              <a:r>
                <a:rPr lang="en-US" sz="2000" dirty="0" err="1">
                  <a:latin typeface="Myriad Pro Black Cond" panose="020B0806030403020204" pitchFamily="34" charset="0"/>
                </a:rPr>
                <a:t>sôi</a:t>
              </a:r>
              <a:r>
                <a:rPr lang="en-US" sz="2000" dirty="0">
                  <a:latin typeface="Myriad Pro Black Cond" panose="020B0806030403020204" pitchFamily="34" charset="0"/>
                </a:rPr>
                <a:t> </a:t>
              </a:r>
              <a:r>
                <a:rPr lang="en-US" sz="2000" dirty="0" err="1">
                  <a:latin typeface="Myriad Pro Black Cond" panose="020B0806030403020204" pitchFamily="34" charset="0"/>
                </a:rPr>
                <a:t>nước</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 Q</a:t>
              </a:r>
            </a:p>
          </p:txBody>
        </p:sp>
        <p:sp>
          <p:nvSpPr>
            <p:cNvPr id="37" name="TextBox 36">
              <a:extLst>
                <a:ext uri="{FF2B5EF4-FFF2-40B4-BE49-F238E27FC236}">
                  <a16:creationId xmlns:a16="http://schemas.microsoft.com/office/drawing/2014/main" id="{2590C51A-6C43-4F73-9E6C-6774BA032F9E}"/>
                </a:ext>
              </a:extLst>
            </p:cNvPr>
            <p:cNvSpPr txBox="1"/>
            <p:nvPr/>
          </p:nvSpPr>
          <p:spPr>
            <a:xfrm>
              <a:off x="4017676" y="3056960"/>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1</a:t>
              </a:r>
              <a:endParaRPr lang="en-US" sz="2200" dirty="0">
                <a:latin typeface="Myriad Pro Black Cond" panose="020B0806030403020204" pitchFamily="34" charset="0"/>
              </a:endParaRPr>
            </a:p>
          </p:txBody>
        </p:sp>
        <p:sp>
          <p:nvSpPr>
            <p:cNvPr id="56" name="TextBox 55">
              <a:extLst>
                <a:ext uri="{FF2B5EF4-FFF2-40B4-BE49-F238E27FC236}">
                  <a16:creationId xmlns:a16="http://schemas.microsoft.com/office/drawing/2014/main" id="{4DAD89C2-E351-4C11-A9EB-73741AED0BBA}"/>
                </a:ext>
              </a:extLst>
            </p:cNvPr>
            <p:cNvSpPr txBox="1"/>
            <p:nvPr/>
          </p:nvSpPr>
          <p:spPr>
            <a:xfrm>
              <a:off x="4366502" y="3069874"/>
              <a:ext cx="1023037" cy="430887"/>
            </a:xfrm>
            <a:prstGeom prst="rect">
              <a:avLst/>
            </a:prstGeom>
            <a:noFill/>
          </p:spPr>
          <p:txBody>
            <a:bodyPr wrap="none" rtlCol="0">
              <a:spAutoFit/>
            </a:bodyPr>
            <a:lstStyle/>
            <a:p>
              <a:r>
                <a:rPr lang="en-US" sz="2200" dirty="0">
                  <a:latin typeface="Myriad Pro Black Cond" panose="020B0806030403020204" pitchFamily="34" charset="0"/>
                </a:rPr>
                <a:t>=&gt; R</a:t>
              </a:r>
              <a:r>
                <a:rPr lang="en-US" sz="2200" baseline="-25000" dirty="0">
                  <a:latin typeface="Myriad Pro Black Cond" panose="020B0806030403020204" pitchFamily="34" charset="0"/>
                </a:rPr>
                <a:t>1</a:t>
              </a:r>
              <a:r>
                <a:rPr lang="en-US" sz="2200" dirty="0">
                  <a:latin typeface="Myriad Pro Black Cond" panose="020B0806030403020204" pitchFamily="34" charset="0"/>
                </a:rPr>
                <a:t>= </a:t>
              </a:r>
            </a:p>
          </p:txBody>
        </p:sp>
        <p:sp>
          <p:nvSpPr>
            <p:cNvPr id="57" name="TextBox 56">
              <a:extLst>
                <a:ext uri="{FF2B5EF4-FFF2-40B4-BE49-F238E27FC236}">
                  <a16:creationId xmlns:a16="http://schemas.microsoft.com/office/drawing/2014/main" id="{86F920A0-AD31-461E-AE35-9007B635F7B3}"/>
                </a:ext>
              </a:extLst>
            </p:cNvPr>
            <p:cNvSpPr txBox="1"/>
            <p:nvPr/>
          </p:nvSpPr>
          <p:spPr>
            <a:xfrm>
              <a:off x="5225268" y="2925735"/>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58" name="Straight Connector 57">
              <a:extLst>
                <a:ext uri="{FF2B5EF4-FFF2-40B4-BE49-F238E27FC236}">
                  <a16:creationId xmlns:a16="http://schemas.microsoft.com/office/drawing/2014/main" id="{EE597FC8-19A6-4618-976B-3DF9F9C8078D}"/>
                </a:ext>
              </a:extLst>
            </p:cNvPr>
            <p:cNvCxnSpPr>
              <a:cxnSpLocks/>
            </p:cNvCxnSpPr>
            <p:nvPr/>
          </p:nvCxnSpPr>
          <p:spPr>
            <a:xfrm>
              <a:off x="5254681" y="3308436"/>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6E1B2D0-5194-48BE-9AF7-92929183B9D8}"/>
                </a:ext>
              </a:extLst>
            </p:cNvPr>
            <p:cNvSpPr txBox="1"/>
            <p:nvPr/>
          </p:nvSpPr>
          <p:spPr>
            <a:xfrm>
              <a:off x="5233087" y="3213099"/>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60" name="TextBox 59">
              <a:extLst>
                <a:ext uri="{FF2B5EF4-FFF2-40B4-BE49-F238E27FC236}">
                  <a16:creationId xmlns:a16="http://schemas.microsoft.com/office/drawing/2014/main" id="{F377BAEA-156B-4F04-BADE-5C94895DB2A1}"/>
                </a:ext>
              </a:extLst>
            </p:cNvPr>
            <p:cNvSpPr txBox="1"/>
            <p:nvPr/>
          </p:nvSpPr>
          <p:spPr>
            <a:xfrm>
              <a:off x="5498177" y="3056960"/>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1</a:t>
              </a:r>
              <a:endParaRPr lang="en-US" sz="2200" dirty="0">
                <a:latin typeface="Myriad Pro Black Cond" panose="020B0806030403020204" pitchFamily="34" charset="0"/>
              </a:endParaRPr>
            </a:p>
          </p:txBody>
        </p:sp>
        <p:sp>
          <p:nvSpPr>
            <p:cNvPr id="61" name="TextBox 60">
              <a:extLst>
                <a:ext uri="{FF2B5EF4-FFF2-40B4-BE49-F238E27FC236}">
                  <a16:creationId xmlns:a16="http://schemas.microsoft.com/office/drawing/2014/main" id="{BBBCA68C-F055-4B1A-9DA0-D6AADD55E05F}"/>
                </a:ext>
              </a:extLst>
            </p:cNvPr>
            <p:cNvSpPr txBox="1"/>
            <p:nvPr/>
          </p:nvSpPr>
          <p:spPr>
            <a:xfrm>
              <a:off x="790929" y="3710207"/>
              <a:ext cx="2558073" cy="400110"/>
            </a:xfrm>
            <a:prstGeom prst="rect">
              <a:avLst/>
            </a:prstGeom>
            <a:noFill/>
          </p:spPr>
          <p:txBody>
            <a:bodyPr wrap="none" rtlCol="0">
              <a:spAutoFit/>
            </a:bodyPr>
            <a:lstStyle/>
            <a:p>
              <a:r>
                <a:rPr lang="en-US" sz="2000" dirty="0">
                  <a:latin typeface="Myriad Pro Black Cond" panose="020B0806030403020204" pitchFamily="34" charset="0"/>
                </a:rPr>
                <a:t>Khi </a:t>
              </a:r>
              <a:r>
                <a:rPr lang="en-US" sz="2000" dirty="0" err="1">
                  <a:latin typeface="Myriad Pro Black Cond" panose="020B0806030403020204" pitchFamily="34" charset="0"/>
                </a:rPr>
                <a:t>dùng</a:t>
              </a:r>
              <a:r>
                <a:rPr lang="en-US" sz="2000" dirty="0">
                  <a:latin typeface="Myriad Pro Black Cond" panose="020B0806030403020204" pitchFamily="34" charset="0"/>
                </a:rPr>
                <a:t> </a:t>
              </a: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trở</a:t>
              </a:r>
              <a:r>
                <a:rPr lang="en-US" sz="2000" dirty="0">
                  <a:latin typeface="Myriad Pro Black Cond" panose="020B0806030403020204" pitchFamily="34" charset="0"/>
                </a:rPr>
                <a:t> R1: Q = </a:t>
              </a:r>
            </a:p>
          </p:txBody>
        </p:sp>
        <p:sp>
          <p:nvSpPr>
            <p:cNvPr id="62" name="TextBox 61">
              <a:extLst>
                <a:ext uri="{FF2B5EF4-FFF2-40B4-BE49-F238E27FC236}">
                  <a16:creationId xmlns:a16="http://schemas.microsoft.com/office/drawing/2014/main" id="{82527C3E-395D-4777-9C5A-21FD7E05928D}"/>
                </a:ext>
              </a:extLst>
            </p:cNvPr>
            <p:cNvSpPr txBox="1"/>
            <p:nvPr/>
          </p:nvSpPr>
          <p:spPr>
            <a:xfrm>
              <a:off x="3730197" y="3546118"/>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63" name="Straight Connector 62">
              <a:extLst>
                <a:ext uri="{FF2B5EF4-FFF2-40B4-BE49-F238E27FC236}">
                  <a16:creationId xmlns:a16="http://schemas.microsoft.com/office/drawing/2014/main" id="{23602322-B281-4CCF-9447-52C873823ED8}"/>
                </a:ext>
              </a:extLst>
            </p:cNvPr>
            <p:cNvCxnSpPr>
              <a:cxnSpLocks/>
            </p:cNvCxnSpPr>
            <p:nvPr/>
          </p:nvCxnSpPr>
          <p:spPr>
            <a:xfrm>
              <a:off x="3759610" y="3928819"/>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2C030E9-2C5A-45B6-87DF-D47B90162C60}"/>
                </a:ext>
              </a:extLst>
            </p:cNvPr>
            <p:cNvSpPr txBox="1"/>
            <p:nvPr/>
          </p:nvSpPr>
          <p:spPr>
            <a:xfrm>
              <a:off x="3738016" y="3833482"/>
              <a:ext cx="407484" cy="430887"/>
            </a:xfrm>
            <a:prstGeom prst="rect">
              <a:avLst/>
            </a:prstGeom>
            <a:noFill/>
          </p:spPr>
          <p:txBody>
            <a:bodyPr wrap="none" rtlCol="0">
              <a:spAutoFit/>
            </a:bodyPr>
            <a:lstStyle/>
            <a:p>
              <a:r>
                <a:rPr lang="en-US" sz="2200" dirty="0">
                  <a:latin typeface="Myriad Pro Black Cond" panose="020B0806030403020204" pitchFamily="34" charset="0"/>
                </a:rPr>
                <a:t>R</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65" name="TextBox 64">
              <a:extLst>
                <a:ext uri="{FF2B5EF4-FFF2-40B4-BE49-F238E27FC236}">
                  <a16:creationId xmlns:a16="http://schemas.microsoft.com/office/drawing/2014/main" id="{C0F1D0FF-45E2-4179-ABAE-81BA3E18F916}"/>
                </a:ext>
              </a:extLst>
            </p:cNvPr>
            <p:cNvSpPr txBox="1"/>
            <p:nvPr/>
          </p:nvSpPr>
          <p:spPr>
            <a:xfrm>
              <a:off x="4017676" y="3676886"/>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66" name="TextBox 65">
              <a:extLst>
                <a:ext uri="{FF2B5EF4-FFF2-40B4-BE49-F238E27FC236}">
                  <a16:creationId xmlns:a16="http://schemas.microsoft.com/office/drawing/2014/main" id="{8E4215ED-2890-4A8F-A20F-DFD1138447E1}"/>
                </a:ext>
              </a:extLst>
            </p:cNvPr>
            <p:cNvSpPr txBox="1"/>
            <p:nvPr/>
          </p:nvSpPr>
          <p:spPr>
            <a:xfrm>
              <a:off x="4366502" y="3689800"/>
              <a:ext cx="1023037" cy="430887"/>
            </a:xfrm>
            <a:prstGeom prst="rect">
              <a:avLst/>
            </a:prstGeom>
            <a:noFill/>
          </p:spPr>
          <p:txBody>
            <a:bodyPr wrap="none" rtlCol="0">
              <a:spAutoFit/>
            </a:bodyPr>
            <a:lstStyle/>
            <a:p>
              <a:r>
                <a:rPr lang="en-US" sz="2200" dirty="0">
                  <a:latin typeface="Myriad Pro Black Cond" panose="020B0806030403020204" pitchFamily="34" charset="0"/>
                </a:rPr>
                <a:t>=&gt; R</a:t>
              </a:r>
              <a:r>
                <a:rPr lang="en-US" sz="2200" baseline="-25000" dirty="0">
                  <a:latin typeface="Myriad Pro Black Cond" panose="020B0806030403020204" pitchFamily="34" charset="0"/>
                </a:rPr>
                <a:t>2</a:t>
              </a:r>
              <a:r>
                <a:rPr lang="en-US" sz="2200" dirty="0">
                  <a:latin typeface="Myriad Pro Black Cond" panose="020B0806030403020204" pitchFamily="34" charset="0"/>
                </a:rPr>
                <a:t>= </a:t>
              </a:r>
            </a:p>
          </p:txBody>
        </p:sp>
        <p:sp>
          <p:nvSpPr>
            <p:cNvPr id="67" name="TextBox 66">
              <a:extLst>
                <a:ext uri="{FF2B5EF4-FFF2-40B4-BE49-F238E27FC236}">
                  <a16:creationId xmlns:a16="http://schemas.microsoft.com/office/drawing/2014/main" id="{627DCE13-5E87-4BE4-9BAA-48C0BD833A93}"/>
                </a:ext>
              </a:extLst>
            </p:cNvPr>
            <p:cNvSpPr txBox="1"/>
            <p:nvPr/>
          </p:nvSpPr>
          <p:spPr>
            <a:xfrm>
              <a:off x="5225268" y="3545661"/>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68" name="Straight Connector 67">
              <a:extLst>
                <a:ext uri="{FF2B5EF4-FFF2-40B4-BE49-F238E27FC236}">
                  <a16:creationId xmlns:a16="http://schemas.microsoft.com/office/drawing/2014/main" id="{CCDA75D5-C295-4A89-969C-46447B5F9B36}"/>
                </a:ext>
              </a:extLst>
            </p:cNvPr>
            <p:cNvCxnSpPr>
              <a:cxnSpLocks/>
            </p:cNvCxnSpPr>
            <p:nvPr/>
          </p:nvCxnSpPr>
          <p:spPr>
            <a:xfrm>
              <a:off x="5254681" y="3928362"/>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6808FAE-DE83-46B6-8654-0872928F89E9}"/>
                </a:ext>
              </a:extLst>
            </p:cNvPr>
            <p:cNvSpPr txBox="1"/>
            <p:nvPr/>
          </p:nvSpPr>
          <p:spPr>
            <a:xfrm>
              <a:off x="5233087" y="3833025"/>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70" name="TextBox 69">
              <a:extLst>
                <a:ext uri="{FF2B5EF4-FFF2-40B4-BE49-F238E27FC236}">
                  <a16:creationId xmlns:a16="http://schemas.microsoft.com/office/drawing/2014/main" id="{B6488D2E-F9B6-42C5-8129-7BD9D1BECD2D}"/>
                </a:ext>
              </a:extLst>
            </p:cNvPr>
            <p:cNvSpPr txBox="1"/>
            <p:nvPr/>
          </p:nvSpPr>
          <p:spPr>
            <a:xfrm>
              <a:off x="5498177" y="3676886"/>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71" name="TextBox 70">
              <a:extLst>
                <a:ext uri="{FF2B5EF4-FFF2-40B4-BE49-F238E27FC236}">
                  <a16:creationId xmlns:a16="http://schemas.microsoft.com/office/drawing/2014/main" id="{62EDC9BB-774A-4F99-8ECF-66A7118A818D}"/>
                </a:ext>
              </a:extLst>
            </p:cNvPr>
            <p:cNvSpPr txBox="1"/>
            <p:nvPr/>
          </p:nvSpPr>
          <p:spPr>
            <a:xfrm>
              <a:off x="5964048" y="3056960"/>
              <a:ext cx="457176" cy="430887"/>
            </a:xfrm>
            <a:prstGeom prst="rect">
              <a:avLst/>
            </a:prstGeom>
            <a:noFill/>
          </p:spPr>
          <p:txBody>
            <a:bodyPr wrap="none" rtlCol="0">
              <a:spAutoFit/>
            </a:bodyPr>
            <a:lstStyle/>
            <a:p>
              <a:r>
                <a:rPr lang="en-US" sz="2200" dirty="0">
                  <a:latin typeface="Myriad Pro Black Cond" panose="020B0806030403020204" pitchFamily="34" charset="0"/>
                </a:rPr>
                <a:t>(1)</a:t>
              </a:r>
            </a:p>
          </p:txBody>
        </p:sp>
        <p:sp>
          <p:nvSpPr>
            <p:cNvPr id="72" name="TextBox 71">
              <a:extLst>
                <a:ext uri="{FF2B5EF4-FFF2-40B4-BE49-F238E27FC236}">
                  <a16:creationId xmlns:a16="http://schemas.microsoft.com/office/drawing/2014/main" id="{3A0BF46F-A2EB-4C39-BF2D-B127A31E268B}"/>
                </a:ext>
              </a:extLst>
            </p:cNvPr>
            <p:cNvSpPr txBox="1"/>
            <p:nvPr/>
          </p:nvSpPr>
          <p:spPr>
            <a:xfrm>
              <a:off x="5964048" y="3697606"/>
              <a:ext cx="457176" cy="430887"/>
            </a:xfrm>
            <a:prstGeom prst="rect">
              <a:avLst/>
            </a:prstGeom>
            <a:noFill/>
          </p:spPr>
          <p:txBody>
            <a:bodyPr wrap="none" rtlCol="0">
              <a:spAutoFit/>
            </a:bodyPr>
            <a:lstStyle/>
            <a:p>
              <a:r>
                <a:rPr lang="en-US" sz="2200" dirty="0">
                  <a:latin typeface="Myriad Pro Black Cond" panose="020B0806030403020204" pitchFamily="34" charset="0"/>
                </a:rPr>
                <a:t>(2)</a:t>
              </a:r>
            </a:p>
          </p:txBody>
        </p:sp>
        <p:sp>
          <p:nvSpPr>
            <p:cNvPr id="73" name="TextBox 72">
              <a:extLst>
                <a:ext uri="{FF2B5EF4-FFF2-40B4-BE49-F238E27FC236}">
                  <a16:creationId xmlns:a16="http://schemas.microsoft.com/office/drawing/2014/main" id="{A95C33EF-DFC9-47AF-A27B-C8FE62559C79}"/>
                </a:ext>
              </a:extLst>
            </p:cNvPr>
            <p:cNvSpPr txBox="1"/>
            <p:nvPr/>
          </p:nvSpPr>
          <p:spPr>
            <a:xfrm>
              <a:off x="790929" y="4324066"/>
              <a:ext cx="2760051" cy="400110"/>
            </a:xfrm>
            <a:prstGeom prst="rect">
              <a:avLst/>
            </a:prstGeom>
            <a:noFill/>
          </p:spPr>
          <p:txBody>
            <a:bodyPr wrap="none" rtlCol="0">
              <a:spAutoFit/>
            </a:bodyPr>
            <a:lstStyle/>
            <a:p>
              <a:r>
                <a:rPr lang="en-US" sz="2000" dirty="0">
                  <a:latin typeface="Myriad Pro Black Cond" panose="020B0806030403020204" pitchFamily="34" charset="0"/>
                </a:rPr>
                <a:t>Khi R1 </a:t>
              </a:r>
              <a:r>
                <a:rPr lang="en-US" sz="2000" dirty="0" err="1">
                  <a:latin typeface="Myriad Pro Black Cond" panose="020B0806030403020204" pitchFamily="34" charset="0"/>
                </a:rPr>
                <a:t>mắc</a:t>
              </a:r>
              <a:r>
                <a:rPr lang="en-US" sz="2000" dirty="0">
                  <a:latin typeface="Myriad Pro Black Cond" panose="020B0806030403020204" pitchFamily="34" charset="0"/>
                </a:rPr>
                <a:t> </a:t>
              </a:r>
              <a:r>
                <a:rPr lang="en-US" sz="2000" dirty="0" err="1">
                  <a:latin typeface="Myriad Pro Black Cond" panose="020B0806030403020204" pitchFamily="34" charset="0"/>
                </a:rPr>
                <a:t>nối</a:t>
              </a:r>
              <a:r>
                <a:rPr lang="en-US" sz="2000" dirty="0">
                  <a:latin typeface="Myriad Pro Black Cond" panose="020B0806030403020204" pitchFamily="34" charset="0"/>
                </a:rPr>
                <a:t> </a:t>
              </a:r>
              <a:r>
                <a:rPr lang="en-US" sz="2000" dirty="0" err="1">
                  <a:latin typeface="Myriad Pro Black Cond" panose="020B0806030403020204" pitchFamily="34" charset="0"/>
                </a:rPr>
                <a:t>tiếp</a:t>
              </a:r>
              <a:r>
                <a:rPr lang="en-US" sz="2000" dirty="0">
                  <a:latin typeface="Myriad Pro Black Cond" panose="020B0806030403020204" pitchFamily="34" charset="0"/>
                </a:rPr>
                <a:t> R2: Q =  </a:t>
              </a:r>
            </a:p>
          </p:txBody>
        </p:sp>
        <p:sp>
          <p:nvSpPr>
            <p:cNvPr id="74" name="TextBox 73">
              <a:extLst>
                <a:ext uri="{FF2B5EF4-FFF2-40B4-BE49-F238E27FC236}">
                  <a16:creationId xmlns:a16="http://schemas.microsoft.com/office/drawing/2014/main" id="{A26CB346-EC2E-4497-93D3-D0A4CBF299AE}"/>
                </a:ext>
              </a:extLst>
            </p:cNvPr>
            <p:cNvSpPr txBox="1"/>
            <p:nvPr/>
          </p:nvSpPr>
          <p:spPr>
            <a:xfrm>
              <a:off x="4428096" y="4152265"/>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75" name="Straight Connector 74">
              <a:extLst>
                <a:ext uri="{FF2B5EF4-FFF2-40B4-BE49-F238E27FC236}">
                  <a16:creationId xmlns:a16="http://schemas.microsoft.com/office/drawing/2014/main" id="{A0F35B03-7FC9-406A-9E6B-3439C28EA0FC}"/>
                </a:ext>
              </a:extLst>
            </p:cNvPr>
            <p:cNvCxnSpPr>
              <a:cxnSpLocks/>
            </p:cNvCxnSpPr>
            <p:nvPr/>
          </p:nvCxnSpPr>
          <p:spPr>
            <a:xfrm>
              <a:off x="4039547" y="4534966"/>
              <a:ext cx="112790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BD87EB2-FEDD-4634-94D9-C16B810E641A}"/>
                </a:ext>
              </a:extLst>
            </p:cNvPr>
            <p:cNvSpPr txBox="1"/>
            <p:nvPr/>
          </p:nvSpPr>
          <p:spPr>
            <a:xfrm>
              <a:off x="4089574" y="4439629"/>
              <a:ext cx="888385" cy="430887"/>
            </a:xfrm>
            <a:prstGeom prst="rect">
              <a:avLst/>
            </a:prstGeom>
            <a:noFill/>
          </p:spPr>
          <p:txBody>
            <a:bodyPr wrap="none" rtlCol="0">
              <a:spAutoFit/>
            </a:bodyPr>
            <a:lstStyle/>
            <a:p>
              <a:r>
                <a:rPr lang="en-US" sz="2200" dirty="0">
                  <a:latin typeface="Myriad Pro Black Cond" panose="020B0806030403020204" pitchFamily="34" charset="0"/>
                </a:rPr>
                <a:t>R</a:t>
              </a:r>
              <a:r>
                <a:rPr lang="en-US" sz="2200" baseline="-25000" dirty="0">
                  <a:latin typeface="Myriad Pro Black Cond" panose="020B0806030403020204" pitchFamily="34" charset="0"/>
                </a:rPr>
                <a:t>1</a:t>
              </a:r>
              <a:r>
                <a:rPr lang="en-US" sz="2200" dirty="0">
                  <a:latin typeface="Myriad Pro Black Cond" panose="020B0806030403020204" pitchFamily="34" charset="0"/>
                </a:rPr>
                <a:t> + R</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77" name="TextBox 76">
              <a:extLst>
                <a:ext uri="{FF2B5EF4-FFF2-40B4-BE49-F238E27FC236}">
                  <a16:creationId xmlns:a16="http://schemas.microsoft.com/office/drawing/2014/main" id="{E1FC02B9-96FE-4FFE-8F34-657C10D6E2D6}"/>
                </a:ext>
              </a:extLst>
            </p:cNvPr>
            <p:cNvSpPr txBox="1"/>
            <p:nvPr/>
          </p:nvSpPr>
          <p:spPr>
            <a:xfrm>
              <a:off x="5180990" y="4287323"/>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3</a:t>
              </a:r>
              <a:endParaRPr lang="en-US" sz="2200" dirty="0">
                <a:latin typeface="Myriad Pro Black Cond" panose="020B0806030403020204" pitchFamily="34" charset="0"/>
              </a:endParaRPr>
            </a:p>
          </p:txBody>
        </p:sp>
        <p:sp>
          <p:nvSpPr>
            <p:cNvPr id="78" name="TextBox 77">
              <a:extLst>
                <a:ext uri="{FF2B5EF4-FFF2-40B4-BE49-F238E27FC236}">
                  <a16:creationId xmlns:a16="http://schemas.microsoft.com/office/drawing/2014/main" id="{CD92E013-5B7D-4FC7-9A92-0B8F99C06730}"/>
                </a:ext>
              </a:extLst>
            </p:cNvPr>
            <p:cNvSpPr txBox="1"/>
            <p:nvPr/>
          </p:nvSpPr>
          <p:spPr>
            <a:xfrm>
              <a:off x="5964048" y="4287323"/>
              <a:ext cx="457176" cy="430887"/>
            </a:xfrm>
            <a:prstGeom prst="rect">
              <a:avLst/>
            </a:prstGeom>
            <a:noFill/>
          </p:spPr>
          <p:txBody>
            <a:bodyPr wrap="none" rtlCol="0">
              <a:spAutoFit/>
            </a:bodyPr>
            <a:lstStyle/>
            <a:p>
              <a:r>
                <a:rPr lang="en-US" sz="2200" dirty="0">
                  <a:latin typeface="Myriad Pro Black Cond" panose="020B0806030403020204" pitchFamily="34" charset="0"/>
                </a:rPr>
                <a:t>(3)</a:t>
              </a:r>
            </a:p>
          </p:txBody>
        </p:sp>
        <p:sp>
          <p:nvSpPr>
            <p:cNvPr id="79" name="TextBox 78">
              <a:extLst>
                <a:ext uri="{FF2B5EF4-FFF2-40B4-BE49-F238E27FC236}">
                  <a16:creationId xmlns:a16="http://schemas.microsoft.com/office/drawing/2014/main" id="{5B762360-8983-4BC6-ABAF-58B0F8D58640}"/>
                </a:ext>
              </a:extLst>
            </p:cNvPr>
            <p:cNvSpPr txBox="1"/>
            <p:nvPr/>
          </p:nvSpPr>
          <p:spPr>
            <a:xfrm>
              <a:off x="439871" y="4789501"/>
              <a:ext cx="3004990" cy="400110"/>
            </a:xfrm>
            <a:prstGeom prst="rect">
              <a:avLst/>
            </a:prstGeom>
            <a:noFill/>
          </p:spPr>
          <p:txBody>
            <a:bodyPr wrap="none" rtlCol="0">
              <a:spAutoFit/>
            </a:bodyPr>
            <a:lstStyle/>
            <a:p>
              <a:r>
                <a:rPr lang="en-US" sz="2000" dirty="0" err="1">
                  <a:latin typeface="Myriad Pro Black Cond" panose="020B0806030403020204" pitchFamily="34" charset="0"/>
                </a:rPr>
                <a:t>Từ</a:t>
              </a:r>
              <a:r>
                <a:rPr lang="en-US" sz="2000" dirty="0">
                  <a:latin typeface="Myriad Pro Black Cond" panose="020B0806030403020204" pitchFamily="34" charset="0"/>
                </a:rPr>
                <a:t> (1) </a:t>
              </a:r>
              <a:r>
                <a:rPr lang="en-US" sz="2000" dirty="0" err="1">
                  <a:latin typeface="Myriad Pro Black Cond" panose="020B0806030403020204" pitchFamily="34" charset="0"/>
                </a:rPr>
                <a:t>và</a:t>
              </a:r>
              <a:r>
                <a:rPr lang="en-US" sz="2000" dirty="0">
                  <a:latin typeface="Myriad Pro Black Cond" panose="020B0806030403020204" pitchFamily="34" charset="0"/>
                </a:rPr>
                <a:t> (2) </a:t>
              </a:r>
              <a:r>
                <a:rPr lang="en-US" sz="2000" dirty="0" err="1">
                  <a:latin typeface="Myriad Pro Black Cond" panose="020B0806030403020204" pitchFamily="34" charset="0"/>
                </a:rPr>
                <a:t>thay</a:t>
              </a:r>
              <a:r>
                <a:rPr lang="en-US" sz="2000" dirty="0">
                  <a:latin typeface="Myriad Pro Black Cond" panose="020B0806030403020204" pitchFamily="34" charset="0"/>
                </a:rPr>
                <a:t> </a:t>
              </a:r>
              <a:r>
                <a:rPr lang="en-US" sz="2000" dirty="0" err="1">
                  <a:latin typeface="Myriad Pro Black Cond" panose="020B0806030403020204" pitchFamily="34" charset="0"/>
                </a:rPr>
                <a:t>vào</a:t>
              </a:r>
              <a:r>
                <a:rPr lang="en-US" sz="2000" dirty="0">
                  <a:latin typeface="Myriad Pro Black Cond" panose="020B0806030403020204" pitchFamily="34" charset="0"/>
                </a:rPr>
                <a:t> (3), ta </a:t>
              </a:r>
              <a:r>
                <a:rPr lang="en-US" sz="2000" dirty="0" err="1">
                  <a:latin typeface="Myriad Pro Black Cond" panose="020B0806030403020204" pitchFamily="34" charset="0"/>
                </a:rPr>
                <a:t>có</a:t>
              </a:r>
              <a:r>
                <a:rPr lang="en-US" sz="2000" dirty="0">
                  <a:latin typeface="Myriad Pro Black Cond" panose="020B0806030403020204" pitchFamily="34" charset="0"/>
                </a:rPr>
                <a:t>:</a:t>
              </a:r>
            </a:p>
          </p:txBody>
        </p:sp>
        <p:sp>
          <p:nvSpPr>
            <p:cNvPr id="86" name="TextBox 85">
              <a:extLst>
                <a:ext uri="{FF2B5EF4-FFF2-40B4-BE49-F238E27FC236}">
                  <a16:creationId xmlns:a16="http://schemas.microsoft.com/office/drawing/2014/main" id="{C9014B6C-7270-49F5-8720-425571B79C21}"/>
                </a:ext>
              </a:extLst>
            </p:cNvPr>
            <p:cNvSpPr txBox="1"/>
            <p:nvPr/>
          </p:nvSpPr>
          <p:spPr>
            <a:xfrm>
              <a:off x="1747814" y="5276913"/>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87" name="Straight Connector 86">
              <a:extLst>
                <a:ext uri="{FF2B5EF4-FFF2-40B4-BE49-F238E27FC236}">
                  <a16:creationId xmlns:a16="http://schemas.microsoft.com/office/drawing/2014/main" id="{19DB3E51-A0A8-4664-BA07-B0068A6AC4AC}"/>
                </a:ext>
              </a:extLst>
            </p:cNvPr>
            <p:cNvCxnSpPr>
              <a:cxnSpLocks/>
            </p:cNvCxnSpPr>
            <p:nvPr/>
          </p:nvCxnSpPr>
          <p:spPr>
            <a:xfrm>
              <a:off x="1178631" y="5659614"/>
              <a:ext cx="1448817"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15EBEEE-7EF7-4472-B0E9-523F3F350E2C}"/>
                </a:ext>
              </a:extLst>
            </p:cNvPr>
            <p:cNvSpPr txBox="1"/>
            <p:nvPr/>
          </p:nvSpPr>
          <p:spPr>
            <a:xfrm>
              <a:off x="2640990" y="5411971"/>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3</a:t>
              </a:r>
              <a:endParaRPr lang="en-US" sz="2200" dirty="0">
                <a:latin typeface="Myriad Pro Black Cond" panose="020B0806030403020204" pitchFamily="34" charset="0"/>
              </a:endParaRPr>
            </a:p>
          </p:txBody>
        </p:sp>
        <p:sp>
          <p:nvSpPr>
            <p:cNvPr id="90" name="TextBox 89">
              <a:extLst>
                <a:ext uri="{FF2B5EF4-FFF2-40B4-BE49-F238E27FC236}">
                  <a16:creationId xmlns:a16="http://schemas.microsoft.com/office/drawing/2014/main" id="{D59C2DCD-F419-403F-9231-7C5CF777A174}"/>
                </a:ext>
              </a:extLst>
            </p:cNvPr>
            <p:cNvSpPr txBox="1"/>
            <p:nvPr/>
          </p:nvSpPr>
          <p:spPr>
            <a:xfrm>
              <a:off x="1178631" y="5599039"/>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91" name="Straight Connector 90">
              <a:extLst>
                <a:ext uri="{FF2B5EF4-FFF2-40B4-BE49-F238E27FC236}">
                  <a16:creationId xmlns:a16="http://schemas.microsoft.com/office/drawing/2014/main" id="{ABA3F72E-F167-4DB7-9D53-9E8C7587226C}"/>
                </a:ext>
              </a:extLst>
            </p:cNvPr>
            <p:cNvCxnSpPr>
              <a:cxnSpLocks/>
            </p:cNvCxnSpPr>
            <p:nvPr/>
          </p:nvCxnSpPr>
          <p:spPr>
            <a:xfrm>
              <a:off x="1208044" y="5981740"/>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1E0C5CA4-95F1-4BBB-8EF4-58FB99418476}"/>
                </a:ext>
              </a:extLst>
            </p:cNvPr>
            <p:cNvSpPr txBox="1"/>
            <p:nvPr/>
          </p:nvSpPr>
          <p:spPr>
            <a:xfrm>
              <a:off x="1186450" y="5886403"/>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93" name="TextBox 92">
              <a:extLst>
                <a:ext uri="{FF2B5EF4-FFF2-40B4-BE49-F238E27FC236}">
                  <a16:creationId xmlns:a16="http://schemas.microsoft.com/office/drawing/2014/main" id="{26859099-9061-48F2-8D22-C7FB9F871C0C}"/>
                </a:ext>
              </a:extLst>
            </p:cNvPr>
            <p:cNvSpPr txBox="1"/>
            <p:nvPr/>
          </p:nvSpPr>
          <p:spPr>
            <a:xfrm>
              <a:off x="1451540" y="5730264"/>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1</a:t>
              </a:r>
              <a:endParaRPr lang="en-US" sz="2200" dirty="0">
                <a:latin typeface="Myriad Pro Black Cond" panose="020B0806030403020204" pitchFamily="34" charset="0"/>
              </a:endParaRPr>
            </a:p>
          </p:txBody>
        </p:sp>
        <p:sp>
          <p:nvSpPr>
            <p:cNvPr id="94" name="TextBox 93">
              <a:extLst>
                <a:ext uri="{FF2B5EF4-FFF2-40B4-BE49-F238E27FC236}">
                  <a16:creationId xmlns:a16="http://schemas.microsoft.com/office/drawing/2014/main" id="{2CE7D0D0-D48C-4E7B-ADEA-331EA96704AC}"/>
                </a:ext>
              </a:extLst>
            </p:cNvPr>
            <p:cNvSpPr txBox="1"/>
            <p:nvPr/>
          </p:nvSpPr>
          <p:spPr>
            <a:xfrm>
              <a:off x="2022123" y="5600940"/>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95" name="Straight Connector 94">
              <a:extLst>
                <a:ext uri="{FF2B5EF4-FFF2-40B4-BE49-F238E27FC236}">
                  <a16:creationId xmlns:a16="http://schemas.microsoft.com/office/drawing/2014/main" id="{6676A72E-0BA0-4F76-86B9-1CD7FCF0302A}"/>
                </a:ext>
              </a:extLst>
            </p:cNvPr>
            <p:cNvCxnSpPr>
              <a:cxnSpLocks/>
            </p:cNvCxnSpPr>
            <p:nvPr/>
          </p:nvCxnSpPr>
          <p:spPr>
            <a:xfrm>
              <a:off x="2051536" y="5983641"/>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D62FA908-95CA-49DD-9BAE-A0B717972197}"/>
                </a:ext>
              </a:extLst>
            </p:cNvPr>
            <p:cNvSpPr txBox="1"/>
            <p:nvPr/>
          </p:nvSpPr>
          <p:spPr>
            <a:xfrm>
              <a:off x="2029942" y="5888304"/>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97" name="TextBox 96">
              <a:extLst>
                <a:ext uri="{FF2B5EF4-FFF2-40B4-BE49-F238E27FC236}">
                  <a16:creationId xmlns:a16="http://schemas.microsoft.com/office/drawing/2014/main" id="{AC6C0C7F-D2E9-451F-BF55-61D616FEE970}"/>
                </a:ext>
              </a:extLst>
            </p:cNvPr>
            <p:cNvSpPr txBox="1"/>
            <p:nvPr/>
          </p:nvSpPr>
          <p:spPr>
            <a:xfrm>
              <a:off x="2295032" y="5732165"/>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98" name="TextBox 97">
              <a:extLst>
                <a:ext uri="{FF2B5EF4-FFF2-40B4-BE49-F238E27FC236}">
                  <a16:creationId xmlns:a16="http://schemas.microsoft.com/office/drawing/2014/main" id="{44A708B4-0C30-42E1-B670-BD1E5919C815}"/>
                </a:ext>
              </a:extLst>
            </p:cNvPr>
            <p:cNvSpPr txBox="1"/>
            <p:nvPr/>
          </p:nvSpPr>
          <p:spPr>
            <a:xfrm>
              <a:off x="1774343" y="5755643"/>
              <a:ext cx="352982" cy="430887"/>
            </a:xfrm>
            <a:prstGeom prst="rect">
              <a:avLst/>
            </a:prstGeom>
            <a:noFill/>
          </p:spPr>
          <p:txBody>
            <a:bodyPr wrap="none" rtlCol="0">
              <a:spAutoFit/>
            </a:bodyPr>
            <a:lstStyle/>
            <a:p>
              <a:r>
                <a:rPr lang="en-US" sz="2200" dirty="0">
                  <a:latin typeface="Myriad Pro Black Cond" panose="020B0806030403020204" pitchFamily="34" charset="0"/>
                </a:rPr>
                <a:t>+</a:t>
              </a:r>
            </a:p>
          </p:txBody>
        </p:sp>
        <p:sp>
          <p:nvSpPr>
            <p:cNvPr id="99" name="TextBox 98">
              <a:extLst>
                <a:ext uri="{FF2B5EF4-FFF2-40B4-BE49-F238E27FC236}">
                  <a16:creationId xmlns:a16="http://schemas.microsoft.com/office/drawing/2014/main" id="{CCE42BAE-C5BE-49A7-9A93-BBC36F4A2D7D}"/>
                </a:ext>
              </a:extLst>
            </p:cNvPr>
            <p:cNvSpPr txBox="1"/>
            <p:nvPr/>
          </p:nvSpPr>
          <p:spPr>
            <a:xfrm>
              <a:off x="3032406" y="5417714"/>
              <a:ext cx="990977" cy="430887"/>
            </a:xfrm>
            <a:prstGeom prst="rect">
              <a:avLst/>
            </a:prstGeom>
            <a:noFill/>
          </p:spPr>
          <p:txBody>
            <a:bodyPr wrap="none" rtlCol="0">
              <a:spAutoFit/>
            </a:bodyPr>
            <a:lstStyle/>
            <a:p>
              <a:r>
                <a:rPr lang="en-US" sz="2200" dirty="0">
                  <a:latin typeface="Myriad Pro Black Cond" panose="020B0806030403020204" pitchFamily="34" charset="0"/>
                </a:rPr>
                <a:t>=&gt; Q = </a:t>
              </a:r>
            </a:p>
          </p:txBody>
        </p:sp>
        <p:sp>
          <p:nvSpPr>
            <p:cNvPr id="100" name="TextBox 99">
              <a:extLst>
                <a:ext uri="{FF2B5EF4-FFF2-40B4-BE49-F238E27FC236}">
                  <a16:creationId xmlns:a16="http://schemas.microsoft.com/office/drawing/2014/main" id="{6B419581-96A2-4A93-9FED-731835077D75}"/>
                </a:ext>
              </a:extLst>
            </p:cNvPr>
            <p:cNvSpPr txBox="1"/>
            <p:nvPr/>
          </p:nvSpPr>
          <p:spPr>
            <a:xfrm>
              <a:off x="598166" y="5417714"/>
              <a:ext cx="582211" cy="430887"/>
            </a:xfrm>
            <a:prstGeom prst="rect">
              <a:avLst/>
            </a:prstGeom>
            <a:noFill/>
          </p:spPr>
          <p:txBody>
            <a:bodyPr wrap="none" rtlCol="0">
              <a:spAutoFit/>
            </a:bodyPr>
            <a:lstStyle/>
            <a:p>
              <a:r>
                <a:rPr lang="en-US" sz="2200" dirty="0">
                  <a:latin typeface="Myriad Pro Black Cond" panose="020B0806030403020204" pitchFamily="34" charset="0"/>
                </a:rPr>
                <a:t>Q = </a:t>
              </a:r>
            </a:p>
          </p:txBody>
        </p:sp>
        <p:sp>
          <p:nvSpPr>
            <p:cNvPr id="101" name="TextBox 100">
              <a:extLst>
                <a:ext uri="{FF2B5EF4-FFF2-40B4-BE49-F238E27FC236}">
                  <a16:creationId xmlns:a16="http://schemas.microsoft.com/office/drawing/2014/main" id="{06FCEAA6-1CB6-4D3C-94B4-2BFDB0223A64}"/>
                </a:ext>
              </a:extLst>
            </p:cNvPr>
            <p:cNvSpPr txBox="1"/>
            <p:nvPr/>
          </p:nvSpPr>
          <p:spPr>
            <a:xfrm>
              <a:off x="4459867" y="5276913"/>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102" name="Straight Connector 101">
              <a:extLst>
                <a:ext uri="{FF2B5EF4-FFF2-40B4-BE49-F238E27FC236}">
                  <a16:creationId xmlns:a16="http://schemas.microsoft.com/office/drawing/2014/main" id="{28593A89-EE9D-411C-B940-7092CDDE350C}"/>
                </a:ext>
              </a:extLst>
            </p:cNvPr>
            <p:cNvCxnSpPr>
              <a:cxnSpLocks/>
            </p:cNvCxnSpPr>
            <p:nvPr/>
          </p:nvCxnSpPr>
          <p:spPr>
            <a:xfrm>
              <a:off x="3934704" y="5659614"/>
              <a:ext cx="1448817"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2694FA9D-4EC8-4AC7-9722-14FAB2E17338}"/>
                </a:ext>
              </a:extLst>
            </p:cNvPr>
            <p:cNvSpPr txBox="1"/>
            <p:nvPr/>
          </p:nvSpPr>
          <p:spPr>
            <a:xfrm>
              <a:off x="3934704" y="5599039"/>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104" name="Straight Connector 103">
              <a:extLst>
                <a:ext uri="{FF2B5EF4-FFF2-40B4-BE49-F238E27FC236}">
                  <a16:creationId xmlns:a16="http://schemas.microsoft.com/office/drawing/2014/main" id="{6E1CDEEF-E2E0-4C8D-A0B5-931CFC984B92}"/>
                </a:ext>
              </a:extLst>
            </p:cNvPr>
            <p:cNvCxnSpPr>
              <a:cxnSpLocks/>
            </p:cNvCxnSpPr>
            <p:nvPr/>
          </p:nvCxnSpPr>
          <p:spPr>
            <a:xfrm>
              <a:off x="3964117" y="5981740"/>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2DF6035B-2B4B-4B23-9878-1F02E3CA6A1E}"/>
                </a:ext>
              </a:extLst>
            </p:cNvPr>
            <p:cNvSpPr txBox="1"/>
            <p:nvPr/>
          </p:nvSpPr>
          <p:spPr>
            <a:xfrm>
              <a:off x="3942523" y="5886403"/>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110" name="TextBox 109">
              <a:extLst>
                <a:ext uri="{FF2B5EF4-FFF2-40B4-BE49-F238E27FC236}">
                  <a16:creationId xmlns:a16="http://schemas.microsoft.com/office/drawing/2014/main" id="{41EF303C-CF03-4F44-9D29-BB3AF47550CE}"/>
                </a:ext>
              </a:extLst>
            </p:cNvPr>
            <p:cNvSpPr txBox="1"/>
            <p:nvPr/>
          </p:nvSpPr>
          <p:spPr>
            <a:xfrm>
              <a:off x="4281139" y="5732165"/>
              <a:ext cx="931665"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1 </a:t>
              </a:r>
              <a:r>
                <a:rPr lang="en-US" sz="2200" dirty="0">
                  <a:latin typeface="Myriad Pro Black Cond" panose="020B0806030403020204" pitchFamily="34" charset="0"/>
                </a:rPr>
                <a:t>+ t</a:t>
              </a:r>
              <a:r>
                <a:rPr lang="en-US" sz="2200" baseline="-25000" dirty="0">
                  <a:latin typeface="Myriad Pro Black Cond" panose="020B0806030403020204" pitchFamily="34" charset="0"/>
                </a:rPr>
                <a:t>2</a:t>
              </a:r>
              <a:r>
                <a:rPr lang="en-US" sz="2200" dirty="0">
                  <a:latin typeface="Myriad Pro Black Cond" panose="020B0806030403020204" pitchFamily="34" charset="0"/>
                </a:rPr>
                <a:t>)</a:t>
              </a:r>
            </a:p>
          </p:txBody>
        </p:sp>
        <p:sp>
          <p:nvSpPr>
            <p:cNvPr id="112" name="TextBox 111">
              <a:extLst>
                <a:ext uri="{FF2B5EF4-FFF2-40B4-BE49-F238E27FC236}">
                  <a16:creationId xmlns:a16="http://schemas.microsoft.com/office/drawing/2014/main" id="{2AA08C0B-E035-4DBC-BDCF-7447DDB31888}"/>
                </a:ext>
              </a:extLst>
            </p:cNvPr>
            <p:cNvSpPr txBox="1"/>
            <p:nvPr/>
          </p:nvSpPr>
          <p:spPr>
            <a:xfrm>
              <a:off x="5312275" y="5411971"/>
              <a:ext cx="676788"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3 </a:t>
              </a:r>
              <a:r>
                <a:rPr lang="en-US" sz="2200" dirty="0">
                  <a:latin typeface="Myriad Pro Black Cond" panose="020B0806030403020204" pitchFamily="34" charset="0"/>
                </a:rPr>
                <a:t>= </a:t>
              </a:r>
            </a:p>
          </p:txBody>
        </p:sp>
        <p:sp>
          <p:nvSpPr>
            <p:cNvPr id="113" name="TextBox 112">
              <a:extLst>
                <a:ext uri="{FF2B5EF4-FFF2-40B4-BE49-F238E27FC236}">
                  <a16:creationId xmlns:a16="http://schemas.microsoft.com/office/drawing/2014/main" id="{8915E4F3-839C-44D1-AF91-DAD89A68A773}"/>
                </a:ext>
              </a:extLst>
            </p:cNvPr>
            <p:cNvSpPr txBox="1"/>
            <p:nvPr/>
          </p:nvSpPr>
          <p:spPr>
            <a:xfrm>
              <a:off x="6334912" y="5276913"/>
              <a:ext cx="355983" cy="430887"/>
            </a:xfrm>
            <a:prstGeom prst="rect">
              <a:avLst/>
            </a:prstGeom>
            <a:noFill/>
          </p:spPr>
          <p:txBody>
            <a:bodyPr wrap="square" rtlCol="0">
              <a:spAutoFit/>
            </a:bodyPr>
            <a:lstStyle/>
            <a:p>
              <a:r>
                <a:rPr lang="en-US" sz="2200" dirty="0">
                  <a:latin typeface="Myriad Pro Black Cond" panose="020B0806030403020204" pitchFamily="34" charset="0"/>
                </a:rPr>
                <a:t>Q</a:t>
              </a:r>
              <a:r>
                <a:rPr lang="en-US" sz="2200" baseline="30000" dirty="0">
                  <a:latin typeface="Myriad Pro Black Cond" panose="020B0806030403020204" pitchFamily="34" charset="0"/>
                </a:rPr>
                <a:t>    </a:t>
              </a:r>
              <a:endParaRPr lang="en-US" sz="2200" dirty="0">
                <a:latin typeface="Myriad Pro Black Cond" panose="020B0806030403020204" pitchFamily="34" charset="0"/>
              </a:endParaRPr>
            </a:p>
          </p:txBody>
        </p:sp>
        <p:cxnSp>
          <p:nvCxnSpPr>
            <p:cNvPr id="114" name="Straight Connector 113">
              <a:extLst>
                <a:ext uri="{FF2B5EF4-FFF2-40B4-BE49-F238E27FC236}">
                  <a16:creationId xmlns:a16="http://schemas.microsoft.com/office/drawing/2014/main" id="{7AADEB34-8F7B-4CE6-AE51-3FB3928079DF}"/>
                </a:ext>
              </a:extLst>
            </p:cNvPr>
            <p:cNvCxnSpPr>
              <a:cxnSpLocks/>
            </p:cNvCxnSpPr>
            <p:nvPr/>
          </p:nvCxnSpPr>
          <p:spPr>
            <a:xfrm>
              <a:off x="5946363" y="5659614"/>
              <a:ext cx="112790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6ADC3354-7250-4D67-B053-9869C9689668}"/>
                </a:ext>
              </a:extLst>
            </p:cNvPr>
            <p:cNvSpPr txBox="1"/>
            <p:nvPr/>
          </p:nvSpPr>
          <p:spPr>
            <a:xfrm>
              <a:off x="5996390" y="5564277"/>
              <a:ext cx="798617"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1</a:t>
              </a:r>
              <a:r>
                <a:rPr lang="en-US" sz="2200" dirty="0">
                  <a:latin typeface="Myriad Pro Black Cond" panose="020B0806030403020204" pitchFamily="34" charset="0"/>
                </a:rPr>
                <a:t> + t</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116" name="TextBox 115">
              <a:extLst>
                <a:ext uri="{FF2B5EF4-FFF2-40B4-BE49-F238E27FC236}">
                  <a16:creationId xmlns:a16="http://schemas.microsoft.com/office/drawing/2014/main" id="{78CBA9F2-5478-4132-BFDF-66FC90F36355}"/>
                </a:ext>
              </a:extLst>
            </p:cNvPr>
            <p:cNvSpPr txBox="1"/>
            <p:nvPr/>
          </p:nvSpPr>
          <p:spPr>
            <a:xfrm>
              <a:off x="7032144" y="5411971"/>
              <a:ext cx="508473"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3 </a:t>
              </a:r>
              <a:r>
                <a:rPr lang="en-US" sz="2200" dirty="0">
                  <a:latin typeface="Myriad Pro Black Cond" panose="020B0806030403020204" pitchFamily="34" charset="0"/>
                </a:rPr>
                <a:t> </a:t>
              </a:r>
            </a:p>
          </p:txBody>
        </p:sp>
        <p:sp>
          <p:nvSpPr>
            <p:cNvPr id="117" name="TextBox 116">
              <a:extLst>
                <a:ext uri="{FF2B5EF4-FFF2-40B4-BE49-F238E27FC236}">
                  <a16:creationId xmlns:a16="http://schemas.microsoft.com/office/drawing/2014/main" id="{1A6F1070-68A7-4F2C-AA16-3D8BAF11D05C}"/>
                </a:ext>
              </a:extLst>
            </p:cNvPr>
            <p:cNvSpPr txBox="1"/>
            <p:nvPr/>
          </p:nvSpPr>
          <p:spPr>
            <a:xfrm>
              <a:off x="5471654" y="5993562"/>
              <a:ext cx="1715534" cy="461665"/>
            </a:xfrm>
            <a:prstGeom prst="rect">
              <a:avLst/>
            </a:prstGeom>
            <a:noFill/>
          </p:spPr>
          <p:txBody>
            <a:bodyPr wrap="none" rtlCol="0">
              <a:spAutoFit/>
            </a:bodyPr>
            <a:lstStyle/>
            <a:p>
              <a:r>
                <a:rPr lang="en-US" sz="2400" b="1" dirty="0">
                  <a:latin typeface="Myriad Pro Black Cond" panose="020B0806030403020204" pitchFamily="34" charset="0"/>
                </a:rPr>
                <a:t>=&gt; t</a:t>
              </a:r>
              <a:r>
                <a:rPr lang="en-US" sz="2400" b="1" baseline="-25000" dirty="0">
                  <a:latin typeface="Myriad Pro Black Cond" panose="020B0806030403020204" pitchFamily="34" charset="0"/>
                </a:rPr>
                <a:t>3 </a:t>
              </a:r>
              <a:r>
                <a:rPr lang="en-US" sz="2400" b="1" dirty="0">
                  <a:latin typeface="Myriad Pro Black Cond" panose="020B0806030403020204" pitchFamily="34" charset="0"/>
                </a:rPr>
                <a:t>= t</a:t>
              </a:r>
              <a:r>
                <a:rPr lang="en-US" sz="2400" b="1" baseline="-25000" dirty="0">
                  <a:latin typeface="Myriad Pro Black Cond" panose="020B0806030403020204" pitchFamily="34" charset="0"/>
                </a:rPr>
                <a:t>1 </a:t>
              </a:r>
              <a:r>
                <a:rPr lang="en-US" sz="2400" b="1" dirty="0">
                  <a:latin typeface="Myriad Pro Black Cond" panose="020B0806030403020204" pitchFamily="34" charset="0"/>
                </a:rPr>
                <a:t>+ t</a:t>
              </a:r>
              <a:r>
                <a:rPr lang="en-US" sz="2400" b="1" baseline="-25000" dirty="0">
                  <a:latin typeface="Myriad Pro Black Cond" panose="020B0806030403020204" pitchFamily="34" charset="0"/>
                </a:rPr>
                <a:t>2</a:t>
              </a:r>
              <a:endParaRPr lang="en-US" sz="2400" b="1" dirty="0">
                <a:latin typeface="Myriad Pro Black Cond" panose="020B0806030403020204" pitchFamily="34" charset="0"/>
              </a:endParaRPr>
            </a:p>
          </p:txBody>
        </p:sp>
      </p:grpSp>
    </p:spTree>
    <p:extLst>
      <p:ext uri="{BB962C8B-B14F-4D97-AF65-F5344CB8AC3E}">
        <p14:creationId xmlns:p14="http://schemas.microsoft.com/office/powerpoint/2010/main" val="8469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849411"/>
            <a:chOff x="-1515235" y="262619"/>
            <a:chExt cx="12617631" cy="3702854"/>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0285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i="0" dirty="0">
                  <a:solidFill>
                    <a:schemeClr val="tx1"/>
                  </a:solidFill>
                  <a:effectLst/>
                  <a:latin typeface="Myriad Pro Black Cond" panose="020B0806030403020204" pitchFamily="34" charset="0"/>
                </a:rPr>
                <a:t>Câu 10:</a:t>
              </a:r>
              <a:r>
                <a:rPr lang="vi-VN" sz="2400" b="0" i="0" dirty="0">
                  <a:solidFill>
                    <a:schemeClr val="tx1"/>
                  </a:solidFill>
                  <a:effectLst/>
                  <a:latin typeface="Myriad Pro Black Cond" panose="020B0806030403020204" pitchFamily="34" charset="0"/>
                </a:rPr>
                <a:t> Một ấm điện hoạt động bình thường ở hiệu điện thế U = 220V và cường độ dòng điện qua bếp là I = 5A.</a:t>
              </a:r>
            </a:p>
            <a:p>
              <a:pPr algn="just"/>
              <a:r>
                <a:rPr lang="vi-VN" sz="2400" b="0" i="0" dirty="0">
                  <a:solidFill>
                    <a:schemeClr val="tx1"/>
                  </a:solidFill>
                  <a:effectLst/>
                  <a:latin typeface="Myriad Pro Black Cond" panose="020B0806030403020204" pitchFamily="34" charset="0"/>
                </a:rPr>
                <a:t>a) Tính nhiệt lượng mà ấm tỏa ra trong một phút:</a:t>
              </a:r>
            </a:p>
            <a:p>
              <a:pPr algn="just"/>
              <a:r>
                <a:rPr lang="vi-VN" sz="2400" b="0" i="0" dirty="0">
                  <a:solidFill>
                    <a:schemeClr val="tx1"/>
                  </a:solidFill>
                  <a:effectLst/>
                  <a:latin typeface="Myriad Pro Black Cond" panose="020B0806030403020204" pitchFamily="34" charset="0"/>
                </a:rPr>
                <a:t>b) Dùng bếp trên để đun sôi 3,5 lít nước ở 25</a:t>
              </a:r>
              <a:r>
                <a:rPr lang="vi-VN" sz="2400" b="0" i="0" baseline="30000" dirty="0">
                  <a:solidFill>
                    <a:schemeClr val="tx1"/>
                  </a:solidFill>
                  <a:effectLst/>
                  <a:latin typeface="Myriad Pro Black Cond" panose="020B0806030403020204" pitchFamily="34" charset="0"/>
                </a:rPr>
                <a:t>0</a:t>
              </a:r>
              <a:r>
                <a:rPr lang="vi-VN" sz="2400" b="0" i="0" dirty="0">
                  <a:solidFill>
                    <a:schemeClr val="tx1"/>
                  </a:solidFill>
                  <a:effectLst/>
                  <a:latin typeface="Myriad Pro Black Cond" panose="020B0806030403020204" pitchFamily="34" charset="0"/>
                </a:rPr>
                <a:t>C thì mất 20 phút. Tính hiệu suất của bếp.</a:t>
              </a: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8204450"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37" y="-335245"/>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3" name="hien loi giai">
            <a:extLst>
              <a:ext uri="{FF2B5EF4-FFF2-40B4-BE49-F238E27FC236}">
                <a16:creationId xmlns:a16="http://schemas.microsoft.com/office/drawing/2014/main" id="{D7E9C11C-5941-48C4-96AE-926D92D5F0AD}"/>
              </a:ext>
            </a:extLst>
          </p:cNvPr>
          <p:cNvSpPr/>
          <p:nvPr/>
        </p:nvSpPr>
        <p:spPr>
          <a:xfrm>
            <a:off x="6000112" y="2120097"/>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grpSp>
        <p:nvGrpSpPr>
          <p:cNvPr id="4" name="Group 3">
            <a:extLst>
              <a:ext uri="{FF2B5EF4-FFF2-40B4-BE49-F238E27FC236}">
                <a16:creationId xmlns:a16="http://schemas.microsoft.com/office/drawing/2014/main" id="{3930E937-1D7F-49B5-A81A-E29B59E46012}"/>
              </a:ext>
            </a:extLst>
          </p:cNvPr>
          <p:cNvGrpSpPr/>
          <p:nvPr/>
        </p:nvGrpSpPr>
        <p:grpSpPr>
          <a:xfrm>
            <a:off x="778589" y="3084025"/>
            <a:ext cx="6312226" cy="2602615"/>
            <a:chOff x="778589" y="2779225"/>
            <a:chExt cx="6312226" cy="2602615"/>
          </a:xfrm>
        </p:grpSpPr>
        <p:sp>
          <p:nvSpPr>
            <p:cNvPr id="80" name="TextBox 79">
              <a:extLst>
                <a:ext uri="{FF2B5EF4-FFF2-40B4-BE49-F238E27FC236}">
                  <a16:creationId xmlns:a16="http://schemas.microsoft.com/office/drawing/2014/main" id="{96F97F7A-7CB9-4599-98B7-FAE3C65AA532}"/>
                </a:ext>
              </a:extLst>
            </p:cNvPr>
            <p:cNvSpPr txBox="1"/>
            <p:nvPr/>
          </p:nvSpPr>
          <p:spPr>
            <a:xfrm>
              <a:off x="778589" y="2779225"/>
              <a:ext cx="5370573" cy="2462213"/>
            </a:xfrm>
            <a:prstGeom prst="rect">
              <a:avLst/>
            </a:prstGeom>
            <a:noFill/>
          </p:spPr>
          <p:txBody>
            <a:bodyPr wrap="none" rtlCol="0">
              <a:spAutoFit/>
            </a:bodyPr>
            <a:lstStyle/>
            <a:p>
              <a:r>
                <a:rPr lang="en-US" sz="2200" b="1" dirty="0">
                  <a:latin typeface="Myriad Pro Black Cond" panose="020B0806030403020204" pitchFamily="34" charset="0"/>
                </a:rPr>
                <a:t>a) </a:t>
              </a:r>
              <a:r>
                <a:rPr lang="en-US" sz="2200" dirty="0" err="1">
                  <a:latin typeface="Myriad Pro Black Cond" panose="020B0806030403020204" pitchFamily="34" charset="0"/>
                </a:rPr>
                <a:t>Nhiệt</a:t>
              </a:r>
              <a:r>
                <a:rPr lang="en-US" sz="2200" dirty="0">
                  <a:latin typeface="Myriad Pro Black Cond" panose="020B0806030403020204" pitchFamily="34" charset="0"/>
                </a:rPr>
                <a:t> </a:t>
              </a:r>
              <a:r>
                <a:rPr lang="en-US" sz="2200" dirty="0" err="1">
                  <a:latin typeface="Myriad Pro Black Cond" panose="020B0806030403020204" pitchFamily="34" charset="0"/>
                </a:rPr>
                <a:t>lượng</a:t>
              </a:r>
              <a:r>
                <a:rPr lang="en-US" sz="2200" dirty="0">
                  <a:latin typeface="Myriad Pro Black Cond" panose="020B0806030403020204" pitchFamily="34" charset="0"/>
                </a:rPr>
                <a:t> </a:t>
              </a:r>
              <a:r>
                <a:rPr lang="en-US" sz="2200" dirty="0" err="1">
                  <a:latin typeface="Myriad Pro Black Cond" panose="020B0806030403020204" pitchFamily="34" charset="0"/>
                </a:rPr>
                <a:t>mà</a:t>
              </a:r>
              <a:r>
                <a:rPr lang="en-US" sz="2200" dirty="0">
                  <a:latin typeface="Myriad Pro Black Cond" panose="020B0806030403020204" pitchFamily="34" charset="0"/>
                </a:rPr>
                <a:t> </a:t>
              </a:r>
              <a:r>
                <a:rPr lang="en-US" sz="2200" dirty="0" err="1">
                  <a:latin typeface="Myriad Pro Black Cond" panose="020B0806030403020204" pitchFamily="34" charset="0"/>
                </a:rPr>
                <a:t>ấm</a:t>
              </a:r>
              <a:r>
                <a:rPr lang="en-US" sz="2200" dirty="0">
                  <a:latin typeface="Myriad Pro Black Cond" panose="020B0806030403020204" pitchFamily="34" charset="0"/>
                </a:rPr>
                <a:t> </a:t>
              </a:r>
              <a:r>
                <a:rPr lang="en-US" sz="2200" dirty="0" err="1">
                  <a:latin typeface="Myriad Pro Black Cond" panose="020B0806030403020204" pitchFamily="34" charset="0"/>
                </a:rPr>
                <a:t>tỏa</a:t>
              </a:r>
              <a:r>
                <a:rPr lang="en-US" sz="2200" dirty="0">
                  <a:latin typeface="Myriad Pro Black Cond" panose="020B0806030403020204" pitchFamily="34" charset="0"/>
                </a:rPr>
                <a:t> ra </a:t>
              </a:r>
              <a:r>
                <a:rPr lang="en-US" sz="2200" dirty="0" err="1">
                  <a:latin typeface="Myriad Pro Black Cond" panose="020B0806030403020204" pitchFamily="34" charset="0"/>
                </a:rPr>
                <a:t>trong</a:t>
              </a:r>
              <a:r>
                <a:rPr lang="en-US" sz="2200" dirty="0">
                  <a:latin typeface="Myriad Pro Black Cond" panose="020B0806030403020204" pitchFamily="34" charset="0"/>
                </a:rPr>
                <a:t> 1 </a:t>
              </a:r>
              <a:r>
                <a:rPr lang="en-US" sz="2200" dirty="0" err="1">
                  <a:latin typeface="Myriad Pro Black Cond" panose="020B0806030403020204" pitchFamily="34" charset="0"/>
                </a:rPr>
                <a:t>phút</a:t>
              </a:r>
              <a:r>
                <a:rPr lang="en-US" sz="2200" dirty="0">
                  <a:latin typeface="Myriad Pro Black Cond" panose="020B0806030403020204" pitchFamily="34" charset="0"/>
                </a:rPr>
                <a:t> </a:t>
              </a:r>
              <a:r>
                <a:rPr lang="en-US" sz="2200" dirty="0" err="1">
                  <a:latin typeface="Myriad Pro Black Cond" panose="020B0806030403020204" pitchFamily="34" charset="0"/>
                </a:rPr>
                <a:t>là</a:t>
              </a:r>
              <a:r>
                <a:rPr lang="en-US" sz="2200" dirty="0">
                  <a:latin typeface="Myriad Pro Black Cond" panose="020B0806030403020204" pitchFamily="34" charset="0"/>
                </a:rPr>
                <a:t>:</a:t>
              </a:r>
            </a:p>
            <a:p>
              <a:r>
                <a:rPr lang="en-US" sz="2200" dirty="0">
                  <a:latin typeface="Myriad Pro Black Cond" panose="020B0806030403020204" pitchFamily="34" charset="0"/>
                </a:rPr>
                <a:t>Q</a:t>
              </a:r>
              <a:r>
                <a:rPr lang="en-US" sz="2200" baseline="-25000" dirty="0">
                  <a:latin typeface="Myriad Pro Black Cond" panose="020B0806030403020204" pitchFamily="34" charset="0"/>
                </a:rPr>
                <a:t>1</a:t>
              </a:r>
              <a:r>
                <a:rPr lang="en-US" sz="2200" dirty="0">
                  <a:latin typeface="Myriad Pro Black Cond" panose="020B0806030403020204" pitchFamily="34" charset="0"/>
                </a:rPr>
                <a:t> = U.I.t = 220.5.60 = 66000(J)</a:t>
              </a:r>
            </a:p>
            <a:p>
              <a:r>
                <a:rPr lang="en-US" sz="2200" b="1" dirty="0">
                  <a:latin typeface="Myriad Pro Black Cond" panose="020B0806030403020204" pitchFamily="34" charset="0"/>
                </a:rPr>
                <a:t>b) </a:t>
              </a:r>
              <a:r>
                <a:rPr lang="en-US" sz="2200" dirty="0" err="1">
                  <a:latin typeface="Myriad Pro Black Cond" panose="020B0806030403020204" pitchFamily="34" charset="0"/>
                </a:rPr>
                <a:t>Nhiệt</a:t>
              </a:r>
              <a:r>
                <a:rPr lang="en-US" sz="2200" dirty="0">
                  <a:latin typeface="Myriad Pro Black Cond" panose="020B0806030403020204" pitchFamily="34" charset="0"/>
                </a:rPr>
                <a:t> </a:t>
              </a:r>
              <a:r>
                <a:rPr lang="en-US" sz="2200" dirty="0" err="1">
                  <a:latin typeface="Myriad Pro Black Cond" panose="020B0806030403020204" pitchFamily="34" charset="0"/>
                </a:rPr>
                <a:t>lượng</a:t>
              </a:r>
              <a:r>
                <a:rPr lang="en-US" sz="2200" dirty="0">
                  <a:latin typeface="Myriad Pro Black Cond" panose="020B0806030403020204" pitchFamily="34" charset="0"/>
                </a:rPr>
                <a:t> </a:t>
              </a:r>
              <a:r>
                <a:rPr lang="en-US" sz="2200" dirty="0" err="1">
                  <a:latin typeface="Myriad Pro Black Cond" panose="020B0806030403020204" pitchFamily="34" charset="0"/>
                </a:rPr>
                <a:t>cần</a:t>
              </a:r>
              <a:r>
                <a:rPr lang="en-US" sz="2200" dirty="0">
                  <a:latin typeface="Myriad Pro Black Cond" panose="020B0806030403020204" pitchFamily="34" charset="0"/>
                </a:rPr>
                <a:t> </a:t>
              </a:r>
              <a:r>
                <a:rPr lang="en-US" sz="2200" dirty="0" err="1">
                  <a:latin typeface="Myriad Pro Black Cond" panose="020B0806030403020204" pitchFamily="34" charset="0"/>
                </a:rPr>
                <a:t>cung</a:t>
              </a:r>
              <a:r>
                <a:rPr lang="en-US" sz="2200" dirty="0">
                  <a:latin typeface="Myriad Pro Black Cond" panose="020B0806030403020204" pitchFamily="34" charset="0"/>
                </a:rPr>
                <a:t> </a:t>
              </a:r>
              <a:r>
                <a:rPr lang="en-US" sz="2200" dirty="0" err="1">
                  <a:latin typeface="Myriad Pro Black Cond" panose="020B0806030403020204" pitchFamily="34" charset="0"/>
                </a:rPr>
                <a:t>cấp</a:t>
              </a:r>
              <a:r>
                <a:rPr lang="en-US" sz="2200" dirty="0">
                  <a:latin typeface="Myriad Pro Black Cond" panose="020B0806030403020204" pitchFamily="34" charset="0"/>
                </a:rPr>
                <a:t> </a:t>
              </a:r>
              <a:r>
                <a:rPr lang="en-US" sz="2200" dirty="0" err="1">
                  <a:latin typeface="Myriad Pro Black Cond" panose="020B0806030403020204" pitchFamily="34" charset="0"/>
                </a:rPr>
                <a:t>để</a:t>
              </a:r>
              <a:r>
                <a:rPr lang="en-US" sz="2200" dirty="0">
                  <a:latin typeface="Myriad Pro Black Cond" panose="020B0806030403020204" pitchFamily="34" charset="0"/>
                </a:rPr>
                <a:t> </a:t>
              </a:r>
              <a:r>
                <a:rPr lang="en-US" sz="2200" dirty="0" err="1">
                  <a:latin typeface="Myriad Pro Black Cond" panose="020B0806030403020204" pitchFamily="34" charset="0"/>
                </a:rPr>
                <a:t>đun</a:t>
              </a:r>
              <a:r>
                <a:rPr lang="en-US" sz="2200" dirty="0">
                  <a:latin typeface="Myriad Pro Black Cond" panose="020B0806030403020204" pitchFamily="34" charset="0"/>
                </a:rPr>
                <a:t> </a:t>
              </a:r>
              <a:r>
                <a:rPr lang="en-US" sz="2200" dirty="0" err="1">
                  <a:latin typeface="Myriad Pro Black Cond" panose="020B0806030403020204" pitchFamily="34" charset="0"/>
                </a:rPr>
                <a:t>sôi</a:t>
              </a:r>
              <a:r>
                <a:rPr lang="en-US" sz="2200" dirty="0">
                  <a:latin typeface="Myriad Pro Black Cond" panose="020B0806030403020204" pitchFamily="34" charset="0"/>
                </a:rPr>
                <a:t> 3,5 </a:t>
              </a:r>
              <a:r>
                <a:rPr lang="en-US" sz="2200" dirty="0" err="1">
                  <a:latin typeface="Myriad Pro Black Cond" panose="020B0806030403020204" pitchFamily="34" charset="0"/>
                </a:rPr>
                <a:t>lít</a:t>
              </a:r>
              <a:r>
                <a:rPr lang="en-US" sz="2200" dirty="0">
                  <a:latin typeface="Myriad Pro Black Cond" panose="020B0806030403020204" pitchFamily="34" charset="0"/>
                </a:rPr>
                <a:t> </a:t>
              </a:r>
              <a:r>
                <a:rPr lang="en-US" sz="2200" dirty="0" err="1">
                  <a:latin typeface="Myriad Pro Black Cond" panose="020B0806030403020204" pitchFamily="34" charset="0"/>
                </a:rPr>
                <a:t>nước</a:t>
              </a:r>
              <a:r>
                <a:rPr lang="en-US" sz="2200" dirty="0">
                  <a:latin typeface="Myriad Pro Black Cond" panose="020B0806030403020204" pitchFamily="34" charset="0"/>
                </a:rPr>
                <a:t>: </a:t>
              </a:r>
            </a:p>
            <a:p>
              <a:r>
                <a:rPr lang="en-US" sz="2200" dirty="0">
                  <a:latin typeface="Myriad Pro Black Cond" panose="020B0806030403020204" pitchFamily="34" charset="0"/>
                </a:rPr>
                <a:t>Q</a:t>
              </a:r>
              <a:r>
                <a:rPr lang="en-US" sz="2200" baseline="-25000" dirty="0">
                  <a:latin typeface="Myriad Pro Black Cond" panose="020B0806030403020204" pitchFamily="34" charset="0"/>
                </a:rPr>
                <a:t>i </a:t>
              </a:r>
              <a:r>
                <a:rPr lang="en-US" sz="2200" dirty="0">
                  <a:latin typeface="Myriad Pro Black Cond" panose="020B0806030403020204" pitchFamily="34" charset="0"/>
                </a:rPr>
                <a:t> = </a:t>
              </a:r>
              <a:r>
                <a:rPr lang="en-US" sz="2200" dirty="0" err="1">
                  <a:latin typeface="Myriad Pro Black Cond" panose="020B0806030403020204" pitchFamily="34" charset="0"/>
                </a:rPr>
                <a:t>m.c.</a:t>
              </a:r>
              <a:r>
                <a:rPr lang="en-US" sz="2200" dirty="0" err="1">
                  <a:latin typeface="Myriad Pro Black Cond" panose="020B0806030403020204" pitchFamily="34" charset="0"/>
                  <a:sym typeface="Symbol" panose="05050102010706020507" pitchFamily="18" charset="2"/>
                </a:rPr>
                <a:t>t</a:t>
              </a:r>
              <a:r>
                <a:rPr lang="en-US" sz="2200" dirty="0">
                  <a:latin typeface="Myriad Pro Black Cond" panose="020B0806030403020204" pitchFamily="34" charset="0"/>
                  <a:sym typeface="Symbol" panose="05050102010706020507" pitchFamily="18" charset="2"/>
                </a:rPr>
                <a:t> = 3,5.4200(100</a:t>
              </a:r>
              <a:r>
                <a:rPr lang="en-US" sz="2200" baseline="30000" dirty="0">
                  <a:latin typeface="Myriad Pro Black Cond" panose="020B0806030403020204" pitchFamily="34" charset="0"/>
                  <a:sym typeface="Symbol" panose="05050102010706020507" pitchFamily="18" charset="2"/>
                </a:rPr>
                <a:t>0 </a:t>
              </a:r>
              <a:r>
                <a:rPr lang="en-US" sz="2200" dirty="0">
                  <a:latin typeface="Myriad Pro Black Cond" panose="020B0806030403020204" pitchFamily="34" charset="0"/>
                  <a:sym typeface="Symbol" panose="05050102010706020507" pitchFamily="18" charset="2"/>
                </a:rPr>
                <a:t>- 25</a:t>
              </a:r>
              <a:r>
                <a:rPr lang="en-US" sz="2200" baseline="30000" dirty="0">
                  <a:latin typeface="Myriad Pro Black Cond" panose="020B0806030403020204" pitchFamily="34" charset="0"/>
                  <a:sym typeface="Symbol" panose="05050102010706020507" pitchFamily="18" charset="2"/>
                </a:rPr>
                <a:t>0</a:t>
              </a:r>
              <a:r>
                <a:rPr lang="en-US" sz="2200" dirty="0">
                  <a:latin typeface="Myriad Pro Black Cond" panose="020B0806030403020204" pitchFamily="34" charset="0"/>
                  <a:sym typeface="Symbol" panose="05050102010706020507" pitchFamily="18" charset="2"/>
                </a:rPr>
                <a:t>) = 1102500(J)</a:t>
              </a:r>
            </a:p>
            <a:p>
              <a:r>
                <a:rPr lang="en-US" sz="2200" dirty="0" err="1">
                  <a:latin typeface="Myriad Pro Black Cond" panose="020B0806030403020204" pitchFamily="34" charset="0"/>
                  <a:sym typeface="Symbol" panose="05050102010706020507" pitchFamily="18" charset="2"/>
                </a:rPr>
                <a:t>Nhiệt</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lượng</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mà</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ấm</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tỏa</a:t>
              </a:r>
              <a:r>
                <a:rPr lang="en-US" sz="2200" dirty="0">
                  <a:latin typeface="Myriad Pro Black Cond" panose="020B0806030403020204" pitchFamily="34" charset="0"/>
                  <a:sym typeface="Symbol" panose="05050102010706020507" pitchFamily="18" charset="2"/>
                </a:rPr>
                <a:t> ra </a:t>
              </a:r>
              <a:r>
                <a:rPr lang="en-US" sz="2200" dirty="0" err="1">
                  <a:latin typeface="Myriad Pro Black Cond" panose="020B0806030403020204" pitchFamily="34" charset="0"/>
                  <a:sym typeface="Symbol" panose="05050102010706020507" pitchFamily="18" charset="2"/>
                </a:rPr>
                <a:t>trong</a:t>
              </a:r>
              <a:r>
                <a:rPr lang="en-US" sz="2200" dirty="0">
                  <a:latin typeface="Myriad Pro Black Cond" panose="020B0806030403020204" pitchFamily="34" charset="0"/>
                  <a:sym typeface="Symbol" panose="05050102010706020507" pitchFamily="18" charset="2"/>
                </a:rPr>
                <a:t> 20 </a:t>
              </a:r>
              <a:r>
                <a:rPr lang="en-US" sz="2200" dirty="0" err="1">
                  <a:latin typeface="Myriad Pro Black Cond" panose="020B0806030403020204" pitchFamily="34" charset="0"/>
                  <a:sym typeface="Symbol" panose="05050102010706020507" pitchFamily="18" charset="2"/>
                </a:rPr>
                <a:t>phút</a:t>
              </a:r>
              <a:r>
                <a:rPr lang="en-US" sz="2200" dirty="0">
                  <a:latin typeface="Myriad Pro Black Cond" panose="020B0806030403020204" pitchFamily="34" charset="0"/>
                  <a:sym typeface="Symbol" panose="05050102010706020507" pitchFamily="18" charset="2"/>
                </a:rPr>
                <a:t>: Q = Q</a:t>
              </a:r>
              <a:r>
                <a:rPr lang="en-US" sz="2200" baseline="-25000" dirty="0">
                  <a:latin typeface="Myriad Pro Black Cond" panose="020B0806030403020204" pitchFamily="34" charset="0"/>
                  <a:sym typeface="Symbol" panose="05050102010706020507" pitchFamily="18" charset="2"/>
                </a:rPr>
                <a:t>1</a:t>
              </a:r>
              <a:r>
                <a:rPr lang="en-US" sz="2200" dirty="0">
                  <a:latin typeface="Myriad Pro Black Cond" panose="020B0806030403020204" pitchFamily="34" charset="0"/>
                  <a:sym typeface="Symbol" panose="05050102010706020507" pitchFamily="18" charset="2"/>
                </a:rPr>
                <a:t>.20 </a:t>
              </a:r>
            </a:p>
            <a:p>
              <a:r>
                <a:rPr lang="en-US" sz="2200" dirty="0">
                  <a:latin typeface="Myriad Pro Black Cond" panose="020B0806030403020204" pitchFamily="34" charset="0"/>
                  <a:sym typeface="Symbol" panose="05050102010706020507" pitchFamily="18" charset="2"/>
                </a:rPr>
                <a:t>                                                                                     = 1320000(J)</a:t>
              </a:r>
            </a:p>
            <a:p>
              <a:r>
                <a:rPr lang="en-US" sz="2200" dirty="0" err="1">
                  <a:latin typeface="Myriad Pro Black Cond" panose="020B0806030403020204" pitchFamily="34" charset="0"/>
                  <a:sym typeface="Symbol" panose="05050102010706020507" pitchFamily="18" charset="2"/>
                </a:rPr>
                <a:t>Hiệu</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suất</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của</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bếp</a:t>
              </a:r>
              <a:r>
                <a:rPr lang="en-US" sz="2200" dirty="0">
                  <a:latin typeface="Myriad Pro Black Cond" panose="020B0806030403020204" pitchFamily="34" charset="0"/>
                  <a:sym typeface="Symbol" panose="05050102010706020507" pitchFamily="18" charset="2"/>
                </a:rPr>
                <a:t>: H = </a:t>
              </a:r>
            </a:p>
          </p:txBody>
        </p:sp>
        <p:sp>
          <p:nvSpPr>
            <p:cNvPr id="81" name="TextBox 80">
              <a:extLst>
                <a:ext uri="{FF2B5EF4-FFF2-40B4-BE49-F238E27FC236}">
                  <a16:creationId xmlns:a16="http://schemas.microsoft.com/office/drawing/2014/main" id="{901E349D-B446-441B-8F7E-BB7BB69FBE9D}"/>
                </a:ext>
              </a:extLst>
            </p:cNvPr>
            <p:cNvSpPr txBox="1"/>
            <p:nvPr/>
          </p:nvSpPr>
          <p:spPr>
            <a:xfrm>
              <a:off x="3695780" y="4663589"/>
              <a:ext cx="657552" cy="430887"/>
            </a:xfrm>
            <a:prstGeom prst="rect">
              <a:avLst/>
            </a:prstGeom>
            <a:noFill/>
          </p:spPr>
          <p:txBody>
            <a:bodyPr wrap="square" rtlCol="0">
              <a:spAutoFit/>
            </a:bodyPr>
            <a:lstStyle/>
            <a:p>
              <a:r>
                <a:rPr lang="en-US" sz="2200" dirty="0">
                  <a:latin typeface="Myriad Pro Black Cond" panose="020B0806030403020204" pitchFamily="34" charset="0"/>
                </a:rPr>
                <a:t>Q</a:t>
              </a:r>
              <a:r>
                <a:rPr lang="en-US" sz="2200" baseline="-25000" dirty="0">
                  <a:latin typeface="Myriad Pro Black Cond" panose="020B0806030403020204" pitchFamily="34" charset="0"/>
                </a:rPr>
                <a:t>i</a:t>
              </a:r>
              <a:r>
                <a:rPr lang="en-US" sz="2200" baseline="30000" dirty="0">
                  <a:latin typeface="Myriad Pro Black Cond" panose="020B0806030403020204" pitchFamily="34" charset="0"/>
                </a:rPr>
                <a:t>    </a:t>
              </a:r>
              <a:endParaRPr lang="en-US" sz="2200" dirty="0">
                <a:latin typeface="Myriad Pro Black Cond" panose="020B0806030403020204" pitchFamily="34" charset="0"/>
              </a:endParaRPr>
            </a:p>
          </p:txBody>
        </p:sp>
        <p:cxnSp>
          <p:nvCxnSpPr>
            <p:cNvPr id="82" name="Straight Connector 81">
              <a:extLst>
                <a:ext uri="{FF2B5EF4-FFF2-40B4-BE49-F238E27FC236}">
                  <a16:creationId xmlns:a16="http://schemas.microsoft.com/office/drawing/2014/main" id="{A08C42E4-9794-4C49-B560-2D6816AAA6F9}"/>
                </a:ext>
              </a:extLst>
            </p:cNvPr>
            <p:cNvCxnSpPr>
              <a:cxnSpLocks/>
            </p:cNvCxnSpPr>
            <p:nvPr/>
          </p:nvCxnSpPr>
          <p:spPr>
            <a:xfrm>
              <a:off x="3725193" y="5046290"/>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6E91DFD6-AAE8-4CB8-A815-5181E915C721}"/>
                </a:ext>
              </a:extLst>
            </p:cNvPr>
            <p:cNvSpPr txBox="1"/>
            <p:nvPr/>
          </p:nvSpPr>
          <p:spPr>
            <a:xfrm>
              <a:off x="3703599" y="4950953"/>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84" name="TextBox 83">
              <a:extLst>
                <a:ext uri="{FF2B5EF4-FFF2-40B4-BE49-F238E27FC236}">
                  <a16:creationId xmlns:a16="http://schemas.microsoft.com/office/drawing/2014/main" id="{7D8E4EBF-A467-402E-9B65-D027E25836BD}"/>
                </a:ext>
              </a:extLst>
            </p:cNvPr>
            <p:cNvSpPr txBox="1"/>
            <p:nvPr/>
          </p:nvSpPr>
          <p:spPr>
            <a:xfrm>
              <a:off x="4072497" y="4785821"/>
              <a:ext cx="352982" cy="430887"/>
            </a:xfrm>
            <a:prstGeom prst="rect">
              <a:avLst/>
            </a:prstGeom>
            <a:noFill/>
          </p:spPr>
          <p:txBody>
            <a:bodyPr wrap="none" rtlCol="0">
              <a:spAutoFit/>
            </a:bodyPr>
            <a:lstStyle/>
            <a:p>
              <a:r>
                <a:rPr lang="en-US" sz="2200" dirty="0">
                  <a:latin typeface="Myriad Pro Black Cond" panose="020B0806030403020204" pitchFamily="34" charset="0"/>
                </a:rPr>
                <a:t>=</a:t>
              </a:r>
            </a:p>
          </p:txBody>
        </p:sp>
        <p:sp>
          <p:nvSpPr>
            <p:cNvPr id="85" name="TextBox 84">
              <a:extLst>
                <a:ext uri="{FF2B5EF4-FFF2-40B4-BE49-F238E27FC236}">
                  <a16:creationId xmlns:a16="http://schemas.microsoft.com/office/drawing/2014/main" id="{8CF734AD-54A2-4174-9B59-244CABE4A5AF}"/>
                </a:ext>
              </a:extLst>
            </p:cNvPr>
            <p:cNvSpPr txBox="1"/>
            <p:nvPr/>
          </p:nvSpPr>
          <p:spPr>
            <a:xfrm>
              <a:off x="4319408" y="4657844"/>
              <a:ext cx="1324863" cy="430887"/>
            </a:xfrm>
            <a:prstGeom prst="rect">
              <a:avLst/>
            </a:prstGeom>
            <a:noFill/>
          </p:spPr>
          <p:txBody>
            <a:bodyPr wrap="square" rtlCol="0">
              <a:spAutoFit/>
            </a:bodyPr>
            <a:lstStyle/>
            <a:p>
              <a:r>
                <a:rPr lang="en-US" sz="2200" dirty="0">
                  <a:latin typeface="Myriad Pro Black Cond" panose="020B0806030403020204" pitchFamily="34" charset="0"/>
                </a:rPr>
                <a:t>1102500</a:t>
              </a:r>
            </a:p>
          </p:txBody>
        </p:sp>
        <p:cxnSp>
          <p:nvCxnSpPr>
            <p:cNvPr id="88" name="Straight Connector 87">
              <a:extLst>
                <a:ext uri="{FF2B5EF4-FFF2-40B4-BE49-F238E27FC236}">
                  <a16:creationId xmlns:a16="http://schemas.microsoft.com/office/drawing/2014/main" id="{CA2BC8B4-CF9D-440A-B6A9-E414CC741F72}"/>
                </a:ext>
              </a:extLst>
            </p:cNvPr>
            <p:cNvCxnSpPr>
              <a:cxnSpLocks/>
            </p:cNvCxnSpPr>
            <p:nvPr/>
          </p:nvCxnSpPr>
          <p:spPr>
            <a:xfrm>
              <a:off x="4368323" y="5040545"/>
              <a:ext cx="1240188"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1F67BE89-1A64-43DB-8C6D-8433BC10BDDA}"/>
                </a:ext>
              </a:extLst>
            </p:cNvPr>
            <p:cNvSpPr txBox="1"/>
            <p:nvPr/>
          </p:nvSpPr>
          <p:spPr>
            <a:xfrm>
              <a:off x="4315061" y="4945208"/>
              <a:ext cx="1059906" cy="430887"/>
            </a:xfrm>
            <a:prstGeom prst="rect">
              <a:avLst/>
            </a:prstGeom>
            <a:noFill/>
          </p:spPr>
          <p:txBody>
            <a:bodyPr wrap="none" rtlCol="0">
              <a:spAutoFit/>
            </a:bodyPr>
            <a:lstStyle/>
            <a:p>
              <a:r>
                <a:rPr lang="en-US" sz="2200" dirty="0">
                  <a:latin typeface="Myriad Pro Black Cond" panose="020B0806030403020204" pitchFamily="34" charset="0"/>
                </a:rPr>
                <a:t>1320000</a:t>
              </a:r>
            </a:p>
          </p:txBody>
        </p:sp>
        <p:sp>
          <p:nvSpPr>
            <p:cNvPr id="107" name="TextBox 106">
              <a:extLst>
                <a:ext uri="{FF2B5EF4-FFF2-40B4-BE49-F238E27FC236}">
                  <a16:creationId xmlns:a16="http://schemas.microsoft.com/office/drawing/2014/main" id="{D33D03C1-396B-4F82-BC24-75F8663BFA6C}"/>
                </a:ext>
              </a:extLst>
            </p:cNvPr>
            <p:cNvSpPr txBox="1"/>
            <p:nvPr/>
          </p:nvSpPr>
          <p:spPr>
            <a:xfrm>
              <a:off x="5654203" y="4785821"/>
              <a:ext cx="1436612" cy="430887"/>
            </a:xfrm>
            <a:prstGeom prst="rect">
              <a:avLst/>
            </a:prstGeom>
            <a:noFill/>
          </p:spPr>
          <p:txBody>
            <a:bodyPr wrap="none" rtlCol="0">
              <a:spAutoFit/>
            </a:bodyPr>
            <a:lstStyle/>
            <a:p>
              <a:r>
                <a:rPr lang="en-US" sz="2200" dirty="0">
                  <a:latin typeface="Myriad Pro Black Cond" panose="020B0806030403020204" pitchFamily="34" charset="0"/>
                  <a:sym typeface="Symbol" panose="05050102010706020507" pitchFamily="18" charset="2"/>
                </a:rPr>
                <a:t> 0,84=</a:t>
              </a:r>
              <a:r>
                <a:rPr lang="en-US" sz="2200" b="1" dirty="0">
                  <a:latin typeface="Myriad Pro Black Cond" panose="020B0806030403020204" pitchFamily="34" charset="0"/>
                  <a:sym typeface="Symbol" panose="05050102010706020507" pitchFamily="18" charset="2"/>
                </a:rPr>
                <a:t>84%</a:t>
              </a:r>
              <a:endParaRPr lang="en-US" sz="2200" b="1" dirty="0">
                <a:latin typeface="Myriad Pro Black Cond" panose="020B0806030403020204" pitchFamily="34" charset="0"/>
              </a:endParaRPr>
            </a:p>
          </p:txBody>
        </p:sp>
      </p:grpSp>
    </p:spTree>
    <p:extLst>
      <p:ext uri="{BB962C8B-B14F-4D97-AF65-F5344CB8AC3E}">
        <p14:creationId xmlns:p14="http://schemas.microsoft.com/office/powerpoint/2010/main" val="245109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155066F-98A0-482F-9BF0-A64B115BAFD3}"/>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Rounded Corners 6">
            <a:extLst>
              <a:ext uri="{FF2B5EF4-FFF2-40B4-BE49-F238E27FC236}">
                <a16:creationId xmlns:a16="http://schemas.microsoft.com/office/drawing/2014/main" id="{B6C92EC1-2C36-44E6-BC24-84572FB656E1}"/>
              </a:ext>
            </a:extLst>
          </p:cNvPr>
          <p:cNvSpPr/>
          <p:nvPr/>
        </p:nvSpPr>
        <p:spPr>
          <a:xfrm>
            <a:off x="115207" y="2283746"/>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Phần</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1.</a:t>
            </a:r>
            <a:b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b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Trường</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hợp</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a:p>
            <a:pPr algn="ct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biến</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đổi</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thành</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8" name="Picture 10" descr="Free Icon | Physics">
            <a:extLst>
              <a:ext uri="{FF2B5EF4-FFF2-40B4-BE49-F238E27FC236}">
                <a16:creationId xmlns:a16="http://schemas.microsoft.com/office/drawing/2014/main" id="{B517D502-CCAE-44DD-A843-ECD51F693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934056" y="-87629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hysics Vector SVG Icon (30) - PNG Repo Free PNG Icons">
            <a:extLst>
              <a:ext uri="{FF2B5EF4-FFF2-40B4-BE49-F238E27FC236}">
                <a16:creationId xmlns:a16="http://schemas.microsoft.com/office/drawing/2014/main" id="{779CCB36-B3C1-4A5C-A3F3-777A871EB9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946"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lectricity logo electric logo and icon Royalty Free Vector">
            <a:extLst>
              <a:ext uri="{FF2B5EF4-FFF2-40B4-BE49-F238E27FC236}">
                <a16:creationId xmlns:a16="http://schemas.microsoft.com/office/drawing/2014/main" id="{95B8259F-41D1-42EC-AA08-C90429F67DC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52" t="14925" r="22399" b="23582"/>
          <a:stretch/>
        </p:blipFill>
        <p:spPr bwMode="auto">
          <a:xfrm>
            <a:off x="2575191" y="4368469"/>
            <a:ext cx="1739595" cy="22212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rmometer icon on white background Royalty Free Vector">
            <a:extLst>
              <a:ext uri="{FF2B5EF4-FFF2-40B4-BE49-F238E27FC236}">
                <a16:creationId xmlns:a16="http://schemas.microsoft.com/office/drawing/2014/main" id="{DD47155F-AA78-455A-9624-FB00A3258824}"/>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10250"/>
          <a:stretch/>
        </p:blipFill>
        <p:spPr bwMode="auto">
          <a:xfrm>
            <a:off x="4572000" y="4429767"/>
            <a:ext cx="2211116" cy="214322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oogle Shape;1678;p51">
            <a:extLst>
              <a:ext uri="{FF2B5EF4-FFF2-40B4-BE49-F238E27FC236}">
                <a16:creationId xmlns:a16="http://schemas.microsoft.com/office/drawing/2014/main" id="{FBAD41EE-DA0C-448A-A2F6-0CE1E65CE173}"/>
              </a:ext>
            </a:extLst>
          </p:cNvPr>
          <p:cNvGrpSpPr/>
          <p:nvPr/>
        </p:nvGrpSpPr>
        <p:grpSpPr>
          <a:xfrm>
            <a:off x="-723454" y="5118230"/>
            <a:ext cx="2351475" cy="2121662"/>
            <a:chOff x="6457443" y="664620"/>
            <a:chExt cx="1075321" cy="1025568"/>
          </a:xfrm>
        </p:grpSpPr>
        <p:sp>
          <p:nvSpPr>
            <p:cNvPr id="11" name="Google Shape;1679;p51">
              <a:extLst>
                <a:ext uri="{FF2B5EF4-FFF2-40B4-BE49-F238E27FC236}">
                  <a16:creationId xmlns:a16="http://schemas.microsoft.com/office/drawing/2014/main" id="{341D993C-6E27-43FF-AE05-FD69569BF8FA}"/>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 name="Google Shape;1680;p51">
              <a:extLst>
                <a:ext uri="{FF2B5EF4-FFF2-40B4-BE49-F238E27FC236}">
                  <a16:creationId xmlns:a16="http://schemas.microsoft.com/office/drawing/2014/main" id="{7B27B51A-293D-4EE9-BC7D-D08D1E96C4B2}"/>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 name="Google Shape;1681;p51">
              <a:extLst>
                <a:ext uri="{FF2B5EF4-FFF2-40B4-BE49-F238E27FC236}">
                  <a16:creationId xmlns:a16="http://schemas.microsoft.com/office/drawing/2014/main" id="{07E22E62-8451-4EEC-84B5-6E69BEB70B5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682;p51">
              <a:extLst>
                <a:ext uri="{FF2B5EF4-FFF2-40B4-BE49-F238E27FC236}">
                  <a16:creationId xmlns:a16="http://schemas.microsoft.com/office/drawing/2014/main" id="{E6C2126B-1B55-4E6E-BE20-41DDBCA3E16B}"/>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683;p51">
              <a:extLst>
                <a:ext uri="{FF2B5EF4-FFF2-40B4-BE49-F238E27FC236}">
                  <a16:creationId xmlns:a16="http://schemas.microsoft.com/office/drawing/2014/main" id="{A44961DC-6DF6-477B-BCA3-7A2EFD44043F}"/>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684;p51">
              <a:extLst>
                <a:ext uri="{FF2B5EF4-FFF2-40B4-BE49-F238E27FC236}">
                  <a16:creationId xmlns:a16="http://schemas.microsoft.com/office/drawing/2014/main" id="{DCE6B523-749B-47F4-A848-1651226CF683}"/>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685;p51">
              <a:extLst>
                <a:ext uri="{FF2B5EF4-FFF2-40B4-BE49-F238E27FC236}">
                  <a16:creationId xmlns:a16="http://schemas.microsoft.com/office/drawing/2014/main" id="{F6D363AC-CEF9-4BE2-8BED-7A84F248BB1C}"/>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686;p51">
              <a:extLst>
                <a:ext uri="{FF2B5EF4-FFF2-40B4-BE49-F238E27FC236}">
                  <a16:creationId xmlns:a16="http://schemas.microsoft.com/office/drawing/2014/main" id="{666D4BF1-D3DE-4896-830D-3BB25200499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687;p51">
              <a:extLst>
                <a:ext uri="{FF2B5EF4-FFF2-40B4-BE49-F238E27FC236}">
                  <a16:creationId xmlns:a16="http://schemas.microsoft.com/office/drawing/2014/main" id="{82CE3BF9-5209-4EAD-820D-F2B20088094D}"/>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688;p51">
              <a:extLst>
                <a:ext uri="{FF2B5EF4-FFF2-40B4-BE49-F238E27FC236}">
                  <a16:creationId xmlns:a16="http://schemas.microsoft.com/office/drawing/2014/main" id="{31326405-0286-4C93-85E2-5E7196C6867F}"/>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689;p51">
              <a:extLst>
                <a:ext uri="{FF2B5EF4-FFF2-40B4-BE49-F238E27FC236}">
                  <a16:creationId xmlns:a16="http://schemas.microsoft.com/office/drawing/2014/main" id="{690586BA-9843-4A78-A922-5314194093AB}"/>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690;p51">
              <a:extLst>
                <a:ext uri="{FF2B5EF4-FFF2-40B4-BE49-F238E27FC236}">
                  <a16:creationId xmlns:a16="http://schemas.microsoft.com/office/drawing/2014/main" id="{3136F5DC-561F-4BC4-9194-E2DBA6B18608}"/>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691;p51">
              <a:extLst>
                <a:ext uri="{FF2B5EF4-FFF2-40B4-BE49-F238E27FC236}">
                  <a16:creationId xmlns:a16="http://schemas.microsoft.com/office/drawing/2014/main" id="{291F8E8F-8040-4349-A166-63E72BE115D1}"/>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692;p51">
              <a:extLst>
                <a:ext uri="{FF2B5EF4-FFF2-40B4-BE49-F238E27FC236}">
                  <a16:creationId xmlns:a16="http://schemas.microsoft.com/office/drawing/2014/main" id="{1CECAAB8-A51C-4C54-AF20-907DCB39846A}"/>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5" name="Google Shape;1519;p51">
            <a:extLst>
              <a:ext uri="{FF2B5EF4-FFF2-40B4-BE49-F238E27FC236}">
                <a16:creationId xmlns:a16="http://schemas.microsoft.com/office/drawing/2014/main" id="{8752FFD5-0721-4CC4-BFE6-0347D2E618C0}"/>
              </a:ext>
            </a:extLst>
          </p:cNvPr>
          <p:cNvGrpSpPr/>
          <p:nvPr/>
        </p:nvGrpSpPr>
        <p:grpSpPr>
          <a:xfrm>
            <a:off x="7464208" y="5459103"/>
            <a:ext cx="2481494" cy="2353777"/>
            <a:chOff x="733788" y="3316095"/>
            <a:chExt cx="1301128" cy="1234162"/>
          </a:xfrm>
        </p:grpSpPr>
        <p:sp>
          <p:nvSpPr>
            <p:cNvPr id="26" name="Google Shape;1520;p51">
              <a:extLst>
                <a:ext uri="{FF2B5EF4-FFF2-40B4-BE49-F238E27FC236}">
                  <a16:creationId xmlns:a16="http://schemas.microsoft.com/office/drawing/2014/main" id="{86CA0BD8-25F3-4749-BFC2-3DE236ED88DA}"/>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21;p51">
              <a:extLst>
                <a:ext uri="{FF2B5EF4-FFF2-40B4-BE49-F238E27FC236}">
                  <a16:creationId xmlns:a16="http://schemas.microsoft.com/office/drawing/2014/main" id="{15898014-EBAC-4F46-9C23-9A8E99E1302F}"/>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22;p51">
              <a:extLst>
                <a:ext uri="{FF2B5EF4-FFF2-40B4-BE49-F238E27FC236}">
                  <a16:creationId xmlns:a16="http://schemas.microsoft.com/office/drawing/2014/main" id="{18E49958-807B-4660-8DDC-F3574A571CE3}"/>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23;p51">
              <a:extLst>
                <a:ext uri="{FF2B5EF4-FFF2-40B4-BE49-F238E27FC236}">
                  <a16:creationId xmlns:a16="http://schemas.microsoft.com/office/drawing/2014/main" id="{6E2AB74F-2D0C-4BFB-A2AD-4C652C538F86}"/>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24;p51">
              <a:extLst>
                <a:ext uri="{FF2B5EF4-FFF2-40B4-BE49-F238E27FC236}">
                  <a16:creationId xmlns:a16="http://schemas.microsoft.com/office/drawing/2014/main" id="{7DC7ADF4-9B0E-42A7-B8E7-128AB2C3A8BE}"/>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25;p51">
              <a:extLst>
                <a:ext uri="{FF2B5EF4-FFF2-40B4-BE49-F238E27FC236}">
                  <a16:creationId xmlns:a16="http://schemas.microsoft.com/office/drawing/2014/main" id="{57A10D1A-B298-470B-957B-9FAA1A412A3D}"/>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26;p51">
              <a:extLst>
                <a:ext uri="{FF2B5EF4-FFF2-40B4-BE49-F238E27FC236}">
                  <a16:creationId xmlns:a16="http://schemas.microsoft.com/office/drawing/2014/main" id="{D0B71868-8C29-401F-BBB4-215B4CCFBA7E}"/>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27;p51">
              <a:extLst>
                <a:ext uri="{FF2B5EF4-FFF2-40B4-BE49-F238E27FC236}">
                  <a16:creationId xmlns:a16="http://schemas.microsoft.com/office/drawing/2014/main" id="{20029917-4B61-43D7-966F-CD3447E31CC7}"/>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28;p51">
              <a:extLst>
                <a:ext uri="{FF2B5EF4-FFF2-40B4-BE49-F238E27FC236}">
                  <a16:creationId xmlns:a16="http://schemas.microsoft.com/office/drawing/2014/main" id="{4E118B92-5155-4D7F-B29A-313382E2D385}"/>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29;p51">
              <a:extLst>
                <a:ext uri="{FF2B5EF4-FFF2-40B4-BE49-F238E27FC236}">
                  <a16:creationId xmlns:a16="http://schemas.microsoft.com/office/drawing/2014/main" id="{6BB61680-C925-4E5E-BA2A-CD26999E9D5B}"/>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30;p51">
              <a:extLst>
                <a:ext uri="{FF2B5EF4-FFF2-40B4-BE49-F238E27FC236}">
                  <a16:creationId xmlns:a16="http://schemas.microsoft.com/office/drawing/2014/main" id="{F89DF2AD-CF49-4364-A1B7-957DCFB4E962}"/>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31;p51">
              <a:extLst>
                <a:ext uri="{FF2B5EF4-FFF2-40B4-BE49-F238E27FC236}">
                  <a16:creationId xmlns:a16="http://schemas.microsoft.com/office/drawing/2014/main" id="{DE856926-04C9-480C-B86C-2C9CD1F2D87E}"/>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32;p51">
              <a:extLst>
                <a:ext uri="{FF2B5EF4-FFF2-40B4-BE49-F238E27FC236}">
                  <a16:creationId xmlns:a16="http://schemas.microsoft.com/office/drawing/2014/main" id="{5174539F-E71C-488C-AC7F-88C1F0DA57AC}"/>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33;p51">
              <a:extLst>
                <a:ext uri="{FF2B5EF4-FFF2-40B4-BE49-F238E27FC236}">
                  <a16:creationId xmlns:a16="http://schemas.microsoft.com/office/drawing/2014/main" id="{857B34FB-0056-4950-A767-72C7E83D8400}"/>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34;p51">
              <a:extLst>
                <a:ext uri="{FF2B5EF4-FFF2-40B4-BE49-F238E27FC236}">
                  <a16:creationId xmlns:a16="http://schemas.microsoft.com/office/drawing/2014/main" id="{E4FE3479-C902-4E8C-A1ED-BB77264EA869}"/>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35;p51">
              <a:extLst>
                <a:ext uri="{FF2B5EF4-FFF2-40B4-BE49-F238E27FC236}">
                  <a16:creationId xmlns:a16="http://schemas.microsoft.com/office/drawing/2014/main" id="{DF0AD5A8-4DCC-4180-A3F8-4C5238263023}"/>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36;p51">
              <a:extLst>
                <a:ext uri="{FF2B5EF4-FFF2-40B4-BE49-F238E27FC236}">
                  <a16:creationId xmlns:a16="http://schemas.microsoft.com/office/drawing/2014/main" id="{EB1B1E96-3653-4EA6-85DA-A5FAEE1B7002}"/>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37;p51">
              <a:extLst>
                <a:ext uri="{FF2B5EF4-FFF2-40B4-BE49-F238E27FC236}">
                  <a16:creationId xmlns:a16="http://schemas.microsoft.com/office/drawing/2014/main" id="{FA076264-0715-4A94-9FC0-DE068316D3FB}"/>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38;p51">
              <a:extLst>
                <a:ext uri="{FF2B5EF4-FFF2-40B4-BE49-F238E27FC236}">
                  <a16:creationId xmlns:a16="http://schemas.microsoft.com/office/drawing/2014/main" id="{43830BE7-BBA3-434D-95FE-50372BC2439D}"/>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5" name="Google Shape;1539;p51">
              <a:extLst>
                <a:ext uri="{FF2B5EF4-FFF2-40B4-BE49-F238E27FC236}">
                  <a16:creationId xmlns:a16="http://schemas.microsoft.com/office/drawing/2014/main" id="{72DB3E43-2CBA-4D32-A953-B26C78073E72}"/>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6" name="Google Shape;1540;p51">
              <a:extLst>
                <a:ext uri="{FF2B5EF4-FFF2-40B4-BE49-F238E27FC236}">
                  <a16:creationId xmlns:a16="http://schemas.microsoft.com/office/drawing/2014/main" id="{0877515D-E00A-40B5-A47D-A957CAA96286}"/>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7" name="Google Shape;1541;p51">
              <a:extLst>
                <a:ext uri="{FF2B5EF4-FFF2-40B4-BE49-F238E27FC236}">
                  <a16:creationId xmlns:a16="http://schemas.microsoft.com/office/drawing/2014/main" id="{1A656CA8-441A-4D91-801D-DB276F29552D}"/>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8" name="Google Shape;1542;p51">
              <a:extLst>
                <a:ext uri="{FF2B5EF4-FFF2-40B4-BE49-F238E27FC236}">
                  <a16:creationId xmlns:a16="http://schemas.microsoft.com/office/drawing/2014/main" id="{F3CB7321-9EF6-4CAE-B7B9-C49D9CC4B182}"/>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9" name="Google Shape;1543;p51">
              <a:extLst>
                <a:ext uri="{FF2B5EF4-FFF2-40B4-BE49-F238E27FC236}">
                  <a16:creationId xmlns:a16="http://schemas.microsoft.com/office/drawing/2014/main" id="{0D54938D-33DE-4511-BD29-295B591A0F0A}"/>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0" name="Google Shape;1544;p51">
              <a:extLst>
                <a:ext uri="{FF2B5EF4-FFF2-40B4-BE49-F238E27FC236}">
                  <a16:creationId xmlns:a16="http://schemas.microsoft.com/office/drawing/2014/main" id="{C85DE2C7-BB6E-4C6E-823D-53C23910A6A6}"/>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1" name="Google Shape;1545;p51">
              <a:extLst>
                <a:ext uri="{FF2B5EF4-FFF2-40B4-BE49-F238E27FC236}">
                  <a16:creationId xmlns:a16="http://schemas.microsoft.com/office/drawing/2014/main" id="{9DA61B62-01DB-4352-BA1A-B9628D14F9E7}"/>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2" name="Google Shape;1546;p51">
              <a:extLst>
                <a:ext uri="{FF2B5EF4-FFF2-40B4-BE49-F238E27FC236}">
                  <a16:creationId xmlns:a16="http://schemas.microsoft.com/office/drawing/2014/main" id="{52693109-4560-4767-9FA6-66B10C9F3CE5}"/>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3" name="Google Shape;1547;p51">
              <a:extLst>
                <a:ext uri="{FF2B5EF4-FFF2-40B4-BE49-F238E27FC236}">
                  <a16:creationId xmlns:a16="http://schemas.microsoft.com/office/drawing/2014/main" id="{02E9960B-43B0-4E91-B25C-BE8B8E67B42B}"/>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4" name="Google Shape;1548;p51">
              <a:extLst>
                <a:ext uri="{FF2B5EF4-FFF2-40B4-BE49-F238E27FC236}">
                  <a16:creationId xmlns:a16="http://schemas.microsoft.com/office/drawing/2014/main" id="{C109D69C-23DD-4B02-A78B-3F6624D2A8A5}"/>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5" name="Google Shape;1549;p51">
              <a:extLst>
                <a:ext uri="{FF2B5EF4-FFF2-40B4-BE49-F238E27FC236}">
                  <a16:creationId xmlns:a16="http://schemas.microsoft.com/office/drawing/2014/main" id="{048A65E8-DF9C-4486-956B-F330CB1F0272}"/>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6" name="Google Shape;1550;p51">
              <a:extLst>
                <a:ext uri="{FF2B5EF4-FFF2-40B4-BE49-F238E27FC236}">
                  <a16:creationId xmlns:a16="http://schemas.microsoft.com/office/drawing/2014/main" id="{41565DBF-D065-446D-B451-038D0C529107}"/>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7" name="Google Shape;1551;p51">
              <a:extLst>
                <a:ext uri="{FF2B5EF4-FFF2-40B4-BE49-F238E27FC236}">
                  <a16:creationId xmlns:a16="http://schemas.microsoft.com/office/drawing/2014/main" id="{C4638C25-5FE2-45E9-82DB-FE204F0C178E}"/>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8" name="Google Shape;1552;p51">
              <a:extLst>
                <a:ext uri="{FF2B5EF4-FFF2-40B4-BE49-F238E27FC236}">
                  <a16:creationId xmlns:a16="http://schemas.microsoft.com/office/drawing/2014/main" id="{01222D9F-00D2-4C64-9F1F-A3CC64BFCFCB}"/>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9" name="Google Shape;1553;p51">
              <a:extLst>
                <a:ext uri="{FF2B5EF4-FFF2-40B4-BE49-F238E27FC236}">
                  <a16:creationId xmlns:a16="http://schemas.microsoft.com/office/drawing/2014/main" id="{B8DCAF56-A78A-4250-B024-307455E66076}"/>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0" name="Google Shape;1554;p51">
              <a:extLst>
                <a:ext uri="{FF2B5EF4-FFF2-40B4-BE49-F238E27FC236}">
                  <a16:creationId xmlns:a16="http://schemas.microsoft.com/office/drawing/2014/main" id="{DE4984E7-F7E4-4475-B5A0-5FF2DE714C1D}"/>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1" name="Google Shape;1555;p51">
              <a:extLst>
                <a:ext uri="{FF2B5EF4-FFF2-40B4-BE49-F238E27FC236}">
                  <a16:creationId xmlns:a16="http://schemas.microsoft.com/office/drawing/2014/main" id="{C195651D-9947-45E8-A2E8-C7A7BB539F25}"/>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2" name="Google Shape;1556;p51">
              <a:extLst>
                <a:ext uri="{FF2B5EF4-FFF2-40B4-BE49-F238E27FC236}">
                  <a16:creationId xmlns:a16="http://schemas.microsoft.com/office/drawing/2014/main" id="{966459EB-2C54-4567-88B6-CB13A807ADB5}"/>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3" name="Google Shape;1557;p51">
              <a:extLst>
                <a:ext uri="{FF2B5EF4-FFF2-40B4-BE49-F238E27FC236}">
                  <a16:creationId xmlns:a16="http://schemas.microsoft.com/office/drawing/2014/main" id="{7A29F3F8-957F-4B41-A05B-9B35B98157C8}"/>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4" name="Google Shape;1558;p51">
              <a:extLst>
                <a:ext uri="{FF2B5EF4-FFF2-40B4-BE49-F238E27FC236}">
                  <a16:creationId xmlns:a16="http://schemas.microsoft.com/office/drawing/2014/main" id="{F1CE995F-A4EE-431A-9FF2-7959BDC5C5FA}"/>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5" name="Google Shape;1559;p51">
              <a:extLst>
                <a:ext uri="{FF2B5EF4-FFF2-40B4-BE49-F238E27FC236}">
                  <a16:creationId xmlns:a16="http://schemas.microsoft.com/office/drawing/2014/main" id="{1E7EB885-7A8A-41A4-9C9E-003A556084C3}"/>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84412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E400338-B47A-425A-8F9D-FE90CD1827CE}"/>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rgbClr val="FCD4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Rounded Corners 11">
            <a:extLst>
              <a:ext uri="{FF2B5EF4-FFF2-40B4-BE49-F238E27FC236}">
                <a16:creationId xmlns:a16="http://schemas.microsoft.com/office/drawing/2014/main" id="{372688DA-C23D-4E6D-8AD9-03420B801C88}"/>
              </a:ext>
            </a:extLst>
          </p:cNvPr>
          <p:cNvSpPr/>
          <p:nvPr/>
        </p:nvSpPr>
        <p:spPr>
          <a:xfrm>
            <a:off x="0" y="1823059"/>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Cảm</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ơn</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mọi</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người</a:t>
            </a:r>
            <a:endPar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endParaRPr>
          </a:p>
          <a:p>
            <a:pPr algn="ct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đã</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chú</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ý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lắng</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nghe</a:t>
            </a:r>
            <a:endPar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endParaRPr>
          </a:p>
        </p:txBody>
      </p:sp>
      <p:pic>
        <p:nvPicPr>
          <p:cNvPr id="6" name="Picture 10" descr="Free Icon | Physics">
            <a:extLst>
              <a:ext uri="{FF2B5EF4-FFF2-40B4-BE49-F238E27FC236}">
                <a16:creationId xmlns:a16="http://schemas.microsoft.com/office/drawing/2014/main" id="{8495CF12-2687-4DEE-9223-0F2317B06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934056" y="-87629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Physics Vector SVG Icon (30) - PNG Repo Free PNG Icons">
            <a:extLst>
              <a:ext uri="{FF2B5EF4-FFF2-40B4-BE49-F238E27FC236}">
                <a16:creationId xmlns:a16="http://schemas.microsoft.com/office/drawing/2014/main" id="{D977FE6A-E1F1-428B-95C0-3439DD1FC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946"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A68DFCCE-2545-48E3-904F-55A0FFDA9E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6611">
            <a:off x="-848576" y="5124573"/>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Free Icon | Physics">
            <a:extLst>
              <a:ext uri="{FF2B5EF4-FFF2-40B4-BE49-F238E27FC236}">
                <a16:creationId xmlns:a16="http://schemas.microsoft.com/office/drawing/2014/main" id="{1169F844-6C83-4E88-9A3A-C1AC89C8711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8250504">
            <a:off x="8022954" y="5048865"/>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GIF PNG - ClipArt Best">
            <a:extLst>
              <a:ext uri="{FF2B5EF4-FFF2-40B4-BE49-F238E27FC236}">
                <a16:creationId xmlns:a16="http://schemas.microsoft.com/office/drawing/2014/main" id="{6973C6F2-F107-4086-9E69-AD951B315D2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65385" y="3701961"/>
            <a:ext cx="2813230" cy="28132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 Twinkle Sticker by Good Wheel Pizza for iOS &amp;amp; Android | GIPHY">
            <a:extLst>
              <a:ext uri="{FF2B5EF4-FFF2-40B4-BE49-F238E27FC236}">
                <a16:creationId xmlns:a16="http://schemas.microsoft.com/office/drawing/2014/main" id="{7BD8DA58-3E39-49D0-96B2-188A4AFEF36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89131" y="2052458"/>
            <a:ext cx="3305803" cy="33058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 Twinkle Sticker by Good Wheel Pizza for iOS &amp;amp; Android | GIPHY">
            <a:extLst>
              <a:ext uri="{FF2B5EF4-FFF2-40B4-BE49-F238E27FC236}">
                <a16:creationId xmlns:a16="http://schemas.microsoft.com/office/drawing/2014/main" id="{B26F4147-5E58-415B-8DFC-545E39D7F16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6096914" y="2052458"/>
            <a:ext cx="3305803" cy="330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1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194C487-182F-46EE-AD7A-6037A171B603}"/>
              </a:ext>
            </a:extLst>
          </p:cNvPr>
          <p:cNvSpPr/>
          <p:nvPr/>
        </p:nvSpPr>
        <p:spPr>
          <a:xfrm>
            <a:off x="-1515236" y="2418181"/>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A1290B9-E796-477E-A6E3-8F1FF4B03005}"/>
              </a:ext>
            </a:extLst>
          </p:cNvPr>
          <p:cNvGrpSpPr/>
          <p:nvPr/>
        </p:nvGrpSpPr>
        <p:grpSpPr>
          <a:xfrm>
            <a:off x="-1515235" y="190973"/>
            <a:ext cx="12617631" cy="3724164"/>
            <a:chOff x="-1515235" y="190973"/>
            <a:chExt cx="12617631" cy="3724164"/>
          </a:xfrm>
        </p:grpSpPr>
        <p:sp>
          <p:nvSpPr>
            <p:cNvPr id="7" name="Freeform: Shape 6">
              <a:extLst>
                <a:ext uri="{FF2B5EF4-FFF2-40B4-BE49-F238E27FC236}">
                  <a16:creationId xmlns:a16="http://schemas.microsoft.com/office/drawing/2014/main" id="{29E2F0CA-DE08-456E-9772-5563269611FC}"/>
                </a:ext>
              </a:extLst>
            </p:cNvPr>
            <p:cNvSpPr/>
            <p:nvPr/>
          </p:nvSpPr>
          <p:spPr>
            <a:xfrm>
              <a:off x="-1515235" y="190973"/>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296440" y="1690689"/>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a)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Hãy</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kể</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tên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ba</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dụng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cụ</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biến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đổi</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một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phần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nhiệt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và</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một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phần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lượng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ánh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sáng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a:t>
              </a:r>
            </a:p>
          </p:txBody>
        </p:sp>
      </p:grpSp>
      <p:sp>
        <p:nvSpPr>
          <p:cNvPr id="2" name="Title 1">
            <a:extLst>
              <a:ext uri="{FF2B5EF4-FFF2-40B4-BE49-F238E27FC236}">
                <a16:creationId xmlns:a16="http://schemas.microsoft.com/office/drawing/2014/main" id="{27F301D6-4E46-43AE-905A-17B8F94E3EF3}"/>
              </a:ext>
            </a:extLst>
          </p:cNvPr>
          <p:cNvSpPr>
            <a:spLocks noGrp="1"/>
          </p:cNvSpPr>
          <p:nvPr>
            <p:ph type="title"/>
          </p:nvPr>
        </p:nvSpPr>
        <p:spPr/>
        <p:txBody>
          <a:bodyPr/>
          <a:lstStyle/>
          <a:p>
            <a:endParaRPr lang="en-US"/>
          </a:p>
        </p:txBody>
      </p:sp>
      <p:sp>
        <p:nvSpPr>
          <p:cNvPr id="5" name="Freeform: Shape 4">
            <a:extLst>
              <a:ext uri="{FF2B5EF4-FFF2-40B4-BE49-F238E27FC236}">
                <a16:creationId xmlns:a16="http://schemas.microsoft.com/office/drawing/2014/main" id="{6C524DC1-B8E6-428B-8698-713A28C09220}"/>
              </a:ext>
            </a:extLst>
          </p:cNvPr>
          <p:cNvSpPr/>
          <p:nvPr/>
        </p:nvSpPr>
        <p:spPr>
          <a:xfrm>
            <a:off x="-1515235" y="-1496956"/>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0"/>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1.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Một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phần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được</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biến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đổi</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thành</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10" name="Picture 9" descr="A picture containing light&#10;&#10;Description automatically generated">
            <a:extLst>
              <a:ext uri="{FF2B5EF4-FFF2-40B4-BE49-F238E27FC236}">
                <a16:creationId xmlns:a16="http://schemas.microsoft.com/office/drawing/2014/main" id="{B5C0A0DB-A8C2-4594-8907-0ADD680AE46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018" b="96820" l="2927" r="97683">
                        <a14:foregroundMark x1="37927" y1="8975" x2="62073" y2="8551"/>
                        <a14:foregroundMark x1="62073" y1="8551" x2="63049" y2="8551"/>
                        <a14:foregroundMark x1="91585" y1="26290" x2="92927" y2="34841"/>
                        <a14:foregroundMark x1="50000" y1="5159" x2="22927" y2="10177"/>
                        <a14:foregroundMark x1="49024" y1="27491" x2="54146" y2="43392"/>
                        <a14:foregroundMark x1="48659" y1="79788" x2="50366" y2="92933"/>
                        <a14:foregroundMark x1="5000" y1="25300" x2="4634" y2="36396"/>
                        <a14:foregroundMark x1="18780" y1="21060" x2="15000" y2="32014"/>
                        <a14:foregroundMark x1="95976" y1="29046" x2="97683" y2="32862"/>
                        <a14:foregroundMark x1="64024" y1="5795" x2="68171" y2="5583"/>
                        <a14:foregroundMark x1="43780" y1="78587" x2="43780" y2="87138"/>
                        <a14:foregroundMark x1="63415" y1="75830" x2="58537" y2="89965"/>
                        <a14:foregroundMark x1="40366" y1="82403" x2="38659" y2="92155"/>
                        <a14:foregroundMark x1="37317" y1="77597" x2="37317" y2="85795"/>
                        <a14:foregroundMark x1="35244" y1="85795" x2="34878" y2="88975"/>
                        <a14:foregroundMark x1="50732" y1="95336" x2="52439" y2="96890"/>
                        <a14:foregroundMark x1="5366" y1="25088" x2="2927" y2="29470"/>
                      </a14:backgroundRemoval>
                    </a14:imgEffect>
                  </a14:imgLayer>
                </a14:imgProps>
              </a:ext>
              <a:ext uri="{28A0092B-C50C-407E-A947-70E740481C1C}">
                <a14:useLocalDpi xmlns:a14="http://schemas.microsoft.com/office/drawing/2010/main" val="0"/>
              </a:ext>
            </a:extLst>
          </a:blip>
          <a:stretch>
            <a:fillRect/>
          </a:stretch>
        </p:blipFill>
        <p:spPr>
          <a:xfrm>
            <a:off x="1138388" y="3724164"/>
            <a:ext cx="1137480" cy="1962846"/>
          </a:xfrm>
          <a:prstGeom prst="rect">
            <a:avLst/>
          </a:prstGeom>
        </p:spPr>
      </p:pic>
      <p:pic>
        <p:nvPicPr>
          <p:cNvPr id="12" name="Picture 11">
            <a:extLst>
              <a:ext uri="{FF2B5EF4-FFF2-40B4-BE49-F238E27FC236}">
                <a16:creationId xmlns:a16="http://schemas.microsoft.com/office/drawing/2014/main" id="{D1274098-F1AB-42BF-9D45-22D65873A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172" y="3662996"/>
            <a:ext cx="2464315" cy="2464315"/>
          </a:xfrm>
          <a:prstGeom prst="rect">
            <a:avLst/>
          </a:prstGeom>
        </p:spPr>
      </p:pic>
      <p:pic>
        <p:nvPicPr>
          <p:cNvPr id="14" name="Picture 13">
            <a:extLst>
              <a:ext uri="{FF2B5EF4-FFF2-40B4-BE49-F238E27FC236}">
                <a16:creationId xmlns:a16="http://schemas.microsoft.com/office/drawing/2014/main" id="{3CAFD18A-330A-4FD5-B3F8-C322B37532E3}"/>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50227" y="3937567"/>
            <a:ext cx="1843546" cy="1843546"/>
          </a:xfrm>
          <a:prstGeom prst="rect">
            <a:avLst/>
          </a:prstGeom>
        </p:spPr>
      </p:pic>
      <p:sp>
        <p:nvSpPr>
          <p:cNvPr id="16" name="TextBox 15">
            <a:extLst>
              <a:ext uri="{FF2B5EF4-FFF2-40B4-BE49-F238E27FC236}">
                <a16:creationId xmlns:a16="http://schemas.microsoft.com/office/drawing/2014/main" id="{0194E950-D86E-4C6E-ACDA-5471B3A67C9E}"/>
              </a:ext>
            </a:extLst>
          </p:cNvPr>
          <p:cNvSpPr txBox="1"/>
          <p:nvPr/>
        </p:nvSpPr>
        <p:spPr>
          <a:xfrm>
            <a:off x="554408" y="5939125"/>
            <a:ext cx="1898277" cy="430887"/>
          </a:xfrm>
          <a:prstGeom prst="rect">
            <a:avLst/>
          </a:prstGeom>
          <a:noFill/>
        </p:spPr>
        <p:txBody>
          <a:bodyPr wrap="none" rtlCol="0">
            <a:spAutoFit/>
          </a:bodyPr>
          <a:lstStyle/>
          <a:p>
            <a:pPr algn="ctr"/>
            <a:r>
              <a:rPr lang="en-US" sz="2200" dirty="0" err="1">
                <a:latin typeface="Myriad Pro Black Cond" panose="020B0806030403020204" pitchFamily="34" charset="0"/>
              </a:rPr>
              <a:t>Bóng</a:t>
            </a:r>
            <a:r>
              <a:rPr lang="en-US" sz="2200" dirty="0">
                <a:latin typeface="Myriad Pro Black Cond" panose="020B0806030403020204" pitchFamily="34" charset="0"/>
              </a:rPr>
              <a:t> </a:t>
            </a:r>
            <a:r>
              <a:rPr lang="en-US" sz="2200" dirty="0" err="1">
                <a:latin typeface="Myriad Pro Black Cond" panose="020B0806030403020204" pitchFamily="34" charset="0"/>
              </a:rPr>
              <a:t>đèn</a:t>
            </a:r>
            <a:r>
              <a:rPr lang="en-US" sz="2200" dirty="0">
                <a:latin typeface="Myriad Pro Black Cond" panose="020B0806030403020204" pitchFamily="34" charset="0"/>
              </a:rPr>
              <a:t> </a:t>
            </a:r>
            <a:r>
              <a:rPr lang="en-US" sz="2200" dirty="0" err="1">
                <a:latin typeface="Myriad Pro Black Cond" panose="020B0806030403020204" pitchFamily="34" charset="0"/>
              </a:rPr>
              <a:t>sợi</a:t>
            </a:r>
            <a:r>
              <a:rPr lang="en-US" sz="2200" dirty="0">
                <a:latin typeface="Myriad Pro Black Cond" panose="020B0806030403020204" pitchFamily="34" charset="0"/>
              </a:rPr>
              <a:t> </a:t>
            </a:r>
            <a:r>
              <a:rPr lang="en-US" sz="2200" dirty="0" err="1">
                <a:latin typeface="Myriad Pro Black Cond" panose="020B0806030403020204" pitchFamily="34" charset="0"/>
              </a:rPr>
              <a:t>đốt</a:t>
            </a:r>
            <a:endParaRPr lang="en-US" sz="2200" dirty="0">
              <a:latin typeface="Myriad Pro Black Cond" panose="020B0806030403020204" pitchFamily="34" charset="0"/>
            </a:endParaRPr>
          </a:p>
        </p:txBody>
      </p:sp>
      <p:sp>
        <p:nvSpPr>
          <p:cNvPr id="17" name="TextBox 16">
            <a:extLst>
              <a:ext uri="{FF2B5EF4-FFF2-40B4-BE49-F238E27FC236}">
                <a16:creationId xmlns:a16="http://schemas.microsoft.com/office/drawing/2014/main" id="{CB00F7E3-17B1-4A90-A736-6A31E482BFCF}"/>
              </a:ext>
            </a:extLst>
          </p:cNvPr>
          <p:cNvSpPr txBox="1"/>
          <p:nvPr/>
        </p:nvSpPr>
        <p:spPr>
          <a:xfrm>
            <a:off x="3650227" y="5939124"/>
            <a:ext cx="1502334" cy="430887"/>
          </a:xfrm>
          <a:prstGeom prst="rect">
            <a:avLst/>
          </a:prstGeom>
          <a:noFill/>
        </p:spPr>
        <p:txBody>
          <a:bodyPr wrap="none" rtlCol="0">
            <a:spAutoFit/>
          </a:bodyPr>
          <a:lstStyle/>
          <a:p>
            <a:pPr algn="ctr"/>
            <a:r>
              <a:rPr lang="en-US" sz="2200" dirty="0" err="1">
                <a:latin typeface="Myriad Pro Black Cond" panose="020B0806030403020204" pitchFamily="34" charset="0"/>
              </a:rPr>
              <a:t>Nồi</a:t>
            </a:r>
            <a:r>
              <a:rPr lang="en-US" sz="2200" dirty="0">
                <a:latin typeface="Myriad Pro Black Cond" panose="020B0806030403020204" pitchFamily="34" charset="0"/>
              </a:rPr>
              <a:t> </a:t>
            </a:r>
            <a:r>
              <a:rPr lang="en-US" sz="2200" dirty="0" err="1">
                <a:latin typeface="Myriad Pro Black Cond" panose="020B0806030403020204" pitchFamily="34" charset="0"/>
              </a:rPr>
              <a:t>cơm</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
        <p:nvSpPr>
          <p:cNvPr id="18" name="TextBox 17">
            <a:extLst>
              <a:ext uri="{FF2B5EF4-FFF2-40B4-BE49-F238E27FC236}">
                <a16:creationId xmlns:a16="http://schemas.microsoft.com/office/drawing/2014/main" id="{C853CBC1-0A40-466C-AA53-C4E8455A6D9E}"/>
              </a:ext>
            </a:extLst>
          </p:cNvPr>
          <p:cNvSpPr txBox="1"/>
          <p:nvPr/>
        </p:nvSpPr>
        <p:spPr>
          <a:xfrm>
            <a:off x="6659705" y="5933885"/>
            <a:ext cx="1335622" cy="430887"/>
          </a:xfrm>
          <a:prstGeom prst="rect">
            <a:avLst/>
          </a:prstGeom>
          <a:noFill/>
        </p:spPr>
        <p:txBody>
          <a:bodyPr wrap="none" rtlCol="0">
            <a:spAutoFit/>
          </a:bodyPr>
          <a:lstStyle/>
          <a:p>
            <a:pPr algn="ctr"/>
            <a:r>
              <a:rPr lang="en-US" sz="2200" dirty="0" err="1">
                <a:latin typeface="Myriad Pro Black Cond" panose="020B0806030403020204" pitchFamily="34" charset="0"/>
              </a:rPr>
              <a:t>Bàn</a:t>
            </a:r>
            <a:r>
              <a:rPr lang="en-US" sz="2200" dirty="0">
                <a:latin typeface="Myriad Pro Black Cond" panose="020B0806030403020204" pitchFamily="34" charset="0"/>
              </a:rPr>
              <a:t> </a:t>
            </a:r>
            <a:r>
              <a:rPr lang="en-US" sz="2200" dirty="0" err="1">
                <a:latin typeface="Myriad Pro Black Cond" panose="020B0806030403020204" pitchFamily="34" charset="0"/>
              </a:rPr>
              <a:t>là</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Tree>
    <p:extLst>
      <p:ext uri="{BB962C8B-B14F-4D97-AF65-F5344CB8AC3E}">
        <p14:creationId xmlns:p14="http://schemas.microsoft.com/office/powerpoint/2010/main" val="6584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250" fill="hold"/>
                                        <p:tgtEl>
                                          <p:spTgt spid="15"/>
                                        </p:tgtEl>
                                        <p:attrNameLst>
                                          <p:attrName>ppt_x</p:attrName>
                                        </p:attrNameLst>
                                      </p:cBhvr>
                                      <p:tavLst>
                                        <p:tav tm="0">
                                          <p:val>
                                            <p:strVal val="#ppt_x"/>
                                          </p:val>
                                        </p:tav>
                                        <p:tav tm="100000">
                                          <p:val>
                                            <p:strVal val="#ppt_x"/>
                                          </p:val>
                                        </p:tav>
                                      </p:tavLst>
                                    </p:anim>
                                    <p:anim calcmode="lin" valueType="num">
                                      <p:cBhvr additive="base">
                                        <p:cTn id="14" dur="125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194C487-182F-46EE-AD7A-6037A171B603}"/>
              </a:ext>
            </a:extLst>
          </p:cNvPr>
          <p:cNvSpPr/>
          <p:nvPr/>
        </p:nvSpPr>
        <p:spPr>
          <a:xfrm>
            <a:off x="-1515236" y="2418181"/>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A1290B9-E796-477E-A6E3-8F1FF4B03005}"/>
              </a:ext>
            </a:extLst>
          </p:cNvPr>
          <p:cNvGrpSpPr/>
          <p:nvPr/>
        </p:nvGrpSpPr>
        <p:grpSpPr>
          <a:xfrm>
            <a:off x="-1515235" y="190973"/>
            <a:ext cx="12617631" cy="3724164"/>
            <a:chOff x="-1515235" y="190973"/>
            <a:chExt cx="12617631" cy="3724164"/>
          </a:xfrm>
        </p:grpSpPr>
        <p:sp>
          <p:nvSpPr>
            <p:cNvPr id="7" name="Freeform: Shape 6">
              <a:extLst>
                <a:ext uri="{FF2B5EF4-FFF2-40B4-BE49-F238E27FC236}">
                  <a16:creationId xmlns:a16="http://schemas.microsoft.com/office/drawing/2014/main" id="{29E2F0CA-DE08-456E-9772-5563269611FC}"/>
                </a:ext>
              </a:extLst>
            </p:cNvPr>
            <p:cNvSpPr/>
            <p:nvPr/>
          </p:nvSpPr>
          <p:spPr>
            <a:xfrm>
              <a:off x="-1515235" y="190973"/>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296440" y="1690689"/>
              <a:ext cx="8648777"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b)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Hãy</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kể</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tên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ba</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dụng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cụ</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biến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đổi</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một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phần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nhiệt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và</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một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phần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cơ</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a:t>
              </a:r>
            </a:p>
          </p:txBody>
        </p:sp>
      </p:grpSp>
      <p:sp>
        <p:nvSpPr>
          <p:cNvPr id="2" name="Title 1">
            <a:extLst>
              <a:ext uri="{FF2B5EF4-FFF2-40B4-BE49-F238E27FC236}">
                <a16:creationId xmlns:a16="http://schemas.microsoft.com/office/drawing/2014/main" id="{27F301D6-4E46-43AE-905A-17B8F94E3EF3}"/>
              </a:ext>
            </a:extLst>
          </p:cNvPr>
          <p:cNvSpPr>
            <a:spLocks noGrp="1"/>
          </p:cNvSpPr>
          <p:nvPr>
            <p:ph type="title"/>
          </p:nvPr>
        </p:nvSpPr>
        <p:spPr/>
        <p:txBody>
          <a:bodyPr/>
          <a:lstStyle/>
          <a:p>
            <a:endParaRPr lang="en-US"/>
          </a:p>
        </p:txBody>
      </p:sp>
      <p:sp>
        <p:nvSpPr>
          <p:cNvPr id="5" name="Freeform: Shape 4">
            <a:extLst>
              <a:ext uri="{FF2B5EF4-FFF2-40B4-BE49-F238E27FC236}">
                <a16:creationId xmlns:a16="http://schemas.microsoft.com/office/drawing/2014/main" id="{6C524DC1-B8E6-428B-8698-713A28C09220}"/>
              </a:ext>
            </a:extLst>
          </p:cNvPr>
          <p:cNvSpPr/>
          <p:nvPr/>
        </p:nvSpPr>
        <p:spPr>
          <a:xfrm>
            <a:off x="-1515235" y="-1496956"/>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0"/>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1.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Một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phần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được</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biến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đổi</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thành</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16" name="TextBox 15">
            <a:extLst>
              <a:ext uri="{FF2B5EF4-FFF2-40B4-BE49-F238E27FC236}">
                <a16:creationId xmlns:a16="http://schemas.microsoft.com/office/drawing/2014/main" id="{0194E950-D86E-4C6E-ACDA-5471B3A67C9E}"/>
              </a:ext>
            </a:extLst>
          </p:cNvPr>
          <p:cNvSpPr txBox="1"/>
          <p:nvPr/>
        </p:nvSpPr>
        <p:spPr>
          <a:xfrm>
            <a:off x="3944775" y="5939125"/>
            <a:ext cx="1808893" cy="430887"/>
          </a:xfrm>
          <a:prstGeom prst="rect">
            <a:avLst/>
          </a:prstGeom>
          <a:noFill/>
        </p:spPr>
        <p:txBody>
          <a:bodyPr wrap="none" rtlCol="0">
            <a:spAutoFit/>
          </a:bodyPr>
          <a:lstStyle/>
          <a:p>
            <a:pPr algn="ctr"/>
            <a:r>
              <a:rPr lang="en-US" sz="2200" dirty="0" err="1">
                <a:latin typeface="Myriad Pro Black Cond" panose="020B0806030403020204" pitchFamily="34" charset="0"/>
              </a:rPr>
              <a:t>Máy</a:t>
            </a:r>
            <a:r>
              <a:rPr lang="en-US" sz="2200" dirty="0">
                <a:latin typeface="Myriad Pro Black Cond" panose="020B0806030403020204" pitchFamily="34" charset="0"/>
              </a:rPr>
              <a:t> </a:t>
            </a:r>
            <a:r>
              <a:rPr lang="en-US" sz="2200" dirty="0" err="1">
                <a:latin typeface="Myriad Pro Black Cond" panose="020B0806030403020204" pitchFamily="34" charset="0"/>
              </a:rPr>
              <a:t>khoan</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
        <p:nvSpPr>
          <p:cNvPr id="17" name="TextBox 16">
            <a:extLst>
              <a:ext uri="{FF2B5EF4-FFF2-40B4-BE49-F238E27FC236}">
                <a16:creationId xmlns:a16="http://schemas.microsoft.com/office/drawing/2014/main" id="{CB00F7E3-17B1-4A90-A736-6A31E482BFCF}"/>
              </a:ext>
            </a:extLst>
          </p:cNvPr>
          <p:cNvSpPr txBox="1"/>
          <p:nvPr/>
        </p:nvSpPr>
        <p:spPr>
          <a:xfrm>
            <a:off x="6864192" y="5939124"/>
            <a:ext cx="1189172" cy="430887"/>
          </a:xfrm>
          <a:prstGeom prst="rect">
            <a:avLst/>
          </a:prstGeom>
          <a:noFill/>
        </p:spPr>
        <p:txBody>
          <a:bodyPr wrap="none" rtlCol="0">
            <a:spAutoFit/>
          </a:bodyPr>
          <a:lstStyle/>
          <a:p>
            <a:pPr algn="ctr"/>
            <a:r>
              <a:rPr lang="en-US" sz="2200" dirty="0" err="1">
                <a:latin typeface="Myriad Pro Black Cond" panose="020B0806030403020204" pitchFamily="34" charset="0"/>
              </a:rPr>
              <a:t>Quạt</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
        <p:nvSpPr>
          <p:cNvPr id="18" name="TextBox 17">
            <a:extLst>
              <a:ext uri="{FF2B5EF4-FFF2-40B4-BE49-F238E27FC236}">
                <a16:creationId xmlns:a16="http://schemas.microsoft.com/office/drawing/2014/main" id="{C853CBC1-0A40-466C-AA53-C4E8455A6D9E}"/>
              </a:ext>
            </a:extLst>
          </p:cNvPr>
          <p:cNvSpPr txBox="1"/>
          <p:nvPr/>
        </p:nvSpPr>
        <p:spPr>
          <a:xfrm>
            <a:off x="954788" y="5939124"/>
            <a:ext cx="1648207" cy="430887"/>
          </a:xfrm>
          <a:prstGeom prst="rect">
            <a:avLst/>
          </a:prstGeom>
          <a:noFill/>
        </p:spPr>
        <p:txBody>
          <a:bodyPr wrap="none" rtlCol="0">
            <a:spAutoFit/>
          </a:bodyPr>
          <a:lstStyle/>
          <a:p>
            <a:pPr algn="ctr"/>
            <a:r>
              <a:rPr lang="en-US" sz="2200" dirty="0" err="1">
                <a:latin typeface="Myriad Pro Black Cond" panose="020B0806030403020204" pitchFamily="34" charset="0"/>
              </a:rPr>
              <a:t>Máy</a:t>
            </a:r>
            <a:r>
              <a:rPr lang="en-US" sz="2200" dirty="0">
                <a:latin typeface="Myriad Pro Black Cond" panose="020B0806030403020204" pitchFamily="34" charset="0"/>
              </a:rPr>
              <a:t> </a:t>
            </a:r>
            <a:r>
              <a:rPr lang="en-US" sz="2200" dirty="0" err="1">
                <a:latin typeface="Myriad Pro Black Cond" panose="020B0806030403020204" pitchFamily="34" charset="0"/>
              </a:rPr>
              <a:t>bơm</a:t>
            </a:r>
            <a:r>
              <a:rPr lang="en-US" sz="2200" dirty="0">
                <a:latin typeface="Myriad Pro Black Cond" panose="020B0806030403020204" pitchFamily="34" charset="0"/>
              </a:rPr>
              <a:t> </a:t>
            </a:r>
            <a:r>
              <a:rPr lang="en-US" sz="2200" dirty="0" err="1">
                <a:latin typeface="Myriad Pro Black Cond" panose="020B0806030403020204" pitchFamily="34" charset="0"/>
              </a:rPr>
              <a:t>nước</a:t>
            </a:r>
            <a:endParaRPr lang="en-US" sz="2200" dirty="0">
              <a:latin typeface="Myriad Pro Black Cond" panose="020B0806030403020204" pitchFamily="34" charset="0"/>
            </a:endParaRPr>
          </a:p>
        </p:txBody>
      </p:sp>
      <p:pic>
        <p:nvPicPr>
          <p:cNvPr id="4" name="Picture 3" descr="A picture containing tool&#10;&#10;Description automatically generated">
            <a:extLst>
              <a:ext uri="{FF2B5EF4-FFF2-40B4-BE49-F238E27FC236}">
                <a16:creationId xmlns:a16="http://schemas.microsoft.com/office/drawing/2014/main" id="{82B9296C-86F8-4307-97DE-9F454955BF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578" y="3796830"/>
            <a:ext cx="2057382" cy="2057382"/>
          </a:xfrm>
          <a:prstGeom prst="rect">
            <a:avLst/>
          </a:prstGeom>
        </p:spPr>
      </p:pic>
      <p:pic>
        <p:nvPicPr>
          <p:cNvPr id="11" name="Picture 10" descr="A close-up of a basketball hoop&#10;&#10;Description automatically generated with low confidence">
            <a:extLst>
              <a:ext uri="{FF2B5EF4-FFF2-40B4-BE49-F238E27FC236}">
                <a16:creationId xmlns:a16="http://schemas.microsoft.com/office/drawing/2014/main" id="{87D94B1F-57C8-49FA-9973-0B953C0E7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710" y="3625176"/>
            <a:ext cx="1656139" cy="2134200"/>
          </a:xfrm>
          <a:prstGeom prst="rect">
            <a:avLst/>
          </a:prstGeom>
        </p:spPr>
      </p:pic>
      <p:pic>
        <p:nvPicPr>
          <p:cNvPr id="20" name="Picture 19">
            <a:extLst>
              <a:ext uri="{FF2B5EF4-FFF2-40B4-BE49-F238E27FC236}">
                <a16:creationId xmlns:a16="http://schemas.microsoft.com/office/drawing/2014/main" id="{19F07FDD-48E0-48F9-9292-85508F648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08" y="3776924"/>
            <a:ext cx="3347369" cy="2019875"/>
          </a:xfrm>
          <a:prstGeom prst="rect">
            <a:avLst/>
          </a:prstGeom>
        </p:spPr>
      </p:pic>
    </p:spTree>
    <p:extLst>
      <p:ext uri="{BB962C8B-B14F-4D97-AF65-F5344CB8AC3E}">
        <p14:creationId xmlns:p14="http://schemas.microsoft.com/office/powerpoint/2010/main" val="138143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250" fill="hold"/>
                                        <p:tgtEl>
                                          <p:spTgt spid="15"/>
                                        </p:tgtEl>
                                        <p:attrNameLst>
                                          <p:attrName>ppt_x</p:attrName>
                                        </p:attrNameLst>
                                      </p:cBhvr>
                                      <p:tavLst>
                                        <p:tav tm="0">
                                          <p:val>
                                            <p:strVal val="#ppt_x"/>
                                          </p:val>
                                        </p:tav>
                                        <p:tav tm="100000">
                                          <p:val>
                                            <p:strVal val="#ppt_x"/>
                                          </p:val>
                                        </p:tav>
                                      </p:tavLst>
                                    </p:anim>
                                    <p:anim calcmode="lin" valueType="num">
                                      <p:cBhvr additive="base">
                                        <p:cTn id="14" dur="125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194C487-182F-46EE-AD7A-6037A171B603}"/>
              </a:ext>
            </a:extLst>
          </p:cNvPr>
          <p:cNvSpPr/>
          <p:nvPr/>
        </p:nvSpPr>
        <p:spPr>
          <a:xfrm>
            <a:off x="-1515236" y="2246244"/>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A1290B9-E796-477E-A6E3-8F1FF4B03005}"/>
              </a:ext>
            </a:extLst>
          </p:cNvPr>
          <p:cNvGrpSpPr/>
          <p:nvPr/>
        </p:nvGrpSpPr>
        <p:grpSpPr>
          <a:xfrm>
            <a:off x="-1515235" y="190973"/>
            <a:ext cx="12617631" cy="3349290"/>
            <a:chOff x="-1515235" y="190973"/>
            <a:chExt cx="12617631" cy="3724164"/>
          </a:xfrm>
        </p:grpSpPr>
        <p:sp>
          <p:nvSpPr>
            <p:cNvPr id="7" name="Freeform: Shape 6">
              <a:extLst>
                <a:ext uri="{FF2B5EF4-FFF2-40B4-BE49-F238E27FC236}">
                  <a16:creationId xmlns:a16="http://schemas.microsoft.com/office/drawing/2014/main" id="{29E2F0CA-DE08-456E-9772-5563269611FC}"/>
                </a:ext>
              </a:extLst>
            </p:cNvPr>
            <p:cNvSpPr/>
            <p:nvPr/>
          </p:nvSpPr>
          <p:spPr>
            <a:xfrm>
              <a:off x="-1515235" y="190973"/>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296440" y="1972239"/>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a)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Hãy</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kể</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tên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ba</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dụng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cụ</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có</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thể</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biến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đổi</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toàn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bộ</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nhiệt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a:t>
              </a:r>
            </a:p>
          </p:txBody>
        </p:sp>
      </p:grpSp>
      <p:sp>
        <p:nvSpPr>
          <p:cNvPr id="2" name="Title 1">
            <a:extLst>
              <a:ext uri="{FF2B5EF4-FFF2-40B4-BE49-F238E27FC236}">
                <a16:creationId xmlns:a16="http://schemas.microsoft.com/office/drawing/2014/main" id="{27F301D6-4E46-43AE-905A-17B8F94E3EF3}"/>
              </a:ext>
            </a:extLst>
          </p:cNvPr>
          <p:cNvSpPr>
            <a:spLocks noGrp="1"/>
          </p:cNvSpPr>
          <p:nvPr>
            <p:ph type="title"/>
          </p:nvPr>
        </p:nvSpPr>
        <p:spPr/>
        <p:txBody>
          <a:bodyPr/>
          <a:lstStyle/>
          <a:p>
            <a:endParaRPr lang="en-US"/>
          </a:p>
        </p:txBody>
      </p:sp>
      <p:sp>
        <p:nvSpPr>
          <p:cNvPr id="5" name="Freeform: Shape 4">
            <a:extLst>
              <a:ext uri="{FF2B5EF4-FFF2-40B4-BE49-F238E27FC236}">
                <a16:creationId xmlns:a16="http://schemas.microsoft.com/office/drawing/2014/main" id="{6C524DC1-B8E6-428B-8698-713A28C09220}"/>
              </a:ext>
            </a:extLst>
          </p:cNvPr>
          <p:cNvSpPr/>
          <p:nvPr/>
        </p:nvSpPr>
        <p:spPr>
          <a:xfrm>
            <a:off x="-1515235" y="-1496956"/>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0"/>
            <a:ext cx="8151859"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Toàn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bộ</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được</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biến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đổi</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thành</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C853CBC1-0A40-466C-AA53-C4E8455A6D9E}"/>
              </a:ext>
            </a:extLst>
          </p:cNvPr>
          <p:cNvSpPr txBox="1"/>
          <p:nvPr/>
        </p:nvSpPr>
        <p:spPr>
          <a:xfrm>
            <a:off x="938757" y="5790485"/>
            <a:ext cx="1499128" cy="430887"/>
          </a:xfrm>
          <a:prstGeom prst="rect">
            <a:avLst/>
          </a:prstGeom>
          <a:noFill/>
        </p:spPr>
        <p:txBody>
          <a:bodyPr wrap="none" rtlCol="0">
            <a:spAutoFit/>
          </a:bodyPr>
          <a:lstStyle/>
          <a:p>
            <a:pPr algn="ctr"/>
            <a:r>
              <a:rPr lang="en-US" sz="2200" dirty="0" err="1">
                <a:latin typeface="Myriad Pro Black Cond" panose="020B0806030403020204" pitchFamily="34" charset="0"/>
              </a:rPr>
              <a:t>Ấm</a:t>
            </a:r>
            <a:r>
              <a:rPr lang="en-US" sz="2200" dirty="0">
                <a:latin typeface="Myriad Pro Black Cond" panose="020B0806030403020204" pitchFamily="34" charset="0"/>
              </a:rPr>
              <a:t> </a:t>
            </a:r>
            <a:r>
              <a:rPr lang="en-US" sz="2200" dirty="0" err="1">
                <a:latin typeface="Myriad Pro Black Cond" panose="020B0806030403020204" pitchFamily="34" charset="0"/>
              </a:rPr>
              <a:t>đun</a:t>
            </a:r>
            <a:r>
              <a:rPr lang="en-US" sz="2200" dirty="0">
                <a:latin typeface="Myriad Pro Black Cond" panose="020B0806030403020204" pitchFamily="34" charset="0"/>
              </a:rPr>
              <a:t> </a:t>
            </a:r>
            <a:r>
              <a:rPr lang="en-US" sz="2200" dirty="0" err="1">
                <a:latin typeface="Myriad Pro Black Cond" panose="020B0806030403020204" pitchFamily="34" charset="0"/>
              </a:rPr>
              <a:t>nước</a:t>
            </a:r>
            <a:endParaRPr lang="en-US" sz="2200" dirty="0">
              <a:latin typeface="Myriad Pro Black Cond" panose="020B0806030403020204" pitchFamily="34" charset="0"/>
            </a:endParaRPr>
          </a:p>
        </p:txBody>
      </p:sp>
      <p:pic>
        <p:nvPicPr>
          <p:cNvPr id="9" name="Picture 8" descr="A black and white helmet&#10;&#10;Description automatically generated with low confidence">
            <a:extLst>
              <a:ext uri="{FF2B5EF4-FFF2-40B4-BE49-F238E27FC236}">
                <a16:creationId xmlns:a16="http://schemas.microsoft.com/office/drawing/2014/main" id="{49563B66-88BF-4447-B321-3F1ABA44E4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490" y="3475657"/>
            <a:ext cx="1633123" cy="1978453"/>
          </a:xfrm>
          <a:prstGeom prst="rect">
            <a:avLst/>
          </a:prstGeom>
        </p:spPr>
      </p:pic>
      <p:pic>
        <p:nvPicPr>
          <p:cNvPr id="21" name="Picture 20">
            <a:extLst>
              <a:ext uri="{FF2B5EF4-FFF2-40B4-BE49-F238E27FC236}">
                <a16:creationId xmlns:a16="http://schemas.microsoft.com/office/drawing/2014/main" id="{EDD53FD2-8856-4CE5-AE8A-D9B47C91A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172" y="3335993"/>
            <a:ext cx="2464315" cy="2464315"/>
          </a:xfrm>
          <a:prstGeom prst="rect">
            <a:avLst/>
          </a:prstGeom>
        </p:spPr>
      </p:pic>
      <p:pic>
        <p:nvPicPr>
          <p:cNvPr id="22" name="Picture 21">
            <a:extLst>
              <a:ext uri="{FF2B5EF4-FFF2-40B4-BE49-F238E27FC236}">
                <a16:creationId xmlns:a16="http://schemas.microsoft.com/office/drawing/2014/main" id="{41264AB5-E91D-452B-A818-BE4E4126AA44}"/>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50227" y="3610564"/>
            <a:ext cx="1843546" cy="1843546"/>
          </a:xfrm>
          <a:prstGeom prst="rect">
            <a:avLst/>
          </a:prstGeom>
        </p:spPr>
      </p:pic>
      <p:sp>
        <p:nvSpPr>
          <p:cNvPr id="23" name="TextBox 22">
            <a:extLst>
              <a:ext uri="{FF2B5EF4-FFF2-40B4-BE49-F238E27FC236}">
                <a16:creationId xmlns:a16="http://schemas.microsoft.com/office/drawing/2014/main" id="{390BF051-93F3-417D-9813-2AC6682DAC56}"/>
              </a:ext>
            </a:extLst>
          </p:cNvPr>
          <p:cNvSpPr txBox="1"/>
          <p:nvPr/>
        </p:nvSpPr>
        <p:spPr>
          <a:xfrm>
            <a:off x="3814534" y="5793691"/>
            <a:ext cx="1502334" cy="430887"/>
          </a:xfrm>
          <a:prstGeom prst="rect">
            <a:avLst/>
          </a:prstGeom>
          <a:noFill/>
        </p:spPr>
        <p:txBody>
          <a:bodyPr wrap="none" rtlCol="0">
            <a:spAutoFit/>
          </a:bodyPr>
          <a:lstStyle/>
          <a:p>
            <a:pPr algn="ctr"/>
            <a:r>
              <a:rPr lang="en-US" sz="2200" dirty="0" err="1">
                <a:latin typeface="Myriad Pro Black Cond" panose="020B0806030403020204" pitchFamily="34" charset="0"/>
              </a:rPr>
              <a:t>Nồi</a:t>
            </a:r>
            <a:r>
              <a:rPr lang="en-US" sz="2200" dirty="0">
                <a:latin typeface="Myriad Pro Black Cond" panose="020B0806030403020204" pitchFamily="34" charset="0"/>
              </a:rPr>
              <a:t> </a:t>
            </a:r>
            <a:r>
              <a:rPr lang="en-US" sz="2200" dirty="0" err="1">
                <a:latin typeface="Myriad Pro Black Cond" panose="020B0806030403020204" pitchFamily="34" charset="0"/>
              </a:rPr>
              <a:t>cơm</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
        <p:nvSpPr>
          <p:cNvPr id="24" name="TextBox 23">
            <a:extLst>
              <a:ext uri="{FF2B5EF4-FFF2-40B4-BE49-F238E27FC236}">
                <a16:creationId xmlns:a16="http://schemas.microsoft.com/office/drawing/2014/main" id="{24F15B15-9B1E-4B2F-BA31-D08E93A0E266}"/>
              </a:ext>
            </a:extLst>
          </p:cNvPr>
          <p:cNvSpPr txBox="1"/>
          <p:nvPr/>
        </p:nvSpPr>
        <p:spPr>
          <a:xfrm>
            <a:off x="6773518" y="5788452"/>
            <a:ext cx="1335622" cy="430887"/>
          </a:xfrm>
          <a:prstGeom prst="rect">
            <a:avLst/>
          </a:prstGeom>
          <a:noFill/>
        </p:spPr>
        <p:txBody>
          <a:bodyPr wrap="none" rtlCol="0">
            <a:spAutoFit/>
          </a:bodyPr>
          <a:lstStyle/>
          <a:p>
            <a:pPr algn="ctr"/>
            <a:r>
              <a:rPr lang="en-US" sz="2200" dirty="0" err="1">
                <a:latin typeface="Myriad Pro Black Cond" panose="020B0806030403020204" pitchFamily="34" charset="0"/>
              </a:rPr>
              <a:t>Bàn</a:t>
            </a:r>
            <a:r>
              <a:rPr lang="en-US" sz="2200" dirty="0">
                <a:latin typeface="Myriad Pro Black Cond" panose="020B0806030403020204" pitchFamily="34" charset="0"/>
              </a:rPr>
              <a:t> </a:t>
            </a:r>
            <a:r>
              <a:rPr lang="en-US" sz="2200" dirty="0" err="1">
                <a:latin typeface="Myriad Pro Black Cond" panose="020B0806030403020204" pitchFamily="34" charset="0"/>
              </a:rPr>
              <a:t>là</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Tree>
    <p:extLst>
      <p:ext uri="{BB962C8B-B14F-4D97-AF65-F5344CB8AC3E}">
        <p14:creationId xmlns:p14="http://schemas.microsoft.com/office/powerpoint/2010/main" val="419702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250" fill="hold"/>
                                        <p:tgtEl>
                                          <p:spTgt spid="15"/>
                                        </p:tgtEl>
                                        <p:attrNameLst>
                                          <p:attrName>ppt_x</p:attrName>
                                        </p:attrNameLst>
                                      </p:cBhvr>
                                      <p:tavLst>
                                        <p:tav tm="0">
                                          <p:val>
                                            <p:strVal val="#ppt_x"/>
                                          </p:val>
                                        </p:tav>
                                        <p:tav tm="100000">
                                          <p:val>
                                            <p:strVal val="#ppt_x"/>
                                          </p:val>
                                        </p:tav>
                                      </p:tavLst>
                                    </p:anim>
                                    <p:anim calcmode="lin" valueType="num">
                                      <p:cBhvr additive="base">
                                        <p:cTn id="14" dur="125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3A65978-C194-4A7A-A08E-656A529C6732}"/>
              </a:ext>
            </a:extLst>
          </p:cNvPr>
          <p:cNvGrpSpPr/>
          <p:nvPr/>
        </p:nvGrpSpPr>
        <p:grpSpPr>
          <a:xfrm>
            <a:off x="-1515235" y="255407"/>
            <a:ext cx="12617631" cy="3349290"/>
            <a:chOff x="-1515235" y="262619"/>
            <a:chExt cx="12617631" cy="3724164"/>
          </a:xfrm>
        </p:grpSpPr>
        <p:sp>
          <p:nvSpPr>
            <p:cNvPr id="8" name="Freeform: Shape 7">
              <a:extLst>
                <a:ext uri="{FF2B5EF4-FFF2-40B4-BE49-F238E27FC236}">
                  <a16:creationId xmlns:a16="http://schemas.microsoft.com/office/drawing/2014/main" id="{E9FB4C6B-58B7-43BE-915A-A197A274E11E}"/>
                </a:ext>
              </a:extLst>
            </p:cNvPr>
            <p:cNvSpPr/>
            <p:nvPr/>
          </p:nvSpPr>
          <p:spPr>
            <a:xfrm>
              <a:off x="-1515235" y="262619"/>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8E557B3-76C1-48FF-A1A2-CFC2928AEFB5}"/>
                </a:ext>
              </a:extLst>
            </p:cNvPr>
            <p:cNvSpPr/>
            <p:nvPr/>
          </p:nvSpPr>
          <p:spPr>
            <a:xfrm>
              <a:off x="296440" y="1794713"/>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b)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Các</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dụng</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cụ</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biến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đổi</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toàn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bộ</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nhiệt</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có</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bộ</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phận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chính</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là</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một</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đoạn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dây</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dẫn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bằng</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hợp</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kim</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b="1" dirty="0" err="1">
                  <a:solidFill>
                    <a:schemeClr val="tx2">
                      <a:lumMod val="75000"/>
                    </a:schemeClr>
                  </a:solidFill>
                  <a:latin typeface="#9Slide03 Play "/>
                  <a:ea typeface="#9Slide03 Roboto Condensed" panose="02000000000000000000" pitchFamily="2" charset="0"/>
                  <a:cs typeface="Arial" panose="020B0604020202020204" pitchFamily="34" charset="0"/>
                </a:rPr>
                <a:t>nikêlin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hoặc</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b="1" dirty="0">
                  <a:solidFill>
                    <a:schemeClr val="tx2">
                      <a:lumMod val="75000"/>
                    </a:schemeClr>
                  </a:solidFill>
                  <a:latin typeface="#9Slide03 Play "/>
                  <a:ea typeface="#9Slide03 Roboto Condensed" panose="02000000000000000000" pitchFamily="2" charset="0"/>
                  <a:cs typeface="Arial" panose="020B0604020202020204" pitchFamily="34" charset="0"/>
                </a:rPr>
                <a:t>constantan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Hãy</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so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sánh</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trở</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suất</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của</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các</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dây</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dẫn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hợp</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kim</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này</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với</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các</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dây</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dẫn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bằng</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b="1" dirty="0" err="1">
                  <a:solidFill>
                    <a:schemeClr val="tx2">
                      <a:lumMod val="75000"/>
                    </a:schemeClr>
                  </a:solidFill>
                  <a:latin typeface="#9Slide03 Play "/>
                  <a:ea typeface="#9Slide03 Roboto Condensed" panose="02000000000000000000" pitchFamily="2" charset="0"/>
                  <a:cs typeface="Arial" panose="020B0604020202020204" pitchFamily="34" charset="0"/>
                </a:rPr>
                <a:t>đồng</a:t>
              </a:r>
              <a:r>
                <a:rPr lang="en-US" sz="2200" b="1" dirty="0">
                  <a:solidFill>
                    <a:schemeClr val="tx2">
                      <a:lumMod val="75000"/>
                    </a:schemeClr>
                  </a:solidFill>
                  <a:latin typeface="#9Slide03 Play "/>
                  <a:ea typeface="#9Slide03 Roboto Condensed" panose="02000000000000000000" pitchFamily="2" charset="0"/>
                  <a:cs typeface="Arial" panose="020B0604020202020204" pitchFamily="34" charset="0"/>
                </a:rPr>
                <a:t>.</a:t>
              </a:r>
            </a:p>
          </p:txBody>
        </p:sp>
      </p:grpSp>
      <p:sp>
        <p:nvSpPr>
          <p:cNvPr id="4" name="Freeform: Shape 3">
            <a:extLst>
              <a:ext uri="{FF2B5EF4-FFF2-40B4-BE49-F238E27FC236}">
                <a16:creationId xmlns:a16="http://schemas.microsoft.com/office/drawing/2014/main" id="{0197C810-27D7-4DF5-8C88-949FAB1AF57E}"/>
              </a:ext>
            </a:extLst>
          </p:cNvPr>
          <p:cNvSpPr/>
          <p:nvPr/>
        </p:nvSpPr>
        <p:spPr>
          <a:xfrm>
            <a:off x="-1515235" y="-1862082"/>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A88A1B9-F4F2-440D-803E-D7798E1A1A9B}"/>
              </a:ext>
            </a:extLst>
          </p:cNvPr>
          <p:cNvSpPr/>
          <p:nvPr/>
        </p:nvSpPr>
        <p:spPr>
          <a:xfrm>
            <a:off x="521628" y="-119467"/>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Toàn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bộ</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được</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biến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đổi</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thành</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F0F9159E-B823-4A6C-82A2-A2756F1017AD}"/>
              </a:ext>
            </a:extLst>
          </p:cNvPr>
          <p:cNvSpPr txBox="1"/>
          <p:nvPr/>
        </p:nvSpPr>
        <p:spPr>
          <a:xfrm>
            <a:off x="764030" y="3446037"/>
            <a:ext cx="4020973" cy="461665"/>
          </a:xfrm>
          <a:prstGeom prst="rect">
            <a:avLst/>
          </a:prstGeom>
          <a:noFill/>
        </p:spPr>
        <p:txBody>
          <a:bodyPr wrap="none" rtlCol="0">
            <a:spAutoFit/>
          </a:bodyPr>
          <a:lstStyle/>
          <a:p>
            <a:r>
              <a:rPr lang="en-US" sz="2400" b="1" dirty="0" err="1">
                <a:solidFill>
                  <a:schemeClr val="tx2">
                    <a:lumMod val="75000"/>
                  </a:schemeClr>
                </a:solidFill>
                <a:latin typeface="Myriad Pro Black Cond" panose="020B0806030403020204" pitchFamily="34" charset="0"/>
              </a:rPr>
              <a:t>Gợi</a:t>
            </a:r>
            <a:r>
              <a:rPr lang="en-US" sz="2400" b="1" dirty="0">
                <a:solidFill>
                  <a:schemeClr val="tx2">
                    <a:lumMod val="75000"/>
                  </a:schemeClr>
                </a:solidFill>
                <a:latin typeface="Myriad Pro Black Cond" panose="020B0806030403020204" pitchFamily="34" charset="0"/>
              </a:rPr>
              <a:t> ý: </a:t>
            </a:r>
            <a:r>
              <a:rPr lang="en-US" sz="2400" dirty="0" err="1">
                <a:solidFill>
                  <a:schemeClr val="tx2">
                    <a:lumMod val="75000"/>
                  </a:schemeClr>
                </a:solidFill>
                <a:latin typeface="Myriad Pro Black Cond" panose="020B0806030403020204" pitchFamily="34" charset="0"/>
              </a:rPr>
              <a:t>sử</a:t>
            </a:r>
            <a:r>
              <a:rPr lang="en-US" sz="2400" dirty="0">
                <a:solidFill>
                  <a:schemeClr val="tx2">
                    <a:lumMod val="75000"/>
                  </a:schemeClr>
                </a:solidFill>
                <a:latin typeface="Myriad Pro Black Cond" panose="020B0806030403020204" pitchFamily="34" charset="0"/>
              </a:rPr>
              <a:t> </a:t>
            </a:r>
            <a:r>
              <a:rPr lang="en-US" sz="2400" dirty="0" err="1">
                <a:solidFill>
                  <a:schemeClr val="tx2">
                    <a:lumMod val="75000"/>
                  </a:schemeClr>
                </a:solidFill>
                <a:latin typeface="Myriad Pro Black Cond" panose="020B0806030403020204" pitchFamily="34" charset="0"/>
              </a:rPr>
              <a:t>dụng</a:t>
            </a:r>
            <a:r>
              <a:rPr lang="en-US" sz="2400" dirty="0">
                <a:solidFill>
                  <a:schemeClr val="tx2">
                    <a:lumMod val="75000"/>
                  </a:schemeClr>
                </a:solidFill>
                <a:latin typeface="Myriad Pro Black Cond" panose="020B0806030403020204" pitchFamily="34" charset="0"/>
              </a:rPr>
              <a:t> </a:t>
            </a:r>
            <a:r>
              <a:rPr lang="en-US" sz="2400" dirty="0" err="1">
                <a:solidFill>
                  <a:schemeClr val="tx2">
                    <a:lumMod val="75000"/>
                  </a:schemeClr>
                </a:solidFill>
                <a:latin typeface="Myriad Pro Black Cond" panose="020B0806030403020204" pitchFamily="34" charset="0"/>
              </a:rPr>
              <a:t>trang</a:t>
            </a:r>
            <a:r>
              <a:rPr lang="en-US" sz="2400" dirty="0">
                <a:solidFill>
                  <a:schemeClr val="tx2">
                    <a:lumMod val="75000"/>
                  </a:schemeClr>
                </a:solidFill>
                <a:latin typeface="Myriad Pro Black Cond" panose="020B0806030403020204" pitchFamily="34" charset="0"/>
              </a:rPr>
              <a:t> 26 SGK </a:t>
            </a:r>
            <a:r>
              <a:rPr lang="en-US" sz="2400" dirty="0" err="1">
                <a:solidFill>
                  <a:schemeClr val="tx2">
                    <a:lumMod val="75000"/>
                  </a:schemeClr>
                </a:solidFill>
                <a:latin typeface="Myriad Pro Black Cond" panose="020B0806030403020204" pitchFamily="34" charset="0"/>
              </a:rPr>
              <a:t>Vật</a:t>
            </a:r>
            <a:r>
              <a:rPr lang="en-US" sz="2400" dirty="0">
                <a:solidFill>
                  <a:schemeClr val="tx2">
                    <a:lumMod val="75000"/>
                  </a:schemeClr>
                </a:solidFill>
                <a:latin typeface="Myriad Pro Black Cond" panose="020B0806030403020204" pitchFamily="34" charset="0"/>
              </a:rPr>
              <a:t> </a:t>
            </a:r>
            <a:r>
              <a:rPr lang="en-US" sz="2400" dirty="0" err="1">
                <a:solidFill>
                  <a:schemeClr val="tx2">
                    <a:lumMod val="75000"/>
                  </a:schemeClr>
                </a:solidFill>
                <a:latin typeface="Myriad Pro Black Cond" panose="020B0806030403020204" pitchFamily="34" charset="0"/>
              </a:rPr>
              <a:t>lí</a:t>
            </a:r>
            <a:r>
              <a:rPr lang="en-US" sz="2400" dirty="0">
                <a:solidFill>
                  <a:schemeClr val="tx2">
                    <a:lumMod val="75000"/>
                  </a:schemeClr>
                </a:solidFill>
                <a:latin typeface="Myriad Pro Black Cond" panose="020B0806030403020204" pitchFamily="34" charset="0"/>
              </a:rPr>
              <a:t> 9</a:t>
            </a:r>
          </a:p>
        </p:txBody>
      </p:sp>
      <p:sp>
        <p:nvSpPr>
          <p:cNvPr id="13" name="TextBox 12">
            <a:extLst>
              <a:ext uri="{FF2B5EF4-FFF2-40B4-BE49-F238E27FC236}">
                <a16:creationId xmlns:a16="http://schemas.microsoft.com/office/drawing/2014/main" id="{8ACA1A79-97F0-4F69-BC78-F47694B5B88A}"/>
              </a:ext>
            </a:extLst>
          </p:cNvPr>
          <p:cNvSpPr txBox="1"/>
          <p:nvPr/>
        </p:nvSpPr>
        <p:spPr>
          <a:xfrm>
            <a:off x="293721" y="4095999"/>
            <a:ext cx="3801490" cy="584775"/>
          </a:xfrm>
          <a:prstGeom prst="rect">
            <a:avLst/>
          </a:prstGeom>
          <a:noFill/>
        </p:spPr>
        <p:txBody>
          <a:bodyPr wrap="none" rtlCol="0">
            <a:spAutoFit/>
          </a:bodyPr>
          <a:lstStyle/>
          <a:p>
            <a:r>
              <a:rPr lang="en-US" sz="3200" dirty="0">
                <a:solidFill>
                  <a:schemeClr val="tx2">
                    <a:lumMod val="75000"/>
                  </a:schemeClr>
                </a:solidFill>
                <a:latin typeface="Myriad Pro Black Cond" panose="020B0806030403020204" pitchFamily="34" charset="0"/>
                <a:sym typeface="Symbol" panose="05050102010706020507" pitchFamily="18" charset="2"/>
              </a:rPr>
              <a:t></a:t>
            </a:r>
            <a:r>
              <a:rPr lang="en-US" sz="3200" baseline="-25000" dirty="0" err="1">
                <a:solidFill>
                  <a:schemeClr val="tx2">
                    <a:lumMod val="75000"/>
                  </a:schemeClr>
                </a:solidFill>
                <a:latin typeface="Myriad Pro Black Cond" panose="020B0806030403020204" pitchFamily="34" charset="0"/>
                <a:sym typeface="Symbol" panose="05050102010706020507" pitchFamily="18" charset="2"/>
              </a:rPr>
              <a:t>nikêlin</a:t>
            </a:r>
            <a:r>
              <a:rPr lang="en-US" sz="3200" dirty="0">
                <a:solidFill>
                  <a:schemeClr val="tx2">
                    <a:lumMod val="75000"/>
                  </a:schemeClr>
                </a:solidFill>
                <a:latin typeface="Myriad Pro Black Cond" panose="020B0806030403020204" pitchFamily="34" charset="0"/>
                <a:sym typeface="Symbol" panose="05050102010706020507" pitchFamily="18" charset="2"/>
              </a:rPr>
              <a:t> = 0,40.10</a:t>
            </a:r>
            <a:r>
              <a:rPr lang="en-US" sz="3200" baseline="30000" dirty="0">
                <a:solidFill>
                  <a:schemeClr val="tx2">
                    <a:lumMod val="75000"/>
                  </a:schemeClr>
                </a:solidFill>
                <a:latin typeface="Myriad Pro Black Cond" panose="020B0806030403020204" pitchFamily="34" charset="0"/>
                <a:sym typeface="Symbol" panose="05050102010706020507" pitchFamily="18" charset="2"/>
              </a:rPr>
              <a:t>-6</a:t>
            </a:r>
            <a:r>
              <a:rPr lang="en-US" sz="3200" dirty="0">
                <a:solidFill>
                  <a:schemeClr val="tx2">
                    <a:lumMod val="75000"/>
                  </a:schemeClr>
                </a:solidFill>
                <a:latin typeface="Myriad Pro Black Cond" panose="020B0806030403020204" pitchFamily="34" charset="0"/>
                <a:sym typeface="Symbol" panose="05050102010706020507" pitchFamily="18" charset="2"/>
              </a:rPr>
              <a:t> (</a:t>
            </a:r>
            <a:r>
              <a:rPr lang="el-GR" sz="3200" dirty="0">
                <a:solidFill>
                  <a:schemeClr val="tx2">
                    <a:lumMod val="75000"/>
                  </a:schemeClr>
                </a:solidFill>
                <a:latin typeface="Myriad Pro Black Cond" panose="020B0806030403020204" pitchFamily="34" charset="0"/>
                <a:sym typeface="Symbol" panose="05050102010706020507" pitchFamily="18" charset="2"/>
              </a:rPr>
              <a:t>Ω</a:t>
            </a:r>
            <a:r>
              <a:rPr lang="en-US" sz="3200" dirty="0">
                <a:solidFill>
                  <a:schemeClr val="tx2">
                    <a:lumMod val="75000"/>
                  </a:schemeClr>
                </a:solidFill>
                <a:latin typeface="Myriad Pro Black Cond" panose="020B0806030403020204" pitchFamily="34" charset="0"/>
                <a:sym typeface="Symbol" panose="05050102010706020507" pitchFamily="18" charset="2"/>
              </a:rPr>
              <a:t>.m)</a:t>
            </a:r>
            <a:endParaRPr lang="en-US" sz="3200" baseline="-25000" dirty="0">
              <a:solidFill>
                <a:schemeClr val="tx2">
                  <a:lumMod val="75000"/>
                </a:schemeClr>
              </a:solidFill>
              <a:latin typeface="Myriad Pro Black Cond" panose="020B0806030403020204" pitchFamily="34" charset="0"/>
            </a:endParaRPr>
          </a:p>
        </p:txBody>
      </p:sp>
      <p:sp>
        <p:nvSpPr>
          <p:cNvPr id="14" name="TextBox 13">
            <a:extLst>
              <a:ext uri="{FF2B5EF4-FFF2-40B4-BE49-F238E27FC236}">
                <a16:creationId xmlns:a16="http://schemas.microsoft.com/office/drawing/2014/main" id="{4C6B4EFE-9BBE-4C56-9DE1-86C3ED1246FE}"/>
              </a:ext>
            </a:extLst>
          </p:cNvPr>
          <p:cNvSpPr txBox="1"/>
          <p:nvPr/>
        </p:nvSpPr>
        <p:spPr>
          <a:xfrm>
            <a:off x="105713" y="4870443"/>
            <a:ext cx="4230645" cy="584775"/>
          </a:xfrm>
          <a:prstGeom prst="rect">
            <a:avLst/>
          </a:prstGeom>
          <a:noFill/>
        </p:spPr>
        <p:txBody>
          <a:bodyPr wrap="none" rtlCol="0">
            <a:spAutoFit/>
          </a:bodyPr>
          <a:lstStyle/>
          <a:p>
            <a:r>
              <a:rPr lang="en-US" sz="3200" dirty="0">
                <a:solidFill>
                  <a:schemeClr val="tx2">
                    <a:lumMod val="75000"/>
                  </a:schemeClr>
                </a:solidFill>
                <a:latin typeface="Myriad Pro Black Cond" panose="020B0806030403020204" pitchFamily="34" charset="0"/>
                <a:sym typeface="Symbol" panose="05050102010706020507" pitchFamily="18" charset="2"/>
              </a:rPr>
              <a:t></a:t>
            </a:r>
            <a:r>
              <a:rPr lang="en-US" sz="3200" baseline="-25000" dirty="0">
                <a:solidFill>
                  <a:schemeClr val="tx2">
                    <a:lumMod val="75000"/>
                  </a:schemeClr>
                </a:solidFill>
                <a:latin typeface="Myriad Pro Black Cond" panose="020B0806030403020204" pitchFamily="34" charset="0"/>
                <a:sym typeface="Symbol" panose="05050102010706020507" pitchFamily="18" charset="2"/>
              </a:rPr>
              <a:t>constantan</a:t>
            </a:r>
            <a:r>
              <a:rPr lang="en-US" sz="3200" dirty="0">
                <a:solidFill>
                  <a:schemeClr val="tx2">
                    <a:lumMod val="75000"/>
                  </a:schemeClr>
                </a:solidFill>
                <a:latin typeface="Myriad Pro Black Cond" panose="020B0806030403020204" pitchFamily="34" charset="0"/>
                <a:sym typeface="Symbol" panose="05050102010706020507" pitchFamily="18" charset="2"/>
              </a:rPr>
              <a:t> = 0,50.10</a:t>
            </a:r>
            <a:r>
              <a:rPr lang="en-US" sz="3200" baseline="30000" dirty="0">
                <a:solidFill>
                  <a:schemeClr val="tx2">
                    <a:lumMod val="75000"/>
                  </a:schemeClr>
                </a:solidFill>
                <a:latin typeface="Myriad Pro Black Cond" panose="020B0806030403020204" pitchFamily="34" charset="0"/>
                <a:sym typeface="Symbol" panose="05050102010706020507" pitchFamily="18" charset="2"/>
              </a:rPr>
              <a:t>-6</a:t>
            </a:r>
            <a:r>
              <a:rPr lang="en-US" sz="3200" dirty="0">
                <a:solidFill>
                  <a:schemeClr val="tx2">
                    <a:lumMod val="75000"/>
                  </a:schemeClr>
                </a:solidFill>
                <a:latin typeface="Myriad Pro Black Cond" panose="020B0806030403020204" pitchFamily="34" charset="0"/>
                <a:sym typeface="Symbol" panose="05050102010706020507" pitchFamily="18" charset="2"/>
              </a:rPr>
              <a:t> (</a:t>
            </a:r>
            <a:r>
              <a:rPr lang="el-GR" sz="3200" dirty="0">
                <a:solidFill>
                  <a:schemeClr val="tx2">
                    <a:lumMod val="75000"/>
                  </a:schemeClr>
                </a:solidFill>
                <a:latin typeface="Myriad Pro Black Cond" panose="020B0806030403020204" pitchFamily="34" charset="0"/>
                <a:sym typeface="Symbol" panose="05050102010706020507" pitchFamily="18" charset="2"/>
              </a:rPr>
              <a:t>Ω</a:t>
            </a:r>
            <a:r>
              <a:rPr lang="en-US" sz="3200" dirty="0">
                <a:solidFill>
                  <a:schemeClr val="tx2">
                    <a:lumMod val="75000"/>
                  </a:schemeClr>
                </a:solidFill>
                <a:latin typeface="Myriad Pro Black Cond" panose="020B0806030403020204" pitchFamily="34" charset="0"/>
                <a:sym typeface="Symbol" panose="05050102010706020507" pitchFamily="18" charset="2"/>
              </a:rPr>
              <a:t>.m)</a:t>
            </a:r>
            <a:endParaRPr lang="en-US" sz="3200" baseline="-25000" dirty="0">
              <a:solidFill>
                <a:schemeClr val="tx2">
                  <a:lumMod val="75000"/>
                </a:schemeClr>
              </a:solidFill>
              <a:latin typeface="Myriad Pro Black Cond" panose="020B0806030403020204" pitchFamily="34" charset="0"/>
            </a:endParaRPr>
          </a:p>
        </p:txBody>
      </p:sp>
      <p:sp>
        <p:nvSpPr>
          <p:cNvPr id="15" name="TextBox 14">
            <a:extLst>
              <a:ext uri="{FF2B5EF4-FFF2-40B4-BE49-F238E27FC236}">
                <a16:creationId xmlns:a16="http://schemas.microsoft.com/office/drawing/2014/main" id="{593AF85B-F06F-41AF-81DF-42E3EA5F5F2A}"/>
              </a:ext>
            </a:extLst>
          </p:cNvPr>
          <p:cNvSpPr txBox="1"/>
          <p:nvPr/>
        </p:nvSpPr>
        <p:spPr>
          <a:xfrm>
            <a:off x="408430" y="5644887"/>
            <a:ext cx="3430747" cy="584775"/>
          </a:xfrm>
          <a:prstGeom prst="rect">
            <a:avLst/>
          </a:prstGeom>
          <a:noFill/>
        </p:spPr>
        <p:txBody>
          <a:bodyPr wrap="none" rtlCol="0">
            <a:spAutoFit/>
          </a:bodyPr>
          <a:lstStyle/>
          <a:p>
            <a:r>
              <a:rPr lang="en-US" sz="3200" dirty="0">
                <a:solidFill>
                  <a:schemeClr val="tx2">
                    <a:lumMod val="75000"/>
                  </a:schemeClr>
                </a:solidFill>
                <a:latin typeface="Myriad Pro Black Cond" panose="020B0806030403020204" pitchFamily="34" charset="0"/>
                <a:sym typeface="Symbol" panose="05050102010706020507" pitchFamily="18" charset="2"/>
              </a:rPr>
              <a:t></a:t>
            </a:r>
            <a:r>
              <a:rPr lang="en-US" sz="3200" baseline="-25000" dirty="0" err="1">
                <a:solidFill>
                  <a:schemeClr val="tx2">
                    <a:lumMod val="75000"/>
                  </a:schemeClr>
                </a:solidFill>
                <a:latin typeface="Myriad Pro Black Cond" panose="020B0806030403020204" pitchFamily="34" charset="0"/>
                <a:sym typeface="Symbol" panose="05050102010706020507" pitchFamily="18" charset="2"/>
              </a:rPr>
              <a:t>đồng</a:t>
            </a:r>
            <a:r>
              <a:rPr lang="en-US" sz="3200" dirty="0">
                <a:solidFill>
                  <a:schemeClr val="tx2">
                    <a:lumMod val="75000"/>
                  </a:schemeClr>
                </a:solidFill>
                <a:latin typeface="Myriad Pro Black Cond" panose="020B0806030403020204" pitchFamily="34" charset="0"/>
                <a:sym typeface="Symbol" panose="05050102010706020507" pitchFamily="18" charset="2"/>
              </a:rPr>
              <a:t> = 1,7.10</a:t>
            </a:r>
            <a:r>
              <a:rPr lang="en-US" sz="3200" baseline="30000" dirty="0">
                <a:solidFill>
                  <a:schemeClr val="tx2">
                    <a:lumMod val="75000"/>
                  </a:schemeClr>
                </a:solidFill>
                <a:latin typeface="Myriad Pro Black Cond" panose="020B0806030403020204" pitchFamily="34" charset="0"/>
                <a:sym typeface="Symbol" panose="05050102010706020507" pitchFamily="18" charset="2"/>
              </a:rPr>
              <a:t>-8</a:t>
            </a:r>
            <a:r>
              <a:rPr lang="en-US" sz="3200" dirty="0">
                <a:solidFill>
                  <a:schemeClr val="tx2">
                    <a:lumMod val="75000"/>
                  </a:schemeClr>
                </a:solidFill>
                <a:latin typeface="Myriad Pro Black Cond" panose="020B0806030403020204" pitchFamily="34" charset="0"/>
                <a:sym typeface="Symbol" panose="05050102010706020507" pitchFamily="18" charset="2"/>
              </a:rPr>
              <a:t> (</a:t>
            </a:r>
            <a:r>
              <a:rPr lang="el-GR" sz="3200" dirty="0">
                <a:solidFill>
                  <a:schemeClr val="tx2">
                    <a:lumMod val="75000"/>
                  </a:schemeClr>
                </a:solidFill>
                <a:latin typeface="Myriad Pro Black Cond" panose="020B0806030403020204" pitchFamily="34" charset="0"/>
                <a:sym typeface="Symbol" panose="05050102010706020507" pitchFamily="18" charset="2"/>
              </a:rPr>
              <a:t>Ω</a:t>
            </a:r>
            <a:r>
              <a:rPr lang="en-US" sz="3200" dirty="0">
                <a:solidFill>
                  <a:schemeClr val="tx2">
                    <a:lumMod val="75000"/>
                  </a:schemeClr>
                </a:solidFill>
                <a:latin typeface="Myriad Pro Black Cond" panose="020B0806030403020204" pitchFamily="34" charset="0"/>
                <a:sym typeface="Symbol" panose="05050102010706020507" pitchFamily="18" charset="2"/>
              </a:rPr>
              <a:t>.m)</a:t>
            </a:r>
            <a:endParaRPr lang="en-US" sz="3200" baseline="-25000" dirty="0">
              <a:solidFill>
                <a:schemeClr val="tx2">
                  <a:lumMod val="75000"/>
                </a:schemeClr>
              </a:solidFill>
              <a:latin typeface="Myriad Pro Black Cond" panose="020B0806030403020204" pitchFamily="34" charset="0"/>
            </a:endParaRPr>
          </a:p>
        </p:txBody>
      </p:sp>
      <p:sp>
        <p:nvSpPr>
          <p:cNvPr id="17" name="TextBox 16">
            <a:extLst>
              <a:ext uri="{FF2B5EF4-FFF2-40B4-BE49-F238E27FC236}">
                <a16:creationId xmlns:a16="http://schemas.microsoft.com/office/drawing/2014/main" id="{9013117B-E36A-4022-9C96-6177F4369F35}"/>
              </a:ext>
            </a:extLst>
          </p:cNvPr>
          <p:cNvSpPr txBox="1"/>
          <p:nvPr/>
        </p:nvSpPr>
        <p:spPr>
          <a:xfrm>
            <a:off x="5647097" y="4347223"/>
            <a:ext cx="2821606" cy="584775"/>
          </a:xfrm>
          <a:prstGeom prst="rect">
            <a:avLst/>
          </a:prstGeom>
          <a:noFill/>
        </p:spPr>
        <p:txBody>
          <a:bodyPr wrap="none" rtlCol="0">
            <a:spAutoFit/>
          </a:bodyPr>
          <a:lstStyle/>
          <a:p>
            <a:r>
              <a:rPr lang="en-US" sz="3200" dirty="0">
                <a:solidFill>
                  <a:schemeClr val="tx2">
                    <a:lumMod val="75000"/>
                  </a:schemeClr>
                </a:solidFill>
                <a:latin typeface="Myriad Pro Black Cond" panose="020B0806030403020204" pitchFamily="34" charset="0"/>
                <a:sym typeface="Symbol" panose="05050102010706020507" pitchFamily="18" charset="2"/>
              </a:rPr>
              <a:t></a:t>
            </a:r>
            <a:r>
              <a:rPr lang="en-US" sz="3200" baseline="-25000" dirty="0" err="1">
                <a:solidFill>
                  <a:schemeClr val="tx2">
                    <a:lumMod val="75000"/>
                  </a:schemeClr>
                </a:solidFill>
                <a:latin typeface="Myriad Pro Black Cond" panose="020B0806030403020204" pitchFamily="34" charset="0"/>
                <a:sym typeface="Symbol" panose="05050102010706020507" pitchFamily="18" charset="2"/>
              </a:rPr>
              <a:t>đồng</a:t>
            </a:r>
            <a:r>
              <a:rPr lang="en-US" sz="3200" dirty="0">
                <a:solidFill>
                  <a:schemeClr val="tx2">
                    <a:lumMod val="75000"/>
                  </a:schemeClr>
                </a:solidFill>
                <a:latin typeface="Myriad Pro Black Cond" panose="020B0806030403020204" pitchFamily="34" charset="0"/>
                <a:sym typeface="Symbol" panose="05050102010706020507" pitchFamily="18" charset="2"/>
              </a:rPr>
              <a:t> &lt; </a:t>
            </a:r>
            <a:r>
              <a:rPr lang="en-US" sz="3200" baseline="-25000" dirty="0">
                <a:solidFill>
                  <a:schemeClr val="tx2">
                    <a:lumMod val="75000"/>
                  </a:schemeClr>
                </a:solidFill>
                <a:latin typeface="Myriad Pro Black Cond" panose="020B0806030403020204" pitchFamily="34" charset="0"/>
                <a:sym typeface="Symbol" panose="05050102010706020507" pitchFamily="18" charset="2"/>
              </a:rPr>
              <a:t>constantan</a:t>
            </a:r>
            <a:r>
              <a:rPr lang="en-US" sz="3200" dirty="0">
                <a:solidFill>
                  <a:schemeClr val="tx2">
                    <a:lumMod val="75000"/>
                  </a:schemeClr>
                </a:solidFill>
                <a:latin typeface="Myriad Pro Black Cond" panose="020B0806030403020204" pitchFamily="34" charset="0"/>
                <a:sym typeface="Symbol" panose="05050102010706020507" pitchFamily="18" charset="2"/>
              </a:rPr>
              <a:t> </a:t>
            </a:r>
            <a:endParaRPr lang="en-US" sz="3200" baseline="-25000" dirty="0">
              <a:solidFill>
                <a:schemeClr val="tx2">
                  <a:lumMod val="75000"/>
                </a:schemeClr>
              </a:solidFill>
              <a:latin typeface="Myriad Pro Black Cond" panose="020B0806030403020204" pitchFamily="34" charset="0"/>
            </a:endParaRPr>
          </a:p>
        </p:txBody>
      </p:sp>
      <p:sp>
        <p:nvSpPr>
          <p:cNvPr id="18" name="TextBox 17">
            <a:extLst>
              <a:ext uri="{FF2B5EF4-FFF2-40B4-BE49-F238E27FC236}">
                <a16:creationId xmlns:a16="http://schemas.microsoft.com/office/drawing/2014/main" id="{F918F161-E402-4B57-8984-026B0A91FA45}"/>
              </a:ext>
            </a:extLst>
          </p:cNvPr>
          <p:cNvSpPr txBox="1"/>
          <p:nvPr/>
        </p:nvSpPr>
        <p:spPr>
          <a:xfrm>
            <a:off x="5647097" y="5132053"/>
            <a:ext cx="2370008" cy="584775"/>
          </a:xfrm>
          <a:prstGeom prst="rect">
            <a:avLst/>
          </a:prstGeom>
          <a:noFill/>
        </p:spPr>
        <p:txBody>
          <a:bodyPr wrap="none" rtlCol="0">
            <a:spAutoFit/>
          </a:bodyPr>
          <a:lstStyle/>
          <a:p>
            <a:r>
              <a:rPr lang="en-US" sz="3200" dirty="0">
                <a:solidFill>
                  <a:schemeClr val="tx2">
                    <a:lumMod val="75000"/>
                  </a:schemeClr>
                </a:solidFill>
                <a:latin typeface="Myriad Pro Black Cond" panose="020B0806030403020204" pitchFamily="34" charset="0"/>
                <a:sym typeface="Symbol" panose="05050102010706020507" pitchFamily="18" charset="2"/>
              </a:rPr>
              <a:t></a:t>
            </a:r>
            <a:r>
              <a:rPr lang="en-US" sz="3200" baseline="-25000" dirty="0" err="1">
                <a:solidFill>
                  <a:schemeClr val="tx2">
                    <a:lumMod val="75000"/>
                  </a:schemeClr>
                </a:solidFill>
                <a:latin typeface="Myriad Pro Black Cond" panose="020B0806030403020204" pitchFamily="34" charset="0"/>
                <a:sym typeface="Symbol" panose="05050102010706020507" pitchFamily="18" charset="2"/>
              </a:rPr>
              <a:t>đồng</a:t>
            </a:r>
            <a:r>
              <a:rPr lang="en-US" sz="3200" dirty="0">
                <a:solidFill>
                  <a:schemeClr val="tx2">
                    <a:lumMod val="75000"/>
                  </a:schemeClr>
                </a:solidFill>
                <a:latin typeface="Myriad Pro Black Cond" panose="020B0806030403020204" pitchFamily="34" charset="0"/>
                <a:sym typeface="Symbol" panose="05050102010706020507" pitchFamily="18" charset="2"/>
              </a:rPr>
              <a:t> &lt; </a:t>
            </a:r>
            <a:r>
              <a:rPr lang="en-US" sz="3200" baseline="-25000" dirty="0" err="1">
                <a:solidFill>
                  <a:schemeClr val="tx2">
                    <a:lumMod val="75000"/>
                  </a:schemeClr>
                </a:solidFill>
                <a:latin typeface="Myriad Pro Black Cond" panose="020B0806030403020204" pitchFamily="34" charset="0"/>
                <a:sym typeface="Symbol" panose="05050102010706020507" pitchFamily="18" charset="2"/>
              </a:rPr>
              <a:t>nikêlin</a:t>
            </a:r>
            <a:r>
              <a:rPr lang="en-US" sz="3200" baseline="-25000" dirty="0">
                <a:solidFill>
                  <a:schemeClr val="tx2">
                    <a:lumMod val="75000"/>
                  </a:schemeClr>
                </a:solidFill>
                <a:latin typeface="Myriad Pro Black Cond" panose="020B0806030403020204" pitchFamily="34" charset="0"/>
                <a:sym typeface="Symbol" panose="05050102010706020507" pitchFamily="18" charset="2"/>
              </a:rPr>
              <a:t> </a:t>
            </a:r>
            <a:endParaRPr lang="en-US" sz="3200" baseline="-25000" dirty="0">
              <a:solidFill>
                <a:schemeClr val="tx2">
                  <a:lumMod val="75000"/>
                </a:schemeClr>
              </a:solidFill>
              <a:latin typeface="Myriad Pro Black Cond" panose="020B0806030403020204" pitchFamily="34" charset="0"/>
            </a:endParaRPr>
          </a:p>
        </p:txBody>
      </p:sp>
      <p:sp>
        <p:nvSpPr>
          <p:cNvPr id="19" name="Arrow: Right 18">
            <a:extLst>
              <a:ext uri="{FF2B5EF4-FFF2-40B4-BE49-F238E27FC236}">
                <a16:creationId xmlns:a16="http://schemas.microsoft.com/office/drawing/2014/main" id="{A41B1A46-F6F2-4FEC-862D-34D5967DE35B}"/>
              </a:ext>
            </a:extLst>
          </p:cNvPr>
          <p:cNvSpPr/>
          <p:nvPr/>
        </p:nvSpPr>
        <p:spPr>
          <a:xfrm>
            <a:off x="4709057" y="4842864"/>
            <a:ext cx="800984" cy="52322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1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89F8-57EC-4EC4-A232-6B64F2261088}"/>
              </a:ext>
            </a:extLst>
          </p:cNvPr>
          <p:cNvSpPr>
            <a:spLocks noGrp="1"/>
          </p:cNvSpPr>
          <p:nvPr>
            <p:ph type="title"/>
          </p:nvPr>
        </p:nvSpPr>
        <p:spPr/>
        <p:txBody>
          <a:bodyPr/>
          <a:lstStyle/>
          <a:p>
            <a:endParaRPr lang="en-US"/>
          </a:p>
        </p:txBody>
      </p:sp>
      <p:sp>
        <p:nvSpPr>
          <p:cNvPr id="4" name="Freeform: Shape 3">
            <a:extLst>
              <a:ext uri="{FF2B5EF4-FFF2-40B4-BE49-F238E27FC236}">
                <a16:creationId xmlns:a16="http://schemas.microsoft.com/office/drawing/2014/main" id="{960BC7B9-80B0-4044-BE4B-23703B017220}"/>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10" descr="Free Icon | Physics">
            <a:extLst>
              <a:ext uri="{FF2B5EF4-FFF2-40B4-BE49-F238E27FC236}">
                <a16:creationId xmlns:a16="http://schemas.microsoft.com/office/drawing/2014/main" id="{717B72FC-3EB3-45DE-A82B-43EE6185E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934056" y="-87629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Physics Vector SVG Icon (30) - PNG Repo Free PNG Icons">
            <a:extLst>
              <a:ext uri="{FF2B5EF4-FFF2-40B4-BE49-F238E27FC236}">
                <a16:creationId xmlns:a16="http://schemas.microsoft.com/office/drawing/2014/main" id="{20471DA3-293B-4013-8882-C64B284FF6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946"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einrich Lenz – Wikipedia">
            <a:extLst>
              <a:ext uri="{FF2B5EF4-FFF2-40B4-BE49-F238E27FC236}">
                <a16:creationId xmlns:a16="http://schemas.microsoft.com/office/drawing/2014/main" id="{B1FF5F80-17EA-4C73-8304-CCF90F6AB0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086" y="2023715"/>
            <a:ext cx="2191657" cy="2810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4" descr="James Prescott Joule (1818-89) (b/w phot - English Photographer en  reproduction imprimée ou copie peinte à l&amp;#39;huile sur toile">
            <a:extLst>
              <a:ext uri="{FF2B5EF4-FFF2-40B4-BE49-F238E27FC236}">
                <a16:creationId xmlns:a16="http://schemas.microsoft.com/office/drawing/2014/main" id="{9AB88B66-FFF5-4A89-B7B4-F64D8F025B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258" y="2023715"/>
            <a:ext cx="2191657" cy="2810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7F10DF49-6F50-44E6-9140-EB0FBE1516FB}"/>
              </a:ext>
            </a:extLst>
          </p:cNvPr>
          <p:cNvSpPr/>
          <p:nvPr/>
        </p:nvSpPr>
        <p:spPr>
          <a:xfrm>
            <a:off x="115207" y="2489549"/>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Phần</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2.</a:t>
            </a:r>
          </a:p>
          <a:p>
            <a:pPr algn="ct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Định</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luật</a:t>
            </a:r>
            <a:endPar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a:p>
            <a:pPr algn="ct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Jun-</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Lenxơ</a:t>
            </a:r>
            <a:endPar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nvGrpSpPr>
          <p:cNvPr id="9" name="Google Shape;1519;p51">
            <a:extLst>
              <a:ext uri="{FF2B5EF4-FFF2-40B4-BE49-F238E27FC236}">
                <a16:creationId xmlns:a16="http://schemas.microsoft.com/office/drawing/2014/main" id="{C8FDD61C-6EB8-433B-A3BD-5D7773E8D620}"/>
              </a:ext>
            </a:extLst>
          </p:cNvPr>
          <p:cNvGrpSpPr/>
          <p:nvPr/>
        </p:nvGrpSpPr>
        <p:grpSpPr>
          <a:xfrm>
            <a:off x="8130140" y="5911933"/>
            <a:ext cx="1815562" cy="1722119"/>
            <a:chOff x="733788" y="3316095"/>
            <a:chExt cx="1301128" cy="1234162"/>
          </a:xfrm>
        </p:grpSpPr>
        <p:sp>
          <p:nvSpPr>
            <p:cNvPr id="11" name="Google Shape;1520;p51">
              <a:extLst>
                <a:ext uri="{FF2B5EF4-FFF2-40B4-BE49-F238E27FC236}">
                  <a16:creationId xmlns:a16="http://schemas.microsoft.com/office/drawing/2014/main" id="{67701CEC-6275-4C8F-B61C-1C9D102C193D}"/>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 name="Google Shape;1521;p51">
              <a:extLst>
                <a:ext uri="{FF2B5EF4-FFF2-40B4-BE49-F238E27FC236}">
                  <a16:creationId xmlns:a16="http://schemas.microsoft.com/office/drawing/2014/main" id="{E507DAC3-797B-4CD7-B221-D439D3FB97E5}"/>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 name="Google Shape;1522;p51">
              <a:extLst>
                <a:ext uri="{FF2B5EF4-FFF2-40B4-BE49-F238E27FC236}">
                  <a16:creationId xmlns:a16="http://schemas.microsoft.com/office/drawing/2014/main" id="{A3A18437-B6EC-405D-8556-9F6792C31B4F}"/>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523;p51">
              <a:extLst>
                <a:ext uri="{FF2B5EF4-FFF2-40B4-BE49-F238E27FC236}">
                  <a16:creationId xmlns:a16="http://schemas.microsoft.com/office/drawing/2014/main" id="{17F88972-2BFF-46E3-8EBA-1B7D6B6BDE08}"/>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524;p51">
              <a:extLst>
                <a:ext uri="{FF2B5EF4-FFF2-40B4-BE49-F238E27FC236}">
                  <a16:creationId xmlns:a16="http://schemas.microsoft.com/office/drawing/2014/main" id="{F82EBDFD-92BE-4D68-8CC1-BE87D419CF4F}"/>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525;p51">
              <a:extLst>
                <a:ext uri="{FF2B5EF4-FFF2-40B4-BE49-F238E27FC236}">
                  <a16:creationId xmlns:a16="http://schemas.microsoft.com/office/drawing/2014/main" id="{39EAE457-6428-4CFA-A2E6-1C7ABF1D679D}"/>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526;p51">
              <a:extLst>
                <a:ext uri="{FF2B5EF4-FFF2-40B4-BE49-F238E27FC236}">
                  <a16:creationId xmlns:a16="http://schemas.microsoft.com/office/drawing/2014/main" id="{A22CD99D-58BD-4C37-B3A6-32B8B275FF25}"/>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527;p51">
              <a:extLst>
                <a:ext uri="{FF2B5EF4-FFF2-40B4-BE49-F238E27FC236}">
                  <a16:creationId xmlns:a16="http://schemas.microsoft.com/office/drawing/2014/main" id="{6B4F3C75-F77F-4E9A-9528-F9D9E5E9C58E}"/>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528;p51">
              <a:extLst>
                <a:ext uri="{FF2B5EF4-FFF2-40B4-BE49-F238E27FC236}">
                  <a16:creationId xmlns:a16="http://schemas.microsoft.com/office/drawing/2014/main" id="{B555C390-F796-41FE-9D64-18C981F4F3A2}"/>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529;p51">
              <a:extLst>
                <a:ext uri="{FF2B5EF4-FFF2-40B4-BE49-F238E27FC236}">
                  <a16:creationId xmlns:a16="http://schemas.microsoft.com/office/drawing/2014/main" id="{BF0B804F-96D9-463F-B941-35837D9EC847}"/>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530;p51">
              <a:extLst>
                <a:ext uri="{FF2B5EF4-FFF2-40B4-BE49-F238E27FC236}">
                  <a16:creationId xmlns:a16="http://schemas.microsoft.com/office/drawing/2014/main" id="{35525426-F8A3-4576-B80E-062B83A3261B}"/>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531;p51">
              <a:extLst>
                <a:ext uri="{FF2B5EF4-FFF2-40B4-BE49-F238E27FC236}">
                  <a16:creationId xmlns:a16="http://schemas.microsoft.com/office/drawing/2014/main" id="{152F8C4A-2A8B-455A-881D-A82662F7BEA0}"/>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532;p51">
              <a:extLst>
                <a:ext uri="{FF2B5EF4-FFF2-40B4-BE49-F238E27FC236}">
                  <a16:creationId xmlns:a16="http://schemas.microsoft.com/office/drawing/2014/main" id="{384B88AE-2125-444E-9988-4310BA5211BD}"/>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533;p51">
              <a:extLst>
                <a:ext uri="{FF2B5EF4-FFF2-40B4-BE49-F238E27FC236}">
                  <a16:creationId xmlns:a16="http://schemas.microsoft.com/office/drawing/2014/main" id="{780BD909-1868-4FD0-81D3-C2B664E9C083}"/>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 name="Google Shape;1534;p51">
              <a:extLst>
                <a:ext uri="{FF2B5EF4-FFF2-40B4-BE49-F238E27FC236}">
                  <a16:creationId xmlns:a16="http://schemas.microsoft.com/office/drawing/2014/main" id="{8C499495-D255-4837-ABA0-C997510F498D}"/>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535;p51">
              <a:extLst>
                <a:ext uri="{FF2B5EF4-FFF2-40B4-BE49-F238E27FC236}">
                  <a16:creationId xmlns:a16="http://schemas.microsoft.com/office/drawing/2014/main" id="{0F1FBDFA-CE41-42D3-A156-AF14DF1132B0}"/>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36;p51">
              <a:extLst>
                <a:ext uri="{FF2B5EF4-FFF2-40B4-BE49-F238E27FC236}">
                  <a16:creationId xmlns:a16="http://schemas.microsoft.com/office/drawing/2014/main" id="{201EBA5B-6B22-4162-BF3B-1B86BA5E40BE}"/>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37;p51">
              <a:extLst>
                <a:ext uri="{FF2B5EF4-FFF2-40B4-BE49-F238E27FC236}">
                  <a16:creationId xmlns:a16="http://schemas.microsoft.com/office/drawing/2014/main" id="{4B5EDBEA-7823-4978-87FC-7CA4DE518B36}"/>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38;p51">
              <a:extLst>
                <a:ext uri="{FF2B5EF4-FFF2-40B4-BE49-F238E27FC236}">
                  <a16:creationId xmlns:a16="http://schemas.microsoft.com/office/drawing/2014/main" id="{197DB84F-E858-4D84-83F2-5E238BC5EE6A}"/>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39;p51">
              <a:extLst>
                <a:ext uri="{FF2B5EF4-FFF2-40B4-BE49-F238E27FC236}">
                  <a16:creationId xmlns:a16="http://schemas.microsoft.com/office/drawing/2014/main" id="{A3E9F244-D8D1-440E-846D-1D4924E852B4}"/>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40;p51">
              <a:extLst>
                <a:ext uri="{FF2B5EF4-FFF2-40B4-BE49-F238E27FC236}">
                  <a16:creationId xmlns:a16="http://schemas.microsoft.com/office/drawing/2014/main" id="{A1912B00-196A-42D4-842A-96D655D95FC6}"/>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41;p51">
              <a:extLst>
                <a:ext uri="{FF2B5EF4-FFF2-40B4-BE49-F238E27FC236}">
                  <a16:creationId xmlns:a16="http://schemas.microsoft.com/office/drawing/2014/main" id="{7C10DAFA-EECD-49B9-B08C-BDBFEE51AA1E}"/>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42;p51">
              <a:extLst>
                <a:ext uri="{FF2B5EF4-FFF2-40B4-BE49-F238E27FC236}">
                  <a16:creationId xmlns:a16="http://schemas.microsoft.com/office/drawing/2014/main" id="{315B8D4C-974F-4EB6-BC64-172B9D236FBC}"/>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43;p51">
              <a:extLst>
                <a:ext uri="{FF2B5EF4-FFF2-40B4-BE49-F238E27FC236}">
                  <a16:creationId xmlns:a16="http://schemas.microsoft.com/office/drawing/2014/main" id="{7E134368-73A2-4F5D-80B6-E0C0D94C3A6B}"/>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44;p51">
              <a:extLst>
                <a:ext uri="{FF2B5EF4-FFF2-40B4-BE49-F238E27FC236}">
                  <a16:creationId xmlns:a16="http://schemas.microsoft.com/office/drawing/2014/main" id="{1FE6739B-EBBB-4E00-8458-F8A24DFE2C2E}"/>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45;p51">
              <a:extLst>
                <a:ext uri="{FF2B5EF4-FFF2-40B4-BE49-F238E27FC236}">
                  <a16:creationId xmlns:a16="http://schemas.microsoft.com/office/drawing/2014/main" id="{A48BC9A9-7A0E-4B42-A2A3-C8536E82FECD}"/>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46;p51">
              <a:extLst>
                <a:ext uri="{FF2B5EF4-FFF2-40B4-BE49-F238E27FC236}">
                  <a16:creationId xmlns:a16="http://schemas.microsoft.com/office/drawing/2014/main" id="{C276B267-7626-412A-A2CE-2F18F72CD093}"/>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47;p51">
              <a:extLst>
                <a:ext uri="{FF2B5EF4-FFF2-40B4-BE49-F238E27FC236}">
                  <a16:creationId xmlns:a16="http://schemas.microsoft.com/office/drawing/2014/main" id="{162B94FF-9F8D-4FEF-8E4A-E0D76B0B3D53}"/>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48;p51">
              <a:extLst>
                <a:ext uri="{FF2B5EF4-FFF2-40B4-BE49-F238E27FC236}">
                  <a16:creationId xmlns:a16="http://schemas.microsoft.com/office/drawing/2014/main" id="{F0A6A252-67D5-445E-8D3A-8462917D3E79}"/>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49;p51">
              <a:extLst>
                <a:ext uri="{FF2B5EF4-FFF2-40B4-BE49-F238E27FC236}">
                  <a16:creationId xmlns:a16="http://schemas.microsoft.com/office/drawing/2014/main" id="{F66F7FB4-A62C-4C7A-848B-C36A812E4D72}"/>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50;p51">
              <a:extLst>
                <a:ext uri="{FF2B5EF4-FFF2-40B4-BE49-F238E27FC236}">
                  <a16:creationId xmlns:a16="http://schemas.microsoft.com/office/drawing/2014/main" id="{FBE3288E-1255-43E2-AC31-523E5EDA6AE4}"/>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51;p51">
              <a:extLst>
                <a:ext uri="{FF2B5EF4-FFF2-40B4-BE49-F238E27FC236}">
                  <a16:creationId xmlns:a16="http://schemas.microsoft.com/office/drawing/2014/main" id="{C9562FFE-653D-44A8-A406-8EEE557047A4}"/>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52;p51">
              <a:extLst>
                <a:ext uri="{FF2B5EF4-FFF2-40B4-BE49-F238E27FC236}">
                  <a16:creationId xmlns:a16="http://schemas.microsoft.com/office/drawing/2014/main" id="{83F196AB-77F7-4587-8A8D-A78913D47EB0}"/>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53;p51">
              <a:extLst>
                <a:ext uri="{FF2B5EF4-FFF2-40B4-BE49-F238E27FC236}">
                  <a16:creationId xmlns:a16="http://schemas.microsoft.com/office/drawing/2014/main" id="{77C7788A-834B-44E1-B445-86E5421A8D18}"/>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5" name="Google Shape;1554;p51">
              <a:extLst>
                <a:ext uri="{FF2B5EF4-FFF2-40B4-BE49-F238E27FC236}">
                  <a16:creationId xmlns:a16="http://schemas.microsoft.com/office/drawing/2014/main" id="{7E3EFB90-EFF7-460F-AA3E-0B07FE69E755}"/>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6" name="Google Shape;1555;p51">
              <a:extLst>
                <a:ext uri="{FF2B5EF4-FFF2-40B4-BE49-F238E27FC236}">
                  <a16:creationId xmlns:a16="http://schemas.microsoft.com/office/drawing/2014/main" id="{EF5ED9FA-4097-4442-964B-37516CE924D3}"/>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7" name="Google Shape;1556;p51">
              <a:extLst>
                <a:ext uri="{FF2B5EF4-FFF2-40B4-BE49-F238E27FC236}">
                  <a16:creationId xmlns:a16="http://schemas.microsoft.com/office/drawing/2014/main" id="{19E9ECDA-6C5D-4AE7-8673-DB3B6FC2087A}"/>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8" name="Google Shape;1557;p51">
              <a:extLst>
                <a:ext uri="{FF2B5EF4-FFF2-40B4-BE49-F238E27FC236}">
                  <a16:creationId xmlns:a16="http://schemas.microsoft.com/office/drawing/2014/main" id="{7E09F36D-AEA2-4172-8269-AF824894DA10}"/>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9" name="Google Shape;1558;p51">
              <a:extLst>
                <a:ext uri="{FF2B5EF4-FFF2-40B4-BE49-F238E27FC236}">
                  <a16:creationId xmlns:a16="http://schemas.microsoft.com/office/drawing/2014/main" id="{E4E373C5-C655-42A0-B104-759370979CCC}"/>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0" name="Google Shape;1559;p51">
              <a:extLst>
                <a:ext uri="{FF2B5EF4-FFF2-40B4-BE49-F238E27FC236}">
                  <a16:creationId xmlns:a16="http://schemas.microsoft.com/office/drawing/2014/main" id="{BDD8FFD0-BEA1-4BCE-99B1-790A28197E70}"/>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51" name="Google Shape;1473;p51">
            <a:extLst>
              <a:ext uri="{FF2B5EF4-FFF2-40B4-BE49-F238E27FC236}">
                <a16:creationId xmlns:a16="http://schemas.microsoft.com/office/drawing/2014/main" id="{50741CE7-E623-46E5-BC59-5378F97A103E}"/>
              </a:ext>
            </a:extLst>
          </p:cNvPr>
          <p:cNvGrpSpPr/>
          <p:nvPr/>
        </p:nvGrpSpPr>
        <p:grpSpPr>
          <a:xfrm>
            <a:off x="1352407" y="5553055"/>
            <a:ext cx="1258026" cy="2157016"/>
            <a:chOff x="4855942" y="3358530"/>
            <a:chExt cx="721205" cy="1236580"/>
          </a:xfrm>
        </p:grpSpPr>
        <p:sp>
          <p:nvSpPr>
            <p:cNvPr id="52" name="Google Shape;1474;p51">
              <a:extLst>
                <a:ext uri="{FF2B5EF4-FFF2-40B4-BE49-F238E27FC236}">
                  <a16:creationId xmlns:a16="http://schemas.microsoft.com/office/drawing/2014/main" id="{282118D3-15EE-4BFC-AF0B-87E4D8F4E9A0}"/>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3" name="Google Shape;1475;p51">
              <a:extLst>
                <a:ext uri="{FF2B5EF4-FFF2-40B4-BE49-F238E27FC236}">
                  <a16:creationId xmlns:a16="http://schemas.microsoft.com/office/drawing/2014/main" id="{7751AB11-6469-4594-9F59-FB6FF5E2E7C3}"/>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4" name="Google Shape;1476;p51">
              <a:extLst>
                <a:ext uri="{FF2B5EF4-FFF2-40B4-BE49-F238E27FC236}">
                  <a16:creationId xmlns:a16="http://schemas.microsoft.com/office/drawing/2014/main" id="{6A6AE760-3412-4496-B876-2EC059B354D4}"/>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5" name="Google Shape;1477;p51">
              <a:extLst>
                <a:ext uri="{FF2B5EF4-FFF2-40B4-BE49-F238E27FC236}">
                  <a16:creationId xmlns:a16="http://schemas.microsoft.com/office/drawing/2014/main" id="{331DB60A-52C6-420E-AB5D-3511A0CBC94D}"/>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6" name="Google Shape;1478;p51">
              <a:extLst>
                <a:ext uri="{FF2B5EF4-FFF2-40B4-BE49-F238E27FC236}">
                  <a16:creationId xmlns:a16="http://schemas.microsoft.com/office/drawing/2014/main" id="{840909D6-CF87-40F4-8568-63FC84A17BAD}"/>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 name="Google Shape;1479;p51">
              <a:extLst>
                <a:ext uri="{FF2B5EF4-FFF2-40B4-BE49-F238E27FC236}">
                  <a16:creationId xmlns:a16="http://schemas.microsoft.com/office/drawing/2014/main" id="{0994CC53-6F89-4A66-A7DA-ABE1D69372E5}"/>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 name="Google Shape;1480;p51">
              <a:extLst>
                <a:ext uri="{FF2B5EF4-FFF2-40B4-BE49-F238E27FC236}">
                  <a16:creationId xmlns:a16="http://schemas.microsoft.com/office/drawing/2014/main" id="{F3512F34-0C0E-4C48-8F14-754AEBF4CF56}"/>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59" name="Google Shape;1481;p51">
              <a:extLst>
                <a:ext uri="{FF2B5EF4-FFF2-40B4-BE49-F238E27FC236}">
                  <a16:creationId xmlns:a16="http://schemas.microsoft.com/office/drawing/2014/main" id="{D63DDF4C-2AD3-4184-937C-4EA2EFEFE5D9}"/>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1482;p51">
              <a:extLst>
                <a:ext uri="{FF2B5EF4-FFF2-40B4-BE49-F238E27FC236}">
                  <a16:creationId xmlns:a16="http://schemas.microsoft.com/office/drawing/2014/main" id="{5BFED35A-2B79-4A65-972E-11C4F4799AE9}"/>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1483;p51">
              <a:extLst>
                <a:ext uri="{FF2B5EF4-FFF2-40B4-BE49-F238E27FC236}">
                  <a16:creationId xmlns:a16="http://schemas.microsoft.com/office/drawing/2014/main" id="{56382690-DA92-4060-AC20-0758F4EFEB32}"/>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1484;p51">
              <a:extLst>
                <a:ext uri="{FF2B5EF4-FFF2-40B4-BE49-F238E27FC236}">
                  <a16:creationId xmlns:a16="http://schemas.microsoft.com/office/drawing/2014/main" id="{B622BC76-1040-4D64-BDE0-F380599F65DD}"/>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1485;p51">
              <a:extLst>
                <a:ext uri="{FF2B5EF4-FFF2-40B4-BE49-F238E27FC236}">
                  <a16:creationId xmlns:a16="http://schemas.microsoft.com/office/drawing/2014/main" id="{5FC68144-6E25-496B-875F-CC11AD9C499E}"/>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1486;p51">
              <a:extLst>
                <a:ext uri="{FF2B5EF4-FFF2-40B4-BE49-F238E27FC236}">
                  <a16:creationId xmlns:a16="http://schemas.microsoft.com/office/drawing/2014/main" id="{4B3066A4-7A39-4F8A-9E68-9F241FD679BB}"/>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1487;p51">
              <a:extLst>
                <a:ext uri="{FF2B5EF4-FFF2-40B4-BE49-F238E27FC236}">
                  <a16:creationId xmlns:a16="http://schemas.microsoft.com/office/drawing/2014/main" id="{919B1A35-CF0D-461F-B28B-17306E46D642}"/>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1488;p51">
              <a:extLst>
                <a:ext uri="{FF2B5EF4-FFF2-40B4-BE49-F238E27FC236}">
                  <a16:creationId xmlns:a16="http://schemas.microsoft.com/office/drawing/2014/main" id="{A49422AB-A17D-4ECF-8CDD-CC780E52A8C4}"/>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1489;p51">
              <a:extLst>
                <a:ext uri="{FF2B5EF4-FFF2-40B4-BE49-F238E27FC236}">
                  <a16:creationId xmlns:a16="http://schemas.microsoft.com/office/drawing/2014/main" id="{13492B8D-3F37-4E4F-8223-7797C477955B}"/>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1490;p51">
              <a:extLst>
                <a:ext uri="{FF2B5EF4-FFF2-40B4-BE49-F238E27FC236}">
                  <a16:creationId xmlns:a16="http://schemas.microsoft.com/office/drawing/2014/main" id="{128F1161-BD54-499C-BFF2-245A8594F102}"/>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9" name="Google Shape;1618;p51">
            <a:extLst>
              <a:ext uri="{FF2B5EF4-FFF2-40B4-BE49-F238E27FC236}">
                <a16:creationId xmlns:a16="http://schemas.microsoft.com/office/drawing/2014/main" id="{1A35D459-C1CC-43E1-B430-F8B3C2A0512D}"/>
              </a:ext>
            </a:extLst>
          </p:cNvPr>
          <p:cNvGrpSpPr/>
          <p:nvPr/>
        </p:nvGrpSpPr>
        <p:grpSpPr>
          <a:xfrm>
            <a:off x="3525077" y="5354492"/>
            <a:ext cx="1487897" cy="2406317"/>
            <a:chOff x="7773460" y="636100"/>
            <a:chExt cx="842573" cy="1362660"/>
          </a:xfrm>
        </p:grpSpPr>
        <p:sp>
          <p:nvSpPr>
            <p:cNvPr id="70" name="Google Shape;1619;p51">
              <a:extLst>
                <a:ext uri="{FF2B5EF4-FFF2-40B4-BE49-F238E27FC236}">
                  <a16:creationId xmlns:a16="http://schemas.microsoft.com/office/drawing/2014/main" id="{DBE5E2B9-D0DB-4973-9157-326B9A0123F3}"/>
                </a:ext>
              </a:extLst>
            </p:cNvPr>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1" name="Google Shape;1620;p51">
              <a:extLst>
                <a:ext uri="{FF2B5EF4-FFF2-40B4-BE49-F238E27FC236}">
                  <a16:creationId xmlns:a16="http://schemas.microsoft.com/office/drawing/2014/main" id="{46225B2B-6C8F-4B28-ABD6-560BF740C56F}"/>
                </a:ext>
              </a:extLst>
            </p:cNvPr>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2" name="Google Shape;1621;p51">
              <a:extLst>
                <a:ext uri="{FF2B5EF4-FFF2-40B4-BE49-F238E27FC236}">
                  <a16:creationId xmlns:a16="http://schemas.microsoft.com/office/drawing/2014/main" id="{D62DC4F1-1E28-4DBA-85F1-1EEF89B0FE66}"/>
                </a:ext>
              </a:extLst>
            </p:cNvPr>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3" name="Google Shape;1622;p51">
              <a:extLst>
                <a:ext uri="{FF2B5EF4-FFF2-40B4-BE49-F238E27FC236}">
                  <a16:creationId xmlns:a16="http://schemas.microsoft.com/office/drawing/2014/main" id="{9F19AD32-113C-4BBD-BB71-13F46047FF73}"/>
                </a:ext>
              </a:extLst>
            </p:cNvPr>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4" name="Google Shape;1623;p51">
              <a:extLst>
                <a:ext uri="{FF2B5EF4-FFF2-40B4-BE49-F238E27FC236}">
                  <a16:creationId xmlns:a16="http://schemas.microsoft.com/office/drawing/2014/main" id="{E4D19BA7-5459-45F1-82DD-CCBB0114143B}"/>
                </a:ext>
              </a:extLst>
            </p:cNvPr>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5" name="Google Shape;1624;p51">
              <a:extLst>
                <a:ext uri="{FF2B5EF4-FFF2-40B4-BE49-F238E27FC236}">
                  <a16:creationId xmlns:a16="http://schemas.microsoft.com/office/drawing/2014/main" id="{20BA6B51-434F-45A8-B83A-2C27C0DD6840}"/>
                </a:ext>
              </a:extLst>
            </p:cNvPr>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6" name="Google Shape;1625;p51">
              <a:extLst>
                <a:ext uri="{FF2B5EF4-FFF2-40B4-BE49-F238E27FC236}">
                  <a16:creationId xmlns:a16="http://schemas.microsoft.com/office/drawing/2014/main" id="{16064B07-CABE-4192-8BF0-89033DE64D15}"/>
                </a:ext>
              </a:extLst>
            </p:cNvPr>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7" name="Google Shape;1626;p51">
              <a:extLst>
                <a:ext uri="{FF2B5EF4-FFF2-40B4-BE49-F238E27FC236}">
                  <a16:creationId xmlns:a16="http://schemas.microsoft.com/office/drawing/2014/main" id="{0463A83C-4CD0-4BA2-9820-3D99CABC76A3}"/>
                </a:ext>
              </a:extLst>
            </p:cNvPr>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8" name="Google Shape;1627;p51">
              <a:extLst>
                <a:ext uri="{FF2B5EF4-FFF2-40B4-BE49-F238E27FC236}">
                  <a16:creationId xmlns:a16="http://schemas.microsoft.com/office/drawing/2014/main" id="{8865116A-BAC4-42B2-AA00-7B8E0E61EF6A}"/>
                </a:ext>
              </a:extLst>
            </p:cNvPr>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9" name="Google Shape;1628;p51">
              <a:extLst>
                <a:ext uri="{FF2B5EF4-FFF2-40B4-BE49-F238E27FC236}">
                  <a16:creationId xmlns:a16="http://schemas.microsoft.com/office/drawing/2014/main" id="{8E2423AE-AC77-4346-A8FF-4C4C8833EA1A}"/>
                </a:ext>
              </a:extLst>
            </p:cNvPr>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0" name="Google Shape;1629;p51">
              <a:extLst>
                <a:ext uri="{FF2B5EF4-FFF2-40B4-BE49-F238E27FC236}">
                  <a16:creationId xmlns:a16="http://schemas.microsoft.com/office/drawing/2014/main" id="{1CEE8350-1106-42B8-8609-C82927AD709F}"/>
                </a:ext>
              </a:extLst>
            </p:cNvPr>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1" name="Google Shape;1630;p51">
              <a:extLst>
                <a:ext uri="{FF2B5EF4-FFF2-40B4-BE49-F238E27FC236}">
                  <a16:creationId xmlns:a16="http://schemas.microsoft.com/office/drawing/2014/main" id="{4EA56435-2B01-4D2F-AC0F-60EA499D5C26}"/>
                </a:ext>
              </a:extLst>
            </p:cNvPr>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2" name="Google Shape;1631;p51">
              <a:extLst>
                <a:ext uri="{FF2B5EF4-FFF2-40B4-BE49-F238E27FC236}">
                  <a16:creationId xmlns:a16="http://schemas.microsoft.com/office/drawing/2014/main" id="{E73F8192-C5A3-4483-AAEA-9221A2E5C634}"/>
                </a:ext>
              </a:extLst>
            </p:cNvPr>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3" name="Google Shape;1632;p51">
              <a:extLst>
                <a:ext uri="{FF2B5EF4-FFF2-40B4-BE49-F238E27FC236}">
                  <a16:creationId xmlns:a16="http://schemas.microsoft.com/office/drawing/2014/main" id="{EEC4F8DA-40BA-4615-8B62-0BB7A5131388}"/>
                </a:ext>
              </a:extLst>
            </p:cNvPr>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4" name="Google Shape;1633;p51">
              <a:extLst>
                <a:ext uri="{FF2B5EF4-FFF2-40B4-BE49-F238E27FC236}">
                  <a16:creationId xmlns:a16="http://schemas.microsoft.com/office/drawing/2014/main" id="{48AF6996-08C3-410A-9300-432AD357A447}"/>
                </a:ext>
              </a:extLst>
            </p:cNvPr>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5" name="Google Shape;1634;p51">
              <a:extLst>
                <a:ext uri="{FF2B5EF4-FFF2-40B4-BE49-F238E27FC236}">
                  <a16:creationId xmlns:a16="http://schemas.microsoft.com/office/drawing/2014/main" id="{C4276564-4CCC-4C41-BC33-389281AD79B3}"/>
                </a:ext>
              </a:extLst>
            </p:cNvPr>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6" name="Google Shape;1635;p51">
              <a:extLst>
                <a:ext uri="{FF2B5EF4-FFF2-40B4-BE49-F238E27FC236}">
                  <a16:creationId xmlns:a16="http://schemas.microsoft.com/office/drawing/2014/main" id="{B92C2DCB-1B67-428F-8743-0496B8244F92}"/>
                </a:ext>
              </a:extLst>
            </p:cNvPr>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7" name="Google Shape;1636;p51">
              <a:extLst>
                <a:ext uri="{FF2B5EF4-FFF2-40B4-BE49-F238E27FC236}">
                  <a16:creationId xmlns:a16="http://schemas.microsoft.com/office/drawing/2014/main" id="{CC32C774-DDA6-44B6-94A1-91654D616331}"/>
                </a:ext>
              </a:extLst>
            </p:cNvPr>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8" name="Google Shape;1637;p51">
              <a:extLst>
                <a:ext uri="{FF2B5EF4-FFF2-40B4-BE49-F238E27FC236}">
                  <a16:creationId xmlns:a16="http://schemas.microsoft.com/office/drawing/2014/main" id="{BC5C647C-8B00-4CE3-A624-0F365FC321FA}"/>
                </a:ext>
              </a:extLst>
            </p:cNvPr>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9" name="Google Shape;1638;p51">
              <a:extLst>
                <a:ext uri="{FF2B5EF4-FFF2-40B4-BE49-F238E27FC236}">
                  <a16:creationId xmlns:a16="http://schemas.microsoft.com/office/drawing/2014/main" id="{7212EB9F-B836-4693-B877-17E8A699FC03}"/>
                </a:ext>
              </a:extLst>
            </p:cNvPr>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0" name="Google Shape;1639;p51">
              <a:extLst>
                <a:ext uri="{FF2B5EF4-FFF2-40B4-BE49-F238E27FC236}">
                  <a16:creationId xmlns:a16="http://schemas.microsoft.com/office/drawing/2014/main" id="{8FC23EDD-E300-45F7-9BD9-52D57DF7BA3E}"/>
                </a:ext>
              </a:extLst>
            </p:cNvPr>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1" name="Google Shape;1640;p51">
              <a:extLst>
                <a:ext uri="{FF2B5EF4-FFF2-40B4-BE49-F238E27FC236}">
                  <a16:creationId xmlns:a16="http://schemas.microsoft.com/office/drawing/2014/main" id="{643435A9-8BA4-4D2C-AA8E-6A9101421BBA}"/>
                </a:ext>
              </a:extLst>
            </p:cNvPr>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2" name="Google Shape;1641;p51">
              <a:extLst>
                <a:ext uri="{FF2B5EF4-FFF2-40B4-BE49-F238E27FC236}">
                  <a16:creationId xmlns:a16="http://schemas.microsoft.com/office/drawing/2014/main" id="{EE8E4B34-33A3-4662-BB53-C9900B334C76}"/>
                </a:ext>
              </a:extLst>
            </p:cNvPr>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3" name="Google Shape;1642;p51">
              <a:extLst>
                <a:ext uri="{FF2B5EF4-FFF2-40B4-BE49-F238E27FC236}">
                  <a16:creationId xmlns:a16="http://schemas.microsoft.com/office/drawing/2014/main" id="{D1353A34-42D5-47D9-8247-42A8D55B1545}"/>
                </a:ext>
              </a:extLst>
            </p:cNvPr>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4" name="Google Shape;1643;p51">
              <a:extLst>
                <a:ext uri="{FF2B5EF4-FFF2-40B4-BE49-F238E27FC236}">
                  <a16:creationId xmlns:a16="http://schemas.microsoft.com/office/drawing/2014/main" id="{844F0C67-9F72-48EE-81AA-CE25452763A5}"/>
                </a:ext>
              </a:extLst>
            </p:cNvPr>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5" name="Google Shape;1644;p51">
              <a:extLst>
                <a:ext uri="{FF2B5EF4-FFF2-40B4-BE49-F238E27FC236}">
                  <a16:creationId xmlns:a16="http://schemas.microsoft.com/office/drawing/2014/main" id="{7EA1F1D3-E312-4402-8EE9-6763D035D4E7}"/>
                </a:ext>
              </a:extLst>
            </p:cNvPr>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6" name="Google Shape;1645;p51">
              <a:extLst>
                <a:ext uri="{FF2B5EF4-FFF2-40B4-BE49-F238E27FC236}">
                  <a16:creationId xmlns:a16="http://schemas.microsoft.com/office/drawing/2014/main" id="{52BADE70-F1DC-4E07-9262-13FA70FB0AD8}"/>
                </a:ext>
              </a:extLst>
            </p:cNvPr>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97" name="Google Shape;1463;p51">
            <a:extLst>
              <a:ext uri="{FF2B5EF4-FFF2-40B4-BE49-F238E27FC236}">
                <a16:creationId xmlns:a16="http://schemas.microsoft.com/office/drawing/2014/main" id="{C500F736-0D75-4AF7-B87B-C958B6D77E1C}"/>
              </a:ext>
            </a:extLst>
          </p:cNvPr>
          <p:cNvGrpSpPr/>
          <p:nvPr/>
        </p:nvGrpSpPr>
        <p:grpSpPr>
          <a:xfrm>
            <a:off x="5972492" y="5762229"/>
            <a:ext cx="1596980" cy="2174850"/>
            <a:chOff x="4304853" y="3459670"/>
            <a:chExt cx="562051" cy="765430"/>
          </a:xfrm>
        </p:grpSpPr>
        <p:sp>
          <p:nvSpPr>
            <p:cNvPr id="98" name="Google Shape;1464;p51">
              <a:extLst>
                <a:ext uri="{FF2B5EF4-FFF2-40B4-BE49-F238E27FC236}">
                  <a16:creationId xmlns:a16="http://schemas.microsoft.com/office/drawing/2014/main" id="{2626824D-9573-45BB-8215-4D5C18F6ED36}"/>
                </a:ext>
              </a:extLst>
            </p:cNvPr>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9" name="Google Shape;1465;p51">
              <a:extLst>
                <a:ext uri="{FF2B5EF4-FFF2-40B4-BE49-F238E27FC236}">
                  <a16:creationId xmlns:a16="http://schemas.microsoft.com/office/drawing/2014/main" id="{38A230D6-BBA0-449B-9D0D-57DCC60CE4BE}"/>
                </a:ext>
              </a:extLst>
            </p:cNvPr>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0" name="Google Shape;1466;p51">
              <a:extLst>
                <a:ext uri="{FF2B5EF4-FFF2-40B4-BE49-F238E27FC236}">
                  <a16:creationId xmlns:a16="http://schemas.microsoft.com/office/drawing/2014/main" id="{257FF6ED-9C14-4C15-B938-5204C2B8E588}"/>
                </a:ext>
              </a:extLst>
            </p:cNvPr>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1" name="Google Shape;1467;p51">
              <a:extLst>
                <a:ext uri="{FF2B5EF4-FFF2-40B4-BE49-F238E27FC236}">
                  <a16:creationId xmlns:a16="http://schemas.microsoft.com/office/drawing/2014/main" id="{EA1EAE39-340E-4B91-A2B1-BEBD73B9E47D}"/>
                </a:ext>
              </a:extLst>
            </p:cNvPr>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2" name="Google Shape;1468;p51">
              <a:extLst>
                <a:ext uri="{FF2B5EF4-FFF2-40B4-BE49-F238E27FC236}">
                  <a16:creationId xmlns:a16="http://schemas.microsoft.com/office/drawing/2014/main" id="{54E2E58C-1409-4B45-824D-A2C81B1F3638}"/>
                </a:ext>
              </a:extLst>
            </p:cNvPr>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3" name="Google Shape;1469;p51">
              <a:extLst>
                <a:ext uri="{FF2B5EF4-FFF2-40B4-BE49-F238E27FC236}">
                  <a16:creationId xmlns:a16="http://schemas.microsoft.com/office/drawing/2014/main" id="{3D57A124-75F3-4739-99C7-21031AB1AB58}"/>
                </a:ext>
              </a:extLst>
            </p:cNvPr>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4" name="Google Shape;1470;p51">
              <a:extLst>
                <a:ext uri="{FF2B5EF4-FFF2-40B4-BE49-F238E27FC236}">
                  <a16:creationId xmlns:a16="http://schemas.microsoft.com/office/drawing/2014/main" id="{7DC8AA1F-66A5-4A85-9CDD-774D0D6B1C74}"/>
                </a:ext>
              </a:extLst>
            </p:cNvPr>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rgbClr val="F09A9A"/>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105" name="Google Shape;1471;p51">
              <a:extLst>
                <a:ext uri="{FF2B5EF4-FFF2-40B4-BE49-F238E27FC236}">
                  <a16:creationId xmlns:a16="http://schemas.microsoft.com/office/drawing/2014/main" id="{4CEB7B78-FB46-4310-A9D0-2CFE4489728A}"/>
                </a:ext>
              </a:extLst>
            </p:cNvPr>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06" name="Google Shape;1491;p51">
            <a:extLst>
              <a:ext uri="{FF2B5EF4-FFF2-40B4-BE49-F238E27FC236}">
                <a16:creationId xmlns:a16="http://schemas.microsoft.com/office/drawing/2014/main" id="{EF1F5E2A-A5BD-4E0A-9C5F-AF6BF2AE0684}"/>
              </a:ext>
            </a:extLst>
          </p:cNvPr>
          <p:cNvGrpSpPr/>
          <p:nvPr/>
        </p:nvGrpSpPr>
        <p:grpSpPr>
          <a:xfrm rot="2392329" flipH="1">
            <a:off x="-870931" y="5349963"/>
            <a:ext cx="1374436" cy="1553099"/>
            <a:chOff x="6496235" y="3701056"/>
            <a:chExt cx="680435" cy="768885"/>
          </a:xfrm>
        </p:grpSpPr>
        <p:sp>
          <p:nvSpPr>
            <p:cNvPr id="107" name="Google Shape;1492;p51">
              <a:extLst>
                <a:ext uri="{FF2B5EF4-FFF2-40B4-BE49-F238E27FC236}">
                  <a16:creationId xmlns:a16="http://schemas.microsoft.com/office/drawing/2014/main" id="{4A33CCDD-3617-4FDF-ABC2-D53530057626}"/>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8" name="Google Shape;1493;p51">
              <a:extLst>
                <a:ext uri="{FF2B5EF4-FFF2-40B4-BE49-F238E27FC236}">
                  <a16:creationId xmlns:a16="http://schemas.microsoft.com/office/drawing/2014/main" id="{9677A730-6793-4583-97B7-F39DADC3FD68}"/>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 name="Google Shape;1494;p51">
              <a:extLst>
                <a:ext uri="{FF2B5EF4-FFF2-40B4-BE49-F238E27FC236}">
                  <a16:creationId xmlns:a16="http://schemas.microsoft.com/office/drawing/2014/main" id="{292B454D-49C6-4941-8FBE-46521B20866E}"/>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 name="Google Shape;1495;p51">
              <a:extLst>
                <a:ext uri="{FF2B5EF4-FFF2-40B4-BE49-F238E27FC236}">
                  <a16:creationId xmlns:a16="http://schemas.microsoft.com/office/drawing/2014/main" id="{DC43F48D-BD9F-4D13-8DE6-4D55240D06BA}"/>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 name="Google Shape;1496;p51">
              <a:extLst>
                <a:ext uri="{FF2B5EF4-FFF2-40B4-BE49-F238E27FC236}">
                  <a16:creationId xmlns:a16="http://schemas.microsoft.com/office/drawing/2014/main" id="{893B999E-4E48-4597-BDA3-078282FB9603}"/>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5">
                <a:lumMod val="60000"/>
                <a:lumOff val="40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 name="Google Shape;1497;p51">
              <a:extLst>
                <a:ext uri="{FF2B5EF4-FFF2-40B4-BE49-F238E27FC236}">
                  <a16:creationId xmlns:a16="http://schemas.microsoft.com/office/drawing/2014/main" id="{AEC466DF-20D6-4395-98E0-BF0596544E22}"/>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 name="Google Shape;1498;p51">
              <a:extLst>
                <a:ext uri="{FF2B5EF4-FFF2-40B4-BE49-F238E27FC236}">
                  <a16:creationId xmlns:a16="http://schemas.microsoft.com/office/drawing/2014/main" id="{13E58531-9ECC-4D7E-9259-DB6BA85927D9}"/>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 name="Google Shape;1499;p51">
              <a:extLst>
                <a:ext uri="{FF2B5EF4-FFF2-40B4-BE49-F238E27FC236}">
                  <a16:creationId xmlns:a16="http://schemas.microsoft.com/office/drawing/2014/main" id="{25818D6C-BCEE-4C5A-BC88-2E54EA5377AA}"/>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 name="Google Shape;1500;p51">
              <a:extLst>
                <a:ext uri="{FF2B5EF4-FFF2-40B4-BE49-F238E27FC236}">
                  <a16:creationId xmlns:a16="http://schemas.microsoft.com/office/drawing/2014/main" id="{4EBE8EE2-AA24-4371-AAD1-C543D6CF4FEE}"/>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 name="Google Shape;1501;p51">
              <a:extLst>
                <a:ext uri="{FF2B5EF4-FFF2-40B4-BE49-F238E27FC236}">
                  <a16:creationId xmlns:a16="http://schemas.microsoft.com/office/drawing/2014/main" id="{1CD7C9AC-0D64-4833-B029-80CEFECE4F54}"/>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 name="Google Shape;1502;p51">
              <a:extLst>
                <a:ext uri="{FF2B5EF4-FFF2-40B4-BE49-F238E27FC236}">
                  <a16:creationId xmlns:a16="http://schemas.microsoft.com/office/drawing/2014/main" id="{05056FD1-8980-4A07-8EE6-1FD84C38437C}"/>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 name="Google Shape;1503;p51">
              <a:extLst>
                <a:ext uri="{FF2B5EF4-FFF2-40B4-BE49-F238E27FC236}">
                  <a16:creationId xmlns:a16="http://schemas.microsoft.com/office/drawing/2014/main" id="{8E81EBE5-26FD-4616-AA69-1DC5C1A37303}"/>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 name="Google Shape;1504;p51">
              <a:extLst>
                <a:ext uri="{FF2B5EF4-FFF2-40B4-BE49-F238E27FC236}">
                  <a16:creationId xmlns:a16="http://schemas.microsoft.com/office/drawing/2014/main" id="{6018FF30-FA4C-41B1-A73E-C6E4A33289D7}"/>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 name="Google Shape;1505;p51">
              <a:extLst>
                <a:ext uri="{FF2B5EF4-FFF2-40B4-BE49-F238E27FC236}">
                  <a16:creationId xmlns:a16="http://schemas.microsoft.com/office/drawing/2014/main" id="{E72B76F3-8F78-4B42-8EF7-C6134DDD986D}"/>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 name="Google Shape;1506;p51">
              <a:extLst>
                <a:ext uri="{FF2B5EF4-FFF2-40B4-BE49-F238E27FC236}">
                  <a16:creationId xmlns:a16="http://schemas.microsoft.com/office/drawing/2014/main" id="{22F49570-840C-4C61-977D-AF7E0B37098D}"/>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 name="Google Shape;1507;p51">
              <a:extLst>
                <a:ext uri="{FF2B5EF4-FFF2-40B4-BE49-F238E27FC236}">
                  <a16:creationId xmlns:a16="http://schemas.microsoft.com/office/drawing/2014/main" id="{45CA34F5-0089-4026-BA82-934928E2CF74}"/>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 name="Google Shape;1508;p51">
              <a:extLst>
                <a:ext uri="{FF2B5EF4-FFF2-40B4-BE49-F238E27FC236}">
                  <a16:creationId xmlns:a16="http://schemas.microsoft.com/office/drawing/2014/main" id="{A50E75D0-A244-4DC4-ABC8-AC9BBDAFACBE}"/>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 name="Google Shape;1509;p51">
              <a:extLst>
                <a:ext uri="{FF2B5EF4-FFF2-40B4-BE49-F238E27FC236}">
                  <a16:creationId xmlns:a16="http://schemas.microsoft.com/office/drawing/2014/main" id="{87D6DA6F-BCE6-432D-9DFE-953AE1A3D42D}"/>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 name="Google Shape;1510;p51">
              <a:extLst>
                <a:ext uri="{FF2B5EF4-FFF2-40B4-BE49-F238E27FC236}">
                  <a16:creationId xmlns:a16="http://schemas.microsoft.com/office/drawing/2014/main" id="{1BDF2782-BA78-4267-846E-B1B532819C96}"/>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 name="Google Shape;1511;p51">
              <a:extLst>
                <a:ext uri="{FF2B5EF4-FFF2-40B4-BE49-F238E27FC236}">
                  <a16:creationId xmlns:a16="http://schemas.microsoft.com/office/drawing/2014/main" id="{C03166B4-870B-4AF1-AF9D-49152DADC361}"/>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 name="Google Shape;1512;p51">
              <a:extLst>
                <a:ext uri="{FF2B5EF4-FFF2-40B4-BE49-F238E27FC236}">
                  <a16:creationId xmlns:a16="http://schemas.microsoft.com/office/drawing/2014/main" id="{CB1433C2-A499-4A30-9405-616FBFC3B1F6}"/>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 name="Google Shape;1513;p51">
              <a:extLst>
                <a:ext uri="{FF2B5EF4-FFF2-40B4-BE49-F238E27FC236}">
                  <a16:creationId xmlns:a16="http://schemas.microsoft.com/office/drawing/2014/main" id="{BD764C04-0226-49DE-961A-76A2B9D46F9F}"/>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60614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A1290B9-E796-477E-A6E3-8F1FF4B03005}"/>
              </a:ext>
            </a:extLst>
          </p:cNvPr>
          <p:cNvGrpSpPr/>
          <p:nvPr/>
        </p:nvGrpSpPr>
        <p:grpSpPr>
          <a:xfrm>
            <a:off x="-1515235" y="365126"/>
            <a:ext cx="12617631" cy="4897862"/>
            <a:chOff x="-1515235" y="190973"/>
            <a:chExt cx="12617631" cy="3724164"/>
          </a:xfrm>
        </p:grpSpPr>
        <p:sp>
          <p:nvSpPr>
            <p:cNvPr id="7" name="Freeform: Shape 6">
              <a:extLst>
                <a:ext uri="{FF2B5EF4-FFF2-40B4-BE49-F238E27FC236}">
                  <a16:creationId xmlns:a16="http://schemas.microsoft.com/office/drawing/2014/main" id="{29E2F0CA-DE08-456E-9772-5563269611FC}"/>
                </a:ext>
              </a:extLst>
            </p:cNvPr>
            <p:cNvSpPr/>
            <p:nvPr/>
          </p:nvSpPr>
          <p:spPr>
            <a:xfrm>
              <a:off x="-1515235" y="190973"/>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296440" y="1581185"/>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Nhiệt</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lượng</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tỏa</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ra ở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dây</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dẫn</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trở</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R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khi</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có</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dòng</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cường</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độ</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I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chạy</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qua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trong</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thời</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gian</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là</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a:t>
              </a:r>
            </a:p>
            <a:p>
              <a:pPr algn="ctr"/>
              <a:r>
                <a:rPr lang="en-US" sz="3200" dirty="0">
                  <a:solidFill>
                    <a:schemeClr val="tx2">
                      <a:lumMod val="75000"/>
                    </a:schemeClr>
                  </a:solidFill>
                  <a:latin typeface="+mj-lt"/>
                  <a:ea typeface="#9Slide03 Roboto Condensed" panose="02000000000000000000" pitchFamily="2" charset="0"/>
                  <a:cs typeface="Arial" panose="020B0604020202020204" pitchFamily="34" charset="0"/>
                </a:rPr>
                <a:t>Q=I</a:t>
              </a:r>
              <a:r>
                <a:rPr lang="en-US" sz="3200" baseline="30000" dirty="0">
                  <a:solidFill>
                    <a:schemeClr val="tx2">
                      <a:lumMod val="75000"/>
                    </a:schemeClr>
                  </a:solidFill>
                  <a:latin typeface="+mj-lt"/>
                  <a:ea typeface="#9Slide03 Roboto Condensed" panose="02000000000000000000" pitchFamily="2" charset="0"/>
                  <a:cs typeface="Arial" panose="020B0604020202020204" pitchFamily="34" charset="0"/>
                </a:rPr>
                <a:t>2</a:t>
              </a:r>
              <a:r>
                <a:rPr lang="en-US" sz="3200" dirty="0">
                  <a:solidFill>
                    <a:schemeClr val="tx2">
                      <a:lumMod val="75000"/>
                    </a:schemeClr>
                  </a:solidFill>
                  <a:latin typeface="+mj-lt"/>
                  <a:ea typeface="#9Slide03 Roboto Condensed" panose="02000000000000000000" pitchFamily="2" charset="0"/>
                  <a:cs typeface="Arial" panose="020B0604020202020204" pitchFamily="34" charset="0"/>
                </a:rPr>
                <a:t>Rt</a:t>
              </a:r>
            </a:p>
          </p:txBody>
        </p:sp>
      </p:grpSp>
      <p:sp>
        <p:nvSpPr>
          <p:cNvPr id="2" name="Title 1">
            <a:extLst>
              <a:ext uri="{FF2B5EF4-FFF2-40B4-BE49-F238E27FC236}">
                <a16:creationId xmlns:a16="http://schemas.microsoft.com/office/drawing/2014/main" id="{27F301D6-4E46-43AE-905A-17B8F94E3EF3}"/>
              </a:ext>
            </a:extLst>
          </p:cNvPr>
          <p:cNvSpPr>
            <a:spLocks noGrp="1"/>
          </p:cNvSpPr>
          <p:nvPr>
            <p:ph type="title"/>
          </p:nvPr>
        </p:nvSpPr>
        <p:spPr/>
        <p:txBody>
          <a:bodyPr/>
          <a:lstStyle/>
          <a:p>
            <a:endParaRPr lang="en-US"/>
          </a:p>
        </p:txBody>
      </p:sp>
      <p:sp>
        <p:nvSpPr>
          <p:cNvPr id="5" name="Freeform: Shape 4">
            <a:extLst>
              <a:ext uri="{FF2B5EF4-FFF2-40B4-BE49-F238E27FC236}">
                <a16:creationId xmlns:a16="http://schemas.microsoft.com/office/drawing/2014/main" id="{6C524DC1-B8E6-428B-8698-713A28C09220}"/>
              </a:ext>
            </a:extLst>
          </p:cNvPr>
          <p:cNvSpPr/>
          <p:nvPr/>
        </p:nvSpPr>
        <p:spPr>
          <a:xfrm>
            <a:off x="-1515235" y="-1496956"/>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0"/>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1.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Hệ</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thức</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của</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định</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luật</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1026" name="Picture 2" descr="Atomic energy Free Icon">
            <a:extLst>
              <a:ext uri="{FF2B5EF4-FFF2-40B4-BE49-F238E27FC236}">
                <a16:creationId xmlns:a16="http://schemas.microsoft.com/office/drawing/2014/main" id="{C150906A-5265-4DA7-BBCB-FCA1EC35955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1141005" y="482589"/>
            <a:ext cx="1922539" cy="192253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oogle Shape;1519;p51">
            <a:extLst>
              <a:ext uri="{FF2B5EF4-FFF2-40B4-BE49-F238E27FC236}">
                <a16:creationId xmlns:a16="http://schemas.microsoft.com/office/drawing/2014/main" id="{7120B0D9-C6F0-4A91-84D4-E7063611954E}"/>
              </a:ext>
            </a:extLst>
          </p:cNvPr>
          <p:cNvGrpSpPr/>
          <p:nvPr/>
        </p:nvGrpSpPr>
        <p:grpSpPr>
          <a:xfrm>
            <a:off x="8130140" y="5911933"/>
            <a:ext cx="1815562" cy="1722119"/>
            <a:chOff x="733788" y="3316095"/>
            <a:chExt cx="1301128" cy="1234162"/>
          </a:xfrm>
        </p:grpSpPr>
        <p:sp>
          <p:nvSpPr>
            <p:cNvPr id="25" name="Google Shape;1520;p51">
              <a:extLst>
                <a:ext uri="{FF2B5EF4-FFF2-40B4-BE49-F238E27FC236}">
                  <a16:creationId xmlns:a16="http://schemas.microsoft.com/office/drawing/2014/main" id="{D72E9398-801B-4011-898A-7DE35CFCA106}"/>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521;p51">
              <a:extLst>
                <a:ext uri="{FF2B5EF4-FFF2-40B4-BE49-F238E27FC236}">
                  <a16:creationId xmlns:a16="http://schemas.microsoft.com/office/drawing/2014/main" id="{F05B78CE-942B-4054-91C8-7A7E6B157E44}"/>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22;p51">
              <a:extLst>
                <a:ext uri="{FF2B5EF4-FFF2-40B4-BE49-F238E27FC236}">
                  <a16:creationId xmlns:a16="http://schemas.microsoft.com/office/drawing/2014/main" id="{149A246E-A29B-4834-8242-7B0F8343AAE6}"/>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23;p51">
              <a:extLst>
                <a:ext uri="{FF2B5EF4-FFF2-40B4-BE49-F238E27FC236}">
                  <a16:creationId xmlns:a16="http://schemas.microsoft.com/office/drawing/2014/main" id="{4F0E43E2-DC20-4C45-A363-9E36E888D234}"/>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24;p51">
              <a:extLst>
                <a:ext uri="{FF2B5EF4-FFF2-40B4-BE49-F238E27FC236}">
                  <a16:creationId xmlns:a16="http://schemas.microsoft.com/office/drawing/2014/main" id="{93FD54D4-F642-4B3C-A8D4-C9C95A8E739C}"/>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25;p51">
              <a:extLst>
                <a:ext uri="{FF2B5EF4-FFF2-40B4-BE49-F238E27FC236}">
                  <a16:creationId xmlns:a16="http://schemas.microsoft.com/office/drawing/2014/main" id="{D488C511-9A6D-474B-9401-5C98CF23E895}"/>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26;p51">
              <a:extLst>
                <a:ext uri="{FF2B5EF4-FFF2-40B4-BE49-F238E27FC236}">
                  <a16:creationId xmlns:a16="http://schemas.microsoft.com/office/drawing/2014/main" id="{E16E79BA-4109-4CF2-8A7C-4D8F5AFAB801}"/>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27;p51">
              <a:extLst>
                <a:ext uri="{FF2B5EF4-FFF2-40B4-BE49-F238E27FC236}">
                  <a16:creationId xmlns:a16="http://schemas.microsoft.com/office/drawing/2014/main" id="{087F60F5-64F9-4B0F-B5A8-BC2A9BB4DBEE}"/>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28;p51">
              <a:extLst>
                <a:ext uri="{FF2B5EF4-FFF2-40B4-BE49-F238E27FC236}">
                  <a16:creationId xmlns:a16="http://schemas.microsoft.com/office/drawing/2014/main" id="{B509E297-0090-4E3B-BD63-2312FC4600E7}"/>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29;p51">
              <a:extLst>
                <a:ext uri="{FF2B5EF4-FFF2-40B4-BE49-F238E27FC236}">
                  <a16:creationId xmlns:a16="http://schemas.microsoft.com/office/drawing/2014/main" id="{BDCD02AE-8628-43C1-938C-7417103093B7}"/>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30;p51">
              <a:extLst>
                <a:ext uri="{FF2B5EF4-FFF2-40B4-BE49-F238E27FC236}">
                  <a16:creationId xmlns:a16="http://schemas.microsoft.com/office/drawing/2014/main" id="{8B33B32F-BF17-47B1-8FF7-B37E70F5DC6D}"/>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31;p51">
              <a:extLst>
                <a:ext uri="{FF2B5EF4-FFF2-40B4-BE49-F238E27FC236}">
                  <a16:creationId xmlns:a16="http://schemas.microsoft.com/office/drawing/2014/main" id="{04B6BE63-A3A6-439E-B1F3-CB195740CEFF}"/>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32;p51">
              <a:extLst>
                <a:ext uri="{FF2B5EF4-FFF2-40B4-BE49-F238E27FC236}">
                  <a16:creationId xmlns:a16="http://schemas.microsoft.com/office/drawing/2014/main" id="{2C2535AF-4AFD-4B2A-956B-68073BDDD7F9}"/>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33;p51">
              <a:extLst>
                <a:ext uri="{FF2B5EF4-FFF2-40B4-BE49-F238E27FC236}">
                  <a16:creationId xmlns:a16="http://schemas.microsoft.com/office/drawing/2014/main" id="{A6703ABE-9F85-4266-8BFA-0D68684361C3}"/>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34;p51">
              <a:extLst>
                <a:ext uri="{FF2B5EF4-FFF2-40B4-BE49-F238E27FC236}">
                  <a16:creationId xmlns:a16="http://schemas.microsoft.com/office/drawing/2014/main" id="{F8DCD89B-7BCC-431C-AD9E-91CE983D3B46}"/>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35;p51">
              <a:extLst>
                <a:ext uri="{FF2B5EF4-FFF2-40B4-BE49-F238E27FC236}">
                  <a16:creationId xmlns:a16="http://schemas.microsoft.com/office/drawing/2014/main" id="{A7AA2404-72F1-49F8-99E1-652C05509594}"/>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36;p51">
              <a:extLst>
                <a:ext uri="{FF2B5EF4-FFF2-40B4-BE49-F238E27FC236}">
                  <a16:creationId xmlns:a16="http://schemas.microsoft.com/office/drawing/2014/main" id="{17D39769-D3E2-4774-97B8-64888DB3DB52}"/>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37;p51">
              <a:extLst>
                <a:ext uri="{FF2B5EF4-FFF2-40B4-BE49-F238E27FC236}">
                  <a16:creationId xmlns:a16="http://schemas.microsoft.com/office/drawing/2014/main" id="{0C21839A-943F-451C-8F7B-1AE6F6D0CAA9}"/>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38;p51">
              <a:extLst>
                <a:ext uri="{FF2B5EF4-FFF2-40B4-BE49-F238E27FC236}">
                  <a16:creationId xmlns:a16="http://schemas.microsoft.com/office/drawing/2014/main" id="{1355C8FC-2DFB-40A0-BF2B-2EBFF477463A}"/>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39;p51">
              <a:extLst>
                <a:ext uri="{FF2B5EF4-FFF2-40B4-BE49-F238E27FC236}">
                  <a16:creationId xmlns:a16="http://schemas.microsoft.com/office/drawing/2014/main" id="{52163A11-AC91-4150-A808-24C026525D4D}"/>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5" name="Google Shape;1540;p51">
              <a:extLst>
                <a:ext uri="{FF2B5EF4-FFF2-40B4-BE49-F238E27FC236}">
                  <a16:creationId xmlns:a16="http://schemas.microsoft.com/office/drawing/2014/main" id="{A0962BEF-E05D-471C-84F5-5582961DC848}"/>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6" name="Google Shape;1541;p51">
              <a:extLst>
                <a:ext uri="{FF2B5EF4-FFF2-40B4-BE49-F238E27FC236}">
                  <a16:creationId xmlns:a16="http://schemas.microsoft.com/office/drawing/2014/main" id="{D2F29172-7B19-4024-8A31-32C8B258D1AE}"/>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7" name="Google Shape;1542;p51">
              <a:extLst>
                <a:ext uri="{FF2B5EF4-FFF2-40B4-BE49-F238E27FC236}">
                  <a16:creationId xmlns:a16="http://schemas.microsoft.com/office/drawing/2014/main" id="{E194D7F1-16CE-409E-B2EC-1CDF904F526C}"/>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8" name="Google Shape;1543;p51">
              <a:extLst>
                <a:ext uri="{FF2B5EF4-FFF2-40B4-BE49-F238E27FC236}">
                  <a16:creationId xmlns:a16="http://schemas.microsoft.com/office/drawing/2014/main" id="{E4BDF9B0-C3EA-4F34-8F70-AE99919CC76F}"/>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9" name="Google Shape;1544;p51">
              <a:extLst>
                <a:ext uri="{FF2B5EF4-FFF2-40B4-BE49-F238E27FC236}">
                  <a16:creationId xmlns:a16="http://schemas.microsoft.com/office/drawing/2014/main" id="{671867CC-FC35-4500-BE86-6300DBAC5B52}"/>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0" name="Google Shape;1545;p51">
              <a:extLst>
                <a:ext uri="{FF2B5EF4-FFF2-40B4-BE49-F238E27FC236}">
                  <a16:creationId xmlns:a16="http://schemas.microsoft.com/office/drawing/2014/main" id="{788899C5-0FC4-4417-A5CB-92A174BB314E}"/>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1" name="Google Shape;1546;p51">
              <a:extLst>
                <a:ext uri="{FF2B5EF4-FFF2-40B4-BE49-F238E27FC236}">
                  <a16:creationId xmlns:a16="http://schemas.microsoft.com/office/drawing/2014/main" id="{7A34F35A-DDD6-4C8D-89EB-D1554E5C450A}"/>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2" name="Google Shape;1547;p51">
              <a:extLst>
                <a:ext uri="{FF2B5EF4-FFF2-40B4-BE49-F238E27FC236}">
                  <a16:creationId xmlns:a16="http://schemas.microsoft.com/office/drawing/2014/main" id="{A0C31339-F5F8-4EEF-B4CB-C444881AE877}"/>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3" name="Google Shape;1548;p51">
              <a:extLst>
                <a:ext uri="{FF2B5EF4-FFF2-40B4-BE49-F238E27FC236}">
                  <a16:creationId xmlns:a16="http://schemas.microsoft.com/office/drawing/2014/main" id="{88A5488C-CB1C-4ACE-AF08-C04A0834792C}"/>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4" name="Google Shape;1549;p51">
              <a:extLst>
                <a:ext uri="{FF2B5EF4-FFF2-40B4-BE49-F238E27FC236}">
                  <a16:creationId xmlns:a16="http://schemas.microsoft.com/office/drawing/2014/main" id="{C13CF931-0516-4514-A983-9FC086EB7B42}"/>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5" name="Google Shape;1550;p51">
              <a:extLst>
                <a:ext uri="{FF2B5EF4-FFF2-40B4-BE49-F238E27FC236}">
                  <a16:creationId xmlns:a16="http://schemas.microsoft.com/office/drawing/2014/main" id="{8D50F74C-6DBF-4295-9AAD-CF2DCB4031C0}"/>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6" name="Google Shape;1551;p51">
              <a:extLst>
                <a:ext uri="{FF2B5EF4-FFF2-40B4-BE49-F238E27FC236}">
                  <a16:creationId xmlns:a16="http://schemas.microsoft.com/office/drawing/2014/main" id="{97E72A8F-5799-418C-B85C-FBE29B2279C6}"/>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7" name="Google Shape;1552;p51">
              <a:extLst>
                <a:ext uri="{FF2B5EF4-FFF2-40B4-BE49-F238E27FC236}">
                  <a16:creationId xmlns:a16="http://schemas.microsoft.com/office/drawing/2014/main" id="{9CB6ABE2-B256-49AC-BE8C-849C4CC93711}"/>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8" name="Google Shape;1553;p51">
              <a:extLst>
                <a:ext uri="{FF2B5EF4-FFF2-40B4-BE49-F238E27FC236}">
                  <a16:creationId xmlns:a16="http://schemas.microsoft.com/office/drawing/2014/main" id="{58B3E12E-281C-40B8-8D52-BB70CBA60406}"/>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9" name="Google Shape;1554;p51">
              <a:extLst>
                <a:ext uri="{FF2B5EF4-FFF2-40B4-BE49-F238E27FC236}">
                  <a16:creationId xmlns:a16="http://schemas.microsoft.com/office/drawing/2014/main" id="{5A02FA17-145F-4C07-AB81-99947E9335E4}"/>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0" name="Google Shape;1555;p51">
              <a:extLst>
                <a:ext uri="{FF2B5EF4-FFF2-40B4-BE49-F238E27FC236}">
                  <a16:creationId xmlns:a16="http://schemas.microsoft.com/office/drawing/2014/main" id="{B261E0B2-901E-4842-8B55-EE616BFF5D21}"/>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1" name="Google Shape;1556;p51">
              <a:extLst>
                <a:ext uri="{FF2B5EF4-FFF2-40B4-BE49-F238E27FC236}">
                  <a16:creationId xmlns:a16="http://schemas.microsoft.com/office/drawing/2014/main" id="{D4F597C1-A505-43CA-BCA9-D6AAE0C8F56D}"/>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2" name="Google Shape;1557;p51">
              <a:extLst>
                <a:ext uri="{FF2B5EF4-FFF2-40B4-BE49-F238E27FC236}">
                  <a16:creationId xmlns:a16="http://schemas.microsoft.com/office/drawing/2014/main" id="{7F9EB8D6-4E26-4ADD-97B3-79D51B4C617F}"/>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3" name="Google Shape;1558;p51">
              <a:extLst>
                <a:ext uri="{FF2B5EF4-FFF2-40B4-BE49-F238E27FC236}">
                  <a16:creationId xmlns:a16="http://schemas.microsoft.com/office/drawing/2014/main" id="{D5741915-CB98-4890-B747-DE1860DE0AD1}"/>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4" name="Google Shape;1559;p51">
              <a:extLst>
                <a:ext uri="{FF2B5EF4-FFF2-40B4-BE49-F238E27FC236}">
                  <a16:creationId xmlns:a16="http://schemas.microsoft.com/office/drawing/2014/main" id="{00F06AE9-40CF-46EB-AE22-E528DA80F658}"/>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74" name="Google Shape;1473;p51">
            <a:extLst>
              <a:ext uri="{FF2B5EF4-FFF2-40B4-BE49-F238E27FC236}">
                <a16:creationId xmlns:a16="http://schemas.microsoft.com/office/drawing/2014/main" id="{226ED049-135A-4098-9F73-5BDE03A7B531}"/>
              </a:ext>
            </a:extLst>
          </p:cNvPr>
          <p:cNvGrpSpPr/>
          <p:nvPr/>
        </p:nvGrpSpPr>
        <p:grpSpPr>
          <a:xfrm>
            <a:off x="1352407" y="5553055"/>
            <a:ext cx="1258026" cy="2157016"/>
            <a:chOff x="4855942" y="3358530"/>
            <a:chExt cx="721205" cy="1236580"/>
          </a:xfrm>
        </p:grpSpPr>
        <p:sp>
          <p:nvSpPr>
            <p:cNvPr id="75" name="Google Shape;1474;p51">
              <a:extLst>
                <a:ext uri="{FF2B5EF4-FFF2-40B4-BE49-F238E27FC236}">
                  <a16:creationId xmlns:a16="http://schemas.microsoft.com/office/drawing/2014/main" id="{D0FD5690-5380-4837-8C11-B6452D39CA0C}"/>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6" name="Google Shape;1475;p51">
              <a:extLst>
                <a:ext uri="{FF2B5EF4-FFF2-40B4-BE49-F238E27FC236}">
                  <a16:creationId xmlns:a16="http://schemas.microsoft.com/office/drawing/2014/main" id="{1CC2741F-FC7B-4D2C-8060-6E84F081249C}"/>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7" name="Google Shape;1476;p51">
              <a:extLst>
                <a:ext uri="{FF2B5EF4-FFF2-40B4-BE49-F238E27FC236}">
                  <a16:creationId xmlns:a16="http://schemas.microsoft.com/office/drawing/2014/main" id="{C60D8EDF-7F07-48D1-BD11-2E8E425A194F}"/>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 name="Google Shape;1477;p51">
              <a:extLst>
                <a:ext uri="{FF2B5EF4-FFF2-40B4-BE49-F238E27FC236}">
                  <a16:creationId xmlns:a16="http://schemas.microsoft.com/office/drawing/2014/main" id="{77C29410-9705-443D-92EC-E15F38DD84BC}"/>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9" name="Google Shape;1478;p51">
              <a:extLst>
                <a:ext uri="{FF2B5EF4-FFF2-40B4-BE49-F238E27FC236}">
                  <a16:creationId xmlns:a16="http://schemas.microsoft.com/office/drawing/2014/main" id="{A441D031-1B4C-4BC7-89EC-59BBECC3265A}"/>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 name="Google Shape;1479;p51">
              <a:extLst>
                <a:ext uri="{FF2B5EF4-FFF2-40B4-BE49-F238E27FC236}">
                  <a16:creationId xmlns:a16="http://schemas.microsoft.com/office/drawing/2014/main" id="{55FADE3A-6F95-4F0A-B8A3-6A6632BEDC32}"/>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1" name="Google Shape;1480;p51">
              <a:extLst>
                <a:ext uri="{FF2B5EF4-FFF2-40B4-BE49-F238E27FC236}">
                  <a16:creationId xmlns:a16="http://schemas.microsoft.com/office/drawing/2014/main" id="{468021DA-716E-41BB-B81C-8D689DD8BF36}"/>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82" name="Google Shape;1481;p51">
              <a:extLst>
                <a:ext uri="{FF2B5EF4-FFF2-40B4-BE49-F238E27FC236}">
                  <a16:creationId xmlns:a16="http://schemas.microsoft.com/office/drawing/2014/main" id="{B2DF14B6-4828-473A-BB54-9193AEE823D0}"/>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1482;p51">
              <a:extLst>
                <a:ext uri="{FF2B5EF4-FFF2-40B4-BE49-F238E27FC236}">
                  <a16:creationId xmlns:a16="http://schemas.microsoft.com/office/drawing/2014/main" id="{C6CA17E1-7191-4CF3-A1D9-A161741F3829}"/>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1483;p51">
              <a:extLst>
                <a:ext uri="{FF2B5EF4-FFF2-40B4-BE49-F238E27FC236}">
                  <a16:creationId xmlns:a16="http://schemas.microsoft.com/office/drawing/2014/main" id="{F98223F8-7198-4EEB-84D3-F3D100A88C5D}"/>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1484;p51">
              <a:extLst>
                <a:ext uri="{FF2B5EF4-FFF2-40B4-BE49-F238E27FC236}">
                  <a16:creationId xmlns:a16="http://schemas.microsoft.com/office/drawing/2014/main" id="{B0F81740-919F-4F74-84AC-ED9835793E51}"/>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6" name="Google Shape;1485;p51">
              <a:extLst>
                <a:ext uri="{FF2B5EF4-FFF2-40B4-BE49-F238E27FC236}">
                  <a16:creationId xmlns:a16="http://schemas.microsoft.com/office/drawing/2014/main" id="{304215D6-5DBF-4858-959B-AF8F5D458332}"/>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1486;p51">
              <a:extLst>
                <a:ext uri="{FF2B5EF4-FFF2-40B4-BE49-F238E27FC236}">
                  <a16:creationId xmlns:a16="http://schemas.microsoft.com/office/drawing/2014/main" id="{78A8EF10-F3B7-45F6-AF70-29F16BCC5071}"/>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 name="Google Shape;1487;p51">
              <a:extLst>
                <a:ext uri="{FF2B5EF4-FFF2-40B4-BE49-F238E27FC236}">
                  <a16:creationId xmlns:a16="http://schemas.microsoft.com/office/drawing/2014/main" id="{A1C3C521-5378-43F9-8FCA-60ADA5CF8934}"/>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1488;p51">
              <a:extLst>
                <a:ext uri="{FF2B5EF4-FFF2-40B4-BE49-F238E27FC236}">
                  <a16:creationId xmlns:a16="http://schemas.microsoft.com/office/drawing/2014/main" id="{4609A73C-8526-40BD-9C4B-911CAA446EF3}"/>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1489;p51">
              <a:extLst>
                <a:ext uri="{FF2B5EF4-FFF2-40B4-BE49-F238E27FC236}">
                  <a16:creationId xmlns:a16="http://schemas.microsoft.com/office/drawing/2014/main" id="{7618523E-B726-4274-8F82-20ED4307DF27}"/>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1490;p51">
              <a:extLst>
                <a:ext uri="{FF2B5EF4-FFF2-40B4-BE49-F238E27FC236}">
                  <a16:creationId xmlns:a16="http://schemas.microsoft.com/office/drawing/2014/main" id="{D1D1A0C5-7D38-425E-A96B-11F6B4F74899}"/>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2" name="Google Shape;1618;p51">
            <a:extLst>
              <a:ext uri="{FF2B5EF4-FFF2-40B4-BE49-F238E27FC236}">
                <a16:creationId xmlns:a16="http://schemas.microsoft.com/office/drawing/2014/main" id="{FD8CD664-9A21-4801-AC03-D041EC3E3452}"/>
              </a:ext>
            </a:extLst>
          </p:cNvPr>
          <p:cNvGrpSpPr/>
          <p:nvPr/>
        </p:nvGrpSpPr>
        <p:grpSpPr>
          <a:xfrm>
            <a:off x="3525077" y="5354492"/>
            <a:ext cx="1487897" cy="2406317"/>
            <a:chOff x="7773460" y="636100"/>
            <a:chExt cx="842573" cy="1362660"/>
          </a:xfrm>
        </p:grpSpPr>
        <p:sp>
          <p:nvSpPr>
            <p:cNvPr id="93" name="Google Shape;1619;p51">
              <a:extLst>
                <a:ext uri="{FF2B5EF4-FFF2-40B4-BE49-F238E27FC236}">
                  <a16:creationId xmlns:a16="http://schemas.microsoft.com/office/drawing/2014/main" id="{2E4FE691-57DD-4562-A781-141C6BC9CFCE}"/>
                </a:ext>
              </a:extLst>
            </p:cNvPr>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4" name="Google Shape;1620;p51">
              <a:extLst>
                <a:ext uri="{FF2B5EF4-FFF2-40B4-BE49-F238E27FC236}">
                  <a16:creationId xmlns:a16="http://schemas.microsoft.com/office/drawing/2014/main" id="{1158A851-EB54-4A3B-9476-F8D4C1DCF4FE}"/>
                </a:ext>
              </a:extLst>
            </p:cNvPr>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5" name="Google Shape;1621;p51">
              <a:extLst>
                <a:ext uri="{FF2B5EF4-FFF2-40B4-BE49-F238E27FC236}">
                  <a16:creationId xmlns:a16="http://schemas.microsoft.com/office/drawing/2014/main" id="{1CE6D00F-D2F8-442E-ACF3-C60817BB336F}"/>
                </a:ext>
              </a:extLst>
            </p:cNvPr>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6" name="Google Shape;1622;p51">
              <a:extLst>
                <a:ext uri="{FF2B5EF4-FFF2-40B4-BE49-F238E27FC236}">
                  <a16:creationId xmlns:a16="http://schemas.microsoft.com/office/drawing/2014/main" id="{B30371E9-FE9F-4BC2-A18C-17DA74E44321}"/>
                </a:ext>
              </a:extLst>
            </p:cNvPr>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7" name="Google Shape;1623;p51">
              <a:extLst>
                <a:ext uri="{FF2B5EF4-FFF2-40B4-BE49-F238E27FC236}">
                  <a16:creationId xmlns:a16="http://schemas.microsoft.com/office/drawing/2014/main" id="{7DDC1523-5C4B-46A8-876C-039780E31564}"/>
                </a:ext>
              </a:extLst>
            </p:cNvPr>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8" name="Google Shape;1624;p51">
              <a:extLst>
                <a:ext uri="{FF2B5EF4-FFF2-40B4-BE49-F238E27FC236}">
                  <a16:creationId xmlns:a16="http://schemas.microsoft.com/office/drawing/2014/main" id="{898D262F-3EC8-44EC-B9D9-7984C8CF0B49}"/>
                </a:ext>
              </a:extLst>
            </p:cNvPr>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9" name="Google Shape;1625;p51">
              <a:extLst>
                <a:ext uri="{FF2B5EF4-FFF2-40B4-BE49-F238E27FC236}">
                  <a16:creationId xmlns:a16="http://schemas.microsoft.com/office/drawing/2014/main" id="{B87D922B-8D65-4BB2-859B-69BA522C62D0}"/>
                </a:ext>
              </a:extLst>
            </p:cNvPr>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0" name="Google Shape;1626;p51">
              <a:extLst>
                <a:ext uri="{FF2B5EF4-FFF2-40B4-BE49-F238E27FC236}">
                  <a16:creationId xmlns:a16="http://schemas.microsoft.com/office/drawing/2014/main" id="{E52716C3-FCEF-403C-831F-71F1CFD409D2}"/>
                </a:ext>
              </a:extLst>
            </p:cNvPr>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1" name="Google Shape;1627;p51">
              <a:extLst>
                <a:ext uri="{FF2B5EF4-FFF2-40B4-BE49-F238E27FC236}">
                  <a16:creationId xmlns:a16="http://schemas.microsoft.com/office/drawing/2014/main" id="{C32FAD9F-CD70-4DB0-9722-45D33EE16D78}"/>
                </a:ext>
              </a:extLst>
            </p:cNvPr>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2" name="Google Shape;1628;p51">
              <a:extLst>
                <a:ext uri="{FF2B5EF4-FFF2-40B4-BE49-F238E27FC236}">
                  <a16:creationId xmlns:a16="http://schemas.microsoft.com/office/drawing/2014/main" id="{E6F52AB3-4DEE-4E86-9479-125D0B56D1CC}"/>
                </a:ext>
              </a:extLst>
            </p:cNvPr>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3" name="Google Shape;1629;p51">
              <a:extLst>
                <a:ext uri="{FF2B5EF4-FFF2-40B4-BE49-F238E27FC236}">
                  <a16:creationId xmlns:a16="http://schemas.microsoft.com/office/drawing/2014/main" id="{52EBC2E7-9208-4AE3-A4D4-D0D31EE6FF7E}"/>
                </a:ext>
              </a:extLst>
            </p:cNvPr>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4" name="Google Shape;1630;p51">
              <a:extLst>
                <a:ext uri="{FF2B5EF4-FFF2-40B4-BE49-F238E27FC236}">
                  <a16:creationId xmlns:a16="http://schemas.microsoft.com/office/drawing/2014/main" id="{4C38EA86-D299-418E-9851-0C3DF6F21566}"/>
                </a:ext>
              </a:extLst>
            </p:cNvPr>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5" name="Google Shape;1631;p51">
              <a:extLst>
                <a:ext uri="{FF2B5EF4-FFF2-40B4-BE49-F238E27FC236}">
                  <a16:creationId xmlns:a16="http://schemas.microsoft.com/office/drawing/2014/main" id="{83043F99-5FAF-4535-9200-121AAA887E03}"/>
                </a:ext>
              </a:extLst>
            </p:cNvPr>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6" name="Google Shape;1632;p51">
              <a:extLst>
                <a:ext uri="{FF2B5EF4-FFF2-40B4-BE49-F238E27FC236}">
                  <a16:creationId xmlns:a16="http://schemas.microsoft.com/office/drawing/2014/main" id="{25E16305-9759-45B1-ADF9-8F01EE38FF19}"/>
                </a:ext>
              </a:extLst>
            </p:cNvPr>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7" name="Google Shape;1633;p51">
              <a:extLst>
                <a:ext uri="{FF2B5EF4-FFF2-40B4-BE49-F238E27FC236}">
                  <a16:creationId xmlns:a16="http://schemas.microsoft.com/office/drawing/2014/main" id="{12646DEF-65E1-4AD3-B345-08C150B88A44}"/>
                </a:ext>
              </a:extLst>
            </p:cNvPr>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8" name="Google Shape;1634;p51">
              <a:extLst>
                <a:ext uri="{FF2B5EF4-FFF2-40B4-BE49-F238E27FC236}">
                  <a16:creationId xmlns:a16="http://schemas.microsoft.com/office/drawing/2014/main" id="{D79B22C7-E5E4-449F-A349-2DECC567A67F}"/>
                </a:ext>
              </a:extLst>
            </p:cNvPr>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1635;p51">
              <a:extLst>
                <a:ext uri="{FF2B5EF4-FFF2-40B4-BE49-F238E27FC236}">
                  <a16:creationId xmlns:a16="http://schemas.microsoft.com/office/drawing/2014/main" id="{878F5604-ECC9-43BB-B078-C0C460E85794}"/>
                </a:ext>
              </a:extLst>
            </p:cNvPr>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 name="Google Shape;1636;p51">
              <a:extLst>
                <a:ext uri="{FF2B5EF4-FFF2-40B4-BE49-F238E27FC236}">
                  <a16:creationId xmlns:a16="http://schemas.microsoft.com/office/drawing/2014/main" id="{D8EC11F7-8825-4E41-B775-7A1822A7CDB7}"/>
                </a:ext>
              </a:extLst>
            </p:cNvPr>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 name="Google Shape;1637;p51">
              <a:extLst>
                <a:ext uri="{FF2B5EF4-FFF2-40B4-BE49-F238E27FC236}">
                  <a16:creationId xmlns:a16="http://schemas.microsoft.com/office/drawing/2014/main" id="{3F2741A3-F807-48AF-A93E-A43C7FFCE752}"/>
                </a:ext>
              </a:extLst>
            </p:cNvPr>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 name="Google Shape;1638;p51">
              <a:extLst>
                <a:ext uri="{FF2B5EF4-FFF2-40B4-BE49-F238E27FC236}">
                  <a16:creationId xmlns:a16="http://schemas.microsoft.com/office/drawing/2014/main" id="{C9812D7C-FAB9-4F2F-B4A0-FFE072F2FC79}"/>
                </a:ext>
              </a:extLst>
            </p:cNvPr>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 name="Google Shape;1639;p51">
              <a:extLst>
                <a:ext uri="{FF2B5EF4-FFF2-40B4-BE49-F238E27FC236}">
                  <a16:creationId xmlns:a16="http://schemas.microsoft.com/office/drawing/2014/main" id="{47C96E96-6871-48FE-B302-AF3EE132507B}"/>
                </a:ext>
              </a:extLst>
            </p:cNvPr>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 name="Google Shape;1640;p51">
              <a:extLst>
                <a:ext uri="{FF2B5EF4-FFF2-40B4-BE49-F238E27FC236}">
                  <a16:creationId xmlns:a16="http://schemas.microsoft.com/office/drawing/2014/main" id="{61E906C6-53E7-4734-958F-7372042BBBAA}"/>
                </a:ext>
              </a:extLst>
            </p:cNvPr>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 name="Google Shape;1641;p51">
              <a:extLst>
                <a:ext uri="{FF2B5EF4-FFF2-40B4-BE49-F238E27FC236}">
                  <a16:creationId xmlns:a16="http://schemas.microsoft.com/office/drawing/2014/main" id="{05CDD0D5-6B09-484E-A29E-EC3D5000C35C}"/>
                </a:ext>
              </a:extLst>
            </p:cNvPr>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 name="Google Shape;1642;p51">
              <a:extLst>
                <a:ext uri="{FF2B5EF4-FFF2-40B4-BE49-F238E27FC236}">
                  <a16:creationId xmlns:a16="http://schemas.microsoft.com/office/drawing/2014/main" id="{AFA4D3CC-8F7A-405B-B893-F81F29AA6194}"/>
                </a:ext>
              </a:extLst>
            </p:cNvPr>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 name="Google Shape;1643;p51">
              <a:extLst>
                <a:ext uri="{FF2B5EF4-FFF2-40B4-BE49-F238E27FC236}">
                  <a16:creationId xmlns:a16="http://schemas.microsoft.com/office/drawing/2014/main" id="{07DFB6D2-0E8C-4C2C-B570-E57ECDFA32C5}"/>
                </a:ext>
              </a:extLst>
            </p:cNvPr>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 name="Google Shape;1644;p51">
              <a:extLst>
                <a:ext uri="{FF2B5EF4-FFF2-40B4-BE49-F238E27FC236}">
                  <a16:creationId xmlns:a16="http://schemas.microsoft.com/office/drawing/2014/main" id="{8F36F4FE-E87B-43C5-9683-398FA5B835A8}"/>
                </a:ext>
              </a:extLst>
            </p:cNvPr>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 name="Google Shape;1645;p51">
              <a:extLst>
                <a:ext uri="{FF2B5EF4-FFF2-40B4-BE49-F238E27FC236}">
                  <a16:creationId xmlns:a16="http://schemas.microsoft.com/office/drawing/2014/main" id="{00403479-E794-4D0A-8738-F85925D34D97}"/>
                </a:ext>
              </a:extLst>
            </p:cNvPr>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20" name="Google Shape;1463;p51">
            <a:extLst>
              <a:ext uri="{FF2B5EF4-FFF2-40B4-BE49-F238E27FC236}">
                <a16:creationId xmlns:a16="http://schemas.microsoft.com/office/drawing/2014/main" id="{3B0B4241-DC7B-491A-84CA-2ACDD179E393}"/>
              </a:ext>
            </a:extLst>
          </p:cNvPr>
          <p:cNvGrpSpPr/>
          <p:nvPr/>
        </p:nvGrpSpPr>
        <p:grpSpPr>
          <a:xfrm>
            <a:off x="5972492" y="5762229"/>
            <a:ext cx="1596980" cy="2174850"/>
            <a:chOff x="4304853" y="3459670"/>
            <a:chExt cx="562051" cy="765430"/>
          </a:xfrm>
        </p:grpSpPr>
        <p:sp>
          <p:nvSpPr>
            <p:cNvPr id="121" name="Google Shape;1464;p51">
              <a:extLst>
                <a:ext uri="{FF2B5EF4-FFF2-40B4-BE49-F238E27FC236}">
                  <a16:creationId xmlns:a16="http://schemas.microsoft.com/office/drawing/2014/main" id="{52FE32DF-83B0-42FB-AF39-E864A0BF072C}"/>
                </a:ext>
              </a:extLst>
            </p:cNvPr>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 name="Google Shape;1465;p51">
              <a:extLst>
                <a:ext uri="{FF2B5EF4-FFF2-40B4-BE49-F238E27FC236}">
                  <a16:creationId xmlns:a16="http://schemas.microsoft.com/office/drawing/2014/main" id="{75011119-EDB8-437B-8759-EC0FDA860B19}"/>
                </a:ext>
              </a:extLst>
            </p:cNvPr>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 name="Google Shape;1466;p51">
              <a:extLst>
                <a:ext uri="{FF2B5EF4-FFF2-40B4-BE49-F238E27FC236}">
                  <a16:creationId xmlns:a16="http://schemas.microsoft.com/office/drawing/2014/main" id="{8733B85E-A87C-4881-B0CF-15685F2C2607}"/>
                </a:ext>
              </a:extLst>
            </p:cNvPr>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 name="Google Shape;1467;p51">
              <a:extLst>
                <a:ext uri="{FF2B5EF4-FFF2-40B4-BE49-F238E27FC236}">
                  <a16:creationId xmlns:a16="http://schemas.microsoft.com/office/drawing/2014/main" id="{08E1FDEB-8DA1-482F-AD51-D1FF1CB9505A}"/>
                </a:ext>
              </a:extLst>
            </p:cNvPr>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 name="Google Shape;1468;p51">
              <a:extLst>
                <a:ext uri="{FF2B5EF4-FFF2-40B4-BE49-F238E27FC236}">
                  <a16:creationId xmlns:a16="http://schemas.microsoft.com/office/drawing/2014/main" id="{1E88061D-64B6-45F6-A87E-72ADB8235CDE}"/>
                </a:ext>
              </a:extLst>
            </p:cNvPr>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 name="Google Shape;1469;p51">
              <a:extLst>
                <a:ext uri="{FF2B5EF4-FFF2-40B4-BE49-F238E27FC236}">
                  <a16:creationId xmlns:a16="http://schemas.microsoft.com/office/drawing/2014/main" id="{45925482-B78B-46A5-8402-FB247DBE9A3C}"/>
                </a:ext>
              </a:extLst>
            </p:cNvPr>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 name="Google Shape;1470;p51">
              <a:extLst>
                <a:ext uri="{FF2B5EF4-FFF2-40B4-BE49-F238E27FC236}">
                  <a16:creationId xmlns:a16="http://schemas.microsoft.com/office/drawing/2014/main" id="{51BF9976-39BB-4073-BD71-89B0DD491957}"/>
                </a:ext>
              </a:extLst>
            </p:cNvPr>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rgbClr val="F09A9A"/>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128" name="Google Shape;1471;p51">
              <a:extLst>
                <a:ext uri="{FF2B5EF4-FFF2-40B4-BE49-F238E27FC236}">
                  <a16:creationId xmlns:a16="http://schemas.microsoft.com/office/drawing/2014/main" id="{A40D65FD-8254-4100-BC6E-A0449DE9A788}"/>
                </a:ext>
              </a:extLst>
            </p:cNvPr>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29" name="Google Shape;1491;p51">
            <a:extLst>
              <a:ext uri="{FF2B5EF4-FFF2-40B4-BE49-F238E27FC236}">
                <a16:creationId xmlns:a16="http://schemas.microsoft.com/office/drawing/2014/main" id="{860AE0B7-A919-4007-9EE7-99BE16BD9DB1}"/>
              </a:ext>
            </a:extLst>
          </p:cNvPr>
          <p:cNvGrpSpPr/>
          <p:nvPr/>
        </p:nvGrpSpPr>
        <p:grpSpPr>
          <a:xfrm rot="2392329" flipH="1">
            <a:off x="-870931" y="5349963"/>
            <a:ext cx="1374436" cy="1553099"/>
            <a:chOff x="6496235" y="3701056"/>
            <a:chExt cx="680435" cy="768885"/>
          </a:xfrm>
        </p:grpSpPr>
        <p:sp>
          <p:nvSpPr>
            <p:cNvPr id="130" name="Google Shape;1492;p51">
              <a:extLst>
                <a:ext uri="{FF2B5EF4-FFF2-40B4-BE49-F238E27FC236}">
                  <a16:creationId xmlns:a16="http://schemas.microsoft.com/office/drawing/2014/main" id="{B07E428A-4BCC-4A45-8B49-DFB8A1523606}"/>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 name="Google Shape;1493;p51">
              <a:extLst>
                <a:ext uri="{FF2B5EF4-FFF2-40B4-BE49-F238E27FC236}">
                  <a16:creationId xmlns:a16="http://schemas.microsoft.com/office/drawing/2014/main" id="{0B0C186F-7C9B-48C7-95C2-C1FF10F2F0A2}"/>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 name="Google Shape;1494;p51">
              <a:extLst>
                <a:ext uri="{FF2B5EF4-FFF2-40B4-BE49-F238E27FC236}">
                  <a16:creationId xmlns:a16="http://schemas.microsoft.com/office/drawing/2014/main" id="{5679B914-D01D-4A45-9C3B-07179DEB418B}"/>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 name="Google Shape;1495;p51">
              <a:extLst>
                <a:ext uri="{FF2B5EF4-FFF2-40B4-BE49-F238E27FC236}">
                  <a16:creationId xmlns:a16="http://schemas.microsoft.com/office/drawing/2014/main" id="{FCA26E89-8B62-4DDF-A35C-BA12A65E4272}"/>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 name="Google Shape;1496;p51">
              <a:extLst>
                <a:ext uri="{FF2B5EF4-FFF2-40B4-BE49-F238E27FC236}">
                  <a16:creationId xmlns:a16="http://schemas.microsoft.com/office/drawing/2014/main" id="{65431AE3-F36D-4580-BD20-3A7A240C34B6}"/>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5">
                <a:lumMod val="60000"/>
                <a:lumOff val="40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 name="Google Shape;1497;p51">
              <a:extLst>
                <a:ext uri="{FF2B5EF4-FFF2-40B4-BE49-F238E27FC236}">
                  <a16:creationId xmlns:a16="http://schemas.microsoft.com/office/drawing/2014/main" id="{E8D96FB3-6E45-4B87-81A4-B2D1CAAF552F}"/>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 name="Google Shape;1498;p51">
              <a:extLst>
                <a:ext uri="{FF2B5EF4-FFF2-40B4-BE49-F238E27FC236}">
                  <a16:creationId xmlns:a16="http://schemas.microsoft.com/office/drawing/2014/main" id="{F857021C-D056-42F3-BB9A-9B55B72E46D5}"/>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 name="Google Shape;1499;p51">
              <a:extLst>
                <a:ext uri="{FF2B5EF4-FFF2-40B4-BE49-F238E27FC236}">
                  <a16:creationId xmlns:a16="http://schemas.microsoft.com/office/drawing/2014/main" id="{F026254B-D840-4CD2-9CA1-4AB6FB73A1BE}"/>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 name="Google Shape;1500;p51">
              <a:extLst>
                <a:ext uri="{FF2B5EF4-FFF2-40B4-BE49-F238E27FC236}">
                  <a16:creationId xmlns:a16="http://schemas.microsoft.com/office/drawing/2014/main" id="{42BE936A-A13E-4FD8-96A9-8C67ABB7784D}"/>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 name="Google Shape;1501;p51">
              <a:extLst>
                <a:ext uri="{FF2B5EF4-FFF2-40B4-BE49-F238E27FC236}">
                  <a16:creationId xmlns:a16="http://schemas.microsoft.com/office/drawing/2014/main" id="{A690359B-7E13-4A1E-B368-F39415120FEF}"/>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 name="Google Shape;1502;p51">
              <a:extLst>
                <a:ext uri="{FF2B5EF4-FFF2-40B4-BE49-F238E27FC236}">
                  <a16:creationId xmlns:a16="http://schemas.microsoft.com/office/drawing/2014/main" id="{12087417-D24A-43A3-9311-66F257F726BF}"/>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1" name="Google Shape;1503;p51">
              <a:extLst>
                <a:ext uri="{FF2B5EF4-FFF2-40B4-BE49-F238E27FC236}">
                  <a16:creationId xmlns:a16="http://schemas.microsoft.com/office/drawing/2014/main" id="{9F2AE7F0-B1C1-476D-BB54-2B2D802ECC9E}"/>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2" name="Google Shape;1504;p51">
              <a:extLst>
                <a:ext uri="{FF2B5EF4-FFF2-40B4-BE49-F238E27FC236}">
                  <a16:creationId xmlns:a16="http://schemas.microsoft.com/office/drawing/2014/main" id="{3BD27D28-3034-4873-A505-B6B93B8366CE}"/>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3" name="Google Shape;1505;p51">
              <a:extLst>
                <a:ext uri="{FF2B5EF4-FFF2-40B4-BE49-F238E27FC236}">
                  <a16:creationId xmlns:a16="http://schemas.microsoft.com/office/drawing/2014/main" id="{345B8BE8-5099-4388-ACB7-68021CD08F84}"/>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4" name="Google Shape;1506;p51">
              <a:extLst>
                <a:ext uri="{FF2B5EF4-FFF2-40B4-BE49-F238E27FC236}">
                  <a16:creationId xmlns:a16="http://schemas.microsoft.com/office/drawing/2014/main" id="{BE96AD2B-8B6C-4D8A-9988-60B35F4686D4}"/>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5" name="Google Shape;1507;p51">
              <a:extLst>
                <a:ext uri="{FF2B5EF4-FFF2-40B4-BE49-F238E27FC236}">
                  <a16:creationId xmlns:a16="http://schemas.microsoft.com/office/drawing/2014/main" id="{C189576F-A0F7-49FD-9F76-015D2CC770F9}"/>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6" name="Google Shape;1508;p51">
              <a:extLst>
                <a:ext uri="{FF2B5EF4-FFF2-40B4-BE49-F238E27FC236}">
                  <a16:creationId xmlns:a16="http://schemas.microsoft.com/office/drawing/2014/main" id="{983929DE-CA2F-4D48-90B9-D4CD002AD08D}"/>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7" name="Google Shape;1509;p51">
              <a:extLst>
                <a:ext uri="{FF2B5EF4-FFF2-40B4-BE49-F238E27FC236}">
                  <a16:creationId xmlns:a16="http://schemas.microsoft.com/office/drawing/2014/main" id="{BA510365-2128-4659-9B52-1A101D416F6D}"/>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8" name="Google Shape;1510;p51">
              <a:extLst>
                <a:ext uri="{FF2B5EF4-FFF2-40B4-BE49-F238E27FC236}">
                  <a16:creationId xmlns:a16="http://schemas.microsoft.com/office/drawing/2014/main" id="{42156475-6962-4E46-B381-835B9F0D1BE7}"/>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9" name="Google Shape;1511;p51">
              <a:extLst>
                <a:ext uri="{FF2B5EF4-FFF2-40B4-BE49-F238E27FC236}">
                  <a16:creationId xmlns:a16="http://schemas.microsoft.com/office/drawing/2014/main" id="{D01A236A-A2EA-4DCD-B136-92141FB304BC}"/>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0" name="Google Shape;1512;p51">
              <a:extLst>
                <a:ext uri="{FF2B5EF4-FFF2-40B4-BE49-F238E27FC236}">
                  <a16:creationId xmlns:a16="http://schemas.microsoft.com/office/drawing/2014/main" id="{E6263FFC-1860-437B-8D02-5CC7598B4920}"/>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1" name="Google Shape;1513;p51">
              <a:extLst>
                <a:ext uri="{FF2B5EF4-FFF2-40B4-BE49-F238E27FC236}">
                  <a16:creationId xmlns:a16="http://schemas.microsoft.com/office/drawing/2014/main" id="{93C4E629-7AE4-497E-9BCF-1BF0192C33CF}"/>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52" name="Google Shape;1678;p51">
            <a:extLst>
              <a:ext uri="{FF2B5EF4-FFF2-40B4-BE49-F238E27FC236}">
                <a16:creationId xmlns:a16="http://schemas.microsoft.com/office/drawing/2014/main" id="{7E1A4AE4-3DB2-4B57-A133-BEDD00B59199}"/>
              </a:ext>
            </a:extLst>
          </p:cNvPr>
          <p:cNvGrpSpPr/>
          <p:nvPr/>
        </p:nvGrpSpPr>
        <p:grpSpPr>
          <a:xfrm>
            <a:off x="8328497" y="1255453"/>
            <a:ext cx="1926936" cy="1837781"/>
            <a:chOff x="6457443" y="664620"/>
            <a:chExt cx="1075321" cy="1025568"/>
          </a:xfrm>
        </p:grpSpPr>
        <p:sp>
          <p:nvSpPr>
            <p:cNvPr id="153" name="Google Shape;1679;p51">
              <a:extLst>
                <a:ext uri="{FF2B5EF4-FFF2-40B4-BE49-F238E27FC236}">
                  <a16:creationId xmlns:a16="http://schemas.microsoft.com/office/drawing/2014/main" id="{3ED4B662-06B7-424C-9B85-A841AE15179B}"/>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4" name="Google Shape;1680;p51">
              <a:extLst>
                <a:ext uri="{FF2B5EF4-FFF2-40B4-BE49-F238E27FC236}">
                  <a16:creationId xmlns:a16="http://schemas.microsoft.com/office/drawing/2014/main" id="{1D1C6CE9-3402-4497-BC3F-69AFC57D4A6A}"/>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5" name="Google Shape;1681;p51">
              <a:extLst>
                <a:ext uri="{FF2B5EF4-FFF2-40B4-BE49-F238E27FC236}">
                  <a16:creationId xmlns:a16="http://schemas.microsoft.com/office/drawing/2014/main" id="{68BCD324-6863-440D-A78E-EF1B480758D0}"/>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6" name="Google Shape;1682;p51">
              <a:extLst>
                <a:ext uri="{FF2B5EF4-FFF2-40B4-BE49-F238E27FC236}">
                  <a16:creationId xmlns:a16="http://schemas.microsoft.com/office/drawing/2014/main" id="{5F494CE7-4651-48C6-9F95-47FB465D9526}"/>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7" name="Google Shape;1683;p51">
              <a:extLst>
                <a:ext uri="{FF2B5EF4-FFF2-40B4-BE49-F238E27FC236}">
                  <a16:creationId xmlns:a16="http://schemas.microsoft.com/office/drawing/2014/main" id="{D9F8F8F4-FB71-47DD-8261-B7A5513E7B5D}"/>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8" name="Google Shape;1684;p51">
              <a:extLst>
                <a:ext uri="{FF2B5EF4-FFF2-40B4-BE49-F238E27FC236}">
                  <a16:creationId xmlns:a16="http://schemas.microsoft.com/office/drawing/2014/main" id="{A7792B36-5C5E-44D9-992E-6CD0141CFED2}"/>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9" name="Google Shape;1685;p51">
              <a:extLst>
                <a:ext uri="{FF2B5EF4-FFF2-40B4-BE49-F238E27FC236}">
                  <a16:creationId xmlns:a16="http://schemas.microsoft.com/office/drawing/2014/main" id="{99218584-9432-4320-B733-B9CB2444EC46}"/>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0" name="Google Shape;1686;p51">
              <a:extLst>
                <a:ext uri="{FF2B5EF4-FFF2-40B4-BE49-F238E27FC236}">
                  <a16:creationId xmlns:a16="http://schemas.microsoft.com/office/drawing/2014/main" id="{879514CF-3A65-49A9-9BE3-9FCA0B02B5A3}"/>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1" name="Google Shape;1687;p51">
              <a:extLst>
                <a:ext uri="{FF2B5EF4-FFF2-40B4-BE49-F238E27FC236}">
                  <a16:creationId xmlns:a16="http://schemas.microsoft.com/office/drawing/2014/main" id="{2A314BD9-A3BE-4D05-84A5-4C3F5899780E}"/>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2" name="Google Shape;1688;p51">
              <a:extLst>
                <a:ext uri="{FF2B5EF4-FFF2-40B4-BE49-F238E27FC236}">
                  <a16:creationId xmlns:a16="http://schemas.microsoft.com/office/drawing/2014/main" id="{BF925678-E53C-4261-8186-5F9EB659C3C5}"/>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3" name="Google Shape;1689;p51">
              <a:extLst>
                <a:ext uri="{FF2B5EF4-FFF2-40B4-BE49-F238E27FC236}">
                  <a16:creationId xmlns:a16="http://schemas.microsoft.com/office/drawing/2014/main" id="{62C5FD87-431E-41FA-9126-8A007B1172DD}"/>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4" name="Google Shape;1690;p51">
              <a:extLst>
                <a:ext uri="{FF2B5EF4-FFF2-40B4-BE49-F238E27FC236}">
                  <a16:creationId xmlns:a16="http://schemas.microsoft.com/office/drawing/2014/main" id="{6C34B2B6-F898-4B1F-B0BD-4DAD7A3B36EC}"/>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5" name="Google Shape;1691;p51">
              <a:extLst>
                <a:ext uri="{FF2B5EF4-FFF2-40B4-BE49-F238E27FC236}">
                  <a16:creationId xmlns:a16="http://schemas.microsoft.com/office/drawing/2014/main" id="{A1A4F0E4-7A0B-424D-A111-FED93381A1AF}"/>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6" name="Google Shape;1692;p51">
              <a:extLst>
                <a:ext uri="{FF2B5EF4-FFF2-40B4-BE49-F238E27FC236}">
                  <a16:creationId xmlns:a16="http://schemas.microsoft.com/office/drawing/2014/main" id="{489D5F73-A32A-4022-9274-353EC58284A6}"/>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2962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9Slide03 Play Bold"/>
        <a:ea typeface=""/>
        <a:cs typeface=""/>
      </a:majorFont>
      <a:minorFont>
        <a:latin typeface="#9Slide03 Pl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1827</Words>
  <Application>Microsoft Office PowerPoint</Application>
  <PresentationFormat>On-screen Show (4:3)</PresentationFormat>
  <Paragraphs>293</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#9Slide03 Play</vt:lpstr>
      <vt:lpstr>#9Slide03 Play </vt:lpstr>
      <vt:lpstr>#9Slide03 Play Bold</vt:lpstr>
      <vt:lpstr>#9Slide03 Roboto Condensed</vt:lpstr>
      <vt:lpstr>#9Slide05 Lobster</vt:lpstr>
      <vt:lpstr>Arial</vt:lpstr>
      <vt:lpstr>FS Ahkio Light</vt:lpstr>
      <vt:lpstr>Myriad Pro Black Cond</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Tung Pham</dc:creator>
  <cp:lastModifiedBy>HP</cp:lastModifiedBy>
  <cp:revision>30</cp:revision>
  <dcterms:created xsi:type="dcterms:W3CDTF">2021-09-07T08:21:55Z</dcterms:created>
  <dcterms:modified xsi:type="dcterms:W3CDTF">2022-11-03T03:52:22Z</dcterms:modified>
</cp:coreProperties>
</file>