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2"/>
  </p:sldMasterIdLst>
  <p:notesMasterIdLst>
    <p:notesMasterId r:id="rId20"/>
  </p:notesMasterIdLst>
  <p:sldIdLst>
    <p:sldId id="256" r:id="rId3"/>
    <p:sldId id="272" r:id="rId4"/>
    <p:sldId id="264" r:id="rId5"/>
    <p:sldId id="315" r:id="rId6"/>
    <p:sldId id="316" r:id="rId7"/>
    <p:sldId id="317" r:id="rId8"/>
    <p:sldId id="318" r:id="rId9"/>
    <p:sldId id="319" r:id="rId10"/>
    <p:sldId id="305" r:id="rId11"/>
    <p:sldId id="320" r:id="rId12"/>
    <p:sldId id="321" r:id="rId13"/>
    <p:sldId id="332" r:id="rId14"/>
    <p:sldId id="334" r:id="rId15"/>
    <p:sldId id="324" r:id="rId16"/>
    <p:sldId id="325" r:id="rId17"/>
    <p:sldId id="335" r:id="rId18"/>
    <p:sldId id="312" r:id="rId1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F50"/>
    <a:srgbClr val="FFFFFF"/>
    <a:srgbClr val="FCFBF6"/>
    <a:srgbClr val="5EA00E"/>
    <a:srgbClr val="E0F0E3"/>
    <a:srgbClr val="E1F0E3"/>
    <a:srgbClr val="ECF6EE"/>
    <a:srgbClr val="76BC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2" d="100"/>
          <a:sy n="62" d="100"/>
        </p:scale>
        <p:origin x="804" y="2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4CAE188-59C6-45CD-A0EE-E60BA6739021}" type="datetimeFigureOut">
              <a:rPr lang="en-US" smtClean="0"/>
              <a:t>3/22/2022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D7E929-955A-450B-8805-D7F4BEB8CED0}" type="slidenum">
              <a:rPr lang="en-US" smtClean="0"/>
              <a:t>‹#›</a:t>
            </a:fld>
            <a:endParaRPr lang="en-US"/>
          </a:p>
        </p:txBody>
      </p:sp>
    </p:spTree>
    <p:extLst>
      <p:ext uri="{BB962C8B-B14F-4D97-AF65-F5344CB8AC3E}">
        <p14:creationId xmlns:p14="http://schemas.microsoft.com/office/powerpoint/2010/main" val="3281312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5ED-57EF-4A5A-99CA-4D34B70EC451}" type="slidenum">
              <a:rPr lang="en-US" smtClean="0"/>
              <a:t>6</a:t>
            </a:fld>
            <a:endParaRPr lang="en-US"/>
          </a:p>
        </p:txBody>
      </p:sp>
    </p:spTree>
    <p:extLst>
      <p:ext uri="{BB962C8B-B14F-4D97-AF65-F5344CB8AC3E}">
        <p14:creationId xmlns:p14="http://schemas.microsoft.com/office/powerpoint/2010/main" val="14024264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31FC5ED-57EF-4A5A-99CA-4D34B70EC451}" type="slidenum">
              <a:rPr lang="en-US" smtClean="0"/>
              <a:t>14</a:t>
            </a:fld>
            <a:endParaRPr lang="en-US"/>
          </a:p>
        </p:txBody>
      </p:sp>
    </p:spTree>
    <p:extLst>
      <p:ext uri="{BB962C8B-B14F-4D97-AF65-F5344CB8AC3E}">
        <p14:creationId xmlns:p14="http://schemas.microsoft.com/office/powerpoint/2010/main" val="3305807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hasCustomPrompt="1"/>
          </p:nvPr>
        </p:nvSpPr>
        <p:spPr>
          <a:xfrm>
            <a:off x="838200" y="1825625"/>
            <a:ext cx="10515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a:xfrm>
            <a:off x="838200" y="1825625"/>
            <a:ext cx="10515600" cy="43513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a:xfrm>
            <a:off x="838200" y="6356350"/>
            <a:ext cx="2743200" cy="365125"/>
          </a:xfrm>
        </p:spPr>
        <p:txBody>
          <a:bodyPr/>
          <a:lstStyle/>
          <a:p>
            <a:fld id="{029CE12F-2F63-4128-B0F8-658474A42701}" type="datetimeFigureOut">
              <a:rPr lang="zh-CN" altLang="en-US" smtClean="0"/>
              <a:pPr/>
              <a:t>2022/3/22</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FD976FAB-42FF-4022-8B51-4FA71A5A5596}" type="slidenum">
              <a:rPr lang="zh-CN" altLang="en-US" smtClean="0"/>
              <a:pPr/>
              <a:t>‹#›</a:t>
            </a:fld>
            <a:endParaRPr lang="zh-CN" altLang="en-US"/>
          </a:p>
        </p:txBody>
      </p:sp>
    </p:spTree>
  </p:cSld>
  <p:clrMapOvr>
    <a:masterClrMapping/>
  </p:clrMapOvr>
  <p:transition spd="slow" advClick="0" advTm="4000">
    <p:comb/>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QQ截图20190104102515"/>
          <p:cNvPicPr>
            <a:picLocks noChangeAspect="1"/>
          </p:cNvPicPr>
          <p:nvPr userDrawn="1"/>
        </p:nvPicPr>
        <p:blipFill>
          <a:blip r:embed="rId13"/>
          <a:srcRect t="794"/>
          <a:stretch>
            <a:fillRect/>
          </a:stretch>
        </p:blipFill>
        <p:spPr>
          <a:xfrm>
            <a:off x="635" y="5715"/>
            <a:ext cx="12190730" cy="6847205"/>
          </a:xfrm>
          <a:prstGeom prst="rect">
            <a:avLst/>
          </a:prstGeom>
        </p:spPr>
      </p:pic>
      <p:grpSp>
        <p:nvGrpSpPr>
          <p:cNvPr id="13" name="组合 12"/>
          <p:cNvGrpSpPr/>
          <p:nvPr userDrawn="1"/>
        </p:nvGrpSpPr>
        <p:grpSpPr>
          <a:xfrm>
            <a:off x="217805" y="237490"/>
            <a:ext cx="11756390" cy="6449060"/>
            <a:chOff x="343" y="374"/>
            <a:chExt cx="18514" cy="10156"/>
          </a:xfrm>
        </p:grpSpPr>
        <p:sp>
          <p:nvSpPr>
            <p:cNvPr id="8" name="矩形 7"/>
            <p:cNvSpPr/>
            <p:nvPr/>
          </p:nvSpPr>
          <p:spPr>
            <a:xfrm>
              <a:off x="343" y="374"/>
              <a:ext cx="18514" cy="10156"/>
            </a:xfrm>
            <a:prstGeom prst="rect">
              <a:avLst/>
            </a:prstGeom>
            <a:noFill/>
            <a:ln>
              <a:solidFill>
                <a:srgbClr val="1D7F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63" y="640"/>
              <a:ext cx="18074" cy="9640"/>
            </a:xfrm>
            <a:prstGeom prst="rect">
              <a:avLst/>
            </a:prstGeom>
            <a:noFill/>
            <a:ln>
              <a:solidFill>
                <a:srgbClr val="1D7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advClick="0" advTm="400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9" name="图片 8" descr="QQ截图20190104102515"/>
          <p:cNvPicPr>
            <a:picLocks noChangeAspect="1"/>
          </p:cNvPicPr>
          <p:nvPr userDrawn="1"/>
        </p:nvPicPr>
        <p:blipFill>
          <a:blip r:embed="rId13"/>
          <a:srcRect t="794"/>
          <a:stretch>
            <a:fillRect/>
          </a:stretch>
        </p:blipFill>
        <p:spPr>
          <a:xfrm>
            <a:off x="635" y="5715"/>
            <a:ext cx="12190730" cy="6847205"/>
          </a:xfrm>
          <a:prstGeom prst="rect">
            <a:avLst/>
          </a:prstGeom>
        </p:spPr>
      </p:pic>
      <p:grpSp>
        <p:nvGrpSpPr>
          <p:cNvPr id="13" name="组合 12"/>
          <p:cNvGrpSpPr/>
          <p:nvPr userDrawn="1"/>
        </p:nvGrpSpPr>
        <p:grpSpPr>
          <a:xfrm>
            <a:off x="217805" y="237490"/>
            <a:ext cx="11756390" cy="6449060"/>
            <a:chOff x="343" y="374"/>
            <a:chExt cx="18514" cy="10156"/>
          </a:xfrm>
        </p:grpSpPr>
        <p:sp>
          <p:nvSpPr>
            <p:cNvPr id="8" name="矩形 7"/>
            <p:cNvSpPr/>
            <p:nvPr/>
          </p:nvSpPr>
          <p:spPr>
            <a:xfrm>
              <a:off x="343" y="374"/>
              <a:ext cx="18514" cy="10156"/>
            </a:xfrm>
            <a:prstGeom prst="rect">
              <a:avLst/>
            </a:prstGeom>
            <a:noFill/>
            <a:ln>
              <a:solidFill>
                <a:srgbClr val="1D7F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63" y="640"/>
              <a:ext cx="18074" cy="9640"/>
            </a:xfrm>
            <a:prstGeom prst="rect">
              <a:avLst/>
            </a:prstGeom>
            <a:noFill/>
            <a:ln>
              <a:solidFill>
                <a:srgbClr val="1D7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advClick="0" advTm="4000">
    <p:comb/>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3.png"/><Relationship Id="rId1" Type="http://schemas.openxmlformats.org/officeDocument/2006/relationships/slideLayout" Target="../slideLayouts/slideLayout2.xml"/><Relationship Id="rId4" Type="http://schemas.microsoft.com/office/2007/relationships/hdphoto" Target="../media/hdphoto1.wdp"/></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xml"/><Relationship Id="rId7" Type="http://schemas.openxmlformats.org/officeDocument/2006/relationships/image" Target="../media/image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3.xml"/><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未标题-1"/>
          <p:cNvPicPr>
            <a:picLocks noChangeAspect="1"/>
          </p:cNvPicPr>
          <p:nvPr/>
        </p:nvPicPr>
        <p:blipFill>
          <a:blip r:embed="rId2"/>
          <a:stretch>
            <a:fillRect/>
          </a:stretch>
        </p:blipFill>
        <p:spPr>
          <a:xfrm>
            <a:off x="9525" y="19050"/>
            <a:ext cx="12172950" cy="6847205"/>
          </a:xfrm>
          <a:prstGeom prst="rect">
            <a:avLst/>
          </a:prstGeom>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rcRect l="65852" t="26623" r="18120" b="47937"/>
          <a:stretch>
            <a:fillRect/>
          </a:stretch>
        </p:blipFill>
        <p:spPr>
          <a:xfrm>
            <a:off x="10501333" y="2679832"/>
            <a:ext cx="1057910" cy="835660"/>
          </a:xfrm>
          <a:prstGeom prst="rect">
            <a:avLst/>
          </a:prstGeom>
        </p:spPr>
      </p:pic>
      <p:pic>
        <p:nvPicPr>
          <p:cNvPr id="3" name="图片 2"/>
          <p:cNvPicPr>
            <a:picLocks noChangeAspect="1"/>
          </p:cNvPicPr>
          <p:nvPr/>
        </p:nvPicPr>
        <p:blipFill>
          <a:blip r:embed="rId4" cstate="print">
            <a:extLst>
              <a:ext uri="{28A0092B-C50C-407E-A947-70E740481C1C}">
                <a14:useLocalDpi xmlns:a14="http://schemas.microsoft.com/office/drawing/2010/main" val="0"/>
              </a:ext>
            </a:extLst>
          </a:blip>
          <a:srcRect l="65852" t="26623" r="18120" b="47937"/>
          <a:stretch>
            <a:fillRect/>
          </a:stretch>
        </p:blipFill>
        <p:spPr>
          <a:xfrm flipH="1">
            <a:off x="3706495" y="3496945"/>
            <a:ext cx="670560" cy="529590"/>
          </a:xfrm>
          <a:prstGeom prst="rect">
            <a:avLst/>
          </a:prstGeom>
        </p:spPr>
      </p:pic>
      <p:pic>
        <p:nvPicPr>
          <p:cNvPr id="27" name="图片 26" descr="21"/>
          <p:cNvPicPr>
            <a:picLocks noChangeAspect="1"/>
          </p:cNvPicPr>
          <p:nvPr/>
        </p:nvPicPr>
        <p:blipFill>
          <a:blip r:embed="rId5"/>
          <a:srcRect l="52370"/>
          <a:stretch>
            <a:fillRect/>
          </a:stretch>
        </p:blipFill>
        <p:spPr>
          <a:xfrm>
            <a:off x="7184390" y="2874010"/>
            <a:ext cx="3187065" cy="1798320"/>
          </a:xfrm>
          <a:prstGeom prst="rect">
            <a:avLst/>
          </a:prstGeom>
        </p:spPr>
      </p:pic>
      <p:grpSp>
        <p:nvGrpSpPr>
          <p:cNvPr id="28" name="组合 27"/>
          <p:cNvGrpSpPr/>
          <p:nvPr/>
        </p:nvGrpSpPr>
        <p:grpSpPr>
          <a:xfrm>
            <a:off x="217805" y="237490"/>
            <a:ext cx="11756390" cy="6449060"/>
            <a:chOff x="343" y="374"/>
            <a:chExt cx="18514" cy="10156"/>
          </a:xfrm>
        </p:grpSpPr>
        <p:sp>
          <p:nvSpPr>
            <p:cNvPr id="29" name="矩形 28"/>
            <p:cNvSpPr/>
            <p:nvPr/>
          </p:nvSpPr>
          <p:spPr>
            <a:xfrm>
              <a:off x="343" y="374"/>
              <a:ext cx="18514" cy="10156"/>
            </a:xfrm>
            <a:prstGeom prst="rect">
              <a:avLst/>
            </a:prstGeom>
            <a:noFill/>
            <a:ln>
              <a:solidFill>
                <a:srgbClr val="1D7F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63" y="640"/>
              <a:ext cx="18074" cy="9640"/>
            </a:xfrm>
            <a:prstGeom prst="rect">
              <a:avLst/>
            </a:prstGeom>
            <a:noFill/>
            <a:ln>
              <a:solidFill>
                <a:srgbClr val="1D7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descr="21"/>
          <p:cNvPicPr>
            <a:picLocks noChangeAspect="1"/>
          </p:cNvPicPr>
          <p:nvPr/>
        </p:nvPicPr>
        <p:blipFill>
          <a:blip r:embed="rId5"/>
          <a:srcRect l="8534" t="42527" r="79280" b="23688"/>
          <a:stretch>
            <a:fillRect/>
          </a:stretch>
        </p:blipFill>
        <p:spPr>
          <a:xfrm>
            <a:off x="2497455" y="3497580"/>
            <a:ext cx="737870" cy="550545"/>
          </a:xfrm>
          <a:prstGeom prst="rect">
            <a:avLst/>
          </a:prstGeom>
        </p:spPr>
      </p:pic>
      <p:pic>
        <p:nvPicPr>
          <p:cNvPr id="34" name="图片 33" descr="21"/>
          <p:cNvPicPr>
            <a:picLocks noChangeAspect="1"/>
          </p:cNvPicPr>
          <p:nvPr/>
        </p:nvPicPr>
        <p:blipFill>
          <a:blip r:embed="rId5"/>
          <a:srcRect l="80432"/>
          <a:stretch>
            <a:fillRect/>
          </a:stretch>
        </p:blipFill>
        <p:spPr>
          <a:xfrm rot="4440000">
            <a:off x="2802255" y="498475"/>
            <a:ext cx="1024255" cy="1406525"/>
          </a:xfrm>
          <a:prstGeom prst="rect">
            <a:avLst/>
          </a:prstGeom>
        </p:spPr>
      </p:pic>
      <p:pic>
        <p:nvPicPr>
          <p:cNvPr id="35" name="图片 34" descr="21"/>
          <p:cNvPicPr>
            <a:picLocks noChangeAspect="1"/>
          </p:cNvPicPr>
          <p:nvPr/>
        </p:nvPicPr>
        <p:blipFill>
          <a:blip r:embed="rId5"/>
          <a:srcRect l="80432"/>
          <a:stretch>
            <a:fillRect/>
          </a:stretch>
        </p:blipFill>
        <p:spPr>
          <a:xfrm rot="10800000" flipH="1" flipV="1">
            <a:off x="2691765" y="1887855"/>
            <a:ext cx="1245870" cy="1711325"/>
          </a:xfrm>
          <a:prstGeom prst="rect">
            <a:avLst/>
          </a:prstGeom>
        </p:spPr>
      </p:pic>
      <p:pic>
        <p:nvPicPr>
          <p:cNvPr id="7"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257090" y="0"/>
            <a:ext cx="2934910" cy="3262745"/>
          </a:xfrm>
          <a:prstGeom prst="rect">
            <a:avLst/>
          </a:prstGeom>
        </p:spPr>
      </p:pic>
      <p:pic>
        <p:nvPicPr>
          <p:cNvPr id="41" name="图片 40" descr="21"/>
          <p:cNvPicPr>
            <a:picLocks noChangeAspect="1"/>
          </p:cNvPicPr>
          <p:nvPr/>
        </p:nvPicPr>
        <p:blipFill>
          <a:blip r:embed="rId5"/>
          <a:srcRect l="8534" t="42527" r="79280" b="23688"/>
          <a:stretch>
            <a:fillRect/>
          </a:stretch>
        </p:blipFill>
        <p:spPr>
          <a:xfrm>
            <a:off x="1563370" y="1535430"/>
            <a:ext cx="1128395" cy="842010"/>
          </a:xfrm>
          <a:prstGeom prst="rect">
            <a:avLst/>
          </a:prstGeom>
        </p:spPr>
      </p:pic>
      <p:sp>
        <p:nvSpPr>
          <p:cNvPr id="37" name="TextBox 36"/>
          <p:cNvSpPr txBox="1"/>
          <p:nvPr/>
        </p:nvSpPr>
        <p:spPr>
          <a:xfrm>
            <a:off x="3544365" y="787006"/>
            <a:ext cx="6246420" cy="3785652"/>
          </a:xfrm>
          <a:prstGeom prst="rect">
            <a:avLst/>
          </a:prstGeom>
          <a:noFill/>
        </p:spPr>
        <p:txBody>
          <a:bodyPr wrap="square" rtlCol="0">
            <a:spAutoFit/>
          </a:bodyPr>
          <a:lstStyle/>
          <a:p>
            <a:pPr algn="ctr"/>
            <a:r>
              <a:rPr lang="en-US" sz="6000" b="1" dirty="0">
                <a:latin typeface="Times New Roman" pitchFamily="18" charset="0"/>
                <a:cs typeface="Times New Roman" pitchFamily="18" charset="0"/>
              </a:rPr>
              <a:t>106: VIẾT ĐOẠN VĂN TRÌNH BÀY LUẬN ĐIỂM</a:t>
            </a:r>
          </a:p>
        </p:txBody>
      </p:sp>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1000"/>
                                        <p:tgtEl>
                                          <p:spTgt spid="25"/>
                                        </p:tgtEl>
                                      </p:cBhvr>
                                    </p:animEffect>
                                    <p:anim calcmode="lin" valueType="num">
                                      <p:cBhvr>
                                        <p:cTn id="8" dur="1000" fill="hold"/>
                                        <p:tgtEl>
                                          <p:spTgt spid="25"/>
                                        </p:tgtEl>
                                        <p:attrNameLst>
                                          <p:attrName>ppt_x</p:attrName>
                                        </p:attrNameLst>
                                      </p:cBhvr>
                                      <p:tavLst>
                                        <p:tav tm="0">
                                          <p:val>
                                            <p:strVal val="#ppt_x"/>
                                          </p:val>
                                        </p:tav>
                                        <p:tav tm="100000">
                                          <p:val>
                                            <p:strVal val="#ppt_x"/>
                                          </p:val>
                                        </p:tav>
                                      </p:tavLst>
                                    </p:anim>
                                    <p:anim calcmode="lin" valueType="num">
                                      <p:cBhvr>
                                        <p:cTn id="9" dur="1000" fill="hold"/>
                                        <p:tgtEl>
                                          <p:spTgt spid="2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7"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1000"/>
                                        <p:tgtEl>
                                          <p:spTgt spid="7"/>
                                        </p:tgtEl>
                                      </p:cBhvr>
                                    </p:animEffect>
                                    <p:anim calcmode="lin" valueType="num">
                                      <p:cBhvr>
                                        <p:cTn id="14" dur="1000" fill="hold"/>
                                        <p:tgtEl>
                                          <p:spTgt spid="7"/>
                                        </p:tgtEl>
                                        <p:attrNameLst>
                                          <p:attrName>ppt_x</p:attrName>
                                        </p:attrNameLst>
                                      </p:cBhvr>
                                      <p:tavLst>
                                        <p:tav tm="0">
                                          <p:val>
                                            <p:strVal val="#ppt_x"/>
                                          </p:val>
                                        </p:tav>
                                        <p:tav tm="100000">
                                          <p:val>
                                            <p:strVal val="#ppt_x"/>
                                          </p:val>
                                        </p:tav>
                                      </p:tavLst>
                                    </p:anim>
                                    <p:anim calcmode="lin" valueType="num">
                                      <p:cBhvr>
                                        <p:cTn id="15" dur="1000" fill="hold"/>
                                        <p:tgtEl>
                                          <p:spTgt spid="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fade">
                                      <p:cBhvr>
                                        <p:cTn id="19" dur="1000"/>
                                        <p:tgtEl>
                                          <p:spTgt spid="34"/>
                                        </p:tgtEl>
                                      </p:cBhvr>
                                    </p:animEffect>
                                    <p:anim calcmode="lin" valueType="num">
                                      <p:cBhvr>
                                        <p:cTn id="20" dur="1000" fill="hold"/>
                                        <p:tgtEl>
                                          <p:spTgt spid="34"/>
                                        </p:tgtEl>
                                        <p:attrNameLst>
                                          <p:attrName>ppt_x</p:attrName>
                                        </p:attrNameLst>
                                      </p:cBhvr>
                                      <p:tavLst>
                                        <p:tav tm="0">
                                          <p:val>
                                            <p:strVal val="#ppt_x"/>
                                          </p:val>
                                        </p:tav>
                                        <p:tav tm="100000">
                                          <p:val>
                                            <p:strVal val="#ppt_x"/>
                                          </p:val>
                                        </p:tav>
                                      </p:tavLst>
                                    </p:anim>
                                    <p:anim calcmode="lin" valueType="num">
                                      <p:cBhvr>
                                        <p:cTn id="21" dur="1000" fill="hold"/>
                                        <p:tgtEl>
                                          <p:spTgt spid="3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4000"/>
                            </p:stCondLst>
                            <p:childTnLst>
                              <p:par>
                                <p:cTn id="29" presetID="42" presetClass="entr" presetSubtype="0" fill="hold" nodeType="after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1000"/>
                                        <p:tgtEl>
                                          <p:spTgt spid="35"/>
                                        </p:tgtEl>
                                      </p:cBhvr>
                                    </p:animEffect>
                                    <p:anim calcmode="lin" valueType="num">
                                      <p:cBhvr>
                                        <p:cTn id="32" dur="1000" fill="hold"/>
                                        <p:tgtEl>
                                          <p:spTgt spid="35"/>
                                        </p:tgtEl>
                                        <p:attrNameLst>
                                          <p:attrName>ppt_x</p:attrName>
                                        </p:attrNameLst>
                                      </p:cBhvr>
                                      <p:tavLst>
                                        <p:tav tm="0">
                                          <p:val>
                                            <p:strVal val="#ppt_x"/>
                                          </p:val>
                                        </p:tav>
                                        <p:tav tm="100000">
                                          <p:val>
                                            <p:strVal val="#ppt_x"/>
                                          </p:val>
                                        </p:tav>
                                      </p:tavLst>
                                    </p:anim>
                                    <p:anim calcmode="lin" valueType="num">
                                      <p:cBhvr>
                                        <p:cTn id="33" dur="1000" fill="hold"/>
                                        <p:tgtEl>
                                          <p:spTgt spid="35"/>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2" presetClass="entr" presetSubtype="0"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childTnLst>
                          </p:cTn>
                        </p:par>
                        <p:par>
                          <p:cTn id="40" fill="hold">
                            <p:stCondLst>
                              <p:cond delay="6000"/>
                            </p:stCondLst>
                            <p:childTnLst>
                              <p:par>
                                <p:cTn id="41" presetID="42" presetClass="entr" presetSubtype="0"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1000"/>
                                        <p:tgtEl>
                                          <p:spTgt spid="3"/>
                                        </p:tgtEl>
                                      </p:cBhvr>
                                    </p:animEffect>
                                    <p:anim calcmode="lin" valueType="num">
                                      <p:cBhvr>
                                        <p:cTn id="44" dur="1000" fill="hold"/>
                                        <p:tgtEl>
                                          <p:spTgt spid="3"/>
                                        </p:tgtEl>
                                        <p:attrNameLst>
                                          <p:attrName>ppt_x</p:attrName>
                                        </p:attrNameLst>
                                      </p:cBhvr>
                                      <p:tavLst>
                                        <p:tav tm="0">
                                          <p:val>
                                            <p:strVal val="#ppt_x"/>
                                          </p:val>
                                        </p:tav>
                                        <p:tav tm="100000">
                                          <p:val>
                                            <p:strVal val="#ppt_x"/>
                                          </p:val>
                                        </p:tav>
                                      </p:tavLst>
                                    </p:anim>
                                    <p:anim calcmode="lin" valueType="num">
                                      <p:cBhvr>
                                        <p:cTn id="45" dur="1000" fill="hold"/>
                                        <p:tgtEl>
                                          <p:spTgt spid="3"/>
                                        </p:tgtEl>
                                        <p:attrNameLst>
                                          <p:attrName>ppt_y</p:attrName>
                                        </p:attrNameLst>
                                      </p:cBhvr>
                                      <p:tavLst>
                                        <p:tav tm="0">
                                          <p:val>
                                            <p:strVal val="#ppt_y+.1"/>
                                          </p:val>
                                        </p:tav>
                                        <p:tav tm="100000">
                                          <p:val>
                                            <p:strVal val="#ppt_y"/>
                                          </p:val>
                                        </p:tav>
                                      </p:tavLst>
                                    </p:anim>
                                  </p:childTnLst>
                                </p:cTn>
                              </p:par>
                            </p:childTnLst>
                          </p:cTn>
                        </p:par>
                        <p:par>
                          <p:cTn id="46" fill="hold">
                            <p:stCondLst>
                              <p:cond delay="7000"/>
                            </p:stCondLst>
                            <p:childTnLst>
                              <p:par>
                                <p:cTn id="47" presetID="42" presetClass="entr" presetSubtype="0" fill="hold"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8000"/>
                            </p:stCondLst>
                            <p:childTnLst>
                              <p:par>
                                <p:cTn id="53" presetID="42" presetClass="entr" presetSubtype="0" fill="hold" nodeType="afterEffect">
                                  <p:stCondLst>
                                    <p:cond delay="0"/>
                                  </p:stCondLst>
                                  <p:childTnLst>
                                    <p:set>
                                      <p:cBhvr>
                                        <p:cTn id="54" dur="1" fill="hold">
                                          <p:stCondLst>
                                            <p:cond delay="0"/>
                                          </p:stCondLst>
                                        </p:cTn>
                                        <p:tgtEl>
                                          <p:spTgt spid="2"/>
                                        </p:tgtEl>
                                        <p:attrNameLst>
                                          <p:attrName>style.visibility</p:attrName>
                                        </p:attrNameLst>
                                      </p:cBhvr>
                                      <p:to>
                                        <p:strVal val="visible"/>
                                      </p:to>
                                    </p:set>
                                    <p:animEffect transition="in" filter="fade">
                                      <p:cBhvr>
                                        <p:cTn id="55" dur="1000"/>
                                        <p:tgtEl>
                                          <p:spTgt spid="2"/>
                                        </p:tgtEl>
                                      </p:cBhvr>
                                    </p:animEffect>
                                    <p:anim calcmode="lin" valueType="num">
                                      <p:cBhvr>
                                        <p:cTn id="56" dur="1000" fill="hold"/>
                                        <p:tgtEl>
                                          <p:spTgt spid="2"/>
                                        </p:tgtEl>
                                        <p:attrNameLst>
                                          <p:attrName>ppt_x</p:attrName>
                                        </p:attrNameLst>
                                      </p:cBhvr>
                                      <p:tavLst>
                                        <p:tav tm="0">
                                          <p:val>
                                            <p:strVal val="#ppt_x"/>
                                          </p:val>
                                        </p:tav>
                                        <p:tav tm="100000">
                                          <p:val>
                                            <p:strVal val="#ppt_x"/>
                                          </p:val>
                                        </p:tav>
                                      </p:tavLst>
                                    </p:anim>
                                    <p:anim calcmode="lin" valueType="num">
                                      <p:cBhvr>
                                        <p:cTn id="5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6" presetClass="entr" presetSubtype="21" fill="hold" grpId="0" nodeType="clickEffect">
                                  <p:stCondLst>
                                    <p:cond delay="0"/>
                                  </p:stCondLst>
                                  <p:childTnLst>
                                    <p:set>
                                      <p:cBhvr>
                                        <p:cTn id="61" dur="1" fill="hold">
                                          <p:stCondLst>
                                            <p:cond delay="0"/>
                                          </p:stCondLst>
                                        </p:cTn>
                                        <p:tgtEl>
                                          <p:spTgt spid="37"/>
                                        </p:tgtEl>
                                        <p:attrNameLst>
                                          <p:attrName>style.visibility</p:attrName>
                                        </p:attrNameLst>
                                      </p:cBhvr>
                                      <p:to>
                                        <p:strVal val="visible"/>
                                      </p:to>
                                    </p:set>
                                    <p:animEffect transition="in" filter="barn(inVertical)">
                                      <p:cBhvr>
                                        <p:cTn id="62"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图片 3" descr="未标题-1"/>
          <p:cNvPicPr>
            <a:picLocks noChangeAspect="1"/>
          </p:cNvPicPr>
          <p:nvPr/>
        </p:nvPicPr>
        <p:blipFill>
          <a:blip r:embed="rId2"/>
          <a:stretch>
            <a:fillRect/>
          </a:stretch>
        </p:blipFill>
        <p:spPr>
          <a:xfrm>
            <a:off x="494665" y="5073650"/>
            <a:ext cx="2662555" cy="1945640"/>
          </a:xfrm>
          <a:prstGeom prst="rect">
            <a:avLst/>
          </a:prstGeom>
        </p:spPr>
      </p:pic>
      <p:pic>
        <p:nvPicPr>
          <p:cNvPr id="21" name="图片 13" descr="5b4cccd3aa809"/>
          <p:cNvPicPr>
            <a:picLocks noChangeAspect="1"/>
          </p:cNvPicPr>
          <p:nvPr/>
        </p:nvPicPr>
        <p:blipFill>
          <a:blip r:embed="rId3" cstate="print"/>
          <a:stretch>
            <a:fillRect/>
          </a:stretch>
        </p:blipFill>
        <p:spPr>
          <a:xfrm>
            <a:off x="9140313" y="4883818"/>
            <a:ext cx="2892425" cy="2040255"/>
          </a:xfrm>
          <a:prstGeom prst="rect">
            <a:avLst/>
          </a:prstGeom>
        </p:spPr>
      </p:pic>
      <p:grpSp>
        <p:nvGrpSpPr>
          <p:cNvPr id="11" name="组合 25"/>
          <p:cNvGrpSpPr/>
          <p:nvPr/>
        </p:nvGrpSpPr>
        <p:grpSpPr>
          <a:xfrm>
            <a:off x="474345" y="451665"/>
            <a:ext cx="11080115" cy="761365"/>
            <a:chOff x="7164" y="2670"/>
            <a:chExt cx="17449" cy="1199"/>
          </a:xfrm>
        </p:grpSpPr>
        <p:grpSp>
          <p:nvGrpSpPr>
            <p:cNvPr id="12" name="组合 23"/>
            <p:cNvGrpSpPr/>
            <p:nvPr/>
          </p:nvGrpSpPr>
          <p:grpSpPr>
            <a:xfrm>
              <a:off x="7164" y="2670"/>
              <a:ext cx="1172" cy="1199"/>
              <a:chOff x="7656" y="2238"/>
              <a:chExt cx="970" cy="992"/>
            </a:xfrm>
          </p:grpSpPr>
          <p:sp>
            <p:nvSpPr>
              <p:cNvPr id="14"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2"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13"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sp>
        <p:nvSpPr>
          <p:cNvPr id="23" name="TextBox 22"/>
          <p:cNvSpPr txBox="1"/>
          <p:nvPr/>
        </p:nvSpPr>
        <p:spPr>
          <a:xfrm>
            <a:off x="690880" y="1350351"/>
            <a:ext cx="6126566"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2. Ví dụ</a:t>
            </a:r>
          </a:p>
        </p:txBody>
      </p:sp>
      <p:sp>
        <p:nvSpPr>
          <p:cNvPr id="2" name="TextBox 1"/>
          <p:cNvSpPr txBox="1"/>
          <p:nvPr/>
        </p:nvSpPr>
        <p:spPr>
          <a:xfrm>
            <a:off x="1080654" y="1896447"/>
            <a:ext cx="10473805" cy="3416320"/>
          </a:xfrm>
          <a:prstGeom prst="rect">
            <a:avLst/>
          </a:prstGeom>
          <a:noFill/>
        </p:spPr>
        <p:txBody>
          <a:bodyPr wrap="square" rtlCol="0">
            <a:spAutoFit/>
          </a:bodyPr>
          <a:lstStyle/>
          <a:p>
            <a:r>
              <a:rPr lang="en-US" sz="2400" b="1" i="1">
                <a:latin typeface="Times New Roman" pitchFamily="18" charset="0"/>
                <a:cs typeface="Times New Roman" pitchFamily="18" charset="0"/>
              </a:rPr>
              <a:t>Ở màn đầu chương XIII, cảnh nhà vợ chồng địa chủ Nghị Quế, Ngô Tất Tố cho bưng vào một cái rổ nhún nhín bốn chó con. Qúai thay là Ngô Tất Tố. Mới xem, ai cũng thấy vợ chồng địa chủ cũng chỉ là như con người khác thích chó, yêu gia súc, tường người lành hoặc kẻ bất lương cũng không khác nhau gì lắm trong việc nuôi chó con. Thằng chồng le te cho chó ăn cơm, ôn tồn hỏi về chó, rồi xem tướng chó. Hắn sung sướng. Vợ hắn và hắn bù khú...với nhau trên câu chuyện chó con. Ấy thế rồi là đùng đùng giở giọng chó má ngay với mẹ con chị Dậu đứng đấy. Đoạn này, khá lắm, bác Tố ạ! Cho thằng nhà giàu rước chó vào nhà, nó mới càng hiện chất chó đểu của giai cấp nó ra</a:t>
            </a:r>
          </a:p>
        </p:txBody>
      </p:sp>
      <p:sp>
        <p:nvSpPr>
          <p:cNvPr id="24" name="TextBox 23"/>
          <p:cNvSpPr txBox="1"/>
          <p:nvPr/>
        </p:nvSpPr>
        <p:spPr>
          <a:xfrm>
            <a:off x="3013747" y="5426891"/>
            <a:ext cx="6126566" cy="954107"/>
          </a:xfrm>
          <a:prstGeom prst="rect">
            <a:avLst/>
          </a:prstGeom>
          <a:solidFill>
            <a:schemeClr val="bg1"/>
          </a:solidFill>
        </p:spPr>
        <p:txBody>
          <a:bodyPr wrap="square" rtlCol="0">
            <a:spAutoFit/>
          </a:bodyPr>
          <a:lstStyle/>
          <a:p>
            <a:r>
              <a:rPr lang="en-US" sz="2800" b="1" i="1">
                <a:solidFill>
                  <a:srgbClr val="FF0000"/>
                </a:solidFill>
                <a:latin typeface="Times New Roman" pitchFamily="18" charset="0"/>
                <a:cs typeface="Times New Roman" pitchFamily="18" charset="0"/>
              </a:rPr>
              <a:t>Luận điểm: bản chất chó đểu của giai cấp địa chủ</a:t>
            </a:r>
          </a:p>
        </p:txBody>
      </p:sp>
    </p:spTree>
    <p:extLst>
      <p:ext uri="{BB962C8B-B14F-4D97-AF65-F5344CB8AC3E}">
        <p14:creationId xmlns:p14="http://schemas.microsoft.com/office/powerpoint/2010/main" val="3520620955"/>
      </p:ext>
    </p:extLst>
  </p:cSld>
  <p:clrMapOvr>
    <a:masterClrMapping/>
  </p:clrMapOvr>
  <p:transition spd="slow" advClick="0"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500" fill="hold"/>
                                        <p:tgtEl>
                                          <p:spTgt spid="11"/>
                                        </p:tgtEl>
                                        <p:attrNameLst>
                                          <p:attrName>ppt_x</p:attrName>
                                        </p:attrNameLst>
                                      </p:cBhvr>
                                      <p:tavLst>
                                        <p:tav tm="0">
                                          <p:val>
                                            <p:strVal val="0-#ppt_w/2"/>
                                          </p:val>
                                        </p:tav>
                                        <p:tav tm="100000">
                                          <p:val>
                                            <p:strVal val="#ppt_x"/>
                                          </p:val>
                                        </p:tav>
                                      </p:tavLst>
                                    </p:anim>
                                    <p:anim calcmode="lin" valueType="num">
                                      <p:cBhvr additive="base">
                                        <p:cTn id="8" dur="15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barn(inVertical)">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heel(1)">
                                      <p:cBhvr>
                                        <p:cTn id="18" dur="20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barn(inVertical)">
                                      <p:cBhvr>
                                        <p:cTn id="2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3" descr="5b4cccd3aa809"/>
          <p:cNvPicPr>
            <a:picLocks noChangeAspect="1"/>
          </p:cNvPicPr>
          <p:nvPr/>
        </p:nvPicPr>
        <p:blipFill>
          <a:blip r:embed="rId2" cstate="print"/>
          <a:stretch>
            <a:fillRect/>
          </a:stretch>
        </p:blipFill>
        <p:spPr>
          <a:xfrm>
            <a:off x="9140313" y="4883818"/>
            <a:ext cx="2892425" cy="2040255"/>
          </a:xfrm>
          <a:prstGeom prst="rect">
            <a:avLst/>
          </a:prstGeom>
        </p:spPr>
      </p:pic>
      <p:grpSp>
        <p:nvGrpSpPr>
          <p:cNvPr id="13" name="组合 25"/>
          <p:cNvGrpSpPr/>
          <p:nvPr/>
        </p:nvGrpSpPr>
        <p:grpSpPr>
          <a:xfrm>
            <a:off x="474345" y="451665"/>
            <a:ext cx="11080115" cy="761365"/>
            <a:chOff x="7164" y="2670"/>
            <a:chExt cx="17449" cy="1199"/>
          </a:xfrm>
        </p:grpSpPr>
        <p:grpSp>
          <p:nvGrpSpPr>
            <p:cNvPr id="14" name="组合 23"/>
            <p:cNvGrpSpPr/>
            <p:nvPr/>
          </p:nvGrpSpPr>
          <p:grpSpPr>
            <a:xfrm>
              <a:off x="7164" y="2670"/>
              <a:ext cx="1172" cy="1199"/>
              <a:chOff x="7656" y="2238"/>
              <a:chExt cx="970" cy="992"/>
            </a:xfrm>
          </p:grpSpPr>
          <p:sp>
            <p:nvSpPr>
              <p:cNvPr id="17"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16"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sp>
        <p:nvSpPr>
          <p:cNvPr id="20" name="TextBox 19"/>
          <p:cNvSpPr txBox="1"/>
          <p:nvPr/>
        </p:nvSpPr>
        <p:spPr>
          <a:xfrm>
            <a:off x="823009" y="2503582"/>
            <a:ext cx="1899920" cy="2246769"/>
          </a:xfrm>
          <a:prstGeom prst="rect">
            <a:avLst/>
          </a:prstGeom>
          <a:solidFill>
            <a:schemeClr val="bg1"/>
          </a:solidFill>
        </p:spPr>
        <p:txBody>
          <a:bodyPr wrap="square" rtlCol="0">
            <a:spAutoFit/>
          </a:bodyPr>
          <a:lstStyle/>
          <a:p>
            <a:r>
              <a:rPr lang="en-US" sz="2800" b="1" i="1">
                <a:solidFill>
                  <a:srgbClr val="FF0000"/>
                </a:solidFill>
                <a:latin typeface="Times New Roman" pitchFamily="18" charset="0"/>
                <a:cs typeface="Times New Roman" pitchFamily="18" charset="0"/>
              </a:rPr>
              <a:t>Luận điểm: bản chất chó đểu của giai cấp địa chủ</a:t>
            </a:r>
          </a:p>
        </p:txBody>
      </p:sp>
      <p:sp>
        <p:nvSpPr>
          <p:cNvPr id="21" name="TextBox 20"/>
          <p:cNvSpPr txBox="1"/>
          <p:nvPr/>
        </p:nvSpPr>
        <p:spPr>
          <a:xfrm>
            <a:off x="3413659" y="2225601"/>
            <a:ext cx="1593908" cy="954107"/>
          </a:xfrm>
          <a:prstGeom prst="rect">
            <a:avLst/>
          </a:prstGeom>
          <a:solidFill>
            <a:schemeClr val="accent6">
              <a:lumMod val="40000"/>
              <a:lumOff val="60000"/>
            </a:schemeClr>
          </a:solidFill>
        </p:spPr>
        <p:txBody>
          <a:bodyPr wrap="square" rtlCol="0">
            <a:spAutoFit/>
          </a:bodyPr>
          <a:lstStyle/>
          <a:p>
            <a:r>
              <a:rPr lang="en-US" sz="2800" b="1">
                <a:latin typeface="Times New Roman" pitchFamily="18" charset="0"/>
                <a:cs typeface="Times New Roman" pitchFamily="18" charset="0"/>
              </a:rPr>
              <a:t>Thái độ với chó</a:t>
            </a:r>
          </a:p>
        </p:txBody>
      </p:sp>
      <p:sp>
        <p:nvSpPr>
          <p:cNvPr id="22" name="TextBox 21"/>
          <p:cNvSpPr txBox="1"/>
          <p:nvPr/>
        </p:nvSpPr>
        <p:spPr>
          <a:xfrm>
            <a:off x="3305860" y="4861926"/>
            <a:ext cx="1809505" cy="954107"/>
          </a:xfrm>
          <a:prstGeom prst="rect">
            <a:avLst/>
          </a:prstGeom>
          <a:solidFill>
            <a:schemeClr val="accent6">
              <a:lumMod val="40000"/>
              <a:lumOff val="60000"/>
            </a:schemeClr>
          </a:solidFill>
        </p:spPr>
        <p:txBody>
          <a:bodyPr wrap="square" rtlCol="0">
            <a:spAutoFit/>
          </a:bodyPr>
          <a:lstStyle/>
          <a:p>
            <a:r>
              <a:rPr lang="en-US" sz="2800" b="1">
                <a:latin typeface="Times New Roman" pitchFamily="18" charset="0"/>
                <a:cs typeface="Times New Roman" pitchFamily="18" charset="0"/>
              </a:rPr>
              <a:t>Thái độ với người</a:t>
            </a:r>
          </a:p>
        </p:txBody>
      </p:sp>
      <p:cxnSp>
        <p:nvCxnSpPr>
          <p:cNvPr id="3" name="Straight Arrow Connector 2"/>
          <p:cNvCxnSpPr>
            <a:stCxn id="20" idx="3"/>
            <a:endCxn id="21" idx="1"/>
          </p:cNvCxnSpPr>
          <p:nvPr/>
        </p:nvCxnSpPr>
        <p:spPr>
          <a:xfrm flipV="1">
            <a:off x="2722929" y="2702655"/>
            <a:ext cx="690730" cy="92431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3" name="Straight Arrow Connector 22"/>
          <p:cNvCxnSpPr>
            <a:stCxn id="20" idx="3"/>
            <a:endCxn id="22" idx="1"/>
          </p:cNvCxnSpPr>
          <p:nvPr/>
        </p:nvCxnSpPr>
        <p:spPr>
          <a:xfrm>
            <a:off x="2722929" y="3626967"/>
            <a:ext cx="582931" cy="171201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5" name="TextBox 24"/>
          <p:cNvSpPr txBox="1"/>
          <p:nvPr/>
        </p:nvSpPr>
        <p:spPr>
          <a:xfrm>
            <a:off x="6220691" y="1362203"/>
            <a:ext cx="3082895" cy="461665"/>
          </a:xfrm>
          <a:prstGeom prst="rect">
            <a:avLst/>
          </a:prstGeom>
          <a:solidFill>
            <a:schemeClr val="bg1"/>
          </a:solidFill>
        </p:spPr>
        <p:txBody>
          <a:bodyPr wrap="none" rtlCol="0">
            <a:spAutoFit/>
          </a:bodyPr>
          <a:lstStyle/>
          <a:p>
            <a:r>
              <a:rPr lang="en-US" sz="2400" b="1" i="1">
                <a:latin typeface="Times New Roman" pitchFamily="18" charset="0"/>
                <a:cs typeface="Times New Roman" pitchFamily="18" charset="0"/>
              </a:rPr>
              <a:t>Thích chó, yêu gia súc</a:t>
            </a:r>
          </a:p>
        </p:txBody>
      </p:sp>
      <p:sp>
        <p:nvSpPr>
          <p:cNvPr id="26" name="TextBox 25"/>
          <p:cNvSpPr txBox="1"/>
          <p:nvPr/>
        </p:nvSpPr>
        <p:spPr>
          <a:xfrm>
            <a:off x="6220691" y="1985656"/>
            <a:ext cx="3082895" cy="461665"/>
          </a:xfrm>
          <a:prstGeom prst="rect">
            <a:avLst/>
          </a:prstGeom>
          <a:solidFill>
            <a:schemeClr val="bg1"/>
          </a:solidFill>
        </p:spPr>
        <p:txBody>
          <a:bodyPr wrap="square" rtlCol="0">
            <a:spAutoFit/>
          </a:bodyPr>
          <a:lstStyle/>
          <a:p>
            <a:r>
              <a:rPr lang="en-US" sz="2400" b="1" i="1">
                <a:latin typeface="Times New Roman" pitchFamily="18" charset="0"/>
                <a:cs typeface="Times New Roman" pitchFamily="18" charset="0"/>
              </a:rPr>
              <a:t>Le te cho chó ăn cơm</a:t>
            </a:r>
          </a:p>
        </p:txBody>
      </p:sp>
      <p:sp>
        <p:nvSpPr>
          <p:cNvPr id="27" name="TextBox 26"/>
          <p:cNvSpPr txBox="1"/>
          <p:nvPr/>
        </p:nvSpPr>
        <p:spPr>
          <a:xfrm>
            <a:off x="6220691" y="2599721"/>
            <a:ext cx="3082895" cy="830997"/>
          </a:xfrm>
          <a:prstGeom prst="rect">
            <a:avLst/>
          </a:prstGeom>
          <a:solidFill>
            <a:schemeClr val="bg1"/>
          </a:solidFill>
        </p:spPr>
        <p:txBody>
          <a:bodyPr wrap="square" rtlCol="0">
            <a:spAutoFit/>
          </a:bodyPr>
          <a:lstStyle/>
          <a:p>
            <a:r>
              <a:rPr lang="en-US" sz="2400" b="1" i="1">
                <a:latin typeface="Times New Roman" pitchFamily="18" charset="0"/>
                <a:cs typeface="Times New Roman" pitchFamily="18" charset="0"/>
              </a:rPr>
              <a:t>Ôn tồn hỏi về chó, xem tướng chó</a:t>
            </a:r>
          </a:p>
        </p:txBody>
      </p:sp>
      <p:sp>
        <p:nvSpPr>
          <p:cNvPr id="28" name="TextBox 27"/>
          <p:cNvSpPr txBox="1"/>
          <p:nvPr/>
        </p:nvSpPr>
        <p:spPr>
          <a:xfrm>
            <a:off x="6220691" y="3587871"/>
            <a:ext cx="3082895" cy="830997"/>
          </a:xfrm>
          <a:prstGeom prst="rect">
            <a:avLst/>
          </a:prstGeom>
          <a:solidFill>
            <a:schemeClr val="bg1"/>
          </a:solidFill>
        </p:spPr>
        <p:txBody>
          <a:bodyPr wrap="square" rtlCol="0">
            <a:spAutoFit/>
          </a:bodyPr>
          <a:lstStyle/>
          <a:p>
            <a:r>
              <a:rPr lang="en-US" sz="2400" b="1" i="1">
                <a:latin typeface="Times New Roman" pitchFamily="18" charset="0"/>
                <a:cs typeface="Times New Roman" pitchFamily="18" charset="0"/>
              </a:rPr>
              <a:t>Bù khú với nhau trên câu chuyện chó con</a:t>
            </a:r>
          </a:p>
        </p:txBody>
      </p:sp>
      <p:sp>
        <p:nvSpPr>
          <p:cNvPr id="29" name="TextBox 28"/>
          <p:cNvSpPr txBox="1"/>
          <p:nvPr/>
        </p:nvSpPr>
        <p:spPr>
          <a:xfrm>
            <a:off x="6219655" y="4787733"/>
            <a:ext cx="3082895" cy="1200329"/>
          </a:xfrm>
          <a:prstGeom prst="rect">
            <a:avLst/>
          </a:prstGeom>
          <a:solidFill>
            <a:schemeClr val="bg1"/>
          </a:solidFill>
          <a:ln>
            <a:noFill/>
          </a:ln>
        </p:spPr>
        <p:txBody>
          <a:bodyPr wrap="square" rtlCol="0">
            <a:spAutoFit/>
          </a:bodyPr>
          <a:lstStyle/>
          <a:p>
            <a:r>
              <a:rPr lang="en-US" sz="2400" b="1" i="1">
                <a:latin typeface="Times New Roman" pitchFamily="18" charset="0"/>
                <a:cs typeface="Times New Roman" pitchFamily="18" charset="0"/>
              </a:rPr>
              <a:t>Đùng đùng giở giọng chó má với mẹ con chị Dậu</a:t>
            </a:r>
          </a:p>
        </p:txBody>
      </p:sp>
      <p:cxnSp>
        <p:nvCxnSpPr>
          <p:cNvPr id="32" name="Straight Arrow Connector 31"/>
          <p:cNvCxnSpPr>
            <a:stCxn id="21" idx="3"/>
            <a:endCxn id="25" idx="1"/>
          </p:cNvCxnSpPr>
          <p:nvPr/>
        </p:nvCxnSpPr>
        <p:spPr>
          <a:xfrm flipV="1">
            <a:off x="5007567" y="1593036"/>
            <a:ext cx="1213124" cy="1109619"/>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4" name="Straight Arrow Connector 33"/>
          <p:cNvCxnSpPr>
            <a:stCxn id="21" idx="3"/>
            <a:endCxn id="26" idx="1"/>
          </p:cNvCxnSpPr>
          <p:nvPr/>
        </p:nvCxnSpPr>
        <p:spPr>
          <a:xfrm flipV="1">
            <a:off x="5007567" y="2216489"/>
            <a:ext cx="1213124" cy="48616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6" name="Straight Arrow Connector 35"/>
          <p:cNvCxnSpPr>
            <a:stCxn id="21" idx="3"/>
            <a:endCxn id="27" idx="1"/>
          </p:cNvCxnSpPr>
          <p:nvPr/>
        </p:nvCxnSpPr>
        <p:spPr>
          <a:xfrm>
            <a:off x="5007567" y="2702655"/>
            <a:ext cx="1213124" cy="31256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8" name="Straight Arrow Connector 37"/>
          <p:cNvCxnSpPr>
            <a:stCxn id="21" idx="3"/>
            <a:endCxn id="28" idx="1"/>
          </p:cNvCxnSpPr>
          <p:nvPr/>
        </p:nvCxnSpPr>
        <p:spPr>
          <a:xfrm>
            <a:off x="5007567" y="2702655"/>
            <a:ext cx="1213124" cy="1300715"/>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41" name="Right Arrow 40"/>
          <p:cNvSpPr/>
          <p:nvPr/>
        </p:nvSpPr>
        <p:spPr>
          <a:xfrm>
            <a:off x="5375564" y="5168287"/>
            <a:ext cx="554181" cy="341385"/>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27004"/>
      </p:ext>
    </p:extLst>
  </p:cSld>
  <p:clrMapOvr>
    <a:masterClrMapping/>
  </p:clrMapOvr>
  <p:transition spd="slow" advClick="0"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barn(inVertical)">
                                      <p:cBhvr>
                                        <p:cTn id="13" dur="500"/>
                                        <p:tgtEl>
                                          <p:spTgt spid="2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heel(1)">
                                      <p:cBhvr>
                                        <p:cTn id="18" dur="2000"/>
                                        <p:tgtEl>
                                          <p:spTgt spid="3"/>
                                        </p:tgtEl>
                                      </p:cBhvr>
                                    </p:animEffect>
                                  </p:childTnLst>
                                </p:cTn>
                              </p:par>
                              <p:par>
                                <p:cTn id="19" presetID="21" presetClass="entr" presetSubtype="1"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heel(1)">
                                      <p:cBhvr>
                                        <p:cTn id="21" dur="2000"/>
                                        <p:tgtEl>
                                          <p:spTgt spid="21"/>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heel(1)">
                                      <p:cBhvr>
                                        <p:cTn id="26" dur="2000"/>
                                        <p:tgtEl>
                                          <p:spTgt spid="23"/>
                                        </p:tgtEl>
                                      </p:cBhvr>
                                    </p:animEffect>
                                  </p:childTnLst>
                                </p:cTn>
                              </p:par>
                              <p:par>
                                <p:cTn id="27" presetID="21" presetClass="entr" presetSubtype="1" fill="hold" grpId="0" nodeType="with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wheel(1)">
                                      <p:cBhvr>
                                        <p:cTn id="29" dur="2000"/>
                                        <p:tgtEl>
                                          <p:spTgt spid="22"/>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nodeType="click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heel(1)">
                                      <p:cBhvr>
                                        <p:cTn id="34" dur="2000"/>
                                        <p:tgtEl>
                                          <p:spTgt spid="32"/>
                                        </p:tgtEl>
                                      </p:cBhvr>
                                    </p:animEffect>
                                  </p:childTnLst>
                                </p:cTn>
                              </p:par>
                              <p:par>
                                <p:cTn id="35" presetID="21" presetClass="entr" presetSubtype="1"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wheel(1)">
                                      <p:cBhvr>
                                        <p:cTn id="37" dur="2000"/>
                                        <p:tgtEl>
                                          <p:spTgt spid="25"/>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heel(1)">
                                      <p:cBhvr>
                                        <p:cTn id="42" dur="2000"/>
                                        <p:tgtEl>
                                          <p:spTgt spid="34"/>
                                        </p:tgtEl>
                                      </p:cBhvr>
                                    </p:animEffect>
                                  </p:childTnLst>
                                </p:cTn>
                              </p:par>
                              <p:par>
                                <p:cTn id="43" presetID="21" presetClass="entr" presetSubtype="1" fill="hold" grpId="0" nodeType="with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heel(1)">
                                      <p:cBhvr>
                                        <p:cTn id="45" dur="20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36"/>
                                        </p:tgtEl>
                                        <p:attrNameLst>
                                          <p:attrName>style.visibility</p:attrName>
                                        </p:attrNameLst>
                                      </p:cBhvr>
                                      <p:to>
                                        <p:strVal val="visible"/>
                                      </p:to>
                                    </p:set>
                                    <p:animEffect transition="in" filter="wheel(1)">
                                      <p:cBhvr>
                                        <p:cTn id="50" dur="2000"/>
                                        <p:tgtEl>
                                          <p:spTgt spid="36"/>
                                        </p:tgtEl>
                                      </p:cBhvr>
                                    </p:animEffect>
                                  </p:childTnLst>
                                </p:cTn>
                              </p:par>
                              <p:par>
                                <p:cTn id="51" presetID="21" presetClass="entr" presetSubtype="1" fill="hold" grpId="0" nodeType="withEffect">
                                  <p:stCondLst>
                                    <p:cond delay="0"/>
                                  </p:stCondLst>
                                  <p:childTnLst>
                                    <p:set>
                                      <p:cBhvr>
                                        <p:cTn id="52" dur="1" fill="hold">
                                          <p:stCondLst>
                                            <p:cond delay="0"/>
                                          </p:stCondLst>
                                        </p:cTn>
                                        <p:tgtEl>
                                          <p:spTgt spid="27"/>
                                        </p:tgtEl>
                                        <p:attrNameLst>
                                          <p:attrName>style.visibility</p:attrName>
                                        </p:attrNameLst>
                                      </p:cBhvr>
                                      <p:to>
                                        <p:strVal val="visible"/>
                                      </p:to>
                                    </p:set>
                                    <p:animEffect transition="in" filter="wheel(1)">
                                      <p:cBhvr>
                                        <p:cTn id="53" dur="2000"/>
                                        <p:tgtEl>
                                          <p:spTgt spid="27"/>
                                        </p:tgtEl>
                                      </p:cBhvr>
                                    </p:animEffect>
                                  </p:childTnLst>
                                </p:cTn>
                              </p:par>
                            </p:childTnLst>
                          </p:cTn>
                        </p:par>
                      </p:childTnLst>
                    </p:cTn>
                  </p:par>
                  <p:par>
                    <p:cTn id="54" fill="hold">
                      <p:stCondLst>
                        <p:cond delay="indefinite"/>
                      </p:stCondLst>
                      <p:childTnLst>
                        <p:par>
                          <p:cTn id="55" fill="hold">
                            <p:stCondLst>
                              <p:cond delay="0"/>
                            </p:stCondLst>
                            <p:childTnLst>
                              <p:par>
                                <p:cTn id="56" presetID="21" presetClass="entr" presetSubtype="1" fill="hold" nodeType="click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heel(1)">
                                      <p:cBhvr>
                                        <p:cTn id="58" dur="2000"/>
                                        <p:tgtEl>
                                          <p:spTgt spid="38"/>
                                        </p:tgtEl>
                                      </p:cBhvr>
                                    </p:animEffect>
                                  </p:childTnLst>
                                </p:cTn>
                              </p:par>
                              <p:par>
                                <p:cTn id="59" presetID="21" presetClass="entr" presetSubtype="1" fill="hold" grpId="0" nodeType="with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wheel(1)">
                                      <p:cBhvr>
                                        <p:cTn id="61" dur="2000"/>
                                        <p:tgtEl>
                                          <p:spTgt spid="28"/>
                                        </p:tgtEl>
                                      </p:cBhvr>
                                    </p:animEffect>
                                  </p:childTnLst>
                                </p:cTn>
                              </p:par>
                            </p:childTnLst>
                          </p:cTn>
                        </p:par>
                      </p:childTnLst>
                    </p:cTn>
                  </p:par>
                  <p:par>
                    <p:cTn id="62" fill="hold">
                      <p:stCondLst>
                        <p:cond delay="indefinite"/>
                      </p:stCondLst>
                      <p:childTnLst>
                        <p:par>
                          <p:cTn id="63" fill="hold">
                            <p:stCondLst>
                              <p:cond delay="0"/>
                            </p:stCondLst>
                            <p:childTnLst>
                              <p:par>
                                <p:cTn id="64" presetID="21" presetClass="entr" presetSubtype="1"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heel(1)">
                                      <p:cBhvr>
                                        <p:cTn id="66" dur="2000"/>
                                        <p:tgtEl>
                                          <p:spTgt spid="41"/>
                                        </p:tgtEl>
                                      </p:cBhvr>
                                    </p:animEffect>
                                  </p:childTnLst>
                                </p:cTn>
                              </p:par>
                              <p:par>
                                <p:cTn id="67" presetID="21" presetClass="entr" presetSubtype="1" fill="hold" grpId="0" nodeType="withEffect">
                                  <p:stCondLst>
                                    <p:cond delay="0"/>
                                  </p:stCondLst>
                                  <p:childTnLst>
                                    <p:set>
                                      <p:cBhvr>
                                        <p:cTn id="68" dur="1" fill="hold">
                                          <p:stCondLst>
                                            <p:cond delay="0"/>
                                          </p:stCondLst>
                                        </p:cTn>
                                        <p:tgtEl>
                                          <p:spTgt spid="29"/>
                                        </p:tgtEl>
                                        <p:attrNameLst>
                                          <p:attrName>style.visibility</p:attrName>
                                        </p:attrNameLst>
                                      </p:cBhvr>
                                      <p:to>
                                        <p:strVal val="visible"/>
                                      </p:to>
                                    </p:set>
                                    <p:animEffect transition="in" filter="wheel(1)">
                                      <p:cBhvr>
                                        <p:cTn id="69" dur="20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5" grpId="0" animBg="1"/>
      <p:bldP spid="26" grpId="0" animBg="1"/>
      <p:bldP spid="27" grpId="0" animBg="1"/>
      <p:bldP spid="28" grpId="0" animBg="1"/>
      <p:bldP spid="29" grpId="0" animBg="1"/>
      <p:bldP spid="4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25"/>
          <p:cNvGrpSpPr/>
          <p:nvPr/>
        </p:nvGrpSpPr>
        <p:grpSpPr>
          <a:xfrm>
            <a:off x="474345" y="451665"/>
            <a:ext cx="11080115" cy="761365"/>
            <a:chOff x="7164" y="2670"/>
            <a:chExt cx="17449" cy="1199"/>
          </a:xfrm>
        </p:grpSpPr>
        <p:grpSp>
          <p:nvGrpSpPr>
            <p:cNvPr id="16" name="组合 23"/>
            <p:cNvGrpSpPr/>
            <p:nvPr/>
          </p:nvGrpSpPr>
          <p:grpSpPr>
            <a:xfrm>
              <a:off x="7164" y="2670"/>
              <a:ext cx="1172" cy="1199"/>
              <a:chOff x="7656" y="2238"/>
              <a:chExt cx="970" cy="992"/>
            </a:xfrm>
          </p:grpSpPr>
          <p:sp>
            <p:nvSpPr>
              <p:cNvPr id="18"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9"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17"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sp>
        <p:nvSpPr>
          <p:cNvPr id="3" name="TextBox 2"/>
          <p:cNvSpPr txBox="1"/>
          <p:nvPr/>
        </p:nvSpPr>
        <p:spPr>
          <a:xfrm>
            <a:off x="5237019" y="2850230"/>
            <a:ext cx="4774064" cy="1323439"/>
          </a:xfrm>
          <a:prstGeom prst="rect">
            <a:avLst/>
          </a:prstGeom>
          <a:noFill/>
        </p:spPr>
        <p:txBody>
          <a:bodyPr wrap="none" rtlCol="0">
            <a:spAutoFit/>
          </a:bodyPr>
          <a:lstStyle/>
          <a:p>
            <a:r>
              <a:rPr lang="en-US" sz="8000" b="1" u="sng">
                <a:solidFill>
                  <a:srgbClr val="FF0000"/>
                </a:solidFill>
                <a:latin typeface="Times New Roman" pitchFamily="18" charset="0"/>
                <a:cs typeface="Times New Roman" pitchFamily="18" charset="0"/>
              </a:rPr>
              <a:t>GHI NHỚ</a:t>
            </a:r>
          </a:p>
        </p:txBody>
      </p:sp>
      <p:grpSp>
        <p:nvGrpSpPr>
          <p:cNvPr id="20" name="组合 12"/>
          <p:cNvGrpSpPr/>
          <p:nvPr/>
        </p:nvGrpSpPr>
        <p:grpSpPr>
          <a:xfrm>
            <a:off x="495828" y="2054525"/>
            <a:ext cx="4982601" cy="3322200"/>
            <a:chOff x="-922" y="3542"/>
            <a:chExt cx="9527" cy="6396"/>
          </a:xfrm>
        </p:grpSpPr>
        <p:pic>
          <p:nvPicPr>
            <p:cNvPr id="21" name="图片 8"/>
            <p:cNvPicPr>
              <a:picLocks noChangeAspect="1"/>
            </p:cNvPicPr>
            <p:nvPr/>
          </p:nvPicPr>
          <p:blipFill>
            <a:blip r:embed="rId2" cstate="print"/>
            <a:stretch>
              <a:fillRect/>
            </a:stretch>
          </p:blipFill>
          <p:spPr>
            <a:xfrm>
              <a:off x="-922" y="3542"/>
              <a:ext cx="9056" cy="6396"/>
            </a:xfrm>
            <a:prstGeom prst="rect">
              <a:avLst/>
            </a:prstGeom>
          </p:spPr>
        </p:pic>
        <p:pic>
          <p:nvPicPr>
            <p:cNvPr id="22" name="图片 10"/>
            <p:cNvPicPr>
              <a:picLocks noChangeAspect="1"/>
            </p:cNvPicPr>
            <p:nvPr/>
          </p:nvPicPr>
          <p:blipFill>
            <a:blip r:embed="rId3" cstate="print"/>
            <a:stretch>
              <a:fillRect/>
            </a:stretch>
          </p:blipFill>
          <p:spPr>
            <a:xfrm>
              <a:off x="4970" y="7966"/>
              <a:ext cx="2457" cy="1736"/>
            </a:xfrm>
            <a:prstGeom prst="rect">
              <a:avLst/>
            </a:prstGeom>
          </p:spPr>
        </p:pic>
        <p:pic>
          <p:nvPicPr>
            <p:cNvPr id="24" name="图片 11"/>
            <p:cNvPicPr>
              <a:picLocks noChangeAspect="1"/>
            </p:cNvPicPr>
            <p:nvPr/>
          </p:nvPicPr>
          <p:blipFill>
            <a:blip r:embed="rId4" cstate="print"/>
            <a:stretch>
              <a:fillRect/>
            </a:stretch>
          </p:blipFill>
          <p:spPr>
            <a:xfrm>
              <a:off x="7198" y="7214"/>
              <a:ext cx="1407" cy="994"/>
            </a:xfrm>
            <a:prstGeom prst="rect">
              <a:avLst/>
            </a:prstGeom>
          </p:spPr>
        </p:pic>
      </p:grpSp>
    </p:spTree>
    <p:extLst>
      <p:ext uri="{BB962C8B-B14F-4D97-AF65-F5344CB8AC3E}">
        <p14:creationId xmlns:p14="http://schemas.microsoft.com/office/powerpoint/2010/main" val="245301757"/>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1500" fill="hold"/>
                                        <p:tgtEl>
                                          <p:spTgt spid="14"/>
                                        </p:tgtEl>
                                        <p:attrNameLst>
                                          <p:attrName>ppt_x</p:attrName>
                                        </p:attrNameLst>
                                      </p:cBhvr>
                                      <p:tavLst>
                                        <p:tav tm="0">
                                          <p:val>
                                            <p:strVal val="0-#ppt_w/2"/>
                                          </p:val>
                                        </p:tav>
                                        <p:tav tm="100000">
                                          <p:val>
                                            <p:strVal val="#ppt_x"/>
                                          </p:val>
                                        </p:tav>
                                      </p:tavLst>
                                    </p:anim>
                                    <p:anim calcmode="lin" valueType="num">
                                      <p:cBhvr additive="base">
                                        <p:cTn id="8" dur="1500" fill="hold"/>
                                        <p:tgtEl>
                                          <p:spTgt spid="14"/>
                                        </p:tgtEl>
                                        <p:attrNameLst>
                                          <p:attrName>ppt_y</p:attrName>
                                        </p:attrNameLst>
                                      </p:cBhvr>
                                      <p:tavLst>
                                        <p:tav tm="0">
                                          <p:val>
                                            <p:strVal val="#ppt_y"/>
                                          </p:val>
                                        </p:tav>
                                        <p:tav tm="100000">
                                          <p:val>
                                            <p:strVal val="#ppt_y"/>
                                          </p:val>
                                        </p:tav>
                                      </p:tavLst>
                                    </p:anim>
                                  </p:childTnLst>
                                </p:cTn>
                              </p:par>
                            </p:childTnLst>
                          </p:cTn>
                        </p:par>
                        <p:par>
                          <p:cTn id="9" fill="hold">
                            <p:stCondLst>
                              <p:cond delay="1500"/>
                            </p:stCondLst>
                            <p:childTnLst>
                              <p:par>
                                <p:cTn id="10" presetID="42" presetClass="entr" presetSubtype="0" fill="hold" nodeType="after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4801589" y="1918931"/>
            <a:ext cx="6341423" cy="1015663"/>
          </a:xfrm>
          <a:prstGeom prst="rect">
            <a:avLst/>
          </a:prstGeom>
          <a:noFill/>
        </p:spPr>
        <p:txBody>
          <a:bodyPr wrap="square" rtlCol="0">
            <a:spAutoFit/>
          </a:bodyPr>
          <a:lstStyle/>
          <a:p>
            <a:pPr algn="r"/>
            <a:r>
              <a:rPr lang="en-US" sz="6000" b="1">
                <a:solidFill>
                  <a:prstClr val="black"/>
                </a:solidFill>
                <a:latin typeface="Times New Roman" pitchFamily="18" charset="0"/>
                <a:cs typeface="Times New Roman" pitchFamily="18" charset="0"/>
              </a:rPr>
              <a:t>LUYỆN TẬP</a:t>
            </a:r>
            <a:endParaRPr lang="en-US" sz="6000" dirty="0">
              <a:solidFill>
                <a:prstClr val="black"/>
              </a:solidFill>
              <a:latin typeface="Times New Roman" pitchFamily="18" charset="0"/>
              <a:cs typeface="Times New Roman" pitchFamily="18" charset="0"/>
            </a:endParaRPr>
          </a:p>
        </p:txBody>
      </p:sp>
      <p:grpSp>
        <p:nvGrpSpPr>
          <p:cNvPr id="2" name="组合 1"/>
          <p:cNvGrpSpPr/>
          <p:nvPr/>
        </p:nvGrpSpPr>
        <p:grpSpPr>
          <a:xfrm>
            <a:off x="1557523" y="1926214"/>
            <a:ext cx="3100705" cy="2927350"/>
            <a:chOff x="3525" y="3177"/>
            <a:chExt cx="4883" cy="4610"/>
          </a:xfrm>
        </p:grpSpPr>
        <p:grpSp>
          <p:nvGrpSpPr>
            <p:cNvPr id="11" name="组合 10"/>
            <p:cNvGrpSpPr/>
            <p:nvPr/>
          </p:nvGrpSpPr>
          <p:grpSpPr>
            <a:xfrm>
              <a:off x="4142" y="3177"/>
              <a:ext cx="4267" cy="4609"/>
              <a:chOff x="4014" y="3327"/>
              <a:chExt cx="4267" cy="4609"/>
            </a:xfrm>
          </p:grpSpPr>
          <p:grpSp>
            <p:nvGrpSpPr>
              <p:cNvPr id="6" name="组合 5"/>
              <p:cNvGrpSpPr/>
              <p:nvPr/>
            </p:nvGrpSpPr>
            <p:grpSpPr>
              <a:xfrm>
                <a:off x="4014" y="3940"/>
                <a:ext cx="3941" cy="3997"/>
                <a:chOff x="4615" y="2808"/>
                <a:chExt cx="5123" cy="5194"/>
              </a:xfrm>
            </p:grpSpPr>
            <p:grpSp>
              <p:nvGrpSpPr>
                <p:cNvPr id="13" name="组合 12"/>
                <p:cNvGrpSpPr/>
                <p:nvPr/>
              </p:nvGrpSpPr>
              <p:grpSpPr>
                <a:xfrm>
                  <a:off x="4615" y="2808"/>
                  <a:ext cx="4898" cy="4897"/>
                  <a:chOff x="7590" y="2002"/>
                  <a:chExt cx="4021" cy="6658"/>
                </a:xfrm>
              </p:grpSpPr>
              <p:sp>
                <p:nvSpPr>
                  <p:cNvPr id="8" name="矩形 7"/>
                  <p:cNvSpPr/>
                  <p:nvPr/>
                </p:nvSpPr>
                <p:spPr>
                  <a:xfrm>
                    <a:off x="7803" y="2349"/>
                    <a:ext cx="3596" cy="5964"/>
                  </a:xfrm>
                  <a:prstGeom prst="rect">
                    <a:avLst/>
                  </a:prstGeom>
                  <a:noFill/>
                  <a:ln w="66675">
                    <a:solidFill>
                      <a:srgbClr val="1D7F50"/>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矩形 11"/>
                  <p:cNvSpPr/>
                  <p:nvPr/>
                </p:nvSpPr>
                <p:spPr>
                  <a:xfrm>
                    <a:off x="7590" y="2002"/>
                    <a:ext cx="4021" cy="6658"/>
                  </a:xfrm>
                  <a:prstGeom prst="rect">
                    <a:avLst/>
                  </a:prstGeom>
                  <a:noFill/>
                  <a:ln w="25400">
                    <a:solidFill>
                      <a:srgbClr val="5EA00E"/>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pic>
              <p:nvPicPr>
                <p:cNvPr id="5" name="图片 4" descr="5bd8318ae2d0c"/>
                <p:cNvPicPr>
                  <a:picLocks noChangeAspect="1"/>
                </p:cNvPicPr>
                <p:nvPr/>
              </p:nvPicPr>
              <p:blipFill>
                <a:blip r:embed="rId2" cstate="print"/>
                <a:srcRect l="8485" t="6954" r="3099" b="3081"/>
                <a:stretch>
                  <a:fillRect/>
                </a:stretch>
              </p:blipFill>
              <p:spPr>
                <a:xfrm>
                  <a:off x="4702" y="2878"/>
                  <a:ext cx="5036" cy="5124"/>
                </a:xfrm>
                <a:prstGeom prst="rect">
                  <a:avLst/>
                </a:prstGeom>
              </p:spPr>
            </p:pic>
          </p:grpSp>
          <p:sp>
            <p:nvSpPr>
              <p:cNvPr id="10" name="矩形 9"/>
              <p:cNvSpPr/>
              <p:nvPr/>
            </p:nvSpPr>
            <p:spPr>
              <a:xfrm>
                <a:off x="6693" y="3327"/>
                <a:ext cx="1588" cy="1588"/>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3" name="文本框 22"/>
              <p:cNvSpPr txBox="1"/>
              <p:nvPr/>
            </p:nvSpPr>
            <p:spPr>
              <a:xfrm>
                <a:off x="6726" y="3463"/>
                <a:ext cx="1523" cy="1452"/>
              </a:xfrm>
              <a:prstGeom prst="rect">
                <a:avLst/>
              </a:prstGeom>
              <a:noFill/>
            </p:spPr>
            <p:txBody>
              <a:bodyPr wrap="square" rtlCol="0">
                <a:spAutoFit/>
              </a:bodyPr>
              <a:lstStyle/>
              <a:p>
                <a:pPr algn="ctr"/>
                <a:r>
                  <a:rPr lang="en-US" altLang="zh-CN" sz="5400" b="1">
                    <a:solidFill>
                      <a:prstClr val="white"/>
                    </a:solidFill>
                    <a:effectLst>
                      <a:outerShdw blurRad="38100" dist="38100" dir="2700000" algn="tl">
                        <a:srgbClr val="000000">
                          <a:alpha val="43137"/>
                        </a:srgbClr>
                      </a:outerShdw>
                    </a:effectLst>
                    <a:latin typeface="义启紫水晶体" panose="02000500000000000000" charset="-128"/>
                    <a:ea typeface="义启紫水晶体" panose="02000500000000000000" charset="-128"/>
                  </a:rPr>
                  <a:t>II.</a:t>
                </a:r>
                <a:endParaRPr lang="en-US" altLang="zh-CN" sz="5400" b="1" dirty="0">
                  <a:solidFill>
                    <a:prstClr val="white"/>
                  </a:solidFill>
                  <a:effectLst>
                    <a:outerShdw blurRad="38100" dist="38100" dir="2700000" algn="tl">
                      <a:srgbClr val="000000">
                        <a:alpha val="43137"/>
                      </a:srgbClr>
                    </a:outerShdw>
                  </a:effectLst>
                  <a:latin typeface="义启紫水晶体" panose="02000500000000000000" charset="-128"/>
                  <a:ea typeface="义启紫水晶体" panose="02000500000000000000" charset="-128"/>
                </a:endParaRPr>
              </a:p>
            </p:txBody>
          </p:sp>
        </p:grpSp>
        <p:pic>
          <p:nvPicPr>
            <p:cNvPr id="15" name="图片 14" descr="嗯嗯嗯"/>
            <p:cNvPicPr>
              <a:picLocks noChangeAspect="1"/>
            </p:cNvPicPr>
            <p:nvPr/>
          </p:nvPicPr>
          <p:blipFill>
            <a:blip r:embed="rId3" cstate="print"/>
            <a:stretch>
              <a:fillRect/>
            </a:stretch>
          </p:blipFill>
          <p:spPr>
            <a:xfrm>
              <a:off x="3525" y="6555"/>
              <a:ext cx="1894" cy="1232"/>
            </a:xfrm>
            <a:prstGeom prst="rect">
              <a:avLst/>
            </a:prstGeom>
          </p:spPr>
        </p:pic>
      </p:grpSp>
    </p:spTree>
    <p:extLst>
      <p:ext uri="{BB962C8B-B14F-4D97-AF65-F5344CB8AC3E}">
        <p14:creationId xmlns:p14="http://schemas.microsoft.com/office/powerpoint/2010/main" val="3528844389"/>
      </p:ext>
    </p:extLst>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7090" y="0"/>
            <a:ext cx="2934910" cy="3262745"/>
          </a:xfrm>
          <a:prstGeom prst="rect">
            <a:avLst/>
          </a:prstGeom>
        </p:spPr>
      </p:pic>
      <p:pic>
        <p:nvPicPr>
          <p:cNvPr id="17" name="图片 2" descr="嗯嗯嗯"/>
          <p:cNvPicPr>
            <a:picLocks noChangeAspect="1"/>
          </p:cNvPicPr>
          <p:nvPr/>
        </p:nvPicPr>
        <p:blipFill>
          <a:blip r:embed="rId4"/>
          <a:stretch>
            <a:fillRect/>
          </a:stretch>
        </p:blipFill>
        <p:spPr>
          <a:xfrm>
            <a:off x="-215900" y="5476875"/>
            <a:ext cx="2372360" cy="1542415"/>
          </a:xfrm>
          <a:prstGeom prst="rect">
            <a:avLst/>
          </a:prstGeom>
        </p:spPr>
      </p:pic>
      <p:sp>
        <p:nvSpPr>
          <p:cNvPr id="4" name="TextBox 3"/>
          <p:cNvSpPr txBox="1"/>
          <p:nvPr/>
        </p:nvSpPr>
        <p:spPr>
          <a:xfrm>
            <a:off x="595746" y="678873"/>
            <a:ext cx="2545890" cy="830997"/>
          </a:xfrm>
          <a:prstGeom prst="rect">
            <a:avLst/>
          </a:prstGeom>
          <a:noFill/>
        </p:spPr>
        <p:txBody>
          <a:bodyPr wrap="none" rtlCol="0">
            <a:spAutoFit/>
          </a:bodyPr>
          <a:lstStyle/>
          <a:p>
            <a:r>
              <a:rPr lang="en-US" sz="4800" b="1" u="sng">
                <a:latin typeface="Times New Roman" pitchFamily="18" charset="0"/>
                <a:cs typeface="Times New Roman" pitchFamily="18" charset="0"/>
              </a:rPr>
              <a:t>Bài tập 1</a:t>
            </a:r>
          </a:p>
        </p:txBody>
      </p:sp>
      <p:sp>
        <p:nvSpPr>
          <p:cNvPr id="5" name="TextBox 4"/>
          <p:cNvSpPr txBox="1"/>
          <p:nvPr/>
        </p:nvSpPr>
        <p:spPr>
          <a:xfrm>
            <a:off x="970280" y="1693085"/>
            <a:ext cx="9971980" cy="1569660"/>
          </a:xfrm>
          <a:prstGeom prst="rect">
            <a:avLst/>
          </a:prstGeom>
          <a:solidFill>
            <a:schemeClr val="bg1"/>
          </a:solidFill>
        </p:spPr>
        <p:txBody>
          <a:bodyPr wrap="square" rtlCol="0">
            <a:spAutoFit/>
          </a:bodyPr>
          <a:lstStyle/>
          <a:p>
            <a:r>
              <a:rPr lang="en-US" sz="3200" b="1" i="1">
                <a:latin typeface="Times New Roman" pitchFamily="18" charset="0"/>
                <a:cs typeface="Times New Roman" pitchFamily="18" charset="0"/>
              </a:rPr>
              <a:t>a, Trước hết là cần phải tránh cái lối viết “rau muống” nghĩa là lằng nhằng “trường giang đại hải”, làm cho người xem như là “chắt chắt vào rừng xanh”</a:t>
            </a:r>
          </a:p>
        </p:txBody>
      </p:sp>
      <p:sp>
        <p:nvSpPr>
          <p:cNvPr id="8" name="TextBox 7"/>
          <p:cNvSpPr txBox="1"/>
          <p:nvPr/>
        </p:nvSpPr>
        <p:spPr>
          <a:xfrm>
            <a:off x="2960914" y="3991339"/>
            <a:ext cx="6052457" cy="1200329"/>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sym typeface="Wingdings" pitchFamily="2" charset="2"/>
              </a:rPr>
              <a:t> Tránh lối viết dài dòng khiến người đọc khó hiểu</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59464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750"/>
                                        <p:tgtEl>
                                          <p:spTgt spid="17"/>
                                        </p:tgtEl>
                                      </p:cBhvr>
                                    </p:animEffect>
                                    <p:anim calcmode="lin" valueType="num">
                                      <p:cBhvr>
                                        <p:cTn id="14" dur="750" fill="hold"/>
                                        <p:tgtEl>
                                          <p:spTgt spid="17"/>
                                        </p:tgtEl>
                                        <p:attrNameLst>
                                          <p:attrName>ppt_x</p:attrName>
                                        </p:attrNameLst>
                                      </p:cBhvr>
                                      <p:tavLst>
                                        <p:tav tm="0">
                                          <p:val>
                                            <p:strVal val="#ppt_x"/>
                                          </p:val>
                                        </p:tav>
                                        <p:tav tm="100000">
                                          <p:val>
                                            <p:strVal val="#ppt_x"/>
                                          </p:val>
                                        </p:tav>
                                      </p:tavLst>
                                    </p:anim>
                                    <p:anim calcmode="lin" valueType="num">
                                      <p:cBhvr>
                                        <p:cTn id="15" dur="75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1000"/>
                                        <p:tgtEl>
                                          <p:spTgt spid="4"/>
                                        </p:tgtEl>
                                      </p:cBhvr>
                                    </p:animEffect>
                                    <p:anim calcmode="lin" valueType="num">
                                      <p:cBhvr>
                                        <p:cTn id="21" dur="1000" fill="hold"/>
                                        <p:tgtEl>
                                          <p:spTgt spid="4"/>
                                        </p:tgtEl>
                                        <p:attrNameLst>
                                          <p:attrName>ppt_x</p:attrName>
                                        </p:attrNameLst>
                                      </p:cBhvr>
                                      <p:tavLst>
                                        <p:tav tm="0">
                                          <p:val>
                                            <p:strVal val="#ppt_x"/>
                                          </p:val>
                                        </p:tav>
                                        <p:tav tm="100000">
                                          <p:val>
                                            <p:strVal val="#ppt_x"/>
                                          </p:val>
                                        </p:tav>
                                      </p:tavLst>
                                    </p:anim>
                                    <p:anim calcmode="lin" valueType="num">
                                      <p:cBhvr>
                                        <p:cTn id="2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57090" y="0"/>
            <a:ext cx="2934910" cy="3262745"/>
          </a:xfrm>
          <a:prstGeom prst="rect">
            <a:avLst/>
          </a:prstGeom>
        </p:spPr>
      </p:pic>
      <p:pic>
        <p:nvPicPr>
          <p:cNvPr id="9" name="图片 2" descr="嗯嗯嗯"/>
          <p:cNvPicPr>
            <a:picLocks noChangeAspect="1"/>
          </p:cNvPicPr>
          <p:nvPr/>
        </p:nvPicPr>
        <p:blipFill>
          <a:blip r:embed="rId3"/>
          <a:stretch>
            <a:fillRect/>
          </a:stretch>
        </p:blipFill>
        <p:spPr>
          <a:xfrm>
            <a:off x="-215900" y="5476875"/>
            <a:ext cx="2372360" cy="1542415"/>
          </a:xfrm>
          <a:prstGeom prst="rect">
            <a:avLst/>
          </a:prstGeom>
        </p:spPr>
      </p:pic>
      <p:sp>
        <p:nvSpPr>
          <p:cNvPr id="16" name="TextBox 15"/>
          <p:cNvSpPr txBox="1"/>
          <p:nvPr/>
        </p:nvSpPr>
        <p:spPr>
          <a:xfrm>
            <a:off x="595746" y="678873"/>
            <a:ext cx="2545890" cy="830997"/>
          </a:xfrm>
          <a:prstGeom prst="rect">
            <a:avLst/>
          </a:prstGeom>
          <a:noFill/>
        </p:spPr>
        <p:txBody>
          <a:bodyPr wrap="none" rtlCol="0">
            <a:spAutoFit/>
          </a:bodyPr>
          <a:lstStyle/>
          <a:p>
            <a:r>
              <a:rPr lang="en-US" sz="4800" b="1" u="sng">
                <a:latin typeface="Times New Roman" pitchFamily="18" charset="0"/>
                <a:cs typeface="Times New Roman" pitchFamily="18" charset="0"/>
              </a:rPr>
              <a:t>Bài tập 1</a:t>
            </a:r>
          </a:p>
        </p:txBody>
      </p:sp>
      <p:sp>
        <p:nvSpPr>
          <p:cNvPr id="17" name="TextBox 16"/>
          <p:cNvSpPr txBox="1"/>
          <p:nvPr/>
        </p:nvSpPr>
        <p:spPr>
          <a:xfrm>
            <a:off x="970280" y="1693085"/>
            <a:ext cx="9971980" cy="1077218"/>
          </a:xfrm>
          <a:prstGeom prst="rect">
            <a:avLst/>
          </a:prstGeom>
          <a:solidFill>
            <a:schemeClr val="bg1"/>
          </a:solidFill>
        </p:spPr>
        <p:txBody>
          <a:bodyPr wrap="square" rtlCol="0">
            <a:spAutoFit/>
          </a:bodyPr>
          <a:lstStyle/>
          <a:p>
            <a:r>
              <a:rPr lang="en-US" sz="3200" b="1" i="1">
                <a:latin typeface="Times New Roman" pitchFamily="18" charset="0"/>
                <a:cs typeface="Times New Roman" pitchFamily="18" charset="0"/>
              </a:rPr>
              <a:t>b, Ngoài việc đam mê viết, cái thích thứ hai của Nguyên Hồng là được truyền nghệ cho bạn trẻ</a:t>
            </a:r>
          </a:p>
        </p:txBody>
      </p:sp>
      <p:sp>
        <p:nvSpPr>
          <p:cNvPr id="18" name="TextBox 17"/>
          <p:cNvSpPr txBox="1"/>
          <p:nvPr/>
        </p:nvSpPr>
        <p:spPr>
          <a:xfrm>
            <a:off x="2960914" y="3991339"/>
            <a:ext cx="6052457" cy="1200329"/>
          </a:xfrm>
          <a:prstGeom prst="rect">
            <a:avLst/>
          </a:prstGeom>
          <a:noFill/>
        </p:spPr>
        <p:txBody>
          <a:bodyPr wrap="square" rtlCol="0">
            <a:spAutoFit/>
          </a:bodyPr>
          <a:lstStyle/>
          <a:p>
            <a:r>
              <a:rPr lang="en-US" sz="3600" b="1">
                <a:solidFill>
                  <a:srgbClr val="FF0000"/>
                </a:solidFill>
                <a:latin typeface="Times New Roman" pitchFamily="18" charset="0"/>
                <a:cs typeface="Times New Roman" pitchFamily="18" charset="0"/>
                <a:sym typeface="Wingdings" pitchFamily="2" charset="2"/>
              </a:rPr>
              <a:t> Nguyên Hồng thích truyền</a:t>
            </a:r>
          </a:p>
          <a:p>
            <a:r>
              <a:rPr lang="en-US" sz="3600" b="1">
                <a:solidFill>
                  <a:srgbClr val="FF0000"/>
                </a:solidFill>
                <a:latin typeface="Times New Roman" pitchFamily="18" charset="0"/>
                <a:cs typeface="Times New Roman" pitchFamily="18" charset="0"/>
                <a:sym typeface="Wingdings" pitchFamily="2" charset="2"/>
              </a:rPr>
              <a:t>nghề cho bạn trẻ</a:t>
            </a:r>
            <a:endParaRPr lang="en-US" sz="3600" b="1">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3331932525"/>
      </p:ext>
    </p:extLst>
  </p:cSld>
  <p:clrMapOvr>
    <a:masterClrMapping/>
  </p:clrMapOvr>
  <p:transition spd="slow" advClick="0" advTm="400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750"/>
                                        <p:tgtEl>
                                          <p:spTgt spid="9"/>
                                        </p:tgtEl>
                                      </p:cBhvr>
                                    </p:animEffect>
                                    <p:anim calcmode="lin" valueType="num">
                                      <p:cBhvr>
                                        <p:cTn id="14" dur="750" fill="hold"/>
                                        <p:tgtEl>
                                          <p:spTgt spid="9"/>
                                        </p:tgtEl>
                                        <p:attrNameLst>
                                          <p:attrName>ppt_x</p:attrName>
                                        </p:attrNameLst>
                                      </p:cBhvr>
                                      <p:tavLst>
                                        <p:tav tm="0">
                                          <p:val>
                                            <p:strVal val="#ppt_x"/>
                                          </p:val>
                                        </p:tav>
                                        <p:tav tm="100000">
                                          <p:val>
                                            <p:strVal val="#ppt_x"/>
                                          </p:val>
                                        </p:tav>
                                      </p:tavLst>
                                    </p:anim>
                                    <p:anim calcmode="lin" valueType="num">
                                      <p:cBhvr>
                                        <p:cTn id="15" dur="75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barn(inVertical)">
                                      <p:cBhvr>
                                        <p:cTn id="20" dur="500"/>
                                        <p:tgtEl>
                                          <p:spTgt spid="17"/>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wheel(1)">
                                      <p:cBhvr>
                                        <p:cTn id="25" dur="2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
          <p:cNvPicPr>
            <a:picLocks noChangeAspect="1"/>
          </p:cNvPicPr>
          <p:nvPr/>
        </p:nvPicPr>
        <p:blipFill>
          <a:blip r:embed="rId2" cstate="print"/>
          <a:stretch>
            <a:fillRect/>
          </a:stretch>
        </p:blipFill>
        <p:spPr>
          <a:xfrm>
            <a:off x="9935845" y="3482340"/>
            <a:ext cx="2256155" cy="3375660"/>
          </a:xfrm>
          <a:prstGeom prst="rect">
            <a:avLst/>
          </a:prstGeom>
        </p:spPr>
      </p:pic>
      <p:sp>
        <p:nvSpPr>
          <p:cNvPr id="23" name="TextBox 22"/>
          <p:cNvSpPr txBox="1"/>
          <p:nvPr/>
        </p:nvSpPr>
        <p:spPr>
          <a:xfrm>
            <a:off x="2743200" y="678598"/>
            <a:ext cx="5294719" cy="830997"/>
          </a:xfrm>
          <a:prstGeom prst="rect">
            <a:avLst/>
          </a:prstGeom>
          <a:solidFill>
            <a:schemeClr val="bg1"/>
          </a:solidFill>
        </p:spPr>
        <p:txBody>
          <a:bodyPr wrap="none" rtlCol="0">
            <a:spAutoFit/>
          </a:bodyPr>
          <a:lstStyle/>
          <a:p>
            <a:r>
              <a:rPr lang="en-US" sz="4800" b="1" u="sng">
                <a:latin typeface="Times New Roman" pitchFamily="18" charset="0"/>
                <a:cs typeface="Times New Roman" pitchFamily="18" charset="0"/>
              </a:rPr>
              <a:t>ĐIỂM 10 CHO AI?</a:t>
            </a:r>
          </a:p>
        </p:txBody>
      </p:sp>
      <p:pic>
        <p:nvPicPr>
          <p:cNvPr id="2" name="Picture 1"/>
          <p:cNvPicPr>
            <a:picLocks noChangeAspect="1"/>
          </p:cNvPicPr>
          <p:nvPr/>
        </p:nvPicPr>
        <p:blipFill>
          <a:blip r:embed="rId3" cstate="print">
            <a:extLst>
              <a:ext uri="{BEBA8EAE-BF5A-486C-A8C5-ECC9F3942E4B}">
                <a14:imgProps xmlns:a14="http://schemas.microsoft.com/office/drawing/2010/main">
                  <a14:imgLayer r:embed="rId4">
                    <a14:imgEffect>
                      <a14:backgroundRemoval t="5667" b="90000" l="10000" r="90833"/>
                    </a14:imgEffect>
                  </a14:imgLayer>
                </a14:imgProps>
              </a:ext>
              <a:ext uri="{28A0092B-C50C-407E-A947-70E740481C1C}">
                <a14:useLocalDpi xmlns:a14="http://schemas.microsoft.com/office/drawing/2010/main" val="0"/>
              </a:ext>
            </a:extLst>
          </a:blip>
          <a:stretch>
            <a:fillRect/>
          </a:stretch>
        </p:blipFill>
        <p:spPr>
          <a:xfrm>
            <a:off x="387927" y="1509595"/>
            <a:ext cx="4710546" cy="4710546"/>
          </a:xfrm>
          <a:prstGeom prst="rect">
            <a:avLst/>
          </a:prstGeom>
        </p:spPr>
      </p:pic>
      <p:sp>
        <p:nvSpPr>
          <p:cNvPr id="3" name="TextBox 2"/>
          <p:cNvSpPr txBox="1"/>
          <p:nvPr/>
        </p:nvSpPr>
        <p:spPr>
          <a:xfrm>
            <a:off x="1925782" y="2479964"/>
            <a:ext cx="2175163" cy="2246769"/>
          </a:xfrm>
          <a:prstGeom prst="rect">
            <a:avLst/>
          </a:prstGeom>
          <a:noFill/>
        </p:spPr>
        <p:txBody>
          <a:bodyPr wrap="square" rtlCol="0">
            <a:spAutoFit/>
          </a:bodyPr>
          <a:lstStyle/>
          <a:p>
            <a:r>
              <a:rPr lang="en-US" sz="2800" b="1" i="1">
                <a:solidFill>
                  <a:srgbClr val="FF0000"/>
                </a:solidFill>
                <a:latin typeface="Times New Roman" pitchFamily="18" charset="0"/>
                <a:cs typeface="Times New Roman" pitchFamily="18" charset="0"/>
              </a:rPr>
              <a:t>Viết đoạn văn ngắn triển khai các luận điểm sau</a:t>
            </a:r>
          </a:p>
        </p:txBody>
      </p:sp>
      <p:sp>
        <p:nvSpPr>
          <p:cNvPr id="16" name="TextBox 15"/>
          <p:cNvSpPr txBox="1"/>
          <p:nvPr/>
        </p:nvSpPr>
        <p:spPr>
          <a:xfrm>
            <a:off x="5390559" y="2264520"/>
            <a:ext cx="3659579" cy="2677656"/>
          </a:xfrm>
          <a:prstGeom prst="rect">
            <a:avLst/>
          </a:prstGeom>
          <a:noFill/>
        </p:spPr>
        <p:txBody>
          <a:bodyPr wrap="square" rtlCol="0">
            <a:spAutoFit/>
          </a:bodyPr>
          <a:lstStyle/>
          <a:p>
            <a:r>
              <a:rPr lang="en-US" sz="2800" b="1" i="1">
                <a:latin typeface="Times New Roman" pitchFamily="18" charset="0"/>
                <a:cs typeface="Times New Roman" pitchFamily="18" charset="0"/>
              </a:rPr>
              <a:t>a, Học thì phải kết hợp làm bài tập thì mới hiểu bài</a:t>
            </a:r>
          </a:p>
          <a:p>
            <a:r>
              <a:rPr lang="en-US" sz="2800" b="1" i="1">
                <a:latin typeface="Times New Roman" pitchFamily="18" charset="0"/>
                <a:cs typeface="Times New Roman" pitchFamily="18" charset="0"/>
              </a:rPr>
              <a:t>b, Học vẹt không phát triển được năng lực suy nghĩ</a:t>
            </a:r>
          </a:p>
        </p:txBody>
      </p:sp>
    </p:spTree>
    <p:extLst>
      <p:ext uri="{BB962C8B-B14F-4D97-AF65-F5344CB8AC3E}">
        <p14:creationId xmlns:p14="http://schemas.microsoft.com/office/powerpoint/2010/main" val="73367572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par>
                                <p:cTn id="15" presetID="21" presetClass="entr" presetSubtype="1" fill="hold"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wheel(1)">
                                      <p:cBhvr>
                                        <p:cTn id="22"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 grpId="0"/>
      <p:bldP spid="1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descr="未标题-1"/>
          <p:cNvPicPr>
            <a:picLocks noChangeAspect="1"/>
          </p:cNvPicPr>
          <p:nvPr/>
        </p:nvPicPr>
        <p:blipFill>
          <a:blip r:embed="rId4"/>
          <a:stretch>
            <a:fillRect/>
          </a:stretch>
        </p:blipFill>
        <p:spPr>
          <a:xfrm>
            <a:off x="9525" y="19050"/>
            <a:ext cx="12172950" cy="6847205"/>
          </a:xfrm>
          <a:prstGeom prst="rect">
            <a:avLst/>
          </a:prstGeom>
        </p:spPr>
      </p:pic>
      <p:pic>
        <p:nvPicPr>
          <p:cNvPr id="2" name="图片 1"/>
          <p:cNvPicPr>
            <a:picLocks noChangeAspect="1"/>
          </p:cNvPicPr>
          <p:nvPr/>
        </p:nvPicPr>
        <p:blipFill>
          <a:blip r:embed="rId5">
            <a:extLst>
              <a:ext uri="{28A0092B-C50C-407E-A947-70E740481C1C}">
                <a14:useLocalDpi xmlns:a14="http://schemas.microsoft.com/office/drawing/2010/main" val="0"/>
              </a:ext>
            </a:extLst>
          </a:blip>
          <a:srcRect l="65852" t="26623" r="18120" b="47937"/>
          <a:stretch>
            <a:fillRect/>
          </a:stretch>
        </p:blipFill>
        <p:spPr>
          <a:xfrm>
            <a:off x="10501333" y="2679832"/>
            <a:ext cx="1057910" cy="835660"/>
          </a:xfrm>
          <a:prstGeom prst="rect">
            <a:avLst/>
          </a:prstGeom>
        </p:spPr>
      </p:pic>
      <p:pic>
        <p:nvPicPr>
          <p:cNvPr id="3" name="图片 2"/>
          <p:cNvPicPr>
            <a:picLocks noChangeAspect="1"/>
          </p:cNvPicPr>
          <p:nvPr/>
        </p:nvPicPr>
        <p:blipFill>
          <a:blip r:embed="rId6" cstate="print">
            <a:extLst>
              <a:ext uri="{28A0092B-C50C-407E-A947-70E740481C1C}">
                <a14:useLocalDpi xmlns:a14="http://schemas.microsoft.com/office/drawing/2010/main" val="0"/>
              </a:ext>
            </a:extLst>
          </a:blip>
          <a:srcRect l="65852" t="26623" r="18120" b="47937"/>
          <a:stretch>
            <a:fillRect/>
          </a:stretch>
        </p:blipFill>
        <p:spPr>
          <a:xfrm flipH="1">
            <a:off x="3706495" y="3496945"/>
            <a:ext cx="670560" cy="529590"/>
          </a:xfrm>
          <a:prstGeom prst="rect">
            <a:avLst/>
          </a:prstGeom>
        </p:spPr>
      </p:pic>
      <p:pic>
        <p:nvPicPr>
          <p:cNvPr id="27" name="图片 26" descr="21"/>
          <p:cNvPicPr>
            <a:picLocks noChangeAspect="1"/>
          </p:cNvPicPr>
          <p:nvPr/>
        </p:nvPicPr>
        <p:blipFill>
          <a:blip r:embed="rId7"/>
          <a:srcRect l="52370"/>
          <a:stretch>
            <a:fillRect/>
          </a:stretch>
        </p:blipFill>
        <p:spPr>
          <a:xfrm>
            <a:off x="7184390" y="2874010"/>
            <a:ext cx="3187065" cy="1798320"/>
          </a:xfrm>
          <a:prstGeom prst="rect">
            <a:avLst/>
          </a:prstGeom>
        </p:spPr>
      </p:pic>
      <p:grpSp>
        <p:nvGrpSpPr>
          <p:cNvPr id="4" name="组合 27"/>
          <p:cNvGrpSpPr/>
          <p:nvPr/>
        </p:nvGrpSpPr>
        <p:grpSpPr>
          <a:xfrm>
            <a:off x="217805" y="237490"/>
            <a:ext cx="11756390" cy="6449060"/>
            <a:chOff x="343" y="374"/>
            <a:chExt cx="18514" cy="10156"/>
          </a:xfrm>
        </p:grpSpPr>
        <p:sp>
          <p:nvSpPr>
            <p:cNvPr id="29" name="矩形 28"/>
            <p:cNvSpPr/>
            <p:nvPr/>
          </p:nvSpPr>
          <p:spPr>
            <a:xfrm>
              <a:off x="343" y="374"/>
              <a:ext cx="18514" cy="10156"/>
            </a:xfrm>
            <a:prstGeom prst="rect">
              <a:avLst/>
            </a:prstGeom>
            <a:noFill/>
            <a:ln>
              <a:solidFill>
                <a:srgbClr val="1D7F5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矩形 29"/>
            <p:cNvSpPr/>
            <p:nvPr/>
          </p:nvSpPr>
          <p:spPr>
            <a:xfrm>
              <a:off x="563" y="640"/>
              <a:ext cx="18074" cy="9640"/>
            </a:xfrm>
            <a:prstGeom prst="rect">
              <a:avLst/>
            </a:prstGeom>
            <a:noFill/>
            <a:ln>
              <a:solidFill>
                <a:srgbClr val="1D7F50"/>
              </a:solidFill>
              <a:prstDash val="sysDash"/>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32" name="图片 31" descr="21"/>
          <p:cNvPicPr>
            <a:picLocks noChangeAspect="1"/>
          </p:cNvPicPr>
          <p:nvPr/>
        </p:nvPicPr>
        <p:blipFill>
          <a:blip r:embed="rId7"/>
          <a:srcRect l="8534" t="42527" r="79280" b="23688"/>
          <a:stretch>
            <a:fillRect/>
          </a:stretch>
        </p:blipFill>
        <p:spPr>
          <a:xfrm>
            <a:off x="2497455" y="3497580"/>
            <a:ext cx="737870" cy="550545"/>
          </a:xfrm>
          <a:prstGeom prst="rect">
            <a:avLst/>
          </a:prstGeom>
        </p:spPr>
      </p:pic>
      <p:pic>
        <p:nvPicPr>
          <p:cNvPr id="34" name="图片 33" descr="21"/>
          <p:cNvPicPr>
            <a:picLocks noChangeAspect="1"/>
          </p:cNvPicPr>
          <p:nvPr/>
        </p:nvPicPr>
        <p:blipFill>
          <a:blip r:embed="rId7"/>
          <a:srcRect l="80432"/>
          <a:stretch>
            <a:fillRect/>
          </a:stretch>
        </p:blipFill>
        <p:spPr>
          <a:xfrm rot="4440000">
            <a:off x="2802255" y="498475"/>
            <a:ext cx="1024255" cy="1406525"/>
          </a:xfrm>
          <a:prstGeom prst="rect">
            <a:avLst/>
          </a:prstGeom>
        </p:spPr>
      </p:pic>
      <p:pic>
        <p:nvPicPr>
          <p:cNvPr id="35" name="图片 34" descr="21"/>
          <p:cNvPicPr>
            <a:picLocks noChangeAspect="1"/>
          </p:cNvPicPr>
          <p:nvPr/>
        </p:nvPicPr>
        <p:blipFill>
          <a:blip r:embed="rId7"/>
          <a:srcRect l="80432"/>
          <a:stretch>
            <a:fillRect/>
          </a:stretch>
        </p:blipFill>
        <p:spPr>
          <a:xfrm rot="10800000" flipH="1" flipV="1">
            <a:off x="2691765" y="1887855"/>
            <a:ext cx="1245870" cy="1711325"/>
          </a:xfrm>
          <a:prstGeom prst="rect">
            <a:avLst/>
          </a:prstGeom>
        </p:spPr>
      </p:pic>
      <p:pic>
        <p:nvPicPr>
          <p:cNvPr id="7" name="图片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257090" y="0"/>
            <a:ext cx="2934910" cy="3262745"/>
          </a:xfrm>
          <a:prstGeom prst="rect">
            <a:avLst/>
          </a:prstGeom>
        </p:spPr>
      </p:pic>
      <p:pic>
        <p:nvPicPr>
          <p:cNvPr id="41" name="图片 40" descr="21"/>
          <p:cNvPicPr>
            <a:picLocks noChangeAspect="1"/>
          </p:cNvPicPr>
          <p:nvPr/>
        </p:nvPicPr>
        <p:blipFill>
          <a:blip r:embed="rId7"/>
          <a:srcRect l="8534" t="42527" r="79280" b="23688"/>
          <a:stretch>
            <a:fillRect/>
          </a:stretch>
        </p:blipFill>
        <p:spPr>
          <a:xfrm>
            <a:off x="1563370" y="1535430"/>
            <a:ext cx="1128395" cy="842010"/>
          </a:xfrm>
          <a:prstGeom prst="rect">
            <a:avLst/>
          </a:prstGeom>
        </p:spPr>
      </p:pic>
      <p:pic>
        <p:nvPicPr>
          <p:cNvPr id="9" name="5c2e70c9d5c47">
            <a:hlinkClick r:id="" action="ppaction://media"/>
            <a:extLst>
              <a:ext uri="{FF2B5EF4-FFF2-40B4-BE49-F238E27FC236}">
                <a16:creationId xmlns:a16="http://schemas.microsoft.com/office/drawing/2014/main" id="{2F314ED2-7C90-468F-80A0-29A45A25A8CB}"/>
              </a:ext>
            </a:extLst>
          </p:cNvPr>
          <p:cNvPicPr>
            <a:picLocks noChangeAspect="1"/>
          </p:cNvPicPr>
          <p:nvPr>
            <a:audioFile r:link="rId2"/>
            <p:extLst>
              <p:ext uri="{DAA4B4D4-6D71-4841-9C94-3DE7FCFB9230}">
                <p14:media xmlns:p14="http://schemas.microsoft.com/office/powerpoint/2010/main" r:embed="rId1"/>
              </p:ext>
            </p:extLst>
          </p:nvPr>
        </p:nvPicPr>
        <p:blipFill>
          <a:blip r:embed="rId9" cstate="print"/>
          <a:stretch>
            <a:fillRect/>
          </a:stretch>
        </p:blipFill>
        <p:spPr>
          <a:xfrm>
            <a:off x="2667989" y="6553200"/>
            <a:ext cx="609600" cy="609600"/>
          </a:xfrm>
          <a:prstGeom prst="rect">
            <a:avLst/>
          </a:prstGeom>
        </p:spPr>
      </p:pic>
      <p:sp>
        <p:nvSpPr>
          <p:cNvPr id="37" name="TextBox 36"/>
          <p:cNvSpPr txBox="1"/>
          <p:nvPr/>
        </p:nvSpPr>
        <p:spPr>
          <a:xfrm>
            <a:off x="3503228" y="570016"/>
            <a:ext cx="6246420" cy="2554545"/>
          </a:xfrm>
          <a:prstGeom prst="rect">
            <a:avLst/>
          </a:prstGeom>
          <a:noFill/>
        </p:spPr>
        <p:txBody>
          <a:bodyPr wrap="square" rtlCol="0">
            <a:spAutoFit/>
          </a:bodyPr>
          <a:lstStyle/>
          <a:p>
            <a:pPr algn="ctr"/>
            <a:r>
              <a:rPr lang="en-US" sz="8000" dirty="0" err="1">
                <a:latin typeface="Times New Roman" pitchFamily="18" charset="0"/>
                <a:cs typeface="Times New Roman" pitchFamily="18" charset="0"/>
              </a:rPr>
              <a:t>Chúc</a:t>
            </a:r>
            <a:r>
              <a:rPr lang="en-US" sz="8000" dirty="0">
                <a:latin typeface="Times New Roman" pitchFamily="18" charset="0"/>
                <a:cs typeface="Times New Roman" pitchFamily="18" charset="0"/>
              </a:rPr>
              <a:t> </a:t>
            </a:r>
            <a:r>
              <a:rPr lang="en-US" sz="8000" dirty="0" err="1">
                <a:latin typeface="Times New Roman" pitchFamily="18" charset="0"/>
                <a:cs typeface="Times New Roman" pitchFamily="18" charset="0"/>
              </a:rPr>
              <a:t>các</a:t>
            </a:r>
            <a:r>
              <a:rPr lang="en-US" sz="8000" dirty="0">
                <a:latin typeface="Times New Roman" pitchFamily="18" charset="0"/>
                <a:cs typeface="Times New Roman" pitchFamily="18" charset="0"/>
              </a:rPr>
              <a:t> </a:t>
            </a:r>
            <a:r>
              <a:rPr lang="en-US" sz="8000" dirty="0" err="1">
                <a:latin typeface="Times New Roman" pitchFamily="18" charset="0"/>
                <a:cs typeface="Times New Roman" pitchFamily="18" charset="0"/>
              </a:rPr>
              <a:t>em</a:t>
            </a:r>
            <a:r>
              <a:rPr lang="en-US" sz="8000" dirty="0">
                <a:latin typeface="Times New Roman" pitchFamily="18" charset="0"/>
                <a:cs typeface="Times New Roman" pitchFamily="18" charset="0"/>
              </a:rPr>
              <a:t> </a:t>
            </a:r>
            <a:r>
              <a:rPr lang="en-US" sz="8000" dirty="0" err="1">
                <a:latin typeface="Times New Roman" pitchFamily="18" charset="0"/>
                <a:cs typeface="Times New Roman" pitchFamily="18" charset="0"/>
              </a:rPr>
              <a:t>học</a:t>
            </a:r>
            <a:r>
              <a:rPr lang="en-US" sz="8000" dirty="0">
                <a:latin typeface="Times New Roman" pitchFamily="18" charset="0"/>
                <a:cs typeface="Times New Roman" pitchFamily="18" charset="0"/>
              </a:rPr>
              <a:t> </a:t>
            </a:r>
            <a:r>
              <a:rPr lang="en-US" sz="8000" dirty="0" err="1">
                <a:latin typeface="Times New Roman" pitchFamily="18" charset="0"/>
                <a:cs typeface="Times New Roman" pitchFamily="18" charset="0"/>
              </a:rPr>
              <a:t>tập</a:t>
            </a:r>
            <a:r>
              <a:rPr lang="en-US" sz="8000" dirty="0">
                <a:latin typeface="Times New Roman" pitchFamily="18" charset="0"/>
                <a:cs typeface="Times New Roman" pitchFamily="18" charset="0"/>
              </a:rPr>
              <a:t> </a:t>
            </a:r>
            <a:r>
              <a:rPr lang="en-US" sz="8000" dirty="0" err="1">
                <a:latin typeface="Times New Roman" pitchFamily="18" charset="0"/>
                <a:cs typeface="Times New Roman" pitchFamily="18" charset="0"/>
              </a:rPr>
              <a:t>tốt</a:t>
            </a:r>
            <a:r>
              <a:rPr lang="en-US" sz="8000" dirty="0">
                <a:latin typeface="Times New Roman" pitchFamily="18" charset="0"/>
                <a:cs typeface="Times New Roman" pitchFamily="18" charset="0"/>
              </a:rPr>
              <a:t>!</a:t>
            </a:r>
          </a:p>
        </p:txBody>
      </p:sp>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9"/>
                                        </p:tgtEl>
                                      </p:cBhvr>
                                    </p:cmd>
                                  </p:childTnLst>
                                </p:cTn>
                              </p:par>
                              <p:par>
                                <p:cTn id="7" presetID="42" presetClass="entr" presetSubtype="0" fill="hold" nodeType="withEffect">
                                  <p:stCondLst>
                                    <p:cond delay="0"/>
                                  </p:stCondLst>
                                  <p:childTnLst>
                                    <p:set>
                                      <p:cBhvr>
                                        <p:cTn id="8" dur="1" fill="hold">
                                          <p:stCondLst>
                                            <p:cond delay="0"/>
                                          </p:stCondLst>
                                        </p:cTn>
                                        <p:tgtEl>
                                          <p:spTgt spid="25"/>
                                        </p:tgtEl>
                                        <p:attrNameLst>
                                          <p:attrName>style.visibility</p:attrName>
                                        </p:attrNameLst>
                                      </p:cBhvr>
                                      <p:to>
                                        <p:strVal val="visible"/>
                                      </p:to>
                                    </p:set>
                                    <p:animEffect transition="in" filter="fade">
                                      <p:cBhvr>
                                        <p:cTn id="9" dur="1000"/>
                                        <p:tgtEl>
                                          <p:spTgt spid="25"/>
                                        </p:tgtEl>
                                      </p:cBhvr>
                                    </p:animEffect>
                                    <p:anim calcmode="lin" valueType="num">
                                      <p:cBhvr>
                                        <p:cTn id="10" dur="1000" fill="hold"/>
                                        <p:tgtEl>
                                          <p:spTgt spid="25"/>
                                        </p:tgtEl>
                                        <p:attrNameLst>
                                          <p:attrName>ppt_x</p:attrName>
                                        </p:attrNameLst>
                                      </p:cBhvr>
                                      <p:tavLst>
                                        <p:tav tm="0">
                                          <p:val>
                                            <p:strVal val="#ppt_x"/>
                                          </p:val>
                                        </p:tav>
                                        <p:tav tm="100000">
                                          <p:val>
                                            <p:strVal val="#ppt_x"/>
                                          </p:val>
                                        </p:tav>
                                      </p:tavLst>
                                    </p:anim>
                                    <p:anim calcmode="lin" valueType="num">
                                      <p:cBhvr>
                                        <p:cTn id="11" dur="1000" fill="hold"/>
                                        <p:tgtEl>
                                          <p:spTgt spid="25"/>
                                        </p:tgtEl>
                                        <p:attrNameLst>
                                          <p:attrName>ppt_y</p:attrName>
                                        </p:attrNameLst>
                                      </p:cBhvr>
                                      <p:tavLst>
                                        <p:tav tm="0">
                                          <p:val>
                                            <p:strVal val="#ppt_y+.1"/>
                                          </p:val>
                                        </p:tav>
                                        <p:tav tm="100000">
                                          <p:val>
                                            <p:strVal val="#ppt_y"/>
                                          </p:val>
                                        </p:tav>
                                      </p:tavLst>
                                    </p:anim>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fade">
                                      <p:cBhvr>
                                        <p:cTn id="15" dur="1000"/>
                                        <p:tgtEl>
                                          <p:spTgt spid="7"/>
                                        </p:tgtEl>
                                      </p:cBhvr>
                                    </p:animEffect>
                                    <p:anim calcmode="lin" valueType="num">
                                      <p:cBhvr>
                                        <p:cTn id="16" dur="1000" fill="hold"/>
                                        <p:tgtEl>
                                          <p:spTgt spid="7"/>
                                        </p:tgtEl>
                                        <p:attrNameLst>
                                          <p:attrName>ppt_x</p:attrName>
                                        </p:attrNameLst>
                                      </p:cBhvr>
                                      <p:tavLst>
                                        <p:tav tm="0">
                                          <p:val>
                                            <p:strVal val="#ppt_x"/>
                                          </p:val>
                                        </p:tav>
                                        <p:tav tm="100000">
                                          <p:val>
                                            <p:strVal val="#ppt_x"/>
                                          </p:val>
                                        </p:tav>
                                      </p:tavLst>
                                    </p:anim>
                                    <p:anim calcmode="lin" valueType="num">
                                      <p:cBhvr>
                                        <p:cTn id="17" dur="1000" fill="hold"/>
                                        <p:tgtEl>
                                          <p:spTgt spid="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fade">
                                      <p:cBhvr>
                                        <p:cTn id="21" dur="1000"/>
                                        <p:tgtEl>
                                          <p:spTgt spid="34"/>
                                        </p:tgtEl>
                                      </p:cBhvr>
                                    </p:animEffect>
                                    <p:anim calcmode="lin" valueType="num">
                                      <p:cBhvr>
                                        <p:cTn id="22" dur="1000" fill="hold"/>
                                        <p:tgtEl>
                                          <p:spTgt spid="34"/>
                                        </p:tgtEl>
                                        <p:attrNameLst>
                                          <p:attrName>ppt_x</p:attrName>
                                        </p:attrNameLst>
                                      </p:cBhvr>
                                      <p:tavLst>
                                        <p:tav tm="0">
                                          <p:val>
                                            <p:strVal val="#ppt_x"/>
                                          </p:val>
                                        </p:tav>
                                        <p:tav tm="100000">
                                          <p:val>
                                            <p:strVal val="#ppt_x"/>
                                          </p:val>
                                        </p:tav>
                                      </p:tavLst>
                                    </p:anim>
                                    <p:anim calcmode="lin" valueType="num">
                                      <p:cBhvr>
                                        <p:cTn id="23" dur="1000" fill="hold"/>
                                        <p:tgtEl>
                                          <p:spTgt spid="34"/>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fade">
                                      <p:cBhvr>
                                        <p:cTn id="27" dur="1000"/>
                                        <p:tgtEl>
                                          <p:spTgt spid="41"/>
                                        </p:tgtEl>
                                      </p:cBhvr>
                                    </p:animEffect>
                                    <p:anim calcmode="lin" valueType="num">
                                      <p:cBhvr>
                                        <p:cTn id="28" dur="1000" fill="hold"/>
                                        <p:tgtEl>
                                          <p:spTgt spid="41"/>
                                        </p:tgtEl>
                                        <p:attrNameLst>
                                          <p:attrName>ppt_x</p:attrName>
                                        </p:attrNameLst>
                                      </p:cBhvr>
                                      <p:tavLst>
                                        <p:tav tm="0">
                                          <p:val>
                                            <p:strVal val="#ppt_x"/>
                                          </p:val>
                                        </p:tav>
                                        <p:tav tm="100000">
                                          <p:val>
                                            <p:strVal val="#ppt_x"/>
                                          </p:val>
                                        </p:tav>
                                      </p:tavLst>
                                    </p:anim>
                                    <p:anim calcmode="lin" valueType="num">
                                      <p:cBhvr>
                                        <p:cTn id="29" dur="1000" fill="hold"/>
                                        <p:tgtEl>
                                          <p:spTgt spid="41"/>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42" presetClass="entr" presetSubtype="0" fill="hold" nodeType="after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fade">
                                      <p:cBhvr>
                                        <p:cTn id="39" dur="1000"/>
                                        <p:tgtEl>
                                          <p:spTgt spid="32"/>
                                        </p:tgtEl>
                                      </p:cBhvr>
                                    </p:animEffect>
                                    <p:anim calcmode="lin" valueType="num">
                                      <p:cBhvr>
                                        <p:cTn id="40" dur="1000" fill="hold"/>
                                        <p:tgtEl>
                                          <p:spTgt spid="32"/>
                                        </p:tgtEl>
                                        <p:attrNameLst>
                                          <p:attrName>ppt_x</p:attrName>
                                        </p:attrNameLst>
                                      </p:cBhvr>
                                      <p:tavLst>
                                        <p:tav tm="0">
                                          <p:val>
                                            <p:strVal val="#ppt_x"/>
                                          </p:val>
                                        </p:tav>
                                        <p:tav tm="100000">
                                          <p:val>
                                            <p:strVal val="#ppt_x"/>
                                          </p:val>
                                        </p:tav>
                                      </p:tavLst>
                                    </p:anim>
                                    <p:anim calcmode="lin" valueType="num">
                                      <p:cBhvr>
                                        <p:cTn id="41" dur="1000" fill="hold"/>
                                        <p:tgtEl>
                                          <p:spTgt spid="32"/>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42" presetClass="entr" presetSubtype="0" fill="hold"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par>
                          <p:cTn id="48" fill="hold">
                            <p:stCondLst>
                              <p:cond delay="7000"/>
                            </p:stCondLst>
                            <p:childTnLst>
                              <p:par>
                                <p:cTn id="49" presetID="42" presetClass="entr" presetSubtype="0" fill="hold" nodeType="afterEffect">
                                  <p:stCondLst>
                                    <p:cond delay="0"/>
                                  </p:stCondLst>
                                  <p:childTnLst>
                                    <p:set>
                                      <p:cBhvr>
                                        <p:cTn id="50" dur="1" fill="hold">
                                          <p:stCondLst>
                                            <p:cond delay="0"/>
                                          </p:stCondLst>
                                        </p:cTn>
                                        <p:tgtEl>
                                          <p:spTgt spid="27"/>
                                        </p:tgtEl>
                                        <p:attrNameLst>
                                          <p:attrName>style.visibility</p:attrName>
                                        </p:attrNameLst>
                                      </p:cBhvr>
                                      <p:to>
                                        <p:strVal val="visible"/>
                                      </p:to>
                                    </p:set>
                                    <p:animEffect transition="in" filter="fade">
                                      <p:cBhvr>
                                        <p:cTn id="51" dur="1000"/>
                                        <p:tgtEl>
                                          <p:spTgt spid="27"/>
                                        </p:tgtEl>
                                      </p:cBhvr>
                                    </p:animEffect>
                                    <p:anim calcmode="lin" valueType="num">
                                      <p:cBhvr>
                                        <p:cTn id="52" dur="1000" fill="hold"/>
                                        <p:tgtEl>
                                          <p:spTgt spid="27"/>
                                        </p:tgtEl>
                                        <p:attrNameLst>
                                          <p:attrName>ppt_x</p:attrName>
                                        </p:attrNameLst>
                                      </p:cBhvr>
                                      <p:tavLst>
                                        <p:tav tm="0">
                                          <p:val>
                                            <p:strVal val="#ppt_x"/>
                                          </p:val>
                                        </p:tav>
                                        <p:tav tm="100000">
                                          <p:val>
                                            <p:strVal val="#ppt_x"/>
                                          </p:val>
                                        </p:tav>
                                      </p:tavLst>
                                    </p:anim>
                                    <p:anim calcmode="lin" valueType="num">
                                      <p:cBhvr>
                                        <p:cTn id="53" dur="1000" fill="hold"/>
                                        <p:tgtEl>
                                          <p:spTgt spid="27"/>
                                        </p:tgtEl>
                                        <p:attrNameLst>
                                          <p:attrName>ppt_y</p:attrName>
                                        </p:attrNameLst>
                                      </p:cBhvr>
                                      <p:tavLst>
                                        <p:tav tm="0">
                                          <p:val>
                                            <p:strVal val="#ppt_y+.1"/>
                                          </p:val>
                                        </p:tav>
                                        <p:tav tm="100000">
                                          <p:val>
                                            <p:strVal val="#ppt_y"/>
                                          </p:val>
                                        </p:tav>
                                      </p:tavLst>
                                    </p:anim>
                                  </p:childTnLst>
                                </p:cTn>
                              </p:par>
                            </p:childTnLst>
                          </p:cTn>
                        </p:par>
                        <p:par>
                          <p:cTn id="54" fill="hold">
                            <p:stCondLst>
                              <p:cond delay="8000"/>
                            </p:stCondLst>
                            <p:childTnLst>
                              <p:par>
                                <p:cTn id="55" presetID="42"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fade">
                                      <p:cBhvr>
                                        <p:cTn id="57" dur="1000"/>
                                        <p:tgtEl>
                                          <p:spTgt spid="2"/>
                                        </p:tgtEl>
                                      </p:cBhvr>
                                    </p:animEffect>
                                    <p:anim calcmode="lin" valueType="num">
                                      <p:cBhvr>
                                        <p:cTn id="58" dur="1000" fill="hold"/>
                                        <p:tgtEl>
                                          <p:spTgt spid="2"/>
                                        </p:tgtEl>
                                        <p:attrNameLst>
                                          <p:attrName>ppt_x</p:attrName>
                                        </p:attrNameLst>
                                      </p:cBhvr>
                                      <p:tavLst>
                                        <p:tav tm="0">
                                          <p:val>
                                            <p:strVal val="#ppt_x"/>
                                          </p:val>
                                        </p:tav>
                                        <p:tav tm="100000">
                                          <p:val>
                                            <p:strVal val="#ppt_x"/>
                                          </p:val>
                                        </p:tav>
                                      </p:tavLst>
                                    </p:anim>
                                    <p:anim calcmode="lin" valueType="num">
                                      <p:cBhvr>
                                        <p:cTn id="5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1" presetClass="entr" presetSubtype="1" fill="hold" grpId="0" nodeType="clickEffect">
                                  <p:stCondLst>
                                    <p:cond delay="0"/>
                                  </p:stCondLst>
                                  <p:childTnLst>
                                    <p:set>
                                      <p:cBhvr>
                                        <p:cTn id="63" dur="1" fill="hold">
                                          <p:stCondLst>
                                            <p:cond delay="0"/>
                                          </p:stCondLst>
                                        </p:cTn>
                                        <p:tgtEl>
                                          <p:spTgt spid="37"/>
                                        </p:tgtEl>
                                        <p:attrNameLst>
                                          <p:attrName>style.visibility</p:attrName>
                                        </p:attrNameLst>
                                      </p:cBhvr>
                                      <p:to>
                                        <p:strVal val="visible"/>
                                      </p:to>
                                    </p:set>
                                    <p:animEffect transition="in" filter="wheel(1)">
                                      <p:cBhvr>
                                        <p:cTn id="64" dur="2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5" repeatCount="indefinite" fill="remove" display="0">
                  <p:stCondLst>
                    <p:cond delay="indefinite"/>
                  </p:stCondLst>
                  <p:endCondLst>
                    <p:cond evt="onStopAudio" delay="0">
                      <p:tgtEl>
                        <p:sldTgt/>
                      </p:tgtEl>
                    </p:cond>
                  </p:endCondLst>
                </p:cTn>
                <p:tgtEl>
                  <p:spTgt spid="9"/>
                </p:tgtEl>
              </p:cMediaNode>
            </p:audio>
          </p:childTnLst>
        </p:cTn>
      </p:par>
    </p:tnLst>
    <p:bldLst>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组合 42"/>
          <p:cNvGrpSpPr/>
          <p:nvPr/>
        </p:nvGrpSpPr>
        <p:grpSpPr>
          <a:xfrm>
            <a:off x="1265555" y="817880"/>
            <a:ext cx="3090545" cy="4871085"/>
            <a:chOff x="2762" y="1439"/>
            <a:chExt cx="4867" cy="7671"/>
          </a:xfrm>
        </p:grpSpPr>
        <p:grpSp>
          <p:nvGrpSpPr>
            <p:cNvPr id="13" name="组合 12"/>
            <p:cNvGrpSpPr/>
            <p:nvPr/>
          </p:nvGrpSpPr>
          <p:grpSpPr>
            <a:xfrm>
              <a:off x="4185" y="1439"/>
              <a:ext cx="3444" cy="6760"/>
              <a:chOff x="7910" y="2002"/>
              <a:chExt cx="3444" cy="6760"/>
            </a:xfrm>
          </p:grpSpPr>
          <p:sp>
            <p:nvSpPr>
              <p:cNvPr id="8" name="矩形 7"/>
              <p:cNvSpPr/>
              <p:nvPr/>
            </p:nvSpPr>
            <p:spPr>
              <a:xfrm>
                <a:off x="8224" y="2242"/>
                <a:ext cx="2818" cy="6266"/>
              </a:xfrm>
              <a:prstGeom prst="rect">
                <a:avLst/>
              </a:prstGeom>
              <a:noFill/>
              <a:ln w="127000">
                <a:solidFill>
                  <a:srgbClr val="1D7F50"/>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910" y="2002"/>
                <a:ext cx="3444" cy="6760"/>
              </a:xfrm>
              <a:prstGeom prst="rect">
                <a:avLst/>
              </a:prstGeom>
              <a:noFill/>
              <a:ln w="34925">
                <a:solidFill>
                  <a:srgbClr val="5EA00E"/>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14" name="图片 13" descr="5b4cccd3aa809"/>
            <p:cNvPicPr>
              <a:picLocks noChangeAspect="1"/>
            </p:cNvPicPr>
            <p:nvPr/>
          </p:nvPicPr>
          <p:blipFill>
            <a:blip r:embed="rId2" cstate="print"/>
            <a:stretch>
              <a:fillRect/>
            </a:stretch>
          </p:blipFill>
          <p:spPr>
            <a:xfrm>
              <a:off x="2762" y="5897"/>
              <a:ext cx="4555" cy="3213"/>
            </a:xfrm>
            <a:prstGeom prst="rect">
              <a:avLst/>
            </a:prstGeom>
          </p:spPr>
        </p:pic>
        <p:sp>
          <p:nvSpPr>
            <p:cNvPr id="19" name="文本框 18"/>
            <p:cNvSpPr txBox="1"/>
            <p:nvPr/>
          </p:nvSpPr>
          <p:spPr>
            <a:xfrm>
              <a:off x="5062" y="1797"/>
              <a:ext cx="1890" cy="5648"/>
            </a:xfrm>
            <a:prstGeom prst="rect">
              <a:avLst/>
            </a:prstGeom>
            <a:noFill/>
          </p:spPr>
          <p:txBody>
            <a:bodyPr vert="eaVert" wrap="square" rtlCol="0">
              <a:spAutoFit/>
            </a:bodyPr>
            <a:lstStyle/>
            <a:p>
              <a:r>
                <a:rPr lang="en-US" altLang="zh-CN" sz="6600" b="1" dirty="0" err="1">
                  <a:solidFill>
                    <a:srgbClr val="1D7F50"/>
                  </a:solidFill>
                  <a:latin typeface="Times New Roman" pitchFamily="18" charset="0"/>
                  <a:ea typeface="义启紫水晶体" panose="02000500000000000000" charset="-128"/>
                  <a:cs typeface="Times New Roman" pitchFamily="18" charset="0"/>
                </a:rPr>
                <a:t>Nội</a:t>
              </a:r>
              <a:r>
                <a:rPr lang="en-US" altLang="zh-CN" sz="6600" b="1" dirty="0">
                  <a:solidFill>
                    <a:srgbClr val="1D7F50"/>
                  </a:solidFill>
                  <a:latin typeface="Times New Roman" pitchFamily="18" charset="0"/>
                  <a:ea typeface="义启紫水晶体" panose="02000500000000000000" charset="-128"/>
                  <a:cs typeface="Times New Roman" pitchFamily="18" charset="0"/>
                </a:rPr>
                <a:t> dung</a:t>
              </a:r>
              <a:endParaRPr lang="zh-CN" altLang="en-US" sz="6600" b="1" dirty="0">
                <a:solidFill>
                  <a:srgbClr val="1D7F50"/>
                </a:solidFill>
                <a:latin typeface="Times New Roman" pitchFamily="18" charset="0"/>
                <a:ea typeface="义启紫水晶体" panose="02000500000000000000" charset="-128"/>
                <a:cs typeface="Times New Roman" pitchFamily="18" charset="0"/>
              </a:endParaRPr>
            </a:p>
          </p:txBody>
        </p:sp>
      </p:grpSp>
      <p:grpSp>
        <p:nvGrpSpPr>
          <p:cNvPr id="26" name="组合 25"/>
          <p:cNvGrpSpPr/>
          <p:nvPr/>
        </p:nvGrpSpPr>
        <p:grpSpPr>
          <a:xfrm>
            <a:off x="5225197" y="1108334"/>
            <a:ext cx="5210810" cy="1754505"/>
            <a:chOff x="7164" y="2245"/>
            <a:chExt cx="8206" cy="2763"/>
          </a:xfrm>
        </p:grpSpPr>
        <p:grpSp>
          <p:nvGrpSpPr>
            <p:cNvPr id="24" name="组合 23"/>
            <p:cNvGrpSpPr/>
            <p:nvPr/>
          </p:nvGrpSpPr>
          <p:grpSpPr>
            <a:xfrm>
              <a:off x="7164" y="2670"/>
              <a:ext cx="1172" cy="1199"/>
              <a:chOff x="7656" y="2238"/>
              <a:chExt cx="970" cy="992"/>
            </a:xfrm>
          </p:grpSpPr>
          <p:sp>
            <p:nvSpPr>
              <p:cNvPr id="22"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义启紫水晶体" panose="02000500000000000000" charset="-128"/>
                    <a:ea typeface="义启紫水晶体" panose="02000500000000000000" charset="-128"/>
                  </a:rPr>
                  <a:t>I.</a:t>
                </a:r>
              </a:p>
            </p:txBody>
          </p:sp>
        </p:grpSp>
        <p:sp>
          <p:nvSpPr>
            <p:cNvPr id="25" name="文本框 24"/>
            <p:cNvSpPr txBox="1"/>
            <p:nvPr/>
          </p:nvSpPr>
          <p:spPr>
            <a:xfrm>
              <a:off x="8434" y="2245"/>
              <a:ext cx="6936" cy="2763"/>
            </a:xfrm>
            <a:prstGeom prst="rect">
              <a:avLst/>
            </a:prstGeom>
            <a:noFill/>
          </p:spPr>
          <p:txBody>
            <a:bodyPr wrap="square" rtlCol="0">
              <a:spAutoFit/>
            </a:bodyPr>
            <a:lstStyle/>
            <a:p>
              <a:pPr algn="r"/>
              <a:r>
                <a:rPr lang="en-US" altLang="zh-CN" sz="3600" b="1">
                  <a:solidFill>
                    <a:schemeClr val="tx1">
                      <a:lumMod val="75000"/>
                      <a:lumOff val="25000"/>
                    </a:schemeClr>
                  </a:solidFill>
                  <a:latin typeface="Times New Roman" pitchFamily="18" charset="0"/>
                  <a:ea typeface="义启紫水晶体" panose="02000500000000000000" charset="-128"/>
                  <a:cs typeface="Times New Roman" pitchFamily="18" charset="0"/>
                </a:rPr>
                <a:t>Trình bày luận điểm thành một đoạn văn nghị luận</a:t>
              </a:r>
              <a:endParaRPr lang="zh-CN" altLang="en-US" sz="2800" b="1" dirty="0">
                <a:solidFill>
                  <a:schemeClr val="tx1">
                    <a:lumMod val="75000"/>
                    <a:lumOff val="25000"/>
                  </a:schemeClr>
                </a:solidFill>
                <a:latin typeface="Times New Roman" pitchFamily="18" charset="0"/>
                <a:ea typeface="义启紫水晶体" panose="02000500000000000000" charset="-128"/>
                <a:cs typeface="Times New Roman" pitchFamily="18" charset="0"/>
              </a:endParaRPr>
            </a:p>
          </p:txBody>
        </p:sp>
      </p:grpSp>
      <p:pic>
        <p:nvPicPr>
          <p:cNvPr id="2" name="图片 1" descr="222"/>
          <p:cNvPicPr>
            <a:picLocks noChangeAspect="1"/>
          </p:cNvPicPr>
          <p:nvPr/>
        </p:nvPicPr>
        <p:blipFill>
          <a:blip r:embed="rId3"/>
          <a:stretch>
            <a:fillRect/>
          </a:stretch>
        </p:blipFill>
        <p:spPr>
          <a:xfrm flipH="1">
            <a:off x="9247505" y="2407285"/>
            <a:ext cx="3088640" cy="4938395"/>
          </a:xfrm>
          <a:prstGeom prst="rect">
            <a:avLst/>
          </a:prstGeom>
        </p:spPr>
      </p:pic>
      <p:pic>
        <p:nvPicPr>
          <p:cNvPr id="3" name="图片 2" descr="嗯嗯嗯"/>
          <p:cNvPicPr>
            <a:picLocks noChangeAspect="1"/>
          </p:cNvPicPr>
          <p:nvPr/>
        </p:nvPicPr>
        <p:blipFill>
          <a:blip r:embed="rId4"/>
          <a:stretch>
            <a:fillRect/>
          </a:stretch>
        </p:blipFill>
        <p:spPr>
          <a:xfrm>
            <a:off x="-215900" y="5476875"/>
            <a:ext cx="2372360" cy="1542415"/>
          </a:xfrm>
          <a:prstGeom prst="rect">
            <a:avLst/>
          </a:prstGeom>
        </p:spPr>
      </p:pic>
      <p:pic>
        <p:nvPicPr>
          <p:cNvPr id="4" name="图片 3" descr="未标题-1"/>
          <p:cNvPicPr>
            <a:picLocks noChangeAspect="1"/>
          </p:cNvPicPr>
          <p:nvPr/>
        </p:nvPicPr>
        <p:blipFill>
          <a:blip r:embed="rId5"/>
          <a:stretch>
            <a:fillRect/>
          </a:stretch>
        </p:blipFill>
        <p:spPr>
          <a:xfrm>
            <a:off x="494665" y="5073650"/>
            <a:ext cx="2662555" cy="1945640"/>
          </a:xfrm>
          <a:prstGeom prst="rect">
            <a:avLst/>
          </a:prstGeom>
        </p:spPr>
      </p:pic>
      <p:grpSp>
        <p:nvGrpSpPr>
          <p:cNvPr id="21" name="组合 26"/>
          <p:cNvGrpSpPr/>
          <p:nvPr/>
        </p:nvGrpSpPr>
        <p:grpSpPr>
          <a:xfrm>
            <a:off x="5225197" y="3317573"/>
            <a:ext cx="4697730" cy="904875"/>
            <a:chOff x="7164" y="2452"/>
            <a:chExt cx="7398" cy="1425"/>
          </a:xfrm>
        </p:grpSpPr>
        <p:grpSp>
          <p:nvGrpSpPr>
            <p:cNvPr id="32" name="组合 27"/>
            <p:cNvGrpSpPr/>
            <p:nvPr/>
          </p:nvGrpSpPr>
          <p:grpSpPr>
            <a:xfrm>
              <a:off x="7164" y="2670"/>
              <a:ext cx="1172" cy="1199"/>
              <a:chOff x="7656" y="2238"/>
              <a:chExt cx="970" cy="992"/>
            </a:xfrm>
          </p:grpSpPr>
          <p:sp>
            <p:nvSpPr>
              <p:cNvPr id="34" name="矩形 28"/>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zh-CN" altLang="en-US"/>
              </a:p>
            </p:txBody>
          </p:sp>
          <p:sp>
            <p:nvSpPr>
              <p:cNvPr id="35" name="文本框 29"/>
              <p:cNvSpPr txBox="1"/>
              <p:nvPr/>
            </p:nvSpPr>
            <p:spPr>
              <a:xfrm>
                <a:off x="7684" y="2309"/>
                <a:ext cx="942" cy="921"/>
              </a:xfrm>
              <a:prstGeom prst="rect">
                <a:avLst/>
              </a:prstGeom>
              <a:noFill/>
            </p:spPr>
            <p:txBody>
              <a:bodyPr wrap="square" rtlCol="0">
                <a:spAutoFit/>
              </a:bodyPr>
              <a:lstStyle/>
              <a:p>
                <a:pPr algn="r"/>
                <a:r>
                  <a:rPr lang="en-US" altLang="zh-CN" sz="4000" b="1">
                    <a:solidFill>
                      <a:schemeClr val="bg1"/>
                    </a:solidFill>
                    <a:effectLst>
                      <a:outerShdw blurRad="38100" dist="38100" dir="2700000" algn="tl">
                        <a:srgbClr val="000000">
                          <a:alpha val="43137"/>
                        </a:srgbClr>
                      </a:outerShdw>
                    </a:effectLst>
                    <a:latin typeface="义启紫水晶体" panose="02000500000000000000" charset="-128"/>
                    <a:ea typeface="义启紫水晶体" panose="02000500000000000000" charset="-128"/>
                  </a:rPr>
                  <a:t>II</a:t>
                </a:r>
                <a:r>
                  <a:rPr lang="en-US" altLang="zh-CN" sz="4000" b="1" dirty="0">
                    <a:solidFill>
                      <a:schemeClr val="bg1"/>
                    </a:solidFill>
                    <a:effectLst>
                      <a:outerShdw blurRad="38100" dist="38100" dir="2700000" algn="tl">
                        <a:srgbClr val="000000">
                          <a:alpha val="43137"/>
                        </a:srgbClr>
                      </a:outerShdw>
                    </a:effectLst>
                    <a:latin typeface="义启紫水晶体" panose="02000500000000000000" charset="-128"/>
                    <a:ea typeface="义启紫水晶体" panose="02000500000000000000" charset="-128"/>
                  </a:rPr>
                  <a:t>.</a:t>
                </a:r>
              </a:p>
            </p:txBody>
          </p:sp>
        </p:grpSp>
        <p:sp>
          <p:nvSpPr>
            <p:cNvPr id="33" name="文本框 30"/>
            <p:cNvSpPr txBox="1"/>
            <p:nvPr/>
          </p:nvSpPr>
          <p:spPr>
            <a:xfrm>
              <a:off x="8558" y="2452"/>
              <a:ext cx="6004" cy="1425"/>
            </a:xfrm>
            <a:prstGeom prst="rect">
              <a:avLst/>
            </a:prstGeom>
            <a:noFill/>
          </p:spPr>
          <p:txBody>
            <a:bodyPr wrap="square" rtlCol="0">
              <a:spAutoFit/>
            </a:bodyPr>
            <a:lstStyle/>
            <a:p>
              <a:pPr algn="r">
                <a:lnSpc>
                  <a:spcPct val="150000"/>
                </a:lnSpc>
              </a:pPr>
              <a:r>
                <a:rPr lang="en-US" altLang="zh-CN" sz="4000" b="1" dirty="0" err="1">
                  <a:solidFill>
                    <a:schemeClr val="tx1">
                      <a:lumMod val="75000"/>
                      <a:lumOff val="25000"/>
                    </a:schemeClr>
                  </a:solidFill>
                  <a:latin typeface="Times New Roman" pitchFamily="18" charset="0"/>
                  <a:ea typeface="义启紫水晶体" panose="02000500000000000000" charset="-128"/>
                  <a:cs typeface="Times New Roman" pitchFamily="18" charset="0"/>
                </a:rPr>
                <a:t>Luyện</a:t>
              </a:r>
              <a:r>
                <a:rPr lang="en-US" altLang="zh-CN" sz="4000" b="1" dirty="0">
                  <a:solidFill>
                    <a:schemeClr val="tx1">
                      <a:lumMod val="75000"/>
                      <a:lumOff val="25000"/>
                    </a:schemeClr>
                  </a:solidFill>
                  <a:latin typeface="Times New Roman" pitchFamily="18" charset="0"/>
                  <a:ea typeface="义启紫水晶体" panose="02000500000000000000" charset="-128"/>
                  <a:cs typeface="Times New Roman" pitchFamily="18" charset="0"/>
                </a:rPr>
                <a:t> </a:t>
              </a:r>
              <a:r>
                <a:rPr lang="en-US" altLang="zh-CN" sz="4000" b="1" dirty="0" err="1">
                  <a:solidFill>
                    <a:schemeClr val="tx1">
                      <a:lumMod val="75000"/>
                      <a:lumOff val="25000"/>
                    </a:schemeClr>
                  </a:solidFill>
                  <a:latin typeface="Times New Roman" pitchFamily="18" charset="0"/>
                  <a:ea typeface="义启紫水晶体" panose="02000500000000000000" charset="-128"/>
                  <a:cs typeface="Times New Roman" pitchFamily="18" charset="0"/>
                </a:rPr>
                <a:t>tập</a:t>
              </a:r>
              <a:endParaRPr lang="zh-CN" altLang="en-US" sz="3200" b="1" dirty="0">
                <a:solidFill>
                  <a:schemeClr val="tx1">
                    <a:lumMod val="75000"/>
                    <a:lumOff val="25000"/>
                  </a:schemeClr>
                </a:solidFill>
                <a:latin typeface="Times New Roman" pitchFamily="18" charset="0"/>
                <a:ea typeface="义启紫水晶体" panose="02000500000000000000" charset="-128"/>
                <a:cs typeface="Times New Roman" pitchFamily="18" charset="0"/>
              </a:endParaRPr>
            </a:p>
          </p:txBody>
        </p:sp>
      </p:grpSp>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with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barn(outVertical)">
                                      <p:cBhvr>
                                        <p:cTn id="7" dur="1500"/>
                                        <p:tgtEl>
                                          <p:spTgt spid="43"/>
                                        </p:tgtEl>
                                      </p:cBhvr>
                                    </p:animEffect>
                                  </p:childTnLst>
                                </p:cTn>
                              </p:par>
                            </p:childTnLst>
                          </p:cTn>
                        </p:par>
                        <p:par>
                          <p:cTn id="8" fill="hold">
                            <p:stCondLst>
                              <p:cond delay="1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750"/>
                                        <p:tgtEl>
                                          <p:spTgt spid="3"/>
                                        </p:tgtEl>
                                      </p:cBhvr>
                                    </p:animEffect>
                                    <p:anim calcmode="lin" valueType="num">
                                      <p:cBhvr>
                                        <p:cTn id="12" dur="750" fill="hold"/>
                                        <p:tgtEl>
                                          <p:spTgt spid="3"/>
                                        </p:tgtEl>
                                        <p:attrNameLst>
                                          <p:attrName>ppt_x</p:attrName>
                                        </p:attrNameLst>
                                      </p:cBhvr>
                                      <p:tavLst>
                                        <p:tav tm="0">
                                          <p:val>
                                            <p:strVal val="#ppt_x"/>
                                          </p:val>
                                        </p:tav>
                                        <p:tav tm="100000">
                                          <p:val>
                                            <p:strVal val="#ppt_x"/>
                                          </p:val>
                                        </p:tav>
                                      </p:tavLst>
                                    </p:anim>
                                    <p:anim calcmode="lin" valueType="num">
                                      <p:cBhvr>
                                        <p:cTn id="13" dur="75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225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750"/>
                                        <p:tgtEl>
                                          <p:spTgt spid="4"/>
                                        </p:tgtEl>
                                      </p:cBhvr>
                                    </p:animEffect>
                                    <p:anim calcmode="lin" valueType="num">
                                      <p:cBhvr>
                                        <p:cTn id="18" dur="750" fill="hold"/>
                                        <p:tgtEl>
                                          <p:spTgt spid="4"/>
                                        </p:tgtEl>
                                        <p:attrNameLst>
                                          <p:attrName>ppt_x</p:attrName>
                                        </p:attrNameLst>
                                      </p:cBhvr>
                                      <p:tavLst>
                                        <p:tav tm="0">
                                          <p:val>
                                            <p:strVal val="#ppt_x"/>
                                          </p:val>
                                        </p:tav>
                                        <p:tav tm="100000">
                                          <p:val>
                                            <p:strVal val="#ppt_x"/>
                                          </p:val>
                                        </p:tav>
                                      </p:tavLst>
                                    </p:anim>
                                    <p:anim calcmode="lin" valueType="num">
                                      <p:cBhvr>
                                        <p:cTn id="19" dur="750" fill="hold"/>
                                        <p:tgtEl>
                                          <p:spTgt spid="4"/>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42" presetClass="entr" presetSubtype="0"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750"/>
                                        <p:tgtEl>
                                          <p:spTgt spid="2"/>
                                        </p:tgtEl>
                                      </p:cBhvr>
                                    </p:animEffect>
                                    <p:anim calcmode="lin" valueType="num">
                                      <p:cBhvr>
                                        <p:cTn id="24" dur="750" fill="hold"/>
                                        <p:tgtEl>
                                          <p:spTgt spid="2"/>
                                        </p:tgtEl>
                                        <p:attrNameLst>
                                          <p:attrName>ppt_x</p:attrName>
                                        </p:attrNameLst>
                                      </p:cBhvr>
                                      <p:tavLst>
                                        <p:tav tm="0">
                                          <p:val>
                                            <p:strVal val="#ppt_x"/>
                                          </p:val>
                                        </p:tav>
                                        <p:tav tm="100000">
                                          <p:val>
                                            <p:strVal val="#ppt_x"/>
                                          </p:val>
                                        </p:tav>
                                      </p:tavLst>
                                    </p:anim>
                                    <p:anim calcmode="lin" valueType="num">
                                      <p:cBhvr>
                                        <p:cTn id="25" dur="750" fill="hold"/>
                                        <p:tgtEl>
                                          <p:spTgt spid="2"/>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2" presetClass="entr" presetSubtype="8" fill="hold" nodeType="after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additive="base">
                                        <p:cTn id="29" dur="1500" fill="hold"/>
                                        <p:tgtEl>
                                          <p:spTgt spid="26"/>
                                        </p:tgtEl>
                                        <p:attrNameLst>
                                          <p:attrName>ppt_x</p:attrName>
                                        </p:attrNameLst>
                                      </p:cBhvr>
                                      <p:tavLst>
                                        <p:tav tm="0">
                                          <p:val>
                                            <p:strVal val="0-#ppt_w/2"/>
                                          </p:val>
                                        </p:tav>
                                        <p:tav tm="100000">
                                          <p:val>
                                            <p:strVal val="#ppt_x"/>
                                          </p:val>
                                        </p:tav>
                                      </p:tavLst>
                                    </p:anim>
                                    <p:anim calcmode="lin" valueType="num">
                                      <p:cBhvr additive="base">
                                        <p:cTn id="30" dur="1500" fill="hold"/>
                                        <p:tgtEl>
                                          <p:spTgt spid="26"/>
                                        </p:tgtEl>
                                        <p:attrNameLst>
                                          <p:attrName>ppt_y</p:attrName>
                                        </p:attrNameLst>
                                      </p:cBhvr>
                                      <p:tavLst>
                                        <p:tav tm="0">
                                          <p:val>
                                            <p:strVal val="#ppt_y"/>
                                          </p:val>
                                        </p:tav>
                                        <p:tav tm="100000">
                                          <p:val>
                                            <p:strVal val="#ppt_y"/>
                                          </p:val>
                                        </p:tav>
                                      </p:tavLst>
                                    </p:anim>
                                  </p:childTnLst>
                                </p:cTn>
                              </p:par>
                            </p:childTnLst>
                          </p:cTn>
                        </p:par>
                        <p:par>
                          <p:cTn id="31" fill="hold">
                            <p:stCondLst>
                              <p:cond delay="5250"/>
                            </p:stCondLst>
                            <p:childTnLst>
                              <p:par>
                                <p:cTn id="32" presetID="2" presetClass="entr" presetSubtype="8"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additive="base">
                                        <p:cTn id="34" dur="1500" fill="hold"/>
                                        <p:tgtEl>
                                          <p:spTgt spid="21"/>
                                        </p:tgtEl>
                                        <p:attrNameLst>
                                          <p:attrName>ppt_x</p:attrName>
                                        </p:attrNameLst>
                                      </p:cBhvr>
                                      <p:tavLst>
                                        <p:tav tm="0">
                                          <p:val>
                                            <p:strVal val="0-#ppt_w/2"/>
                                          </p:val>
                                        </p:tav>
                                        <p:tav tm="100000">
                                          <p:val>
                                            <p:strVal val="#ppt_x"/>
                                          </p:val>
                                        </p:tav>
                                      </p:tavLst>
                                    </p:anim>
                                    <p:anim calcmode="lin" valueType="num">
                                      <p:cBhvr additive="base">
                                        <p:cTn id="35" dur="1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文本框 24"/>
          <p:cNvSpPr txBox="1"/>
          <p:nvPr/>
        </p:nvSpPr>
        <p:spPr>
          <a:xfrm>
            <a:off x="4801590" y="1272552"/>
            <a:ext cx="6341423" cy="3785652"/>
          </a:xfrm>
          <a:prstGeom prst="rect">
            <a:avLst/>
          </a:prstGeom>
          <a:noFill/>
        </p:spPr>
        <p:txBody>
          <a:bodyPr wrap="square" rtlCol="0">
            <a:spAutoFit/>
          </a:bodyPr>
          <a:lstStyle/>
          <a:p>
            <a:pPr algn="r"/>
            <a:r>
              <a:rPr lang="en-US" sz="6000" b="1">
                <a:latin typeface="Times New Roman" pitchFamily="18" charset="0"/>
                <a:cs typeface="Times New Roman" pitchFamily="18" charset="0"/>
              </a:rPr>
              <a:t>Trình bày luận điểm thành một đoạn văn nghị luận</a:t>
            </a:r>
            <a:endParaRPr lang="en-US" sz="6000" dirty="0">
              <a:latin typeface="Times New Roman" pitchFamily="18" charset="0"/>
              <a:cs typeface="Times New Roman" pitchFamily="18" charset="0"/>
            </a:endParaRPr>
          </a:p>
        </p:txBody>
      </p:sp>
      <p:grpSp>
        <p:nvGrpSpPr>
          <p:cNvPr id="2" name="组合 1"/>
          <p:cNvGrpSpPr/>
          <p:nvPr/>
        </p:nvGrpSpPr>
        <p:grpSpPr>
          <a:xfrm>
            <a:off x="1557523" y="1926214"/>
            <a:ext cx="3100705" cy="2927350"/>
            <a:chOff x="3525" y="3177"/>
            <a:chExt cx="4883" cy="4610"/>
          </a:xfrm>
        </p:grpSpPr>
        <p:grpSp>
          <p:nvGrpSpPr>
            <p:cNvPr id="11" name="组合 10"/>
            <p:cNvGrpSpPr/>
            <p:nvPr/>
          </p:nvGrpSpPr>
          <p:grpSpPr>
            <a:xfrm>
              <a:off x="4142" y="3177"/>
              <a:ext cx="4267" cy="4609"/>
              <a:chOff x="4014" y="3327"/>
              <a:chExt cx="4267" cy="4609"/>
            </a:xfrm>
          </p:grpSpPr>
          <p:grpSp>
            <p:nvGrpSpPr>
              <p:cNvPr id="6" name="组合 5"/>
              <p:cNvGrpSpPr/>
              <p:nvPr/>
            </p:nvGrpSpPr>
            <p:grpSpPr>
              <a:xfrm>
                <a:off x="4014" y="3940"/>
                <a:ext cx="3941" cy="3997"/>
                <a:chOff x="4615" y="2808"/>
                <a:chExt cx="5123" cy="5194"/>
              </a:xfrm>
            </p:grpSpPr>
            <p:grpSp>
              <p:nvGrpSpPr>
                <p:cNvPr id="13" name="组合 12"/>
                <p:cNvGrpSpPr/>
                <p:nvPr/>
              </p:nvGrpSpPr>
              <p:grpSpPr>
                <a:xfrm>
                  <a:off x="4615" y="2808"/>
                  <a:ext cx="4898" cy="4897"/>
                  <a:chOff x="7590" y="2002"/>
                  <a:chExt cx="4021" cy="6658"/>
                </a:xfrm>
              </p:grpSpPr>
              <p:sp>
                <p:nvSpPr>
                  <p:cNvPr id="8" name="矩形 7"/>
                  <p:cNvSpPr/>
                  <p:nvPr/>
                </p:nvSpPr>
                <p:spPr>
                  <a:xfrm>
                    <a:off x="7803" y="2349"/>
                    <a:ext cx="3596" cy="5964"/>
                  </a:xfrm>
                  <a:prstGeom prst="rect">
                    <a:avLst/>
                  </a:prstGeom>
                  <a:noFill/>
                  <a:ln w="66675">
                    <a:solidFill>
                      <a:srgbClr val="1D7F50"/>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7590" y="2002"/>
                    <a:ext cx="4021" cy="6658"/>
                  </a:xfrm>
                  <a:prstGeom prst="rect">
                    <a:avLst/>
                  </a:prstGeom>
                  <a:noFill/>
                  <a:ln w="25400">
                    <a:solidFill>
                      <a:srgbClr val="5EA00E"/>
                    </a:solidFill>
                  </a:ln>
                  <a:extLst>
                    <a:ext uri="{909E8E84-426E-40DD-AFC4-6F175D3DCCD1}">
                      <a14:hiddenFill xmlns:a14="http://schemas.microsoft.com/office/drawing/2010/main">
                        <a:solidFill>
                          <a:srgbClr val="1D7F50"/>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5" name="图片 4" descr="5bd8318ae2d0c"/>
                <p:cNvPicPr>
                  <a:picLocks noChangeAspect="1"/>
                </p:cNvPicPr>
                <p:nvPr/>
              </p:nvPicPr>
              <p:blipFill>
                <a:blip r:embed="rId2" cstate="print"/>
                <a:srcRect l="8485" t="6954" r="3099" b="3081"/>
                <a:stretch>
                  <a:fillRect/>
                </a:stretch>
              </p:blipFill>
              <p:spPr>
                <a:xfrm>
                  <a:off x="4702" y="2878"/>
                  <a:ext cx="5036" cy="5124"/>
                </a:xfrm>
                <a:prstGeom prst="rect">
                  <a:avLst/>
                </a:prstGeom>
              </p:spPr>
            </p:pic>
          </p:grpSp>
          <p:sp>
            <p:nvSpPr>
              <p:cNvPr id="10" name="矩形 9"/>
              <p:cNvSpPr/>
              <p:nvPr/>
            </p:nvSpPr>
            <p:spPr>
              <a:xfrm>
                <a:off x="6693" y="3327"/>
                <a:ext cx="1588" cy="1588"/>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6726" y="3463"/>
                <a:ext cx="1523" cy="1452"/>
              </a:xfrm>
              <a:prstGeom prst="rect">
                <a:avLst/>
              </a:prstGeom>
              <a:noFill/>
            </p:spPr>
            <p:txBody>
              <a:bodyPr wrap="square" rtlCol="0">
                <a:spAutoFit/>
              </a:bodyPr>
              <a:lstStyle/>
              <a:p>
                <a:pPr algn="ctr"/>
                <a:r>
                  <a:rPr lang="en-US" altLang="zh-CN" sz="5400" b="1" dirty="0">
                    <a:solidFill>
                      <a:schemeClr val="bg1"/>
                    </a:solidFill>
                    <a:effectLst>
                      <a:outerShdw blurRad="38100" dist="38100" dir="2700000" algn="tl">
                        <a:srgbClr val="000000">
                          <a:alpha val="43137"/>
                        </a:srgbClr>
                      </a:outerShdw>
                    </a:effectLst>
                    <a:latin typeface="义启紫水晶体" panose="02000500000000000000" charset="-128"/>
                    <a:ea typeface="义启紫水晶体" panose="02000500000000000000" charset="-128"/>
                  </a:rPr>
                  <a:t>I.</a:t>
                </a:r>
              </a:p>
            </p:txBody>
          </p:sp>
        </p:grpSp>
        <p:pic>
          <p:nvPicPr>
            <p:cNvPr id="15" name="图片 14" descr="嗯嗯嗯"/>
            <p:cNvPicPr>
              <a:picLocks noChangeAspect="1"/>
            </p:cNvPicPr>
            <p:nvPr/>
          </p:nvPicPr>
          <p:blipFill>
            <a:blip r:embed="rId3" cstate="print"/>
            <a:stretch>
              <a:fillRect/>
            </a:stretch>
          </p:blipFill>
          <p:spPr>
            <a:xfrm>
              <a:off x="3525" y="6555"/>
              <a:ext cx="1894" cy="1232"/>
            </a:xfrm>
            <a:prstGeom prst="rect">
              <a:avLst/>
            </a:prstGeom>
          </p:spPr>
        </p:pic>
      </p:grpSp>
    </p:spTree>
  </p:cSld>
  <p:clrMapOvr>
    <a:masterClrMapping/>
  </p:clrMapOvr>
  <p:transition spd="slow" advClick="0">
    <p:comb/>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par>
                          <p:cTn id="8" fill="hold">
                            <p:stCondLst>
                              <p:cond delay="20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endParaRPr lang="en-US" dirty="0">
              <a:latin typeface="Times New Roman" panose="02020603050405020304" pitchFamily="18" charset="0"/>
              <a:cs typeface="Times New Roman" panose="02020603050405020304" pitchFamily="18" charset="0"/>
            </a:endParaRPr>
          </a:p>
        </p:txBody>
      </p:sp>
      <p:grpSp>
        <p:nvGrpSpPr>
          <p:cNvPr id="6" name="组合 25"/>
          <p:cNvGrpSpPr/>
          <p:nvPr/>
        </p:nvGrpSpPr>
        <p:grpSpPr>
          <a:xfrm>
            <a:off x="474345" y="451665"/>
            <a:ext cx="11080115" cy="761365"/>
            <a:chOff x="7164" y="2670"/>
            <a:chExt cx="17449" cy="1199"/>
          </a:xfrm>
        </p:grpSpPr>
        <p:grpSp>
          <p:nvGrpSpPr>
            <p:cNvPr id="7" name="组合 23"/>
            <p:cNvGrpSpPr/>
            <p:nvPr/>
          </p:nvGrpSpPr>
          <p:grpSpPr>
            <a:xfrm>
              <a:off x="7164" y="2670"/>
              <a:ext cx="1172" cy="1199"/>
              <a:chOff x="7656" y="2238"/>
              <a:chExt cx="970" cy="992"/>
            </a:xfrm>
          </p:grpSpPr>
          <p:sp>
            <p:nvSpPr>
              <p:cNvPr id="9"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0"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8"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pic>
        <p:nvPicPr>
          <p:cNvPr id="11" name="图片 1" descr="222"/>
          <p:cNvPicPr>
            <a:picLocks noChangeAspect="1"/>
          </p:cNvPicPr>
          <p:nvPr/>
        </p:nvPicPr>
        <p:blipFill>
          <a:blip r:embed="rId2"/>
          <a:stretch>
            <a:fillRect/>
          </a:stretch>
        </p:blipFill>
        <p:spPr>
          <a:xfrm flipH="1">
            <a:off x="9247505" y="2407285"/>
            <a:ext cx="3088640" cy="4938395"/>
          </a:xfrm>
          <a:prstGeom prst="rect">
            <a:avLst/>
          </a:prstGeom>
        </p:spPr>
      </p:pic>
      <p:pic>
        <p:nvPicPr>
          <p:cNvPr id="12" name="图片 3" descr="未标题-1"/>
          <p:cNvPicPr>
            <a:picLocks noChangeAspect="1"/>
          </p:cNvPicPr>
          <p:nvPr/>
        </p:nvPicPr>
        <p:blipFill>
          <a:blip r:embed="rId3"/>
          <a:stretch>
            <a:fillRect/>
          </a:stretch>
        </p:blipFill>
        <p:spPr>
          <a:xfrm>
            <a:off x="-337848" y="5087298"/>
            <a:ext cx="2662555" cy="1945640"/>
          </a:xfrm>
          <a:prstGeom prst="rect">
            <a:avLst/>
          </a:prstGeom>
        </p:spPr>
      </p:pic>
      <p:sp>
        <p:nvSpPr>
          <p:cNvPr id="15" name="Content Placeholder 2"/>
          <p:cNvSpPr txBox="1">
            <a:spLocks/>
          </p:cNvSpPr>
          <p:nvPr/>
        </p:nvSpPr>
        <p:spPr>
          <a:xfrm>
            <a:off x="428763" y="1470779"/>
            <a:ext cx="9435674" cy="4351338"/>
          </a:xfr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solidFill>
                  <a:srgbClr val="FF0000"/>
                </a:solidFill>
                <a:latin typeface="Times New Roman" panose="02020603050405020304" pitchFamily="18" charset="0"/>
                <a:cs typeface="Times New Roman" panose="02020603050405020304" pitchFamily="18" charset="0"/>
              </a:rPr>
              <a:t>1. </a:t>
            </a:r>
            <a:r>
              <a:rPr lang="en-US" b="1" err="1">
                <a:solidFill>
                  <a:srgbClr val="FF0000"/>
                </a:solidFill>
                <a:latin typeface="Times New Roman" panose="02020603050405020304" pitchFamily="18" charset="0"/>
                <a:cs typeface="Times New Roman" panose="02020603050405020304" pitchFamily="18" charset="0"/>
              </a:rPr>
              <a:t>Ví</a:t>
            </a:r>
            <a:r>
              <a:rPr lang="en-US" b="1">
                <a:solidFill>
                  <a:srgbClr val="FF0000"/>
                </a:solidFill>
                <a:latin typeface="Times New Roman" panose="02020603050405020304" pitchFamily="18" charset="0"/>
                <a:cs typeface="Times New Roman" panose="02020603050405020304" pitchFamily="18" charset="0"/>
              </a:rPr>
              <a:t> dụ</a:t>
            </a:r>
            <a:r>
              <a:rPr lang="en-US">
                <a:solidFill>
                  <a:srgbClr val="FF0000"/>
                </a:solidFill>
                <a:latin typeface="Times New Roman" panose="02020603050405020304" pitchFamily="18" charset="0"/>
                <a:cs typeface="Times New Roman" panose="02020603050405020304" pitchFamily="18" charset="0"/>
              </a:rPr>
              <a:t> </a:t>
            </a:r>
          </a:p>
          <a:p>
            <a:pPr marL="0" indent="0">
              <a:buFont typeface="Arial" panose="020B0604020202020204" pitchFamily="34" charset="0"/>
              <a:buNone/>
            </a:pPr>
            <a:r>
              <a:rPr lang="en-US" b="1" i="1">
                <a:latin typeface="Times New Roman" panose="02020603050405020304" pitchFamily="18" charset="0"/>
                <a:cs typeface="Times New Roman" panose="02020603050405020304" pitchFamily="18" charset="0"/>
              </a:rPr>
              <a:t>a, Huống gì thành Đại La, kinh đô cũ của Cao Vương: ở vào nơi trung tâm trời đất, được cái thế rồng cuộn hổ ngồi. Đã đúng ngôi nam bắc đông tây; lại tiện hướng nhìn sông dựa núi. Địa thế rộng mà bằng, đất đai cao mà thoáng. Dân cư khỏi chịu cảnh khốn khổ, ngập lụt; muôn vật cũng rất mực phong phú tốt tươi. Xem khắp đất Việt ta chỉ nơi này là thắng địa. Thật là chốn hội tụ trọng yếu của bốn phương đất nước, cũng là nơi kinh đô bậc nhất của đế vương muôn đời</a:t>
            </a:r>
            <a:endParaRPr lang="en-US" b="1" i="1" dirty="0">
              <a:latin typeface="Times New Roman" panose="02020603050405020304" pitchFamily="18" charset="0"/>
              <a:cs typeface="Times New Roman" panose="02020603050405020304" pitchFamily="18" charset="0"/>
            </a:endParaRPr>
          </a:p>
        </p:txBody>
      </p:sp>
      <p:sp>
        <p:nvSpPr>
          <p:cNvPr id="3" name="TextBox 2"/>
          <p:cNvSpPr txBox="1"/>
          <p:nvPr/>
        </p:nvSpPr>
        <p:spPr>
          <a:xfrm>
            <a:off x="2684925" y="5298896"/>
            <a:ext cx="6126566" cy="954107"/>
          </a:xfrm>
          <a:prstGeom prst="rect">
            <a:avLst/>
          </a:prstGeom>
          <a:noFill/>
        </p:spPr>
        <p:txBody>
          <a:bodyPr wrap="square" rtlCol="0">
            <a:spAutoFit/>
          </a:bodyPr>
          <a:lstStyle/>
          <a:p>
            <a:r>
              <a:rPr lang="en-US" sz="2800" b="1" i="1">
                <a:solidFill>
                  <a:srgbClr val="FF0000"/>
                </a:solidFill>
                <a:latin typeface="Times New Roman" pitchFamily="18" charset="0"/>
                <a:cs typeface="Times New Roman" pitchFamily="18" charset="0"/>
              </a:rPr>
              <a:t>Luận điểm: Thành Đại La xứng đáng là kinh đô của muôn đời</a:t>
            </a:r>
          </a:p>
        </p:txBody>
      </p:sp>
    </p:spTree>
    <p:extLst>
      <p:ext uri="{BB962C8B-B14F-4D97-AF65-F5344CB8AC3E}">
        <p14:creationId xmlns:p14="http://schemas.microsoft.com/office/powerpoint/2010/main" val="13109452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childTnLst>
                          </p:cTn>
                        </p:par>
                        <p:par>
                          <p:cTn id="10" fill="hold">
                            <p:stCondLst>
                              <p:cond delay="750"/>
                            </p:stCondLst>
                            <p:childTnLst>
                              <p:par>
                                <p:cTn id="11" presetID="42" presetClass="entr" presetSubtype="0"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50"/>
                                        <p:tgtEl>
                                          <p:spTgt spid="11"/>
                                        </p:tgtEl>
                                      </p:cBhvr>
                                    </p:animEffect>
                                    <p:anim calcmode="lin" valueType="num">
                                      <p:cBhvr>
                                        <p:cTn id="14" dur="750" fill="hold"/>
                                        <p:tgtEl>
                                          <p:spTgt spid="11"/>
                                        </p:tgtEl>
                                        <p:attrNameLst>
                                          <p:attrName>ppt_x</p:attrName>
                                        </p:attrNameLst>
                                      </p:cBhvr>
                                      <p:tavLst>
                                        <p:tav tm="0">
                                          <p:val>
                                            <p:strVal val="#ppt_x"/>
                                          </p:val>
                                        </p:tav>
                                        <p:tav tm="100000">
                                          <p:val>
                                            <p:strVal val="#ppt_x"/>
                                          </p:val>
                                        </p:tav>
                                      </p:tavLst>
                                    </p:anim>
                                    <p:anim calcmode="lin" valueType="num">
                                      <p:cBhvr>
                                        <p:cTn id="15" dur="750" fill="hold"/>
                                        <p:tgtEl>
                                          <p:spTgt spid="11"/>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2" presetClass="entr" presetSubtype="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1500" fill="hold"/>
                                        <p:tgtEl>
                                          <p:spTgt spid="6"/>
                                        </p:tgtEl>
                                        <p:attrNameLst>
                                          <p:attrName>ppt_x</p:attrName>
                                        </p:attrNameLst>
                                      </p:cBhvr>
                                      <p:tavLst>
                                        <p:tav tm="0">
                                          <p:val>
                                            <p:strVal val="0-#ppt_w/2"/>
                                          </p:val>
                                        </p:tav>
                                        <p:tav tm="100000">
                                          <p:val>
                                            <p:strVal val="#ppt_x"/>
                                          </p:val>
                                        </p:tav>
                                      </p:tavLst>
                                    </p:anim>
                                    <p:anim calcmode="lin" valueType="num">
                                      <p:cBhvr additive="base">
                                        <p:cTn id="20" dur="1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fade">
                                      <p:cBhvr>
                                        <p:cTn id="25" dur="1000"/>
                                        <p:tgtEl>
                                          <p:spTgt spid="15">
                                            <p:txEl>
                                              <p:pRg st="0" end="0"/>
                                            </p:txEl>
                                          </p:spTgt>
                                        </p:tgtEl>
                                      </p:cBhvr>
                                    </p:animEffect>
                                    <p:anim calcmode="lin" valueType="num">
                                      <p:cBhvr>
                                        <p:cTn id="26"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7"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5">
                                            <p:txEl>
                                              <p:pRg st="1" end="1"/>
                                            </p:txEl>
                                          </p:spTgt>
                                        </p:tgtEl>
                                        <p:attrNameLst>
                                          <p:attrName>style.visibility</p:attrName>
                                        </p:attrNameLst>
                                      </p:cBhvr>
                                      <p:to>
                                        <p:strVal val="visible"/>
                                      </p:to>
                                    </p:set>
                                    <p:animEffect transition="in" filter="fade">
                                      <p:cBhvr>
                                        <p:cTn id="32" dur="1000"/>
                                        <p:tgtEl>
                                          <p:spTgt spid="15">
                                            <p:txEl>
                                              <p:pRg st="1" end="1"/>
                                            </p:txEl>
                                          </p:spTgt>
                                        </p:tgtEl>
                                      </p:cBhvr>
                                    </p:animEffect>
                                    <p:anim calcmode="lin" valueType="num">
                                      <p:cBhvr>
                                        <p:cTn id="33"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fade">
                                      <p:cBhvr>
                                        <p:cTn id="39" dur="1000"/>
                                        <p:tgtEl>
                                          <p:spTgt spid="3"/>
                                        </p:tgtEl>
                                      </p:cBhvr>
                                    </p:animEffect>
                                    <p:anim calcmode="lin" valueType="num">
                                      <p:cBhvr>
                                        <p:cTn id="40" dur="1000" fill="hold"/>
                                        <p:tgtEl>
                                          <p:spTgt spid="3"/>
                                        </p:tgtEl>
                                        <p:attrNameLst>
                                          <p:attrName>ppt_x</p:attrName>
                                        </p:attrNameLst>
                                      </p:cBhvr>
                                      <p:tavLst>
                                        <p:tav tm="0">
                                          <p:val>
                                            <p:strVal val="#ppt_x"/>
                                          </p:val>
                                        </p:tav>
                                        <p:tav tm="100000">
                                          <p:val>
                                            <p:strVal val="#ppt_x"/>
                                          </p:val>
                                        </p:tav>
                                      </p:tavLst>
                                    </p:anim>
                                    <p:anim calcmode="lin" valueType="num">
                                      <p:cBhvr>
                                        <p:cTn id="4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9"/>
          <p:cNvPicPr>
            <a:picLocks noChangeAspect="1"/>
          </p:cNvPicPr>
          <p:nvPr/>
        </p:nvPicPr>
        <p:blipFill>
          <a:blip r:embed="rId2" cstate="print"/>
          <a:stretch>
            <a:fillRect/>
          </a:stretch>
        </p:blipFill>
        <p:spPr>
          <a:xfrm>
            <a:off x="9935845" y="3482340"/>
            <a:ext cx="2256155" cy="3375660"/>
          </a:xfrm>
          <a:prstGeom prst="rect">
            <a:avLst/>
          </a:prstGeom>
        </p:spPr>
      </p:pic>
      <p:grpSp>
        <p:nvGrpSpPr>
          <p:cNvPr id="5" name="组合 25"/>
          <p:cNvGrpSpPr/>
          <p:nvPr/>
        </p:nvGrpSpPr>
        <p:grpSpPr>
          <a:xfrm>
            <a:off x="474345" y="451665"/>
            <a:ext cx="11080115" cy="761365"/>
            <a:chOff x="7164" y="2670"/>
            <a:chExt cx="17449" cy="1199"/>
          </a:xfrm>
        </p:grpSpPr>
        <p:grpSp>
          <p:nvGrpSpPr>
            <p:cNvPr id="6" name="组合 23"/>
            <p:cNvGrpSpPr/>
            <p:nvPr/>
          </p:nvGrpSpPr>
          <p:grpSpPr>
            <a:xfrm>
              <a:off x="7164" y="2670"/>
              <a:ext cx="1172" cy="1199"/>
              <a:chOff x="7656" y="2238"/>
              <a:chExt cx="970" cy="992"/>
            </a:xfrm>
          </p:grpSpPr>
          <p:sp>
            <p:nvSpPr>
              <p:cNvPr id="8"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9"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7"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sp>
        <p:nvSpPr>
          <p:cNvPr id="10" name="TextBox 9"/>
          <p:cNvSpPr txBox="1"/>
          <p:nvPr/>
        </p:nvSpPr>
        <p:spPr>
          <a:xfrm>
            <a:off x="3493617" y="3231646"/>
            <a:ext cx="4339772" cy="954107"/>
          </a:xfrm>
          <a:prstGeom prst="rect">
            <a:avLst/>
          </a:prstGeom>
          <a:solidFill>
            <a:schemeClr val="accent6">
              <a:lumMod val="75000"/>
            </a:schemeClr>
          </a:solidFill>
        </p:spPr>
        <p:txBody>
          <a:bodyPr wrap="square" rtlCol="0">
            <a:spAutoFit/>
          </a:bodyPr>
          <a:lstStyle/>
          <a:p>
            <a:r>
              <a:rPr lang="en-US" sz="2800" b="1" i="1">
                <a:solidFill>
                  <a:schemeClr val="bg1"/>
                </a:solidFill>
                <a:latin typeface="Times New Roman" pitchFamily="18" charset="0"/>
                <a:cs typeface="Times New Roman" pitchFamily="18" charset="0"/>
              </a:rPr>
              <a:t>Câu chủ đề: Thật là chốn hội tụ ...đế vương muôn đời</a:t>
            </a:r>
          </a:p>
        </p:txBody>
      </p:sp>
      <p:sp>
        <p:nvSpPr>
          <p:cNvPr id="11" name="TextBox 10"/>
          <p:cNvSpPr txBox="1"/>
          <p:nvPr/>
        </p:nvSpPr>
        <p:spPr>
          <a:xfrm>
            <a:off x="871051" y="1269916"/>
            <a:ext cx="1262549" cy="1200329"/>
          </a:xfrm>
          <a:prstGeom prst="rect">
            <a:avLst/>
          </a:prstGeom>
          <a:solidFill>
            <a:schemeClr val="accent6">
              <a:lumMod val="40000"/>
              <a:lumOff val="60000"/>
            </a:schemeClr>
          </a:solidFill>
        </p:spPr>
        <p:txBody>
          <a:bodyPr wrap="square" rtlCol="0">
            <a:spAutoFit/>
          </a:bodyPr>
          <a:lstStyle/>
          <a:p>
            <a:r>
              <a:rPr lang="en-US" sz="2400" b="1">
                <a:latin typeface="Times New Roman" pitchFamily="18" charset="0"/>
                <a:cs typeface="Times New Roman" pitchFamily="18" charset="0"/>
              </a:rPr>
              <a:t>Vốn là kinh đô cũ</a:t>
            </a:r>
          </a:p>
        </p:txBody>
      </p:sp>
      <p:sp>
        <p:nvSpPr>
          <p:cNvPr id="12" name="TextBox 11"/>
          <p:cNvSpPr txBox="1"/>
          <p:nvPr/>
        </p:nvSpPr>
        <p:spPr>
          <a:xfrm>
            <a:off x="2616705" y="1269916"/>
            <a:ext cx="1593908" cy="1200329"/>
          </a:xfrm>
          <a:prstGeom prst="rect">
            <a:avLst/>
          </a:prstGeom>
          <a:solidFill>
            <a:schemeClr val="accent6">
              <a:lumMod val="40000"/>
              <a:lumOff val="60000"/>
            </a:schemeClr>
          </a:solidFill>
        </p:spPr>
        <p:txBody>
          <a:bodyPr wrap="square" rtlCol="0">
            <a:spAutoFit/>
          </a:bodyPr>
          <a:lstStyle/>
          <a:p>
            <a:r>
              <a:rPr lang="en-US" sz="2400" b="1">
                <a:latin typeface="Times New Roman" pitchFamily="18" charset="0"/>
                <a:cs typeface="Times New Roman" pitchFamily="18" charset="0"/>
              </a:rPr>
              <a:t>Vị trí trung tâm trời đất</a:t>
            </a:r>
          </a:p>
        </p:txBody>
      </p:sp>
      <p:sp>
        <p:nvSpPr>
          <p:cNvPr id="13" name="TextBox 12"/>
          <p:cNvSpPr txBox="1"/>
          <p:nvPr/>
        </p:nvSpPr>
        <p:spPr>
          <a:xfrm>
            <a:off x="4702241" y="1269915"/>
            <a:ext cx="1324466" cy="1200329"/>
          </a:xfrm>
          <a:prstGeom prst="rect">
            <a:avLst/>
          </a:prstGeom>
          <a:solidFill>
            <a:schemeClr val="accent6">
              <a:lumMod val="40000"/>
              <a:lumOff val="60000"/>
            </a:schemeClr>
          </a:solidFill>
        </p:spPr>
        <p:txBody>
          <a:bodyPr wrap="square" rtlCol="0">
            <a:spAutoFit/>
          </a:bodyPr>
          <a:lstStyle/>
          <a:p>
            <a:r>
              <a:rPr lang="en-US" sz="2400" b="1">
                <a:latin typeface="Times New Roman" pitchFamily="18" charset="0"/>
                <a:cs typeface="Times New Roman" pitchFamily="18" charset="0"/>
              </a:rPr>
              <a:t>Thế đất quí hiếm</a:t>
            </a:r>
          </a:p>
        </p:txBody>
      </p:sp>
      <p:sp>
        <p:nvSpPr>
          <p:cNvPr id="14" name="TextBox 13"/>
          <p:cNvSpPr txBox="1"/>
          <p:nvPr/>
        </p:nvSpPr>
        <p:spPr>
          <a:xfrm>
            <a:off x="6525473" y="1292654"/>
            <a:ext cx="2479964" cy="1200329"/>
          </a:xfrm>
          <a:prstGeom prst="rect">
            <a:avLst/>
          </a:prstGeom>
          <a:solidFill>
            <a:schemeClr val="accent6">
              <a:lumMod val="40000"/>
              <a:lumOff val="60000"/>
            </a:schemeClr>
          </a:solidFill>
        </p:spPr>
        <p:txBody>
          <a:bodyPr wrap="square" rtlCol="0">
            <a:spAutoFit/>
          </a:bodyPr>
          <a:lstStyle/>
          <a:p>
            <a:r>
              <a:rPr lang="en-US" sz="2400" b="1">
                <a:latin typeface="Times New Roman" pitchFamily="18" charset="0"/>
                <a:cs typeface="Times New Roman" pitchFamily="18" charset="0"/>
              </a:rPr>
              <a:t>Dân cư đông đúc, muôn vật phong phú tốt tươi</a:t>
            </a:r>
          </a:p>
        </p:txBody>
      </p:sp>
      <p:sp>
        <p:nvSpPr>
          <p:cNvPr id="15" name="TextBox 14"/>
          <p:cNvSpPr txBox="1"/>
          <p:nvPr/>
        </p:nvSpPr>
        <p:spPr>
          <a:xfrm>
            <a:off x="9561760" y="1292654"/>
            <a:ext cx="1128077" cy="1200329"/>
          </a:xfrm>
          <a:prstGeom prst="rect">
            <a:avLst/>
          </a:prstGeom>
          <a:solidFill>
            <a:schemeClr val="accent6">
              <a:lumMod val="40000"/>
              <a:lumOff val="60000"/>
            </a:schemeClr>
          </a:solidFill>
        </p:spPr>
        <p:txBody>
          <a:bodyPr wrap="square" rtlCol="0">
            <a:spAutoFit/>
          </a:bodyPr>
          <a:lstStyle/>
          <a:p>
            <a:r>
              <a:rPr lang="en-US" sz="2400" b="1">
                <a:latin typeface="Times New Roman" pitchFamily="18" charset="0"/>
                <a:cs typeface="Times New Roman" pitchFamily="18" charset="0"/>
              </a:rPr>
              <a:t>Nơi thắng địa</a:t>
            </a:r>
          </a:p>
        </p:txBody>
      </p:sp>
      <p:cxnSp>
        <p:nvCxnSpPr>
          <p:cNvPr id="17" name="Straight Arrow Connector 16"/>
          <p:cNvCxnSpPr>
            <a:stCxn id="15" idx="2"/>
            <a:endCxn id="10" idx="0"/>
          </p:cNvCxnSpPr>
          <p:nvPr/>
        </p:nvCxnSpPr>
        <p:spPr>
          <a:xfrm flipH="1">
            <a:off x="5663503" y="2492983"/>
            <a:ext cx="4462296" cy="7386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0" name="Straight Arrow Connector 19"/>
          <p:cNvCxnSpPr>
            <a:stCxn id="14" idx="2"/>
            <a:endCxn id="10" idx="0"/>
          </p:cNvCxnSpPr>
          <p:nvPr/>
        </p:nvCxnSpPr>
        <p:spPr>
          <a:xfrm flipH="1">
            <a:off x="5663503" y="2492983"/>
            <a:ext cx="2101952" cy="738663"/>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2" name="Straight Arrow Connector 21"/>
          <p:cNvCxnSpPr>
            <a:stCxn id="13" idx="2"/>
            <a:endCxn id="10" idx="0"/>
          </p:cNvCxnSpPr>
          <p:nvPr/>
        </p:nvCxnSpPr>
        <p:spPr>
          <a:xfrm>
            <a:off x="5364474" y="2470244"/>
            <a:ext cx="299029" cy="761402"/>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4" name="Straight Arrow Connector 23"/>
          <p:cNvCxnSpPr>
            <a:stCxn id="12" idx="2"/>
            <a:endCxn id="10" idx="0"/>
          </p:cNvCxnSpPr>
          <p:nvPr/>
        </p:nvCxnSpPr>
        <p:spPr>
          <a:xfrm>
            <a:off x="3413659" y="2470245"/>
            <a:ext cx="2249844" cy="76140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6" name="Straight Arrow Connector 25"/>
          <p:cNvCxnSpPr>
            <a:stCxn id="11" idx="2"/>
            <a:endCxn id="10" idx="0"/>
          </p:cNvCxnSpPr>
          <p:nvPr/>
        </p:nvCxnSpPr>
        <p:spPr>
          <a:xfrm>
            <a:off x="1502326" y="2470245"/>
            <a:ext cx="4161177" cy="761401"/>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
        <p:nvSpPr>
          <p:cNvPr id="27" name="TextBox 26"/>
          <p:cNvSpPr txBox="1"/>
          <p:nvPr/>
        </p:nvSpPr>
        <p:spPr>
          <a:xfrm>
            <a:off x="2600629" y="4443726"/>
            <a:ext cx="6126566" cy="954107"/>
          </a:xfrm>
          <a:prstGeom prst="rect">
            <a:avLst/>
          </a:prstGeom>
          <a:solidFill>
            <a:schemeClr val="bg1"/>
          </a:solidFill>
        </p:spPr>
        <p:txBody>
          <a:bodyPr wrap="square" rtlCol="0">
            <a:spAutoFit/>
          </a:bodyPr>
          <a:lstStyle/>
          <a:p>
            <a:r>
              <a:rPr lang="en-US" sz="2800" b="1" i="1">
                <a:solidFill>
                  <a:srgbClr val="FF0000"/>
                </a:solidFill>
                <a:latin typeface="Times New Roman" pitchFamily="18" charset="0"/>
                <a:cs typeface="Times New Roman" pitchFamily="18" charset="0"/>
              </a:rPr>
              <a:t>Luận điểm: Thành Đại La xứng đáng là kinh đô của muôn đời</a:t>
            </a:r>
          </a:p>
        </p:txBody>
      </p:sp>
      <p:sp>
        <p:nvSpPr>
          <p:cNvPr id="28" name="Down Arrow 27"/>
          <p:cNvSpPr/>
          <p:nvPr/>
        </p:nvSpPr>
        <p:spPr>
          <a:xfrm>
            <a:off x="5419894" y="5569519"/>
            <a:ext cx="440581" cy="277091"/>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9" name="TextBox 28"/>
          <p:cNvSpPr txBox="1"/>
          <p:nvPr/>
        </p:nvSpPr>
        <p:spPr>
          <a:xfrm>
            <a:off x="3813116" y="5984763"/>
            <a:ext cx="3701591" cy="523220"/>
          </a:xfrm>
          <a:prstGeom prst="rect">
            <a:avLst/>
          </a:prstGeom>
          <a:solidFill>
            <a:schemeClr val="accent6">
              <a:lumMod val="75000"/>
            </a:schemeClr>
          </a:solidFill>
        </p:spPr>
        <p:txBody>
          <a:bodyPr wrap="none" rtlCol="0">
            <a:spAutoFit/>
          </a:bodyPr>
          <a:lstStyle/>
          <a:p>
            <a:r>
              <a:rPr lang="en-US" sz="2800" b="1">
                <a:solidFill>
                  <a:schemeClr val="bg1"/>
                </a:solidFill>
                <a:latin typeface="Times New Roman" pitchFamily="18" charset="0"/>
                <a:cs typeface="Times New Roman" pitchFamily="18" charset="0"/>
              </a:rPr>
              <a:t>ĐOẠN VĂN QUI NẠP</a:t>
            </a:r>
          </a:p>
        </p:txBody>
      </p:sp>
    </p:spTree>
    <p:extLst>
      <p:ext uri="{BB962C8B-B14F-4D97-AF65-F5344CB8AC3E}">
        <p14:creationId xmlns:p14="http://schemas.microsoft.com/office/powerpoint/2010/main" val="1863304315"/>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500" fill="hold"/>
                                        <p:tgtEl>
                                          <p:spTgt spid="5"/>
                                        </p:tgtEl>
                                        <p:attrNameLst>
                                          <p:attrName>ppt_x</p:attrName>
                                        </p:attrNameLst>
                                      </p:cBhvr>
                                      <p:tavLst>
                                        <p:tav tm="0">
                                          <p:val>
                                            <p:strVal val="0-#ppt_w/2"/>
                                          </p:val>
                                        </p:tav>
                                        <p:tav tm="100000">
                                          <p:val>
                                            <p:strVal val="#ppt_x"/>
                                          </p:val>
                                        </p:tav>
                                      </p:tavLst>
                                    </p:anim>
                                    <p:anim calcmode="lin" valueType="num">
                                      <p:cBhvr additive="base">
                                        <p:cTn id="8" dur="1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barn(inVertical)">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wheel(1)">
                                      <p:cBhvr>
                                        <p:cTn id="18" dur="2000"/>
                                        <p:tgtEl>
                                          <p:spTgt spid="11"/>
                                        </p:tgtEl>
                                      </p:cBhvr>
                                    </p:animEffect>
                                  </p:childTnLst>
                                </p:cTn>
                              </p:par>
                              <p:par>
                                <p:cTn id="19" presetID="21" presetClass="entr" presetSubtype="1" fill="hold"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wheel(1)">
                                      <p:cBhvr>
                                        <p:cTn id="21" dur="20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heel(1)">
                                      <p:cBhvr>
                                        <p:cTn id="26" dur="2000"/>
                                        <p:tgtEl>
                                          <p:spTgt spid="12"/>
                                        </p:tgtEl>
                                      </p:cBhvr>
                                    </p:animEffect>
                                  </p:childTnLst>
                                </p:cTn>
                              </p:par>
                              <p:par>
                                <p:cTn id="27" presetID="21" presetClass="entr" presetSubtype="1" fill="hold" nodeType="with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heel(1)">
                                      <p:cBhvr>
                                        <p:cTn id="29" dur="2000"/>
                                        <p:tgtEl>
                                          <p:spTgt spid="24"/>
                                        </p:tgtEl>
                                      </p:cBhvr>
                                    </p:animEffect>
                                  </p:childTnLst>
                                </p:cTn>
                              </p:par>
                            </p:childTnLst>
                          </p:cTn>
                        </p:par>
                      </p:childTnLst>
                    </p:cTn>
                  </p:par>
                  <p:par>
                    <p:cTn id="30" fill="hold">
                      <p:stCondLst>
                        <p:cond delay="indefinite"/>
                      </p:stCondLst>
                      <p:childTnLst>
                        <p:par>
                          <p:cTn id="31" fill="hold">
                            <p:stCondLst>
                              <p:cond delay="0"/>
                            </p:stCondLst>
                            <p:childTnLst>
                              <p:par>
                                <p:cTn id="32" presetID="21" presetClass="entr" presetSubtype="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heel(1)">
                                      <p:cBhvr>
                                        <p:cTn id="34" dur="2000"/>
                                        <p:tgtEl>
                                          <p:spTgt spid="13"/>
                                        </p:tgtEl>
                                      </p:cBhvr>
                                    </p:animEffect>
                                  </p:childTnLst>
                                </p:cTn>
                              </p:par>
                              <p:par>
                                <p:cTn id="35" presetID="21" presetClass="entr" presetSubtype="1" fill="hold" nodeType="with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wheel(1)">
                                      <p:cBhvr>
                                        <p:cTn id="37" dur="2000"/>
                                        <p:tgtEl>
                                          <p:spTgt spid="22"/>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heel(1)">
                                      <p:cBhvr>
                                        <p:cTn id="42" dur="2000"/>
                                        <p:tgtEl>
                                          <p:spTgt spid="14"/>
                                        </p:tgtEl>
                                      </p:cBhvr>
                                    </p:animEffect>
                                  </p:childTnLst>
                                </p:cTn>
                              </p:par>
                              <p:par>
                                <p:cTn id="43" presetID="21" presetClass="entr" presetSubtype="1" fill="hold" nodeType="with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wheel(1)">
                                      <p:cBhvr>
                                        <p:cTn id="45" dur="2000"/>
                                        <p:tgtEl>
                                          <p:spTgt spid="20"/>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grpId="0" nodeType="clickEffect">
                                  <p:stCondLst>
                                    <p:cond delay="0"/>
                                  </p:stCondLst>
                                  <p:childTnLst>
                                    <p:set>
                                      <p:cBhvr>
                                        <p:cTn id="49" dur="1" fill="hold">
                                          <p:stCondLst>
                                            <p:cond delay="0"/>
                                          </p:stCondLst>
                                        </p:cTn>
                                        <p:tgtEl>
                                          <p:spTgt spid="15"/>
                                        </p:tgtEl>
                                        <p:attrNameLst>
                                          <p:attrName>style.visibility</p:attrName>
                                        </p:attrNameLst>
                                      </p:cBhvr>
                                      <p:to>
                                        <p:strVal val="visible"/>
                                      </p:to>
                                    </p:set>
                                    <p:animEffect transition="in" filter="wheel(1)">
                                      <p:cBhvr>
                                        <p:cTn id="50" dur="2000"/>
                                        <p:tgtEl>
                                          <p:spTgt spid="15"/>
                                        </p:tgtEl>
                                      </p:cBhvr>
                                    </p:animEffect>
                                  </p:childTnLst>
                                </p:cTn>
                              </p:par>
                              <p:par>
                                <p:cTn id="51" presetID="21" presetClass="entr" presetSubtype="1" fill="hold" nodeType="with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wheel(1)">
                                      <p:cBhvr>
                                        <p:cTn id="53" dur="2000"/>
                                        <p:tgtEl>
                                          <p:spTgt spid="17"/>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grpId="0" nodeType="clickEffect">
                                  <p:stCondLst>
                                    <p:cond delay="0"/>
                                  </p:stCondLst>
                                  <p:childTnLst>
                                    <p:set>
                                      <p:cBhvr>
                                        <p:cTn id="57" dur="1" fill="hold">
                                          <p:stCondLst>
                                            <p:cond delay="0"/>
                                          </p:stCondLst>
                                        </p:cTn>
                                        <p:tgtEl>
                                          <p:spTgt spid="27"/>
                                        </p:tgtEl>
                                        <p:attrNameLst>
                                          <p:attrName>style.visibility</p:attrName>
                                        </p:attrNameLst>
                                      </p:cBhvr>
                                      <p:to>
                                        <p:strVal val="visible"/>
                                      </p:to>
                                    </p:set>
                                    <p:animEffect transition="in" filter="barn(inVertical)">
                                      <p:cBhvr>
                                        <p:cTn id="58" dur="500"/>
                                        <p:tgtEl>
                                          <p:spTgt spid="2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Effect transition="in" filter="fade">
                                      <p:cBhvr>
                                        <p:cTn id="63" dur="1000"/>
                                        <p:tgtEl>
                                          <p:spTgt spid="28"/>
                                        </p:tgtEl>
                                      </p:cBhvr>
                                    </p:animEffect>
                                    <p:anim calcmode="lin" valueType="num">
                                      <p:cBhvr>
                                        <p:cTn id="64" dur="1000" fill="hold"/>
                                        <p:tgtEl>
                                          <p:spTgt spid="28"/>
                                        </p:tgtEl>
                                        <p:attrNameLst>
                                          <p:attrName>ppt_x</p:attrName>
                                        </p:attrNameLst>
                                      </p:cBhvr>
                                      <p:tavLst>
                                        <p:tav tm="0">
                                          <p:val>
                                            <p:strVal val="#ppt_x"/>
                                          </p:val>
                                        </p:tav>
                                        <p:tav tm="100000">
                                          <p:val>
                                            <p:strVal val="#ppt_x"/>
                                          </p:val>
                                        </p:tav>
                                      </p:tavLst>
                                    </p:anim>
                                    <p:anim calcmode="lin" valueType="num">
                                      <p:cBhvr>
                                        <p:cTn id="65" dur="1000" fill="hold"/>
                                        <p:tgtEl>
                                          <p:spTgt spid="28"/>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fade">
                                      <p:cBhvr>
                                        <p:cTn id="68" dur="1000"/>
                                        <p:tgtEl>
                                          <p:spTgt spid="29"/>
                                        </p:tgtEl>
                                      </p:cBhvr>
                                    </p:animEffect>
                                    <p:anim calcmode="lin" valueType="num">
                                      <p:cBhvr>
                                        <p:cTn id="69" dur="1000" fill="hold"/>
                                        <p:tgtEl>
                                          <p:spTgt spid="29"/>
                                        </p:tgtEl>
                                        <p:attrNameLst>
                                          <p:attrName>ppt_x</p:attrName>
                                        </p:attrNameLst>
                                      </p:cBhvr>
                                      <p:tavLst>
                                        <p:tav tm="0">
                                          <p:val>
                                            <p:strVal val="#ppt_x"/>
                                          </p:val>
                                        </p:tav>
                                        <p:tav tm="100000">
                                          <p:val>
                                            <p:strVal val="#ppt_x"/>
                                          </p:val>
                                        </p:tav>
                                      </p:tavLst>
                                    </p:anim>
                                    <p:anim calcmode="lin" valueType="num">
                                      <p:cBhvr>
                                        <p:cTn id="70"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28" grpId="0" animBg="1"/>
      <p:bldP spid="2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9"/>
          <p:cNvPicPr>
            <a:picLocks noChangeAspect="1"/>
          </p:cNvPicPr>
          <p:nvPr/>
        </p:nvPicPr>
        <p:blipFill>
          <a:blip r:embed="rId3" cstate="print"/>
          <a:stretch>
            <a:fillRect/>
          </a:stretch>
        </p:blipFill>
        <p:spPr>
          <a:xfrm>
            <a:off x="10470890" y="4152881"/>
            <a:ext cx="1853571" cy="2773313"/>
          </a:xfrm>
          <a:prstGeom prst="rect">
            <a:avLst/>
          </a:prstGeom>
        </p:spPr>
      </p:pic>
      <p:grpSp>
        <p:nvGrpSpPr>
          <p:cNvPr id="17" name="组合 25"/>
          <p:cNvGrpSpPr/>
          <p:nvPr/>
        </p:nvGrpSpPr>
        <p:grpSpPr>
          <a:xfrm>
            <a:off x="474345" y="451665"/>
            <a:ext cx="11080115" cy="761365"/>
            <a:chOff x="7164" y="2670"/>
            <a:chExt cx="17449" cy="1199"/>
          </a:xfrm>
        </p:grpSpPr>
        <p:grpSp>
          <p:nvGrpSpPr>
            <p:cNvPr id="20" name="组合 23"/>
            <p:cNvGrpSpPr/>
            <p:nvPr/>
          </p:nvGrpSpPr>
          <p:grpSpPr>
            <a:xfrm>
              <a:off x="7164" y="2670"/>
              <a:ext cx="1172" cy="1199"/>
              <a:chOff x="7656" y="2238"/>
              <a:chExt cx="970" cy="992"/>
            </a:xfrm>
          </p:grpSpPr>
          <p:sp>
            <p:nvSpPr>
              <p:cNvPr id="22"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23"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21"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sp>
        <p:nvSpPr>
          <p:cNvPr id="24" name="TextBox 23"/>
          <p:cNvSpPr txBox="1"/>
          <p:nvPr/>
        </p:nvSpPr>
        <p:spPr>
          <a:xfrm>
            <a:off x="690880" y="1350351"/>
            <a:ext cx="6126566" cy="523220"/>
          </a:xfrm>
          <a:prstGeom prst="rect">
            <a:avLst/>
          </a:prstGeom>
          <a:noFill/>
        </p:spPr>
        <p:txBody>
          <a:bodyPr wrap="square" rtlCol="0">
            <a:spAutoFit/>
          </a:bodyPr>
          <a:lstStyle/>
          <a:p>
            <a:r>
              <a:rPr lang="en-US" sz="2800" b="1">
                <a:solidFill>
                  <a:srgbClr val="FF0000"/>
                </a:solidFill>
                <a:latin typeface="Times New Roman" pitchFamily="18" charset="0"/>
                <a:cs typeface="Times New Roman" pitchFamily="18" charset="0"/>
              </a:rPr>
              <a:t>1. Ví dụ</a:t>
            </a:r>
          </a:p>
        </p:txBody>
      </p:sp>
      <p:sp>
        <p:nvSpPr>
          <p:cNvPr id="3" name="TextBox 2"/>
          <p:cNvSpPr txBox="1"/>
          <p:nvPr/>
        </p:nvSpPr>
        <p:spPr>
          <a:xfrm>
            <a:off x="690880" y="1890725"/>
            <a:ext cx="9911938" cy="4524315"/>
          </a:xfrm>
          <a:prstGeom prst="rect">
            <a:avLst/>
          </a:prstGeom>
          <a:noFill/>
        </p:spPr>
        <p:txBody>
          <a:bodyPr wrap="square" rtlCol="0">
            <a:spAutoFit/>
          </a:bodyPr>
          <a:lstStyle/>
          <a:p>
            <a:r>
              <a:rPr lang="en-US" sz="2400" b="1" i="1">
                <a:latin typeface="Times New Roman" pitchFamily="18" charset="0"/>
                <a:cs typeface="Times New Roman" pitchFamily="18" charset="0"/>
              </a:rPr>
              <a:t>b, Đồng bào ta ngày nay cũng rất xứng đáng với tổ tiên ta ngày trước. Từ các cụ già tóc bạc đến các cháu nhi đồng trẻ thơ, từ những kiều bào ở nước ngoài đến những đồng bào ở vùng tạm bị chiếm, từ nhân dân miền ngược đến miền xuôi, ai cũng một lòng nồng nàn yêu nước, ghét giặc. Từ những chiến sĩ ngoài mặt trận chịu đói mấy ngày để bám sát lấy giặc, đến những công chức ở hậu phương nhịn ăn để ủng hộ bộ đội, từ những phụ nữ khuyên chồng con đi tòng quân mà mình thì xung phong giúp việc vận tải, cho đến các bà mẹ chiến sĩ săn sóc yêu thương bộ đội như con đẻ của mình. Từ những nam nữ công nhân và nông dân thi đua tăng gia sản xuất, không quản khó nhọc để giúp một phần vào kháng chiến, cho đến những đồng bào điền chủ quyên ruộng đất cho Chính phủ...Những cử chỉ cao đẹp đó, tuy khác nhau nơi làm việc, nhưng đều giống nhau nơi lòng nồng nàn yêu nước</a:t>
            </a:r>
          </a:p>
        </p:txBody>
      </p:sp>
    </p:spTree>
    <p:extLst>
      <p:ext uri="{BB962C8B-B14F-4D97-AF65-F5344CB8AC3E}">
        <p14:creationId xmlns:p14="http://schemas.microsoft.com/office/powerpoint/2010/main" val="39507290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additive="base">
                                        <p:cTn id="7" dur="1500" fill="hold"/>
                                        <p:tgtEl>
                                          <p:spTgt spid="17"/>
                                        </p:tgtEl>
                                        <p:attrNameLst>
                                          <p:attrName>ppt_x</p:attrName>
                                        </p:attrNameLst>
                                      </p:cBhvr>
                                      <p:tavLst>
                                        <p:tav tm="0">
                                          <p:val>
                                            <p:strVal val="0-#ppt_w/2"/>
                                          </p:val>
                                        </p:tav>
                                        <p:tav tm="100000">
                                          <p:val>
                                            <p:strVal val="#ppt_x"/>
                                          </p:val>
                                        </p:tav>
                                      </p:tavLst>
                                    </p:anim>
                                    <p:anim calcmode="lin" valueType="num">
                                      <p:cBhvr additive="base">
                                        <p:cTn id="8" dur="1500" fill="hold"/>
                                        <p:tgtEl>
                                          <p:spTgt spid="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heel(1)">
                                      <p:cBhvr>
                                        <p:cTn id="2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2"/>
          <p:cNvGrpSpPr/>
          <p:nvPr/>
        </p:nvGrpSpPr>
        <p:grpSpPr>
          <a:xfrm>
            <a:off x="495828" y="2054525"/>
            <a:ext cx="4982601" cy="3322200"/>
            <a:chOff x="-922" y="3542"/>
            <a:chExt cx="9527" cy="6396"/>
          </a:xfrm>
        </p:grpSpPr>
        <p:pic>
          <p:nvPicPr>
            <p:cNvPr id="5" name="图片 8"/>
            <p:cNvPicPr>
              <a:picLocks noChangeAspect="1"/>
            </p:cNvPicPr>
            <p:nvPr/>
          </p:nvPicPr>
          <p:blipFill>
            <a:blip r:embed="rId2" cstate="print"/>
            <a:stretch>
              <a:fillRect/>
            </a:stretch>
          </p:blipFill>
          <p:spPr>
            <a:xfrm>
              <a:off x="-922" y="3542"/>
              <a:ext cx="9056" cy="6396"/>
            </a:xfrm>
            <a:prstGeom prst="rect">
              <a:avLst/>
            </a:prstGeom>
          </p:spPr>
        </p:pic>
        <p:pic>
          <p:nvPicPr>
            <p:cNvPr id="6" name="图片 10"/>
            <p:cNvPicPr>
              <a:picLocks noChangeAspect="1"/>
            </p:cNvPicPr>
            <p:nvPr/>
          </p:nvPicPr>
          <p:blipFill>
            <a:blip r:embed="rId3" cstate="print"/>
            <a:stretch>
              <a:fillRect/>
            </a:stretch>
          </p:blipFill>
          <p:spPr>
            <a:xfrm>
              <a:off x="4970" y="7966"/>
              <a:ext cx="2457" cy="1736"/>
            </a:xfrm>
            <a:prstGeom prst="rect">
              <a:avLst/>
            </a:prstGeom>
          </p:spPr>
        </p:pic>
        <p:pic>
          <p:nvPicPr>
            <p:cNvPr id="7" name="图片 11"/>
            <p:cNvPicPr>
              <a:picLocks noChangeAspect="1"/>
            </p:cNvPicPr>
            <p:nvPr/>
          </p:nvPicPr>
          <p:blipFill>
            <a:blip r:embed="rId4" cstate="print"/>
            <a:stretch>
              <a:fillRect/>
            </a:stretch>
          </p:blipFill>
          <p:spPr>
            <a:xfrm>
              <a:off x="7198" y="7214"/>
              <a:ext cx="1407" cy="994"/>
            </a:xfrm>
            <a:prstGeom prst="rect">
              <a:avLst/>
            </a:prstGeom>
          </p:spPr>
        </p:pic>
      </p:grpSp>
      <p:grpSp>
        <p:nvGrpSpPr>
          <p:cNvPr id="9" name="组合 25"/>
          <p:cNvGrpSpPr/>
          <p:nvPr/>
        </p:nvGrpSpPr>
        <p:grpSpPr>
          <a:xfrm>
            <a:off x="474345" y="451665"/>
            <a:ext cx="11080115" cy="761365"/>
            <a:chOff x="7164" y="2670"/>
            <a:chExt cx="17449" cy="1199"/>
          </a:xfrm>
        </p:grpSpPr>
        <p:grpSp>
          <p:nvGrpSpPr>
            <p:cNvPr id="10" name="组合 23"/>
            <p:cNvGrpSpPr/>
            <p:nvPr/>
          </p:nvGrpSpPr>
          <p:grpSpPr>
            <a:xfrm>
              <a:off x="7164" y="2670"/>
              <a:ext cx="1172" cy="1199"/>
              <a:chOff x="7656" y="2238"/>
              <a:chExt cx="970" cy="992"/>
            </a:xfrm>
          </p:grpSpPr>
          <p:sp>
            <p:nvSpPr>
              <p:cNvPr id="12"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3"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11"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sp>
        <p:nvSpPr>
          <p:cNvPr id="15" name="TextBox 14"/>
          <p:cNvSpPr txBox="1"/>
          <p:nvPr/>
        </p:nvSpPr>
        <p:spPr>
          <a:xfrm>
            <a:off x="5539447" y="3265346"/>
            <a:ext cx="4712917" cy="1077218"/>
          </a:xfrm>
          <a:prstGeom prst="rect">
            <a:avLst/>
          </a:prstGeom>
          <a:solidFill>
            <a:schemeClr val="accent6">
              <a:lumMod val="20000"/>
              <a:lumOff val="80000"/>
            </a:schemeClr>
          </a:solidFill>
        </p:spPr>
        <p:txBody>
          <a:bodyPr wrap="square" rtlCol="0">
            <a:spAutoFit/>
          </a:bodyPr>
          <a:lstStyle/>
          <a:p>
            <a:pPr algn="ctr"/>
            <a:r>
              <a:rPr lang="en-US" sz="3200" b="1" i="1">
                <a:latin typeface="Times New Roman" pitchFamily="18" charset="0"/>
                <a:cs typeface="Times New Roman" pitchFamily="18" charset="0"/>
              </a:rPr>
              <a:t>Câu chủ đề: ở đầu </a:t>
            </a:r>
          </a:p>
          <a:p>
            <a:pPr algn="ctr"/>
            <a:r>
              <a:rPr lang="en-US" sz="3200" b="1" i="1">
                <a:latin typeface="Times New Roman" pitchFamily="18" charset="0"/>
                <a:cs typeface="Times New Roman" pitchFamily="18" charset="0"/>
              </a:rPr>
              <a:t>đoạn văn</a:t>
            </a:r>
          </a:p>
        </p:txBody>
      </p:sp>
      <p:sp>
        <p:nvSpPr>
          <p:cNvPr id="16" name="TextBox 15"/>
          <p:cNvSpPr txBox="1"/>
          <p:nvPr/>
        </p:nvSpPr>
        <p:spPr>
          <a:xfrm>
            <a:off x="5539447" y="1431846"/>
            <a:ext cx="4712917" cy="1384995"/>
          </a:xfrm>
          <a:prstGeom prst="rect">
            <a:avLst/>
          </a:prstGeom>
          <a:solidFill>
            <a:schemeClr val="accent6">
              <a:lumMod val="40000"/>
              <a:lumOff val="60000"/>
            </a:schemeClr>
          </a:solidFill>
        </p:spPr>
        <p:txBody>
          <a:bodyPr wrap="square" rtlCol="0">
            <a:spAutoFit/>
          </a:bodyPr>
          <a:lstStyle/>
          <a:p>
            <a:r>
              <a:rPr lang="en-US" sz="2800" b="1" i="1">
                <a:latin typeface="Times New Roman" pitchFamily="18" charset="0"/>
                <a:cs typeface="Times New Roman" pitchFamily="18" charset="0"/>
              </a:rPr>
              <a:t>Luận điểm: Tinh thần yêu nước nồng nàn của đồng bào ta ngày nay</a:t>
            </a:r>
          </a:p>
        </p:txBody>
      </p:sp>
      <p:sp>
        <p:nvSpPr>
          <p:cNvPr id="17" name="TextBox 16"/>
          <p:cNvSpPr txBox="1"/>
          <p:nvPr/>
        </p:nvSpPr>
        <p:spPr>
          <a:xfrm>
            <a:off x="5539447" y="4684228"/>
            <a:ext cx="4712917" cy="1384995"/>
          </a:xfrm>
          <a:prstGeom prst="rect">
            <a:avLst/>
          </a:prstGeom>
          <a:solidFill>
            <a:schemeClr val="accent6">
              <a:lumMod val="40000"/>
              <a:lumOff val="60000"/>
            </a:schemeClr>
          </a:solidFill>
        </p:spPr>
        <p:txBody>
          <a:bodyPr wrap="square" rtlCol="0">
            <a:spAutoFit/>
          </a:bodyPr>
          <a:lstStyle/>
          <a:p>
            <a:r>
              <a:rPr lang="en-US" sz="2800" b="1" i="1">
                <a:latin typeface="Times New Roman" pitchFamily="18" charset="0"/>
                <a:cs typeface="Times New Roman" pitchFamily="18" charset="0"/>
              </a:rPr>
              <a:t>Luận cứ: đầy đủ, toàn diện, vừa khái quát, vừa cụ thể, lập luận theo một trình tự hợp lý</a:t>
            </a:r>
          </a:p>
        </p:txBody>
      </p:sp>
    </p:spTree>
    <p:extLst>
      <p:ext uri="{BB962C8B-B14F-4D97-AF65-F5344CB8AC3E}">
        <p14:creationId xmlns:p14="http://schemas.microsoft.com/office/powerpoint/2010/main" val="3245884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8" fill="hold"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500" fill="hold"/>
                                        <p:tgtEl>
                                          <p:spTgt spid="9"/>
                                        </p:tgtEl>
                                        <p:attrNameLst>
                                          <p:attrName>ppt_x</p:attrName>
                                        </p:attrNameLst>
                                      </p:cBhvr>
                                      <p:tavLst>
                                        <p:tav tm="0">
                                          <p:val>
                                            <p:strVal val="0-#ppt_w/2"/>
                                          </p:val>
                                        </p:tav>
                                        <p:tav tm="100000">
                                          <p:val>
                                            <p:strVal val="#ppt_x"/>
                                          </p:val>
                                        </p:tav>
                                      </p:tavLst>
                                    </p:anim>
                                    <p:anim calcmode="lin" valueType="num">
                                      <p:cBhvr additive="base">
                                        <p:cTn id="14" dur="1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barn(inVertical)">
                                      <p:cBhvr>
                                        <p:cTn id="19" dur="500"/>
                                        <p:tgtEl>
                                          <p:spTgt spid="16"/>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15"/>
                                        </p:tgtEl>
                                        <p:attrNameLst>
                                          <p:attrName>style.visibility</p:attrName>
                                        </p:attrNameLst>
                                      </p:cBhvr>
                                      <p:to>
                                        <p:strVal val="visible"/>
                                      </p:to>
                                    </p:set>
                                    <p:animEffect transition="in" filter="fade">
                                      <p:cBhvr>
                                        <p:cTn id="24" dur="1000"/>
                                        <p:tgtEl>
                                          <p:spTgt spid="15"/>
                                        </p:tgtEl>
                                      </p:cBhvr>
                                    </p:animEffect>
                                    <p:anim calcmode="lin" valueType="num">
                                      <p:cBhvr>
                                        <p:cTn id="25" dur="1000" fill="hold"/>
                                        <p:tgtEl>
                                          <p:spTgt spid="15"/>
                                        </p:tgtEl>
                                        <p:attrNameLst>
                                          <p:attrName>ppt_x</p:attrName>
                                        </p:attrNameLst>
                                      </p:cBhvr>
                                      <p:tavLst>
                                        <p:tav tm="0">
                                          <p:val>
                                            <p:strVal val="#ppt_x"/>
                                          </p:val>
                                        </p:tav>
                                        <p:tav tm="100000">
                                          <p:val>
                                            <p:strVal val="#ppt_x"/>
                                          </p:val>
                                        </p:tav>
                                      </p:tavLst>
                                    </p:anim>
                                    <p:anim calcmode="lin" valueType="num">
                                      <p:cBhvr>
                                        <p:cTn id="26"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barn(inVertical)">
                                      <p:cBhvr>
                                        <p:cTn id="3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组合 25"/>
          <p:cNvGrpSpPr/>
          <p:nvPr/>
        </p:nvGrpSpPr>
        <p:grpSpPr>
          <a:xfrm>
            <a:off x="474345" y="451665"/>
            <a:ext cx="11080115" cy="761365"/>
            <a:chOff x="7164" y="2670"/>
            <a:chExt cx="17449" cy="1199"/>
          </a:xfrm>
        </p:grpSpPr>
        <p:grpSp>
          <p:nvGrpSpPr>
            <p:cNvPr id="14" name="组合 23"/>
            <p:cNvGrpSpPr/>
            <p:nvPr/>
          </p:nvGrpSpPr>
          <p:grpSpPr>
            <a:xfrm>
              <a:off x="7164" y="2670"/>
              <a:ext cx="1172" cy="1199"/>
              <a:chOff x="7656" y="2238"/>
              <a:chExt cx="970" cy="992"/>
            </a:xfrm>
          </p:grpSpPr>
          <p:sp>
            <p:nvSpPr>
              <p:cNvPr id="16" name="矩形 21"/>
              <p:cNvSpPr/>
              <p:nvPr/>
            </p:nvSpPr>
            <p:spPr>
              <a:xfrm>
                <a:off x="7656" y="2238"/>
                <a:ext cx="945" cy="945"/>
              </a:xfrm>
              <a:prstGeom prst="rect">
                <a:avLst/>
              </a:prstGeom>
              <a:solidFill>
                <a:srgbClr val="1D7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Times New Roman" panose="02020603050405020304" pitchFamily="18" charset="0"/>
                  <a:cs typeface="Times New Roman" panose="02020603050405020304" pitchFamily="18" charset="0"/>
                </a:endParaRPr>
              </a:p>
            </p:txBody>
          </p:sp>
          <p:sp>
            <p:nvSpPr>
              <p:cNvPr id="17" name="文本框 22"/>
              <p:cNvSpPr txBox="1"/>
              <p:nvPr/>
            </p:nvSpPr>
            <p:spPr>
              <a:xfrm>
                <a:off x="7684" y="2309"/>
                <a:ext cx="942" cy="921"/>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Times New Roman" panose="02020603050405020304" pitchFamily="18" charset="0"/>
                    <a:ea typeface="义启紫水晶体" panose="02000500000000000000" charset="-128"/>
                    <a:cs typeface="Times New Roman" panose="02020603050405020304" pitchFamily="18" charset="0"/>
                  </a:rPr>
                  <a:t>I.</a:t>
                </a:r>
              </a:p>
            </p:txBody>
          </p:sp>
        </p:grpSp>
        <p:sp>
          <p:nvSpPr>
            <p:cNvPr id="15" name="文本框 24"/>
            <p:cNvSpPr txBox="1"/>
            <p:nvPr/>
          </p:nvSpPr>
          <p:spPr>
            <a:xfrm>
              <a:off x="7505" y="2733"/>
              <a:ext cx="17108" cy="1018"/>
            </a:xfrm>
            <a:prstGeom prst="rect">
              <a:avLst/>
            </a:prstGeom>
            <a:noFill/>
          </p:spPr>
          <p:txBody>
            <a:bodyPr wrap="square" rtlCol="0">
              <a:spAutoFit/>
            </a:bodyPr>
            <a:lstStyle/>
            <a:p>
              <a:pPr algn="r"/>
              <a:r>
                <a:rPr lang="en-US" sz="3600" b="1">
                  <a:latin typeface="Times New Roman" pitchFamily="18" charset="0"/>
                  <a:cs typeface="Times New Roman" pitchFamily="18" charset="0"/>
                </a:rPr>
                <a:t>Trình bày luận điểm thành một đoạn văn nghị luận</a:t>
              </a:r>
              <a:endParaRPr lang="en-US" sz="3600" dirty="0">
                <a:latin typeface="Times New Roman" pitchFamily="18" charset="0"/>
                <a:cs typeface="Times New Roman" pitchFamily="18" charset="0"/>
              </a:endParaRPr>
            </a:p>
          </p:txBody>
        </p:sp>
      </p:grpSp>
      <p:sp>
        <p:nvSpPr>
          <p:cNvPr id="19" name="TextBox 18"/>
          <p:cNvSpPr txBox="1"/>
          <p:nvPr/>
        </p:nvSpPr>
        <p:spPr>
          <a:xfrm>
            <a:off x="2923309" y="1394892"/>
            <a:ext cx="5805055" cy="954107"/>
          </a:xfrm>
          <a:prstGeom prst="rect">
            <a:avLst/>
          </a:prstGeom>
          <a:solidFill>
            <a:schemeClr val="bg1"/>
          </a:solidFill>
        </p:spPr>
        <p:txBody>
          <a:bodyPr wrap="square" rtlCol="0">
            <a:spAutoFit/>
          </a:bodyPr>
          <a:lstStyle/>
          <a:p>
            <a:r>
              <a:rPr lang="en-US" sz="2800" b="1" i="1">
                <a:solidFill>
                  <a:srgbClr val="FF0000"/>
                </a:solidFill>
                <a:latin typeface="Times New Roman" pitchFamily="18" charset="0"/>
                <a:cs typeface="Times New Roman" pitchFamily="18" charset="0"/>
              </a:rPr>
              <a:t>Luận điểm: Tinh thần yêu nước nồng nàn của đồng bào ta ngày nay</a:t>
            </a:r>
          </a:p>
        </p:txBody>
      </p:sp>
      <p:sp>
        <p:nvSpPr>
          <p:cNvPr id="20" name="TextBox 19"/>
          <p:cNvSpPr txBox="1"/>
          <p:nvPr/>
        </p:nvSpPr>
        <p:spPr>
          <a:xfrm>
            <a:off x="2798614" y="2766566"/>
            <a:ext cx="5805055" cy="584775"/>
          </a:xfrm>
          <a:prstGeom prst="rect">
            <a:avLst/>
          </a:prstGeom>
          <a:solidFill>
            <a:schemeClr val="accent6">
              <a:lumMod val="20000"/>
              <a:lumOff val="80000"/>
            </a:schemeClr>
          </a:solidFill>
        </p:spPr>
        <p:txBody>
          <a:bodyPr wrap="square" rtlCol="0">
            <a:spAutoFit/>
          </a:bodyPr>
          <a:lstStyle/>
          <a:p>
            <a:pPr algn="ctr"/>
            <a:r>
              <a:rPr lang="en-US" sz="3200" b="1" i="1">
                <a:latin typeface="Times New Roman" pitchFamily="18" charset="0"/>
                <a:cs typeface="Times New Roman" pitchFamily="18" charset="0"/>
              </a:rPr>
              <a:t>Câu chủ đề: ở đầu đoạn văn</a:t>
            </a:r>
          </a:p>
        </p:txBody>
      </p:sp>
      <p:sp>
        <p:nvSpPr>
          <p:cNvPr id="21" name="Down Arrow 20"/>
          <p:cNvSpPr/>
          <p:nvPr/>
        </p:nvSpPr>
        <p:spPr>
          <a:xfrm>
            <a:off x="5527964" y="2404419"/>
            <a:ext cx="297872" cy="283365"/>
          </a:xfrm>
          <a:prstGeom prst="down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US"/>
          </a:p>
        </p:txBody>
      </p:sp>
      <p:sp>
        <p:nvSpPr>
          <p:cNvPr id="22" name="TextBox 21"/>
          <p:cNvSpPr txBox="1"/>
          <p:nvPr/>
        </p:nvSpPr>
        <p:spPr>
          <a:xfrm>
            <a:off x="1060834" y="4045527"/>
            <a:ext cx="2479962" cy="1815882"/>
          </a:xfrm>
          <a:prstGeom prst="rect">
            <a:avLst/>
          </a:prstGeom>
          <a:solidFill>
            <a:schemeClr val="bg1"/>
          </a:solidFill>
          <a:ln w="28575">
            <a:solidFill>
              <a:schemeClr val="accent6">
                <a:lumMod val="75000"/>
              </a:schemeClr>
            </a:solidFill>
          </a:ln>
        </p:spPr>
        <p:txBody>
          <a:bodyPr wrap="square" rtlCol="0">
            <a:spAutoFit/>
          </a:bodyPr>
          <a:lstStyle/>
          <a:p>
            <a:r>
              <a:rPr lang="en-US" sz="2800" b="1" i="1">
                <a:solidFill>
                  <a:srgbClr val="FF0000"/>
                </a:solidFill>
                <a:latin typeface="Times New Roman" pitchFamily="18" charset="0"/>
                <a:cs typeface="Times New Roman" pitchFamily="18" charset="0"/>
              </a:rPr>
              <a:t>Theo lứa tuổi:</a:t>
            </a:r>
          </a:p>
          <a:p>
            <a:r>
              <a:rPr lang="en-US" sz="2800" b="1" i="1">
                <a:latin typeface="Times New Roman" pitchFamily="18" charset="0"/>
                <a:cs typeface="Times New Roman" pitchFamily="18" charset="0"/>
              </a:rPr>
              <a:t>Từ các cụ già tóc bạc...nhi đồng, trẻ thơ</a:t>
            </a:r>
          </a:p>
        </p:txBody>
      </p:sp>
      <p:sp>
        <p:nvSpPr>
          <p:cNvPr id="23" name="TextBox 22"/>
          <p:cNvSpPr txBox="1"/>
          <p:nvPr/>
        </p:nvSpPr>
        <p:spPr>
          <a:xfrm>
            <a:off x="4298368" y="4045527"/>
            <a:ext cx="2836718" cy="1815882"/>
          </a:xfrm>
          <a:prstGeom prst="rect">
            <a:avLst/>
          </a:prstGeom>
          <a:solidFill>
            <a:schemeClr val="bg1"/>
          </a:solidFill>
          <a:ln w="28575">
            <a:solidFill>
              <a:schemeClr val="accent6">
                <a:lumMod val="75000"/>
              </a:schemeClr>
            </a:solidFill>
          </a:ln>
        </p:spPr>
        <p:txBody>
          <a:bodyPr wrap="square" rtlCol="0">
            <a:spAutoFit/>
          </a:bodyPr>
          <a:lstStyle/>
          <a:p>
            <a:r>
              <a:rPr lang="en-US" sz="2800" b="1" i="1">
                <a:solidFill>
                  <a:srgbClr val="FF0000"/>
                </a:solidFill>
                <a:latin typeface="Times New Roman" pitchFamily="18" charset="0"/>
                <a:cs typeface="Times New Roman" pitchFamily="18" charset="0"/>
              </a:rPr>
              <a:t>Theo không gian, vùng miền:</a:t>
            </a:r>
          </a:p>
          <a:p>
            <a:r>
              <a:rPr lang="en-US" sz="2800" b="1" i="1">
                <a:latin typeface="Times New Roman" pitchFamily="18" charset="0"/>
                <a:cs typeface="Times New Roman" pitchFamily="18" charset="0"/>
              </a:rPr>
              <a:t>Từ những kiều bào...miền xuôi</a:t>
            </a:r>
          </a:p>
        </p:txBody>
      </p:sp>
      <p:sp>
        <p:nvSpPr>
          <p:cNvPr id="24" name="TextBox 23"/>
          <p:cNvSpPr txBox="1"/>
          <p:nvPr/>
        </p:nvSpPr>
        <p:spPr>
          <a:xfrm>
            <a:off x="7900550" y="4045527"/>
            <a:ext cx="2836718" cy="1815882"/>
          </a:xfrm>
          <a:prstGeom prst="rect">
            <a:avLst/>
          </a:prstGeom>
          <a:solidFill>
            <a:schemeClr val="bg1"/>
          </a:solidFill>
          <a:ln w="28575">
            <a:solidFill>
              <a:schemeClr val="accent6">
                <a:lumMod val="75000"/>
              </a:schemeClr>
            </a:solidFill>
          </a:ln>
        </p:spPr>
        <p:txBody>
          <a:bodyPr wrap="square" rtlCol="0">
            <a:spAutoFit/>
          </a:bodyPr>
          <a:lstStyle/>
          <a:p>
            <a:r>
              <a:rPr lang="en-US" sz="2800" b="1" i="1">
                <a:solidFill>
                  <a:srgbClr val="FF0000"/>
                </a:solidFill>
                <a:latin typeface="Times New Roman" pitchFamily="18" charset="0"/>
                <a:cs typeface="Times New Roman" pitchFamily="18" charset="0"/>
              </a:rPr>
              <a:t>Theo vị trí công tác, ngành nghề:</a:t>
            </a:r>
          </a:p>
          <a:p>
            <a:r>
              <a:rPr lang="en-US" sz="2800" b="1" i="1">
                <a:latin typeface="Times New Roman" pitchFamily="18" charset="0"/>
                <a:cs typeface="Times New Roman" pitchFamily="18" charset="0"/>
              </a:rPr>
              <a:t>Từ những chiến si...điền chủ</a:t>
            </a:r>
          </a:p>
        </p:txBody>
      </p:sp>
      <p:cxnSp>
        <p:nvCxnSpPr>
          <p:cNvPr id="26" name="Straight Arrow Connector 25"/>
          <p:cNvCxnSpPr>
            <a:stCxn id="20" idx="2"/>
            <a:endCxn id="23" idx="0"/>
          </p:cNvCxnSpPr>
          <p:nvPr/>
        </p:nvCxnSpPr>
        <p:spPr>
          <a:xfrm>
            <a:off x="5701142" y="3351341"/>
            <a:ext cx="15585" cy="69418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29" name="Straight Arrow Connector 28"/>
          <p:cNvCxnSpPr>
            <a:stCxn id="20" idx="2"/>
            <a:endCxn id="24" idx="0"/>
          </p:cNvCxnSpPr>
          <p:nvPr/>
        </p:nvCxnSpPr>
        <p:spPr>
          <a:xfrm>
            <a:off x="5701142" y="3351341"/>
            <a:ext cx="3617767" cy="69418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cxnSp>
        <p:nvCxnSpPr>
          <p:cNvPr id="31" name="Straight Arrow Connector 30"/>
          <p:cNvCxnSpPr>
            <a:stCxn id="20" idx="2"/>
            <a:endCxn id="22" idx="0"/>
          </p:cNvCxnSpPr>
          <p:nvPr/>
        </p:nvCxnSpPr>
        <p:spPr>
          <a:xfrm flipH="1">
            <a:off x="2300815" y="3351341"/>
            <a:ext cx="3400327" cy="694186"/>
          </a:xfrm>
          <a:prstGeom prst="straightConnector1">
            <a:avLst/>
          </a:prstGeom>
          <a:ln>
            <a:tailEnd type="arrow"/>
          </a:ln>
        </p:spPr>
        <p:style>
          <a:lnRef idx="1">
            <a:schemeClr val="accent6"/>
          </a:lnRef>
          <a:fillRef idx="0">
            <a:schemeClr val="accent6"/>
          </a:fillRef>
          <a:effectRef idx="0">
            <a:schemeClr val="accent6"/>
          </a:effectRef>
          <a:fontRef idx="minor">
            <a:schemeClr val="tx1"/>
          </a:fontRef>
        </p:style>
      </p:cxnSp>
    </p:spTree>
    <p:extLst>
      <p:ext uri="{BB962C8B-B14F-4D97-AF65-F5344CB8AC3E}">
        <p14:creationId xmlns:p14="http://schemas.microsoft.com/office/powerpoint/2010/main" val="1242967895"/>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500" fill="hold"/>
                                        <p:tgtEl>
                                          <p:spTgt spid="13"/>
                                        </p:tgtEl>
                                        <p:attrNameLst>
                                          <p:attrName>ppt_x</p:attrName>
                                        </p:attrNameLst>
                                      </p:cBhvr>
                                      <p:tavLst>
                                        <p:tav tm="0">
                                          <p:val>
                                            <p:strVal val="0-#ppt_w/2"/>
                                          </p:val>
                                        </p:tav>
                                        <p:tav tm="100000">
                                          <p:val>
                                            <p:strVal val="#ppt_x"/>
                                          </p:val>
                                        </p:tav>
                                      </p:tavLst>
                                    </p:anim>
                                    <p:anim calcmode="lin" valueType="num">
                                      <p:cBhvr additive="base">
                                        <p:cTn id="8" dur="1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19"/>
                                        </p:tgtEl>
                                        <p:attrNameLst>
                                          <p:attrName>style.visibility</p:attrName>
                                        </p:attrNameLst>
                                      </p:cBhvr>
                                      <p:to>
                                        <p:strVal val="visible"/>
                                      </p:to>
                                    </p:set>
                                    <p:animEffect transition="in" filter="fade">
                                      <p:cBhvr>
                                        <p:cTn id="13" dur="1000"/>
                                        <p:tgtEl>
                                          <p:spTgt spid="19"/>
                                        </p:tgtEl>
                                      </p:cBhvr>
                                    </p:animEffect>
                                    <p:anim calcmode="lin" valueType="num">
                                      <p:cBhvr>
                                        <p:cTn id="14" dur="1000" fill="hold"/>
                                        <p:tgtEl>
                                          <p:spTgt spid="19"/>
                                        </p:tgtEl>
                                        <p:attrNameLst>
                                          <p:attrName>ppt_x</p:attrName>
                                        </p:attrNameLst>
                                      </p:cBhvr>
                                      <p:tavLst>
                                        <p:tav tm="0">
                                          <p:val>
                                            <p:strVal val="#ppt_x"/>
                                          </p:val>
                                        </p:tav>
                                        <p:tav tm="100000">
                                          <p:val>
                                            <p:strVal val="#ppt_x"/>
                                          </p:val>
                                        </p:tav>
                                      </p:tavLst>
                                    </p:anim>
                                    <p:anim calcmode="lin" valueType="num">
                                      <p:cBhvr>
                                        <p:cTn id="1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1" presetClass="entr" presetSubtype="1"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2000"/>
                                        <p:tgtEl>
                                          <p:spTgt spid="21"/>
                                        </p:tgtEl>
                                      </p:cBhvr>
                                    </p:animEffect>
                                  </p:childTnLst>
                                </p:cTn>
                              </p:par>
                              <p:par>
                                <p:cTn id="21" presetID="21" presetClass="entr" presetSubtype="1" fill="hold" grpId="0" nodeType="with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heel(1)">
                                      <p:cBhvr>
                                        <p:cTn id="23" dur="20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heel(1)">
                                      <p:cBhvr>
                                        <p:cTn id="28" dur="2000"/>
                                        <p:tgtEl>
                                          <p:spTgt spid="31"/>
                                        </p:tgtEl>
                                      </p:cBhvr>
                                    </p:animEffect>
                                  </p:childTnLst>
                                </p:cTn>
                              </p:par>
                              <p:par>
                                <p:cTn id="29" presetID="21" presetClass="entr" presetSubtype="1"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heel(1)">
                                      <p:cBhvr>
                                        <p:cTn id="31" dur="20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21" presetClass="entr" presetSubtype="1" fill="hold" nodeType="click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heel(1)">
                                      <p:cBhvr>
                                        <p:cTn id="36" dur="2000"/>
                                        <p:tgtEl>
                                          <p:spTgt spid="26"/>
                                        </p:tgtEl>
                                      </p:cBhvr>
                                    </p:animEffect>
                                  </p:childTnLst>
                                </p:cTn>
                              </p:par>
                              <p:par>
                                <p:cTn id="37" presetID="21" presetClass="entr" presetSubtype="1" fill="hold" grpId="0" nodeType="with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heel(1)">
                                      <p:cBhvr>
                                        <p:cTn id="39" dur="2000"/>
                                        <p:tgtEl>
                                          <p:spTgt spid="23"/>
                                        </p:tgtEl>
                                      </p:cBhvr>
                                    </p:animEffect>
                                  </p:childTnLst>
                                </p:cTn>
                              </p:par>
                            </p:childTnLst>
                          </p:cTn>
                        </p:par>
                      </p:childTnLst>
                    </p:cTn>
                  </p:par>
                  <p:par>
                    <p:cTn id="40" fill="hold">
                      <p:stCondLst>
                        <p:cond delay="indefinite"/>
                      </p:stCondLst>
                      <p:childTnLst>
                        <p:par>
                          <p:cTn id="41" fill="hold">
                            <p:stCondLst>
                              <p:cond delay="0"/>
                            </p:stCondLst>
                            <p:childTnLst>
                              <p:par>
                                <p:cTn id="42" presetID="21" presetClass="entr" presetSubtype="1" fill="hold" nodeType="clickEffect">
                                  <p:stCondLst>
                                    <p:cond delay="0"/>
                                  </p:stCondLst>
                                  <p:childTnLst>
                                    <p:set>
                                      <p:cBhvr>
                                        <p:cTn id="43" dur="1" fill="hold">
                                          <p:stCondLst>
                                            <p:cond delay="0"/>
                                          </p:stCondLst>
                                        </p:cTn>
                                        <p:tgtEl>
                                          <p:spTgt spid="29"/>
                                        </p:tgtEl>
                                        <p:attrNameLst>
                                          <p:attrName>style.visibility</p:attrName>
                                        </p:attrNameLst>
                                      </p:cBhvr>
                                      <p:to>
                                        <p:strVal val="visible"/>
                                      </p:to>
                                    </p:set>
                                    <p:animEffect transition="in" filter="wheel(1)">
                                      <p:cBhvr>
                                        <p:cTn id="44" dur="2000"/>
                                        <p:tgtEl>
                                          <p:spTgt spid="29"/>
                                        </p:tgtEl>
                                      </p:cBhvr>
                                    </p:animEffect>
                                  </p:childTnLst>
                                </p:cTn>
                              </p:par>
                              <p:par>
                                <p:cTn id="45" presetID="21" presetClass="entr" presetSubtype="1" fill="hold" grpId="0" nodeType="with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3">
            <a:extLst>
              <a:ext uri="{FF2B5EF4-FFF2-40B4-BE49-F238E27FC236}">
                <a16:creationId xmlns:a16="http://schemas.microsoft.com/office/drawing/2014/main" id="{1DF31AF8-91BE-4F9A-B548-4E9DDC411EDD}"/>
              </a:ext>
            </a:extLst>
          </p:cNvPr>
          <p:cNvSpPr>
            <a:spLocks noChangeArrowheads="1"/>
          </p:cNvSpPr>
          <p:nvPr/>
        </p:nvSpPr>
        <p:spPr bwMode="auto">
          <a:xfrm>
            <a:off x="4343400" y="1462088"/>
            <a:ext cx="3657600" cy="5334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000" b="1">
                <a:solidFill>
                  <a:srgbClr val="0000FF"/>
                </a:solidFill>
                <a:latin typeface="Arial" panose="020B0604020202020204" pitchFamily="34" charset="0"/>
              </a:rPr>
              <a:t>Cấu trúc đoạn văn nghị luận</a:t>
            </a:r>
          </a:p>
        </p:txBody>
      </p:sp>
      <p:sp>
        <p:nvSpPr>
          <p:cNvPr id="49156" name="Rectangle 4">
            <a:extLst>
              <a:ext uri="{FF2B5EF4-FFF2-40B4-BE49-F238E27FC236}">
                <a16:creationId xmlns:a16="http://schemas.microsoft.com/office/drawing/2014/main" id="{5B2DF133-A335-4A7D-92BF-9D5D36A323DB}"/>
              </a:ext>
            </a:extLst>
          </p:cNvPr>
          <p:cNvSpPr>
            <a:spLocks noChangeArrowheads="1"/>
          </p:cNvSpPr>
          <p:nvPr/>
        </p:nvSpPr>
        <p:spPr bwMode="auto">
          <a:xfrm>
            <a:off x="2971800" y="2605088"/>
            <a:ext cx="2133600"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000" b="1">
                <a:solidFill>
                  <a:schemeClr val="tx1"/>
                </a:solidFill>
                <a:latin typeface="Arial" panose="020B0604020202020204" pitchFamily="34" charset="0"/>
              </a:rPr>
              <a:t>Đoạn diễn dịch</a:t>
            </a:r>
          </a:p>
        </p:txBody>
      </p:sp>
      <p:sp>
        <p:nvSpPr>
          <p:cNvPr id="49157" name="Rectangle 5">
            <a:extLst>
              <a:ext uri="{FF2B5EF4-FFF2-40B4-BE49-F238E27FC236}">
                <a16:creationId xmlns:a16="http://schemas.microsoft.com/office/drawing/2014/main" id="{1DBD0910-A1F2-453F-9580-8594BD6BB00F}"/>
              </a:ext>
            </a:extLst>
          </p:cNvPr>
          <p:cNvSpPr>
            <a:spLocks noChangeArrowheads="1"/>
          </p:cNvSpPr>
          <p:nvPr/>
        </p:nvSpPr>
        <p:spPr bwMode="auto">
          <a:xfrm>
            <a:off x="7010400" y="2571751"/>
            <a:ext cx="2209800"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000" b="1">
                <a:solidFill>
                  <a:schemeClr val="tx1"/>
                </a:solidFill>
                <a:latin typeface="Arial" panose="020B0604020202020204" pitchFamily="34" charset="0"/>
              </a:rPr>
              <a:t>Đoạn qui nạp</a:t>
            </a:r>
          </a:p>
        </p:txBody>
      </p:sp>
      <p:sp>
        <p:nvSpPr>
          <p:cNvPr id="49158" name="Rectangle 6">
            <a:extLst>
              <a:ext uri="{FF2B5EF4-FFF2-40B4-BE49-F238E27FC236}">
                <a16:creationId xmlns:a16="http://schemas.microsoft.com/office/drawing/2014/main" id="{CD00BAB5-7DD9-44CE-B76C-198A28BB957D}"/>
              </a:ext>
            </a:extLst>
          </p:cNvPr>
          <p:cNvSpPr>
            <a:spLocks noChangeArrowheads="1"/>
          </p:cNvSpPr>
          <p:nvPr/>
        </p:nvSpPr>
        <p:spPr bwMode="auto">
          <a:xfrm>
            <a:off x="3048000" y="3671888"/>
            <a:ext cx="1981200"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000" b="1">
                <a:solidFill>
                  <a:srgbClr val="FF0000"/>
                </a:solidFill>
                <a:latin typeface="Arial" panose="020B0604020202020204" pitchFamily="34" charset="0"/>
              </a:rPr>
              <a:t>Câu chủ đề</a:t>
            </a:r>
          </a:p>
          <a:p>
            <a:pPr algn="ctr" eaLnBrk="1" hangingPunct="1">
              <a:spcBef>
                <a:spcPct val="0"/>
              </a:spcBef>
              <a:buClrTx/>
              <a:buSzTx/>
              <a:buFontTx/>
              <a:buNone/>
            </a:pPr>
            <a:r>
              <a:rPr lang="en-US" altLang="en-US" b="1">
                <a:solidFill>
                  <a:srgbClr val="FF0000"/>
                </a:solidFill>
                <a:latin typeface="Arial" panose="020B0604020202020204" pitchFamily="34" charset="0"/>
              </a:rPr>
              <a:t>(Luận điểm)</a:t>
            </a:r>
          </a:p>
        </p:txBody>
      </p:sp>
      <p:grpSp>
        <p:nvGrpSpPr>
          <p:cNvPr id="2" name="Group 7">
            <a:extLst>
              <a:ext uri="{FF2B5EF4-FFF2-40B4-BE49-F238E27FC236}">
                <a16:creationId xmlns:a16="http://schemas.microsoft.com/office/drawing/2014/main" id="{DE065CCF-5A4C-4E6F-B801-2CCADB302DAC}"/>
              </a:ext>
            </a:extLst>
          </p:cNvPr>
          <p:cNvGrpSpPr>
            <a:grpSpLocks/>
          </p:cNvGrpSpPr>
          <p:nvPr/>
        </p:nvGrpSpPr>
        <p:grpSpPr bwMode="auto">
          <a:xfrm>
            <a:off x="1828800" y="5014914"/>
            <a:ext cx="4495800" cy="623887"/>
            <a:chOff x="2736" y="2346"/>
            <a:chExt cx="2832" cy="393"/>
          </a:xfrm>
        </p:grpSpPr>
        <p:sp>
          <p:nvSpPr>
            <p:cNvPr id="13343" name="Rectangle 8">
              <a:extLst>
                <a:ext uri="{FF2B5EF4-FFF2-40B4-BE49-F238E27FC236}">
                  <a16:creationId xmlns:a16="http://schemas.microsoft.com/office/drawing/2014/main" id="{3961756A-10E3-470B-A894-576501D9F906}"/>
                </a:ext>
              </a:extLst>
            </p:cNvPr>
            <p:cNvSpPr>
              <a:spLocks noChangeArrowheads="1"/>
            </p:cNvSpPr>
            <p:nvPr/>
          </p:nvSpPr>
          <p:spPr bwMode="auto">
            <a:xfrm>
              <a:off x="2736" y="2355"/>
              <a:ext cx="816" cy="3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000">
                <a:solidFill>
                  <a:schemeClr val="tx1"/>
                </a:solidFill>
                <a:latin typeface="Arial" panose="020B0604020202020204" pitchFamily="34" charset="0"/>
              </a:endParaRPr>
            </a:p>
            <a:p>
              <a:pPr algn="ctr" eaLnBrk="1" hangingPunct="1">
                <a:spcBef>
                  <a:spcPct val="0"/>
                </a:spcBef>
                <a:buClrTx/>
                <a:buSzTx/>
                <a:buFontTx/>
                <a:buNone/>
              </a:pPr>
              <a:r>
                <a:rPr lang="en-US" altLang="en-US" sz="2000">
                  <a:solidFill>
                    <a:schemeClr val="tx1"/>
                  </a:solidFill>
                  <a:latin typeface="Arial" panose="020B0604020202020204" pitchFamily="34" charset="0"/>
                </a:rPr>
                <a:t>Luận cứ 1</a:t>
              </a:r>
            </a:p>
            <a:p>
              <a:pPr algn="ctr" eaLnBrk="1" hangingPunct="1">
                <a:spcBef>
                  <a:spcPct val="0"/>
                </a:spcBef>
                <a:buClrTx/>
                <a:buSzTx/>
                <a:buFontTx/>
                <a:buNone/>
              </a:pPr>
              <a:endParaRPr lang="en-US" altLang="en-US" sz="2000">
                <a:solidFill>
                  <a:schemeClr val="tx1"/>
                </a:solidFill>
                <a:latin typeface="Arial" panose="020B0604020202020204" pitchFamily="34" charset="0"/>
              </a:endParaRPr>
            </a:p>
          </p:txBody>
        </p:sp>
        <p:sp>
          <p:nvSpPr>
            <p:cNvPr id="13344" name="Rectangle 9">
              <a:extLst>
                <a:ext uri="{FF2B5EF4-FFF2-40B4-BE49-F238E27FC236}">
                  <a16:creationId xmlns:a16="http://schemas.microsoft.com/office/drawing/2014/main" id="{A12C8353-6A2D-44C9-8701-0700DDCFFECB}"/>
                </a:ext>
              </a:extLst>
            </p:cNvPr>
            <p:cNvSpPr>
              <a:spLocks noChangeArrowheads="1"/>
            </p:cNvSpPr>
            <p:nvPr/>
          </p:nvSpPr>
          <p:spPr bwMode="auto">
            <a:xfrm>
              <a:off x="3765" y="2355"/>
              <a:ext cx="816" cy="3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000">
                <a:solidFill>
                  <a:schemeClr val="tx1"/>
                </a:solidFill>
                <a:latin typeface="Arial" panose="020B0604020202020204" pitchFamily="34" charset="0"/>
              </a:endParaRPr>
            </a:p>
            <a:p>
              <a:pPr algn="ctr" eaLnBrk="1" hangingPunct="1">
                <a:spcBef>
                  <a:spcPct val="0"/>
                </a:spcBef>
                <a:buClrTx/>
                <a:buSzTx/>
                <a:buFontTx/>
                <a:buNone/>
              </a:pPr>
              <a:r>
                <a:rPr lang="en-US" altLang="en-US" sz="2000">
                  <a:solidFill>
                    <a:schemeClr val="tx1"/>
                  </a:solidFill>
                  <a:latin typeface="Arial" panose="020B0604020202020204" pitchFamily="34" charset="0"/>
                </a:rPr>
                <a:t>Luận cứ 2</a:t>
              </a:r>
            </a:p>
            <a:p>
              <a:pPr algn="ctr" eaLnBrk="1" hangingPunct="1">
                <a:spcBef>
                  <a:spcPct val="0"/>
                </a:spcBef>
                <a:buClrTx/>
                <a:buSzTx/>
                <a:buFontTx/>
                <a:buNone/>
              </a:pPr>
              <a:endParaRPr lang="en-US" altLang="en-US" sz="2000">
                <a:solidFill>
                  <a:schemeClr val="tx1"/>
                </a:solidFill>
                <a:latin typeface="Arial" panose="020B0604020202020204" pitchFamily="34" charset="0"/>
              </a:endParaRPr>
            </a:p>
          </p:txBody>
        </p:sp>
        <p:sp>
          <p:nvSpPr>
            <p:cNvPr id="13345" name="Rectangle 10">
              <a:extLst>
                <a:ext uri="{FF2B5EF4-FFF2-40B4-BE49-F238E27FC236}">
                  <a16:creationId xmlns:a16="http://schemas.microsoft.com/office/drawing/2014/main" id="{C4132FDD-8D6E-4438-9C69-6DB645C0F6F8}"/>
                </a:ext>
              </a:extLst>
            </p:cNvPr>
            <p:cNvSpPr>
              <a:spLocks noChangeArrowheads="1"/>
            </p:cNvSpPr>
            <p:nvPr/>
          </p:nvSpPr>
          <p:spPr bwMode="auto">
            <a:xfrm>
              <a:off x="4800" y="2346"/>
              <a:ext cx="768" cy="3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000">
                <a:solidFill>
                  <a:schemeClr val="tx1"/>
                </a:solidFill>
                <a:latin typeface="Arial" panose="020B0604020202020204" pitchFamily="34" charset="0"/>
              </a:endParaRPr>
            </a:p>
            <a:p>
              <a:pPr algn="ctr" eaLnBrk="1" hangingPunct="1">
                <a:spcBef>
                  <a:spcPct val="0"/>
                </a:spcBef>
                <a:buClrTx/>
                <a:buSzTx/>
                <a:buFontTx/>
                <a:buNone/>
              </a:pPr>
              <a:r>
                <a:rPr lang="en-US" altLang="en-US" sz="2000">
                  <a:solidFill>
                    <a:schemeClr val="tx1"/>
                  </a:solidFill>
                  <a:latin typeface="Arial" panose="020B0604020202020204" pitchFamily="34" charset="0"/>
                </a:rPr>
                <a:t>Luận cứ 3</a:t>
              </a:r>
            </a:p>
            <a:p>
              <a:pPr algn="ctr" eaLnBrk="1" hangingPunct="1">
                <a:spcBef>
                  <a:spcPct val="0"/>
                </a:spcBef>
                <a:buClrTx/>
                <a:buSzTx/>
                <a:buFontTx/>
                <a:buNone/>
              </a:pPr>
              <a:endParaRPr lang="en-US" altLang="en-US" sz="2000">
                <a:solidFill>
                  <a:schemeClr val="tx1"/>
                </a:solidFill>
                <a:latin typeface="Arial" panose="020B0604020202020204" pitchFamily="34" charset="0"/>
              </a:endParaRPr>
            </a:p>
          </p:txBody>
        </p:sp>
      </p:grpSp>
      <p:grpSp>
        <p:nvGrpSpPr>
          <p:cNvPr id="3" name="Group 15">
            <a:extLst>
              <a:ext uri="{FF2B5EF4-FFF2-40B4-BE49-F238E27FC236}">
                <a16:creationId xmlns:a16="http://schemas.microsoft.com/office/drawing/2014/main" id="{711CB3AD-9A3F-4E87-A272-4D09730B2669}"/>
              </a:ext>
            </a:extLst>
          </p:cNvPr>
          <p:cNvGrpSpPr>
            <a:grpSpLocks/>
          </p:cNvGrpSpPr>
          <p:nvPr/>
        </p:nvGrpSpPr>
        <p:grpSpPr bwMode="auto">
          <a:xfrm>
            <a:off x="5791200" y="3657600"/>
            <a:ext cx="4495800" cy="623888"/>
            <a:chOff x="2736" y="2346"/>
            <a:chExt cx="2832" cy="393"/>
          </a:xfrm>
        </p:grpSpPr>
        <p:sp>
          <p:nvSpPr>
            <p:cNvPr id="13340" name="Rectangle 16">
              <a:extLst>
                <a:ext uri="{FF2B5EF4-FFF2-40B4-BE49-F238E27FC236}">
                  <a16:creationId xmlns:a16="http://schemas.microsoft.com/office/drawing/2014/main" id="{E9050D65-F0E0-4B6B-A1F6-659739C5D25F}"/>
                </a:ext>
              </a:extLst>
            </p:cNvPr>
            <p:cNvSpPr>
              <a:spLocks noChangeArrowheads="1"/>
            </p:cNvSpPr>
            <p:nvPr/>
          </p:nvSpPr>
          <p:spPr bwMode="auto">
            <a:xfrm>
              <a:off x="2736" y="2355"/>
              <a:ext cx="816" cy="3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000">
                <a:solidFill>
                  <a:schemeClr val="tx1"/>
                </a:solidFill>
                <a:latin typeface="Arial" panose="020B0604020202020204" pitchFamily="34" charset="0"/>
              </a:endParaRPr>
            </a:p>
            <a:p>
              <a:pPr algn="ctr" eaLnBrk="1" hangingPunct="1">
                <a:spcBef>
                  <a:spcPct val="0"/>
                </a:spcBef>
                <a:buClrTx/>
                <a:buSzTx/>
                <a:buFontTx/>
                <a:buNone/>
              </a:pPr>
              <a:r>
                <a:rPr lang="en-US" altLang="en-US" sz="2000">
                  <a:solidFill>
                    <a:schemeClr val="tx1"/>
                  </a:solidFill>
                  <a:latin typeface="Arial" panose="020B0604020202020204" pitchFamily="34" charset="0"/>
                </a:rPr>
                <a:t>Luận cứ 1</a:t>
              </a:r>
            </a:p>
            <a:p>
              <a:pPr algn="ctr" eaLnBrk="1" hangingPunct="1">
                <a:spcBef>
                  <a:spcPct val="0"/>
                </a:spcBef>
                <a:buClrTx/>
                <a:buSzTx/>
                <a:buFontTx/>
                <a:buNone/>
              </a:pPr>
              <a:endParaRPr lang="en-US" altLang="en-US" sz="2000">
                <a:solidFill>
                  <a:schemeClr val="tx1"/>
                </a:solidFill>
                <a:latin typeface="Arial" panose="020B0604020202020204" pitchFamily="34" charset="0"/>
              </a:endParaRPr>
            </a:p>
          </p:txBody>
        </p:sp>
        <p:sp>
          <p:nvSpPr>
            <p:cNvPr id="13341" name="Rectangle 17">
              <a:extLst>
                <a:ext uri="{FF2B5EF4-FFF2-40B4-BE49-F238E27FC236}">
                  <a16:creationId xmlns:a16="http://schemas.microsoft.com/office/drawing/2014/main" id="{E8B1C7EC-C67D-4EE4-9155-EEBDF5AF1E7D}"/>
                </a:ext>
              </a:extLst>
            </p:cNvPr>
            <p:cNvSpPr>
              <a:spLocks noChangeArrowheads="1"/>
            </p:cNvSpPr>
            <p:nvPr/>
          </p:nvSpPr>
          <p:spPr bwMode="auto">
            <a:xfrm>
              <a:off x="3765" y="2355"/>
              <a:ext cx="816" cy="3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000">
                <a:solidFill>
                  <a:schemeClr val="tx1"/>
                </a:solidFill>
                <a:latin typeface="Arial" panose="020B0604020202020204" pitchFamily="34" charset="0"/>
              </a:endParaRPr>
            </a:p>
            <a:p>
              <a:pPr algn="ctr" eaLnBrk="1" hangingPunct="1">
                <a:spcBef>
                  <a:spcPct val="0"/>
                </a:spcBef>
                <a:buClrTx/>
                <a:buSzTx/>
                <a:buFontTx/>
                <a:buNone/>
              </a:pPr>
              <a:r>
                <a:rPr lang="en-US" altLang="en-US" sz="2000">
                  <a:solidFill>
                    <a:schemeClr val="tx1"/>
                  </a:solidFill>
                  <a:latin typeface="Arial" panose="020B0604020202020204" pitchFamily="34" charset="0"/>
                </a:rPr>
                <a:t>Luận cứ 2</a:t>
              </a:r>
            </a:p>
            <a:p>
              <a:pPr algn="ctr" eaLnBrk="1" hangingPunct="1">
                <a:spcBef>
                  <a:spcPct val="0"/>
                </a:spcBef>
                <a:buClrTx/>
                <a:buSzTx/>
                <a:buFontTx/>
                <a:buNone/>
              </a:pPr>
              <a:endParaRPr lang="en-US" altLang="en-US" sz="2000">
                <a:solidFill>
                  <a:schemeClr val="tx1"/>
                </a:solidFill>
                <a:latin typeface="Arial" panose="020B0604020202020204" pitchFamily="34" charset="0"/>
              </a:endParaRPr>
            </a:p>
          </p:txBody>
        </p:sp>
        <p:sp>
          <p:nvSpPr>
            <p:cNvPr id="13342" name="Rectangle 18">
              <a:extLst>
                <a:ext uri="{FF2B5EF4-FFF2-40B4-BE49-F238E27FC236}">
                  <a16:creationId xmlns:a16="http://schemas.microsoft.com/office/drawing/2014/main" id="{994DFFAB-19B4-4660-925E-80C6A991ED94}"/>
                </a:ext>
              </a:extLst>
            </p:cNvPr>
            <p:cNvSpPr>
              <a:spLocks noChangeArrowheads="1"/>
            </p:cNvSpPr>
            <p:nvPr/>
          </p:nvSpPr>
          <p:spPr bwMode="auto">
            <a:xfrm>
              <a:off x="4800" y="2346"/>
              <a:ext cx="768" cy="384"/>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endParaRPr lang="en-US" altLang="en-US" sz="2000">
                <a:solidFill>
                  <a:schemeClr val="tx1"/>
                </a:solidFill>
                <a:latin typeface="Arial" panose="020B0604020202020204" pitchFamily="34" charset="0"/>
              </a:endParaRPr>
            </a:p>
            <a:p>
              <a:pPr algn="ctr" eaLnBrk="1" hangingPunct="1">
                <a:spcBef>
                  <a:spcPct val="0"/>
                </a:spcBef>
                <a:buClrTx/>
                <a:buSzTx/>
                <a:buFontTx/>
                <a:buNone/>
              </a:pPr>
              <a:r>
                <a:rPr lang="en-US" altLang="en-US" sz="2000">
                  <a:solidFill>
                    <a:schemeClr val="tx1"/>
                  </a:solidFill>
                  <a:latin typeface="Arial" panose="020B0604020202020204" pitchFamily="34" charset="0"/>
                </a:rPr>
                <a:t>Luận cứ 3</a:t>
              </a:r>
            </a:p>
            <a:p>
              <a:pPr algn="ctr" eaLnBrk="1" hangingPunct="1">
                <a:spcBef>
                  <a:spcPct val="0"/>
                </a:spcBef>
                <a:buClrTx/>
                <a:buSzTx/>
                <a:buFontTx/>
                <a:buNone/>
              </a:pPr>
              <a:endParaRPr lang="en-US" altLang="en-US" sz="2000">
                <a:solidFill>
                  <a:schemeClr val="tx1"/>
                </a:solidFill>
                <a:latin typeface="Arial" panose="020B0604020202020204" pitchFamily="34" charset="0"/>
              </a:endParaRPr>
            </a:p>
          </p:txBody>
        </p:sp>
      </p:grpSp>
      <p:sp>
        <p:nvSpPr>
          <p:cNvPr id="49171" name="Rectangle 19">
            <a:extLst>
              <a:ext uri="{FF2B5EF4-FFF2-40B4-BE49-F238E27FC236}">
                <a16:creationId xmlns:a16="http://schemas.microsoft.com/office/drawing/2014/main" id="{DCF1B74D-44C2-48FB-9DDD-7E3D8512984C}"/>
              </a:ext>
            </a:extLst>
          </p:cNvPr>
          <p:cNvSpPr>
            <a:spLocks noChangeArrowheads="1"/>
          </p:cNvSpPr>
          <p:nvPr/>
        </p:nvSpPr>
        <p:spPr bwMode="auto">
          <a:xfrm>
            <a:off x="7091363" y="5029200"/>
            <a:ext cx="1981200" cy="60960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eaLnBrk="0" fontAlgn="base" hangingPunct="0">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algn="ctr" eaLnBrk="1" hangingPunct="1">
              <a:spcBef>
                <a:spcPct val="0"/>
              </a:spcBef>
              <a:buClrTx/>
              <a:buSzTx/>
              <a:buFontTx/>
              <a:buNone/>
            </a:pPr>
            <a:r>
              <a:rPr lang="en-US" altLang="en-US" sz="2000" b="1">
                <a:solidFill>
                  <a:srgbClr val="FF0000"/>
                </a:solidFill>
                <a:latin typeface="Arial" panose="020B0604020202020204" pitchFamily="34" charset="0"/>
              </a:rPr>
              <a:t>Câu chủ đề</a:t>
            </a:r>
          </a:p>
          <a:p>
            <a:pPr algn="ctr" eaLnBrk="1" hangingPunct="1">
              <a:spcBef>
                <a:spcPct val="0"/>
              </a:spcBef>
              <a:buClrTx/>
              <a:buSzTx/>
              <a:buFontTx/>
              <a:buNone/>
            </a:pPr>
            <a:r>
              <a:rPr lang="en-US" altLang="en-US" b="1">
                <a:solidFill>
                  <a:srgbClr val="FF0000"/>
                </a:solidFill>
                <a:latin typeface="Arial" panose="020B0604020202020204" pitchFamily="34" charset="0"/>
              </a:rPr>
              <a:t>(Luận điểm)</a:t>
            </a:r>
          </a:p>
        </p:txBody>
      </p:sp>
      <p:sp>
        <p:nvSpPr>
          <p:cNvPr id="49172" name="Line 20">
            <a:extLst>
              <a:ext uri="{FF2B5EF4-FFF2-40B4-BE49-F238E27FC236}">
                <a16:creationId xmlns:a16="http://schemas.microsoft.com/office/drawing/2014/main" id="{E1758B81-1589-4744-AC39-D53D582A2596}"/>
              </a:ext>
            </a:extLst>
          </p:cNvPr>
          <p:cNvSpPr>
            <a:spLocks noChangeShapeType="1"/>
          </p:cNvSpPr>
          <p:nvPr/>
        </p:nvSpPr>
        <p:spPr bwMode="auto">
          <a:xfrm>
            <a:off x="4038600" y="22098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3" name="Line 21">
            <a:extLst>
              <a:ext uri="{FF2B5EF4-FFF2-40B4-BE49-F238E27FC236}">
                <a16:creationId xmlns:a16="http://schemas.microsoft.com/office/drawing/2014/main" id="{3C561942-9768-4CEC-AF4D-5AC664F64F11}"/>
              </a:ext>
            </a:extLst>
          </p:cNvPr>
          <p:cNvSpPr>
            <a:spLocks noChangeShapeType="1"/>
          </p:cNvSpPr>
          <p:nvPr/>
        </p:nvSpPr>
        <p:spPr bwMode="auto">
          <a:xfrm>
            <a:off x="6096000" y="19812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4" name="Line 22">
            <a:extLst>
              <a:ext uri="{FF2B5EF4-FFF2-40B4-BE49-F238E27FC236}">
                <a16:creationId xmlns:a16="http://schemas.microsoft.com/office/drawing/2014/main" id="{749BCF5D-11BA-4238-ADBC-9A98CBFC3C91}"/>
              </a:ext>
            </a:extLst>
          </p:cNvPr>
          <p:cNvSpPr>
            <a:spLocks noChangeShapeType="1"/>
          </p:cNvSpPr>
          <p:nvPr/>
        </p:nvSpPr>
        <p:spPr bwMode="auto">
          <a:xfrm>
            <a:off x="4038600" y="2209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5" name="Line 23">
            <a:extLst>
              <a:ext uri="{FF2B5EF4-FFF2-40B4-BE49-F238E27FC236}">
                <a16:creationId xmlns:a16="http://schemas.microsoft.com/office/drawing/2014/main" id="{9B89D855-E8D7-4B0E-A24E-652219D0407A}"/>
              </a:ext>
            </a:extLst>
          </p:cNvPr>
          <p:cNvSpPr>
            <a:spLocks noChangeShapeType="1"/>
          </p:cNvSpPr>
          <p:nvPr/>
        </p:nvSpPr>
        <p:spPr bwMode="auto">
          <a:xfrm>
            <a:off x="8077200" y="22098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6" name="Line 24">
            <a:extLst>
              <a:ext uri="{FF2B5EF4-FFF2-40B4-BE49-F238E27FC236}">
                <a16:creationId xmlns:a16="http://schemas.microsoft.com/office/drawing/2014/main" id="{C0248912-2BA0-42B8-96B9-B130A29AE459}"/>
              </a:ext>
            </a:extLst>
          </p:cNvPr>
          <p:cNvSpPr>
            <a:spLocks noChangeShapeType="1"/>
          </p:cNvSpPr>
          <p:nvPr/>
        </p:nvSpPr>
        <p:spPr bwMode="auto">
          <a:xfrm>
            <a:off x="4038600" y="3200400"/>
            <a:ext cx="0" cy="457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7" name="Line 25">
            <a:extLst>
              <a:ext uri="{FF2B5EF4-FFF2-40B4-BE49-F238E27FC236}">
                <a16:creationId xmlns:a16="http://schemas.microsoft.com/office/drawing/2014/main" id="{FFF1B135-0792-4F63-8865-BF71399A9E06}"/>
              </a:ext>
            </a:extLst>
          </p:cNvPr>
          <p:cNvSpPr>
            <a:spLocks noChangeShapeType="1"/>
          </p:cNvSpPr>
          <p:nvPr/>
        </p:nvSpPr>
        <p:spPr bwMode="auto">
          <a:xfrm>
            <a:off x="6477000" y="34290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78" name="Line 26">
            <a:extLst>
              <a:ext uri="{FF2B5EF4-FFF2-40B4-BE49-F238E27FC236}">
                <a16:creationId xmlns:a16="http://schemas.microsoft.com/office/drawing/2014/main" id="{1A30ED72-E141-4EF9-BD2F-042615CFD890}"/>
              </a:ext>
            </a:extLst>
          </p:cNvPr>
          <p:cNvSpPr>
            <a:spLocks noChangeShapeType="1"/>
          </p:cNvSpPr>
          <p:nvPr/>
        </p:nvSpPr>
        <p:spPr bwMode="auto">
          <a:xfrm>
            <a:off x="80772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79" name="Line 27">
            <a:extLst>
              <a:ext uri="{FF2B5EF4-FFF2-40B4-BE49-F238E27FC236}">
                <a16:creationId xmlns:a16="http://schemas.microsoft.com/office/drawing/2014/main" id="{D4ABE741-AB1F-4F58-B094-75C0DEC244FA}"/>
              </a:ext>
            </a:extLst>
          </p:cNvPr>
          <p:cNvSpPr>
            <a:spLocks noChangeShapeType="1"/>
          </p:cNvSpPr>
          <p:nvPr/>
        </p:nvSpPr>
        <p:spPr bwMode="auto">
          <a:xfrm>
            <a:off x="64770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0" name="Line 28">
            <a:extLst>
              <a:ext uri="{FF2B5EF4-FFF2-40B4-BE49-F238E27FC236}">
                <a16:creationId xmlns:a16="http://schemas.microsoft.com/office/drawing/2014/main" id="{14BCB34A-EA77-4AE0-905F-ABD5251FA9BA}"/>
              </a:ext>
            </a:extLst>
          </p:cNvPr>
          <p:cNvSpPr>
            <a:spLocks noChangeShapeType="1"/>
          </p:cNvSpPr>
          <p:nvPr/>
        </p:nvSpPr>
        <p:spPr bwMode="auto">
          <a:xfrm>
            <a:off x="9677400" y="3429000"/>
            <a:ext cx="0" cy="228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1" name="Line 29">
            <a:extLst>
              <a:ext uri="{FF2B5EF4-FFF2-40B4-BE49-F238E27FC236}">
                <a16:creationId xmlns:a16="http://schemas.microsoft.com/office/drawing/2014/main" id="{CA377955-BF4A-43FA-BBDB-2CCE221E1D6D}"/>
              </a:ext>
            </a:extLst>
          </p:cNvPr>
          <p:cNvSpPr>
            <a:spLocks noChangeShapeType="1"/>
          </p:cNvSpPr>
          <p:nvPr/>
        </p:nvSpPr>
        <p:spPr bwMode="auto">
          <a:xfrm>
            <a:off x="8077200" y="3171826"/>
            <a:ext cx="0" cy="25717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2" name="Line 30">
            <a:extLst>
              <a:ext uri="{FF2B5EF4-FFF2-40B4-BE49-F238E27FC236}">
                <a16:creationId xmlns:a16="http://schemas.microsoft.com/office/drawing/2014/main" id="{1BA64AED-DA8E-4105-8F20-31C19C3E2B0D}"/>
              </a:ext>
            </a:extLst>
          </p:cNvPr>
          <p:cNvSpPr>
            <a:spLocks noChangeShapeType="1"/>
          </p:cNvSpPr>
          <p:nvPr/>
        </p:nvSpPr>
        <p:spPr bwMode="auto">
          <a:xfrm>
            <a:off x="6477000" y="4281488"/>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3" name="Line 31">
            <a:extLst>
              <a:ext uri="{FF2B5EF4-FFF2-40B4-BE49-F238E27FC236}">
                <a16:creationId xmlns:a16="http://schemas.microsoft.com/office/drawing/2014/main" id="{8F19E85C-B6E9-4327-978C-FF3B97B2D057}"/>
              </a:ext>
            </a:extLst>
          </p:cNvPr>
          <p:cNvSpPr>
            <a:spLocks noChangeShapeType="1"/>
          </p:cNvSpPr>
          <p:nvPr/>
        </p:nvSpPr>
        <p:spPr bwMode="auto">
          <a:xfrm>
            <a:off x="9677400" y="4267200"/>
            <a:ext cx="0" cy="3048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4" name="Line 32">
            <a:extLst>
              <a:ext uri="{FF2B5EF4-FFF2-40B4-BE49-F238E27FC236}">
                <a16:creationId xmlns:a16="http://schemas.microsoft.com/office/drawing/2014/main" id="{F7BA7816-F9AA-494F-9131-8D74C30A5C0E}"/>
              </a:ext>
            </a:extLst>
          </p:cNvPr>
          <p:cNvSpPr>
            <a:spLocks noChangeShapeType="1"/>
          </p:cNvSpPr>
          <p:nvPr/>
        </p:nvSpPr>
        <p:spPr bwMode="auto">
          <a:xfrm>
            <a:off x="6477000" y="4586288"/>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5" name="Line 33">
            <a:extLst>
              <a:ext uri="{FF2B5EF4-FFF2-40B4-BE49-F238E27FC236}">
                <a16:creationId xmlns:a16="http://schemas.microsoft.com/office/drawing/2014/main" id="{3BC2F762-A790-48DD-BB33-0B117C7D6E74}"/>
              </a:ext>
            </a:extLst>
          </p:cNvPr>
          <p:cNvSpPr>
            <a:spLocks noChangeShapeType="1"/>
          </p:cNvSpPr>
          <p:nvPr/>
        </p:nvSpPr>
        <p:spPr bwMode="auto">
          <a:xfrm>
            <a:off x="8077200" y="4281488"/>
            <a:ext cx="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6" name="Line 34">
            <a:extLst>
              <a:ext uri="{FF2B5EF4-FFF2-40B4-BE49-F238E27FC236}">
                <a16:creationId xmlns:a16="http://schemas.microsoft.com/office/drawing/2014/main" id="{43D31A29-5EC9-4CFB-857A-471DF068791D}"/>
              </a:ext>
            </a:extLst>
          </p:cNvPr>
          <p:cNvSpPr>
            <a:spLocks noChangeShapeType="1"/>
          </p:cNvSpPr>
          <p:nvPr/>
        </p:nvSpPr>
        <p:spPr bwMode="auto">
          <a:xfrm>
            <a:off x="2514600" y="4648200"/>
            <a:ext cx="3200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49187" name="Line 35">
            <a:extLst>
              <a:ext uri="{FF2B5EF4-FFF2-40B4-BE49-F238E27FC236}">
                <a16:creationId xmlns:a16="http://schemas.microsoft.com/office/drawing/2014/main" id="{8CA2C5A5-2AD0-4E6A-9C3B-64B7194462E4}"/>
              </a:ext>
            </a:extLst>
          </p:cNvPr>
          <p:cNvSpPr>
            <a:spLocks noChangeShapeType="1"/>
          </p:cNvSpPr>
          <p:nvPr/>
        </p:nvSpPr>
        <p:spPr bwMode="auto">
          <a:xfrm>
            <a:off x="4038600" y="4267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8" name="Line 36">
            <a:extLst>
              <a:ext uri="{FF2B5EF4-FFF2-40B4-BE49-F238E27FC236}">
                <a16:creationId xmlns:a16="http://schemas.microsoft.com/office/drawing/2014/main" id="{5E5996F0-FC65-43F8-942B-7760C02C94FE}"/>
              </a:ext>
            </a:extLst>
          </p:cNvPr>
          <p:cNvSpPr>
            <a:spLocks noChangeShapeType="1"/>
          </p:cNvSpPr>
          <p:nvPr/>
        </p:nvSpPr>
        <p:spPr bwMode="auto">
          <a:xfrm>
            <a:off x="2514600" y="4648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89" name="Line 37">
            <a:extLst>
              <a:ext uri="{FF2B5EF4-FFF2-40B4-BE49-F238E27FC236}">
                <a16:creationId xmlns:a16="http://schemas.microsoft.com/office/drawing/2014/main" id="{A355CFEB-6A9C-4F3D-8C9F-019B2D736128}"/>
              </a:ext>
            </a:extLst>
          </p:cNvPr>
          <p:cNvSpPr>
            <a:spLocks noChangeShapeType="1"/>
          </p:cNvSpPr>
          <p:nvPr/>
        </p:nvSpPr>
        <p:spPr bwMode="auto">
          <a:xfrm>
            <a:off x="4038600" y="4648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49190" name="Line 38">
            <a:extLst>
              <a:ext uri="{FF2B5EF4-FFF2-40B4-BE49-F238E27FC236}">
                <a16:creationId xmlns:a16="http://schemas.microsoft.com/office/drawing/2014/main" id="{DB967A8D-5D80-460D-B8AB-9CA770B3376E}"/>
              </a:ext>
            </a:extLst>
          </p:cNvPr>
          <p:cNvSpPr>
            <a:spLocks noChangeShapeType="1"/>
          </p:cNvSpPr>
          <p:nvPr/>
        </p:nvSpPr>
        <p:spPr bwMode="auto">
          <a:xfrm>
            <a:off x="5715000" y="4648200"/>
            <a:ext cx="0" cy="381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spd="slow" advClick="0" advTm="4000">
    <p:comb/>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9155"/>
                                        </p:tgtEl>
                                        <p:attrNameLst>
                                          <p:attrName>style.visibility</p:attrName>
                                        </p:attrNameLst>
                                      </p:cBhvr>
                                      <p:to>
                                        <p:strVal val="visible"/>
                                      </p:to>
                                    </p:set>
                                    <p:animEffect transition="in" filter="box(in)">
                                      <p:cBhvr>
                                        <p:cTn id="7" dur="500"/>
                                        <p:tgtEl>
                                          <p:spTgt spid="491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nodeType="clickEffect">
                                  <p:stCondLst>
                                    <p:cond delay="0"/>
                                  </p:stCondLst>
                                  <p:childTnLst>
                                    <p:set>
                                      <p:cBhvr>
                                        <p:cTn id="11" dur="1" fill="hold">
                                          <p:stCondLst>
                                            <p:cond delay="0"/>
                                          </p:stCondLst>
                                        </p:cTn>
                                        <p:tgtEl>
                                          <p:spTgt spid="49173"/>
                                        </p:tgtEl>
                                        <p:attrNameLst>
                                          <p:attrName>style.visibility</p:attrName>
                                        </p:attrNameLst>
                                      </p:cBhvr>
                                      <p:to>
                                        <p:strVal val="visible"/>
                                      </p:to>
                                    </p:set>
                                    <p:animEffect transition="in" filter="box(in)">
                                      <p:cBhvr>
                                        <p:cTn id="12" dur="500"/>
                                        <p:tgtEl>
                                          <p:spTgt spid="49173"/>
                                        </p:tgtEl>
                                      </p:cBhvr>
                                    </p:animEffect>
                                  </p:childTnLst>
                                </p:cTn>
                              </p:par>
                              <p:par>
                                <p:cTn id="13" presetID="4" presetClass="entr" presetSubtype="16" fill="hold" nodeType="withEffect">
                                  <p:stCondLst>
                                    <p:cond delay="0"/>
                                  </p:stCondLst>
                                  <p:childTnLst>
                                    <p:set>
                                      <p:cBhvr>
                                        <p:cTn id="14" dur="1" fill="hold">
                                          <p:stCondLst>
                                            <p:cond delay="0"/>
                                          </p:stCondLst>
                                        </p:cTn>
                                        <p:tgtEl>
                                          <p:spTgt spid="49172"/>
                                        </p:tgtEl>
                                        <p:attrNameLst>
                                          <p:attrName>style.visibility</p:attrName>
                                        </p:attrNameLst>
                                      </p:cBhvr>
                                      <p:to>
                                        <p:strVal val="visible"/>
                                      </p:to>
                                    </p:set>
                                    <p:animEffect transition="in" filter="box(in)">
                                      <p:cBhvr>
                                        <p:cTn id="15" dur="500"/>
                                        <p:tgtEl>
                                          <p:spTgt spid="49172"/>
                                        </p:tgtEl>
                                      </p:cBhvr>
                                    </p:animEffect>
                                  </p:childTnLst>
                                </p:cTn>
                              </p:par>
                              <p:par>
                                <p:cTn id="16" presetID="4" presetClass="entr" presetSubtype="16" fill="hold" nodeType="withEffect">
                                  <p:stCondLst>
                                    <p:cond delay="0"/>
                                  </p:stCondLst>
                                  <p:childTnLst>
                                    <p:set>
                                      <p:cBhvr>
                                        <p:cTn id="17" dur="1" fill="hold">
                                          <p:stCondLst>
                                            <p:cond delay="0"/>
                                          </p:stCondLst>
                                        </p:cTn>
                                        <p:tgtEl>
                                          <p:spTgt spid="49174"/>
                                        </p:tgtEl>
                                        <p:attrNameLst>
                                          <p:attrName>style.visibility</p:attrName>
                                        </p:attrNameLst>
                                      </p:cBhvr>
                                      <p:to>
                                        <p:strVal val="visible"/>
                                      </p:to>
                                    </p:set>
                                    <p:animEffect transition="in" filter="box(in)">
                                      <p:cBhvr>
                                        <p:cTn id="18" dur="500"/>
                                        <p:tgtEl>
                                          <p:spTgt spid="49174"/>
                                        </p:tgtEl>
                                      </p:cBhvr>
                                    </p:animEffect>
                                  </p:childTnLst>
                                </p:cTn>
                              </p:par>
                              <p:par>
                                <p:cTn id="19" presetID="4" presetClass="entr" presetSubtype="16" fill="hold" nodeType="withEffect">
                                  <p:stCondLst>
                                    <p:cond delay="0"/>
                                  </p:stCondLst>
                                  <p:childTnLst>
                                    <p:set>
                                      <p:cBhvr>
                                        <p:cTn id="20" dur="1" fill="hold">
                                          <p:stCondLst>
                                            <p:cond delay="0"/>
                                          </p:stCondLst>
                                        </p:cTn>
                                        <p:tgtEl>
                                          <p:spTgt spid="49175"/>
                                        </p:tgtEl>
                                        <p:attrNameLst>
                                          <p:attrName>style.visibility</p:attrName>
                                        </p:attrNameLst>
                                      </p:cBhvr>
                                      <p:to>
                                        <p:strVal val="visible"/>
                                      </p:to>
                                    </p:set>
                                    <p:animEffect transition="in" filter="box(in)">
                                      <p:cBhvr>
                                        <p:cTn id="21" dur="500"/>
                                        <p:tgtEl>
                                          <p:spTgt spid="49175"/>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8" presetClass="entr" presetSubtype="16" fill="hold" grpId="0" nodeType="clickEffect">
                                  <p:stCondLst>
                                    <p:cond delay="0"/>
                                  </p:stCondLst>
                                  <p:childTnLst>
                                    <p:set>
                                      <p:cBhvr>
                                        <p:cTn id="25" dur="1" fill="hold">
                                          <p:stCondLst>
                                            <p:cond delay="0"/>
                                          </p:stCondLst>
                                        </p:cTn>
                                        <p:tgtEl>
                                          <p:spTgt spid="49156"/>
                                        </p:tgtEl>
                                        <p:attrNameLst>
                                          <p:attrName>style.visibility</p:attrName>
                                        </p:attrNameLst>
                                      </p:cBhvr>
                                      <p:to>
                                        <p:strVal val="visible"/>
                                      </p:to>
                                    </p:set>
                                    <p:animEffect transition="in" filter="diamond(in)">
                                      <p:cBhvr>
                                        <p:cTn id="26" dur="2000"/>
                                        <p:tgtEl>
                                          <p:spTgt spid="49156"/>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4" fill="hold" nodeType="clickEffect">
                                  <p:stCondLst>
                                    <p:cond delay="0"/>
                                  </p:stCondLst>
                                  <p:childTnLst>
                                    <p:set>
                                      <p:cBhvr>
                                        <p:cTn id="30" dur="1" fill="hold">
                                          <p:stCondLst>
                                            <p:cond delay="0"/>
                                          </p:stCondLst>
                                        </p:cTn>
                                        <p:tgtEl>
                                          <p:spTgt spid="49176"/>
                                        </p:tgtEl>
                                        <p:attrNameLst>
                                          <p:attrName>style.visibility</p:attrName>
                                        </p:attrNameLst>
                                      </p:cBhvr>
                                      <p:to>
                                        <p:strVal val="visible"/>
                                      </p:to>
                                    </p:set>
                                    <p:anim calcmode="lin" valueType="num">
                                      <p:cBhvr additive="base">
                                        <p:cTn id="31" dur="500" fill="hold"/>
                                        <p:tgtEl>
                                          <p:spTgt spid="49176"/>
                                        </p:tgtEl>
                                        <p:attrNameLst>
                                          <p:attrName>ppt_x</p:attrName>
                                        </p:attrNameLst>
                                      </p:cBhvr>
                                      <p:tavLst>
                                        <p:tav tm="0">
                                          <p:val>
                                            <p:strVal val="#ppt_x"/>
                                          </p:val>
                                        </p:tav>
                                        <p:tav tm="100000">
                                          <p:val>
                                            <p:strVal val="#ppt_x"/>
                                          </p:val>
                                        </p:tav>
                                      </p:tavLst>
                                    </p:anim>
                                    <p:anim calcmode="lin" valueType="num">
                                      <p:cBhvr additive="base">
                                        <p:cTn id="32" dur="500" fill="hold"/>
                                        <p:tgtEl>
                                          <p:spTgt spid="49176"/>
                                        </p:tgtEl>
                                        <p:attrNameLst>
                                          <p:attrName>ppt_y</p:attrName>
                                        </p:attrNameLst>
                                      </p:cBhvr>
                                      <p:tavLst>
                                        <p:tav tm="0">
                                          <p:val>
                                            <p:strVal val="1+#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49158"/>
                                        </p:tgtEl>
                                        <p:attrNameLst>
                                          <p:attrName>style.visibility</p:attrName>
                                        </p:attrNameLst>
                                      </p:cBhvr>
                                      <p:to>
                                        <p:strVal val="visible"/>
                                      </p:to>
                                    </p:set>
                                    <p:animEffect transition="in" filter="diamond(in)">
                                      <p:cBhvr>
                                        <p:cTn id="37" dur="2000"/>
                                        <p:tgtEl>
                                          <p:spTgt spid="49158"/>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nodeType="clickEffect">
                                  <p:stCondLst>
                                    <p:cond delay="0"/>
                                  </p:stCondLst>
                                  <p:childTnLst>
                                    <p:set>
                                      <p:cBhvr>
                                        <p:cTn id="41" dur="1" fill="hold">
                                          <p:stCondLst>
                                            <p:cond delay="0"/>
                                          </p:stCondLst>
                                        </p:cTn>
                                        <p:tgtEl>
                                          <p:spTgt spid="49187"/>
                                        </p:tgtEl>
                                        <p:attrNameLst>
                                          <p:attrName>style.visibility</p:attrName>
                                        </p:attrNameLst>
                                      </p:cBhvr>
                                      <p:to>
                                        <p:strVal val="visible"/>
                                      </p:to>
                                    </p:set>
                                    <p:animEffect transition="in" filter="checkerboard(across)">
                                      <p:cBhvr>
                                        <p:cTn id="42" dur="500"/>
                                        <p:tgtEl>
                                          <p:spTgt spid="49187"/>
                                        </p:tgtEl>
                                      </p:cBhvr>
                                    </p:animEffect>
                                  </p:childTnLst>
                                </p:cTn>
                              </p:par>
                              <p:par>
                                <p:cTn id="43" presetID="5" presetClass="entr" presetSubtype="10" fill="hold" nodeType="withEffect">
                                  <p:stCondLst>
                                    <p:cond delay="0"/>
                                  </p:stCondLst>
                                  <p:childTnLst>
                                    <p:set>
                                      <p:cBhvr>
                                        <p:cTn id="44" dur="1" fill="hold">
                                          <p:stCondLst>
                                            <p:cond delay="0"/>
                                          </p:stCondLst>
                                        </p:cTn>
                                        <p:tgtEl>
                                          <p:spTgt spid="49186"/>
                                        </p:tgtEl>
                                        <p:attrNameLst>
                                          <p:attrName>style.visibility</p:attrName>
                                        </p:attrNameLst>
                                      </p:cBhvr>
                                      <p:to>
                                        <p:strVal val="visible"/>
                                      </p:to>
                                    </p:set>
                                    <p:animEffect transition="in" filter="checkerboard(across)">
                                      <p:cBhvr>
                                        <p:cTn id="45" dur="500"/>
                                        <p:tgtEl>
                                          <p:spTgt spid="49186"/>
                                        </p:tgtEl>
                                      </p:cBhvr>
                                    </p:animEffect>
                                  </p:childTnLst>
                                </p:cTn>
                              </p:par>
                              <p:par>
                                <p:cTn id="46" presetID="5" presetClass="entr" presetSubtype="10" fill="hold" nodeType="withEffect">
                                  <p:stCondLst>
                                    <p:cond delay="0"/>
                                  </p:stCondLst>
                                  <p:childTnLst>
                                    <p:set>
                                      <p:cBhvr>
                                        <p:cTn id="47" dur="1" fill="hold">
                                          <p:stCondLst>
                                            <p:cond delay="0"/>
                                          </p:stCondLst>
                                        </p:cTn>
                                        <p:tgtEl>
                                          <p:spTgt spid="49188"/>
                                        </p:tgtEl>
                                        <p:attrNameLst>
                                          <p:attrName>style.visibility</p:attrName>
                                        </p:attrNameLst>
                                      </p:cBhvr>
                                      <p:to>
                                        <p:strVal val="visible"/>
                                      </p:to>
                                    </p:set>
                                    <p:animEffect transition="in" filter="checkerboard(across)">
                                      <p:cBhvr>
                                        <p:cTn id="48" dur="500"/>
                                        <p:tgtEl>
                                          <p:spTgt spid="49188"/>
                                        </p:tgtEl>
                                      </p:cBhvr>
                                    </p:animEffect>
                                  </p:childTnLst>
                                </p:cTn>
                              </p:par>
                              <p:par>
                                <p:cTn id="49" presetID="5" presetClass="entr" presetSubtype="10" fill="hold" nodeType="withEffect">
                                  <p:stCondLst>
                                    <p:cond delay="0"/>
                                  </p:stCondLst>
                                  <p:childTnLst>
                                    <p:set>
                                      <p:cBhvr>
                                        <p:cTn id="50" dur="1" fill="hold">
                                          <p:stCondLst>
                                            <p:cond delay="0"/>
                                          </p:stCondLst>
                                        </p:cTn>
                                        <p:tgtEl>
                                          <p:spTgt spid="49189"/>
                                        </p:tgtEl>
                                        <p:attrNameLst>
                                          <p:attrName>style.visibility</p:attrName>
                                        </p:attrNameLst>
                                      </p:cBhvr>
                                      <p:to>
                                        <p:strVal val="visible"/>
                                      </p:to>
                                    </p:set>
                                    <p:animEffect transition="in" filter="checkerboard(across)">
                                      <p:cBhvr>
                                        <p:cTn id="51" dur="500"/>
                                        <p:tgtEl>
                                          <p:spTgt spid="49189"/>
                                        </p:tgtEl>
                                      </p:cBhvr>
                                    </p:animEffect>
                                  </p:childTnLst>
                                </p:cTn>
                              </p:par>
                              <p:par>
                                <p:cTn id="52" presetID="5" presetClass="entr" presetSubtype="10" fill="hold" nodeType="withEffect">
                                  <p:stCondLst>
                                    <p:cond delay="0"/>
                                  </p:stCondLst>
                                  <p:childTnLst>
                                    <p:set>
                                      <p:cBhvr>
                                        <p:cTn id="53" dur="1" fill="hold">
                                          <p:stCondLst>
                                            <p:cond delay="0"/>
                                          </p:stCondLst>
                                        </p:cTn>
                                        <p:tgtEl>
                                          <p:spTgt spid="49190"/>
                                        </p:tgtEl>
                                        <p:attrNameLst>
                                          <p:attrName>style.visibility</p:attrName>
                                        </p:attrNameLst>
                                      </p:cBhvr>
                                      <p:to>
                                        <p:strVal val="visible"/>
                                      </p:to>
                                    </p:set>
                                    <p:animEffect transition="in" filter="checkerboard(across)">
                                      <p:cBhvr>
                                        <p:cTn id="54" dur="500"/>
                                        <p:tgtEl>
                                          <p:spTgt spid="49190"/>
                                        </p:tgtEl>
                                      </p:cBhvr>
                                    </p:animEffect>
                                  </p:childTnLst>
                                </p:cTn>
                              </p:par>
                              <p:par>
                                <p:cTn id="55" presetID="5" presetClass="entr" presetSubtype="10" fill="hold" nodeType="withEffect">
                                  <p:stCondLst>
                                    <p:cond delay="0"/>
                                  </p:stCondLst>
                                  <p:childTnLst>
                                    <p:set>
                                      <p:cBhvr>
                                        <p:cTn id="56" dur="1" fill="hold">
                                          <p:stCondLst>
                                            <p:cond delay="0"/>
                                          </p:stCondLst>
                                        </p:cTn>
                                        <p:tgtEl>
                                          <p:spTgt spid="2"/>
                                        </p:tgtEl>
                                        <p:attrNameLst>
                                          <p:attrName>style.visibility</p:attrName>
                                        </p:attrNameLst>
                                      </p:cBhvr>
                                      <p:to>
                                        <p:strVal val="visible"/>
                                      </p:to>
                                    </p:set>
                                    <p:animEffect transition="in" filter="checkerboard(across)">
                                      <p:cBhvr>
                                        <p:cTn id="57" dur="500"/>
                                        <p:tgtEl>
                                          <p:spTgt spid="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5" presetClass="entr" presetSubtype="10" fill="hold" grpId="0" nodeType="clickEffect">
                                  <p:stCondLst>
                                    <p:cond delay="0"/>
                                  </p:stCondLst>
                                  <p:childTnLst>
                                    <p:set>
                                      <p:cBhvr>
                                        <p:cTn id="61" dur="1" fill="hold">
                                          <p:stCondLst>
                                            <p:cond delay="0"/>
                                          </p:stCondLst>
                                        </p:cTn>
                                        <p:tgtEl>
                                          <p:spTgt spid="49157"/>
                                        </p:tgtEl>
                                        <p:attrNameLst>
                                          <p:attrName>style.visibility</p:attrName>
                                        </p:attrNameLst>
                                      </p:cBhvr>
                                      <p:to>
                                        <p:strVal val="visible"/>
                                      </p:to>
                                    </p:set>
                                    <p:animEffect transition="in" filter="checkerboard(across)">
                                      <p:cBhvr>
                                        <p:cTn id="62" dur="500"/>
                                        <p:tgtEl>
                                          <p:spTgt spid="4915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 presetClass="entr" presetSubtype="4" fill="hold" nodeType="clickEffect">
                                  <p:stCondLst>
                                    <p:cond delay="0"/>
                                  </p:stCondLst>
                                  <p:childTnLst>
                                    <p:set>
                                      <p:cBhvr>
                                        <p:cTn id="66" dur="1" fill="hold">
                                          <p:stCondLst>
                                            <p:cond delay="0"/>
                                          </p:stCondLst>
                                        </p:cTn>
                                        <p:tgtEl>
                                          <p:spTgt spid="49178"/>
                                        </p:tgtEl>
                                        <p:attrNameLst>
                                          <p:attrName>style.visibility</p:attrName>
                                        </p:attrNameLst>
                                      </p:cBhvr>
                                      <p:to>
                                        <p:strVal val="visible"/>
                                      </p:to>
                                    </p:set>
                                    <p:anim calcmode="lin" valueType="num">
                                      <p:cBhvr additive="base">
                                        <p:cTn id="67" dur="500" fill="hold"/>
                                        <p:tgtEl>
                                          <p:spTgt spid="49178"/>
                                        </p:tgtEl>
                                        <p:attrNameLst>
                                          <p:attrName>ppt_x</p:attrName>
                                        </p:attrNameLst>
                                      </p:cBhvr>
                                      <p:tavLst>
                                        <p:tav tm="0">
                                          <p:val>
                                            <p:strVal val="#ppt_x"/>
                                          </p:val>
                                        </p:tav>
                                        <p:tav tm="100000">
                                          <p:val>
                                            <p:strVal val="#ppt_x"/>
                                          </p:val>
                                        </p:tav>
                                      </p:tavLst>
                                    </p:anim>
                                    <p:anim calcmode="lin" valueType="num">
                                      <p:cBhvr additive="base">
                                        <p:cTn id="68" dur="500" fill="hold"/>
                                        <p:tgtEl>
                                          <p:spTgt spid="49178"/>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gtEl>
                                        <p:attrNameLst>
                                          <p:attrName>style.visibility</p:attrName>
                                        </p:attrNameLst>
                                      </p:cBhvr>
                                      <p:to>
                                        <p:strVal val="visible"/>
                                      </p:to>
                                    </p:set>
                                    <p:anim calcmode="lin" valueType="num">
                                      <p:cBhvr additive="base">
                                        <p:cTn id="71" dur="500" fill="hold"/>
                                        <p:tgtEl>
                                          <p:spTgt spid="3"/>
                                        </p:tgtEl>
                                        <p:attrNameLst>
                                          <p:attrName>ppt_x</p:attrName>
                                        </p:attrNameLst>
                                      </p:cBhvr>
                                      <p:tavLst>
                                        <p:tav tm="0">
                                          <p:val>
                                            <p:strVal val="#ppt_x"/>
                                          </p:val>
                                        </p:tav>
                                        <p:tav tm="100000">
                                          <p:val>
                                            <p:strVal val="#ppt_x"/>
                                          </p:val>
                                        </p:tav>
                                      </p:tavLst>
                                    </p:anim>
                                    <p:anim calcmode="lin" valueType="num">
                                      <p:cBhvr additive="base">
                                        <p:cTn id="72" dur="500" fill="hold"/>
                                        <p:tgtEl>
                                          <p:spTgt spid="3"/>
                                        </p:tgtEl>
                                        <p:attrNameLst>
                                          <p:attrName>ppt_y</p:attrName>
                                        </p:attrNameLst>
                                      </p:cBhvr>
                                      <p:tavLst>
                                        <p:tav tm="0">
                                          <p:val>
                                            <p:strVal val="1+#ppt_h/2"/>
                                          </p:val>
                                        </p:tav>
                                        <p:tav tm="100000">
                                          <p:val>
                                            <p:strVal val="#ppt_y"/>
                                          </p:val>
                                        </p:tav>
                                      </p:tavLst>
                                    </p:anim>
                                  </p:childTnLst>
                                </p:cTn>
                              </p:par>
                              <p:par>
                                <p:cTn id="73" presetID="2" presetClass="entr" presetSubtype="4" fill="hold" nodeType="withEffect">
                                  <p:stCondLst>
                                    <p:cond delay="0"/>
                                  </p:stCondLst>
                                  <p:childTnLst>
                                    <p:set>
                                      <p:cBhvr>
                                        <p:cTn id="74" dur="1" fill="hold">
                                          <p:stCondLst>
                                            <p:cond delay="0"/>
                                          </p:stCondLst>
                                        </p:cTn>
                                        <p:tgtEl>
                                          <p:spTgt spid="49181"/>
                                        </p:tgtEl>
                                        <p:attrNameLst>
                                          <p:attrName>style.visibility</p:attrName>
                                        </p:attrNameLst>
                                      </p:cBhvr>
                                      <p:to>
                                        <p:strVal val="visible"/>
                                      </p:to>
                                    </p:set>
                                    <p:anim calcmode="lin" valueType="num">
                                      <p:cBhvr additive="base">
                                        <p:cTn id="75" dur="500" fill="hold"/>
                                        <p:tgtEl>
                                          <p:spTgt spid="49181"/>
                                        </p:tgtEl>
                                        <p:attrNameLst>
                                          <p:attrName>ppt_x</p:attrName>
                                        </p:attrNameLst>
                                      </p:cBhvr>
                                      <p:tavLst>
                                        <p:tav tm="0">
                                          <p:val>
                                            <p:strVal val="#ppt_x"/>
                                          </p:val>
                                        </p:tav>
                                        <p:tav tm="100000">
                                          <p:val>
                                            <p:strVal val="#ppt_x"/>
                                          </p:val>
                                        </p:tav>
                                      </p:tavLst>
                                    </p:anim>
                                    <p:anim calcmode="lin" valueType="num">
                                      <p:cBhvr additive="base">
                                        <p:cTn id="76" dur="500" fill="hold"/>
                                        <p:tgtEl>
                                          <p:spTgt spid="49181"/>
                                        </p:tgtEl>
                                        <p:attrNameLst>
                                          <p:attrName>ppt_y</p:attrName>
                                        </p:attrNameLst>
                                      </p:cBhvr>
                                      <p:tavLst>
                                        <p:tav tm="0">
                                          <p:val>
                                            <p:strVal val="1+#ppt_h/2"/>
                                          </p:val>
                                        </p:tav>
                                        <p:tav tm="100000">
                                          <p:val>
                                            <p:strVal val="#ppt_y"/>
                                          </p:val>
                                        </p:tav>
                                      </p:tavLst>
                                    </p:anim>
                                  </p:childTnLst>
                                </p:cTn>
                              </p:par>
                              <p:par>
                                <p:cTn id="77" presetID="2" presetClass="entr" presetSubtype="4" fill="hold" nodeType="withEffect">
                                  <p:stCondLst>
                                    <p:cond delay="0"/>
                                  </p:stCondLst>
                                  <p:childTnLst>
                                    <p:set>
                                      <p:cBhvr>
                                        <p:cTn id="78" dur="1" fill="hold">
                                          <p:stCondLst>
                                            <p:cond delay="0"/>
                                          </p:stCondLst>
                                        </p:cTn>
                                        <p:tgtEl>
                                          <p:spTgt spid="49177"/>
                                        </p:tgtEl>
                                        <p:attrNameLst>
                                          <p:attrName>style.visibility</p:attrName>
                                        </p:attrNameLst>
                                      </p:cBhvr>
                                      <p:to>
                                        <p:strVal val="visible"/>
                                      </p:to>
                                    </p:set>
                                    <p:anim calcmode="lin" valueType="num">
                                      <p:cBhvr additive="base">
                                        <p:cTn id="79" dur="500" fill="hold"/>
                                        <p:tgtEl>
                                          <p:spTgt spid="49177"/>
                                        </p:tgtEl>
                                        <p:attrNameLst>
                                          <p:attrName>ppt_x</p:attrName>
                                        </p:attrNameLst>
                                      </p:cBhvr>
                                      <p:tavLst>
                                        <p:tav tm="0">
                                          <p:val>
                                            <p:strVal val="#ppt_x"/>
                                          </p:val>
                                        </p:tav>
                                        <p:tav tm="100000">
                                          <p:val>
                                            <p:strVal val="#ppt_x"/>
                                          </p:val>
                                        </p:tav>
                                      </p:tavLst>
                                    </p:anim>
                                    <p:anim calcmode="lin" valueType="num">
                                      <p:cBhvr additive="base">
                                        <p:cTn id="80" dur="500" fill="hold"/>
                                        <p:tgtEl>
                                          <p:spTgt spid="49177"/>
                                        </p:tgtEl>
                                        <p:attrNameLst>
                                          <p:attrName>ppt_y</p:attrName>
                                        </p:attrNameLst>
                                      </p:cBhvr>
                                      <p:tavLst>
                                        <p:tav tm="0">
                                          <p:val>
                                            <p:strVal val="1+#ppt_h/2"/>
                                          </p:val>
                                        </p:tav>
                                        <p:tav tm="100000">
                                          <p:val>
                                            <p:strVal val="#ppt_y"/>
                                          </p:val>
                                        </p:tav>
                                      </p:tavLst>
                                    </p:anim>
                                  </p:childTnLst>
                                </p:cTn>
                              </p:par>
                              <p:par>
                                <p:cTn id="81" presetID="2" presetClass="entr" presetSubtype="4" fill="hold" nodeType="withEffect">
                                  <p:stCondLst>
                                    <p:cond delay="0"/>
                                  </p:stCondLst>
                                  <p:childTnLst>
                                    <p:set>
                                      <p:cBhvr>
                                        <p:cTn id="82" dur="1" fill="hold">
                                          <p:stCondLst>
                                            <p:cond delay="0"/>
                                          </p:stCondLst>
                                        </p:cTn>
                                        <p:tgtEl>
                                          <p:spTgt spid="49180"/>
                                        </p:tgtEl>
                                        <p:attrNameLst>
                                          <p:attrName>style.visibility</p:attrName>
                                        </p:attrNameLst>
                                      </p:cBhvr>
                                      <p:to>
                                        <p:strVal val="visible"/>
                                      </p:to>
                                    </p:set>
                                    <p:anim calcmode="lin" valueType="num">
                                      <p:cBhvr additive="base">
                                        <p:cTn id="83" dur="500" fill="hold"/>
                                        <p:tgtEl>
                                          <p:spTgt spid="49180"/>
                                        </p:tgtEl>
                                        <p:attrNameLst>
                                          <p:attrName>ppt_x</p:attrName>
                                        </p:attrNameLst>
                                      </p:cBhvr>
                                      <p:tavLst>
                                        <p:tav tm="0">
                                          <p:val>
                                            <p:strVal val="#ppt_x"/>
                                          </p:val>
                                        </p:tav>
                                        <p:tav tm="100000">
                                          <p:val>
                                            <p:strVal val="#ppt_x"/>
                                          </p:val>
                                        </p:tav>
                                      </p:tavLst>
                                    </p:anim>
                                    <p:anim calcmode="lin" valueType="num">
                                      <p:cBhvr additive="base">
                                        <p:cTn id="84" dur="500" fill="hold"/>
                                        <p:tgtEl>
                                          <p:spTgt spid="49180"/>
                                        </p:tgtEl>
                                        <p:attrNameLst>
                                          <p:attrName>ppt_y</p:attrName>
                                        </p:attrNameLst>
                                      </p:cBhvr>
                                      <p:tavLst>
                                        <p:tav tm="0">
                                          <p:val>
                                            <p:strVal val="1+#ppt_h/2"/>
                                          </p:val>
                                        </p:tav>
                                        <p:tav tm="100000">
                                          <p:val>
                                            <p:strVal val="#ppt_y"/>
                                          </p:val>
                                        </p:tav>
                                      </p:tavLst>
                                    </p:anim>
                                  </p:childTnLst>
                                </p:cTn>
                              </p:par>
                              <p:par>
                                <p:cTn id="85" presetID="2" presetClass="entr" presetSubtype="4" fill="hold" nodeType="withEffect">
                                  <p:stCondLst>
                                    <p:cond delay="0"/>
                                  </p:stCondLst>
                                  <p:childTnLst>
                                    <p:set>
                                      <p:cBhvr>
                                        <p:cTn id="86" dur="1" fill="hold">
                                          <p:stCondLst>
                                            <p:cond delay="0"/>
                                          </p:stCondLst>
                                        </p:cTn>
                                        <p:tgtEl>
                                          <p:spTgt spid="49179"/>
                                        </p:tgtEl>
                                        <p:attrNameLst>
                                          <p:attrName>style.visibility</p:attrName>
                                        </p:attrNameLst>
                                      </p:cBhvr>
                                      <p:to>
                                        <p:strVal val="visible"/>
                                      </p:to>
                                    </p:set>
                                    <p:anim calcmode="lin" valueType="num">
                                      <p:cBhvr additive="base">
                                        <p:cTn id="87" dur="500" fill="hold"/>
                                        <p:tgtEl>
                                          <p:spTgt spid="49179"/>
                                        </p:tgtEl>
                                        <p:attrNameLst>
                                          <p:attrName>ppt_x</p:attrName>
                                        </p:attrNameLst>
                                      </p:cBhvr>
                                      <p:tavLst>
                                        <p:tav tm="0">
                                          <p:val>
                                            <p:strVal val="#ppt_x"/>
                                          </p:val>
                                        </p:tav>
                                        <p:tav tm="100000">
                                          <p:val>
                                            <p:strVal val="#ppt_x"/>
                                          </p:val>
                                        </p:tav>
                                      </p:tavLst>
                                    </p:anim>
                                    <p:anim calcmode="lin" valueType="num">
                                      <p:cBhvr additive="base">
                                        <p:cTn id="88" dur="500" fill="hold"/>
                                        <p:tgtEl>
                                          <p:spTgt spid="49179"/>
                                        </p:tgtEl>
                                        <p:attrNameLst>
                                          <p:attrName>ppt_y</p:attrName>
                                        </p:attrNameLst>
                                      </p:cBhvr>
                                      <p:tavLst>
                                        <p:tav tm="0">
                                          <p:val>
                                            <p:strVal val="1+#ppt_h/2"/>
                                          </p:val>
                                        </p:tav>
                                        <p:tav tm="100000">
                                          <p:val>
                                            <p:strVal val="#ppt_y"/>
                                          </p:val>
                                        </p:tav>
                                      </p:tavLst>
                                    </p:anim>
                                  </p:childTnLst>
                                </p:cTn>
                              </p:par>
                            </p:childTnLst>
                          </p:cTn>
                        </p:par>
                      </p:childTnLst>
                    </p:cTn>
                  </p:par>
                  <p:par>
                    <p:cTn id="89" fill="hold" nodeType="clickPar">
                      <p:stCondLst>
                        <p:cond delay="indefinite"/>
                      </p:stCondLst>
                      <p:childTnLst>
                        <p:par>
                          <p:cTn id="90" fill="hold" nodeType="withGroup">
                            <p:stCondLst>
                              <p:cond delay="0"/>
                            </p:stCondLst>
                            <p:childTnLst>
                              <p:par>
                                <p:cTn id="91" presetID="2" presetClass="entr" presetSubtype="4" fill="hold" nodeType="clickEffect">
                                  <p:stCondLst>
                                    <p:cond delay="0"/>
                                  </p:stCondLst>
                                  <p:childTnLst>
                                    <p:set>
                                      <p:cBhvr>
                                        <p:cTn id="92" dur="1" fill="hold">
                                          <p:stCondLst>
                                            <p:cond delay="0"/>
                                          </p:stCondLst>
                                        </p:cTn>
                                        <p:tgtEl>
                                          <p:spTgt spid="49182"/>
                                        </p:tgtEl>
                                        <p:attrNameLst>
                                          <p:attrName>style.visibility</p:attrName>
                                        </p:attrNameLst>
                                      </p:cBhvr>
                                      <p:to>
                                        <p:strVal val="visible"/>
                                      </p:to>
                                    </p:set>
                                    <p:anim calcmode="lin" valueType="num">
                                      <p:cBhvr additive="base">
                                        <p:cTn id="93" dur="500" fill="hold"/>
                                        <p:tgtEl>
                                          <p:spTgt spid="49182"/>
                                        </p:tgtEl>
                                        <p:attrNameLst>
                                          <p:attrName>ppt_x</p:attrName>
                                        </p:attrNameLst>
                                      </p:cBhvr>
                                      <p:tavLst>
                                        <p:tav tm="0">
                                          <p:val>
                                            <p:strVal val="#ppt_x"/>
                                          </p:val>
                                        </p:tav>
                                        <p:tav tm="100000">
                                          <p:val>
                                            <p:strVal val="#ppt_x"/>
                                          </p:val>
                                        </p:tav>
                                      </p:tavLst>
                                    </p:anim>
                                    <p:anim calcmode="lin" valueType="num">
                                      <p:cBhvr additive="base">
                                        <p:cTn id="94" dur="500" fill="hold"/>
                                        <p:tgtEl>
                                          <p:spTgt spid="49182"/>
                                        </p:tgtEl>
                                        <p:attrNameLst>
                                          <p:attrName>ppt_y</p:attrName>
                                        </p:attrNameLst>
                                      </p:cBhvr>
                                      <p:tavLst>
                                        <p:tav tm="0">
                                          <p:val>
                                            <p:strVal val="1+#ppt_h/2"/>
                                          </p:val>
                                        </p:tav>
                                        <p:tav tm="100000">
                                          <p:val>
                                            <p:strVal val="#ppt_y"/>
                                          </p:val>
                                        </p:tav>
                                      </p:tavLst>
                                    </p:anim>
                                  </p:childTnLst>
                                </p:cTn>
                              </p:par>
                              <p:par>
                                <p:cTn id="95" presetID="2" presetClass="entr" presetSubtype="4" fill="hold" nodeType="withEffect">
                                  <p:stCondLst>
                                    <p:cond delay="0"/>
                                  </p:stCondLst>
                                  <p:childTnLst>
                                    <p:set>
                                      <p:cBhvr>
                                        <p:cTn id="96" dur="1" fill="hold">
                                          <p:stCondLst>
                                            <p:cond delay="0"/>
                                          </p:stCondLst>
                                        </p:cTn>
                                        <p:tgtEl>
                                          <p:spTgt spid="49184"/>
                                        </p:tgtEl>
                                        <p:attrNameLst>
                                          <p:attrName>style.visibility</p:attrName>
                                        </p:attrNameLst>
                                      </p:cBhvr>
                                      <p:to>
                                        <p:strVal val="visible"/>
                                      </p:to>
                                    </p:set>
                                    <p:anim calcmode="lin" valueType="num">
                                      <p:cBhvr additive="base">
                                        <p:cTn id="97" dur="500" fill="hold"/>
                                        <p:tgtEl>
                                          <p:spTgt spid="49184"/>
                                        </p:tgtEl>
                                        <p:attrNameLst>
                                          <p:attrName>ppt_x</p:attrName>
                                        </p:attrNameLst>
                                      </p:cBhvr>
                                      <p:tavLst>
                                        <p:tav tm="0">
                                          <p:val>
                                            <p:strVal val="#ppt_x"/>
                                          </p:val>
                                        </p:tav>
                                        <p:tav tm="100000">
                                          <p:val>
                                            <p:strVal val="#ppt_x"/>
                                          </p:val>
                                        </p:tav>
                                      </p:tavLst>
                                    </p:anim>
                                    <p:anim calcmode="lin" valueType="num">
                                      <p:cBhvr additive="base">
                                        <p:cTn id="98" dur="500" fill="hold"/>
                                        <p:tgtEl>
                                          <p:spTgt spid="49184"/>
                                        </p:tgtEl>
                                        <p:attrNameLst>
                                          <p:attrName>ppt_y</p:attrName>
                                        </p:attrNameLst>
                                      </p:cBhvr>
                                      <p:tavLst>
                                        <p:tav tm="0">
                                          <p:val>
                                            <p:strVal val="1+#ppt_h/2"/>
                                          </p:val>
                                        </p:tav>
                                        <p:tav tm="100000">
                                          <p:val>
                                            <p:strVal val="#ppt_y"/>
                                          </p:val>
                                        </p:tav>
                                      </p:tavLst>
                                    </p:anim>
                                  </p:childTnLst>
                                </p:cTn>
                              </p:par>
                              <p:par>
                                <p:cTn id="99" presetID="2" presetClass="entr" presetSubtype="4" fill="hold" nodeType="withEffect">
                                  <p:stCondLst>
                                    <p:cond delay="0"/>
                                  </p:stCondLst>
                                  <p:childTnLst>
                                    <p:set>
                                      <p:cBhvr>
                                        <p:cTn id="100" dur="1" fill="hold">
                                          <p:stCondLst>
                                            <p:cond delay="0"/>
                                          </p:stCondLst>
                                        </p:cTn>
                                        <p:tgtEl>
                                          <p:spTgt spid="49185"/>
                                        </p:tgtEl>
                                        <p:attrNameLst>
                                          <p:attrName>style.visibility</p:attrName>
                                        </p:attrNameLst>
                                      </p:cBhvr>
                                      <p:to>
                                        <p:strVal val="visible"/>
                                      </p:to>
                                    </p:set>
                                    <p:anim calcmode="lin" valueType="num">
                                      <p:cBhvr additive="base">
                                        <p:cTn id="101" dur="500" fill="hold"/>
                                        <p:tgtEl>
                                          <p:spTgt spid="49185"/>
                                        </p:tgtEl>
                                        <p:attrNameLst>
                                          <p:attrName>ppt_x</p:attrName>
                                        </p:attrNameLst>
                                      </p:cBhvr>
                                      <p:tavLst>
                                        <p:tav tm="0">
                                          <p:val>
                                            <p:strVal val="#ppt_x"/>
                                          </p:val>
                                        </p:tav>
                                        <p:tav tm="100000">
                                          <p:val>
                                            <p:strVal val="#ppt_x"/>
                                          </p:val>
                                        </p:tav>
                                      </p:tavLst>
                                    </p:anim>
                                    <p:anim calcmode="lin" valueType="num">
                                      <p:cBhvr additive="base">
                                        <p:cTn id="102" dur="500" fill="hold"/>
                                        <p:tgtEl>
                                          <p:spTgt spid="49185"/>
                                        </p:tgtEl>
                                        <p:attrNameLst>
                                          <p:attrName>ppt_y</p:attrName>
                                        </p:attrNameLst>
                                      </p:cBhvr>
                                      <p:tavLst>
                                        <p:tav tm="0">
                                          <p:val>
                                            <p:strVal val="1+#ppt_h/2"/>
                                          </p:val>
                                        </p:tav>
                                        <p:tav tm="100000">
                                          <p:val>
                                            <p:strVal val="#ppt_y"/>
                                          </p:val>
                                        </p:tav>
                                      </p:tavLst>
                                    </p:anim>
                                  </p:childTnLst>
                                </p:cTn>
                              </p:par>
                              <p:par>
                                <p:cTn id="103" presetID="2" presetClass="entr" presetSubtype="4" fill="hold" nodeType="withEffect">
                                  <p:stCondLst>
                                    <p:cond delay="0"/>
                                  </p:stCondLst>
                                  <p:childTnLst>
                                    <p:set>
                                      <p:cBhvr>
                                        <p:cTn id="104" dur="1" fill="hold">
                                          <p:stCondLst>
                                            <p:cond delay="0"/>
                                          </p:stCondLst>
                                        </p:cTn>
                                        <p:tgtEl>
                                          <p:spTgt spid="49183"/>
                                        </p:tgtEl>
                                        <p:attrNameLst>
                                          <p:attrName>style.visibility</p:attrName>
                                        </p:attrNameLst>
                                      </p:cBhvr>
                                      <p:to>
                                        <p:strVal val="visible"/>
                                      </p:to>
                                    </p:set>
                                    <p:anim calcmode="lin" valueType="num">
                                      <p:cBhvr additive="base">
                                        <p:cTn id="105" dur="500" fill="hold"/>
                                        <p:tgtEl>
                                          <p:spTgt spid="49183"/>
                                        </p:tgtEl>
                                        <p:attrNameLst>
                                          <p:attrName>ppt_x</p:attrName>
                                        </p:attrNameLst>
                                      </p:cBhvr>
                                      <p:tavLst>
                                        <p:tav tm="0">
                                          <p:val>
                                            <p:strVal val="#ppt_x"/>
                                          </p:val>
                                        </p:tav>
                                        <p:tav tm="100000">
                                          <p:val>
                                            <p:strVal val="#ppt_x"/>
                                          </p:val>
                                        </p:tav>
                                      </p:tavLst>
                                    </p:anim>
                                    <p:anim calcmode="lin" valueType="num">
                                      <p:cBhvr additive="base">
                                        <p:cTn id="106" dur="500" fill="hold"/>
                                        <p:tgtEl>
                                          <p:spTgt spid="49183"/>
                                        </p:tgtEl>
                                        <p:attrNameLst>
                                          <p:attrName>ppt_y</p:attrName>
                                        </p:attrNameLst>
                                      </p:cBhvr>
                                      <p:tavLst>
                                        <p:tav tm="0">
                                          <p:val>
                                            <p:strVal val="1+#ppt_h/2"/>
                                          </p:val>
                                        </p:tav>
                                        <p:tav tm="100000">
                                          <p:val>
                                            <p:strVal val="#ppt_y"/>
                                          </p:val>
                                        </p:tav>
                                      </p:tavLst>
                                    </p:anim>
                                  </p:childTnLst>
                                </p:cTn>
                              </p:par>
                              <p:par>
                                <p:cTn id="107" presetID="2" presetClass="entr" presetSubtype="4" fill="hold" grpId="0" nodeType="withEffect">
                                  <p:stCondLst>
                                    <p:cond delay="0"/>
                                  </p:stCondLst>
                                  <p:childTnLst>
                                    <p:set>
                                      <p:cBhvr>
                                        <p:cTn id="108" dur="1" fill="hold">
                                          <p:stCondLst>
                                            <p:cond delay="0"/>
                                          </p:stCondLst>
                                        </p:cTn>
                                        <p:tgtEl>
                                          <p:spTgt spid="49171"/>
                                        </p:tgtEl>
                                        <p:attrNameLst>
                                          <p:attrName>style.visibility</p:attrName>
                                        </p:attrNameLst>
                                      </p:cBhvr>
                                      <p:to>
                                        <p:strVal val="visible"/>
                                      </p:to>
                                    </p:set>
                                    <p:anim calcmode="lin" valueType="num">
                                      <p:cBhvr additive="base">
                                        <p:cTn id="109" dur="500" fill="hold"/>
                                        <p:tgtEl>
                                          <p:spTgt spid="49171"/>
                                        </p:tgtEl>
                                        <p:attrNameLst>
                                          <p:attrName>ppt_x</p:attrName>
                                        </p:attrNameLst>
                                      </p:cBhvr>
                                      <p:tavLst>
                                        <p:tav tm="0">
                                          <p:val>
                                            <p:strVal val="#ppt_x"/>
                                          </p:val>
                                        </p:tav>
                                        <p:tav tm="100000">
                                          <p:val>
                                            <p:strVal val="#ppt_x"/>
                                          </p:val>
                                        </p:tav>
                                      </p:tavLst>
                                    </p:anim>
                                    <p:anim calcmode="lin" valueType="num">
                                      <p:cBhvr additive="base">
                                        <p:cTn id="110" dur="500" fill="hold"/>
                                        <p:tgtEl>
                                          <p:spTgt spid="4917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animBg="1"/>
      <p:bldP spid="49156" grpId="0" animBg="1"/>
      <p:bldP spid="49157" grpId="0" animBg="1"/>
      <p:bldP spid="49158" grpId="0" animBg="1"/>
      <p:bldP spid="49171" grpId="0" animBg="1"/>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404</TotalTime>
  <Words>1091</Words>
  <Application>Microsoft Office PowerPoint</Application>
  <PresentationFormat>Widescreen</PresentationFormat>
  <Paragraphs>96</Paragraphs>
  <Slides>17</Slides>
  <Notes>2</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等线</vt:lpstr>
      <vt:lpstr>等线 Light</vt:lpstr>
      <vt:lpstr>Arial</vt:lpstr>
      <vt:lpstr>Calibri</vt:lpstr>
      <vt:lpstr>Times New Roman</vt:lpstr>
      <vt:lpstr>义启紫水晶体</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Pham Thanh Nga</cp:lastModifiedBy>
  <cp:revision>204</cp:revision>
  <dcterms:created xsi:type="dcterms:W3CDTF">2019-01-02T06:40:00Z</dcterms:created>
  <dcterms:modified xsi:type="dcterms:W3CDTF">2022-03-22T08:24:09Z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