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23" r:id="rId5"/>
    <p:sldMasterId id="2147483748" r:id="rId6"/>
  </p:sldMasterIdLst>
  <p:notesMasterIdLst>
    <p:notesMasterId r:id="rId36"/>
  </p:notesMasterIdLst>
  <p:sldIdLst>
    <p:sldId id="331" r:id="rId7"/>
    <p:sldId id="256" r:id="rId8"/>
    <p:sldId id="270" r:id="rId9"/>
    <p:sldId id="271" r:id="rId10"/>
    <p:sldId id="340" r:id="rId11"/>
    <p:sldId id="327" r:id="rId12"/>
    <p:sldId id="277" r:id="rId13"/>
    <p:sldId id="457" r:id="rId14"/>
    <p:sldId id="459" r:id="rId15"/>
    <p:sldId id="458" r:id="rId16"/>
    <p:sldId id="460" r:id="rId17"/>
    <p:sldId id="461" r:id="rId18"/>
    <p:sldId id="329" r:id="rId19"/>
    <p:sldId id="332" r:id="rId20"/>
    <p:sldId id="463" r:id="rId21"/>
    <p:sldId id="464" r:id="rId22"/>
    <p:sldId id="455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337" r:id="rId31"/>
    <p:sldId id="338" r:id="rId32"/>
    <p:sldId id="451" r:id="rId33"/>
    <p:sldId id="281" r:id="rId34"/>
    <p:sldId id="32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6" d="100"/>
          <a:sy n="76" d="100"/>
        </p:scale>
        <p:origin x="-2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xmlns="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xmlns="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xmlns="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xmlns="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xmlns="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xmlns="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xmlns="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41.xml"/><Relationship Id="rId7" Type="http://schemas.openxmlformats.org/officeDocument/2006/relationships/slide" Target="slide21.xml"/><Relationship Id="rId12" Type="http://schemas.openxmlformats.org/officeDocument/2006/relationships/image" Target="../media/image1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0.xml"/><Relationship Id="rId11" Type="http://schemas.openxmlformats.org/officeDocument/2006/relationships/image" Target="../media/image13.gif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image" Target="../media/image12.png"/><Relationship Id="rId9" Type="http://schemas.openxmlformats.org/officeDocument/2006/relationships/slide" Target="slide23.xml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003186-F96B-28C6-A329-04B97277D42C}"/>
              </a:ext>
            </a:extLst>
          </p:cNvPr>
          <p:cNvSpPr/>
          <p:nvPr/>
        </p:nvSpPr>
        <p:spPr>
          <a:xfrm>
            <a:off x="2843212" y="221498"/>
            <a:ext cx="5729288" cy="771525"/>
          </a:xfrm>
          <a:prstGeom prst="rect">
            <a:avLst/>
          </a:prstGeom>
          <a:solidFill>
            <a:srgbClr val="507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3FC1A2-F58E-992D-CFE2-F1B5B3A923FF}"/>
              </a:ext>
            </a:extLst>
          </p:cNvPr>
          <p:cNvSpPr/>
          <p:nvPr/>
        </p:nvSpPr>
        <p:spPr>
          <a:xfrm>
            <a:off x="1123950" y="1382662"/>
            <a:ext cx="9944100" cy="121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283174A-D5AF-BDF2-CD53-A4A8CC68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7104"/>
              </p:ext>
            </p:extLst>
          </p:nvPr>
        </p:nvGraphicFramePr>
        <p:xfrm>
          <a:off x="1123950" y="3104263"/>
          <a:ext cx="9944100" cy="2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xmlns="" val="43072272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xmlns="" val="38859770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xmlns="" val="2698076820"/>
                    </a:ext>
                  </a:extLst>
                </a:gridCol>
              </a:tblGrid>
              <a:tr h="20456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5285385"/>
                  </a:ext>
                </a:extLst>
              </a:tr>
              <a:tr h="65086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09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112153" y="274615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267719" y="2719530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A379CF-4173-5FE0-0F6B-C0F966F5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6" y="4145045"/>
            <a:ext cx="442608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173979" y="2748508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134225" y="109080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BE762A-5901-1F1D-5592-E4668D598B69}"/>
              </a:ext>
            </a:extLst>
          </p:cNvPr>
          <p:cNvSpPr/>
          <p:nvPr/>
        </p:nvSpPr>
        <p:spPr>
          <a:xfrm>
            <a:off x="7398225" y="1090803"/>
            <a:ext cx="4641925" cy="49504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/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A89A0D-8FD6-B8E7-04C9-3C7EDFAD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3226" r="9732"/>
          <a:stretch/>
        </p:blipFill>
        <p:spPr>
          <a:xfrm>
            <a:off x="258674" y="2504689"/>
            <a:ext cx="6613613" cy="4258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0461EC-9B6E-5055-0852-846DF5421C21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185945-8C4C-15BD-1EE0-ACE4C5E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9164C8-DBCE-DBB1-7B82-4195EF13DD82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777162" y="822325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BE762A-5901-1F1D-5592-E4668D598B69}"/>
              </a:ext>
            </a:extLst>
          </p:cNvPr>
          <p:cNvSpPr/>
          <p:nvPr/>
        </p:nvSpPr>
        <p:spPr>
          <a:xfrm>
            <a:off x="8086724" y="1178864"/>
            <a:ext cx="3951365" cy="43218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 SỐ 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863CC7-424D-3E43-065A-A60ADDC1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2"/>
          <a:stretch/>
        </p:blipFill>
        <p:spPr>
          <a:xfrm>
            <a:off x="258674" y="2240954"/>
            <a:ext cx="7313698" cy="452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BBE65E-53B6-29BD-73FA-7EAEC29D2785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D8D338-B40E-ED19-BDAF-643A20F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97A38F-5C46-6CD9-C41F-DEC499B2CED3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3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F15DF5-60B7-4E60-2584-10BFDD4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30808"/>
            <a:ext cx="11087100" cy="6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xmlns="" id="{F3872AE3-CDB2-0C1B-C5F5-E37D447B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85" y="1233577"/>
            <a:ext cx="1063477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ƯƠNG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79030ADE-98D5-F1F5-DBE3-79B50DED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9" y="783017"/>
            <a:ext cx="1701074" cy="55509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VUA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xmlns="" id="{8BF58FF1-495A-B4A6-7068-0B099937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914" y="4472883"/>
            <a:ext cx="109219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xmlns="" id="{7E815D9A-B0DB-BAB6-4E9C-98DC13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577" y="1721557"/>
            <a:ext cx="2794621" cy="47450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ĐẠI THẦN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xmlns="" id="{7B0EA5E5-D9FE-84D7-FFE1-7193C838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31" y="2761621"/>
            <a:ext cx="1318078" cy="6484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VĂN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xmlns="" id="{86B6CD39-102B-B7CA-BE7E-AB827E0B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593" y="2730640"/>
            <a:ext cx="1482113" cy="7054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VÕ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xmlns="" id="{92E7BFE2-441B-8730-4CB7-5C05BE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69" y="3883728"/>
            <a:ext cx="118197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xmlns="" id="{0B731130-B1BD-255A-B80F-8DD5FAB4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8653" y="1338107"/>
            <a:ext cx="0" cy="4067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xmlns="" id="{76BEECE6-6331-29B1-2BAA-2EA7CC4B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6735" y="2419960"/>
            <a:ext cx="8800" cy="34550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xmlns="" id="{9CFAC2AC-A8C3-29E3-4EA3-88D1D0C11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0995" y="2433584"/>
            <a:ext cx="10990" cy="3619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xmlns="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xmlns="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xmlns="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xmlns="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FEFE7D4-90BB-7C89-633A-E77236268CE0}"/>
              </a:ext>
            </a:extLst>
          </p:cNvPr>
          <p:cNvSpPr txBox="1"/>
          <p:nvPr/>
        </p:nvSpPr>
        <p:spPr>
          <a:xfrm>
            <a:off x="6876487" y="170463"/>
            <a:ext cx="459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xmlns="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xmlns="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xmlns="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xmlns="" id="{C016623A-4C58-4C61-2D00-B6C1399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567" y="4428168"/>
            <a:ext cx="1174742" cy="43043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102865" cy="4923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8">
            <a:extLst>
              <a:ext uri="{FF2B5EF4-FFF2-40B4-BE49-F238E27FC236}">
                <a16:creationId xmlns:a16="http://schemas.microsoft.com/office/drawing/2014/main" xmlns="" id="{AFBA94EA-8364-74DE-A97B-C093316F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881" y="2729563"/>
            <a:ext cx="1435284" cy="6629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 QUAN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 QUAN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xmlns="" id="{7463C956-71C3-8B20-5A27-D735B652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770" y="4409692"/>
            <a:ext cx="1102234" cy="405873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xmlns="" id="{270C5B8A-781B-87BF-8EB2-CD297D8B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093" y="2143239"/>
            <a:ext cx="2369" cy="652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xmlns="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xmlns="" id="{64588BDD-C22A-F530-EA25-E47E31FEEB59}"/>
              </a:ext>
            </a:extLst>
          </p:cNvPr>
          <p:cNvSpPr/>
          <p:nvPr/>
        </p:nvSpPr>
        <p:spPr>
          <a:xfrm>
            <a:off x="7516509" y="2364386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xmlns="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xmlns="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xmlns="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xmlns="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xmlns="" id="{FF9B777E-58D9-DE27-E95F-597D3A9C6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7934" y="3786812"/>
            <a:ext cx="15469" cy="68607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xmlns="" id="{3216E016-0AAE-4BF9-B771-03B3EB13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85" y="3800436"/>
            <a:ext cx="12508" cy="730306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Line 11">
            <a:extLst>
              <a:ext uri="{FF2B5EF4-FFF2-40B4-BE49-F238E27FC236}">
                <a16:creationId xmlns:a16="http://schemas.microsoft.com/office/drawing/2014/main" xmlns="" id="{FE158484-8422-F61A-25F8-AA3799CE3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913" y="3486150"/>
            <a:ext cx="17345" cy="98673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xmlns="" id="{C4C1BF32-5F33-F061-DFEF-153EC0E68BB2}"/>
              </a:ext>
            </a:extLst>
          </p:cNvPr>
          <p:cNvSpPr/>
          <p:nvPr/>
        </p:nvSpPr>
        <p:spPr>
          <a:xfrm>
            <a:off x="7668909" y="3731238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64E28D6E-73B4-0EAC-36F8-2980FFCB4ECA}"/>
              </a:ext>
            </a:extLst>
          </p:cNvPr>
          <p:cNvCxnSpPr>
            <a:cxnSpLocks/>
          </p:cNvCxnSpPr>
          <p:nvPr/>
        </p:nvCxnSpPr>
        <p:spPr>
          <a:xfrm flipH="1">
            <a:off x="6924964" y="12160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992E4118-A471-12C0-5892-F60BE4888C91}"/>
              </a:ext>
            </a:extLst>
          </p:cNvPr>
          <p:cNvCxnSpPr>
            <a:cxnSpLocks/>
          </p:cNvCxnSpPr>
          <p:nvPr/>
        </p:nvCxnSpPr>
        <p:spPr>
          <a:xfrm>
            <a:off x="6947071" y="1216048"/>
            <a:ext cx="256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255D4050-15CD-4A92-13B5-B0F1CD3E9D3E}"/>
              </a:ext>
            </a:extLst>
          </p:cNvPr>
          <p:cNvCxnSpPr>
            <a:cxnSpLocks/>
          </p:cNvCxnSpPr>
          <p:nvPr/>
        </p:nvCxnSpPr>
        <p:spPr>
          <a:xfrm>
            <a:off x="6910576" y="2911409"/>
            <a:ext cx="237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1DA59C2A-5011-E986-4A5A-C1AB08761CFF}"/>
              </a:ext>
            </a:extLst>
          </p:cNvPr>
          <p:cNvCxnSpPr>
            <a:cxnSpLocks/>
          </p:cNvCxnSpPr>
          <p:nvPr/>
        </p:nvCxnSpPr>
        <p:spPr>
          <a:xfrm flipH="1">
            <a:off x="7008723" y="3837323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D0808307-C9C0-9CB5-ECDE-F7185DBDDDFB}"/>
              </a:ext>
            </a:extLst>
          </p:cNvPr>
          <p:cNvCxnSpPr>
            <a:cxnSpLocks/>
          </p:cNvCxnSpPr>
          <p:nvPr/>
        </p:nvCxnSpPr>
        <p:spPr>
          <a:xfrm>
            <a:off x="7027070" y="3867252"/>
            <a:ext cx="28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5339159D-4A07-862D-1A32-B66D948FBD47}"/>
              </a:ext>
            </a:extLst>
          </p:cNvPr>
          <p:cNvCxnSpPr>
            <a:cxnSpLocks/>
          </p:cNvCxnSpPr>
          <p:nvPr/>
        </p:nvCxnSpPr>
        <p:spPr>
          <a:xfrm>
            <a:off x="6995441" y="4582144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36411-2494-AFA2-A216-7BD323F89DE4}"/>
              </a:ext>
            </a:extLst>
          </p:cNvPr>
          <p:cNvSpPr/>
          <p:nvPr/>
        </p:nvSpPr>
        <p:spPr>
          <a:xfrm>
            <a:off x="2971034" y="5532104"/>
            <a:ext cx="7715309" cy="1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2934482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  <p:bldP spid="14350" grpId="0" animBg="1"/>
      <p:bldP spid="14351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5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76" grpId="0" animBg="1"/>
      <p:bldP spid="77" grpId="0" animBg="1"/>
      <p:bldP spid="11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8" y="1080903"/>
            <a:ext cx="3781594" cy="3777641"/>
            <a:chOff x="5425622" y="84148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4148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8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7285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772555" y="5069559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7354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290792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414229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167922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291360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414797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715" y="1831325"/>
            <a:ext cx="5519909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</a:t>
            </a: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14913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7628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64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12" y="907036"/>
            <a:ext cx="1106633" cy="113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65" y="252968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1" y="4945971"/>
            <a:ext cx="931535" cy="794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5974" y="4910094"/>
            <a:ext cx="906469" cy="866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EC23A9-1DB5-2045-A7E4-5A9E2AA29CD6}"/>
              </a:ext>
            </a:extLst>
          </p:cNvPr>
          <p:cNvSpPr txBox="1"/>
          <p:nvPr/>
        </p:nvSpPr>
        <p:spPr>
          <a:xfrm>
            <a:off x="2741375" y="275585"/>
            <a:ext cx="687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HOẠT ĐỘNG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LUYỆN TẬP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xmlns="" id="{F291307A-C29E-A040-BB3D-51708B1BB747}"/>
              </a:ext>
            </a:extLst>
          </p:cNvPr>
          <p:cNvSpPr txBox="1"/>
          <p:nvPr/>
        </p:nvSpPr>
        <p:spPr>
          <a:xfrm>
            <a:off x="10072228" y="5950964"/>
            <a:ext cx="129519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10036-0465-BBCC-EA72-016AD6D524CF}"/>
              </a:ext>
            </a:extLst>
          </p:cNvPr>
          <p:cNvSpPr txBox="1"/>
          <p:nvPr/>
        </p:nvSpPr>
        <p:spPr>
          <a:xfrm>
            <a:off x="285750" y="242888"/>
            <a:ext cx="11623382" cy="144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223" y="155970"/>
            <a:ext cx="8533008" cy="1192094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562" y="1888363"/>
            <a:ext cx="4752287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53887" y="1788481"/>
            <a:ext cx="4863122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265" y="3503201"/>
            <a:ext cx="4752287" cy="88092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1778" y="3419942"/>
            <a:ext cx="4749851" cy="8871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Loa.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2" y="1951225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25" y="3989244"/>
            <a:ext cx="603402" cy="48272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34" y="3724045"/>
            <a:ext cx="549444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76" y="2191001"/>
            <a:ext cx="604862" cy="53154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14583" y="5035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Linh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xmlns="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xmlns="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xmlns="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xmlns="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xmlns="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xmlns="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xmlns="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653B4D-0D69-6A04-BA65-76A273D009F1}"/>
              </a:ext>
            </a:extLst>
          </p:cNvPr>
          <p:cNvSpPr/>
          <p:nvPr/>
        </p:nvSpPr>
        <p:spPr>
          <a:xfrm>
            <a:off x="6544390" y="1365152"/>
            <a:ext cx="5543327" cy="34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đọc nội dung mục 1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thông tin mục 1 SGK, em hãy vẽ sơ đồ tổ chức chính quyền thời Đinh và rút ra nhận xét?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3CF262-26AD-F3EF-0ED3-F714B6E63494}"/>
              </a:ext>
            </a:extLst>
          </p:cNvPr>
          <p:cNvSpPr txBox="1"/>
          <p:nvPr/>
        </p:nvSpPr>
        <p:spPr>
          <a:xfrm>
            <a:off x="146949" y="3336577"/>
            <a:ext cx="5949051" cy="204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Năm 968, Đinh Bộ Lĩnh lên ngôi Hoàng đế, đặt tên nước là Đại Cồ Việt, đóng dô ở Hoa Lư, Ninh Bình, đúc tiền đồng.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wheel&#10;&#10;Description automatically generated">
            <a:extLst>
              <a:ext uri="{FF2B5EF4-FFF2-40B4-BE49-F238E27FC236}">
                <a16:creationId xmlns:a16="http://schemas.microsoft.com/office/drawing/2014/main" xmlns="" id="{78BBCECC-F1FF-64D1-569B-3CDC980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7" y="1647844"/>
            <a:ext cx="5515985" cy="3294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BE6426F-3230-5A4D-2D7F-EBAF26A792A8}"/>
              </a:ext>
            </a:extLst>
          </p:cNvPr>
          <p:cNvGrpSpPr/>
          <p:nvPr/>
        </p:nvGrpSpPr>
        <p:grpSpPr>
          <a:xfrm>
            <a:off x="6416305" y="1308387"/>
            <a:ext cx="5582962" cy="4232217"/>
            <a:chOff x="595339" y="2807797"/>
            <a:chExt cx="5582962" cy="4232217"/>
          </a:xfrm>
        </p:grpSpPr>
        <p:pic>
          <p:nvPicPr>
            <p:cNvPr id="12" name="Content Placeholder 1" descr="teppi-151304011304-11-trang-an">
              <a:extLst>
                <a:ext uri="{FF2B5EF4-FFF2-40B4-BE49-F238E27FC236}">
                  <a16:creationId xmlns:a16="http://schemas.microsoft.com/office/drawing/2014/main" xmlns="" id="{64753910-639D-5820-BB54-C4EBD26E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5339" y="2807797"/>
              <a:ext cx="5582962" cy="4232217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xmlns="" id="{F68B9C48-BEDE-72DA-6FE8-CCA03661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817" y="6144669"/>
              <a:ext cx="4527139" cy="70788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Toàn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cảnh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Hoa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Lư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E591D5-DD82-F752-3ECB-DB130AFABA07}"/>
              </a:ext>
            </a:extLst>
          </p:cNvPr>
          <p:cNvSpPr txBox="1"/>
          <p:nvPr/>
        </p:nvSpPr>
        <p:spPr>
          <a:xfrm>
            <a:off x="283803" y="1221521"/>
            <a:ext cx="62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7ADBBA-CF86-A57E-E038-08C4844187FB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AB8E1-554C-7583-A11B-363A7C79A266}"/>
              </a:ext>
            </a:extLst>
          </p:cNvPr>
          <p:cNvSpPr txBox="1"/>
          <p:nvPr/>
        </p:nvSpPr>
        <p:spPr>
          <a:xfrm>
            <a:off x="283803" y="2357234"/>
            <a:ext cx="609361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a. Chính quyền thời Đinh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xmlns="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xmlns="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Đền thờ vua Đinh ( Ninh Bình)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xmlns="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xmlns="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xmlns="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xmlns="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xmlns="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xmlns="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xmlns="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xmlns="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xmlns="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xmlns="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xmlns="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xmlns="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848A2A-8EBD-D2E9-310B-4134FE60D7C2}"/>
              </a:ext>
            </a:extLst>
          </p:cNvPr>
          <p:cNvSpPr/>
          <p:nvPr/>
        </p:nvSpPr>
        <p:spPr>
          <a:xfrm>
            <a:off x="6323060" y="1831485"/>
            <a:ext cx="5756787" cy="25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PHIẾU HỌC TẬP SỐ 2</a:t>
            </a:r>
          </a:p>
          <a:p>
            <a:pPr algn="ctr"/>
            <a:r>
              <a:rPr lang="nl-NL" sz="2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Dựa vào lược đồ 14.8, em hãy mô tả nét chính về cuộc kháng chiến chống Tống thời Tiền Lê (năm 981).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xmlns="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6359391" y="1133317"/>
            <a:ext cx="5832609" cy="490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74A487-CD41-D5EB-DF47-1C0CACACC272}"/>
              </a:ext>
            </a:extLst>
          </p:cNvPr>
          <p:cNvSpPr txBox="1"/>
          <p:nvPr/>
        </p:nvSpPr>
        <p:spPr>
          <a:xfrm>
            <a:off x="173979" y="2493559"/>
            <a:ext cx="5994486" cy="408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 cảnh: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Nhà Đinh rối loạn, nhà Tống lăm le xâm lược, Lê Hoàn được suy tôn làm vua.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Diễn biến</a:t>
            </a:r>
            <a:r>
              <a:rPr lang="nl-NL" sz="22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Năm 981 quân Tống xâm lược nước ta bằng 2 đường thuỷ và bộ. Lê Hoàn trực tiếp chỉ huy cuộc kháng chiến.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 quả: </a:t>
            </a:r>
            <a:r>
              <a:rPr lang="vi-VN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kháng chiến thắng 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Ý nghĩa:</a:t>
            </a:r>
            <a:r>
              <a:rPr lang="en-US" sz="2200" b="1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Khẳng định quyền làm chủ đất nước.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- Đánh bại âm mưu xâm lược của nhà Tống.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5755630" y="126422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112153" y="253183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46D47B-8E32-2C6A-C7F8-A4EB770E37E8}"/>
              </a:ext>
            </a:extLst>
          </p:cNvPr>
          <p:cNvGrpSpPr/>
          <p:nvPr/>
        </p:nvGrpSpPr>
        <p:grpSpPr>
          <a:xfrm>
            <a:off x="128572" y="299681"/>
            <a:ext cx="6286877" cy="4558924"/>
            <a:chOff x="128572" y="299681"/>
            <a:chExt cx="6286877" cy="4558924"/>
          </a:xfrm>
        </p:grpSpPr>
        <p:sp>
          <p:nvSpPr>
            <p:cNvPr id="14339" name="Text Box 2">
              <a:extLst>
                <a:ext uri="{FF2B5EF4-FFF2-40B4-BE49-F238E27FC236}">
                  <a16:creationId xmlns:a16="http://schemas.microsoft.com/office/drawing/2014/main" xmlns="" id="{F3872AE3-CDB2-0C1B-C5F5-E37D447B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5" y="1405885"/>
              <a:ext cx="1093871" cy="7848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ƯƠNG</a:t>
              </a:r>
            </a:p>
          </p:txBody>
        </p:sp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xmlns="" id="{79030ADE-98D5-F1F5-DBE3-79B50DED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576" y="917485"/>
              <a:ext cx="1749691" cy="46366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VUA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xmlns="" id="{8BF58FF1-495A-B4A6-7068-0B099937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3" y="4536415"/>
              <a:ext cx="1123407" cy="32219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LỘ</a:t>
              </a: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xmlns="" id="{7E815D9A-B0DB-BAB6-4E9C-98DC137B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991" y="1842753"/>
              <a:ext cx="2874492" cy="3963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 ĐẠI THẦN</a:t>
              </a: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xmlns="" id="{7B0EA5E5-D9FE-84D7-FFE1-7193C83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44" y="2911473"/>
              <a:ext cx="1355749" cy="5416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VĂN</a:t>
              </a:r>
            </a:p>
          </p:txBody>
        </p:sp>
        <p:sp>
          <p:nvSpPr>
            <p:cNvPr id="14345" name="Rectangle 8">
              <a:extLst>
                <a:ext uri="{FF2B5EF4-FFF2-40B4-BE49-F238E27FC236}">
                  <a16:creationId xmlns:a16="http://schemas.microsoft.com/office/drawing/2014/main" xmlns="" id="{86B6CD39-102B-B7CA-BE7E-AB827E0B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9" y="2889870"/>
              <a:ext cx="1524472" cy="58924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VÕ</a:t>
              </a:r>
            </a:p>
          </p:txBody>
        </p:sp>
        <p:sp>
          <p:nvSpPr>
            <p:cNvPr id="14347" name="Text Box 10">
              <a:extLst>
                <a:ext uri="{FF2B5EF4-FFF2-40B4-BE49-F238E27FC236}">
                  <a16:creationId xmlns:a16="http://schemas.microsoft.com/office/drawing/2014/main" xmlns="" id="{92E7BFE2-441B-8730-4CB7-5C05BE0E5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72" y="4043362"/>
              <a:ext cx="1215751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ĐỊA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xmlns="" id="{0B731130-B1BD-255A-B80F-8DD5FAB4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937" y="1448137"/>
              <a:ext cx="0" cy="339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0" name="Line 13">
              <a:extLst>
                <a:ext uri="{FF2B5EF4-FFF2-40B4-BE49-F238E27FC236}">
                  <a16:creationId xmlns:a16="http://schemas.microsoft.com/office/drawing/2014/main" xmlns="" id="{76BEECE6-6331-29B1-2BAA-2EA7CC4B3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767" y="2519908"/>
              <a:ext cx="9052" cy="2885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1" name="Line 14">
              <a:extLst>
                <a:ext uri="{FF2B5EF4-FFF2-40B4-BE49-F238E27FC236}">
                  <a16:creationId xmlns:a16="http://schemas.microsoft.com/office/drawing/2014/main" xmlns="" id="{9CFAC2AC-A8C3-29E3-4EA3-88D1D0C11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965" y="2536234"/>
              <a:ext cx="11304" cy="3023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FEFE7D4-90BB-7C89-633A-E77236268CE0}"/>
                </a:ext>
              </a:extLst>
            </p:cNvPr>
            <p:cNvSpPr txBox="1"/>
            <p:nvPr/>
          </p:nvSpPr>
          <p:spPr>
            <a:xfrm>
              <a:off x="1144405" y="299681"/>
              <a:ext cx="47277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Lê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xmlns="" id="{C016623A-4C58-4C61-2D00-B6C1399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277" y="4499065"/>
              <a:ext cx="1208316" cy="35954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PHỦ</a:t>
              </a: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xmlns="" id="{AFBA94EA-8364-74DE-A97B-C093316F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144" y="2881787"/>
              <a:ext cx="1476305" cy="55371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TĂNG QUAN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ĐẠO QUAN</a:t>
              </a:r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xmlns="" id="{7463C956-71C3-8B20-5A27-D735B652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552" y="4519583"/>
              <a:ext cx="1133736" cy="339022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CHÂU</a:t>
              </a:r>
            </a:p>
          </p:txBody>
        </p:sp>
        <p:sp>
          <p:nvSpPr>
            <p:cNvPr id="76" name="Line 11">
              <a:extLst>
                <a:ext uri="{FF2B5EF4-FFF2-40B4-BE49-F238E27FC236}">
                  <a16:creationId xmlns:a16="http://schemas.microsoft.com/office/drawing/2014/main" xmlns="" id="{270C5B8A-781B-87BF-8EB2-CD297D8BA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308" y="2293712"/>
              <a:ext cx="2437" cy="5448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xmlns="" id="{64588BDD-C22A-F530-EA25-E47E31FEEB59}"/>
                </a:ext>
              </a:extLst>
            </p:cNvPr>
            <p:cNvSpPr/>
            <p:nvPr/>
          </p:nvSpPr>
          <p:spPr>
            <a:xfrm>
              <a:off x="1797593" y="2423636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3">
              <a:extLst>
                <a:ext uri="{FF2B5EF4-FFF2-40B4-BE49-F238E27FC236}">
                  <a16:creationId xmlns:a16="http://schemas.microsoft.com/office/drawing/2014/main" xmlns="" id="{FF9B777E-58D9-DE27-E95F-597D3A9C6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776" y="3942854"/>
              <a:ext cx="15911" cy="5730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xmlns="" id="{3216E016-0AAE-4BF9-B771-03B3EB13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312" y="3963764"/>
              <a:ext cx="12865" cy="6100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xmlns="" id="{FE158484-8422-F61A-25F8-AA3799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701" y="3691714"/>
              <a:ext cx="17841" cy="8242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xmlns="" id="{C4C1BF32-5F33-F061-DFEF-153EC0E68BB2}"/>
                </a:ext>
              </a:extLst>
            </p:cNvPr>
            <p:cNvSpPr/>
            <p:nvPr/>
          </p:nvSpPr>
          <p:spPr>
            <a:xfrm>
              <a:off x="1949993" y="3790488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4E28D6E-73B4-0EAC-36F8-2980FFCB4EC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8" y="1538329"/>
              <a:ext cx="380" cy="1416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992E4118-A471-12C0-5892-F60BE488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339012" y="1259088"/>
              <a:ext cx="26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255D4050-15CD-4A92-13B5-B0F1CD3E9D3E}"/>
                </a:ext>
              </a:extLst>
            </p:cNvPr>
            <p:cNvCxnSpPr>
              <a:cxnSpLocks/>
            </p:cNvCxnSpPr>
            <p:nvPr/>
          </p:nvCxnSpPr>
          <p:spPr>
            <a:xfrm>
              <a:off x="1303082" y="2954449"/>
              <a:ext cx="243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1DA59C2A-5011-E986-4A5A-C1AB0876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35" y="4003042"/>
              <a:ext cx="272" cy="622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D0808307-C9C0-9CB5-ECDE-F7185DBDDD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8110" y="3910292"/>
              <a:ext cx="296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5339159D-4A07-862D-1A32-B66D948F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78" y="4625184"/>
              <a:ext cx="329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491245"/>
      </p:ext>
    </p:extLst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A8A2BB7-7C5E-4EB2-B1F1-CFFF0F57E773}"/>
    </a:ext>
  </a:extLst>
</a:theme>
</file>

<file path=ppt/theme/theme6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2428</TotalTime>
  <Words>1430</Words>
  <Application>Microsoft Office PowerPoint</Application>
  <PresentationFormat>Custom</PresentationFormat>
  <Paragraphs>216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Theme</vt:lpstr>
      <vt:lpstr>Custom Design</vt:lpstr>
      <vt:lpstr>1_Default Design</vt:lpstr>
      <vt:lpstr>1_Office Theme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64</cp:revision>
  <dcterms:created xsi:type="dcterms:W3CDTF">2022-07-07T14:06:49Z</dcterms:created>
  <dcterms:modified xsi:type="dcterms:W3CDTF">2023-03-28T11:37:11Z</dcterms:modified>
</cp:coreProperties>
</file>