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4"/>
  </p:notesMasterIdLst>
  <p:sldIdLst>
    <p:sldId id="305" r:id="rId2"/>
    <p:sldId id="260" r:id="rId3"/>
    <p:sldId id="264" r:id="rId4"/>
    <p:sldId id="306" r:id="rId5"/>
    <p:sldId id="259" r:id="rId6"/>
    <p:sldId id="268" r:id="rId7"/>
    <p:sldId id="294" r:id="rId8"/>
    <p:sldId id="285" r:id="rId9"/>
    <p:sldId id="307" r:id="rId10"/>
    <p:sldId id="286" r:id="rId11"/>
    <p:sldId id="287" r:id="rId12"/>
    <p:sldId id="282" r:id="rId13"/>
    <p:sldId id="289" r:id="rId14"/>
    <p:sldId id="290" r:id="rId15"/>
    <p:sldId id="291" r:id="rId16"/>
    <p:sldId id="292" r:id="rId17"/>
    <p:sldId id="308" r:id="rId18"/>
    <p:sldId id="284" r:id="rId19"/>
    <p:sldId id="263" r:id="rId20"/>
    <p:sldId id="300" r:id="rId21"/>
    <p:sldId id="258" r:id="rId22"/>
    <p:sldId id="303" r:id="rId23"/>
  </p:sldIdLst>
  <p:sldSz cx="12192000" cy="6858000"/>
  <p:notesSz cx="6858000" cy="9144000"/>
  <p:embeddedFontLst>
    <p:embeddedFont>
      <p:font typeface="Abril Fatface" panose="02000503000000020003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Mono" panose="00000009000000000000" pitchFamily="49" charset="0"/>
      <p:regular r:id="rId30"/>
      <p:bold r:id="rId31"/>
      <p:italic r:id="rId32"/>
      <p:boldItalic r:id="rId33"/>
    </p:embeddedFont>
    <p:embeddedFont>
      <p:font typeface="Roboto Mono SemiBold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17A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806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773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87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30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0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704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8484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163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1189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928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785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40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81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421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455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80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540900" y="366575"/>
            <a:ext cx="11110200" cy="731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367575" y="1486249"/>
            <a:ext cx="11110200" cy="4284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540911" y="1286551"/>
            <a:ext cx="11110200" cy="4284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710250" y="4118123"/>
            <a:ext cx="3165600" cy="12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cxnSp>
        <p:nvCxnSpPr>
          <p:cNvPr id="63" name="Google Shape;63;p5"/>
          <p:cNvCxnSpPr/>
          <p:nvPr/>
        </p:nvCxnSpPr>
        <p:spPr>
          <a:xfrm rot="10800000">
            <a:off x="3011250" y="6375425"/>
            <a:ext cx="8287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69500" y="370875"/>
            <a:ext cx="10639500" cy="73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2"/>
          </p:nvPr>
        </p:nvSpPr>
        <p:spPr>
          <a:xfrm>
            <a:off x="710250" y="2175436"/>
            <a:ext cx="3165600" cy="12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3"/>
          </p:nvPr>
        </p:nvSpPr>
        <p:spPr>
          <a:xfrm>
            <a:off x="4513203" y="2175436"/>
            <a:ext cx="3165600" cy="12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4"/>
          </p:nvPr>
        </p:nvSpPr>
        <p:spPr>
          <a:xfrm>
            <a:off x="4513203" y="4118123"/>
            <a:ext cx="3165600" cy="12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5"/>
          </p:nvPr>
        </p:nvSpPr>
        <p:spPr>
          <a:xfrm>
            <a:off x="710250" y="1513200"/>
            <a:ext cx="3165600" cy="66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6"/>
          </p:nvPr>
        </p:nvSpPr>
        <p:spPr>
          <a:xfrm>
            <a:off x="4513203" y="1513200"/>
            <a:ext cx="3165600" cy="66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 idx="7"/>
          </p:nvPr>
        </p:nvSpPr>
        <p:spPr>
          <a:xfrm>
            <a:off x="710250" y="3455887"/>
            <a:ext cx="3165600" cy="66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8"/>
          </p:nvPr>
        </p:nvSpPr>
        <p:spPr>
          <a:xfrm>
            <a:off x="4513203" y="3455887"/>
            <a:ext cx="3165600" cy="66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9"/>
          </p:nvPr>
        </p:nvSpPr>
        <p:spPr>
          <a:xfrm>
            <a:off x="8316156" y="2175436"/>
            <a:ext cx="3165600" cy="12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13"/>
          </p:nvPr>
        </p:nvSpPr>
        <p:spPr>
          <a:xfrm>
            <a:off x="8316156" y="4118123"/>
            <a:ext cx="3165600" cy="12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14"/>
          </p:nvPr>
        </p:nvSpPr>
        <p:spPr>
          <a:xfrm>
            <a:off x="8316156" y="1513200"/>
            <a:ext cx="3165600" cy="66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 idx="15"/>
          </p:nvPr>
        </p:nvSpPr>
        <p:spPr>
          <a:xfrm>
            <a:off x="8316156" y="3455887"/>
            <a:ext cx="3165600" cy="66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ldrich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bril Fatface"/>
              <a:buNone/>
              <a:defRPr sz="2600">
                <a:solidFill>
                  <a:schemeClr val="lt2"/>
                </a:solidFill>
                <a:highlight>
                  <a:schemeClr val="accent3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1987645" y="6162582"/>
            <a:ext cx="56640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409" y="6159429"/>
            <a:ext cx="103890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366218" y="6159429"/>
            <a:ext cx="417000" cy="432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031087" y="6072767"/>
            <a:ext cx="56640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908850" y="6069614"/>
            <a:ext cx="1038900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409659" y="6069614"/>
            <a:ext cx="417000" cy="432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897138" y="1700638"/>
            <a:ext cx="63234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"/>
          </p:nvPr>
        </p:nvSpPr>
        <p:spPr>
          <a:xfrm>
            <a:off x="4897138" y="4089088"/>
            <a:ext cx="6323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" name="Google Shape;87;p6"/>
          <p:cNvGrpSpPr/>
          <p:nvPr/>
        </p:nvGrpSpPr>
        <p:grpSpPr>
          <a:xfrm>
            <a:off x="11287175" y="149950"/>
            <a:ext cx="737725" cy="887475"/>
            <a:chOff x="4038950" y="1664675"/>
            <a:chExt cx="737725" cy="887475"/>
          </a:xfrm>
        </p:grpSpPr>
        <p:sp>
          <p:nvSpPr>
            <p:cNvPr id="88" name="Google Shape;88;p6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1" name="Google Shape;91;p6"/>
          <p:cNvCxnSpPr/>
          <p:nvPr/>
        </p:nvCxnSpPr>
        <p:spPr>
          <a:xfrm rot="10800000">
            <a:off x="683750" y="1321375"/>
            <a:ext cx="0" cy="48159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6"/>
          <p:cNvSpPr/>
          <p:nvPr/>
        </p:nvSpPr>
        <p:spPr>
          <a:xfrm>
            <a:off x="303900" y="411727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79131" y="407965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2416758" y="407965"/>
            <a:ext cx="497400" cy="515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6"/>
          <p:cNvCxnSpPr/>
          <p:nvPr/>
        </p:nvCxnSpPr>
        <p:spPr>
          <a:xfrm>
            <a:off x="3160913" y="601238"/>
            <a:ext cx="4394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6"/>
          <p:cNvSpPr/>
          <p:nvPr/>
        </p:nvSpPr>
        <p:spPr>
          <a:xfrm>
            <a:off x="355732" y="304562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1130963" y="300800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2468589" y="300800"/>
            <a:ext cx="497400" cy="515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11127815" y="6032232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9788916" y="6028470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9193674" y="6028470"/>
            <a:ext cx="497400" cy="515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" name="Google Shape;102;p6"/>
          <p:cNvCxnSpPr/>
          <p:nvPr/>
        </p:nvCxnSpPr>
        <p:spPr>
          <a:xfrm rot="10800000">
            <a:off x="4604537" y="6221743"/>
            <a:ext cx="4394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6"/>
          <p:cNvSpPr/>
          <p:nvPr/>
        </p:nvSpPr>
        <p:spPr>
          <a:xfrm>
            <a:off x="11179647" y="5925067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9840748" y="5921305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9245506" y="5921305"/>
            <a:ext cx="497400" cy="5154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subTitle" idx="1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2100"/>
              <a:buNone/>
              <a:defRPr sz="2100" b="1">
                <a:solidFill>
                  <a:schemeClr val="lt2"/>
                </a:solidFill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920475" y="845500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2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11287175" y="149950"/>
            <a:ext cx="737725" cy="887475"/>
            <a:chOff x="4038950" y="1664675"/>
            <a:chExt cx="737725" cy="887475"/>
          </a:xfrm>
        </p:grpSpPr>
        <p:sp>
          <p:nvSpPr>
            <p:cNvPr id="125" name="Google Shape;125;p8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8"/>
          <p:cNvSpPr/>
          <p:nvPr/>
        </p:nvSpPr>
        <p:spPr>
          <a:xfrm>
            <a:off x="303900" y="411727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1079131" y="407965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2416758" y="407965"/>
            <a:ext cx="497400" cy="515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8"/>
          <p:cNvCxnSpPr/>
          <p:nvPr/>
        </p:nvCxnSpPr>
        <p:spPr>
          <a:xfrm>
            <a:off x="3160913" y="601238"/>
            <a:ext cx="4394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8"/>
          <p:cNvSpPr/>
          <p:nvPr/>
        </p:nvSpPr>
        <p:spPr>
          <a:xfrm>
            <a:off x="355732" y="304562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1130963" y="300800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2468589" y="300800"/>
            <a:ext cx="497400" cy="5154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11127815" y="6032232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9788916" y="6028470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9193674" y="6028470"/>
            <a:ext cx="497400" cy="515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8"/>
          <p:cNvCxnSpPr/>
          <p:nvPr/>
        </p:nvCxnSpPr>
        <p:spPr>
          <a:xfrm rot="10800000">
            <a:off x="4604537" y="6221743"/>
            <a:ext cx="4394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8"/>
          <p:cNvSpPr/>
          <p:nvPr/>
        </p:nvSpPr>
        <p:spPr>
          <a:xfrm>
            <a:off x="11179647" y="5925067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9840748" y="5921305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9245506" y="5921305"/>
            <a:ext cx="497400" cy="515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13700" y="1230075"/>
            <a:ext cx="8843100" cy="437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532500" y="470775"/>
            <a:ext cx="993900" cy="731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1672200" y="465425"/>
            <a:ext cx="1820700" cy="731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3638700" y="465425"/>
            <a:ext cx="731400" cy="731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5" name="Google Shape;165;p10"/>
          <p:cNvCxnSpPr/>
          <p:nvPr/>
        </p:nvCxnSpPr>
        <p:spPr>
          <a:xfrm>
            <a:off x="4882825" y="670025"/>
            <a:ext cx="5283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0"/>
          <p:cNvSpPr/>
          <p:nvPr/>
        </p:nvSpPr>
        <p:spPr>
          <a:xfrm>
            <a:off x="608700" y="318375"/>
            <a:ext cx="993900" cy="731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>
            <a:off x="1748400" y="313025"/>
            <a:ext cx="1820700" cy="731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3714900" y="313025"/>
            <a:ext cx="731400" cy="731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10017750" y="5813575"/>
            <a:ext cx="1820700" cy="731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10017750" y="4750100"/>
            <a:ext cx="993900" cy="731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10093950" y="5661175"/>
            <a:ext cx="1820700" cy="731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0093950" y="4597700"/>
            <a:ext cx="993900" cy="731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10"/>
          <p:cNvCxnSpPr/>
          <p:nvPr/>
        </p:nvCxnSpPr>
        <p:spPr>
          <a:xfrm rot="10800000">
            <a:off x="10590900" y="1242425"/>
            <a:ext cx="0" cy="3110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0"/>
          <p:cNvCxnSpPr/>
          <p:nvPr/>
        </p:nvCxnSpPr>
        <p:spPr>
          <a:xfrm>
            <a:off x="11308200" y="5106200"/>
            <a:ext cx="735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0"/>
          <p:cNvCxnSpPr/>
          <p:nvPr/>
        </p:nvCxnSpPr>
        <p:spPr>
          <a:xfrm rot="10800000">
            <a:off x="548375" y="6179275"/>
            <a:ext cx="9046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" name="Google Shape;176;p10"/>
          <p:cNvGrpSpPr/>
          <p:nvPr/>
        </p:nvGrpSpPr>
        <p:grpSpPr>
          <a:xfrm>
            <a:off x="10195775" y="343650"/>
            <a:ext cx="737725" cy="887475"/>
            <a:chOff x="4038950" y="1664675"/>
            <a:chExt cx="737725" cy="887475"/>
          </a:xfrm>
        </p:grpSpPr>
        <p:sp>
          <p:nvSpPr>
            <p:cNvPr id="177" name="Google Shape;177;p10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subTitle" idx="1"/>
          </p:nvPr>
        </p:nvSpPr>
        <p:spPr>
          <a:xfrm>
            <a:off x="1217558" y="2071460"/>
            <a:ext cx="9755100" cy="50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2"/>
          </p:nvPr>
        </p:nvSpPr>
        <p:spPr>
          <a:xfrm>
            <a:off x="1217558" y="3397185"/>
            <a:ext cx="9755100" cy="50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subTitle" idx="3"/>
          </p:nvPr>
        </p:nvSpPr>
        <p:spPr>
          <a:xfrm>
            <a:off x="1217558" y="4722911"/>
            <a:ext cx="9755100" cy="50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  <a:highlight>
                  <a:schemeClr val="accent3"/>
                </a:highlight>
              </a:defRPr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1217550" y="1132562"/>
            <a:ext cx="9755100" cy="6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4"/>
          </p:nvPr>
        </p:nvSpPr>
        <p:spPr>
          <a:xfrm>
            <a:off x="1217550" y="2433230"/>
            <a:ext cx="9755100" cy="76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5"/>
          </p:nvPr>
        </p:nvSpPr>
        <p:spPr>
          <a:xfrm>
            <a:off x="1217550" y="3749512"/>
            <a:ext cx="9755100" cy="76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6"/>
          </p:nvPr>
        </p:nvSpPr>
        <p:spPr>
          <a:xfrm>
            <a:off x="1217550" y="5064309"/>
            <a:ext cx="9756900" cy="76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8" name="Google Shape;188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303900" y="411727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1079131" y="407965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2416758" y="407965"/>
            <a:ext cx="497400" cy="515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11"/>
          <p:cNvCxnSpPr/>
          <p:nvPr/>
        </p:nvCxnSpPr>
        <p:spPr>
          <a:xfrm>
            <a:off x="3160913" y="601238"/>
            <a:ext cx="4394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11"/>
          <p:cNvSpPr/>
          <p:nvPr/>
        </p:nvSpPr>
        <p:spPr>
          <a:xfrm>
            <a:off x="355732" y="304562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1130963" y="300800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2468589" y="300800"/>
            <a:ext cx="497400" cy="5154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11127815" y="6032232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9788916" y="6028470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9193674" y="6028470"/>
            <a:ext cx="497400" cy="515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9" name="Google Shape;199;p11"/>
          <p:cNvCxnSpPr/>
          <p:nvPr/>
        </p:nvCxnSpPr>
        <p:spPr>
          <a:xfrm rot="10800000">
            <a:off x="4604537" y="6221743"/>
            <a:ext cx="4394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11"/>
          <p:cNvSpPr/>
          <p:nvPr/>
        </p:nvSpPr>
        <p:spPr>
          <a:xfrm>
            <a:off x="11179647" y="5925067"/>
            <a:ext cx="675900" cy="515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9840748" y="5921305"/>
            <a:ext cx="1239600" cy="515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9245506" y="5921305"/>
            <a:ext cx="497400" cy="515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1"/>
          <p:cNvGrpSpPr/>
          <p:nvPr/>
        </p:nvGrpSpPr>
        <p:grpSpPr>
          <a:xfrm>
            <a:off x="11287175" y="149950"/>
            <a:ext cx="737725" cy="887475"/>
            <a:chOff x="4038950" y="1664675"/>
            <a:chExt cx="737725" cy="887475"/>
          </a:xfrm>
        </p:grpSpPr>
        <p:sp>
          <p:nvSpPr>
            <p:cNvPr id="204" name="Google Shape;204;p11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7" name="Google Shape;207;p11"/>
          <p:cNvCxnSpPr/>
          <p:nvPr/>
        </p:nvCxnSpPr>
        <p:spPr>
          <a:xfrm rot="10800000">
            <a:off x="683750" y="1321375"/>
            <a:ext cx="0" cy="48159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 SemiBold"/>
              <a:buNone/>
              <a:defRPr sz="4000">
                <a:solidFill>
                  <a:schemeClr val="dk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●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○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■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●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○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■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●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ono"/>
              <a:buChar char="○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 Mono"/>
              <a:buChar char="■"/>
              <a:defRPr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79435" y="686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C220A1-D38A-05C4-FD2E-AB8A3F055097}"/>
              </a:ext>
            </a:extLst>
          </p:cNvPr>
          <p:cNvSpPr txBox="1"/>
          <p:nvPr/>
        </p:nvSpPr>
        <p:spPr>
          <a:xfrm>
            <a:off x="1007081" y="1470789"/>
            <a:ext cx="10177837" cy="407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MÔN TIN HỌC 7</a:t>
            </a:r>
          </a:p>
        </p:txBody>
      </p:sp>
    </p:spTree>
    <p:extLst>
      <p:ext uri="{BB962C8B-B14F-4D97-AF65-F5344CB8AC3E}">
        <p14:creationId xmlns:p14="http://schemas.microsoft.com/office/powerpoint/2010/main" val="4252810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10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1D52F5-A391-7800-DA58-FB683C660CEC}"/>
              </a:ext>
            </a:extLst>
          </p:cNvPr>
          <p:cNvSpPr txBox="1"/>
          <p:nvPr/>
        </p:nvSpPr>
        <p:spPr>
          <a:xfrm>
            <a:off x="4665815" y="1310499"/>
            <a:ext cx="2860370" cy="584775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LUẬN: 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họa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1132603" y="2035953"/>
            <a:ext cx="10143122" cy="4095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83;p33">
            <a:extLst>
              <a:ext uri="{FF2B5EF4-FFF2-40B4-BE49-F238E27FC236}">
                <a16:creationId xmlns:a16="http://schemas.microsoft.com/office/drawing/2014/main" id="{12180A6E-F3E6-9981-FEBF-62BA7CF554D9}"/>
              </a:ext>
            </a:extLst>
          </p:cNvPr>
          <p:cNvSpPr/>
          <p:nvPr/>
        </p:nvSpPr>
        <p:spPr>
          <a:xfrm>
            <a:off x="11230833" y="6439765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" name="Google Shape;584;p33">
            <a:extLst>
              <a:ext uri="{FF2B5EF4-FFF2-40B4-BE49-F238E27FC236}">
                <a16:creationId xmlns:a16="http://schemas.microsoft.com/office/drawing/2014/main" id="{25763ED6-DFD3-6B8A-A308-B0D81E1A82EE}"/>
              </a:ext>
            </a:extLst>
          </p:cNvPr>
          <p:cNvSpPr/>
          <p:nvPr/>
        </p:nvSpPr>
        <p:spPr>
          <a:xfrm>
            <a:off x="10467278" y="6437620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" name="Google Shape;585;p33">
            <a:extLst>
              <a:ext uri="{FF2B5EF4-FFF2-40B4-BE49-F238E27FC236}">
                <a16:creationId xmlns:a16="http://schemas.microsoft.com/office/drawing/2014/main" id="{651E09F6-5871-A73A-BFE9-B13C1FE7CCF9}"/>
              </a:ext>
            </a:extLst>
          </p:cNvPr>
          <p:cNvSpPr/>
          <p:nvPr/>
        </p:nvSpPr>
        <p:spPr>
          <a:xfrm>
            <a:off x="10127820" y="6437620"/>
            <a:ext cx="283800" cy="29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3" name="Google Shape;586;p33">
            <a:extLst>
              <a:ext uri="{FF2B5EF4-FFF2-40B4-BE49-F238E27FC236}">
                <a16:creationId xmlns:a16="http://schemas.microsoft.com/office/drawing/2014/main" id="{06D5E2C6-2CB8-B3A2-CB4C-78E8B27CB50A}"/>
              </a:ext>
            </a:extLst>
          </p:cNvPr>
          <p:cNvCxnSpPr/>
          <p:nvPr/>
        </p:nvCxnSpPr>
        <p:spPr>
          <a:xfrm rot="10800000">
            <a:off x="4926793" y="6547845"/>
            <a:ext cx="508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587;p33">
            <a:extLst>
              <a:ext uri="{FF2B5EF4-FFF2-40B4-BE49-F238E27FC236}">
                <a16:creationId xmlns:a16="http://schemas.microsoft.com/office/drawing/2014/main" id="{33CE211C-5AE9-36EB-7388-2D25452D3CA0}"/>
              </a:ext>
            </a:extLst>
          </p:cNvPr>
          <p:cNvSpPr/>
          <p:nvPr/>
        </p:nvSpPr>
        <p:spPr>
          <a:xfrm>
            <a:off x="11260392" y="6378648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" name="Google Shape;588;p33">
            <a:extLst>
              <a:ext uri="{FF2B5EF4-FFF2-40B4-BE49-F238E27FC236}">
                <a16:creationId xmlns:a16="http://schemas.microsoft.com/office/drawing/2014/main" id="{B9CA1377-3B01-3789-2C32-6041F83B782C}"/>
              </a:ext>
            </a:extLst>
          </p:cNvPr>
          <p:cNvSpPr/>
          <p:nvPr/>
        </p:nvSpPr>
        <p:spPr>
          <a:xfrm>
            <a:off x="10496837" y="6376502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" name="Google Shape;589;p33">
            <a:extLst>
              <a:ext uri="{FF2B5EF4-FFF2-40B4-BE49-F238E27FC236}">
                <a16:creationId xmlns:a16="http://schemas.microsoft.com/office/drawing/2014/main" id="{B9A5E601-4618-E49A-7F4A-C37930F4C774}"/>
              </a:ext>
            </a:extLst>
          </p:cNvPr>
          <p:cNvSpPr/>
          <p:nvPr/>
        </p:nvSpPr>
        <p:spPr>
          <a:xfrm>
            <a:off x="10157379" y="6376502"/>
            <a:ext cx="283800" cy="294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8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11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họa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1196532" y="1566574"/>
            <a:ext cx="9328496" cy="462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UcPeriod"/>
            </a:pP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UcPeriod"/>
            </a:pP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UcPeriod"/>
            </a:pP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UcPeriod"/>
            </a:pP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BCE48-73C0-11AE-7A8D-5FF590E39662}"/>
              </a:ext>
            </a:extLst>
          </p:cNvPr>
          <p:cNvSpPr txBox="1"/>
          <p:nvPr/>
        </p:nvSpPr>
        <p:spPr>
          <a:xfrm>
            <a:off x="5860780" y="499342"/>
            <a:ext cx="52834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HẢO LUẬN CẶP ĐÔI VÀ TRẢ LỜI: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173C8B-2061-0D77-2655-126A191415F3}"/>
              </a:ext>
            </a:extLst>
          </p:cNvPr>
          <p:cNvSpPr/>
          <p:nvPr/>
        </p:nvSpPr>
        <p:spPr>
          <a:xfrm>
            <a:off x="345897" y="1533384"/>
            <a:ext cx="589051" cy="572817"/>
          </a:xfrm>
          <a:prstGeom prst="actionButtonHelp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67F50D-D07A-4324-497E-A5D6865E9BB6}"/>
              </a:ext>
            </a:extLst>
          </p:cNvPr>
          <p:cNvSpPr txBox="1"/>
          <p:nvPr/>
        </p:nvSpPr>
        <p:spPr>
          <a:xfrm>
            <a:off x="10538388" y="2106201"/>
            <a:ext cx="6058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5617A"/>
                </a:solidFill>
              </a:rPr>
              <a:t>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4B5D5-D99B-B4FD-AE50-0AD6D1473D61}"/>
              </a:ext>
            </a:extLst>
          </p:cNvPr>
          <p:cNvSpPr txBox="1"/>
          <p:nvPr/>
        </p:nvSpPr>
        <p:spPr>
          <a:xfrm>
            <a:off x="10538388" y="3247657"/>
            <a:ext cx="6058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5617A"/>
                </a:solidFill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8A2A8-D632-4DD2-BB57-85E113428B96}"/>
              </a:ext>
            </a:extLst>
          </p:cNvPr>
          <p:cNvSpPr txBox="1"/>
          <p:nvPr/>
        </p:nvSpPr>
        <p:spPr>
          <a:xfrm>
            <a:off x="10538388" y="5431987"/>
            <a:ext cx="6058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5617A"/>
                </a:solidFill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6E319-2A15-00C2-F953-70BABB8C999C}"/>
              </a:ext>
            </a:extLst>
          </p:cNvPr>
          <p:cNvSpPr txBox="1"/>
          <p:nvPr/>
        </p:nvSpPr>
        <p:spPr>
          <a:xfrm>
            <a:off x="10538388" y="4389113"/>
            <a:ext cx="6058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5617A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21801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 txBox="1">
            <a:spLocks noGrp="1"/>
          </p:cNvSpPr>
          <p:nvPr>
            <p:ph type="title"/>
          </p:nvPr>
        </p:nvSpPr>
        <p:spPr>
          <a:xfrm>
            <a:off x="4959984" y="1763973"/>
            <a:ext cx="63234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ĐỊNH DẠNG VĂN BẢN</a:t>
            </a:r>
            <a:endParaRPr lang="en-US" sz="7200" dirty="0">
              <a:latin typeface="+mj-lt"/>
            </a:endParaRPr>
          </a:p>
        </p:txBody>
      </p:sp>
      <p:sp>
        <p:nvSpPr>
          <p:cNvPr id="501" name="Google Shape;501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1123863" y="1905046"/>
            <a:ext cx="3149100" cy="3189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>
            <a:off x="1246006" y="1763973"/>
            <a:ext cx="3149100" cy="3189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1710250" y="2559075"/>
            <a:ext cx="2220610" cy="17398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+mj-lt"/>
              </a:rPr>
              <a:t>0</a:t>
            </a:r>
            <a:r>
              <a:rPr lang="en-US" b="1" i="0" dirty="0">
                <a:ln>
                  <a:noFill/>
                </a:ln>
                <a:solidFill>
                  <a:schemeClr val="dk1"/>
                </a:solidFill>
                <a:latin typeface="+mj-lt"/>
              </a:rPr>
              <a:t>2</a:t>
            </a:r>
            <a:endParaRPr b="1" i="0" dirty="0">
              <a:ln>
                <a:noFill/>
              </a:ln>
              <a:solidFill>
                <a:schemeClr val="dk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09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839050" cy="525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pPr marL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latin typeface="+mn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845959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>
            <a:cxnSpLocks/>
          </p:cNvCxnSpPr>
          <p:nvPr/>
        </p:nvCxnSpPr>
        <p:spPr>
          <a:xfrm>
            <a:off x="1568418" y="855388"/>
            <a:ext cx="309956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800218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n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n-lt"/>
                </a:rPr>
                <a:t>02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30473" y="43463"/>
            <a:ext cx="8660064" cy="8206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dạng</a:t>
            </a:r>
            <a:r>
              <a:rPr lang="en-US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endParaRPr lang="en-US" sz="36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676154" y="1228270"/>
            <a:ext cx="28106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7F531-7235-22E7-ACF2-D88654E67730}"/>
              </a:ext>
            </a:extLst>
          </p:cNvPr>
          <p:cNvSpPr txBox="1"/>
          <p:nvPr/>
        </p:nvSpPr>
        <p:spPr>
          <a:xfrm>
            <a:off x="1395491" y="2176418"/>
            <a:ext cx="9506593" cy="379700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Sau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3BA52-A62A-AD35-D48A-3042E8FDA6AD}"/>
              </a:ext>
            </a:extLst>
          </p:cNvPr>
          <p:cNvGrpSpPr/>
          <p:nvPr/>
        </p:nvGrpSpPr>
        <p:grpSpPr>
          <a:xfrm>
            <a:off x="7263829" y="6376502"/>
            <a:ext cx="4438621" cy="357263"/>
            <a:chOff x="7263829" y="6376502"/>
            <a:chExt cx="4438621" cy="357263"/>
          </a:xfrm>
        </p:grpSpPr>
        <p:sp>
          <p:nvSpPr>
            <p:cNvPr id="7" name="Google Shape;583;p33">
              <a:extLst>
                <a:ext uri="{FF2B5EF4-FFF2-40B4-BE49-F238E27FC236}">
                  <a16:creationId xmlns:a16="http://schemas.microsoft.com/office/drawing/2014/main" id="{1909CE92-7D9C-1A01-4F39-525AAA6C3DE9}"/>
                </a:ext>
              </a:extLst>
            </p:cNvPr>
            <p:cNvSpPr/>
            <p:nvPr/>
          </p:nvSpPr>
          <p:spPr>
            <a:xfrm>
              <a:off x="11230833" y="6439765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8" name="Google Shape;584;p33">
              <a:extLst>
                <a:ext uri="{FF2B5EF4-FFF2-40B4-BE49-F238E27FC236}">
                  <a16:creationId xmlns:a16="http://schemas.microsoft.com/office/drawing/2014/main" id="{12D267C9-31D2-6573-6A73-0C06E89EDAA0}"/>
                </a:ext>
              </a:extLst>
            </p:cNvPr>
            <p:cNvSpPr/>
            <p:nvPr/>
          </p:nvSpPr>
          <p:spPr>
            <a:xfrm>
              <a:off x="10467277" y="6437620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9" name="Google Shape;585;p33">
              <a:extLst>
                <a:ext uri="{FF2B5EF4-FFF2-40B4-BE49-F238E27FC236}">
                  <a16:creationId xmlns:a16="http://schemas.microsoft.com/office/drawing/2014/main" id="{502CFC7C-970E-FC78-AF4B-2073A4705332}"/>
                </a:ext>
              </a:extLst>
            </p:cNvPr>
            <p:cNvSpPr/>
            <p:nvPr/>
          </p:nvSpPr>
          <p:spPr>
            <a:xfrm>
              <a:off x="10127819" y="6437620"/>
              <a:ext cx="325437" cy="2940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11" name="Google Shape;586;p33">
              <a:extLst>
                <a:ext uri="{FF2B5EF4-FFF2-40B4-BE49-F238E27FC236}">
                  <a16:creationId xmlns:a16="http://schemas.microsoft.com/office/drawing/2014/main" id="{B82E7BCA-117C-5C74-0AED-E0885EA749EE}"/>
                </a:ext>
              </a:extLst>
            </p:cNvPr>
            <p:cNvCxnSpPr>
              <a:cxnSpLocks/>
            </p:cNvCxnSpPr>
            <p:nvPr/>
          </p:nvCxnSpPr>
          <p:spPr>
            <a:xfrm>
              <a:off x="7263829" y="6547845"/>
              <a:ext cx="3499505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587;p33">
              <a:extLst>
                <a:ext uri="{FF2B5EF4-FFF2-40B4-BE49-F238E27FC236}">
                  <a16:creationId xmlns:a16="http://schemas.microsoft.com/office/drawing/2014/main" id="{052DB714-2A02-4E68-6587-1D606F8AD707}"/>
                </a:ext>
              </a:extLst>
            </p:cNvPr>
            <p:cNvSpPr/>
            <p:nvPr/>
          </p:nvSpPr>
          <p:spPr>
            <a:xfrm>
              <a:off x="11260392" y="6378648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4" name="Google Shape;588;p33">
              <a:extLst>
                <a:ext uri="{FF2B5EF4-FFF2-40B4-BE49-F238E27FC236}">
                  <a16:creationId xmlns:a16="http://schemas.microsoft.com/office/drawing/2014/main" id="{2277DBDB-E719-2623-21F9-3B254B55409B}"/>
                </a:ext>
              </a:extLst>
            </p:cNvPr>
            <p:cNvSpPr/>
            <p:nvPr/>
          </p:nvSpPr>
          <p:spPr>
            <a:xfrm>
              <a:off x="10496836" y="6376502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" name="Google Shape;589;p33">
              <a:extLst>
                <a:ext uri="{FF2B5EF4-FFF2-40B4-BE49-F238E27FC236}">
                  <a16:creationId xmlns:a16="http://schemas.microsoft.com/office/drawing/2014/main" id="{D15C9438-C765-3638-8E28-B60304A2857B}"/>
                </a:ext>
              </a:extLst>
            </p:cNvPr>
            <p:cNvSpPr/>
            <p:nvPr/>
          </p:nvSpPr>
          <p:spPr>
            <a:xfrm>
              <a:off x="10157378" y="6376502"/>
              <a:ext cx="325437" cy="29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19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dạng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bản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1674117" y="1000228"/>
            <a:ext cx="951444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6C858-E82E-0159-A7EF-6983F962D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8" y="2672183"/>
            <a:ext cx="5322021" cy="3330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EC8F48-5D9F-43B7-3969-86BB8E06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81" y="2681429"/>
            <a:ext cx="5622210" cy="3330429"/>
          </a:xfrm>
          <a:prstGeom prst="rect">
            <a:avLst/>
          </a:prstGeom>
        </p:spPr>
      </p:pic>
      <p:sp>
        <p:nvSpPr>
          <p:cNvPr id="16" name="Action Button: Help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4C18E5-3EE8-66B0-555D-C631BFA92F91}"/>
              </a:ext>
            </a:extLst>
          </p:cNvPr>
          <p:cNvSpPr/>
          <p:nvPr/>
        </p:nvSpPr>
        <p:spPr>
          <a:xfrm>
            <a:off x="672331" y="1252636"/>
            <a:ext cx="671780" cy="660313"/>
          </a:xfrm>
          <a:prstGeom prst="actionButtonHelp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64304A-0E4E-3267-C930-F2B7EA3B7A6F}"/>
              </a:ext>
            </a:extLst>
          </p:cNvPr>
          <p:cNvGrpSpPr/>
          <p:nvPr/>
        </p:nvGrpSpPr>
        <p:grpSpPr>
          <a:xfrm>
            <a:off x="4787757" y="6376502"/>
            <a:ext cx="6914693" cy="357263"/>
            <a:chOff x="4787757" y="6376502"/>
            <a:chExt cx="6914693" cy="357263"/>
          </a:xfrm>
        </p:grpSpPr>
        <p:sp>
          <p:nvSpPr>
            <p:cNvPr id="18" name="Google Shape;583;p33">
              <a:extLst>
                <a:ext uri="{FF2B5EF4-FFF2-40B4-BE49-F238E27FC236}">
                  <a16:creationId xmlns:a16="http://schemas.microsoft.com/office/drawing/2014/main" id="{7FBC4E41-48A7-3CF8-1202-C0B62C5A2CC9}"/>
                </a:ext>
              </a:extLst>
            </p:cNvPr>
            <p:cNvSpPr/>
            <p:nvPr/>
          </p:nvSpPr>
          <p:spPr>
            <a:xfrm>
              <a:off x="11230833" y="6439765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9" name="Google Shape;584;p33">
              <a:extLst>
                <a:ext uri="{FF2B5EF4-FFF2-40B4-BE49-F238E27FC236}">
                  <a16:creationId xmlns:a16="http://schemas.microsoft.com/office/drawing/2014/main" id="{7018380B-DBA3-CC4F-5260-0B784E151750}"/>
                </a:ext>
              </a:extLst>
            </p:cNvPr>
            <p:cNvSpPr/>
            <p:nvPr/>
          </p:nvSpPr>
          <p:spPr>
            <a:xfrm>
              <a:off x="10467277" y="6437620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0" name="Google Shape;585;p33">
              <a:extLst>
                <a:ext uri="{FF2B5EF4-FFF2-40B4-BE49-F238E27FC236}">
                  <a16:creationId xmlns:a16="http://schemas.microsoft.com/office/drawing/2014/main" id="{F9494B50-FF8C-B2BE-F753-C9229EF9D209}"/>
                </a:ext>
              </a:extLst>
            </p:cNvPr>
            <p:cNvSpPr/>
            <p:nvPr/>
          </p:nvSpPr>
          <p:spPr>
            <a:xfrm>
              <a:off x="10127819" y="6437620"/>
              <a:ext cx="325437" cy="2940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21" name="Google Shape;586;p33">
              <a:extLst>
                <a:ext uri="{FF2B5EF4-FFF2-40B4-BE49-F238E27FC236}">
                  <a16:creationId xmlns:a16="http://schemas.microsoft.com/office/drawing/2014/main" id="{3EAE3F47-DB0F-543E-E3F6-76AC1C2A8C7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7" y="6547845"/>
              <a:ext cx="5975577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Google Shape;587;p33">
              <a:extLst>
                <a:ext uri="{FF2B5EF4-FFF2-40B4-BE49-F238E27FC236}">
                  <a16:creationId xmlns:a16="http://schemas.microsoft.com/office/drawing/2014/main" id="{1964B6D3-8DB8-7B90-4774-4172CB5A021E}"/>
                </a:ext>
              </a:extLst>
            </p:cNvPr>
            <p:cNvSpPr/>
            <p:nvPr/>
          </p:nvSpPr>
          <p:spPr>
            <a:xfrm>
              <a:off x="11260392" y="6378648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3" name="Google Shape;588;p33">
              <a:extLst>
                <a:ext uri="{FF2B5EF4-FFF2-40B4-BE49-F238E27FC236}">
                  <a16:creationId xmlns:a16="http://schemas.microsoft.com/office/drawing/2014/main" id="{E1DA0830-6B07-D09F-CC0D-DC64C71EE8A6}"/>
                </a:ext>
              </a:extLst>
            </p:cNvPr>
            <p:cNvSpPr/>
            <p:nvPr/>
          </p:nvSpPr>
          <p:spPr>
            <a:xfrm>
              <a:off x="10496836" y="6376502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4" name="Google Shape;589;p33">
              <a:extLst>
                <a:ext uri="{FF2B5EF4-FFF2-40B4-BE49-F238E27FC236}">
                  <a16:creationId xmlns:a16="http://schemas.microsoft.com/office/drawing/2014/main" id="{39FF13EE-C6C2-8585-57F9-88075E955B44}"/>
                </a:ext>
              </a:extLst>
            </p:cNvPr>
            <p:cNvSpPr/>
            <p:nvPr/>
          </p:nvSpPr>
          <p:spPr>
            <a:xfrm>
              <a:off x="10157378" y="6376502"/>
              <a:ext cx="325437" cy="29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304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15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dạng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bản</a:t>
            </a:r>
            <a:endParaRPr lang="en-US" sz="3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A01F6-3358-D84C-5F85-F9CCE2023323}"/>
              </a:ext>
            </a:extLst>
          </p:cNvPr>
          <p:cNvSpPr txBox="1"/>
          <p:nvPr/>
        </p:nvSpPr>
        <p:spPr>
          <a:xfrm>
            <a:off x="646276" y="1914077"/>
            <a:ext cx="11199828" cy="4414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Phông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7C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40 – 50,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7C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en-US" sz="2400" b="1" dirty="0" err="1">
                <a:solidFill>
                  <a:srgbClr val="FF7C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FF7C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7C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7C8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83;p33">
            <a:extLst>
              <a:ext uri="{FF2B5EF4-FFF2-40B4-BE49-F238E27FC236}">
                <a16:creationId xmlns:a16="http://schemas.microsoft.com/office/drawing/2014/main" id="{1B65F1DF-7FFA-095E-46FC-C0D2CF7F9C12}"/>
              </a:ext>
            </a:extLst>
          </p:cNvPr>
          <p:cNvSpPr/>
          <p:nvPr/>
        </p:nvSpPr>
        <p:spPr>
          <a:xfrm>
            <a:off x="11230833" y="6439765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" name="Google Shape;584;p33">
            <a:extLst>
              <a:ext uri="{FF2B5EF4-FFF2-40B4-BE49-F238E27FC236}">
                <a16:creationId xmlns:a16="http://schemas.microsoft.com/office/drawing/2014/main" id="{DED849E3-4C32-395D-07D0-A362EE818A20}"/>
              </a:ext>
            </a:extLst>
          </p:cNvPr>
          <p:cNvSpPr/>
          <p:nvPr/>
        </p:nvSpPr>
        <p:spPr>
          <a:xfrm>
            <a:off x="10467278" y="6437620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" name="Google Shape;585;p33">
            <a:extLst>
              <a:ext uri="{FF2B5EF4-FFF2-40B4-BE49-F238E27FC236}">
                <a16:creationId xmlns:a16="http://schemas.microsoft.com/office/drawing/2014/main" id="{4760F1EF-7943-3FA2-BE8C-7E33F2D0BC6B}"/>
              </a:ext>
            </a:extLst>
          </p:cNvPr>
          <p:cNvSpPr/>
          <p:nvPr/>
        </p:nvSpPr>
        <p:spPr>
          <a:xfrm>
            <a:off x="10127820" y="6437620"/>
            <a:ext cx="283800" cy="29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1" name="Google Shape;586;p33">
            <a:extLst>
              <a:ext uri="{FF2B5EF4-FFF2-40B4-BE49-F238E27FC236}">
                <a16:creationId xmlns:a16="http://schemas.microsoft.com/office/drawing/2014/main" id="{A06F4646-2170-4130-47B3-5D41DECA4E1F}"/>
              </a:ext>
            </a:extLst>
          </p:cNvPr>
          <p:cNvCxnSpPr/>
          <p:nvPr/>
        </p:nvCxnSpPr>
        <p:spPr>
          <a:xfrm rot="10800000">
            <a:off x="4926793" y="6547845"/>
            <a:ext cx="508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587;p33">
            <a:extLst>
              <a:ext uri="{FF2B5EF4-FFF2-40B4-BE49-F238E27FC236}">
                <a16:creationId xmlns:a16="http://schemas.microsoft.com/office/drawing/2014/main" id="{195FE602-D146-A22E-A86F-07C8B79F1862}"/>
              </a:ext>
            </a:extLst>
          </p:cNvPr>
          <p:cNvSpPr/>
          <p:nvPr/>
        </p:nvSpPr>
        <p:spPr>
          <a:xfrm>
            <a:off x="11260392" y="6378648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" name="Google Shape;588;p33">
            <a:extLst>
              <a:ext uri="{FF2B5EF4-FFF2-40B4-BE49-F238E27FC236}">
                <a16:creationId xmlns:a16="http://schemas.microsoft.com/office/drawing/2014/main" id="{71322A81-677B-A3A2-56D1-BA92EDC47504}"/>
              </a:ext>
            </a:extLst>
          </p:cNvPr>
          <p:cNvSpPr/>
          <p:nvPr/>
        </p:nvSpPr>
        <p:spPr>
          <a:xfrm>
            <a:off x="10496837" y="6376502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" name="Google Shape;589;p33">
            <a:extLst>
              <a:ext uri="{FF2B5EF4-FFF2-40B4-BE49-F238E27FC236}">
                <a16:creationId xmlns:a16="http://schemas.microsoft.com/office/drawing/2014/main" id="{FAA6CE2C-5F75-D34A-873C-27AEFE0BFA72}"/>
              </a:ext>
            </a:extLst>
          </p:cNvPr>
          <p:cNvSpPr/>
          <p:nvPr/>
        </p:nvSpPr>
        <p:spPr>
          <a:xfrm>
            <a:off x="10157379" y="6376502"/>
            <a:ext cx="283800" cy="294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7EBE58-3E80-9FEB-093B-089B5BA07083}"/>
              </a:ext>
            </a:extLst>
          </p:cNvPr>
          <p:cNvSpPr txBox="1"/>
          <p:nvPr/>
        </p:nvSpPr>
        <p:spPr>
          <a:xfrm>
            <a:off x="1276964" y="1172030"/>
            <a:ext cx="963807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TẠO ĐƯỢC BÀI TRÌNH BÀY HIỆU QUẢ VÀ CHUYÊN NGHIỆP: 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31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dạng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bản</a:t>
            </a:r>
            <a:endParaRPr lang="en-US" sz="3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087778-07D4-D3EE-D7AD-D97FAA80C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33483"/>
              </p:ext>
            </p:extLst>
          </p:nvPr>
        </p:nvGraphicFramePr>
        <p:xfrm>
          <a:off x="827752" y="1276743"/>
          <a:ext cx="3985697" cy="494939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985697">
                  <a:extLst>
                    <a:ext uri="{9D8B030D-6E8A-4147-A177-3AD203B41FA5}">
                      <a16:colId xmlns:a16="http://schemas.microsoft.com/office/drawing/2014/main" val="3928519102"/>
                    </a:ext>
                  </a:extLst>
                </a:gridCol>
              </a:tblGrid>
              <a:tr h="677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8883"/>
                  </a:ext>
                </a:extLst>
              </a:tr>
              <a:tr h="1161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1) Định dạng văn bản trong trang chiếu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939"/>
                  </a:ext>
                </a:extLst>
              </a:tr>
              <a:tr h="797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2) Định dạng làm nổi bật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308785"/>
                  </a:ext>
                </a:extLst>
              </a:tr>
              <a:tr h="1152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3) Nội dung trên mỗi trang chiếu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749473"/>
                  </a:ext>
                </a:extLst>
              </a:tr>
              <a:tr h="1161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4) Không nên dùng quá nhiều phông chữ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4337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9A5EC3-8071-05D4-136F-F8172C330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31358"/>
              </p:ext>
            </p:extLst>
          </p:nvPr>
        </p:nvGraphicFramePr>
        <p:xfrm>
          <a:off x="7023930" y="1276743"/>
          <a:ext cx="4340318" cy="507684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4340318">
                  <a:extLst>
                    <a:ext uri="{9D8B030D-6E8A-4147-A177-3AD203B41FA5}">
                      <a16:colId xmlns:a16="http://schemas.microsoft.com/office/drawing/2014/main" val="877765031"/>
                    </a:ext>
                  </a:extLst>
                </a:gridCol>
              </a:tblGrid>
              <a:tr h="637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7C80"/>
                          </a:solidFill>
                          <a:effectLst/>
                        </a:rPr>
                        <a:t>B</a:t>
                      </a:r>
                      <a:endParaRPr lang="en-US" sz="2000" dirty="0">
                        <a:solidFill>
                          <a:srgbClr val="FF7C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55126"/>
                  </a:ext>
                </a:extLst>
              </a:tr>
              <a:tr h="1084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a) nội dung chính của trang chiếu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1805"/>
                  </a:ext>
                </a:extLst>
              </a:tr>
              <a:tr h="657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b) cô đọng.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476419"/>
                  </a:ext>
                </a:extLst>
              </a:tr>
              <a:tr h="1084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c) cho văn bản trên một trang chiếu.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771822"/>
                  </a:ext>
                </a:extLst>
              </a:tr>
              <a:tr h="1485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d) tương tự như định dạng trong soạn thảo văn bản.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881645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80063B-BE50-FC4D-D2EA-D5319AA6874C}"/>
              </a:ext>
            </a:extLst>
          </p:cNvPr>
          <p:cNvCxnSpPr/>
          <p:nvPr/>
        </p:nvCxnSpPr>
        <p:spPr>
          <a:xfrm>
            <a:off x="4633645" y="2496620"/>
            <a:ext cx="2486346" cy="3328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A6A504-DD58-E4DB-44F5-4ED3DB7531F9}"/>
              </a:ext>
            </a:extLst>
          </p:cNvPr>
          <p:cNvCxnSpPr>
            <a:cxnSpLocks/>
          </p:cNvCxnSpPr>
          <p:nvPr/>
        </p:nvCxnSpPr>
        <p:spPr>
          <a:xfrm flipV="1">
            <a:off x="4675517" y="2496620"/>
            <a:ext cx="2489271" cy="1107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20FDB6-AF1F-BE83-A871-CF53B61F12EC}"/>
              </a:ext>
            </a:extLst>
          </p:cNvPr>
          <p:cNvCxnSpPr>
            <a:cxnSpLocks/>
          </p:cNvCxnSpPr>
          <p:nvPr/>
        </p:nvCxnSpPr>
        <p:spPr>
          <a:xfrm flipV="1">
            <a:off x="4633645" y="3429000"/>
            <a:ext cx="2531143" cy="11547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DE19FA-F7EB-A37B-D8E3-99957EDF20C0}"/>
              </a:ext>
            </a:extLst>
          </p:cNvPr>
          <p:cNvCxnSpPr>
            <a:cxnSpLocks/>
          </p:cNvCxnSpPr>
          <p:nvPr/>
        </p:nvCxnSpPr>
        <p:spPr>
          <a:xfrm flipV="1">
            <a:off x="4675517" y="4536897"/>
            <a:ext cx="2489271" cy="1143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9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17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1D52F5-A391-7800-DA58-FB683C660CEC}"/>
              </a:ext>
            </a:extLst>
          </p:cNvPr>
          <p:cNvSpPr txBox="1"/>
          <p:nvPr/>
        </p:nvSpPr>
        <p:spPr>
          <a:xfrm>
            <a:off x="4665815" y="1310499"/>
            <a:ext cx="2860370" cy="584775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LUẬN: 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họa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412413" y="2013019"/>
            <a:ext cx="11367174" cy="4095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vi-VN" sz="2800" b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 dạng văn bản trong phần mềm trình chiếu tương tự như trong phần mềm soạn thảo.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vi-VN" sz="2800" b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Nên chọn phông chữ, cỡ chữ, kiểu chữ, màu chữ, nền,… thống nhất và phù hợp, để làm nổi bật thông điệp chính của trang.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vi-VN" sz="2800" b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 dung trình bày nên cô đọng. Mỗi trang trình chiếu chỉ nên tập trung vào một ý chính.</a:t>
            </a:r>
            <a:endParaRPr lang="vi-VN" sz="2800" b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83;p33">
            <a:extLst>
              <a:ext uri="{FF2B5EF4-FFF2-40B4-BE49-F238E27FC236}">
                <a16:creationId xmlns:a16="http://schemas.microsoft.com/office/drawing/2014/main" id="{12180A6E-F3E6-9981-FEBF-62BA7CF554D9}"/>
              </a:ext>
            </a:extLst>
          </p:cNvPr>
          <p:cNvSpPr/>
          <p:nvPr/>
        </p:nvSpPr>
        <p:spPr>
          <a:xfrm>
            <a:off x="11230833" y="6439765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" name="Google Shape;584;p33">
            <a:extLst>
              <a:ext uri="{FF2B5EF4-FFF2-40B4-BE49-F238E27FC236}">
                <a16:creationId xmlns:a16="http://schemas.microsoft.com/office/drawing/2014/main" id="{25763ED6-DFD3-6B8A-A308-B0D81E1A82EE}"/>
              </a:ext>
            </a:extLst>
          </p:cNvPr>
          <p:cNvSpPr/>
          <p:nvPr/>
        </p:nvSpPr>
        <p:spPr>
          <a:xfrm>
            <a:off x="10467278" y="6437620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" name="Google Shape;585;p33">
            <a:extLst>
              <a:ext uri="{FF2B5EF4-FFF2-40B4-BE49-F238E27FC236}">
                <a16:creationId xmlns:a16="http://schemas.microsoft.com/office/drawing/2014/main" id="{651E09F6-5871-A73A-BFE9-B13C1FE7CCF9}"/>
              </a:ext>
            </a:extLst>
          </p:cNvPr>
          <p:cNvSpPr/>
          <p:nvPr/>
        </p:nvSpPr>
        <p:spPr>
          <a:xfrm>
            <a:off x="10127820" y="6437620"/>
            <a:ext cx="283800" cy="29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3" name="Google Shape;586;p33">
            <a:extLst>
              <a:ext uri="{FF2B5EF4-FFF2-40B4-BE49-F238E27FC236}">
                <a16:creationId xmlns:a16="http://schemas.microsoft.com/office/drawing/2014/main" id="{06D5E2C6-2CB8-B3A2-CB4C-78E8B27CB50A}"/>
              </a:ext>
            </a:extLst>
          </p:cNvPr>
          <p:cNvCxnSpPr/>
          <p:nvPr/>
        </p:nvCxnSpPr>
        <p:spPr>
          <a:xfrm rot="10800000">
            <a:off x="4926793" y="6547845"/>
            <a:ext cx="508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587;p33">
            <a:extLst>
              <a:ext uri="{FF2B5EF4-FFF2-40B4-BE49-F238E27FC236}">
                <a16:creationId xmlns:a16="http://schemas.microsoft.com/office/drawing/2014/main" id="{33CE211C-5AE9-36EB-7388-2D25452D3CA0}"/>
              </a:ext>
            </a:extLst>
          </p:cNvPr>
          <p:cNvSpPr/>
          <p:nvPr/>
        </p:nvSpPr>
        <p:spPr>
          <a:xfrm>
            <a:off x="11260392" y="6378648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" name="Google Shape;588;p33">
            <a:extLst>
              <a:ext uri="{FF2B5EF4-FFF2-40B4-BE49-F238E27FC236}">
                <a16:creationId xmlns:a16="http://schemas.microsoft.com/office/drawing/2014/main" id="{B9CA1377-3B01-3789-2C32-6041F83B782C}"/>
              </a:ext>
            </a:extLst>
          </p:cNvPr>
          <p:cNvSpPr/>
          <p:nvPr/>
        </p:nvSpPr>
        <p:spPr>
          <a:xfrm>
            <a:off x="10496837" y="6376502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" name="Google Shape;589;p33">
            <a:extLst>
              <a:ext uri="{FF2B5EF4-FFF2-40B4-BE49-F238E27FC236}">
                <a16:creationId xmlns:a16="http://schemas.microsoft.com/office/drawing/2014/main" id="{B9A5E601-4618-E49A-7F4A-C37930F4C774}"/>
              </a:ext>
            </a:extLst>
          </p:cNvPr>
          <p:cNvSpPr/>
          <p:nvPr/>
        </p:nvSpPr>
        <p:spPr>
          <a:xfrm>
            <a:off x="10157379" y="6376502"/>
            <a:ext cx="283800" cy="294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132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 txBox="1">
            <a:spLocks noGrp="1"/>
          </p:cNvSpPr>
          <p:nvPr>
            <p:ph type="title"/>
          </p:nvPr>
        </p:nvSpPr>
        <p:spPr>
          <a:xfrm>
            <a:off x="2494876" y="2395950"/>
            <a:ext cx="7202247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sz="8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268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0"/>
          <p:cNvSpPr/>
          <p:nvPr/>
        </p:nvSpPr>
        <p:spPr>
          <a:xfrm>
            <a:off x="1132698" y="1114126"/>
            <a:ext cx="10822595" cy="105797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417834" y="1137418"/>
            <a:ext cx="10440183" cy="101139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sz="2400" b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1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12.5)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49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6DD1F4-645C-CF49-A55D-3E989B192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r="3293"/>
          <a:stretch/>
        </p:blipFill>
        <p:spPr bwMode="auto">
          <a:xfrm>
            <a:off x="2669568" y="2331303"/>
            <a:ext cx="6852863" cy="40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smtClean="0">
                <a:latin typeface="+mj-lt"/>
              </a:rPr>
              <a:t>2</a:t>
            </a:fld>
            <a:endParaRPr lang="en" sz="2400" dirty="0"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FCED85-4113-4434-1BDF-7FA01AD9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60" y="1248523"/>
            <a:ext cx="7794000" cy="763500"/>
          </a:xfrm>
        </p:spPr>
        <p:txBody>
          <a:bodyPr/>
          <a:lstStyle/>
          <a:p>
            <a:r>
              <a:rPr lang="en-US" sz="4800" b="1">
                <a:solidFill>
                  <a:schemeClr val="tx1"/>
                </a:solidFill>
                <a:latin typeface="+mj-lt"/>
              </a:rPr>
              <a:t>KHỞI ĐỘNG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6375AD1-CCA5-A583-56E5-6660E8B0D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15954" y="1001949"/>
            <a:ext cx="5043424" cy="5471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9A528-7D91-790D-2494-C1795C0B6291}"/>
              </a:ext>
            </a:extLst>
          </p:cNvPr>
          <p:cNvSpPr txBox="1"/>
          <p:nvPr/>
        </p:nvSpPr>
        <p:spPr>
          <a:xfrm>
            <a:off x="832622" y="2377582"/>
            <a:ext cx="4760782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 bạn đóng vai An, Minh, Khoa và đọc nội dung trong Hoạt động khởi động.</a:t>
            </a:r>
            <a:endParaRPr lang="en-US" sz="2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0"/>
          <p:cNvSpPr/>
          <p:nvPr/>
        </p:nvSpPr>
        <p:spPr>
          <a:xfrm>
            <a:off x="1028243" y="1114126"/>
            <a:ext cx="9963391" cy="199894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529137" y="1475093"/>
            <a:ext cx="9133726" cy="127700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Google Shape;548;p30">
            <a:extLst>
              <a:ext uri="{FF2B5EF4-FFF2-40B4-BE49-F238E27FC236}">
                <a16:creationId xmlns:a16="http://schemas.microsoft.com/office/drawing/2014/main" id="{6698E93F-6D08-3595-73AD-841DDAB75A9E}"/>
              </a:ext>
            </a:extLst>
          </p:cNvPr>
          <p:cNvSpPr/>
          <p:nvPr/>
        </p:nvSpPr>
        <p:spPr>
          <a:xfrm>
            <a:off x="1028244" y="3429000"/>
            <a:ext cx="9963390" cy="231487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7A4C5-FB58-C0B7-1F1A-8430570B01FD}"/>
              </a:ext>
            </a:extLst>
          </p:cNvPr>
          <p:cNvSpPr txBox="1"/>
          <p:nvPr/>
        </p:nvSpPr>
        <p:spPr>
          <a:xfrm>
            <a:off x="1529137" y="3610689"/>
            <a:ext cx="9604410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Truonghocxanh.pptx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941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 animBg="1"/>
      <p:bldP spid="549" grpId="0"/>
      <p:bldP spid="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5"/>
          <p:cNvSpPr txBox="1">
            <a:spLocks noGrp="1"/>
          </p:cNvSpPr>
          <p:nvPr>
            <p:ph type="title"/>
          </p:nvPr>
        </p:nvSpPr>
        <p:spPr>
          <a:xfrm>
            <a:off x="769500" y="370874"/>
            <a:ext cx="10639500" cy="81065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HƯỚNG DẪN VỀ NHÀ</a:t>
            </a:r>
            <a:endParaRPr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4" name="Google Shape;494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21</a:t>
            </a:fld>
            <a:endParaRPr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999EC-2B3B-A1A9-8C2C-9B6BE1CD534E}"/>
              </a:ext>
            </a:extLst>
          </p:cNvPr>
          <p:cNvSpPr txBox="1"/>
          <p:nvPr/>
        </p:nvSpPr>
        <p:spPr>
          <a:xfrm>
            <a:off x="2050222" y="1951127"/>
            <a:ext cx="807805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Ôn lại kiến thức đã học.</a:t>
            </a:r>
            <a:endParaRPr lang="en-US" sz="3200" dirty="0">
              <a:solidFill>
                <a:schemeClr val="bg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 bài tập trong Sách bài tập Tin học 7.</a:t>
            </a:r>
            <a:endParaRPr lang="en-US" sz="3200" dirty="0">
              <a:solidFill>
                <a:schemeClr val="bg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 và tìm hiểu trước </a:t>
            </a:r>
            <a:r>
              <a:rPr lang="vi-VN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vi-VN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5617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endParaRPr lang="en-US" sz="3200" dirty="0">
              <a:solidFill>
                <a:srgbClr val="F5617A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5B2022-2604-286E-4645-F71A02E34365}"/>
              </a:ext>
            </a:extLst>
          </p:cNvPr>
          <p:cNvSpPr txBox="1"/>
          <p:nvPr/>
        </p:nvSpPr>
        <p:spPr>
          <a:xfrm>
            <a:off x="1270999" y="1371449"/>
            <a:ext cx="9650002" cy="447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CẢM ƠN CÁC EM 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C1665E-AF97-A80F-4AE0-21025D2A7BF5}"/>
              </a:ext>
            </a:extLst>
          </p:cNvPr>
          <p:cNvGrpSpPr/>
          <p:nvPr/>
        </p:nvGrpSpPr>
        <p:grpSpPr>
          <a:xfrm>
            <a:off x="4787757" y="6376502"/>
            <a:ext cx="6914693" cy="357263"/>
            <a:chOff x="4787757" y="6376502"/>
            <a:chExt cx="6914693" cy="357263"/>
          </a:xfrm>
        </p:grpSpPr>
        <p:sp>
          <p:nvSpPr>
            <p:cNvPr id="9" name="Google Shape;583;p33">
              <a:extLst>
                <a:ext uri="{FF2B5EF4-FFF2-40B4-BE49-F238E27FC236}">
                  <a16:creationId xmlns:a16="http://schemas.microsoft.com/office/drawing/2014/main" id="{9879DACF-B4FB-C592-61BE-C0885FB1D207}"/>
                </a:ext>
              </a:extLst>
            </p:cNvPr>
            <p:cNvSpPr/>
            <p:nvPr/>
          </p:nvSpPr>
          <p:spPr>
            <a:xfrm>
              <a:off x="11230833" y="6439765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" name="Google Shape;584;p33">
              <a:extLst>
                <a:ext uri="{FF2B5EF4-FFF2-40B4-BE49-F238E27FC236}">
                  <a16:creationId xmlns:a16="http://schemas.microsoft.com/office/drawing/2014/main" id="{233F5C70-546E-44F2-102E-C23816FC5D2A}"/>
                </a:ext>
              </a:extLst>
            </p:cNvPr>
            <p:cNvSpPr/>
            <p:nvPr/>
          </p:nvSpPr>
          <p:spPr>
            <a:xfrm>
              <a:off x="10467277" y="6437620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4" name="Google Shape;585;p33">
              <a:extLst>
                <a:ext uri="{FF2B5EF4-FFF2-40B4-BE49-F238E27FC236}">
                  <a16:creationId xmlns:a16="http://schemas.microsoft.com/office/drawing/2014/main" id="{18B14AA7-74B8-6395-77E3-84FA611574E5}"/>
                </a:ext>
              </a:extLst>
            </p:cNvPr>
            <p:cNvSpPr/>
            <p:nvPr/>
          </p:nvSpPr>
          <p:spPr>
            <a:xfrm>
              <a:off x="10127819" y="6437620"/>
              <a:ext cx="325437" cy="2940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15" name="Google Shape;586;p33">
              <a:extLst>
                <a:ext uri="{FF2B5EF4-FFF2-40B4-BE49-F238E27FC236}">
                  <a16:creationId xmlns:a16="http://schemas.microsoft.com/office/drawing/2014/main" id="{FE46A799-F76E-6525-CE8E-A84C8FA35B11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7" y="6547845"/>
              <a:ext cx="5975577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587;p33">
              <a:extLst>
                <a:ext uri="{FF2B5EF4-FFF2-40B4-BE49-F238E27FC236}">
                  <a16:creationId xmlns:a16="http://schemas.microsoft.com/office/drawing/2014/main" id="{D70F0EED-2CD1-CCEF-CF19-33CB0497749B}"/>
                </a:ext>
              </a:extLst>
            </p:cNvPr>
            <p:cNvSpPr/>
            <p:nvPr/>
          </p:nvSpPr>
          <p:spPr>
            <a:xfrm>
              <a:off x="11260392" y="6378648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8" name="Google Shape;588;p33">
              <a:extLst>
                <a:ext uri="{FF2B5EF4-FFF2-40B4-BE49-F238E27FC236}">
                  <a16:creationId xmlns:a16="http://schemas.microsoft.com/office/drawing/2014/main" id="{BC9364C4-189B-7753-43EE-DE97BFEDF91E}"/>
                </a:ext>
              </a:extLst>
            </p:cNvPr>
            <p:cNvSpPr/>
            <p:nvPr/>
          </p:nvSpPr>
          <p:spPr>
            <a:xfrm>
              <a:off x="10496836" y="6376502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9" name="Google Shape;589;p33">
              <a:extLst>
                <a:ext uri="{FF2B5EF4-FFF2-40B4-BE49-F238E27FC236}">
                  <a16:creationId xmlns:a16="http://schemas.microsoft.com/office/drawing/2014/main" id="{36B089A8-5664-1EC1-0358-411F6403C56B}"/>
                </a:ext>
              </a:extLst>
            </p:cNvPr>
            <p:cNvSpPr/>
            <p:nvPr/>
          </p:nvSpPr>
          <p:spPr>
            <a:xfrm>
              <a:off x="10157378" y="6376502"/>
              <a:ext cx="325437" cy="29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D36D15-289A-2944-9CC1-981FFBF23A95}"/>
              </a:ext>
            </a:extLst>
          </p:cNvPr>
          <p:cNvGrpSpPr/>
          <p:nvPr/>
        </p:nvGrpSpPr>
        <p:grpSpPr>
          <a:xfrm rot="10800000">
            <a:off x="316786" y="310154"/>
            <a:ext cx="6914693" cy="357263"/>
            <a:chOff x="4787757" y="6376502"/>
            <a:chExt cx="6914693" cy="357263"/>
          </a:xfrm>
        </p:grpSpPr>
        <p:sp>
          <p:nvSpPr>
            <p:cNvPr id="22" name="Google Shape;583;p33">
              <a:extLst>
                <a:ext uri="{FF2B5EF4-FFF2-40B4-BE49-F238E27FC236}">
                  <a16:creationId xmlns:a16="http://schemas.microsoft.com/office/drawing/2014/main" id="{3FBC55DE-D565-9510-01C2-90DBFD25FD85}"/>
                </a:ext>
              </a:extLst>
            </p:cNvPr>
            <p:cNvSpPr/>
            <p:nvPr/>
          </p:nvSpPr>
          <p:spPr>
            <a:xfrm>
              <a:off x="11230833" y="6439765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3" name="Google Shape;584;p33">
              <a:extLst>
                <a:ext uri="{FF2B5EF4-FFF2-40B4-BE49-F238E27FC236}">
                  <a16:creationId xmlns:a16="http://schemas.microsoft.com/office/drawing/2014/main" id="{27DE03B6-19E4-DF0A-816E-1B32DCCBE8BF}"/>
                </a:ext>
              </a:extLst>
            </p:cNvPr>
            <p:cNvSpPr/>
            <p:nvPr/>
          </p:nvSpPr>
          <p:spPr>
            <a:xfrm>
              <a:off x="10467277" y="6437620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4" name="Google Shape;585;p33">
              <a:extLst>
                <a:ext uri="{FF2B5EF4-FFF2-40B4-BE49-F238E27FC236}">
                  <a16:creationId xmlns:a16="http://schemas.microsoft.com/office/drawing/2014/main" id="{54CE5D01-C208-18B4-11B0-3B71C7E674B0}"/>
                </a:ext>
              </a:extLst>
            </p:cNvPr>
            <p:cNvSpPr/>
            <p:nvPr/>
          </p:nvSpPr>
          <p:spPr>
            <a:xfrm>
              <a:off x="10127819" y="6437620"/>
              <a:ext cx="325437" cy="2940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25" name="Google Shape;586;p33">
              <a:extLst>
                <a:ext uri="{FF2B5EF4-FFF2-40B4-BE49-F238E27FC236}">
                  <a16:creationId xmlns:a16="http://schemas.microsoft.com/office/drawing/2014/main" id="{86AE5276-2857-6576-5EE5-87310D216405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7" y="6547845"/>
              <a:ext cx="5975577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" name="Google Shape;587;p33">
              <a:extLst>
                <a:ext uri="{FF2B5EF4-FFF2-40B4-BE49-F238E27FC236}">
                  <a16:creationId xmlns:a16="http://schemas.microsoft.com/office/drawing/2014/main" id="{AEA26685-5419-C8EA-9C04-EE29418FBAD0}"/>
                </a:ext>
              </a:extLst>
            </p:cNvPr>
            <p:cNvSpPr/>
            <p:nvPr/>
          </p:nvSpPr>
          <p:spPr>
            <a:xfrm>
              <a:off x="11260392" y="6378648"/>
              <a:ext cx="442058" cy="29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7" name="Google Shape;588;p33">
              <a:extLst>
                <a:ext uri="{FF2B5EF4-FFF2-40B4-BE49-F238E27FC236}">
                  <a16:creationId xmlns:a16="http://schemas.microsoft.com/office/drawing/2014/main" id="{6367651D-2A29-6471-D500-1CD3C6302384}"/>
                </a:ext>
              </a:extLst>
            </p:cNvPr>
            <p:cNvSpPr/>
            <p:nvPr/>
          </p:nvSpPr>
          <p:spPr>
            <a:xfrm>
              <a:off x="10496836" y="6376502"/>
              <a:ext cx="810497" cy="294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8" name="Google Shape;589;p33">
              <a:extLst>
                <a:ext uri="{FF2B5EF4-FFF2-40B4-BE49-F238E27FC236}">
                  <a16:creationId xmlns:a16="http://schemas.microsoft.com/office/drawing/2014/main" id="{6EDF626B-D723-C850-FFAE-FFFE112C860A}"/>
                </a:ext>
              </a:extLst>
            </p:cNvPr>
            <p:cNvSpPr/>
            <p:nvPr/>
          </p:nvSpPr>
          <p:spPr>
            <a:xfrm>
              <a:off x="10157378" y="6376502"/>
              <a:ext cx="325437" cy="29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21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1"/>
          <p:cNvSpPr txBox="1">
            <a:spLocks noGrp="1"/>
          </p:cNvSpPr>
          <p:nvPr>
            <p:ph type="title"/>
          </p:nvPr>
        </p:nvSpPr>
        <p:spPr>
          <a:xfrm>
            <a:off x="1333429" y="2303269"/>
            <a:ext cx="9291972" cy="261159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ĐỊNH DẠNG ĐỐI TƯỢNG TRÊN </a:t>
            </a:r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TRANG CHIẾU</a:t>
            </a:r>
            <a:endParaRPr sz="6600" dirty="0">
              <a:solidFill>
                <a:schemeClr val="lt2"/>
              </a:solidFill>
              <a:highlight>
                <a:schemeClr val="accent3"/>
              </a:highlight>
            </a:endParaRPr>
          </a:p>
        </p:txBody>
      </p:sp>
      <p:sp>
        <p:nvSpPr>
          <p:cNvPr id="563" name="Google Shape;563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smtClean="0">
                <a:latin typeface="+mj-lt"/>
              </a:rPr>
              <a:t>4</a:t>
            </a:fld>
            <a:endParaRPr lang="en" sz="24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B89D47-D3C9-4BDC-CC9C-3C32B3CB9CF4}"/>
              </a:ext>
            </a:extLst>
          </p:cNvPr>
          <p:cNvGrpSpPr/>
          <p:nvPr/>
        </p:nvGrpSpPr>
        <p:grpSpPr>
          <a:xfrm>
            <a:off x="1120690" y="2260859"/>
            <a:ext cx="913593" cy="936660"/>
            <a:chOff x="1123863" y="1763973"/>
            <a:chExt cx="3271243" cy="3330073"/>
          </a:xfrm>
        </p:grpSpPr>
        <p:sp>
          <p:nvSpPr>
            <p:cNvPr id="2" name="Google Shape;502;p26">
              <a:extLst>
                <a:ext uri="{FF2B5EF4-FFF2-40B4-BE49-F238E27FC236}">
                  <a16:creationId xmlns:a16="http://schemas.microsoft.com/office/drawing/2014/main" id="{2780735B-8927-EADF-2669-9931EFF575BB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800" b="1" dirty="0">
                <a:latin typeface="+mj-lt"/>
              </a:endParaRPr>
            </a:p>
          </p:txBody>
        </p:sp>
        <p:sp>
          <p:nvSpPr>
            <p:cNvPr id="3" name="Google Shape;503;p26">
              <a:extLst>
                <a:ext uri="{FF2B5EF4-FFF2-40B4-BE49-F238E27FC236}">
                  <a16:creationId xmlns:a16="http://schemas.microsoft.com/office/drawing/2014/main" id="{34F4FFB7-C233-99D8-15D3-AE56F198E7ED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1FCED85-4113-4434-1BDF-7FA01AD9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75" y="906685"/>
            <a:ext cx="7794000" cy="763500"/>
          </a:xfrm>
        </p:spPr>
        <p:txBody>
          <a:bodyPr/>
          <a:lstStyle/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NỘI DUNG BÀI HỌC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48895F-B88E-5740-8C42-4289C936FD9F}"/>
              </a:ext>
            </a:extLst>
          </p:cNvPr>
          <p:cNvGrpSpPr/>
          <p:nvPr/>
        </p:nvGrpSpPr>
        <p:grpSpPr>
          <a:xfrm>
            <a:off x="3649223" y="3378626"/>
            <a:ext cx="913593" cy="936660"/>
            <a:chOff x="1123863" y="1763973"/>
            <a:chExt cx="3271243" cy="3330073"/>
          </a:xfrm>
        </p:grpSpPr>
        <p:sp>
          <p:nvSpPr>
            <p:cNvPr id="12" name="Google Shape;502;p26">
              <a:extLst>
                <a:ext uri="{FF2B5EF4-FFF2-40B4-BE49-F238E27FC236}">
                  <a16:creationId xmlns:a16="http://schemas.microsoft.com/office/drawing/2014/main" id="{FC91F9BD-2E9F-E711-0A1B-0A553851BA60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800" b="1" dirty="0">
                <a:latin typeface="+mj-lt"/>
              </a:endParaRPr>
            </a:p>
          </p:txBody>
        </p:sp>
        <p:sp>
          <p:nvSpPr>
            <p:cNvPr id="13" name="Google Shape;503;p26">
              <a:extLst>
                <a:ext uri="{FF2B5EF4-FFF2-40B4-BE49-F238E27FC236}">
                  <a16:creationId xmlns:a16="http://schemas.microsoft.com/office/drawing/2014/main" id="{52171B45-437E-8D9E-098E-CB85482F9469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AB7408-0AF6-1F35-A846-23EF8F479F90}"/>
              </a:ext>
            </a:extLst>
          </p:cNvPr>
          <p:cNvGrpSpPr/>
          <p:nvPr/>
        </p:nvGrpSpPr>
        <p:grpSpPr>
          <a:xfrm>
            <a:off x="6603987" y="4648654"/>
            <a:ext cx="913593" cy="936660"/>
            <a:chOff x="1123863" y="1763973"/>
            <a:chExt cx="3271243" cy="3330073"/>
          </a:xfrm>
        </p:grpSpPr>
        <p:sp>
          <p:nvSpPr>
            <p:cNvPr id="15" name="Google Shape;502;p26">
              <a:extLst>
                <a:ext uri="{FF2B5EF4-FFF2-40B4-BE49-F238E27FC236}">
                  <a16:creationId xmlns:a16="http://schemas.microsoft.com/office/drawing/2014/main" id="{2F0FC859-B665-86FC-AC65-6638DFDDE8BE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800" b="1" dirty="0">
                <a:latin typeface="+mj-lt"/>
              </a:endParaRPr>
            </a:p>
          </p:txBody>
        </p:sp>
        <p:sp>
          <p:nvSpPr>
            <p:cNvPr id="16" name="Google Shape;503;p26">
              <a:extLst>
                <a:ext uri="{FF2B5EF4-FFF2-40B4-BE49-F238E27FC236}">
                  <a16:creationId xmlns:a16="http://schemas.microsoft.com/office/drawing/2014/main" id="{9A3A15C4-0A83-C519-EC07-328A4B7B40E8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512BA8C-6408-E8B9-4D83-B5132B0A99A9}"/>
              </a:ext>
            </a:extLst>
          </p:cNvPr>
          <p:cNvSpPr txBox="1"/>
          <p:nvPr/>
        </p:nvSpPr>
        <p:spPr>
          <a:xfrm>
            <a:off x="2383690" y="2392347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 MINH HỌA</a:t>
            </a:r>
            <a:endParaRPr lang="en-US" sz="40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4C7A1B-2349-0CCD-FE5D-BB44AC8FC602}"/>
              </a:ext>
            </a:extLst>
          </p:cNvPr>
          <p:cNvSpPr txBox="1"/>
          <p:nvPr/>
        </p:nvSpPr>
        <p:spPr>
          <a:xfrm>
            <a:off x="5044076" y="3534728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ĐỊNH DẠNG VĂN BẢN</a:t>
            </a:r>
            <a:endParaRPr lang="en-US" sz="40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D51974-11CB-CF8E-4CFB-AC0F57817CC9}"/>
              </a:ext>
            </a:extLst>
          </p:cNvPr>
          <p:cNvSpPr txBox="1"/>
          <p:nvPr/>
        </p:nvSpPr>
        <p:spPr>
          <a:xfrm>
            <a:off x="7798172" y="4804756"/>
            <a:ext cx="7032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THỰC HÀNH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864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 txBox="1">
            <a:spLocks noGrp="1"/>
          </p:cNvSpPr>
          <p:nvPr>
            <p:ph type="title"/>
          </p:nvPr>
        </p:nvSpPr>
        <p:spPr>
          <a:xfrm>
            <a:off x="5175085" y="1763973"/>
            <a:ext cx="63234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br>
              <a:rPr lang="en-US" sz="7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en-US" sz="7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 HỌA</a:t>
            </a:r>
            <a:endParaRPr lang="en-US" sz="7200" dirty="0">
              <a:latin typeface="+mj-lt"/>
            </a:endParaRPr>
          </a:p>
        </p:txBody>
      </p:sp>
      <p:sp>
        <p:nvSpPr>
          <p:cNvPr id="501" name="Google Shape;501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1123863" y="1905046"/>
            <a:ext cx="3149100" cy="3189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>
            <a:off x="1246006" y="1763973"/>
            <a:ext cx="3149100" cy="3189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1710250" y="2559075"/>
            <a:ext cx="2220610" cy="17398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+mj-lt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6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1D52F5-A391-7800-DA58-FB683C660CEC}"/>
              </a:ext>
            </a:extLst>
          </p:cNvPr>
          <p:cNvSpPr txBox="1"/>
          <p:nvPr/>
        </p:nvSpPr>
        <p:spPr>
          <a:xfrm>
            <a:off x="672331" y="1435615"/>
            <a:ext cx="277817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32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họa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1851871" y="2517936"/>
            <a:ext cx="8488258" cy="3058338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Theo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583;p33">
            <a:extLst>
              <a:ext uri="{FF2B5EF4-FFF2-40B4-BE49-F238E27FC236}">
                <a16:creationId xmlns:a16="http://schemas.microsoft.com/office/drawing/2014/main" id="{686A0D71-D0E5-3A7C-5CAA-B83B72A0326B}"/>
              </a:ext>
            </a:extLst>
          </p:cNvPr>
          <p:cNvSpPr/>
          <p:nvPr/>
        </p:nvSpPr>
        <p:spPr>
          <a:xfrm>
            <a:off x="11230833" y="6439765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84;p33">
            <a:extLst>
              <a:ext uri="{FF2B5EF4-FFF2-40B4-BE49-F238E27FC236}">
                <a16:creationId xmlns:a16="http://schemas.microsoft.com/office/drawing/2014/main" id="{5663B38E-F371-41F0-22A5-5616D2AC610D}"/>
              </a:ext>
            </a:extLst>
          </p:cNvPr>
          <p:cNvSpPr/>
          <p:nvPr/>
        </p:nvSpPr>
        <p:spPr>
          <a:xfrm>
            <a:off x="10467278" y="6437620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85;p33">
            <a:extLst>
              <a:ext uri="{FF2B5EF4-FFF2-40B4-BE49-F238E27FC236}">
                <a16:creationId xmlns:a16="http://schemas.microsoft.com/office/drawing/2014/main" id="{CCFF7D32-6071-DDB8-B4C3-0234F2197556}"/>
              </a:ext>
            </a:extLst>
          </p:cNvPr>
          <p:cNvSpPr/>
          <p:nvPr/>
        </p:nvSpPr>
        <p:spPr>
          <a:xfrm>
            <a:off x="10127820" y="6437620"/>
            <a:ext cx="283800" cy="29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586;p33">
            <a:extLst>
              <a:ext uri="{FF2B5EF4-FFF2-40B4-BE49-F238E27FC236}">
                <a16:creationId xmlns:a16="http://schemas.microsoft.com/office/drawing/2014/main" id="{E95BE5A4-E458-8C7F-1F0A-51445F73689F}"/>
              </a:ext>
            </a:extLst>
          </p:cNvPr>
          <p:cNvCxnSpPr/>
          <p:nvPr/>
        </p:nvCxnSpPr>
        <p:spPr>
          <a:xfrm rot="10800000">
            <a:off x="4926793" y="6547845"/>
            <a:ext cx="508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587;p33">
            <a:extLst>
              <a:ext uri="{FF2B5EF4-FFF2-40B4-BE49-F238E27FC236}">
                <a16:creationId xmlns:a16="http://schemas.microsoft.com/office/drawing/2014/main" id="{4AB3FFDA-C475-0398-6739-CA3A88046029}"/>
              </a:ext>
            </a:extLst>
          </p:cNvPr>
          <p:cNvSpPr/>
          <p:nvPr/>
        </p:nvSpPr>
        <p:spPr>
          <a:xfrm>
            <a:off x="11260392" y="6378648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88;p33">
            <a:extLst>
              <a:ext uri="{FF2B5EF4-FFF2-40B4-BE49-F238E27FC236}">
                <a16:creationId xmlns:a16="http://schemas.microsoft.com/office/drawing/2014/main" id="{153EAC1D-38B1-FFB0-F1C0-42B710EE8536}"/>
              </a:ext>
            </a:extLst>
          </p:cNvPr>
          <p:cNvSpPr/>
          <p:nvPr/>
        </p:nvSpPr>
        <p:spPr>
          <a:xfrm>
            <a:off x="10496837" y="6376502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89;p33">
            <a:extLst>
              <a:ext uri="{FF2B5EF4-FFF2-40B4-BE49-F238E27FC236}">
                <a16:creationId xmlns:a16="http://schemas.microsoft.com/office/drawing/2014/main" id="{2438EFA2-92E1-8D9F-BD10-B0A032D2AE7E}"/>
              </a:ext>
            </a:extLst>
          </p:cNvPr>
          <p:cNvSpPr/>
          <p:nvPr/>
        </p:nvSpPr>
        <p:spPr>
          <a:xfrm>
            <a:off x="10157379" y="6376502"/>
            <a:ext cx="283800" cy="294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7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1D52F5-A391-7800-DA58-FB683C660CEC}"/>
              </a:ext>
            </a:extLst>
          </p:cNvPr>
          <p:cNvSpPr txBox="1"/>
          <p:nvPr/>
        </p:nvSpPr>
        <p:spPr>
          <a:xfrm>
            <a:off x="8395901" y="466849"/>
            <a:ext cx="277817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32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515780" y="249444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họa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1618615" y="1479431"/>
            <a:ext cx="8954770" cy="4264309"/>
          </a:xfrm>
          <a:prstGeom prst="rect">
            <a:avLst/>
          </a:prstGeom>
          <a:noFill/>
          <a:ln w="38100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927A30D-BEF6-9F71-01B1-5D1CA906304B}"/>
              </a:ext>
            </a:extLst>
          </p:cNvPr>
          <p:cNvSpPr/>
          <p:nvPr/>
        </p:nvSpPr>
        <p:spPr>
          <a:xfrm>
            <a:off x="672331" y="3106382"/>
            <a:ext cx="781462" cy="645235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583;p33">
            <a:extLst>
              <a:ext uri="{FF2B5EF4-FFF2-40B4-BE49-F238E27FC236}">
                <a16:creationId xmlns:a16="http://schemas.microsoft.com/office/drawing/2014/main" id="{6F5F03FF-5FBC-B9E0-715B-C95E42947FE5}"/>
              </a:ext>
            </a:extLst>
          </p:cNvPr>
          <p:cNvSpPr/>
          <p:nvPr/>
        </p:nvSpPr>
        <p:spPr>
          <a:xfrm>
            <a:off x="11230833" y="6439765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84;p33">
            <a:extLst>
              <a:ext uri="{FF2B5EF4-FFF2-40B4-BE49-F238E27FC236}">
                <a16:creationId xmlns:a16="http://schemas.microsoft.com/office/drawing/2014/main" id="{C28B8E20-E72F-4AC4-ED2D-F7E2C79F7768}"/>
              </a:ext>
            </a:extLst>
          </p:cNvPr>
          <p:cNvSpPr/>
          <p:nvPr/>
        </p:nvSpPr>
        <p:spPr>
          <a:xfrm>
            <a:off x="10467278" y="6437620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85;p33">
            <a:extLst>
              <a:ext uri="{FF2B5EF4-FFF2-40B4-BE49-F238E27FC236}">
                <a16:creationId xmlns:a16="http://schemas.microsoft.com/office/drawing/2014/main" id="{1C8FD952-21E4-79D5-85F5-1FD6A9309553}"/>
              </a:ext>
            </a:extLst>
          </p:cNvPr>
          <p:cNvSpPr/>
          <p:nvPr/>
        </p:nvSpPr>
        <p:spPr>
          <a:xfrm>
            <a:off x="10127820" y="6437620"/>
            <a:ext cx="283800" cy="29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586;p33">
            <a:extLst>
              <a:ext uri="{FF2B5EF4-FFF2-40B4-BE49-F238E27FC236}">
                <a16:creationId xmlns:a16="http://schemas.microsoft.com/office/drawing/2014/main" id="{666638CD-688F-7D28-AE65-8A5509066E72}"/>
              </a:ext>
            </a:extLst>
          </p:cNvPr>
          <p:cNvCxnSpPr/>
          <p:nvPr/>
        </p:nvCxnSpPr>
        <p:spPr>
          <a:xfrm rot="10800000">
            <a:off x="4926793" y="6547845"/>
            <a:ext cx="508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587;p33">
            <a:extLst>
              <a:ext uri="{FF2B5EF4-FFF2-40B4-BE49-F238E27FC236}">
                <a16:creationId xmlns:a16="http://schemas.microsoft.com/office/drawing/2014/main" id="{E79FA430-A384-37D6-A1F7-BADF218C770C}"/>
              </a:ext>
            </a:extLst>
          </p:cNvPr>
          <p:cNvSpPr/>
          <p:nvPr/>
        </p:nvSpPr>
        <p:spPr>
          <a:xfrm>
            <a:off x="11260392" y="6378648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88;p33">
            <a:extLst>
              <a:ext uri="{FF2B5EF4-FFF2-40B4-BE49-F238E27FC236}">
                <a16:creationId xmlns:a16="http://schemas.microsoft.com/office/drawing/2014/main" id="{157BACE2-097D-A31A-5A96-DED98310861A}"/>
              </a:ext>
            </a:extLst>
          </p:cNvPr>
          <p:cNvSpPr/>
          <p:nvPr/>
        </p:nvSpPr>
        <p:spPr>
          <a:xfrm>
            <a:off x="10496837" y="6376502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89;p33">
            <a:extLst>
              <a:ext uri="{FF2B5EF4-FFF2-40B4-BE49-F238E27FC236}">
                <a16:creationId xmlns:a16="http://schemas.microsoft.com/office/drawing/2014/main" id="{81E09C3A-91FA-2055-D2E2-B2814D17AB5C}"/>
              </a:ext>
            </a:extLst>
          </p:cNvPr>
          <p:cNvSpPr/>
          <p:nvPr/>
        </p:nvSpPr>
        <p:spPr>
          <a:xfrm>
            <a:off x="10157379" y="6376502"/>
            <a:ext cx="283800" cy="294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382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8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41D52F5-A391-7800-DA58-FB683C660CEC}"/>
              </a:ext>
            </a:extLst>
          </p:cNvPr>
          <p:cNvSpPr txBox="1"/>
          <p:nvPr/>
        </p:nvSpPr>
        <p:spPr>
          <a:xfrm>
            <a:off x="6698751" y="581675"/>
            <a:ext cx="412192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– SGK tr.61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674117" y="249821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họa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1674117" y="1818456"/>
            <a:ext cx="9146561" cy="391453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83;p33">
            <a:extLst>
              <a:ext uri="{FF2B5EF4-FFF2-40B4-BE49-F238E27FC236}">
                <a16:creationId xmlns:a16="http://schemas.microsoft.com/office/drawing/2014/main" id="{7A76C24B-48BC-2D1C-4B34-6AA21183C8A8}"/>
              </a:ext>
            </a:extLst>
          </p:cNvPr>
          <p:cNvSpPr/>
          <p:nvPr/>
        </p:nvSpPr>
        <p:spPr>
          <a:xfrm>
            <a:off x="11230833" y="6439765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" name="Google Shape;584;p33">
            <a:extLst>
              <a:ext uri="{FF2B5EF4-FFF2-40B4-BE49-F238E27FC236}">
                <a16:creationId xmlns:a16="http://schemas.microsoft.com/office/drawing/2014/main" id="{EFEFC22A-F231-36B8-7F40-EA8FA16C528C}"/>
              </a:ext>
            </a:extLst>
          </p:cNvPr>
          <p:cNvSpPr/>
          <p:nvPr/>
        </p:nvSpPr>
        <p:spPr>
          <a:xfrm>
            <a:off x="10467278" y="6437620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" name="Google Shape;585;p33">
            <a:extLst>
              <a:ext uri="{FF2B5EF4-FFF2-40B4-BE49-F238E27FC236}">
                <a16:creationId xmlns:a16="http://schemas.microsoft.com/office/drawing/2014/main" id="{17AD3745-3602-F4F3-AEF0-8DB4284A0EF4}"/>
              </a:ext>
            </a:extLst>
          </p:cNvPr>
          <p:cNvSpPr/>
          <p:nvPr/>
        </p:nvSpPr>
        <p:spPr>
          <a:xfrm>
            <a:off x="10127820" y="6437620"/>
            <a:ext cx="283800" cy="29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cxnSp>
        <p:nvCxnSpPr>
          <p:cNvPr id="13" name="Google Shape;586;p33">
            <a:extLst>
              <a:ext uri="{FF2B5EF4-FFF2-40B4-BE49-F238E27FC236}">
                <a16:creationId xmlns:a16="http://schemas.microsoft.com/office/drawing/2014/main" id="{A5E41F78-A417-A907-EF24-22102F9A948C}"/>
              </a:ext>
            </a:extLst>
          </p:cNvPr>
          <p:cNvCxnSpPr/>
          <p:nvPr/>
        </p:nvCxnSpPr>
        <p:spPr>
          <a:xfrm rot="10800000">
            <a:off x="4926793" y="6547845"/>
            <a:ext cx="508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587;p33">
            <a:extLst>
              <a:ext uri="{FF2B5EF4-FFF2-40B4-BE49-F238E27FC236}">
                <a16:creationId xmlns:a16="http://schemas.microsoft.com/office/drawing/2014/main" id="{1C3BE4C8-C6F5-6732-705F-AF361A804212}"/>
              </a:ext>
            </a:extLst>
          </p:cNvPr>
          <p:cNvSpPr/>
          <p:nvPr/>
        </p:nvSpPr>
        <p:spPr>
          <a:xfrm>
            <a:off x="11260392" y="6378648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" name="Google Shape;588;p33">
            <a:extLst>
              <a:ext uri="{FF2B5EF4-FFF2-40B4-BE49-F238E27FC236}">
                <a16:creationId xmlns:a16="http://schemas.microsoft.com/office/drawing/2014/main" id="{381E23B9-6B5D-A73E-1A68-CD30DF868BD2}"/>
              </a:ext>
            </a:extLst>
          </p:cNvPr>
          <p:cNvSpPr/>
          <p:nvPr/>
        </p:nvSpPr>
        <p:spPr>
          <a:xfrm>
            <a:off x="10496837" y="6376502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" name="Google Shape;589;p33">
            <a:extLst>
              <a:ext uri="{FF2B5EF4-FFF2-40B4-BE49-F238E27FC236}">
                <a16:creationId xmlns:a16="http://schemas.microsoft.com/office/drawing/2014/main" id="{A0261942-BE67-8F7D-E36A-B2374D2F6919}"/>
              </a:ext>
            </a:extLst>
          </p:cNvPr>
          <p:cNvSpPr/>
          <p:nvPr/>
        </p:nvSpPr>
        <p:spPr>
          <a:xfrm>
            <a:off x="10157379" y="6376502"/>
            <a:ext cx="283800" cy="294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" name="Action Button: Help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7AC77D-370F-70A3-E16E-D2E9A5AB7E91}"/>
              </a:ext>
            </a:extLst>
          </p:cNvPr>
          <p:cNvSpPr/>
          <p:nvPr/>
        </p:nvSpPr>
        <p:spPr>
          <a:xfrm>
            <a:off x="593008" y="1767154"/>
            <a:ext cx="725047" cy="739740"/>
          </a:xfrm>
          <a:prstGeom prst="actionButtonHelp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83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9</a:t>
            </a:fld>
            <a:endParaRPr>
              <a:latin typeface="+mj-lt"/>
            </a:endParaRPr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1275725" y="156800"/>
            <a:ext cx="737725" cy="887475"/>
            <a:chOff x="4038950" y="1664675"/>
            <a:chExt cx="737725" cy="887475"/>
          </a:xfrm>
        </p:grpSpPr>
        <p:sp>
          <p:nvSpPr>
            <p:cNvPr id="632" name="Google Shape;632;p35"/>
            <p:cNvSpPr/>
            <p:nvPr/>
          </p:nvSpPr>
          <p:spPr>
            <a:xfrm>
              <a:off x="4038950" y="22551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33150" y="1664675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506675" y="2089550"/>
              <a:ext cx="270000" cy="297000"/>
            </a:xfrm>
            <a:custGeom>
              <a:avLst/>
              <a:gdLst/>
              <a:ahLst/>
              <a:cxnLst/>
              <a:rect l="l" t="t" r="r" b="b"/>
              <a:pathLst>
                <a:path w="2160000" h="2160000" extrusionOk="0">
                  <a:moveTo>
                    <a:pt x="1095825" y="0"/>
                  </a:moveTo>
                  <a:lnTo>
                    <a:pt x="1108157" y="0"/>
                  </a:lnTo>
                  <a:lnTo>
                    <a:pt x="1113289" y="101634"/>
                  </a:lnTo>
                  <a:cubicBezTo>
                    <a:pt x="1164909" y="609924"/>
                    <a:pt x="1568999" y="1014015"/>
                    <a:pt x="2077289" y="1065634"/>
                  </a:cubicBezTo>
                  <a:lnTo>
                    <a:pt x="2160000" y="1069811"/>
                  </a:lnTo>
                  <a:lnTo>
                    <a:pt x="2160000" y="1089613"/>
                  </a:lnTo>
                  <a:lnTo>
                    <a:pt x="2143732" y="1088791"/>
                  </a:lnTo>
                  <a:cubicBezTo>
                    <a:pt x="1584543" y="1088791"/>
                    <a:pt x="1124615" y="1513770"/>
                    <a:pt x="1069308" y="2058367"/>
                  </a:cubicBezTo>
                  <a:lnTo>
                    <a:pt x="1064176" y="2160000"/>
                  </a:lnTo>
                  <a:lnTo>
                    <a:pt x="1051844" y="2160000"/>
                  </a:lnTo>
                  <a:lnTo>
                    <a:pt x="1046712" y="2058367"/>
                  </a:lnTo>
                  <a:cubicBezTo>
                    <a:pt x="995093" y="1550077"/>
                    <a:pt x="591002" y="1145987"/>
                    <a:pt x="82712" y="1094367"/>
                  </a:cubicBezTo>
                  <a:lnTo>
                    <a:pt x="0" y="1090190"/>
                  </a:lnTo>
                  <a:lnTo>
                    <a:pt x="0" y="1070389"/>
                  </a:lnTo>
                  <a:lnTo>
                    <a:pt x="16269" y="1071210"/>
                  </a:lnTo>
                  <a:cubicBezTo>
                    <a:pt x="575458" y="1071210"/>
                    <a:pt x="1035386" y="646231"/>
                    <a:pt x="1090693" y="10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35"/>
          <p:cNvCxnSpPr/>
          <p:nvPr/>
        </p:nvCxnSpPr>
        <p:spPr>
          <a:xfrm>
            <a:off x="1568418" y="855388"/>
            <a:ext cx="2703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5888256-9E70-BF8C-0743-076051E3105A}"/>
              </a:ext>
            </a:extLst>
          </p:cNvPr>
          <p:cNvGrpSpPr/>
          <p:nvPr/>
        </p:nvGrpSpPr>
        <p:grpSpPr>
          <a:xfrm>
            <a:off x="646275" y="257231"/>
            <a:ext cx="697836" cy="598157"/>
            <a:chOff x="1123863" y="1763973"/>
            <a:chExt cx="3271243" cy="3330073"/>
          </a:xfrm>
        </p:grpSpPr>
        <p:sp>
          <p:nvSpPr>
            <p:cNvPr id="5" name="Google Shape;502;p26">
              <a:extLst>
                <a:ext uri="{FF2B5EF4-FFF2-40B4-BE49-F238E27FC236}">
                  <a16:creationId xmlns:a16="http://schemas.microsoft.com/office/drawing/2014/main" id="{D23740CC-09A9-3E60-CEF4-FE9A706D90FA}"/>
                </a:ext>
              </a:extLst>
            </p:cNvPr>
            <p:cNvSpPr/>
            <p:nvPr/>
          </p:nvSpPr>
          <p:spPr>
            <a:xfrm>
              <a:off x="1123863" y="1905046"/>
              <a:ext cx="3149100" cy="31890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1" dirty="0">
                <a:latin typeface="+mj-lt"/>
              </a:endParaRPr>
            </a:p>
          </p:txBody>
        </p:sp>
        <p:sp>
          <p:nvSpPr>
            <p:cNvPr id="6" name="Google Shape;503;p26">
              <a:extLst>
                <a:ext uri="{FF2B5EF4-FFF2-40B4-BE49-F238E27FC236}">
                  <a16:creationId xmlns:a16="http://schemas.microsoft.com/office/drawing/2014/main" id="{FFF6301B-C2D3-7485-CB4F-6C642611DD76}"/>
                </a:ext>
              </a:extLst>
            </p:cNvPr>
            <p:cNvSpPr/>
            <p:nvPr/>
          </p:nvSpPr>
          <p:spPr>
            <a:xfrm>
              <a:off x="1246006" y="1763973"/>
              <a:ext cx="3149100" cy="3189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accent3">
                      <a:lumMod val="75000"/>
                      <a:lumOff val="25000"/>
                    </a:schemeClr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C5A42C-196C-6C74-8382-6CDFFA1EDA3B}"/>
              </a:ext>
            </a:extLst>
          </p:cNvPr>
          <p:cNvSpPr txBox="1"/>
          <p:nvPr/>
        </p:nvSpPr>
        <p:spPr>
          <a:xfrm>
            <a:off x="1515780" y="249444"/>
            <a:ext cx="755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minh</a:t>
            </a:r>
            <a:r>
              <a:rPr lang="en-US" sz="3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họa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1C787-3CA1-2567-AD9B-2F1C8D1DE5DC}"/>
              </a:ext>
            </a:extLst>
          </p:cNvPr>
          <p:cNvSpPr txBox="1"/>
          <p:nvPr/>
        </p:nvSpPr>
        <p:spPr>
          <a:xfrm>
            <a:off x="2202275" y="1461333"/>
            <a:ext cx="8848663" cy="4366901"/>
          </a:xfrm>
          <a:prstGeom prst="rect">
            <a:avLst/>
          </a:prstGeom>
          <a:noFill/>
          <a:ln w="38100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Tác dụng: giúp bài trình chiếu hấp dẫn và sinh động, thu hút sự chú ý của người nghe.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Yếu tố lựa chọn: phù hợp với nội dung và có tính thẩm mĩ.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3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Kích thước hình ảnh + vị trí hợp lí → tổng thể hài hòa.</a:t>
            </a:r>
            <a:endParaRPr lang="vi-VN" sz="3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927A30D-BEF6-9F71-01B1-5D1CA906304B}"/>
              </a:ext>
            </a:extLst>
          </p:cNvPr>
          <p:cNvSpPr/>
          <p:nvPr/>
        </p:nvSpPr>
        <p:spPr>
          <a:xfrm>
            <a:off x="672331" y="3106382"/>
            <a:ext cx="781462" cy="645235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583;p33">
            <a:extLst>
              <a:ext uri="{FF2B5EF4-FFF2-40B4-BE49-F238E27FC236}">
                <a16:creationId xmlns:a16="http://schemas.microsoft.com/office/drawing/2014/main" id="{6F5F03FF-5FBC-B9E0-715B-C95E42947FE5}"/>
              </a:ext>
            </a:extLst>
          </p:cNvPr>
          <p:cNvSpPr/>
          <p:nvPr/>
        </p:nvSpPr>
        <p:spPr>
          <a:xfrm>
            <a:off x="11230833" y="6439765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84;p33">
            <a:extLst>
              <a:ext uri="{FF2B5EF4-FFF2-40B4-BE49-F238E27FC236}">
                <a16:creationId xmlns:a16="http://schemas.microsoft.com/office/drawing/2014/main" id="{C28B8E20-E72F-4AC4-ED2D-F7E2C79F7768}"/>
              </a:ext>
            </a:extLst>
          </p:cNvPr>
          <p:cNvSpPr/>
          <p:nvPr/>
        </p:nvSpPr>
        <p:spPr>
          <a:xfrm>
            <a:off x="10467278" y="6437620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85;p33">
            <a:extLst>
              <a:ext uri="{FF2B5EF4-FFF2-40B4-BE49-F238E27FC236}">
                <a16:creationId xmlns:a16="http://schemas.microsoft.com/office/drawing/2014/main" id="{1C8FD952-21E4-79D5-85F5-1FD6A9309553}"/>
              </a:ext>
            </a:extLst>
          </p:cNvPr>
          <p:cNvSpPr/>
          <p:nvPr/>
        </p:nvSpPr>
        <p:spPr>
          <a:xfrm>
            <a:off x="10127820" y="6437620"/>
            <a:ext cx="283800" cy="29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586;p33">
            <a:extLst>
              <a:ext uri="{FF2B5EF4-FFF2-40B4-BE49-F238E27FC236}">
                <a16:creationId xmlns:a16="http://schemas.microsoft.com/office/drawing/2014/main" id="{666638CD-688F-7D28-AE65-8A5509066E72}"/>
              </a:ext>
            </a:extLst>
          </p:cNvPr>
          <p:cNvCxnSpPr/>
          <p:nvPr/>
        </p:nvCxnSpPr>
        <p:spPr>
          <a:xfrm rot="10800000">
            <a:off x="4926793" y="6547845"/>
            <a:ext cx="508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587;p33">
            <a:extLst>
              <a:ext uri="{FF2B5EF4-FFF2-40B4-BE49-F238E27FC236}">
                <a16:creationId xmlns:a16="http://schemas.microsoft.com/office/drawing/2014/main" id="{E79FA430-A384-37D6-A1F7-BADF218C770C}"/>
              </a:ext>
            </a:extLst>
          </p:cNvPr>
          <p:cNvSpPr/>
          <p:nvPr/>
        </p:nvSpPr>
        <p:spPr>
          <a:xfrm>
            <a:off x="11260392" y="6378648"/>
            <a:ext cx="385500" cy="29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88;p33">
            <a:extLst>
              <a:ext uri="{FF2B5EF4-FFF2-40B4-BE49-F238E27FC236}">
                <a16:creationId xmlns:a16="http://schemas.microsoft.com/office/drawing/2014/main" id="{157BACE2-097D-A31A-5A96-DED98310861A}"/>
              </a:ext>
            </a:extLst>
          </p:cNvPr>
          <p:cNvSpPr/>
          <p:nvPr/>
        </p:nvSpPr>
        <p:spPr>
          <a:xfrm>
            <a:off x="10496837" y="6376502"/>
            <a:ext cx="706800" cy="29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89;p33">
            <a:extLst>
              <a:ext uri="{FF2B5EF4-FFF2-40B4-BE49-F238E27FC236}">
                <a16:creationId xmlns:a16="http://schemas.microsoft.com/office/drawing/2014/main" id="{81E09C3A-91FA-2055-D2E2-B2814D17AB5C}"/>
              </a:ext>
            </a:extLst>
          </p:cNvPr>
          <p:cNvSpPr/>
          <p:nvPr/>
        </p:nvSpPr>
        <p:spPr>
          <a:xfrm>
            <a:off x="10157379" y="6376502"/>
            <a:ext cx="283800" cy="294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99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1D2236"/>
      </a:dk1>
      <a:lt1>
        <a:srgbClr val="FEF1E8"/>
      </a:lt1>
      <a:dk2>
        <a:srgbClr val="434343"/>
      </a:dk2>
      <a:lt2>
        <a:srgbClr val="FFFFFF"/>
      </a:lt2>
      <a:accent1>
        <a:srgbClr val="365CEF"/>
      </a:accent1>
      <a:accent2>
        <a:srgbClr val="8ACAF6"/>
      </a:accent2>
      <a:accent3>
        <a:srgbClr val="1D2236"/>
      </a:accent3>
      <a:accent4>
        <a:srgbClr val="FFFFFF"/>
      </a:accent4>
      <a:accent5>
        <a:srgbClr val="FFFFFF"/>
      </a:accent5>
      <a:accent6>
        <a:srgbClr val="FFFFFF"/>
      </a:accent6>
      <a:hlink>
        <a:srgbClr val="1F48E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1053</Words>
  <Application>Microsoft Office PowerPoint</Application>
  <PresentationFormat>Widescreen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Wingdings</vt:lpstr>
      <vt:lpstr>Aldrich</vt:lpstr>
      <vt:lpstr>Roboto Mono SemiBold</vt:lpstr>
      <vt:lpstr>Roboto Mono</vt:lpstr>
      <vt:lpstr>Calibri</vt:lpstr>
      <vt:lpstr>Abril Fatface</vt:lpstr>
      <vt:lpstr>SlidesMania</vt:lpstr>
      <vt:lpstr>PowerPoint Presentation</vt:lpstr>
      <vt:lpstr>KHỞI ĐỘNG</vt:lpstr>
      <vt:lpstr>BÀI 12: ĐỊNH DẠNG ĐỐI TƯỢNG TRÊN TRANG CHIẾU</vt:lpstr>
      <vt:lpstr>NỘI DUNG BÀI HỌC </vt:lpstr>
      <vt:lpstr>ẢNH MINH HỌA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DẠNG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Bài tập 1. Em hãy bổ sung thêm một hình ảnh vào trang trình bày ý tưởng (Hình 12.5) rồi định dạng hình ảnh đó sao cho hợp lí.</vt:lpstr>
      <vt:lpstr>Bài tập 2. Em hãy bổ sung kết quả tính toán của dự án Trường học xanh đã làm trong phần mềm tính toán vào bài trình chiếu (có thể ở trang Kết quả dự kiến).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dc:creator>Asus</dc:creator>
  <cp:lastModifiedBy>Thu Phương Nguyễn</cp:lastModifiedBy>
  <cp:revision>15</cp:revision>
  <dcterms:modified xsi:type="dcterms:W3CDTF">2023-03-29T02:23:37Z</dcterms:modified>
</cp:coreProperties>
</file>