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Lst>
  <p:notesMasterIdLst>
    <p:notesMasterId r:id="rId24"/>
  </p:notesMasterIdLst>
  <p:sldIdLst>
    <p:sldId id="390" r:id="rId4"/>
    <p:sldId id="322" r:id="rId5"/>
    <p:sldId id="447" r:id="rId6"/>
    <p:sldId id="445" r:id="rId7"/>
    <p:sldId id="444" r:id="rId8"/>
    <p:sldId id="310" r:id="rId9"/>
    <p:sldId id="323" r:id="rId10"/>
    <p:sldId id="313" r:id="rId11"/>
    <p:sldId id="317" r:id="rId12"/>
    <p:sldId id="333" r:id="rId13"/>
    <p:sldId id="335" r:id="rId14"/>
    <p:sldId id="336" r:id="rId15"/>
    <p:sldId id="337" r:id="rId16"/>
    <p:sldId id="338" r:id="rId17"/>
    <p:sldId id="324" r:id="rId18"/>
    <p:sldId id="311" r:id="rId19"/>
    <p:sldId id="325" r:id="rId20"/>
    <p:sldId id="326" r:id="rId21"/>
    <p:sldId id="451" r:id="rId22"/>
    <p:sldId id="279" r:id="rId23"/>
  </p:sldIdLst>
  <p:sldSz cx="12192000" cy="6858000"/>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9" autoAdjust="0"/>
    <p:restoredTop sz="94660"/>
  </p:normalViewPr>
  <p:slideViewPr>
    <p:cSldViewPr snapToGrid="0">
      <p:cViewPr varScale="1">
        <p:scale>
          <a:sx n="77" d="100"/>
          <a:sy n="77" d="100"/>
        </p:scale>
        <p:origin x="2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A5905-8C7B-4B1C-9A45-A125A0C4E7CC}"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5690B-9A5C-4E83-8EE2-EFC1ACE7898B}" type="slidenum">
              <a:rPr lang="en-US" smtClean="0"/>
              <a:t>‹#›</a:t>
            </a:fld>
            <a:endParaRPr lang="en-US"/>
          </a:p>
        </p:txBody>
      </p:sp>
    </p:spTree>
    <p:extLst>
      <p:ext uri="{BB962C8B-B14F-4D97-AF65-F5344CB8AC3E}">
        <p14:creationId xmlns:p14="http://schemas.microsoft.com/office/powerpoint/2010/main" val="405490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29/03/2023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29/03/2023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29/03/2023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A639399-6DBF-429F-9989-A8230F6AA31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9788379-9869-4952-A7F7-516F1A95198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5DA7CC52-9FF8-436F-8FD6-AF946C3D76A3}"/>
              </a:ext>
            </a:extLst>
          </p:cNvPr>
          <p:cNvSpPr>
            <a:spLocks noGrp="1" noChangeArrowheads="1"/>
          </p:cNvSpPr>
          <p:nvPr>
            <p:ph type="sldNum" sz="quarter" idx="12"/>
          </p:nvPr>
        </p:nvSpPr>
        <p:spPr>
          <a:ln/>
        </p:spPr>
        <p:txBody>
          <a:bodyPr/>
          <a:lstStyle>
            <a:lvl1pPr>
              <a:defRPr/>
            </a:lvl1pPr>
          </a:lstStyle>
          <a:p>
            <a:pPr>
              <a:defRPr/>
            </a:pPr>
            <a:fld id="{743CB071-3541-4D04-9183-CFA9C7AA7503}" type="slidenum">
              <a:rPr lang="en-US" altLang="vi-VN"/>
              <a:pPr>
                <a:defRPr/>
              </a:pPr>
              <a:t>‹#›</a:t>
            </a:fld>
            <a:endParaRPr lang="en-US" altLang="vi-VN"/>
          </a:p>
        </p:txBody>
      </p:sp>
    </p:spTree>
    <p:extLst>
      <p:ext uri="{BB962C8B-B14F-4D97-AF65-F5344CB8AC3E}">
        <p14:creationId xmlns:p14="http://schemas.microsoft.com/office/powerpoint/2010/main" val="2906355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B22F1A2F-59A7-424C-A58A-F339CBF5E0B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C5026F1-DB46-4A63-A6C7-79A9608A182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087AE2E-7337-459B-AA0E-5D25ED6FC81D}"/>
              </a:ext>
            </a:extLst>
          </p:cNvPr>
          <p:cNvSpPr>
            <a:spLocks noGrp="1" noChangeArrowheads="1"/>
          </p:cNvSpPr>
          <p:nvPr>
            <p:ph type="sldNum" sz="quarter" idx="12"/>
          </p:nvPr>
        </p:nvSpPr>
        <p:spPr>
          <a:ln/>
        </p:spPr>
        <p:txBody>
          <a:bodyPr/>
          <a:lstStyle>
            <a:lvl1pPr>
              <a:defRPr/>
            </a:lvl1pPr>
          </a:lstStyle>
          <a:p>
            <a:pPr>
              <a:defRPr/>
            </a:pPr>
            <a:fld id="{BA1926A8-35B2-495C-BB66-BAC72A4A42D7}" type="slidenum">
              <a:rPr lang="en-US" altLang="vi-VN"/>
              <a:pPr>
                <a:defRPr/>
              </a:pPr>
              <a:t>‹#›</a:t>
            </a:fld>
            <a:endParaRPr lang="en-US" altLang="vi-VN"/>
          </a:p>
        </p:txBody>
      </p:sp>
    </p:spTree>
    <p:extLst>
      <p:ext uri="{BB962C8B-B14F-4D97-AF65-F5344CB8AC3E}">
        <p14:creationId xmlns:p14="http://schemas.microsoft.com/office/powerpoint/2010/main" val="161137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9E204F2-419F-4268-9EF2-0DCDFB494EC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C101AD7-9FD9-4F74-A76D-3D1DE2F7E4A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1327F5E-0483-4AE5-91E6-D0A15ECE63B8}"/>
              </a:ext>
            </a:extLst>
          </p:cNvPr>
          <p:cNvSpPr>
            <a:spLocks noGrp="1" noChangeArrowheads="1"/>
          </p:cNvSpPr>
          <p:nvPr>
            <p:ph type="sldNum" sz="quarter" idx="12"/>
          </p:nvPr>
        </p:nvSpPr>
        <p:spPr>
          <a:ln/>
        </p:spPr>
        <p:txBody>
          <a:bodyPr/>
          <a:lstStyle>
            <a:lvl1pPr>
              <a:defRPr/>
            </a:lvl1pPr>
          </a:lstStyle>
          <a:p>
            <a:pPr>
              <a:defRPr/>
            </a:pPr>
            <a:fld id="{38F0DE53-8563-4C0D-8700-D7C92FB949F2}" type="slidenum">
              <a:rPr lang="en-US" altLang="vi-VN"/>
              <a:pPr>
                <a:defRPr/>
              </a:pPr>
              <a:t>‹#›</a:t>
            </a:fld>
            <a:endParaRPr lang="en-US" altLang="vi-VN"/>
          </a:p>
        </p:txBody>
      </p:sp>
    </p:spTree>
    <p:extLst>
      <p:ext uri="{BB962C8B-B14F-4D97-AF65-F5344CB8AC3E}">
        <p14:creationId xmlns:p14="http://schemas.microsoft.com/office/powerpoint/2010/main" val="177481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6C402FD-EC8F-4E64-B771-299C4B500CF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6D99A1B3-0F04-4DE3-B4AF-C0EE1D7F771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4839E2E3-C202-46E4-B8A1-EAF3B40D99C7}"/>
              </a:ext>
            </a:extLst>
          </p:cNvPr>
          <p:cNvSpPr>
            <a:spLocks noGrp="1" noChangeArrowheads="1"/>
          </p:cNvSpPr>
          <p:nvPr>
            <p:ph type="sldNum" sz="quarter" idx="12"/>
          </p:nvPr>
        </p:nvSpPr>
        <p:spPr>
          <a:ln/>
        </p:spPr>
        <p:txBody>
          <a:bodyPr/>
          <a:lstStyle>
            <a:lvl1pPr>
              <a:defRPr/>
            </a:lvl1pPr>
          </a:lstStyle>
          <a:p>
            <a:pPr>
              <a:defRPr/>
            </a:pPr>
            <a:fld id="{63EB6239-0062-410E-AE9D-DB4302CBBF63}" type="slidenum">
              <a:rPr lang="en-US" altLang="vi-VN"/>
              <a:pPr>
                <a:defRPr/>
              </a:pPr>
              <a:t>‹#›</a:t>
            </a:fld>
            <a:endParaRPr lang="en-US" altLang="vi-VN"/>
          </a:p>
        </p:txBody>
      </p:sp>
    </p:spTree>
    <p:extLst>
      <p:ext uri="{BB962C8B-B14F-4D97-AF65-F5344CB8AC3E}">
        <p14:creationId xmlns:p14="http://schemas.microsoft.com/office/powerpoint/2010/main" val="184604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DF5C790E-940B-486A-8FAB-8422CD31A56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57738AE9-715D-4A1D-ACA0-17FDC1570F7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1E2829FD-98E4-40DC-94C4-9FCDFBFE530D}"/>
              </a:ext>
            </a:extLst>
          </p:cNvPr>
          <p:cNvSpPr>
            <a:spLocks noGrp="1" noChangeArrowheads="1"/>
          </p:cNvSpPr>
          <p:nvPr>
            <p:ph type="sldNum" sz="quarter" idx="12"/>
          </p:nvPr>
        </p:nvSpPr>
        <p:spPr>
          <a:ln/>
        </p:spPr>
        <p:txBody>
          <a:bodyPr/>
          <a:lstStyle>
            <a:lvl1pPr>
              <a:defRPr/>
            </a:lvl1pPr>
          </a:lstStyle>
          <a:p>
            <a:pPr>
              <a:defRPr/>
            </a:pPr>
            <a:fld id="{218BBB45-838D-44F4-84AB-CFB46B694AE8}" type="slidenum">
              <a:rPr lang="en-US" altLang="vi-VN"/>
              <a:pPr>
                <a:defRPr/>
              </a:pPr>
              <a:t>‹#›</a:t>
            </a:fld>
            <a:endParaRPr lang="en-US" altLang="vi-VN"/>
          </a:p>
        </p:txBody>
      </p:sp>
    </p:spTree>
    <p:extLst>
      <p:ext uri="{BB962C8B-B14F-4D97-AF65-F5344CB8AC3E}">
        <p14:creationId xmlns:p14="http://schemas.microsoft.com/office/powerpoint/2010/main" val="5155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7EF091E-E48A-498D-8B3C-DF4B2A929F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F62D27C-1DF3-4E47-906E-6CADA585B0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19BB3175-865B-4C9F-BCDC-B4C17FE7FFB2}"/>
              </a:ext>
            </a:extLst>
          </p:cNvPr>
          <p:cNvSpPr>
            <a:spLocks noGrp="1" noChangeArrowheads="1"/>
          </p:cNvSpPr>
          <p:nvPr>
            <p:ph type="sldNum" sz="quarter" idx="12"/>
          </p:nvPr>
        </p:nvSpPr>
        <p:spPr>
          <a:ln/>
        </p:spPr>
        <p:txBody>
          <a:bodyPr/>
          <a:lstStyle>
            <a:lvl1pPr>
              <a:defRPr/>
            </a:lvl1pPr>
          </a:lstStyle>
          <a:p>
            <a:pPr>
              <a:defRPr/>
            </a:pPr>
            <a:fld id="{FDF8B5F7-3530-442E-9ABE-229945C28B7A}" type="slidenum">
              <a:rPr lang="en-US" altLang="vi-VN"/>
              <a:pPr>
                <a:defRPr/>
              </a:pPr>
              <a:t>‹#›</a:t>
            </a:fld>
            <a:endParaRPr lang="en-US" altLang="vi-VN"/>
          </a:p>
        </p:txBody>
      </p:sp>
    </p:spTree>
    <p:extLst>
      <p:ext uri="{BB962C8B-B14F-4D97-AF65-F5344CB8AC3E}">
        <p14:creationId xmlns:p14="http://schemas.microsoft.com/office/powerpoint/2010/main" val="2622279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B34B1A-8EAF-41CC-B4A3-4916B42DFF8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C934B672-8245-4F45-8101-3CFDF89B138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991D6115-8EA6-4B84-A0E5-81C1E9F28496}"/>
              </a:ext>
            </a:extLst>
          </p:cNvPr>
          <p:cNvSpPr>
            <a:spLocks noGrp="1" noChangeArrowheads="1"/>
          </p:cNvSpPr>
          <p:nvPr>
            <p:ph type="sldNum" sz="quarter" idx="12"/>
          </p:nvPr>
        </p:nvSpPr>
        <p:spPr>
          <a:ln/>
        </p:spPr>
        <p:txBody>
          <a:bodyPr/>
          <a:lstStyle>
            <a:lvl1pPr>
              <a:defRPr/>
            </a:lvl1pPr>
          </a:lstStyle>
          <a:p>
            <a:pPr>
              <a:defRPr/>
            </a:pPr>
            <a:fld id="{2B9D6B76-AC41-4404-A464-94BFA2B58A9E}" type="slidenum">
              <a:rPr lang="en-US" altLang="vi-VN"/>
              <a:pPr>
                <a:defRPr/>
              </a:pPr>
              <a:t>‹#›</a:t>
            </a:fld>
            <a:endParaRPr lang="en-US" altLang="vi-VN"/>
          </a:p>
        </p:txBody>
      </p:sp>
    </p:spTree>
    <p:extLst>
      <p:ext uri="{BB962C8B-B14F-4D97-AF65-F5344CB8AC3E}">
        <p14:creationId xmlns:p14="http://schemas.microsoft.com/office/powerpoint/2010/main" val="3826385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4AD463D-BA35-4044-A693-E474F65073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3693CCA-572D-4C08-9569-CCE2DFFDAA8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A68777C0-ACE6-4F2A-878D-20860F2D0B0F}"/>
              </a:ext>
            </a:extLst>
          </p:cNvPr>
          <p:cNvSpPr>
            <a:spLocks noGrp="1" noChangeArrowheads="1"/>
          </p:cNvSpPr>
          <p:nvPr>
            <p:ph type="sldNum" sz="quarter" idx="12"/>
          </p:nvPr>
        </p:nvSpPr>
        <p:spPr>
          <a:ln/>
        </p:spPr>
        <p:txBody>
          <a:bodyPr/>
          <a:lstStyle>
            <a:lvl1pPr>
              <a:defRPr/>
            </a:lvl1pPr>
          </a:lstStyle>
          <a:p>
            <a:pPr>
              <a:defRPr/>
            </a:pPr>
            <a:fld id="{E0241F29-93F3-4FD6-B13B-0DFC1A0B7271}" type="slidenum">
              <a:rPr lang="en-US" altLang="vi-VN"/>
              <a:pPr>
                <a:defRPr/>
              </a:pPr>
              <a:t>‹#›</a:t>
            </a:fld>
            <a:endParaRPr lang="en-US" altLang="vi-VN"/>
          </a:p>
        </p:txBody>
      </p:sp>
    </p:spTree>
    <p:extLst>
      <p:ext uri="{BB962C8B-B14F-4D97-AF65-F5344CB8AC3E}">
        <p14:creationId xmlns:p14="http://schemas.microsoft.com/office/powerpoint/2010/main" val="31843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29/03/2023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9333C3E-DBA9-4E90-B120-7BD1431BAB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B265F647-435F-40F9-8247-E7DAB636C47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698D23B0-A3B7-4AEB-9D4C-4190B31DD953}"/>
              </a:ext>
            </a:extLst>
          </p:cNvPr>
          <p:cNvSpPr>
            <a:spLocks noGrp="1" noChangeArrowheads="1"/>
          </p:cNvSpPr>
          <p:nvPr>
            <p:ph type="sldNum" sz="quarter" idx="12"/>
          </p:nvPr>
        </p:nvSpPr>
        <p:spPr>
          <a:ln/>
        </p:spPr>
        <p:txBody>
          <a:bodyPr/>
          <a:lstStyle>
            <a:lvl1pPr>
              <a:defRPr/>
            </a:lvl1pPr>
          </a:lstStyle>
          <a:p>
            <a:pPr>
              <a:defRPr/>
            </a:pPr>
            <a:fld id="{30AD1112-353E-4DA8-9463-39C39D2E082E}" type="slidenum">
              <a:rPr lang="en-US" altLang="vi-VN"/>
              <a:pPr>
                <a:defRPr/>
              </a:pPr>
              <a:t>‹#›</a:t>
            </a:fld>
            <a:endParaRPr lang="en-US" altLang="vi-VN"/>
          </a:p>
        </p:txBody>
      </p:sp>
    </p:spTree>
    <p:extLst>
      <p:ext uri="{BB962C8B-B14F-4D97-AF65-F5344CB8AC3E}">
        <p14:creationId xmlns:p14="http://schemas.microsoft.com/office/powerpoint/2010/main" val="172450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A5EAB23-CED8-438B-AD71-DD8C781A92F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4CB922E-7747-42F9-B352-B71749FA2DF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5B87F8A-9BFB-4458-B948-E3D7523E856A}"/>
              </a:ext>
            </a:extLst>
          </p:cNvPr>
          <p:cNvSpPr>
            <a:spLocks noGrp="1" noChangeArrowheads="1"/>
          </p:cNvSpPr>
          <p:nvPr>
            <p:ph type="sldNum" sz="quarter" idx="12"/>
          </p:nvPr>
        </p:nvSpPr>
        <p:spPr>
          <a:ln/>
        </p:spPr>
        <p:txBody>
          <a:bodyPr/>
          <a:lstStyle>
            <a:lvl1pPr>
              <a:defRPr/>
            </a:lvl1pPr>
          </a:lstStyle>
          <a:p>
            <a:pPr>
              <a:defRPr/>
            </a:pPr>
            <a:fld id="{93E54069-4200-4346-9913-FDC16CE1F4B1}" type="slidenum">
              <a:rPr lang="en-US" altLang="vi-VN"/>
              <a:pPr>
                <a:defRPr/>
              </a:pPr>
              <a:t>‹#›</a:t>
            </a:fld>
            <a:endParaRPr lang="en-US" altLang="vi-VN"/>
          </a:p>
        </p:txBody>
      </p:sp>
    </p:spTree>
    <p:extLst>
      <p:ext uri="{BB962C8B-B14F-4D97-AF65-F5344CB8AC3E}">
        <p14:creationId xmlns:p14="http://schemas.microsoft.com/office/powerpoint/2010/main" val="41036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42274B4-BD80-4838-9FD5-D596EAE983F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C8373A6-2D08-4224-9284-838ADD62660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F2AC409F-C180-47D1-8142-651D302CF75B}"/>
              </a:ext>
            </a:extLst>
          </p:cNvPr>
          <p:cNvSpPr>
            <a:spLocks noGrp="1" noChangeArrowheads="1"/>
          </p:cNvSpPr>
          <p:nvPr>
            <p:ph type="sldNum" sz="quarter" idx="12"/>
          </p:nvPr>
        </p:nvSpPr>
        <p:spPr>
          <a:ln/>
        </p:spPr>
        <p:txBody>
          <a:bodyPr/>
          <a:lstStyle>
            <a:lvl1pPr>
              <a:defRPr/>
            </a:lvl1pPr>
          </a:lstStyle>
          <a:p>
            <a:pPr>
              <a:defRPr/>
            </a:pPr>
            <a:fld id="{880AC2A4-A850-4798-ACF7-2FD7C659B2EE}" type="slidenum">
              <a:rPr lang="en-US" altLang="vi-VN"/>
              <a:pPr>
                <a:defRPr/>
              </a:pPr>
              <a:t>‹#›</a:t>
            </a:fld>
            <a:endParaRPr lang="en-US" altLang="vi-VN"/>
          </a:p>
        </p:txBody>
      </p:sp>
    </p:spTree>
    <p:extLst>
      <p:ext uri="{BB962C8B-B14F-4D97-AF65-F5344CB8AC3E}">
        <p14:creationId xmlns:p14="http://schemas.microsoft.com/office/powerpoint/2010/main" val="254397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4EC55A0F-F4DA-4361-B9CD-23015020B94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C0521FF8-4BBC-45A6-9AA7-A1BEE17960B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A5474C34-C852-473B-9C97-3699B412DE60}"/>
              </a:ext>
            </a:extLst>
          </p:cNvPr>
          <p:cNvSpPr>
            <a:spLocks noGrp="1" noChangeArrowheads="1"/>
          </p:cNvSpPr>
          <p:nvPr>
            <p:ph type="sldNum" sz="quarter" idx="12"/>
          </p:nvPr>
        </p:nvSpPr>
        <p:spPr>
          <a:ln/>
        </p:spPr>
        <p:txBody>
          <a:bodyPr/>
          <a:lstStyle>
            <a:lvl1pPr>
              <a:defRPr/>
            </a:lvl1pPr>
          </a:lstStyle>
          <a:p>
            <a:pPr>
              <a:defRPr/>
            </a:pPr>
            <a:fld id="{26A449E1-49A7-44F3-8F05-7B2FF26EB858}" type="slidenum">
              <a:rPr lang="en-US" altLang="vi-VN"/>
              <a:pPr>
                <a:defRPr/>
              </a:pPr>
              <a:t>‹#›</a:t>
            </a:fld>
            <a:endParaRPr lang="en-US" altLang="vi-VN"/>
          </a:p>
        </p:txBody>
      </p:sp>
    </p:spTree>
    <p:extLst>
      <p:ext uri="{BB962C8B-B14F-4D97-AF65-F5344CB8AC3E}">
        <p14:creationId xmlns:p14="http://schemas.microsoft.com/office/powerpoint/2010/main" val="4785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EC3497AA-7FD0-459A-A56E-45FF65F797E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F6DC319-4496-4286-BC3E-DF0CCD15901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09411B1C-C4A9-4049-8842-790A1E53DE6C}"/>
              </a:ext>
            </a:extLst>
          </p:cNvPr>
          <p:cNvSpPr>
            <a:spLocks noGrp="1" noChangeArrowheads="1"/>
          </p:cNvSpPr>
          <p:nvPr>
            <p:ph type="sldNum" sz="quarter" idx="12"/>
          </p:nvPr>
        </p:nvSpPr>
        <p:spPr>
          <a:ln/>
        </p:spPr>
        <p:txBody>
          <a:bodyPr/>
          <a:lstStyle>
            <a:lvl1pPr>
              <a:defRPr/>
            </a:lvl1pPr>
          </a:lstStyle>
          <a:p>
            <a:pPr>
              <a:defRPr/>
            </a:pPr>
            <a:fld id="{04EA3517-F40A-45AB-955F-32203E41022E}" type="slidenum">
              <a:rPr lang="en-US" altLang="vi-VN"/>
              <a:pPr>
                <a:defRPr/>
              </a:pPr>
              <a:t>‹#›</a:t>
            </a:fld>
            <a:endParaRPr lang="en-US" altLang="vi-VN"/>
          </a:p>
        </p:txBody>
      </p:sp>
    </p:spTree>
    <p:extLst>
      <p:ext uri="{BB962C8B-B14F-4D97-AF65-F5344CB8AC3E}">
        <p14:creationId xmlns:p14="http://schemas.microsoft.com/office/powerpoint/2010/main" val="51280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8382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4038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87186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85795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0201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29/03/2023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471256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06612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12498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297081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085086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29/03/2023</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0789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29/03/2023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29/03/2023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29/03/2023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29/03/2023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29/03/2023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29/03/2023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29/03/2023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D22006-57A1-46FA-902C-47BC157DE89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70BB7CF7-3E6A-48DC-8165-D857375ABD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E2AAEC0-410A-4464-A59D-F572CC7FAD4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vi-VN"/>
          </a:p>
        </p:txBody>
      </p:sp>
      <p:sp>
        <p:nvSpPr>
          <p:cNvPr id="1029" name="Rectangle 5">
            <a:extLst>
              <a:ext uri="{FF2B5EF4-FFF2-40B4-BE49-F238E27FC236}">
                <a16:creationId xmlns:a16="http://schemas.microsoft.com/office/drawing/2014/main" id="{1DBB84BE-1154-4AAC-AC04-B95CC4AFEEB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vi-VN"/>
          </a:p>
        </p:txBody>
      </p:sp>
      <p:sp>
        <p:nvSpPr>
          <p:cNvPr id="1030" name="Rectangle 6">
            <a:extLst>
              <a:ext uri="{FF2B5EF4-FFF2-40B4-BE49-F238E27FC236}">
                <a16:creationId xmlns:a16="http://schemas.microsoft.com/office/drawing/2014/main" id="{AF57352F-446C-4E2F-AD37-AB552CB930E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71F79EB-CAE9-432A-BA1C-967861E3C811}" type="slidenum">
              <a:rPr lang="en-US" altLang="vi-VN"/>
              <a:pPr>
                <a:defRPr/>
              </a:pPr>
              <a:t>‹#›</a:t>
            </a:fld>
            <a:endParaRPr lang="en-US" altLang="vi-VN"/>
          </a:p>
        </p:txBody>
      </p:sp>
    </p:spTree>
    <p:extLst>
      <p:ext uri="{BB962C8B-B14F-4D97-AF65-F5344CB8AC3E}">
        <p14:creationId xmlns:p14="http://schemas.microsoft.com/office/powerpoint/2010/main" val="2681257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871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audio" Target="../media/audio4.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audio" Target="../media/audio4.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emf"/><Relationship Id="rId3" Type="http://schemas.openxmlformats.org/officeDocument/2006/relationships/audio" Target="../media/audio4.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5%20l&#7847;n%20Quang%20H&#7843;i%20s&#250;t%20ph&#7841;t%20(online-video-cutter.com).mp4" TargetMode="Externa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ĐẾN DỰ GIỜ MÔN TIN LỚP 6 A</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560807" y="318521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CÁC EM HỌC TỐT</a:t>
            </a:r>
          </a:p>
        </p:txBody>
      </p:sp>
      <p:sp>
        <p:nvSpPr>
          <p:cNvPr id="8" name="Rectangle 3">
            <a:extLst>
              <a:ext uri="{FF2B5EF4-FFF2-40B4-BE49-F238E27FC236}">
                <a16:creationId xmlns:a16="http://schemas.microsoft.com/office/drawing/2014/main" id="{B2801ADD-39A9-4313-88C6-528A13508C45}"/>
              </a:ext>
            </a:extLst>
          </p:cNvPr>
          <p:cNvSpPr/>
          <p:nvPr/>
        </p:nvSpPr>
        <p:spPr>
          <a:xfrm>
            <a:off x="397566" y="274782"/>
            <a:ext cx="11498731" cy="1752600"/>
          </a:xfrm>
          <a:prstGeom prst="rect">
            <a:avLst/>
          </a:prstGeom>
          <a:noFill/>
        </p:spPr>
        <p:txBody>
          <a:bodyPr wrap="none" lIns="121920" tIns="60960" rIns="121920" bIns="60960" numCol="1">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Kính</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chào</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endPar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872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1.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đây</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rPr>
              <a:t>C</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Calibri Light" panose="020F0302020204030204"/>
                <a:ea typeface="+mn-ea"/>
                <a:cs typeface="+mn-cs"/>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Kiến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thức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bố</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cư</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chemeClr val="tx1"/>
                </a:solidFill>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thập</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cuộc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6130615" y="2842706"/>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Tệp</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trữ</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tài</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endPar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7947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20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2</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đây</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đúng</a:t>
            </a: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6" name="Rectangle 25"/>
          <p:cNvSpPr/>
          <p:nvPr/>
        </p:nvSpPr>
        <p:spPr>
          <a:xfrm>
            <a:off x="559042" y="1949346"/>
            <a:ext cx="5457976" cy="11786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236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do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ra.</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7343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2D2D8A">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559042" y="2137599"/>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muốn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tiền</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2160744"/>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8493" y="218850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12143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869147"/>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61587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230405"/>
            <a:ext cx="520391" cy="566575"/>
          </a:xfrm>
          <a:prstGeom prst="rect">
            <a:avLst/>
          </a:prstGeom>
        </p:spPr>
      </p:pic>
      <p:sp>
        <p:nvSpPr>
          <p:cNvPr id="4" name="Snip Diagonal Corner Rectangle 3"/>
          <p:cNvSpPr/>
          <p:nvPr/>
        </p:nvSpPr>
        <p:spPr>
          <a:xfrm>
            <a:off x="341505" y="352535"/>
            <a:ext cx="10526728" cy="13112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defRPr/>
            </a:pPr>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4</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Khoa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110220" y="2049362"/>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53550"/>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B.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621243"/>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mj-lt"/>
                <a:cs typeface="Times New Roman" panose="02020603050405020304" pitchFamily="18" charset="0"/>
              </a:rPr>
              <a:t>C.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p>
        </p:txBody>
      </p:sp>
      <p:sp>
        <p:nvSpPr>
          <p:cNvPr id="44" name="Rectangle 43"/>
          <p:cNvSpPr/>
          <p:nvPr/>
        </p:nvSpPr>
        <p:spPr>
          <a:xfrm>
            <a:off x="6130615" y="3627966"/>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D.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đều</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tx1"/>
                </a:solidFill>
                <a:latin typeface="+mj-lt"/>
                <a:ea typeface="Tahoma" panose="020B0604030504040204" pitchFamily="34" charset="0"/>
                <a:cs typeface="Times New Roman" panose="02020603050405020304" pitchFamily="18" charset="0"/>
              </a:rPr>
              <a:t>.</a:t>
            </a:r>
            <a:endParaRPr lang="vi-VN" sz="2400" dirty="0">
              <a:solidFill>
                <a:schemeClr val="tx1"/>
              </a:solidFill>
              <a:latin typeface="+mj-lt"/>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074837"/>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3849238"/>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5463" y="392061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126509"/>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pic>
        <p:nvPicPr>
          <p:cNvPr id="18" name="Picture 3">
            <a:extLst>
              <a:ext uri="{FF2B5EF4-FFF2-40B4-BE49-F238E27FC236}">
                <a16:creationId xmlns:a16="http://schemas.microsoft.com/office/drawing/2014/main" id="{3FE8EFED-2BF6-4E55-804A-C64F08079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72775" y="135948"/>
            <a:ext cx="14192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F6269BD7-BB59-421B-9485-EAEF4515BF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06098" y="1225463"/>
            <a:ext cx="1457325" cy="585787"/>
          </a:xfrm>
          <a:prstGeom prst="rect">
            <a:avLst/>
          </a:prstGeom>
          <a:solidFill>
            <a:schemeClr val="accent4">
              <a:lumMod val="60000"/>
              <a:lumOff val="40000"/>
            </a:schemeClr>
          </a:solidFill>
          <a:ln>
            <a:noFill/>
          </a:ln>
        </p:spPr>
      </p:pic>
    </p:spTree>
    <p:extLst>
      <p:ext uri="{BB962C8B-B14F-4D97-AF65-F5344CB8AC3E}">
        <p14:creationId xmlns:p14="http://schemas.microsoft.com/office/powerpoint/2010/main" val="342251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2301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ct val="150000"/>
              </a:lnSpc>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mang</a:t>
            </a:r>
            <a:r>
              <a:rPr lang="en-US" sz="3200" dirty="0">
                <a:solidFill>
                  <a:schemeClr val="tx1"/>
                </a:solidFill>
                <a:latin typeface="Times New Roman" panose="02020603050405020304" pitchFamily="18" charset="0"/>
                <a:cs typeface="Times New Roman" panose="02020603050405020304" pitchFamily="18" charset="0"/>
              </a:rPr>
              <a:t> tin?</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lang="en-US" sz="2800" dirty="0" err="1">
                <a:solidFill>
                  <a:schemeClr val="tx1"/>
                </a:solidFill>
                <a:latin typeface="Times New Roman" panose="02020603050405020304" pitchFamily="18" charset="0"/>
                <a:cs typeface="Times New Roman" panose="02020603050405020304" pitchFamily="18" charset="0"/>
              </a:rPr>
              <a:t>Xô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chậu</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phim</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906073"/>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 </a:t>
            </a:r>
            <a:r>
              <a:rPr lang="en-US" sz="2800" dirty="0" err="1">
                <a:solidFill>
                  <a:schemeClr val="tx1"/>
                </a:solidFill>
                <a:latin typeface="Times New Roman" panose="02020603050405020304" pitchFamily="18" charset="0"/>
                <a:cs typeface="Times New Roman" panose="02020603050405020304" pitchFamily="18" charset="0"/>
              </a:rPr>
              <a:t>Thẻ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nhớ</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bg2"/>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34894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08C88994-6D1D-43B2-9321-43AF13B55AA9}"/>
              </a:ext>
            </a:extLst>
          </p:cNvPr>
          <p:cNvSpPr txBox="1">
            <a:spLocks noChangeArrowheads="1"/>
          </p:cNvSpPr>
          <p:nvPr/>
        </p:nvSpPr>
        <p:spPr bwMode="auto">
          <a:xfrm>
            <a:off x="4191000" y="533401"/>
            <a:ext cx="3481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VẬN DỤNG</a:t>
            </a:r>
          </a:p>
        </p:txBody>
      </p:sp>
      <p:sp>
        <p:nvSpPr>
          <p:cNvPr id="3" name="Content Placeholder 3">
            <a:extLst>
              <a:ext uri="{FF2B5EF4-FFF2-40B4-BE49-F238E27FC236}">
                <a16:creationId xmlns:a16="http://schemas.microsoft.com/office/drawing/2014/main" id="{46F52B09-2F81-429C-83FA-C123FCB4B678}"/>
              </a:ext>
            </a:extLst>
          </p:cNvPr>
          <p:cNvSpPr txBox="1">
            <a:spLocks/>
          </p:cNvSpPr>
          <p:nvPr/>
        </p:nvSpPr>
        <p:spPr>
          <a:xfrm>
            <a:off x="1600200" y="1625600"/>
            <a:ext cx="89916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1.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cs typeface="Times New Roman" panose="02020603050405020304" pitchFamily="18" charset="0"/>
              </a:rPr>
              <a:t> an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endParaRPr lang="en-US" sz="2400" dirty="0">
              <a:solidFill>
                <a:srgbClr val="000000"/>
              </a:solidFill>
              <a:latin typeface="Times New Roman" panose="02020603050405020304" pitchFamily="18" charset="0"/>
              <a:cs typeface="Times New Roman" panose="02020603050405020304" pitchFamily="18" charset="0"/>
            </a:endParaRPr>
          </a:p>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2.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46655-7230-4B86-9530-8A47C70F1687}"/>
              </a:ext>
            </a:extLst>
          </p:cNvPr>
          <p:cNvSpPr>
            <a:spLocks noGrp="1"/>
          </p:cNvSpPr>
          <p:nvPr>
            <p:ph idx="1"/>
          </p:nvPr>
        </p:nvSpPr>
        <p:spPr>
          <a:xfrm>
            <a:off x="1682750" y="7000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just">
              <a:lnSpc>
                <a:spcPct val="130000"/>
              </a:lnSpc>
              <a:spcBef>
                <a:spcPts val="600"/>
              </a:spcBef>
              <a:spcAft>
                <a:spcPts val="600"/>
              </a:spcAft>
              <a:buNone/>
              <a:defRPr/>
            </a:pP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tức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đài</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2435779D-EBA8-416C-9E3A-1DA0F694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2420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6B185-32D7-4251-A0C3-F5D7F1469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286000"/>
            <a:ext cx="4440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45CD0C01-9747-43DE-8685-3E67EAE0CD0E}"/>
              </a:ext>
            </a:extLst>
          </p:cNvPr>
          <p:cNvSpPr>
            <a:spLocks noGrp="1"/>
          </p:cNvSpPr>
          <p:nvPr>
            <p:ph idx="1"/>
          </p:nvPr>
        </p:nvSpPr>
        <p:spPr>
          <a:xfrm>
            <a:off x="1600200" y="457200"/>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None/>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bai-tho-di-choi-pho.jpg">
            <a:extLst>
              <a:ext uri="{FF2B5EF4-FFF2-40B4-BE49-F238E27FC236}">
                <a16:creationId xmlns:a16="http://schemas.microsoft.com/office/drawing/2014/main" id="{D76401C4-49B4-445A-B174-77947320B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3741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2078B3-E60D-40E5-9139-9848ED1EFC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40551" y="2741614"/>
            <a:ext cx="2879725" cy="266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A766F3CE-0830-4580-A534-EEEAF0BC45D6}"/>
              </a:ext>
            </a:extLst>
          </p:cNvPr>
          <p:cNvSpPr txBox="1">
            <a:spLocks/>
          </p:cNvSpPr>
          <p:nvPr/>
        </p:nvSpPr>
        <p:spPr bwMode="auto">
          <a:xfrm>
            <a:off x="1600200" y="2682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defRPr/>
            </a:pPr>
            <a:r>
              <a:rPr lang="en-US" sz="2800" dirty="0">
                <a:solidFill>
                  <a:srgbClr val="000000"/>
                </a:solidFill>
                <a:latin typeface="Times New Roman" panose="02020603050405020304" pitchFamily="18" charset="0"/>
                <a:cs typeface="Times New Roman" panose="02020603050405020304" pitchFamily="18" charset="0"/>
              </a:rPr>
              <a:t>2.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SGK, SBT, </a:t>
            </a:r>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bách</a:t>
            </a:r>
            <a:r>
              <a:rPr lang="en-US" sz="2800" dirty="0">
                <a:solidFill>
                  <a:srgbClr val="000000"/>
                </a:solidFill>
                <a:latin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cs typeface="Times New Roman" panose="02020603050405020304" pitchFamily="18" charset="0"/>
              </a:rPr>
              <a:t>đĩa</a:t>
            </a:r>
            <a:r>
              <a:rPr lang="en-US" sz="2800" dirty="0">
                <a:solidFill>
                  <a:srgbClr val="000000"/>
                </a:solidFill>
                <a:latin typeface="Times New Roman" panose="02020603050405020304" pitchFamily="18" charset="0"/>
                <a:cs typeface="Times New Roman" panose="02020603050405020304" pitchFamily="18" charset="0"/>
              </a:rPr>
              <a:t> CD/DVD, USB, </a:t>
            </a:r>
            <a:r>
              <a:rPr lang="en-US" sz="2800" dirty="0" err="1">
                <a:solidFill>
                  <a:srgbClr val="000000"/>
                </a:solidFill>
                <a:latin typeface="Times New Roman" panose="02020603050405020304" pitchFamily="18" charset="0"/>
                <a:cs typeface="Times New Roman" panose="02020603050405020304" pitchFamily="18" charset="0"/>
              </a:rPr>
              <a:t>máy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C500BA5-C0A4-416A-A900-2EFD05E2F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2552700"/>
            <a:ext cx="2197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Từ điển Anh - Việt 340.000 mục từ và định nghĩa, 340.000 mục từ và định  nghĩa, Từ điển Anh - Việt">
            <a:extLst>
              <a:ext uri="{FF2B5EF4-FFF2-40B4-BE49-F238E27FC236}">
                <a16:creationId xmlns:a16="http://schemas.microsoft.com/office/drawing/2014/main" id="{828E4D4F-CDBF-48B6-BBAD-557161464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741614"/>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USB 3.0 - 3.1 16 GB Transcend JetFlash 790| Điện máy XANH.com">
            <a:extLst>
              <a:ext uri="{FF2B5EF4-FFF2-40B4-BE49-F238E27FC236}">
                <a16:creationId xmlns:a16="http://schemas.microsoft.com/office/drawing/2014/main" id="{89D3FD2E-CE87-4C41-92DF-1A849BE18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4530725"/>
            <a:ext cx="18240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D973C-858C-441B-8F58-7BD2D29D408F}"/>
              </a:ext>
            </a:extLst>
          </p:cNvPr>
          <p:cNvSpPr txBox="1">
            <a:spLocks noGrp="1"/>
          </p:cNvSpPr>
          <p:nvPr>
            <p:ph type="title"/>
          </p:nvPr>
        </p:nvSpPr>
        <p:spPr>
          <a:xfrm>
            <a:off x="2692398" y="1404383"/>
            <a:ext cx="8019143" cy="440120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duy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WordArt 12">
            <a:extLst>
              <a:ext uri="{FF2B5EF4-FFF2-40B4-BE49-F238E27FC236}">
                <a16:creationId xmlns:a16="http://schemas.microsoft.com/office/drawing/2014/main" id="{0FF932CC-D46D-4938-8316-AD9148EB139B}"/>
              </a:ext>
            </a:extLst>
          </p:cNvPr>
          <p:cNvSpPr>
            <a:spLocks noChangeArrowheads="1" noChangeShapeType="1" noTextEdit="1"/>
          </p:cNvSpPr>
          <p:nvPr/>
        </p:nvSpPr>
        <p:spPr bwMode="auto">
          <a:xfrm>
            <a:off x="4081462" y="804308"/>
            <a:ext cx="4029075"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BÀI TẬP VỀ NHÀ</a:t>
            </a:r>
          </a:p>
        </p:txBody>
      </p:sp>
      <p:grpSp>
        <p:nvGrpSpPr>
          <p:cNvPr id="6" name="Group 14">
            <a:extLst>
              <a:ext uri="{FF2B5EF4-FFF2-40B4-BE49-F238E27FC236}">
                <a16:creationId xmlns:a16="http://schemas.microsoft.com/office/drawing/2014/main" id="{C3B56935-70AC-4447-AF0B-2210B46DFECB}"/>
              </a:ext>
            </a:extLst>
          </p:cNvPr>
          <p:cNvGrpSpPr>
            <a:grpSpLocks/>
          </p:cNvGrpSpPr>
          <p:nvPr/>
        </p:nvGrpSpPr>
        <p:grpSpPr bwMode="auto">
          <a:xfrm>
            <a:off x="2463799" y="2336800"/>
            <a:ext cx="8247742" cy="2754086"/>
            <a:chOff x="1008" y="1200"/>
            <a:chExt cx="4320" cy="2304"/>
          </a:xfrm>
        </p:grpSpPr>
        <p:sp>
          <p:nvSpPr>
            <p:cNvPr id="7" name="Line 15">
              <a:extLst>
                <a:ext uri="{FF2B5EF4-FFF2-40B4-BE49-F238E27FC236}">
                  <a16:creationId xmlns:a16="http://schemas.microsoft.com/office/drawing/2014/main" id="{CA94F62E-0E1D-4912-A0A6-8BD1329734DA}"/>
                </a:ext>
              </a:extLst>
            </p:cNvPr>
            <p:cNvSpPr>
              <a:spLocks noChangeShapeType="1"/>
            </p:cNvSpPr>
            <p:nvPr/>
          </p:nvSpPr>
          <p:spPr bwMode="auto">
            <a:xfrm>
              <a:off x="1008" y="1200"/>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8" name="Line 16">
              <a:extLst>
                <a:ext uri="{FF2B5EF4-FFF2-40B4-BE49-F238E27FC236}">
                  <a16:creationId xmlns:a16="http://schemas.microsoft.com/office/drawing/2014/main" id="{EEC5C2DB-5D3A-4C9C-B01C-5D290C66BACB}"/>
                </a:ext>
              </a:extLst>
            </p:cNvPr>
            <p:cNvSpPr>
              <a:spLocks noChangeShapeType="1"/>
            </p:cNvSpPr>
            <p:nvPr/>
          </p:nvSpPr>
          <p:spPr bwMode="auto">
            <a:xfrm>
              <a:off x="1152" y="1632"/>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9" name="Line 17">
              <a:extLst>
                <a:ext uri="{FF2B5EF4-FFF2-40B4-BE49-F238E27FC236}">
                  <a16:creationId xmlns:a16="http://schemas.microsoft.com/office/drawing/2014/main" id="{6A5228A7-6F38-48D2-A9F5-C3EFC44C4F6E}"/>
                </a:ext>
              </a:extLst>
            </p:cNvPr>
            <p:cNvSpPr>
              <a:spLocks noChangeShapeType="1"/>
            </p:cNvSpPr>
            <p:nvPr/>
          </p:nvSpPr>
          <p:spPr bwMode="auto">
            <a:xfrm flipH="1">
              <a:off x="1008" y="3216"/>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10" name="Line 18">
              <a:extLst>
                <a:ext uri="{FF2B5EF4-FFF2-40B4-BE49-F238E27FC236}">
                  <a16:creationId xmlns:a16="http://schemas.microsoft.com/office/drawing/2014/main" id="{47C0799A-E8DD-4083-90ED-6BA344BBD4C7}"/>
                </a:ext>
              </a:extLst>
            </p:cNvPr>
            <p:cNvSpPr>
              <a:spLocks noChangeShapeType="1"/>
            </p:cNvSpPr>
            <p:nvPr/>
          </p:nvSpPr>
          <p:spPr bwMode="auto">
            <a:xfrm flipH="1">
              <a:off x="1584" y="3360"/>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grpSp>
      <p:sp>
        <p:nvSpPr>
          <p:cNvPr id="12" name="TextBox 11">
            <a:extLst>
              <a:ext uri="{FF2B5EF4-FFF2-40B4-BE49-F238E27FC236}">
                <a16:creationId xmlns:a16="http://schemas.microsoft.com/office/drawing/2014/main" id="{D9DBAC2E-0283-42D2-9E79-D77DF100AE67}"/>
              </a:ext>
            </a:extLst>
          </p:cNvPr>
          <p:cNvSpPr txBox="1"/>
          <p:nvPr/>
        </p:nvSpPr>
        <p:spPr>
          <a:xfrm>
            <a:off x="411851" y="2620627"/>
            <a:ext cx="1823350" cy="1953868"/>
          </a:xfrm>
          <a:prstGeom prst="rect">
            <a:avLst/>
          </a:prstGeom>
          <a:noFill/>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41344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en-US" altLang="en-US" sz="2800" dirty="0">
                <a:solidFill>
                  <a:srgbClr val="FF0000"/>
                </a:solidFill>
                <a:latin typeface="Times New Roman" panose="02020603050405020304" pitchFamily="18" charset="0"/>
                <a:cs typeface="Times New Roman" panose="02020603050405020304" pitchFamily="18" charset="0"/>
              </a:rPr>
              <a:t>II. TẦM QUAN TRỌNG CỦA THÔNG TIN</a:t>
            </a:r>
          </a:p>
        </p:txBody>
      </p:sp>
      <p:sp>
        <p:nvSpPr>
          <p:cNvPr id="4" name="Rectangle 1">
            <a:extLst>
              <a:ext uri="{FF2B5EF4-FFF2-40B4-BE49-F238E27FC236}">
                <a16:creationId xmlns:a16="http://schemas.microsoft.com/office/drawing/2014/main" id="{43F2DC77-D7B9-459D-A38A-EB060AFA3F8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TextBox 1">
            <a:hlinkClick r:id="rId3" action="ppaction://hlinkfile"/>
            <a:extLst>
              <a:ext uri="{FF2B5EF4-FFF2-40B4-BE49-F238E27FC236}">
                <a16:creationId xmlns:a16="http://schemas.microsoft.com/office/drawing/2014/main" id="{DBF4C7A3-0B43-45BE-BA2F-53CDA46EBA7C}"/>
              </a:ext>
            </a:extLst>
          </p:cNvPr>
          <p:cNvSpPr txBox="1">
            <a:spLocks noChangeArrowheads="1"/>
          </p:cNvSpPr>
          <p:nvPr/>
        </p:nvSpPr>
        <p:spPr bwMode="auto">
          <a:xfrm>
            <a:off x="3485737" y="2889005"/>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3600" b="1" dirty="0">
                <a:solidFill>
                  <a:srgbClr val="FF0000"/>
                </a:solidFill>
                <a:hlinkClick r:id="rId4" action="ppaction://hlinksldjump"/>
              </a:rPr>
              <a:t>Quan </a:t>
            </a:r>
            <a:r>
              <a:rPr lang="en-US" sz="3600" b="1" dirty="0" err="1">
                <a:solidFill>
                  <a:srgbClr val="FF0000"/>
                </a:solidFill>
                <a:hlinkClick r:id="rId4" action="ppaction://hlinksldjump"/>
              </a:rPr>
              <a:t>sát</a:t>
            </a:r>
            <a:r>
              <a:rPr lang="en-US" sz="3600" b="1" dirty="0">
                <a:solidFill>
                  <a:srgbClr val="FF0000"/>
                </a:solidFill>
                <a:hlinkClick r:id="rId4" action="ppaction://hlinksldjump"/>
              </a:rPr>
              <a:t> video  </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4"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Ag00053_">
            <a:extLst>
              <a:ext uri="{FF2B5EF4-FFF2-40B4-BE49-F238E27FC236}">
                <a16:creationId xmlns:a16="http://schemas.microsoft.com/office/drawing/2014/main" id="{C8E6EA36-68AA-4914-9601-800660D7FE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WordArt 12">
            <a:extLst>
              <a:ext uri="{FF2B5EF4-FFF2-40B4-BE49-F238E27FC236}">
                <a16:creationId xmlns:a16="http://schemas.microsoft.com/office/drawing/2014/main" id="{1C9971D8-4677-468F-8471-418F1D8A3747}"/>
              </a:ext>
            </a:extLst>
          </p:cNvPr>
          <p:cNvSpPr>
            <a:spLocks noChangeArrowheads="1" noChangeShapeType="1" noTextEdit="1"/>
          </p:cNvSpPr>
          <p:nvPr/>
        </p:nvSpPr>
        <p:spPr bwMode="auto">
          <a:xfrm>
            <a:off x="4495801" y="1914526"/>
            <a:ext cx="4029075"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039BACA7-D414-4852-BAE5-D39BA3292397}"/>
              </a:ext>
            </a:extLst>
          </p:cNvPr>
          <p:cNvSpPr txBox="1">
            <a:spLocks noChangeArrowheads="1"/>
          </p:cNvSpPr>
          <p:nvPr/>
        </p:nvSpPr>
        <p:spPr bwMode="auto">
          <a:xfrm>
            <a:off x="3962400" y="2971801"/>
            <a:ext cx="77089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Học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endParaRPr lang="en-US" altLang="vi-VN" dirty="0">
              <a:solidFill>
                <a:srgbClr val="0000FF"/>
              </a:solidFill>
              <a:latin typeface="Times New Roman" panose="02020603050405020304" pitchFamily="18" charset="0"/>
            </a:endParaRP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Xem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trước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2</a:t>
            </a: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Làm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tập</a:t>
            </a:r>
            <a:r>
              <a:rPr lang="en-US" altLang="vi-VN" dirty="0">
                <a:solidFill>
                  <a:srgbClr val="0000FF"/>
                </a:solidFill>
                <a:latin typeface="Times New Roman" panose="02020603050405020304" pitchFamily="18" charset="0"/>
              </a:rPr>
              <a:t> SBT, </a:t>
            </a:r>
            <a:r>
              <a:rPr lang="en-US" altLang="vi-VN" dirty="0" err="1">
                <a:solidFill>
                  <a:srgbClr val="0000FF"/>
                </a:solidFill>
                <a:latin typeface="Times New Roman" panose="02020603050405020304" pitchFamily="18" charset="0"/>
              </a:rPr>
              <a:t>hoàn</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thành</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tập</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nhóm</a:t>
            </a:r>
            <a:endParaRPr lang="en-US" altLang="vi-VN" dirty="0">
              <a:solidFill>
                <a:srgbClr val="0000FF"/>
              </a:solidFill>
              <a:latin typeface="Times New Roman" panose="02020603050405020304" pitchFamily="18" charset="0"/>
            </a:endParaRPr>
          </a:p>
        </p:txBody>
      </p:sp>
      <p:grpSp>
        <p:nvGrpSpPr>
          <p:cNvPr id="29701" name="Group 14">
            <a:extLst>
              <a:ext uri="{FF2B5EF4-FFF2-40B4-BE49-F238E27FC236}">
                <a16:creationId xmlns:a16="http://schemas.microsoft.com/office/drawing/2014/main" id="{9BE73701-2101-4858-980F-2052DEF06F50}"/>
              </a:ext>
            </a:extLst>
          </p:cNvPr>
          <p:cNvGrpSpPr>
            <a:grpSpLocks/>
          </p:cNvGrpSpPr>
          <p:nvPr/>
        </p:nvGrpSpPr>
        <p:grpSpPr bwMode="auto">
          <a:xfrm>
            <a:off x="3276600" y="2057400"/>
            <a:ext cx="6858000" cy="3657600"/>
            <a:chOff x="1008" y="1200"/>
            <a:chExt cx="4320" cy="2304"/>
          </a:xfrm>
        </p:grpSpPr>
        <p:sp>
          <p:nvSpPr>
            <p:cNvPr id="29702" name="Line 15">
              <a:extLst>
                <a:ext uri="{FF2B5EF4-FFF2-40B4-BE49-F238E27FC236}">
                  <a16:creationId xmlns:a16="http://schemas.microsoft.com/office/drawing/2014/main" id="{514D5CD9-4225-4F1F-92FB-314E6254869F}"/>
                </a:ext>
              </a:extLst>
            </p:cNvPr>
            <p:cNvSpPr>
              <a:spLocks noChangeShapeType="1"/>
            </p:cNvSpPr>
            <p:nvPr/>
          </p:nvSpPr>
          <p:spPr bwMode="auto">
            <a:xfrm>
              <a:off x="1008" y="1200"/>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3" name="Line 16">
              <a:extLst>
                <a:ext uri="{FF2B5EF4-FFF2-40B4-BE49-F238E27FC236}">
                  <a16:creationId xmlns:a16="http://schemas.microsoft.com/office/drawing/2014/main" id="{4790DA31-57FA-4C82-8D43-0226D48C19F5}"/>
                </a:ext>
              </a:extLst>
            </p:cNvPr>
            <p:cNvSpPr>
              <a:spLocks noChangeShapeType="1"/>
            </p:cNvSpPr>
            <p:nvPr/>
          </p:nvSpPr>
          <p:spPr bwMode="auto">
            <a:xfrm>
              <a:off x="1152" y="1632"/>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4" name="Line 17">
              <a:extLst>
                <a:ext uri="{FF2B5EF4-FFF2-40B4-BE49-F238E27FC236}">
                  <a16:creationId xmlns:a16="http://schemas.microsoft.com/office/drawing/2014/main" id="{172A0D21-2F26-4786-AE86-61F7AEC7949B}"/>
                </a:ext>
              </a:extLst>
            </p:cNvPr>
            <p:cNvSpPr>
              <a:spLocks noChangeShapeType="1"/>
            </p:cNvSpPr>
            <p:nvPr/>
          </p:nvSpPr>
          <p:spPr bwMode="auto">
            <a:xfrm flipH="1">
              <a:off x="1008" y="3216"/>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5" name="Line 18">
              <a:extLst>
                <a:ext uri="{FF2B5EF4-FFF2-40B4-BE49-F238E27FC236}">
                  <a16:creationId xmlns:a16="http://schemas.microsoft.com/office/drawing/2014/main" id="{4FCF1028-F149-412F-A664-1DFB80BC91A1}"/>
                </a:ext>
              </a:extLst>
            </p:cNvPr>
            <p:cNvSpPr>
              <a:spLocks noChangeShapeType="1"/>
            </p:cNvSpPr>
            <p:nvPr/>
          </p:nvSpPr>
          <p:spPr bwMode="auto">
            <a:xfrm flipH="1">
              <a:off x="1584" y="3360"/>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8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33"/>
                                        </p:tgtEl>
                                        <p:attrNameLst>
                                          <p:attrName>fillcolor</p:attrName>
                                        </p:attrNameLst>
                                      </p:cBhvr>
                                      <p:tavLst>
                                        <p:tav tm="0">
                                          <p:val>
                                            <p:clrVal>
                                              <a:schemeClr val="accent2"/>
                                            </p:clrVal>
                                          </p:val>
                                        </p:tav>
                                        <p:tav tm="50000">
                                          <p:val>
                                            <p:clrVal>
                                              <a:schemeClr val="hlink"/>
                                            </p:clrVal>
                                          </p:val>
                                        </p:tav>
                                      </p:tavLst>
                                    </p:anim>
                                    <p:set>
                                      <p:cBhvr>
                                        <p:cTn id="9" dur="80"/>
                                        <p:tgtEl>
                                          <p:spTgt spid="307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H Điện Biên - TÓM TẮT CHIẾN DỊCH ĐIỆN BIÊN PHỦ 1954 - Facebook">
            <a:hlinkClick r:id="" action="ppaction://media"/>
            <a:extLst>
              <a:ext uri="{FF2B5EF4-FFF2-40B4-BE49-F238E27FC236}">
                <a16:creationId xmlns:a16="http://schemas.microsoft.com/office/drawing/2014/main" id="{47E5317F-F3C1-4681-A851-17A00B67AB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038607" y="274638"/>
            <a:ext cx="8114786" cy="559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4 Points 4">
            <a:extLst>
              <a:ext uri="{FF2B5EF4-FFF2-40B4-BE49-F238E27FC236}">
                <a16:creationId xmlns:a16="http://schemas.microsoft.com/office/drawing/2014/main" id="{066D97BD-820D-4F32-8E29-63BD8B88ECD6}"/>
              </a:ext>
            </a:extLst>
          </p:cNvPr>
          <p:cNvSpPr/>
          <p:nvPr/>
        </p:nvSpPr>
        <p:spPr>
          <a:xfrm>
            <a:off x="7617555" y="0"/>
            <a:ext cx="5071675" cy="235160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video ?</a:t>
            </a:r>
          </a:p>
        </p:txBody>
      </p:sp>
      <p:sp>
        <p:nvSpPr>
          <p:cNvPr id="7" name="TextBox 6">
            <a:extLst>
              <a:ext uri="{FF2B5EF4-FFF2-40B4-BE49-F238E27FC236}">
                <a16:creationId xmlns:a16="http://schemas.microsoft.com/office/drawing/2014/main" id="{A469CD2D-A004-4617-9103-8194553F0F75}"/>
              </a:ext>
            </a:extLst>
          </p:cNvPr>
          <p:cNvSpPr txBox="1"/>
          <p:nvPr/>
        </p:nvSpPr>
        <p:spPr>
          <a:xfrm>
            <a:off x="468619" y="5196703"/>
            <a:ext cx="11254761" cy="1200329"/>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Bài học lịch sử về chiến dịch Điện Biên Phủ có nhiều thông tin về địa điểm, thời gian, diễn biến trận đánh,…qua đó em biết được tinh thần dũng cảm của quân và dân ta, biết được truyền thống chiến đấu chống giặc ngoại xâm của dân tộc ta. </a:t>
            </a:r>
          </a:p>
        </p:txBody>
      </p:sp>
      <p:sp>
        <p:nvSpPr>
          <p:cNvPr id="9" name="TextBox 8">
            <a:extLst>
              <a:ext uri="{FF2B5EF4-FFF2-40B4-BE49-F238E27FC236}">
                <a16:creationId xmlns:a16="http://schemas.microsoft.com/office/drawing/2014/main" id="{E403D1F8-D63E-433C-B3F0-0E26CD0F3285}"/>
              </a:ext>
            </a:extLst>
          </p:cNvPr>
          <p:cNvSpPr txBox="1"/>
          <p:nvPr/>
        </p:nvSpPr>
        <p:spPr>
          <a:xfrm>
            <a:off x="1725384" y="5873812"/>
            <a:ext cx="8326503" cy="523220"/>
          </a:xfrm>
          <a:prstGeom prst="rect">
            <a:avLst/>
          </a:prstGeom>
          <a:no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a:t>
            </a:r>
            <a:r>
              <a:rPr lang="vi-VN" sz="2800" dirty="0">
                <a:solidFill>
                  <a:srgbClr val="FF0000"/>
                </a:solidFill>
                <a:latin typeface="Times New Roman" panose="02020603050405020304" pitchFamily="18" charset="0"/>
                <a:cs typeface="Times New Roman" panose="02020603050405020304" pitchFamily="18" charset="0"/>
              </a:rPr>
              <a:t>hông tin đem lại hiểu biết cho con người.</a:t>
            </a:r>
          </a:p>
        </p:txBody>
      </p:sp>
      <p:pic>
        <p:nvPicPr>
          <p:cNvPr id="6" name="Picture 2" descr="icon-ban-tay - Nha Khoa Quốc Tế Á Châu">
            <a:extLst>
              <a:ext uri="{FF2B5EF4-FFF2-40B4-BE49-F238E27FC236}">
                <a16:creationId xmlns:a16="http://schemas.microsoft.com/office/drawing/2014/main" id="{609D89A5-A161-407E-9413-83118E6CB2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13" y="5793665"/>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9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257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childTnLst>
        </p:cTn>
      </p:par>
    </p:tnLst>
    <p:bldLst>
      <p:bldP spid="5" grpId="0" animBg="1"/>
      <p:bldP spid="5" grpId="1" animBg="1"/>
      <p:bldP spid="7" grpId="0"/>
      <p:bldP spid="7"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en-US" altLang="en-US" sz="2800" dirty="0">
                <a:solidFill>
                  <a:srgbClr val="FF0000"/>
                </a:solidFill>
                <a:latin typeface="Times New Roman" panose="02020603050405020304" pitchFamily="18" charset="0"/>
                <a:cs typeface="Times New Roman" panose="02020603050405020304" pitchFamily="18" charset="0"/>
              </a:rPr>
              <a:t>II. TẦM QUAN TRỌNG CỦA THÔNG TIN</a:t>
            </a:r>
          </a:p>
        </p:txBody>
      </p:sp>
      <p:sp>
        <p:nvSpPr>
          <p:cNvPr id="3" name="Content Placeholder 2">
            <a:extLst>
              <a:ext uri="{FF2B5EF4-FFF2-40B4-BE49-F238E27FC236}">
                <a16:creationId xmlns:a16="http://schemas.microsoft.com/office/drawing/2014/main" id="{F1D9E6AA-FB13-43AD-BA8B-76ABAE81EDE6}"/>
              </a:ext>
            </a:extLst>
          </p:cNvPr>
          <p:cNvSpPr>
            <a:spLocks noGrp="1"/>
          </p:cNvSpPr>
          <p:nvPr>
            <p:ph idx="1"/>
          </p:nvPr>
        </p:nvSpPr>
        <p:spPr>
          <a:xfrm>
            <a:off x="596900" y="1707940"/>
            <a:ext cx="11264900" cy="4642495"/>
          </a:xfrm>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50000"/>
              </a:lnSpc>
              <a:buNone/>
            </a:pP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sang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b="1" i="1" dirty="0">
                <a:latin typeface="Times New Roman" pitchFamily="18" charset="0"/>
                <a:cs typeface="Times New Roman" pitchFamily="18" charset="0"/>
              </a:rPr>
              <a:t>“Trời </a:t>
            </a:r>
            <a:r>
              <a:rPr lang="en-US" sz="2400" b="1" i="1" dirty="0" err="1">
                <a:latin typeface="Times New Roman" pitchFamily="18" charset="0"/>
                <a:cs typeface="Times New Roman" pitchFamily="18" charset="0"/>
              </a:rPr>
              <a:t>xắp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mưa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đấy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nhé</a:t>
            </a:r>
            <a:r>
              <a:rPr lang="en-US" sz="2400" b="1" i="1" dirty="0">
                <a:latin typeface="Times New Roman" pitchFamily="18" charset="0"/>
                <a:cs typeface="Times New Roman" pitchFamily="18" charset="0"/>
              </a:rPr>
              <a:t>”. </a:t>
            </a:r>
          </a:p>
          <a:p>
            <a:pPr marL="0" indent="0" algn="just">
              <a:lnSpc>
                <a:spcPct val="150000"/>
              </a:lnSpc>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a:p>
            <a:pPr algn="just">
              <a:lnSpc>
                <a:spcPct val="150000"/>
              </a:lnSpc>
              <a:buFont typeface="Symbol" panose="05050102010706020507" pitchFamily="18" charset="2"/>
              <a:buChar char="Þ"/>
            </a:pPr>
            <a:r>
              <a:rPr lang="en-US" sz="2400" b="1" dirty="0">
                <a:solidFill>
                  <a:srgbClr val="002060"/>
                </a:solidFill>
                <a:latin typeface="Times New Roman" pitchFamily="18" charset="0"/>
                <a:cs typeface="Times New Roman" pitchFamily="18" charset="0"/>
              </a:rPr>
              <a:t>An quay </a:t>
            </a:r>
            <a:r>
              <a:rPr lang="en-US" sz="2400" b="1" dirty="0" err="1">
                <a:solidFill>
                  <a:srgbClr val="002060"/>
                </a:solidFill>
                <a:latin typeface="Times New Roman" pitchFamily="18" charset="0"/>
                <a:cs typeface="Times New Roman" pitchFamily="18" charset="0"/>
              </a:rPr>
              <a:t>vào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cầm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theo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chiếc</a:t>
            </a:r>
            <a:r>
              <a:rPr lang="en-US" sz="2400" b="1" dirty="0">
                <a:solidFill>
                  <a:srgbClr val="002060"/>
                </a:solidFill>
                <a:latin typeface="Times New Roman" pitchFamily="18" charset="0"/>
                <a:cs typeface="Times New Roman" pitchFamily="18" charset="0"/>
              </a:rPr>
              <a:t> ô. </a:t>
            </a:r>
          </a:p>
          <a:p>
            <a:pPr marL="0" indent="0" algn="just">
              <a:lnSpc>
                <a:spcPct val="150000"/>
              </a:lnSpc>
              <a:buNone/>
            </a:pPr>
            <a:endParaRPr lang="en-US" sz="2400" b="1" dirty="0">
              <a:solidFill>
                <a:srgbClr val="002060"/>
              </a:solidFill>
              <a:latin typeface="Times New Roman" pitchFamily="18" charset="0"/>
              <a:cs typeface="Times New Roman" pitchFamily="18" charset="0"/>
            </a:endParaRPr>
          </a:p>
          <a:p>
            <a:pPr marL="0" indent="0" algn="just">
              <a:lnSpc>
                <a:spcPct val="150000"/>
              </a:lnSpc>
              <a:buNone/>
            </a:pPr>
            <a:r>
              <a:rPr lang="en-US" sz="2400" b="1" dirty="0">
                <a:solidFill>
                  <a:srgbClr val="00206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Thông</a:t>
            </a:r>
            <a:r>
              <a:rPr lang="en-US" sz="2400" dirty="0">
                <a:solidFill>
                  <a:srgbClr val="FF0000"/>
                </a:solidFill>
                <a:latin typeface="Times New Roman" pitchFamily="18" charset="0"/>
                <a:cs typeface="Times New Roman" pitchFamily="18" charset="0"/>
              </a:rPr>
              <a:t> tin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thay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người</a:t>
            </a:r>
            <a:r>
              <a:rPr lang="en-US" sz="2400" dirty="0">
                <a:latin typeface="Times New Roman" pitchFamily="18" charset="0"/>
                <a:cs typeface="Times New Roman" pitchFamily="18" charset="0"/>
              </a:rPr>
              <a:t>.</a:t>
            </a:r>
          </a:p>
        </p:txBody>
      </p:sp>
      <p:sp>
        <p:nvSpPr>
          <p:cNvPr id="4" name="Rectangle 1">
            <a:extLst>
              <a:ext uri="{FF2B5EF4-FFF2-40B4-BE49-F238E27FC236}">
                <a16:creationId xmlns:a16="http://schemas.microsoft.com/office/drawing/2014/main" id="{43F2DC77-D7B9-459D-A38A-EB060AFA3F8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026" name="Picture 2" descr="icon-ban-tay - Nha Khoa Quốc Tế Á Châu">
            <a:extLst>
              <a:ext uri="{FF2B5EF4-FFF2-40B4-BE49-F238E27FC236}">
                <a16:creationId xmlns:a16="http://schemas.microsoft.com/office/drawing/2014/main" id="{60684951-9A80-4EB1-9CC7-07656945F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814" y="4720074"/>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ÊN TUYỀN THÔNG ĐIỆP 5K CỦA BỘ Y TẾ TẠI BỆNH VIỆN SẢN NHI BẮC NINH -  Bệnh viện sản nhi Bắc Ninh">
            <a:extLst>
              <a:ext uri="{FF2B5EF4-FFF2-40B4-BE49-F238E27FC236}">
                <a16:creationId xmlns:a16="http://schemas.microsoft.com/office/drawing/2014/main" id="{F2CDE37C-D693-4CBA-B38B-0431ECC619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65" t="15593" r="2230"/>
          <a:stretch/>
        </p:blipFill>
        <p:spPr bwMode="auto">
          <a:xfrm>
            <a:off x="3410973" y="991891"/>
            <a:ext cx="4772133" cy="54399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89FFCD-5F47-4EE7-8199-6D71CAC034AB}"/>
              </a:ext>
            </a:extLst>
          </p:cNvPr>
          <p:cNvSpPr txBox="1"/>
          <p:nvPr/>
        </p:nvSpPr>
        <p:spPr>
          <a:xfrm>
            <a:off x="2339625" y="242304"/>
            <a:ext cx="7162800" cy="584775"/>
          </a:xfrm>
          <a:prstGeom prst="rect">
            <a:avLst/>
          </a:prstGeom>
          <a:noFill/>
        </p:spPr>
        <p:txBody>
          <a:bodyPr wrap="square" rtlCol="0">
            <a:spAutoFit/>
          </a:bodyPr>
          <a:lstStyle/>
          <a:p>
            <a:pPr algn="ctr"/>
            <a:r>
              <a:rPr lang="en-US" sz="3200" b="1" dirty="0">
                <a:solidFill>
                  <a:srgbClr val="FF0000"/>
                </a:solidFill>
              </a:rPr>
              <a:t>QUAN SÁT HÌNH ẢNH</a:t>
            </a:r>
          </a:p>
        </p:txBody>
      </p:sp>
      <p:sp>
        <p:nvSpPr>
          <p:cNvPr id="2" name="Thought Bubble: Cloud 1">
            <a:extLst>
              <a:ext uri="{FF2B5EF4-FFF2-40B4-BE49-F238E27FC236}">
                <a16:creationId xmlns:a16="http://schemas.microsoft.com/office/drawing/2014/main" id="{C598E6F7-61F1-414C-9E4F-8ED193A4B5F2}"/>
              </a:ext>
            </a:extLst>
          </p:cNvPr>
          <p:cNvSpPr/>
          <p:nvPr/>
        </p:nvSpPr>
        <p:spPr>
          <a:xfrm>
            <a:off x="542441" y="1704814"/>
            <a:ext cx="2868532" cy="260371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nhìn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ảnh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này</a:t>
            </a:r>
            <a:r>
              <a:rPr lang="en-US" sz="24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15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09CAF1-8071-4E53-9F39-82918E16BEA8}"/>
              </a:ext>
            </a:extLst>
          </p:cNvPr>
          <p:cNvSpPr/>
          <p:nvPr/>
        </p:nvSpPr>
        <p:spPr>
          <a:xfrm>
            <a:off x="1905000" y="1752601"/>
            <a:ext cx="8382000" cy="314166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a:solidFill>
                  <a:srgbClr val="000000"/>
                </a:solidFill>
                <a:latin typeface="Times New Roman" panose="02020603050405020304" pitchFamily="18" charset="0"/>
                <a:cs typeface="Times New Roman" panose="02020603050405020304" pitchFamily="18" charset="0"/>
              </a:rPr>
              <a:t> </a:t>
            </a:r>
            <a:r>
              <a:rPr lang="en-US" sz="2400" smtClean="0">
                <a:solidFill>
                  <a:srgbClr val="000000"/>
                </a:solidFill>
                <a:latin typeface="Times New Roman" panose="02020603050405020304" pitchFamily="18" charset="0"/>
                <a:cs typeface="Times New Roman" panose="02020603050405020304" pitchFamily="18" charset="0"/>
              </a:rPr>
              <a:t>tin</a:t>
            </a:r>
            <a:endParaRPr lang="en-US" sz="2400" dirty="0">
              <a:solidFill>
                <a:srgbClr val="000000"/>
              </a:solidFill>
              <a:latin typeface="Times New Roman" panose="02020603050405020304" pitchFamily="18" charset="0"/>
              <a:cs typeface="Times New Roman" panose="02020603050405020304" pitchFamily="18" charset="0"/>
            </a:endParaRPr>
          </a:p>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đưa</a:t>
            </a:r>
            <a:r>
              <a:rPr lang="en-US" sz="2400" dirty="0">
                <a:solidFill>
                  <a:srgbClr val="000000"/>
                </a:solidFill>
                <a:latin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p>
        </p:txBody>
      </p:sp>
      <p:sp>
        <p:nvSpPr>
          <p:cNvPr id="3" name="Rectangle 1">
            <a:extLst>
              <a:ext uri="{FF2B5EF4-FFF2-40B4-BE49-F238E27FC236}">
                <a16:creationId xmlns:a16="http://schemas.microsoft.com/office/drawing/2014/main" id="{E86B0913-3374-45EC-BA47-C3EDD0C91C88}"/>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EB4BD468-1709-4742-A486-1059E45ED88C}"/>
              </a:ext>
            </a:extLst>
          </p:cNvPr>
          <p:cNvSpPr txBox="1">
            <a:spLocks noChangeArrowheads="1"/>
          </p:cNvSpPr>
          <p:nvPr/>
        </p:nvSpPr>
        <p:spPr bwMode="auto">
          <a:xfrm>
            <a:off x="4419601" y="2598738"/>
            <a:ext cx="3711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A90ED44-9743-4624-BC58-885A8BD758F5}"/>
              </a:ext>
            </a:extLst>
          </p:cNvPr>
          <p:cNvSpPr txBox="1">
            <a:spLocks/>
          </p:cNvSpPr>
          <p:nvPr/>
        </p:nvSpPr>
        <p:spPr>
          <a:xfrm>
            <a:off x="101599" y="11114"/>
            <a:ext cx="11646115"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k?</a:t>
            </a:r>
          </a:p>
        </p:txBody>
      </p:sp>
      <p:pic>
        <p:nvPicPr>
          <p:cNvPr id="18435" name="Picture 3" descr="luongmua.jpg">
            <a:extLst>
              <a:ext uri="{FF2B5EF4-FFF2-40B4-BE49-F238E27FC236}">
                <a16:creationId xmlns:a16="http://schemas.microsoft.com/office/drawing/2014/main" id="{FD8D850E-4AB6-4D83-BAA3-F32F19E33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60"/>
          <a:stretch>
            <a:fillRect/>
          </a:stretch>
        </p:blipFill>
        <p:spPr bwMode="auto">
          <a:xfrm>
            <a:off x="834956" y="4034971"/>
            <a:ext cx="1091275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B48D083-BAD2-47F5-8860-9EEF755A073D}"/>
              </a:ext>
            </a:extLst>
          </p:cNvPr>
          <p:cNvSpPr txBox="1">
            <a:spLocks/>
          </p:cNvSpPr>
          <p:nvPr/>
        </p:nvSpPr>
        <p:spPr>
          <a:xfrm>
            <a:off x="805913" y="11114"/>
            <a:ext cx="10616338"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3" name="Content Placeholder 3">
            <a:extLst>
              <a:ext uri="{FF2B5EF4-FFF2-40B4-BE49-F238E27FC236}">
                <a16:creationId xmlns:a16="http://schemas.microsoft.com/office/drawing/2014/main" id="{9D568C26-317E-49AC-83D4-6033B3871BAF}"/>
              </a:ext>
            </a:extLst>
          </p:cNvPr>
          <p:cNvSpPr txBox="1">
            <a:spLocks/>
          </p:cNvSpPr>
          <p:nvPr/>
        </p:nvSpPr>
        <p:spPr>
          <a:xfrm>
            <a:off x="4648200" y="4114800"/>
            <a:ext cx="3429000" cy="2362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spcBef>
                <a:spcPts val="300"/>
              </a:spcBef>
              <a:spcAft>
                <a:spcPts val="0"/>
              </a:spcAft>
              <a:buNone/>
              <a:defRPr/>
            </a:pPr>
            <a:r>
              <a:rPr lang="en-US" sz="2400" b="1" u="sng" dirty="0" err="1">
                <a:solidFill>
                  <a:srgbClr val="FF0000"/>
                </a:solidFill>
                <a:latin typeface="Times New Roman" panose="02020603050405020304" pitchFamily="18" charset="0"/>
                <a:cs typeface="Times New Roman" panose="02020603050405020304" pitchFamily="18" charset="0"/>
              </a:rPr>
              <a:t>Trả</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lời</a:t>
            </a:r>
            <a:endParaRPr lang="en-US" sz="2400" b="1" u="sng" dirty="0">
              <a:solidFill>
                <a:srgbClr val="FF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a:t>
            </a: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spcBef>
                <a:spcPts val="300"/>
              </a:spcBef>
              <a:spcAft>
                <a:spcPts val="0"/>
              </a:spcAft>
              <a:buFontTx/>
              <a:buAutoNum type="alphaLcPeriod"/>
              <a:defRPr/>
            </a:pP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1005</Words>
  <Application>Microsoft Office PowerPoint</Application>
  <PresentationFormat>Widescreen</PresentationFormat>
  <Paragraphs>83</Paragraphs>
  <Slides>20</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Times New Roman</vt:lpstr>
      <vt:lpstr>Arial</vt:lpstr>
      <vt:lpstr>Symbol</vt:lpstr>
      <vt:lpstr>Calibri Light</vt:lpstr>
      <vt:lpstr>Calibri</vt:lpstr>
      <vt:lpstr>Wingdings</vt:lpstr>
      <vt:lpstr>Tahoma</vt:lpstr>
      <vt:lpstr>Office Theme</vt:lpstr>
      <vt:lpstr>Default Design</vt:lpstr>
      <vt:lpstr>8_Thiết kế Tùy chỉnh</vt:lpstr>
      <vt:lpstr>PowerPoint Presentation</vt:lpstr>
      <vt:lpstr>II. TẦM QUAN TRỌNG CỦA THÔNG TIN</vt:lpstr>
      <vt:lpstr>PowerPoint Presentation</vt:lpstr>
      <vt:lpstr>II. TẦM QUAN TRỌNG CỦA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Lớp em sắp tổ chức một buổi dã ngoại, Hãy thảo luận nhóm để đưa ra các câu hỏi giúp tìm thông tin để chuẩn bị cho buổi dã ngoại đó.      =&gt; Yêu cầu: Các nhóm trình bày theo sơ đồ tư duy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Hue</cp:lastModifiedBy>
  <cp:revision>52</cp:revision>
  <dcterms:created xsi:type="dcterms:W3CDTF">2018-08-18T03:47:10Z</dcterms:created>
  <dcterms:modified xsi:type="dcterms:W3CDTF">2023-03-29T03:16:50Z</dcterms:modified>
</cp:coreProperties>
</file>