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6.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9" r:id="rId2"/>
    <p:sldId id="263" r:id="rId3"/>
    <p:sldId id="264" r:id="rId4"/>
    <p:sldId id="333" r:id="rId5"/>
    <p:sldId id="334" r:id="rId6"/>
    <p:sldId id="335" r:id="rId7"/>
    <p:sldId id="296" r:id="rId8"/>
    <p:sldId id="315" r:id="rId9"/>
    <p:sldId id="277" r:id="rId10"/>
    <p:sldId id="298" r:id="rId11"/>
    <p:sldId id="299" r:id="rId12"/>
    <p:sldId id="300" r:id="rId13"/>
    <p:sldId id="302" r:id="rId14"/>
    <p:sldId id="303" r:id="rId15"/>
    <p:sldId id="305" r:id="rId16"/>
    <p:sldId id="311" r:id="rId17"/>
    <p:sldId id="314" r:id="rId18"/>
    <p:sldId id="308" r:id="rId19"/>
    <p:sldId id="309" r:id="rId20"/>
    <p:sldId id="316" r:id="rId21"/>
    <p:sldId id="291" r:id="rId22"/>
    <p:sldId id="289" r:id="rId23"/>
    <p:sldId id="292" r:id="rId24"/>
    <p:sldId id="293" r:id="rId25"/>
    <p:sldId id="294" r:id="rId26"/>
    <p:sldId id="272" r:id="rId27"/>
    <p:sldId id="321" r:id="rId28"/>
    <p:sldId id="322" r:id="rId29"/>
    <p:sldId id="336" r:id="rId30"/>
    <p:sldId id="337" r:id="rId31"/>
    <p:sldId id="338" r:id="rId32"/>
    <p:sldId id="339" r:id="rId33"/>
    <p:sldId id="285" r:id="rId34"/>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browse/>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1935" autoAdjust="0"/>
  </p:normalViewPr>
  <p:slideViewPr>
    <p:cSldViewPr>
      <p:cViewPr varScale="1">
        <p:scale>
          <a:sx n="68" d="100"/>
          <a:sy n="68" d="100"/>
        </p:scale>
        <p:origin x="145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375023545176104E-2"/>
          <c:y val="6.7693525759372333E-2"/>
          <c:w val="0.88598534853693023"/>
          <c:h val="0.84502446982055468"/>
        </c:manualLayout>
      </c:layout>
      <c:barChart>
        <c:barDir val="col"/>
        <c:grouping val="clustered"/>
        <c:varyColors val="0"/>
        <c:ser>
          <c:idx val="0"/>
          <c:order val="0"/>
          <c:tx>
            <c:strRef>
              <c:f>Sheet1!$B$1</c:f>
              <c:strCache>
                <c:ptCount val="1"/>
                <c:pt idx="0">
                  <c:v>Số người chết</c:v>
                </c:pt>
              </c:strCache>
            </c:strRef>
          </c:tx>
          <c:spPr>
            <a:solidFill>
              <a:srgbClr val="00FF00"/>
            </a:solidFill>
            <a:ln w="6032">
              <a:solidFill>
                <a:srgbClr val="000000"/>
              </a:solidFill>
              <a:prstDash val="solid"/>
            </a:ln>
          </c:spPr>
          <c:invertIfNegative val="0"/>
          <c:cat>
            <c:strRef>
              <c:f>Sheet1!$A$2:$A$5</c:f>
              <c:strCache>
                <c:ptCount val="2"/>
                <c:pt idx="0">
                  <c:v>Chiến tranh thế giới thứ I</c:v>
                </c:pt>
                <c:pt idx="1">
                  <c:v>Chiến tranh thế giới thứ II</c:v>
                </c:pt>
              </c:strCache>
            </c:strRef>
          </c:cat>
          <c:val>
            <c:numRef>
              <c:f>Sheet1!$B$2:$B$5</c:f>
              <c:numCache>
                <c:formatCode>General</c:formatCode>
                <c:ptCount val="4"/>
                <c:pt idx="0">
                  <c:v>10</c:v>
                </c:pt>
                <c:pt idx="1">
                  <c:v>60</c:v>
                </c:pt>
              </c:numCache>
            </c:numRef>
          </c:val>
          <c:extLst>
            <c:ext xmlns:c16="http://schemas.microsoft.com/office/drawing/2014/chart" uri="{C3380CC4-5D6E-409C-BE32-E72D297353CC}">
              <c16:uniqueId val="{00000000-F312-40D4-9337-2C29DA81FCB2}"/>
            </c:ext>
          </c:extLst>
        </c:ser>
        <c:ser>
          <c:idx val="1"/>
          <c:order val="1"/>
          <c:tx>
            <c:strRef>
              <c:f>Sheet1!$C$1</c:f>
              <c:strCache>
                <c:ptCount val="1"/>
                <c:pt idx="0">
                  <c:v>Số người bị thương</c:v>
                </c:pt>
              </c:strCache>
            </c:strRef>
          </c:tx>
          <c:spPr>
            <a:solidFill>
              <a:srgbClr val="66CCFF"/>
            </a:solidFill>
            <a:ln w="6032">
              <a:solidFill>
                <a:srgbClr val="000000"/>
              </a:solidFill>
              <a:prstDash val="solid"/>
            </a:ln>
          </c:spPr>
          <c:invertIfNegative val="0"/>
          <c:cat>
            <c:strRef>
              <c:f>Sheet1!$A$2:$A$5</c:f>
              <c:strCache>
                <c:ptCount val="2"/>
                <c:pt idx="0">
                  <c:v>Chiến tranh thế giới thứ I</c:v>
                </c:pt>
                <c:pt idx="1">
                  <c:v>Chiến tranh thế giới thứ II</c:v>
                </c:pt>
              </c:strCache>
            </c:strRef>
          </c:cat>
          <c:val>
            <c:numRef>
              <c:f>Sheet1!$C$2:$C$5</c:f>
              <c:numCache>
                <c:formatCode>General</c:formatCode>
                <c:ptCount val="4"/>
                <c:pt idx="0">
                  <c:v>20</c:v>
                </c:pt>
                <c:pt idx="1">
                  <c:v>90</c:v>
                </c:pt>
              </c:numCache>
            </c:numRef>
          </c:val>
          <c:extLst>
            <c:ext xmlns:c16="http://schemas.microsoft.com/office/drawing/2014/chart" uri="{C3380CC4-5D6E-409C-BE32-E72D297353CC}">
              <c16:uniqueId val="{00000001-F312-40D4-9337-2C29DA81FCB2}"/>
            </c:ext>
          </c:extLst>
        </c:ser>
        <c:ser>
          <c:idx val="2"/>
          <c:order val="2"/>
          <c:tx>
            <c:strRef>
              <c:f>Sheet1!$D$1</c:f>
              <c:strCache>
                <c:ptCount val="1"/>
                <c:pt idx="0">
                  <c:v>Thiệt hại vật chất</c:v>
                </c:pt>
              </c:strCache>
            </c:strRef>
          </c:tx>
          <c:spPr>
            <a:solidFill>
              <a:srgbClr val="333333"/>
            </a:solidFill>
            <a:ln w="6032">
              <a:solidFill>
                <a:srgbClr val="000000"/>
              </a:solidFill>
              <a:prstDash val="solid"/>
            </a:ln>
          </c:spPr>
          <c:invertIfNegative val="0"/>
          <c:cat>
            <c:strRef>
              <c:f>Sheet1!$A$2:$A$5</c:f>
              <c:strCache>
                <c:ptCount val="2"/>
                <c:pt idx="0">
                  <c:v>Chiến tranh thế giới thứ I</c:v>
                </c:pt>
                <c:pt idx="1">
                  <c:v>Chiến tranh thế giới thứ II</c:v>
                </c:pt>
              </c:strCache>
            </c:strRef>
          </c:cat>
          <c:val>
            <c:numRef>
              <c:f>Sheet1!$D$2:$D$5</c:f>
              <c:numCache>
                <c:formatCode>General</c:formatCode>
                <c:ptCount val="4"/>
                <c:pt idx="0">
                  <c:v>85</c:v>
                </c:pt>
                <c:pt idx="1">
                  <c:v>850</c:v>
                </c:pt>
              </c:numCache>
            </c:numRef>
          </c:val>
          <c:extLst>
            <c:ext xmlns:c16="http://schemas.microsoft.com/office/drawing/2014/chart" uri="{C3380CC4-5D6E-409C-BE32-E72D297353CC}">
              <c16:uniqueId val="{00000002-F312-40D4-9337-2C29DA81FCB2}"/>
            </c:ext>
          </c:extLst>
        </c:ser>
        <c:ser>
          <c:idx val="3"/>
          <c:order val="3"/>
          <c:tx>
            <c:strRef>
              <c:f>Sheet1!$E$1</c:f>
              <c:strCache>
                <c:ptCount val="1"/>
              </c:strCache>
            </c:strRef>
          </c:tx>
          <c:spPr>
            <a:solidFill>
              <a:srgbClr val="E6E6E6"/>
            </a:solidFill>
            <a:ln w="6032">
              <a:solidFill>
                <a:srgbClr val="000000"/>
              </a:solidFill>
              <a:prstDash val="solid"/>
            </a:ln>
          </c:spPr>
          <c:invertIfNegative val="0"/>
          <c:cat>
            <c:strRef>
              <c:f>Sheet1!$A$2:$A$5</c:f>
              <c:strCache>
                <c:ptCount val="2"/>
                <c:pt idx="0">
                  <c:v>Chiến tranh thế giới thứ I</c:v>
                </c:pt>
                <c:pt idx="1">
                  <c:v>Chiến tranh thế giới thứ II</c:v>
                </c:pt>
              </c:strCache>
            </c:strRef>
          </c:cat>
          <c:val>
            <c:numRef>
              <c:f>Sheet1!$E$2:$E$5</c:f>
              <c:numCache>
                <c:formatCode>General</c:formatCode>
                <c:ptCount val="4"/>
              </c:numCache>
            </c:numRef>
          </c:val>
          <c:extLst>
            <c:ext xmlns:c16="http://schemas.microsoft.com/office/drawing/2014/chart" uri="{C3380CC4-5D6E-409C-BE32-E72D297353CC}">
              <c16:uniqueId val="{00000003-F312-40D4-9337-2C29DA81FCB2}"/>
            </c:ext>
          </c:extLst>
        </c:ser>
        <c:dLbls>
          <c:showLegendKey val="0"/>
          <c:showVal val="0"/>
          <c:showCatName val="0"/>
          <c:showSerName val="0"/>
          <c:showPercent val="0"/>
          <c:showBubbleSize val="0"/>
        </c:dLbls>
        <c:gapWidth val="220"/>
        <c:axId val="130688896"/>
        <c:axId val="130690432"/>
      </c:barChart>
      <c:catAx>
        <c:axId val="130688896"/>
        <c:scaling>
          <c:orientation val="minMax"/>
        </c:scaling>
        <c:delete val="0"/>
        <c:axPos val="b"/>
        <c:numFmt formatCode="General" sourceLinked="1"/>
        <c:majorTickMark val="out"/>
        <c:minorTickMark val="none"/>
        <c:tickLblPos val="nextTo"/>
        <c:spPr>
          <a:ln w="6032">
            <a:solidFill>
              <a:srgbClr val="000000"/>
            </a:solidFill>
            <a:prstDash val="solid"/>
          </a:ln>
        </c:spPr>
        <c:txPr>
          <a:bodyPr rot="0" vert="horz"/>
          <a:lstStyle/>
          <a:p>
            <a:pPr>
              <a:defRPr sz="807" b="1" i="0" u="none" strike="noStrike" baseline="0">
                <a:solidFill>
                  <a:schemeClr val="tx1"/>
                </a:solidFill>
                <a:latin typeface="Arial"/>
                <a:ea typeface="Arial"/>
                <a:cs typeface="Arial"/>
              </a:defRPr>
            </a:pPr>
            <a:endParaRPr lang="en-US"/>
          </a:p>
        </c:txPr>
        <c:crossAx val="130690432"/>
        <c:crosses val="autoZero"/>
        <c:auto val="1"/>
        <c:lblAlgn val="ctr"/>
        <c:lblOffset val="100"/>
        <c:tickLblSkip val="1"/>
        <c:tickMarkSkip val="1"/>
        <c:noMultiLvlLbl val="0"/>
      </c:catAx>
      <c:valAx>
        <c:axId val="130690432"/>
        <c:scaling>
          <c:orientation val="minMax"/>
        </c:scaling>
        <c:delete val="0"/>
        <c:axPos val="l"/>
        <c:numFmt formatCode="General" sourceLinked="1"/>
        <c:majorTickMark val="none"/>
        <c:minorTickMark val="none"/>
        <c:tickLblPos val="nextTo"/>
        <c:spPr>
          <a:ln w="6032">
            <a:solidFill>
              <a:srgbClr val="000000"/>
            </a:solidFill>
            <a:prstDash val="solid"/>
          </a:ln>
        </c:spPr>
        <c:txPr>
          <a:bodyPr rot="0" vert="horz"/>
          <a:lstStyle/>
          <a:p>
            <a:pPr>
              <a:defRPr sz="712" b="1" i="0" u="none" strike="noStrike" baseline="0">
                <a:solidFill>
                  <a:schemeClr val="tx1"/>
                </a:solidFill>
                <a:latin typeface="Arial"/>
                <a:ea typeface="Arial"/>
                <a:cs typeface="Arial"/>
              </a:defRPr>
            </a:pPr>
            <a:endParaRPr lang="en-US"/>
          </a:p>
        </c:txPr>
        <c:crossAx val="130688896"/>
        <c:crosses val="autoZero"/>
        <c:crossBetween val="between"/>
      </c:valAx>
      <c:spPr>
        <a:noFill/>
        <a:ln w="20586">
          <a:noFill/>
        </a:ln>
      </c:spPr>
    </c:plotArea>
    <c:legend>
      <c:legendPos val="r"/>
      <c:legendEntry>
        <c:idx val="3"/>
        <c:delete val="1"/>
      </c:legendEntry>
      <c:layout>
        <c:manualLayout>
          <c:xMode val="edge"/>
          <c:yMode val="edge"/>
          <c:x val="0.59377867880461599"/>
          <c:y val="0.40505033431428339"/>
          <c:w val="0.36041895754484393"/>
          <c:h val="0.27411116995278023"/>
        </c:manualLayout>
      </c:layout>
      <c:overlay val="0"/>
      <c:spPr>
        <a:noFill/>
        <a:ln w="12065">
          <a:noFill/>
        </a:ln>
      </c:spPr>
      <c:txPr>
        <a:bodyPr/>
        <a:lstStyle/>
        <a:p>
          <a:pPr>
            <a:defRPr sz="1178" b="0" i="0" u="none" strike="noStrike" baseline="-2500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570"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7AF9C3-4DF4-4750-92FF-0F0BB5F3C1E4}" type="datetimeFigureOut">
              <a:rPr lang="en-US" smtClean="0"/>
              <a:pPr/>
              <a:t>10/3/2022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F84EB3-0E39-4797-9CA3-76D08BA29AF5}" type="slidenum">
              <a:rPr lang="en-US" smtClean="0"/>
              <a:pPr/>
              <a:t>‹#›</a:t>
            </a:fld>
            <a:endParaRPr lang="en-US"/>
          </a:p>
        </p:txBody>
      </p:sp>
    </p:spTree>
    <p:extLst>
      <p:ext uri="{BB962C8B-B14F-4D97-AF65-F5344CB8AC3E}">
        <p14:creationId xmlns:p14="http://schemas.microsoft.com/office/powerpoint/2010/main" val="3124443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FC1ACE-6EC7-447C-8112-62CFB2CE2A65}" type="slidenum">
              <a:rPr lang="en-US" smtClean="0"/>
              <a:pPr eaLnBrk="1" hangingPunct="1"/>
              <a:t>2</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FC1ACE-6EC7-447C-8112-62CFB2CE2A65}" type="slidenum">
              <a:rPr lang="en-US" smtClean="0"/>
              <a:pPr eaLnBrk="1" hangingPunct="1"/>
              <a:t>3</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FC1ACE-6EC7-447C-8112-62CFB2CE2A65}" type="slidenum">
              <a:rPr lang="en-US" smtClean="0"/>
              <a:pPr eaLnBrk="1" hangingPunct="1"/>
              <a:t>7</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FC1ACE-6EC7-447C-8112-62CFB2CE2A65}" type="slidenum">
              <a:rPr lang="en-US" smtClean="0"/>
              <a:pPr eaLnBrk="1" hangingPunct="1"/>
              <a:t>9</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C93F7-2C09-4821-AC1C-35F41705BFB9}"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FC1ACE-6EC7-447C-8112-62CFB2CE2A65}" type="slidenum">
              <a:rPr lang="en-US" smtClean="0"/>
              <a:pPr eaLnBrk="1" hangingPunct="1"/>
              <a:t>20</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2B410F-49BC-43DF-AF7A-BCD5E7A3FAF3}" type="slidenum">
              <a:rPr lang="en-US" smtClean="0"/>
              <a:pPr eaLnBrk="1" hangingPunct="1"/>
              <a:t>26</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C93F7-2C09-4821-AC1C-35F41705BFB9}"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Master" Target="../slideMasters/slideMaster1.xml"/><Relationship Id="rId4" Type="http://schemas.openxmlformats.org/officeDocument/2006/relationships/tags" Target="../tags/tag2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0D3B6233-18DC-46A9-A9ED-5EE97C9C363D}" type="datetimeFigureOut">
              <a:rPr lang="en-US" smtClean="0"/>
              <a:pPr/>
              <a:t>10/3/2022</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2685836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B6233-18DC-46A9-A9ED-5EE97C9C363D}" type="datetimeFigureOut">
              <a:rPr lang="en-US" smtClean="0"/>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235479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B6233-18DC-46A9-A9ED-5EE97C9C363D}" type="datetimeFigureOut">
              <a:rPr lang="en-US" smtClean="0"/>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1881682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êu đề và biểu đồ">
    <p:spTree>
      <p:nvGrpSpPr>
        <p:cNvPr id="1" name=""/>
        <p:cNvGrpSpPr/>
        <p:nvPr/>
      </p:nvGrpSpPr>
      <p:grpSpPr>
        <a:xfrm>
          <a:off x="0" y="0"/>
          <a:ext cx="0" cy="0"/>
          <a:chOff x="0" y="0"/>
          <a:chExt cx="0" cy="0"/>
        </a:xfrm>
      </p:grpSpPr>
      <p:sp>
        <p:nvSpPr>
          <p:cNvPr id="2" name="Tiêu đề 1"/>
          <p:cNvSpPr>
            <a:spLocks noGrp="1"/>
          </p:cNvSpPr>
          <p:nvPr>
            <p:ph type="title"/>
            <p:custDataLst>
              <p:tags r:id="rId1"/>
            </p:custDataLst>
          </p:nvPr>
        </p:nvSpPr>
        <p:spPr>
          <a:xfrm>
            <a:off x="457200" y="274638"/>
            <a:ext cx="8229600" cy="1143000"/>
          </a:xfrm>
        </p:spPr>
        <p:txBody>
          <a:bodyPr/>
          <a:lstStyle/>
          <a:p>
            <a:r>
              <a:rPr lang="vi-VN" smtClean="0"/>
              <a:t>Bấm &amp; sửa kiểu tiêu đề</a:t>
            </a:r>
            <a:endParaRPr lang="en-US"/>
          </a:p>
        </p:txBody>
      </p:sp>
      <p:sp>
        <p:nvSpPr>
          <p:cNvPr id="3" name="Chỗ dành sẵn cho Biểu đồ 2"/>
          <p:cNvSpPr>
            <a:spLocks noGrp="1"/>
          </p:cNvSpPr>
          <p:nvPr>
            <p:ph type="chart" idx="1"/>
          </p:nvPr>
        </p:nvSpPr>
        <p:spPr>
          <a:xfrm>
            <a:off x="457200" y="1066800"/>
            <a:ext cx="8229600" cy="3700463"/>
          </a:xfrm>
        </p:spPr>
        <p:txBody>
          <a:bodyPr/>
          <a:lstStyle/>
          <a:p>
            <a:pPr lvl="0"/>
            <a:endParaRPr lang="en-US" noProof="0" smtClean="0"/>
          </a:p>
        </p:txBody>
      </p:sp>
      <p:sp>
        <p:nvSpPr>
          <p:cNvPr id="4" name="Rectangle 4"/>
          <p:cNvSpPr>
            <a:spLocks noGrp="1" noChangeArrowheads="1"/>
          </p:cNvSpPr>
          <p:nvPr>
            <p:ph type="dt" sz="half" idx="10"/>
            <p:custDataLst>
              <p:tags r:id="rId2"/>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3"/>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4"/>
            </p:custDataLst>
          </p:nvPr>
        </p:nvSpPr>
        <p:spPr>
          <a:ln/>
        </p:spPr>
        <p:txBody>
          <a:bodyPr/>
          <a:lstStyle>
            <a:lvl1pPr>
              <a:defRPr/>
            </a:lvl1pPr>
          </a:lstStyle>
          <a:p>
            <a:pPr>
              <a:defRPr/>
            </a:pPr>
            <a:fld id="{6F35D750-8A15-4D68-8AE7-7EA2003B0A8A}" type="slidenum">
              <a:rPr lang="en-US"/>
              <a:pPr>
                <a:defRPr/>
              </a:pPr>
              <a:t>‹#›</a:t>
            </a:fld>
            <a:endParaRPr lang="en-US"/>
          </a:p>
        </p:txBody>
      </p:sp>
    </p:spTree>
    <p:extLst>
      <p:ext uri="{BB962C8B-B14F-4D97-AF65-F5344CB8AC3E}">
        <p14:creationId xmlns:p14="http://schemas.microsoft.com/office/powerpoint/2010/main" val="313154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B6233-18DC-46A9-A9ED-5EE97C9C363D}" type="datetimeFigureOut">
              <a:rPr lang="en-US" smtClean="0"/>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293976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3B6233-18DC-46A9-A9ED-5EE97C9C363D}" type="datetimeFigureOut">
              <a:rPr lang="en-US" smtClean="0"/>
              <a:pPr/>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327494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p>
            <a:fld id="{0D3B6233-18DC-46A9-A9ED-5EE97C9C363D}" type="datetimeFigureOut">
              <a:rPr lang="en-US" smtClean="0"/>
              <a:pPr/>
              <a:t>10/3/2022</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117097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3B6233-18DC-46A9-A9ED-5EE97C9C363D}" type="datetimeFigureOut">
              <a:rPr lang="en-US" smtClean="0"/>
              <a:pPr/>
              <a:t>10/3/2022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320493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0D3B6233-18DC-46A9-A9ED-5EE97C9C363D}" type="datetimeFigureOut">
              <a:rPr lang="en-US" smtClean="0"/>
              <a:pPr/>
              <a:t>10/3/2022</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12823791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0D3B6233-18DC-46A9-A9ED-5EE97C9C363D}" type="datetimeFigureOut">
              <a:rPr lang="en-US" smtClean="0"/>
              <a:pPr/>
              <a:t>10/3/2022</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70553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B6233-18DC-46A9-A9ED-5EE97C9C363D}" type="datetimeFigureOut">
              <a:rPr lang="en-US" smtClean="0"/>
              <a:pPr/>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207137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B6233-18DC-46A9-A9ED-5EE97C9C363D}" type="datetimeFigureOut">
              <a:rPr lang="en-US" smtClean="0"/>
              <a:pPr/>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25037-2CEF-46D8-B53D-FCCF408F7762}" type="slidenum">
              <a:rPr lang="en-US" smtClean="0"/>
              <a:pPr/>
              <a:t>‹#›</a:t>
            </a:fld>
            <a:endParaRPr lang="en-US"/>
          </a:p>
        </p:txBody>
      </p:sp>
    </p:spTree>
    <p:extLst>
      <p:ext uri="{BB962C8B-B14F-4D97-AF65-F5344CB8AC3E}">
        <p14:creationId xmlns:p14="http://schemas.microsoft.com/office/powerpoint/2010/main" val="3112506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5"/>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6"/>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B6233-18DC-46A9-A9ED-5EE97C9C363D}" type="datetimeFigureOut">
              <a:rPr lang="en-US" smtClean="0"/>
              <a:pPr/>
              <a:t>10/3/2022</a:t>
            </a:fld>
            <a:endParaRPr lang="en-US"/>
          </a:p>
        </p:txBody>
      </p:sp>
      <p:sp>
        <p:nvSpPr>
          <p:cNvPr id="5" name="Footer Placeholder 4"/>
          <p:cNvSpPr>
            <a:spLocks noGrp="1"/>
          </p:cNvSpPr>
          <p:nvPr>
            <p:ph type="ftr" sz="quarter" idx="3"/>
            <p:custDataLst>
              <p:tags r:id="rId17"/>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8"/>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25037-2CEF-46D8-B53D-FCCF408F7762}" type="slidenum">
              <a:rPr lang="en-US" smtClean="0"/>
              <a:pPr/>
              <a:t>‹#›</a:t>
            </a:fld>
            <a:endParaRPr lang="en-US"/>
          </a:p>
        </p:txBody>
      </p:sp>
    </p:spTree>
    <p:extLst>
      <p:ext uri="{BB962C8B-B14F-4D97-AF65-F5344CB8AC3E}">
        <p14:creationId xmlns:p14="http://schemas.microsoft.com/office/powerpoint/2010/main" val="2756064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jpe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chart" Target="../charts/chart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3.png"/><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3.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6.xml"/><Relationship Id="rId5" Type="http://schemas.openxmlformats.org/officeDocument/2006/relationships/slideLayout" Target="../slideLayouts/slideLayout12.xml"/><Relationship Id="rId4" Type="http://schemas.openxmlformats.org/officeDocument/2006/relationships/tags" Target="../tags/tag75.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27.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0.gif"/><Relationship Id="rId10" Type="http://schemas.openxmlformats.org/officeDocument/2006/relationships/image" Target="../media/image33.jpeg"/><Relationship Id="rId4" Type="http://schemas.openxmlformats.org/officeDocument/2006/relationships/image" Target="../media/image29.png"/><Relationship Id="rId9"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27.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0.gif"/><Relationship Id="rId10" Type="http://schemas.openxmlformats.org/officeDocument/2006/relationships/image" Target="../media/image37.jpeg"/><Relationship Id="rId4" Type="http://schemas.openxmlformats.org/officeDocument/2006/relationships/image" Target="../media/image29.png"/><Relationship Id="rId9" Type="http://schemas.openxmlformats.org/officeDocument/2006/relationships/image" Target="../media/image36.jpe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30.gif"/><Relationship Id="rId4" Type="http://schemas.openxmlformats.org/officeDocument/2006/relationships/image" Target="../media/image29.pn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30.gif"/><Relationship Id="rId4" Type="http://schemas.openxmlformats.org/officeDocument/2006/relationships/image" Target="../media/image29.png"/><Relationship Id="rId9" Type="http://schemas.openxmlformats.org/officeDocument/2006/relationships/image" Target="../media/image39.jpeg"/></Relationships>
</file>

<file path=ppt/slides/_rels/slide26.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slideLayout" Target="../slideLayouts/slideLayout1.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image" Target="../media/image41.png"/><Relationship Id="rId2" Type="http://schemas.openxmlformats.org/officeDocument/2006/relationships/tags" Target="../tags/tag77.xml"/><Relationship Id="rId16" Type="http://schemas.openxmlformats.org/officeDocument/2006/relationships/image" Target="../media/image40.png"/><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image" Target="../media/image2.png"/><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7.wmf"/><Relationship Id="rId5" Type="http://schemas.openxmlformats.org/officeDocument/2006/relationships/oleObject" Target="../embeddings/oleObject5.bin"/><Relationship Id="rId4" Type="http://schemas.openxmlformats.org/officeDocument/2006/relationships/image" Target="../media/image29.png"/><Relationship Id="rId9" Type="http://schemas.openxmlformats.org/officeDocument/2006/relationships/image" Target="../media/image43.jpeg"/></Relationships>
</file>

<file path=ppt/slides/_rels/slide3.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notesSlide" Target="../notesSlides/notesSlide2.xml"/><Relationship Id="rId18" Type="http://schemas.openxmlformats.org/officeDocument/2006/relationships/image" Target="../media/image6.jpe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slideLayout" Target="../slideLayouts/slideLayout12.xml"/><Relationship Id="rId17" Type="http://schemas.openxmlformats.org/officeDocument/2006/relationships/image" Target="../media/image5.jpeg"/><Relationship Id="rId2" Type="http://schemas.openxmlformats.org/officeDocument/2006/relationships/tags" Target="../tags/tag40.xml"/><Relationship Id="rId16" Type="http://schemas.openxmlformats.org/officeDocument/2006/relationships/image" Target="../media/image4.jpeg"/><Relationship Id="rId20" Type="http://schemas.openxmlformats.org/officeDocument/2006/relationships/image" Target="../media/image8.jpeg"/><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image" Target="../media/image3.png"/><Relationship Id="rId10" Type="http://schemas.openxmlformats.org/officeDocument/2006/relationships/tags" Target="../tags/tag48.xml"/><Relationship Id="rId19" Type="http://schemas.openxmlformats.org/officeDocument/2006/relationships/image" Target="../media/image7.jpeg"/><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audio" Target="file:///C:\Users\Administrator\Desktop\f3d8bbc35cbea5aea399addfc4882473.mp3" TargetMode="External"/><Relationship Id="rId13" Type="http://schemas.openxmlformats.org/officeDocument/2006/relationships/image" Target="../media/image49.jpeg"/><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image" Target="../media/image48.jpeg"/><Relationship Id="rId17" Type="http://schemas.openxmlformats.org/officeDocument/2006/relationships/image" Target="../media/image53.png"/><Relationship Id="rId2" Type="http://schemas.openxmlformats.org/officeDocument/2006/relationships/tags" Target="../tags/tag89.xml"/><Relationship Id="rId16" Type="http://schemas.openxmlformats.org/officeDocument/2006/relationships/image" Target="../media/image52.jpeg"/><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image" Target="../media/image47.jpeg"/><Relationship Id="rId5" Type="http://schemas.openxmlformats.org/officeDocument/2006/relationships/tags" Target="../tags/tag92.xml"/><Relationship Id="rId15" Type="http://schemas.openxmlformats.org/officeDocument/2006/relationships/image" Target="../media/image51.jpeg"/><Relationship Id="rId10" Type="http://schemas.openxmlformats.org/officeDocument/2006/relationships/image" Target="../media/image46.jpeg"/><Relationship Id="rId4" Type="http://schemas.openxmlformats.org/officeDocument/2006/relationships/tags" Target="../tags/tag91.xml"/><Relationship Id="rId9" Type="http://schemas.openxmlformats.org/officeDocument/2006/relationships/slideLayout" Target="../slideLayouts/slideLayout7.xml"/><Relationship Id="rId1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tags" Target="../tags/tag50.xml"/><Relationship Id="rId5" Type="http://schemas.openxmlformats.org/officeDocument/2006/relationships/image" Target="../media/image10.gif"/><Relationship Id="rId4" Type="http://schemas.openxmlformats.org/officeDocument/2006/relationships/hyperlink" Target="http://vi.wikipedia.org/wiki/T%E1%BA%ADp_tin:Rotating_earth_(large).gi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tags" Target="../tags/tag51.xml"/><Relationship Id="rId5" Type="http://schemas.openxmlformats.org/officeDocument/2006/relationships/image" Target="../media/image10.gif"/><Relationship Id="rId4" Type="http://schemas.openxmlformats.org/officeDocument/2006/relationships/hyperlink" Target="http://vi.wikipedia.org/wiki/T%E1%BA%ADp_tin:Rotating_earth_(large).gi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tags" Target="../tags/tag52.xml"/><Relationship Id="rId5" Type="http://schemas.openxmlformats.org/officeDocument/2006/relationships/image" Target="../media/image10.gif"/><Relationship Id="rId4" Type="http://schemas.openxmlformats.org/officeDocument/2006/relationships/hyperlink" Target="http://vi.wikipedia.org/wiki/T%E1%BA%ADp_tin:Rotating_earth_(large).gif" TargetMode="External"/></Relationships>
</file>

<file path=ppt/slides/_rels/slide7.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image" Target="../media/image3.png"/><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notesSlide" Target="../notesSlides/notesSlide3.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slideLayout" Target="../slideLayouts/slideLayout12.xml"/><Relationship Id="rId5" Type="http://schemas.openxmlformats.org/officeDocument/2006/relationships/tags" Target="../tags/tag57.xml"/><Relationship Id="rId15" Type="http://schemas.openxmlformats.org/officeDocument/2006/relationships/image" Target="../media/image11.jpeg"/><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image" Target="../media/image2.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3.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notesSlide" Target="../notesSlides/notesSlide4.xml"/><Relationship Id="rId5" Type="http://schemas.openxmlformats.org/officeDocument/2006/relationships/tags" Target="../tags/tag67.xml"/><Relationship Id="rId10" Type="http://schemas.openxmlformats.org/officeDocument/2006/relationships/slideLayout" Target="../slideLayouts/slideLayout12.xml"/><Relationship Id="rId4" Type="http://schemas.openxmlformats.org/officeDocument/2006/relationships/tags" Target="../tags/tag66.xml"/><Relationship Id="rId9"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777"/>
            <a:ext cx="9141691" cy="6858000"/>
          </a:xfrm>
          <a:prstGeom prst="rect">
            <a:avLst/>
          </a:prstGeom>
          <a:ln>
            <a:solidFill>
              <a:srgbClr val="FF0000"/>
            </a:solidFill>
          </a:ln>
        </p:spPr>
      </p:pic>
      <p:sp>
        <p:nvSpPr>
          <p:cNvPr id="4" name="TextBox 3"/>
          <p:cNvSpPr txBox="1"/>
          <p:nvPr>
            <p:custDataLst>
              <p:tags r:id="rId2"/>
            </p:custDataLst>
          </p:nvPr>
        </p:nvSpPr>
        <p:spPr>
          <a:xfrm>
            <a:off x="2438400" y="1066800"/>
            <a:ext cx="184731" cy="369332"/>
          </a:xfrm>
          <a:prstGeom prst="rect">
            <a:avLst/>
          </a:prstGeom>
          <a:noFill/>
        </p:spPr>
        <p:txBody>
          <a:bodyPr wrap="none" rtlCol="0">
            <a:spAutoFit/>
          </a:bodyPr>
          <a:lstStyle/>
          <a:p>
            <a:endParaRPr lang="en-US"/>
          </a:p>
        </p:txBody>
      </p:sp>
      <p:sp>
        <p:nvSpPr>
          <p:cNvPr id="3" name="TextBox 2"/>
          <p:cNvSpPr txBox="1"/>
          <p:nvPr>
            <p:custDataLst>
              <p:tags r:id="rId3"/>
            </p:custDataLst>
          </p:nvPr>
        </p:nvSpPr>
        <p:spPr>
          <a:xfrm>
            <a:off x="395536" y="1205299"/>
            <a:ext cx="7560840" cy="646331"/>
          </a:xfrm>
          <a:prstGeom prst="rect">
            <a:avLst/>
          </a:prstGeom>
          <a:noFill/>
        </p:spPr>
        <p:txBody>
          <a:bodyPr wrap="square" rtlCol="0">
            <a:spAutoFit/>
          </a:bodyPr>
          <a:lstStyle/>
          <a:p>
            <a:pPr algn="ctr"/>
            <a:r>
              <a:rPr lang="en-US" sz="3600" b="1" dirty="0" smtClean="0">
                <a:solidFill>
                  <a:srgbClr val="FFFF00"/>
                </a:solidFill>
                <a:latin typeface="Times New Roman" pitchFamily="18" charset="0"/>
                <a:cs typeface="Times New Roman" pitchFamily="18" charset="0"/>
              </a:rPr>
              <a:t>BÀI 4: BẢO VỆ HÒA BÌNH</a:t>
            </a:r>
            <a:endParaRPr lang="en-US" sz="3600" b="1" dirty="0">
              <a:solidFill>
                <a:srgbClr val="FFFF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73431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a:xfrm>
            <a:off x="685800" y="5562600"/>
            <a:ext cx="8229600" cy="1143000"/>
          </a:xfrm>
        </p:spPr>
        <p:txBody>
          <a:bodyPr/>
          <a:lstStyle/>
          <a:p>
            <a:r>
              <a:rPr lang="en-US" sz="2400">
                <a:latin typeface="Times New Roman" pitchFamily="18" charset="0"/>
                <a:cs typeface="Times New Roman" pitchFamily="18" charset="0"/>
              </a:rPr>
              <a:t>Mồ chôn người chết sau chiến tranh thế giới 2</a:t>
            </a:r>
          </a:p>
        </p:txBody>
      </p:sp>
      <p:pic>
        <p:nvPicPr>
          <p:cNvPr id="54277" name="Picture 5" descr="mồ chôn người chiến tranh thế giới 2"/>
          <p:cNvPicPr>
            <a:picLocks noChangeAspect="1" noChangeArrowheads="1"/>
          </p:cNvPicPr>
          <p:nvPr/>
        </p:nvPicPr>
        <p:blipFill>
          <a:blip r:embed="rId2"/>
          <a:srcRect/>
          <a:stretch>
            <a:fillRect/>
          </a:stretch>
        </p:blipFill>
        <p:spPr bwMode="auto">
          <a:xfrm>
            <a:off x="533400" y="457200"/>
            <a:ext cx="8153400" cy="5410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a:xfrm>
            <a:off x="685800" y="5486400"/>
            <a:ext cx="8229600" cy="1143000"/>
          </a:xfrm>
        </p:spPr>
        <p:txBody>
          <a:bodyPr/>
          <a:lstStyle/>
          <a:p>
            <a:r>
              <a:rPr lang="en-US" sz="2400">
                <a:latin typeface="Times New Roman" pitchFamily="18" charset="0"/>
                <a:cs typeface="Times New Roman" pitchFamily="18" charset="0"/>
              </a:rPr>
              <a:t>Thảm họa tại Việt Nam</a:t>
            </a:r>
          </a:p>
        </p:txBody>
      </p:sp>
      <p:pic>
        <p:nvPicPr>
          <p:cNvPr id="56325" name="Picture 5" descr="chiến tranh việt nam"/>
          <p:cNvPicPr>
            <a:picLocks noChangeAspect="1" noChangeArrowheads="1"/>
          </p:cNvPicPr>
          <p:nvPr/>
        </p:nvPicPr>
        <p:blipFill>
          <a:blip r:embed="rId2"/>
          <a:srcRect/>
          <a:stretch>
            <a:fillRect/>
          </a:stretch>
        </p:blipFill>
        <p:spPr bwMode="auto">
          <a:xfrm>
            <a:off x="457200" y="304800"/>
            <a:ext cx="8229600" cy="5410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en-US"/>
          </a:p>
        </p:txBody>
      </p:sp>
      <p:sp>
        <p:nvSpPr>
          <p:cNvPr id="65539" name="Rectangle 3"/>
          <p:cNvSpPr>
            <a:spLocks noGrp="1" noChangeArrowheads="1"/>
          </p:cNvSpPr>
          <p:nvPr>
            <p:ph type="body" idx="1"/>
          </p:nvPr>
        </p:nvSpPr>
        <p:spPr/>
        <p:txBody>
          <a:bodyPr/>
          <a:lstStyle/>
          <a:p>
            <a:endParaRPr lang="en-US"/>
          </a:p>
        </p:txBody>
      </p:sp>
      <p:pic>
        <p:nvPicPr>
          <p:cNvPr id="65540" name="Picture 4" descr="chiến tranh việt nam 5"/>
          <p:cNvPicPr>
            <a:picLocks noChangeAspect="1" noChangeArrowheads="1"/>
          </p:cNvPicPr>
          <p:nvPr/>
        </p:nvPicPr>
        <p:blipFill>
          <a:blip r:embed="rId2"/>
          <a:srcRect/>
          <a:stretch>
            <a:fillRect/>
          </a:stretch>
        </p:blipFill>
        <p:spPr bwMode="auto">
          <a:xfrm>
            <a:off x="609600" y="685800"/>
            <a:ext cx="8229600" cy="5334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5"/>
          <p:cNvSpPr>
            <a:spLocks noGrp="1" noChangeArrowheads="1"/>
          </p:cNvSpPr>
          <p:nvPr>
            <p:ph type="title"/>
          </p:nvPr>
        </p:nvSpPr>
        <p:spPr>
          <a:xfrm>
            <a:off x="457200" y="4953000"/>
            <a:ext cx="8229600" cy="1143000"/>
          </a:xfrm>
        </p:spPr>
        <p:txBody>
          <a:bodyPr/>
          <a:lstStyle/>
          <a:p>
            <a:r>
              <a:rPr lang="en-US" sz="2400">
                <a:latin typeface="Times New Roman" pitchFamily="18" charset="0"/>
                <a:cs typeface="Times New Roman" pitchFamily="18" charset="0"/>
              </a:rPr>
              <a:t>Chiến tranh ở syria</a:t>
            </a:r>
          </a:p>
        </p:txBody>
      </p:sp>
      <p:pic>
        <p:nvPicPr>
          <p:cNvPr id="47108" name="Picture 4" descr="chiến tranh  tại sirya ngày nay"/>
          <p:cNvPicPr>
            <a:picLocks noChangeAspect="1" noChangeArrowheads="1"/>
          </p:cNvPicPr>
          <p:nvPr/>
        </p:nvPicPr>
        <p:blipFill>
          <a:blip r:embed="rId2"/>
          <a:srcRect/>
          <a:stretch>
            <a:fillRect/>
          </a:stretch>
        </p:blipFill>
        <p:spPr bwMode="auto">
          <a:xfrm>
            <a:off x="685800" y="609600"/>
            <a:ext cx="7620000" cy="4572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6"/>
          <p:cNvSpPr>
            <a:spLocks noGrp="1" noChangeArrowheads="1"/>
          </p:cNvSpPr>
          <p:nvPr>
            <p:ph type="title"/>
          </p:nvPr>
        </p:nvSpPr>
        <p:spPr>
          <a:xfrm>
            <a:off x="457200" y="5486400"/>
            <a:ext cx="8229600" cy="762000"/>
          </a:xfrm>
        </p:spPr>
        <p:txBody>
          <a:bodyPr/>
          <a:lstStyle/>
          <a:p>
            <a:r>
              <a:rPr lang="en-US" sz="2000">
                <a:latin typeface="Times New Roman" pitchFamily="18" charset="0"/>
                <a:cs typeface="Times New Roman" pitchFamily="18" charset="0"/>
              </a:rPr>
              <a:t>Chiến tranh ở syria</a:t>
            </a:r>
          </a:p>
        </p:txBody>
      </p:sp>
      <p:pic>
        <p:nvPicPr>
          <p:cNvPr id="49156" name="Picture 4" descr="chiến tranh sirya3"/>
          <p:cNvPicPr>
            <a:picLocks noChangeAspect="1" noChangeArrowheads="1"/>
          </p:cNvPicPr>
          <p:nvPr/>
        </p:nvPicPr>
        <p:blipFill>
          <a:blip r:embed="rId2"/>
          <a:srcRect/>
          <a:stretch>
            <a:fillRect/>
          </a:stretch>
        </p:blipFill>
        <p:spPr bwMode="auto">
          <a:xfrm>
            <a:off x="533400" y="609600"/>
            <a:ext cx="3962400" cy="4724400"/>
          </a:xfrm>
          <a:prstGeom prst="rect">
            <a:avLst/>
          </a:prstGeom>
          <a:noFill/>
        </p:spPr>
      </p:pic>
      <p:pic>
        <p:nvPicPr>
          <p:cNvPr id="49157" name="Picture 5" descr="tàn phá sirya 2"/>
          <p:cNvPicPr>
            <a:picLocks noChangeAspect="1" noChangeArrowheads="1"/>
          </p:cNvPicPr>
          <p:nvPr/>
        </p:nvPicPr>
        <p:blipFill>
          <a:blip r:embed="rId3"/>
          <a:srcRect/>
          <a:stretch>
            <a:fillRect/>
          </a:stretch>
        </p:blipFill>
        <p:spPr bwMode="auto">
          <a:xfrm>
            <a:off x="4876800" y="609600"/>
            <a:ext cx="3810000" cy="47625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title"/>
          </p:nvPr>
        </p:nvSpPr>
        <p:spPr>
          <a:xfrm>
            <a:off x="533400" y="5715000"/>
            <a:ext cx="8229600" cy="1143000"/>
          </a:xfrm>
        </p:spPr>
        <p:txBody>
          <a:bodyPr/>
          <a:lstStyle/>
          <a:p>
            <a:r>
              <a:rPr lang="en-US" sz="2400">
                <a:latin typeface="Times New Roman" pitchFamily="18" charset="0"/>
                <a:cs typeface="Times New Roman" pitchFamily="18" charset="0"/>
              </a:rPr>
              <a:t>Biên giới Hàn Quốc – Triều Tiên</a:t>
            </a:r>
          </a:p>
        </p:txBody>
      </p:sp>
      <p:pic>
        <p:nvPicPr>
          <p:cNvPr id="62469" name="Picture 5" descr="tiều tiên li tán 2"/>
          <p:cNvPicPr>
            <a:picLocks noChangeAspect="1" noChangeArrowheads="1"/>
          </p:cNvPicPr>
          <p:nvPr/>
        </p:nvPicPr>
        <p:blipFill>
          <a:blip r:embed="rId2"/>
          <a:srcRect/>
          <a:stretch>
            <a:fillRect/>
          </a:stretch>
        </p:blipFill>
        <p:spPr bwMode="auto">
          <a:xfrm>
            <a:off x="762000" y="1000125"/>
            <a:ext cx="7620000" cy="48577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5486400"/>
            <a:ext cx="8229600" cy="1143000"/>
          </a:xfrm>
        </p:spPr>
        <p:txBody>
          <a:bodyPr/>
          <a:lstStyle/>
          <a:p>
            <a:r>
              <a:rPr lang="en-US" sz="2400">
                <a:latin typeface="Times New Roman" pitchFamily="18" charset="0"/>
                <a:cs typeface="Times New Roman" pitchFamily="18" charset="0"/>
              </a:rPr>
              <a:t>Mỹ ném quả bom nguyên tử xuông thành phố Hi-rô-si-ma của nhật bản</a:t>
            </a:r>
          </a:p>
        </p:txBody>
      </p:sp>
      <p:sp>
        <p:nvSpPr>
          <p:cNvPr id="78851" name="Rectangle 3"/>
          <p:cNvSpPr>
            <a:spLocks noGrp="1" noChangeArrowheads="1"/>
          </p:cNvSpPr>
          <p:nvPr>
            <p:ph type="body" idx="1"/>
          </p:nvPr>
        </p:nvSpPr>
        <p:spPr/>
        <p:txBody>
          <a:bodyPr/>
          <a:lstStyle/>
          <a:p>
            <a:endParaRPr lang="en-US"/>
          </a:p>
        </p:txBody>
      </p:sp>
      <p:pic>
        <p:nvPicPr>
          <p:cNvPr id="78852" name="Picture 4" descr="chiến tranh hạt nhân 2"/>
          <p:cNvPicPr>
            <a:picLocks noChangeAspect="1" noChangeArrowheads="1"/>
          </p:cNvPicPr>
          <p:nvPr/>
        </p:nvPicPr>
        <p:blipFill>
          <a:blip r:embed="rId2"/>
          <a:srcRect/>
          <a:stretch>
            <a:fillRect/>
          </a:stretch>
        </p:blipFill>
        <p:spPr bwMode="auto">
          <a:xfrm>
            <a:off x="838200" y="990600"/>
            <a:ext cx="7543800" cy="4572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dmn\Desktop\tải xuống.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Rectangle 2"/>
          <p:cNvSpPr/>
          <p:nvPr/>
        </p:nvSpPr>
        <p:spPr>
          <a:xfrm>
            <a:off x="1371600" y="5257800"/>
            <a:ext cx="1524000" cy="523220"/>
          </a:xfrm>
          <a:prstGeom prst="rect">
            <a:avLst/>
          </a:prstGeom>
          <a:solidFill>
            <a:schemeClr val="bg1"/>
          </a:solidFill>
          <a:ln>
            <a:solidFill>
              <a:srgbClr val="FF0066"/>
            </a:solidFill>
          </a:ln>
        </p:spPr>
        <p:txBody>
          <a:bodyPr wrap="square">
            <a:spAutoFit/>
          </a:bodyPr>
          <a:lstStyle/>
          <a:p>
            <a:pPr algn="ctr"/>
            <a:r>
              <a:rPr lang="en-US" sz="2800" b="1" dirty="0" smtClean="0">
                <a:solidFill>
                  <a:srgbClr val="0000CC"/>
                </a:solidFill>
                <a:latin typeface=".VnTime" pitchFamily="34" charset="0"/>
              </a:rPr>
              <a:t>9-8-1945 </a:t>
            </a:r>
            <a:endParaRPr lang="en-US" sz="2800" dirty="0">
              <a:solidFill>
                <a:srgbClr val="0000CC"/>
              </a:solidFill>
            </a:endParaRPr>
          </a:p>
        </p:txBody>
      </p:sp>
      <p:sp>
        <p:nvSpPr>
          <p:cNvPr id="4" name="Rectangle 3"/>
          <p:cNvSpPr/>
          <p:nvPr/>
        </p:nvSpPr>
        <p:spPr>
          <a:xfrm>
            <a:off x="6172200" y="5267980"/>
            <a:ext cx="1502334" cy="523220"/>
          </a:xfrm>
          <a:prstGeom prst="rect">
            <a:avLst/>
          </a:prstGeom>
          <a:solidFill>
            <a:schemeClr val="bg1"/>
          </a:solidFill>
          <a:ln>
            <a:solidFill>
              <a:srgbClr val="FF0066"/>
            </a:solidFill>
          </a:ln>
        </p:spPr>
        <p:txBody>
          <a:bodyPr wrap="none">
            <a:spAutoFit/>
          </a:bodyPr>
          <a:lstStyle/>
          <a:p>
            <a:r>
              <a:rPr lang="en-US" sz="2800" b="1" dirty="0" smtClean="0">
                <a:solidFill>
                  <a:srgbClr val="0000CC"/>
                </a:solidFill>
                <a:latin typeface=".VnTime" pitchFamily="34" charset="0"/>
              </a:rPr>
              <a:t>6-8-1945</a:t>
            </a:r>
          </a:p>
        </p:txBody>
      </p:sp>
      <p:sp>
        <p:nvSpPr>
          <p:cNvPr id="5" name="Rectangle 4"/>
          <p:cNvSpPr/>
          <p:nvPr/>
        </p:nvSpPr>
        <p:spPr>
          <a:xfrm>
            <a:off x="3429000" y="5791200"/>
            <a:ext cx="1905000" cy="1015663"/>
          </a:xfrm>
          <a:prstGeom prst="rect">
            <a:avLst/>
          </a:prstGeom>
          <a:ln>
            <a:solidFill>
              <a:srgbClr val="FF0066"/>
            </a:solidFill>
          </a:ln>
        </p:spPr>
        <p:txBody>
          <a:bodyPr wrap="square">
            <a:spAutoFit/>
          </a:bodyPr>
          <a:lstStyle/>
          <a:p>
            <a:pPr algn="ctr"/>
            <a:r>
              <a:rPr lang="en-US" sz="2000" b="1" dirty="0" err="1" smtClean="0">
                <a:solidFill>
                  <a:srgbClr val="0000CC"/>
                </a:solidFill>
                <a:latin typeface=".VnTime" pitchFamily="34" charset="0"/>
              </a:rPr>
              <a:t>kho¶ng</a:t>
            </a:r>
            <a:r>
              <a:rPr lang="en-US" sz="2000" b="1" dirty="0" smtClean="0">
                <a:solidFill>
                  <a:srgbClr val="0000CC"/>
                </a:solidFill>
                <a:latin typeface=".VnTime" pitchFamily="34" charset="0"/>
              </a:rPr>
              <a:t> </a:t>
            </a:r>
            <a:r>
              <a:rPr lang="en-US" sz="2000" b="1" dirty="0" err="1" smtClean="0">
                <a:solidFill>
                  <a:srgbClr val="0000CC"/>
                </a:solidFill>
                <a:latin typeface="Times New Roman" pitchFamily="18" charset="0"/>
                <a:cs typeface="Times New Roman" pitchFamily="18" charset="0"/>
              </a:rPr>
              <a:t>hơn</a:t>
            </a:r>
            <a:r>
              <a:rPr lang="en-US" sz="2000" b="1" dirty="0" smtClean="0">
                <a:solidFill>
                  <a:srgbClr val="0000CC"/>
                </a:solidFill>
                <a:latin typeface=".VnTime" pitchFamily="34" charset="0"/>
              </a:rPr>
              <a:t> 200.000 </a:t>
            </a:r>
            <a:r>
              <a:rPr lang="en-US" sz="2000" b="1" dirty="0" err="1" smtClean="0">
                <a:solidFill>
                  <a:srgbClr val="0000CC"/>
                </a:solidFill>
                <a:latin typeface=".VnTime" pitchFamily="34" charset="0"/>
              </a:rPr>
              <a:t>ngư­êi</a:t>
            </a:r>
            <a:r>
              <a:rPr lang="en-US" sz="2000" b="1" dirty="0" smtClean="0">
                <a:solidFill>
                  <a:srgbClr val="0000CC"/>
                </a:solidFill>
                <a:latin typeface=".VnTime" pitchFamily="34" charset="0"/>
              </a:rPr>
              <a:t> </a:t>
            </a:r>
            <a:r>
              <a:rPr lang="en-US" sz="2000" b="1" dirty="0" smtClean="0">
                <a:solidFill>
                  <a:srgbClr val="FF0000"/>
                </a:solidFill>
                <a:latin typeface="Times New Roman" pitchFamily="18" charset="0"/>
                <a:cs typeface="Times New Roman" pitchFamily="18" charset="0"/>
              </a:rPr>
              <a:t>CHẾT</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edge">
                                      <p:cBhvr>
                                        <p:cTn id="7" dur="2000"/>
                                        <p:tgtEl>
                                          <p:spTgt spid="1536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5715000"/>
            <a:ext cx="8229600" cy="1143000"/>
          </a:xfrm>
        </p:spPr>
        <p:txBody>
          <a:bodyPr/>
          <a:lstStyle/>
          <a:p>
            <a:r>
              <a:rPr lang="en-US" sz="2000">
                <a:latin typeface="Times New Roman" pitchFamily="18" charset="0"/>
                <a:cs typeface="Times New Roman" pitchFamily="18" charset="0"/>
              </a:rPr>
              <a:t>Trẻ em bị nhiễm chất độc màu da cam sau chiến tranh tại Việt Nam</a:t>
            </a:r>
          </a:p>
        </p:txBody>
      </p:sp>
      <p:sp>
        <p:nvSpPr>
          <p:cNvPr id="74755" name="Rectangle 3"/>
          <p:cNvSpPr>
            <a:spLocks noGrp="1" noChangeArrowheads="1"/>
          </p:cNvSpPr>
          <p:nvPr>
            <p:ph type="body" idx="1"/>
          </p:nvPr>
        </p:nvSpPr>
        <p:spPr/>
        <p:txBody>
          <a:bodyPr/>
          <a:lstStyle/>
          <a:p>
            <a:endParaRPr lang="en-US"/>
          </a:p>
        </p:txBody>
      </p:sp>
      <p:pic>
        <p:nvPicPr>
          <p:cNvPr id="74756" name="Picture 4" descr="chất độc màu da cam 2"/>
          <p:cNvPicPr>
            <a:picLocks noChangeAspect="1" noChangeArrowheads="1"/>
          </p:cNvPicPr>
          <p:nvPr/>
        </p:nvPicPr>
        <p:blipFill>
          <a:blip r:embed="rId2"/>
          <a:srcRect/>
          <a:stretch>
            <a:fillRect/>
          </a:stretch>
        </p:blipFill>
        <p:spPr bwMode="auto">
          <a:xfrm>
            <a:off x="990600" y="762000"/>
            <a:ext cx="7010400" cy="5105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endParaRPr lang="en-US"/>
          </a:p>
        </p:txBody>
      </p:sp>
      <p:sp>
        <p:nvSpPr>
          <p:cNvPr id="75779" name="Rectangle 3"/>
          <p:cNvSpPr>
            <a:spLocks noGrp="1" noChangeArrowheads="1"/>
          </p:cNvSpPr>
          <p:nvPr>
            <p:ph type="body" idx="1"/>
          </p:nvPr>
        </p:nvSpPr>
        <p:spPr/>
        <p:txBody>
          <a:bodyPr/>
          <a:lstStyle/>
          <a:p>
            <a:endParaRPr lang="en-US"/>
          </a:p>
        </p:txBody>
      </p:sp>
      <p:pic>
        <p:nvPicPr>
          <p:cNvPr id="75780" name="Picture 4" descr="chất độc màu da cam"/>
          <p:cNvPicPr>
            <a:picLocks noChangeAspect="1" noChangeArrowheads="1"/>
          </p:cNvPicPr>
          <p:nvPr/>
        </p:nvPicPr>
        <p:blipFill>
          <a:blip r:embed="rId2"/>
          <a:srcRect/>
          <a:stretch>
            <a:fillRect/>
          </a:stretch>
        </p:blipFill>
        <p:spPr bwMode="auto">
          <a:xfrm>
            <a:off x="107504" y="685800"/>
            <a:ext cx="8579296" cy="4953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56" descr="card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 y="-7620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7" descr="card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86" y="-28575"/>
            <a:ext cx="9639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36"/>
          <p:cNvGraphicFramePr>
            <a:graphicFrameLocks noChangeAspect="1"/>
          </p:cNvGraphicFramePr>
          <p:nvPr>
            <p:custDataLst>
              <p:tags r:id="rId2"/>
            </p:custDataLst>
            <p:extLst>
              <p:ext uri="{D42A27DB-BD31-4B8C-83A1-F6EECF244321}">
                <p14:modId xmlns:p14="http://schemas.microsoft.com/office/powerpoint/2010/main" val="954193857"/>
              </p:ext>
            </p:extLst>
          </p:nvPr>
        </p:nvGraphicFramePr>
        <p:xfrm>
          <a:off x="4903813" y="1960563"/>
          <a:ext cx="3554387" cy="3373437"/>
        </p:xfrm>
        <a:graphic>
          <a:graphicData uri="http://schemas.openxmlformats.org/drawingml/2006/chart">
            <c:chart xmlns:c="http://schemas.openxmlformats.org/drawingml/2006/chart" xmlns:r="http://schemas.openxmlformats.org/officeDocument/2006/relationships" r:id="rId12"/>
          </a:graphicData>
        </a:graphic>
      </p:graphicFrame>
      <p:sp>
        <p:nvSpPr>
          <p:cNvPr id="6152" name="Text Box 33"/>
          <p:cNvSpPr txBox="1">
            <a:spLocks noChangeArrowheads="1"/>
          </p:cNvSpPr>
          <p:nvPr>
            <p:custDataLst>
              <p:tags r:id="rId3"/>
            </p:custDataLst>
          </p:nvPr>
        </p:nvSpPr>
        <p:spPr bwMode="auto">
          <a:xfrm>
            <a:off x="5105400" y="5619690"/>
            <a:ext cx="3505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i="1">
                <a:latin typeface="Arial" pitchFamily="34" charset="0"/>
                <a:cs typeface="Arial" pitchFamily="34" charset="0"/>
              </a:rPr>
              <a:t>Biểu đồ minh họa</a:t>
            </a:r>
            <a:endParaRPr lang="en-US" sz="2000" i="1">
              <a:latin typeface="Arial" pitchFamily="34" charset="0"/>
              <a:cs typeface="Arial" pitchFamily="34" charset="0"/>
            </a:endParaRPr>
          </a:p>
        </p:txBody>
      </p:sp>
      <p:sp>
        <p:nvSpPr>
          <p:cNvPr id="4105" name="Text Box 60"/>
          <p:cNvSpPr txBox="1">
            <a:spLocks noChangeArrowheads="1"/>
          </p:cNvSpPr>
          <p:nvPr>
            <p:custDataLst>
              <p:tags r:id="rId4"/>
            </p:custDataLst>
          </p:nvPr>
        </p:nvSpPr>
        <p:spPr bwMode="auto">
          <a:xfrm>
            <a:off x="1066800" y="457200"/>
            <a:ext cx="662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200" smtClean="0">
                <a:solidFill>
                  <a:srgbClr val="F2FDF7"/>
                </a:solidFill>
                <a:latin typeface="Times New Roman" pitchFamily="18" charset="0"/>
                <a:cs typeface="Times New Roman" pitchFamily="18" charset="0"/>
              </a:rPr>
              <a:t>I- ĐẶT VẤN ĐỀ</a:t>
            </a:r>
            <a:endParaRPr lang="en-US" sz="1000" smtClean="0">
              <a:latin typeface="Times New Roman" pitchFamily="18" charset="0"/>
              <a:cs typeface="Times New Roman" pitchFamily="18" charset="0"/>
            </a:endParaRPr>
          </a:p>
        </p:txBody>
      </p:sp>
      <p:sp>
        <p:nvSpPr>
          <p:cNvPr id="2" name="TextBox 1"/>
          <p:cNvSpPr txBox="1"/>
          <p:nvPr>
            <p:custDataLst>
              <p:tags r:id="rId5"/>
            </p:custDataLst>
          </p:nvPr>
        </p:nvSpPr>
        <p:spPr>
          <a:xfrm>
            <a:off x="457199" y="1383268"/>
            <a:ext cx="7010401" cy="369332"/>
          </a:xfrm>
          <a:prstGeom prst="rect">
            <a:avLst/>
          </a:prstGeom>
          <a:noFill/>
        </p:spPr>
        <p:txBody>
          <a:bodyPr wrap="square" rtlCol="0">
            <a:spAutoFit/>
          </a:bodyPr>
          <a:lstStyle/>
          <a:p>
            <a:r>
              <a:rPr lang="en-US" smtClean="0">
                <a:solidFill>
                  <a:srgbClr val="C00000"/>
                </a:solidFill>
                <a:latin typeface="Times New Roman" pitchFamily="18" charset="0"/>
                <a:cs typeface="Times New Roman" pitchFamily="18" charset="0"/>
              </a:rPr>
              <a:t>1- Hậu quả hai cuộc chiến tranh thế giới</a:t>
            </a:r>
            <a:endParaRPr lang="en-US">
              <a:solidFill>
                <a:srgbClr val="C00000"/>
              </a:solidFill>
              <a:latin typeface="Times New Roman" pitchFamily="18" charset="0"/>
              <a:cs typeface="Times New Roman" pitchFamily="18" charset="0"/>
            </a:endParaRPr>
          </a:p>
        </p:txBody>
      </p:sp>
      <p:graphicFrame>
        <p:nvGraphicFramePr>
          <p:cNvPr id="4" name="Table 3"/>
          <p:cNvGraphicFramePr>
            <a:graphicFrameLocks noGrp="1"/>
          </p:cNvGraphicFramePr>
          <p:nvPr>
            <p:custDataLst>
              <p:tags r:id="rId6"/>
            </p:custDataLst>
            <p:extLst>
              <p:ext uri="{D42A27DB-BD31-4B8C-83A1-F6EECF244321}">
                <p14:modId xmlns:p14="http://schemas.microsoft.com/office/powerpoint/2010/main" val="2358475694"/>
              </p:ext>
            </p:extLst>
          </p:nvPr>
        </p:nvGraphicFramePr>
        <p:xfrm>
          <a:off x="457200" y="2133600"/>
          <a:ext cx="4275364" cy="2895600"/>
        </p:xfrm>
        <a:graphic>
          <a:graphicData uri="http://schemas.openxmlformats.org/drawingml/2006/table">
            <a:tbl>
              <a:tblPr firstRow="1" bandRow="1">
                <a:tableStyleId>{46F890A9-2807-4EBB-B81D-B2AA78EC7F39}</a:tableStyleId>
              </a:tblPr>
              <a:tblGrid>
                <a:gridCol w="1068841">
                  <a:extLst>
                    <a:ext uri="{9D8B030D-6E8A-4147-A177-3AD203B41FA5}">
                      <a16:colId xmlns:a16="http://schemas.microsoft.com/office/drawing/2014/main" val="20000"/>
                    </a:ext>
                  </a:extLst>
                </a:gridCol>
                <a:gridCol w="1068841">
                  <a:extLst>
                    <a:ext uri="{9D8B030D-6E8A-4147-A177-3AD203B41FA5}">
                      <a16:colId xmlns:a16="http://schemas.microsoft.com/office/drawing/2014/main" val="20001"/>
                    </a:ext>
                  </a:extLst>
                </a:gridCol>
                <a:gridCol w="1068841">
                  <a:extLst>
                    <a:ext uri="{9D8B030D-6E8A-4147-A177-3AD203B41FA5}">
                      <a16:colId xmlns:a16="http://schemas.microsoft.com/office/drawing/2014/main" val="20002"/>
                    </a:ext>
                  </a:extLst>
                </a:gridCol>
                <a:gridCol w="1068841">
                  <a:extLst>
                    <a:ext uri="{9D8B030D-6E8A-4147-A177-3AD203B41FA5}">
                      <a16:colId xmlns:a16="http://schemas.microsoft.com/office/drawing/2014/main" val="20003"/>
                    </a:ext>
                  </a:extLst>
                </a:gridCol>
              </a:tblGrid>
              <a:tr h="1085850">
                <a:tc>
                  <a:txBody>
                    <a:bodyPr/>
                    <a:lstStyle/>
                    <a:p>
                      <a:pPr algn="ctr"/>
                      <a:r>
                        <a:rPr lang="en-US" sz="1600" b="1" smtClean="0">
                          <a:solidFill>
                            <a:schemeClr val="bg1"/>
                          </a:solidFill>
                          <a:latin typeface="Times New Roman" pitchFamily="18" charset="0"/>
                          <a:cs typeface="Times New Roman" pitchFamily="18" charset="0"/>
                        </a:rPr>
                        <a:t>Chiến</a:t>
                      </a:r>
                      <a:r>
                        <a:rPr lang="en-US" sz="1600" b="1" baseline="0" smtClean="0">
                          <a:solidFill>
                            <a:schemeClr val="bg1"/>
                          </a:solidFill>
                          <a:latin typeface="Times New Roman" pitchFamily="18" charset="0"/>
                          <a:cs typeface="Times New Roman" pitchFamily="18" charset="0"/>
                        </a:rPr>
                        <a:t> tranh</a:t>
                      </a:r>
                      <a:endParaRPr lang="en-US" sz="1600" b="1">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smtClean="0">
                          <a:solidFill>
                            <a:schemeClr val="bg1"/>
                          </a:solidFill>
                          <a:latin typeface="Times New Roman" pitchFamily="18" charset="0"/>
                          <a:cs typeface="Times New Roman" pitchFamily="18" charset="0"/>
                        </a:rPr>
                        <a:t>Số</a:t>
                      </a:r>
                      <a:r>
                        <a:rPr lang="en-US" sz="1400" b="1" baseline="0" smtClean="0">
                          <a:solidFill>
                            <a:schemeClr val="bg1"/>
                          </a:solidFill>
                          <a:latin typeface="Times New Roman" pitchFamily="18" charset="0"/>
                          <a:cs typeface="Times New Roman" pitchFamily="18" charset="0"/>
                        </a:rPr>
                        <a:t> người chết</a:t>
                      </a:r>
                    </a:p>
                    <a:p>
                      <a:pPr algn="ctr"/>
                      <a:r>
                        <a:rPr lang="en-US" sz="1400" b="1" baseline="0" smtClean="0">
                          <a:solidFill>
                            <a:schemeClr val="bg1"/>
                          </a:solidFill>
                          <a:latin typeface="Times New Roman" pitchFamily="18" charset="0"/>
                          <a:cs typeface="Times New Roman" pitchFamily="18" charset="0"/>
                        </a:rPr>
                        <a:t>(triệu người)</a:t>
                      </a:r>
                      <a:endParaRPr lang="en-US" sz="1400" b="1">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smtClean="0">
                          <a:solidFill>
                            <a:schemeClr val="bg1"/>
                          </a:solidFill>
                          <a:latin typeface="Times New Roman" pitchFamily="18" charset="0"/>
                          <a:cs typeface="Times New Roman" pitchFamily="18" charset="0"/>
                        </a:rPr>
                        <a:t>Số</a:t>
                      </a:r>
                      <a:r>
                        <a:rPr lang="en-US" sz="1400" b="1" baseline="0" smtClean="0">
                          <a:solidFill>
                            <a:schemeClr val="bg1"/>
                          </a:solidFill>
                          <a:latin typeface="Times New Roman" pitchFamily="18" charset="0"/>
                          <a:cs typeface="Times New Roman" pitchFamily="18" charset="0"/>
                        </a:rPr>
                        <a:t> người bị thương</a:t>
                      </a:r>
                    </a:p>
                    <a:p>
                      <a:r>
                        <a:rPr lang="en-US" sz="1400" b="1" baseline="0" smtClean="0">
                          <a:solidFill>
                            <a:schemeClr val="bg1"/>
                          </a:solidFill>
                          <a:latin typeface="Times New Roman" pitchFamily="18" charset="0"/>
                          <a:cs typeface="Times New Roman" pitchFamily="18" charset="0"/>
                        </a:rPr>
                        <a:t>(triệu người</a:t>
                      </a:r>
                      <a:r>
                        <a:rPr lang="en-US" sz="1600" b="1" baseline="0" smtClean="0">
                          <a:solidFill>
                            <a:schemeClr val="bg1"/>
                          </a:solidFill>
                          <a:latin typeface="Times New Roman" pitchFamily="18" charset="0"/>
                          <a:cs typeface="Times New Roman" pitchFamily="18" charset="0"/>
                        </a:rPr>
                        <a:t>)</a:t>
                      </a:r>
                      <a:endParaRPr lang="en-US" sz="1600" b="1">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smtClean="0">
                          <a:solidFill>
                            <a:schemeClr val="bg1"/>
                          </a:solidFill>
                          <a:latin typeface="Times New Roman" pitchFamily="18" charset="0"/>
                          <a:cs typeface="Times New Roman" pitchFamily="18" charset="0"/>
                        </a:rPr>
                        <a:t>Thiệt</a:t>
                      </a:r>
                      <a:r>
                        <a:rPr lang="en-US" sz="1400" b="1" baseline="0" smtClean="0">
                          <a:solidFill>
                            <a:schemeClr val="bg1"/>
                          </a:solidFill>
                          <a:latin typeface="Times New Roman" pitchFamily="18" charset="0"/>
                          <a:cs typeface="Times New Roman" pitchFamily="18" charset="0"/>
                        </a:rPr>
                        <a:t> hại vật chất</a:t>
                      </a:r>
                    </a:p>
                    <a:p>
                      <a:r>
                        <a:rPr lang="en-US" sz="1400" b="1" baseline="0" smtClean="0">
                          <a:solidFill>
                            <a:schemeClr val="bg1"/>
                          </a:solidFill>
                          <a:latin typeface="Times New Roman" pitchFamily="18" charset="0"/>
                          <a:cs typeface="Times New Roman" pitchFamily="18" charset="0"/>
                        </a:rPr>
                        <a:t>(tỷ đô la)</a:t>
                      </a:r>
                      <a:endParaRPr lang="en-US" sz="1400" b="1">
                        <a:solidFill>
                          <a:schemeClr val="bg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04875">
                <a:tc>
                  <a:txBody>
                    <a:bodyPr/>
                    <a:lstStyle/>
                    <a:p>
                      <a:r>
                        <a:rPr lang="en-US" sz="1600" smtClean="0">
                          <a:latin typeface="Times New Roman" pitchFamily="18" charset="0"/>
                          <a:cs typeface="Times New Roman" pitchFamily="18" charset="0"/>
                        </a:rPr>
                        <a:t>Thế</a:t>
                      </a:r>
                      <a:r>
                        <a:rPr lang="en-US" sz="1600" baseline="0" smtClean="0">
                          <a:latin typeface="Times New Roman" pitchFamily="18" charset="0"/>
                          <a:cs typeface="Times New Roman" pitchFamily="18" charset="0"/>
                        </a:rPr>
                        <a:t> giới thứ I</a:t>
                      </a:r>
                      <a:endParaRPr lang="en-US" sz="16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mtClean="0">
                          <a:latin typeface="Times New Roman" pitchFamily="18" charset="0"/>
                          <a:cs typeface="Times New Roman" pitchFamily="18" charset="0"/>
                        </a:rPr>
                        <a:t>    10</a:t>
                      </a:r>
                      <a:endParaRPr lang="en-US">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mtClean="0">
                          <a:latin typeface="Times New Roman" pitchFamily="18" charset="0"/>
                          <a:cs typeface="Times New Roman" pitchFamily="18" charset="0"/>
                        </a:rPr>
                        <a:t>  &gt;</a:t>
                      </a:r>
                      <a:r>
                        <a:rPr lang="en-US" baseline="0" smtClean="0">
                          <a:latin typeface="Times New Roman" pitchFamily="18" charset="0"/>
                          <a:cs typeface="Times New Roman" pitchFamily="18" charset="0"/>
                        </a:rPr>
                        <a:t>20</a:t>
                      </a:r>
                      <a:endParaRPr lang="en-US">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mtClean="0">
                          <a:latin typeface="Times New Roman" pitchFamily="18" charset="0"/>
                          <a:cs typeface="Times New Roman" pitchFamily="18" charset="0"/>
                        </a:rPr>
                        <a:t>   85</a:t>
                      </a:r>
                      <a:endParaRPr lang="en-US">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04875">
                <a:tc>
                  <a:txBody>
                    <a:bodyPr/>
                    <a:lstStyle/>
                    <a:p>
                      <a:r>
                        <a:rPr lang="en-US" sz="1600" smtClean="0">
                          <a:latin typeface="Times New Roman" pitchFamily="18" charset="0"/>
                          <a:cs typeface="Times New Roman" pitchFamily="18" charset="0"/>
                        </a:rPr>
                        <a:t>Thế</a:t>
                      </a:r>
                      <a:r>
                        <a:rPr lang="en-US" sz="1600" baseline="0" smtClean="0">
                          <a:latin typeface="Times New Roman" pitchFamily="18" charset="0"/>
                          <a:cs typeface="Times New Roman" pitchFamily="18" charset="0"/>
                        </a:rPr>
                        <a:t> giới thứ II</a:t>
                      </a:r>
                      <a:endParaRPr lang="en-US" sz="16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mtClean="0">
                          <a:latin typeface="Times New Roman" pitchFamily="18" charset="0"/>
                          <a:cs typeface="Times New Roman" pitchFamily="18" charset="0"/>
                        </a:rPr>
                        <a:t>   60</a:t>
                      </a:r>
                      <a:endParaRPr lang="en-US">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mtClean="0">
                          <a:latin typeface="Times New Roman" pitchFamily="18" charset="0"/>
                          <a:cs typeface="Times New Roman" pitchFamily="18" charset="0"/>
                        </a:rPr>
                        <a:t>    90</a:t>
                      </a:r>
                      <a:endParaRPr lang="en-US">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mtClean="0">
                          <a:latin typeface="Times New Roman" pitchFamily="18" charset="0"/>
                          <a:cs typeface="Times New Roman" pitchFamily="18" charset="0"/>
                        </a:rPr>
                        <a:t> 850</a:t>
                      </a:r>
                      <a:endParaRPr lang="en-US">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Text Box 33"/>
          <p:cNvSpPr txBox="1">
            <a:spLocks noChangeArrowheads="1"/>
          </p:cNvSpPr>
          <p:nvPr>
            <p:custDataLst>
              <p:tags r:id="rId7"/>
            </p:custDataLst>
          </p:nvPr>
        </p:nvSpPr>
        <p:spPr bwMode="auto">
          <a:xfrm>
            <a:off x="838200" y="5619690"/>
            <a:ext cx="3505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i="1" smtClean="0">
                <a:latin typeface="Arial" pitchFamily="34" charset="0"/>
                <a:cs typeface="Arial" pitchFamily="34" charset="0"/>
              </a:rPr>
              <a:t>Bảng số liệu</a:t>
            </a:r>
            <a:endParaRPr lang="en-US" sz="2000" i="1">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53125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500" fill="hold"/>
                                        <p:tgtEl>
                                          <p:spTgt spid="4105"/>
                                        </p:tgtEl>
                                        <p:attrNameLst>
                                          <p:attrName>ppt_x</p:attrName>
                                        </p:attrNameLst>
                                      </p:cBhvr>
                                      <p:tavLst>
                                        <p:tav tm="0">
                                          <p:val>
                                            <p:strVal val="#ppt_x"/>
                                          </p:val>
                                        </p:tav>
                                        <p:tav tm="100000">
                                          <p:val>
                                            <p:strVal val="#ppt_x"/>
                                          </p:val>
                                        </p:tav>
                                      </p:tavLst>
                                    </p:anim>
                                    <p:anim calcmode="lin" valueType="num">
                                      <p:cBhvr additive="base">
                                        <p:cTn id="8"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ppt_x"/>
                                          </p:val>
                                        </p:tav>
                                        <p:tav tm="100000">
                                          <p:val>
                                            <p:strVal val="#ppt_x"/>
                                          </p:val>
                                        </p:tav>
                                      </p:tavLst>
                                    </p:anim>
                                    <p:anim calcmode="lin" valueType="num">
                                      <p:cBhvr additive="base">
                                        <p:cTn id="20" dur="20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2000" fill="hold"/>
                                        <p:tgtEl>
                                          <p:spTgt spid="3"/>
                                        </p:tgtEl>
                                        <p:attrNameLst>
                                          <p:attrName>ppt_x</p:attrName>
                                        </p:attrNameLst>
                                      </p:cBhvr>
                                      <p:tavLst>
                                        <p:tav tm="0">
                                          <p:val>
                                            <p:strVal val="#ppt_x"/>
                                          </p:val>
                                        </p:tav>
                                        <p:tav tm="100000">
                                          <p:val>
                                            <p:strVal val="#ppt_x"/>
                                          </p:val>
                                        </p:tav>
                                      </p:tavLst>
                                    </p:anim>
                                    <p:anim calcmode="lin" valueType="num">
                                      <p:cBhvr additive="base">
                                        <p:cTn id="28" dur="20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152"/>
                                        </p:tgtEl>
                                        <p:attrNameLst>
                                          <p:attrName>style.visibility</p:attrName>
                                        </p:attrNameLst>
                                      </p:cBhvr>
                                      <p:to>
                                        <p:strVal val="visible"/>
                                      </p:to>
                                    </p:set>
                                    <p:anim calcmode="lin" valueType="num">
                                      <p:cBhvr additive="base">
                                        <p:cTn id="31" dur="2000" fill="hold"/>
                                        <p:tgtEl>
                                          <p:spTgt spid="6152"/>
                                        </p:tgtEl>
                                        <p:attrNameLst>
                                          <p:attrName>ppt_x</p:attrName>
                                        </p:attrNameLst>
                                      </p:cBhvr>
                                      <p:tavLst>
                                        <p:tav tm="0">
                                          <p:val>
                                            <p:strVal val="#ppt_x"/>
                                          </p:val>
                                        </p:tav>
                                        <p:tav tm="100000">
                                          <p:val>
                                            <p:strVal val="#ppt_x"/>
                                          </p:val>
                                        </p:tav>
                                      </p:tavLst>
                                    </p:anim>
                                    <p:anim calcmode="lin" valueType="num">
                                      <p:cBhvr additive="base">
                                        <p:cTn id="32" dur="20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152" grpId="0"/>
      <p:bldP spid="4105" grpId="0"/>
      <p:bldP spid="2"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7" descr="card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28600"/>
            <a:ext cx="9639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0"/>
          <p:cNvSpPr txBox="1">
            <a:spLocks noChangeArrowheads="1"/>
          </p:cNvSpPr>
          <p:nvPr>
            <p:custDataLst>
              <p:tags r:id="rId2"/>
            </p:custDataLst>
          </p:nvPr>
        </p:nvSpPr>
        <p:spPr bwMode="auto">
          <a:xfrm>
            <a:off x="609600" y="381000"/>
            <a:ext cx="662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200" b="1" smtClean="0">
                <a:solidFill>
                  <a:srgbClr val="F2FDF7"/>
                </a:solidFill>
                <a:latin typeface="Times New Roman" pitchFamily="18" charset="0"/>
                <a:cs typeface="Times New Roman" pitchFamily="18" charset="0"/>
              </a:rPr>
              <a:t>II- NỘI DUNG BÀI HỌC</a:t>
            </a:r>
            <a:endParaRPr lang="en-US" sz="1000" b="1" smtClean="0">
              <a:latin typeface="Times New Roman" pitchFamily="18" charset="0"/>
              <a:cs typeface="Times New Roman" pitchFamily="18" charset="0"/>
            </a:endParaRPr>
          </a:p>
        </p:txBody>
      </p:sp>
      <p:sp>
        <p:nvSpPr>
          <p:cNvPr id="11" name="TextBox 10"/>
          <p:cNvSpPr txBox="1"/>
          <p:nvPr>
            <p:custDataLst>
              <p:tags r:id="rId3"/>
            </p:custDataLst>
          </p:nvPr>
        </p:nvSpPr>
        <p:spPr>
          <a:xfrm>
            <a:off x="457200" y="1307068"/>
            <a:ext cx="5715000" cy="400110"/>
          </a:xfrm>
          <a:prstGeom prst="rect">
            <a:avLst/>
          </a:prstGeom>
          <a:noFill/>
        </p:spPr>
        <p:txBody>
          <a:bodyPr wrap="square" rtlCol="0">
            <a:spAutoFit/>
          </a:bodyPr>
          <a:lstStyle/>
          <a:p>
            <a:r>
              <a:rPr lang="en-US" sz="2000" b="1" smtClean="0">
                <a:solidFill>
                  <a:srgbClr val="0000FF"/>
                </a:solidFill>
                <a:latin typeface="Times New Roman" pitchFamily="18" charset="0"/>
                <a:cs typeface="Times New Roman" pitchFamily="18" charset="0"/>
              </a:rPr>
              <a:t>3-Vì sao chúng ta phải bảo vệ hòa bình?</a:t>
            </a:r>
            <a:endParaRPr lang="en-US" sz="2000" b="1">
              <a:solidFill>
                <a:srgbClr val="0000FF"/>
              </a:solidFill>
              <a:latin typeface="Times New Roman" pitchFamily="18" charset="0"/>
              <a:cs typeface="Times New Roman" pitchFamily="18" charset="0"/>
            </a:endParaRPr>
          </a:p>
        </p:txBody>
      </p:sp>
      <p:sp>
        <p:nvSpPr>
          <p:cNvPr id="49" name="Rectangle 82"/>
          <p:cNvSpPr>
            <a:spLocks noChangeArrowheads="1"/>
          </p:cNvSpPr>
          <p:nvPr>
            <p:custDataLst>
              <p:tags r:id="rId4"/>
            </p:custDataLst>
          </p:nvPr>
        </p:nvSpPr>
        <p:spPr bwMode="auto">
          <a:xfrm>
            <a:off x="323528" y="1730418"/>
            <a:ext cx="821506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buFontTx/>
              <a:buChar char="-"/>
            </a:pPr>
            <a:r>
              <a:rPr lang="en-US" sz="16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Hòa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ấm</a:t>
            </a:r>
            <a:r>
              <a:rPr lang="en-US" sz="3200" dirty="0" smtClean="0">
                <a:latin typeface="Times New Roman" pitchFamily="18" charset="0"/>
                <a:cs typeface="Times New Roman" pitchFamily="18" charset="0"/>
              </a:rPr>
              <a:t> no, </a:t>
            </a:r>
            <a:r>
              <a:rPr lang="en-US" sz="3200" dirty="0" err="1" smtClean="0">
                <a:latin typeface="Times New Roman" pitchFamily="18" charset="0"/>
                <a:cs typeface="Times New Roman" pitchFamily="18" charset="0"/>
              </a:rPr>
              <a:t>hạnh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phúc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nghèo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bệnh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tật</a:t>
            </a:r>
            <a:r>
              <a:rPr lang="en-US" sz="3200" dirty="0" smtClean="0">
                <a:latin typeface="Times New Roman" pitchFamily="18" charset="0"/>
                <a:cs typeface="Times New Roman" pitchFamily="18" charset="0"/>
              </a:rPr>
              <a:t>…</a:t>
            </a:r>
          </a:p>
          <a:p>
            <a:pPr algn="just">
              <a:buFontTx/>
              <a:buChar cha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nay ở </a:t>
            </a:r>
            <a:r>
              <a:rPr lang="en-US" sz="3200" dirty="0" err="1" smtClean="0">
                <a:latin typeface="Times New Roman" pitchFamily="18" charset="0"/>
                <a:cs typeface="Times New Roman" pitchFamily="18" charset="0"/>
              </a:rPr>
              <a:t>nhiều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vẫn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vẫn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âm</a:t>
            </a:r>
            <a:r>
              <a:rPr lang="en-US" sz="3200" dirty="0" smtClean="0">
                <a:latin typeface="Times New Roman" pitchFamily="18" charset="0"/>
                <a:cs typeface="Times New Roman" pitchFamily="18" charset="0"/>
              </a:rPr>
              <a:t> ỉ </a:t>
            </a:r>
            <a:r>
              <a:rPr lang="en-US" sz="3200" dirty="0" err="1" smtClean="0">
                <a:latin typeface="Times New Roman" pitchFamily="18" charset="0"/>
                <a:cs typeface="Times New Roman" pitchFamily="18" charset="0"/>
              </a:rPr>
              <a:t>tại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chúng</a:t>
            </a:r>
            <a:r>
              <a:rPr lang="en-US" sz="3200" dirty="0" smtClean="0">
                <a:latin typeface="Times New Roman" pitchFamily="18" charset="0"/>
                <a:cs typeface="Times New Roman" pitchFamily="18" charset="0"/>
              </a:rPr>
              <a:t> ta.</a:t>
            </a:r>
            <a:endParaRPr lang="en-US" sz="16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6638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ox(in)">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3768725" y="6496050"/>
            <a:ext cx="2044700" cy="361950"/>
          </a:xfrm>
          <a:prstGeom prst="rect">
            <a:avLst/>
          </a:prstGeom>
          <a:solidFill>
            <a:schemeClr val="bg1"/>
          </a:solidFill>
          <a:ln w="9525" algn="ctr">
            <a:noFill/>
            <a:round/>
            <a:headEnd/>
            <a:tailEnd/>
          </a:ln>
        </p:spPr>
        <p:txBody>
          <a:bodyPr/>
          <a:lstStyle/>
          <a:p>
            <a:pPr algn="ctr" eaLnBrk="0" hangingPunct="0"/>
            <a:endParaRPr lang="vi-VN" b="0">
              <a:solidFill>
                <a:srgbClr val="000000"/>
              </a:solidFill>
              <a:latin typeface="Times New Roman" pitchFamily="18" charset="0"/>
            </a:endParaRPr>
          </a:p>
        </p:txBody>
      </p:sp>
      <p:pic>
        <p:nvPicPr>
          <p:cNvPr id="21507" name="Picture 4" descr="BD20530_"/>
          <p:cNvPicPr>
            <a:picLocks noChangeAspect="1" noChangeArrowheads="1"/>
          </p:cNvPicPr>
          <p:nvPr/>
        </p:nvPicPr>
        <p:blipFill>
          <a:blip r:embed="rId3"/>
          <a:srcRect/>
          <a:stretch>
            <a:fillRect/>
          </a:stretch>
        </p:blipFill>
        <p:spPr bwMode="auto">
          <a:xfrm>
            <a:off x="28575" y="5167313"/>
            <a:ext cx="863600" cy="1676400"/>
          </a:xfrm>
          <a:prstGeom prst="rect">
            <a:avLst/>
          </a:prstGeom>
          <a:noFill/>
          <a:ln w="9525">
            <a:noFill/>
            <a:miter lim="800000"/>
            <a:headEnd/>
            <a:tailEnd/>
          </a:ln>
        </p:spPr>
      </p:pic>
      <p:pic>
        <p:nvPicPr>
          <p:cNvPr id="21508" name="Picture 5" descr="BD20530_"/>
          <p:cNvPicPr>
            <a:picLocks noChangeAspect="1" noChangeArrowheads="1"/>
          </p:cNvPicPr>
          <p:nvPr/>
        </p:nvPicPr>
        <p:blipFill>
          <a:blip r:embed="rId4"/>
          <a:srcRect/>
          <a:stretch>
            <a:fillRect/>
          </a:stretch>
        </p:blipFill>
        <p:spPr bwMode="auto">
          <a:xfrm>
            <a:off x="8280400" y="0"/>
            <a:ext cx="863600" cy="1676400"/>
          </a:xfrm>
          <a:prstGeom prst="rect">
            <a:avLst/>
          </a:prstGeom>
          <a:noFill/>
          <a:ln w="9525">
            <a:noFill/>
            <a:miter lim="800000"/>
            <a:headEnd/>
            <a:tailEnd/>
          </a:ln>
        </p:spPr>
      </p:pic>
      <p:grpSp>
        <p:nvGrpSpPr>
          <p:cNvPr id="2" name="Group 9"/>
          <p:cNvGrpSpPr>
            <a:grpSpLocks/>
          </p:cNvGrpSpPr>
          <p:nvPr/>
        </p:nvGrpSpPr>
        <p:grpSpPr bwMode="auto">
          <a:xfrm rot="-5400000">
            <a:off x="-1676399" y="3141662"/>
            <a:ext cx="4800600" cy="847725"/>
            <a:chOff x="2350" y="1008"/>
            <a:chExt cx="1826" cy="534"/>
          </a:xfrm>
        </p:grpSpPr>
        <p:pic>
          <p:nvPicPr>
            <p:cNvPr id="21520" name="Picture 10" descr="SPARKLES"/>
            <p:cNvPicPr>
              <a:picLocks noChangeAspect="1" noChangeArrowheads="1" noCrop="1"/>
            </p:cNvPicPr>
            <p:nvPr/>
          </p:nvPicPr>
          <p:blipFill>
            <a:blip r:embed="rId5"/>
            <a:srcRect/>
            <a:stretch>
              <a:fillRect/>
            </a:stretch>
          </p:blipFill>
          <p:spPr bwMode="auto">
            <a:xfrm>
              <a:off x="3790" y="1008"/>
              <a:ext cx="386" cy="486"/>
            </a:xfrm>
            <a:prstGeom prst="rect">
              <a:avLst/>
            </a:prstGeom>
            <a:noFill/>
            <a:ln w="9525">
              <a:noFill/>
              <a:miter lim="800000"/>
              <a:headEnd/>
              <a:tailEnd/>
            </a:ln>
          </p:spPr>
        </p:pic>
        <p:pic>
          <p:nvPicPr>
            <p:cNvPr id="21521" name="Picture 11" descr="SPARKLES"/>
            <p:cNvPicPr>
              <a:picLocks noChangeAspect="1" noChangeArrowheads="1" noCrop="1"/>
            </p:cNvPicPr>
            <p:nvPr/>
          </p:nvPicPr>
          <p:blipFill>
            <a:blip r:embed="rId5"/>
            <a:srcRect/>
            <a:stretch>
              <a:fillRect/>
            </a:stretch>
          </p:blipFill>
          <p:spPr bwMode="auto">
            <a:xfrm>
              <a:off x="3408" y="1050"/>
              <a:ext cx="386" cy="486"/>
            </a:xfrm>
            <a:prstGeom prst="rect">
              <a:avLst/>
            </a:prstGeom>
            <a:noFill/>
            <a:ln w="9525">
              <a:noFill/>
              <a:miter lim="800000"/>
              <a:headEnd/>
              <a:tailEnd/>
            </a:ln>
          </p:spPr>
        </p:pic>
        <p:pic>
          <p:nvPicPr>
            <p:cNvPr id="21522" name="Picture 12" descr="SPARKLES"/>
            <p:cNvPicPr>
              <a:picLocks noChangeAspect="1" noChangeArrowheads="1" noCrop="1"/>
            </p:cNvPicPr>
            <p:nvPr/>
          </p:nvPicPr>
          <p:blipFill>
            <a:blip r:embed="rId5"/>
            <a:srcRect/>
            <a:stretch>
              <a:fillRect/>
            </a:stretch>
          </p:blipFill>
          <p:spPr bwMode="auto">
            <a:xfrm>
              <a:off x="2784" y="1008"/>
              <a:ext cx="386" cy="486"/>
            </a:xfrm>
            <a:prstGeom prst="rect">
              <a:avLst/>
            </a:prstGeom>
            <a:noFill/>
            <a:ln w="9525">
              <a:noFill/>
              <a:miter lim="800000"/>
              <a:headEnd/>
              <a:tailEnd/>
            </a:ln>
          </p:spPr>
        </p:pic>
        <p:pic>
          <p:nvPicPr>
            <p:cNvPr id="21523" name="Picture 13" descr="SPARKLES"/>
            <p:cNvPicPr>
              <a:picLocks noChangeAspect="1" noChangeArrowheads="1" noCrop="1"/>
            </p:cNvPicPr>
            <p:nvPr/>
          </p:nvPicPr>
          <p:blipFill>
            <a:blip r:embed="rId5"/>
            <a:srcRect/>
            <a:stretch>
              <a:fillRect/>
            </a:stretch>
          </p:blipFill>
          <p:spPr bwMode="auto">
            <a:xfrm>
              <a:off x="2350" y="1056"/>
              <a:ext cx="386" cy="486"/>
            </a:xfrm>
            <a:prstGeom prst="rect">
              <a:avLst/>
            </a:prstGeom>
            <a:noFill/>
            <a:ln w="9525">
              <a:noFill/>
              <a:miter lim="800000"/>
              <a:headEnd/>
              <a:tailEnd/>
            </a:ln>
          </p:spPr>
        </p:pic>
      </p:grpSp>
      <p:grpSp>
        <p:nvGrpSpPr>
          <p:cNvPr id="3" name="Group 9"/>
          <p:cNvGrpSpPr>
            <a:grpSpLocks/>
          </p:cNvGrpSpPr>
          <p:nvPr/>
        </p:nvGrpSpPr>
        <p:grpSpPr bwMode="auto">
          <a:xfrm rot="-5400000">
            <a:off x="6056313" y="3294062"/>
            <a:ext cx="4800600" cy="847725"/>
            <a:chOff x="2350" y="1008"/>
            <a:chExt cx="1826" cy="534"/>
          </a:xfrm>
        </p:grpSpPr>
        <p:pic>
          <p:nvPicPr>
            <p:cNvPr id="21516" name="Picture 10" descr="SPARKLES"/>
            <p:cNvPicPr>
              <a:picLocks noChangeAspect="1" noChangeArrowheads="1" noCrop="1"/>
            </p:cNvPicPr>
            <p:nvPr/>
          </p:nvPicPr>
          <p:blipFill>
            <a:blip r:embed="rId5"/>
            <a:srcRect/>
            <a:stretch>
              <a:fillRect/>
            </a:stretch>
          </p:blipFill>
          <p:spPr bwMode="auto">
            <a:xfrm>
              <a:off x="3790" y="1008"/>
              <a:ext cx="386" cy="486"/>
            </a:xfrm>
            <a:prstGeom prst="rect">
              <a:avLst/>
            </a:prstGeom>
            <a:noFill/>
            <a:ln w="9525">
              <a:noFill/>
              <a:miter lim="800000"/>
              <a:headEnd/>
              <a:tailEnd/>
            </a:ln>
          </p:spPr>
        </p:pic>
        <p:pic>
          <p:nvPicPr>
            <p:cNvPr id="21517" name="Picture 11" descr="SPARKLES"/>
            <p:cNvPicPr>
              <a:picLocks noChangeAspect="1" noChangeArrowheads="1" noCrop="1"/>
            </p:cNvPicPr>
            <p:nvPr/>
          </p:nvPicPr>
          <p:blipFill>
            <a:blip r:embed="rId5"/>
            <a:srcRect/>
            <a:stretch>
              <a:fillRect/>
            </a:stretch>
          </p:blipFill>
          <p:spPr bwMode="auto">
            <a:xfrm>
              <a:off x="3408" y="1050"/>
              <a:ext cx="386" cy="486"/>
            </a:xfrm>
            <a:prstGeom prst="rect">
              <a:avLst/>
            </a:prstGeom>
            <a:noFill/>
            <a:ln w="9525">
              <a:noFill/>
              <a:miter lim="800000"/>
              <a:headEnd/>
              <a:tailEnd/>
            </a:ln>
          </p:spPr>
        </p:pic>
        <p:pic>
          <p:nvPicPr>
            <p:cNvPr id="21518" name="Picture 12" descr="SPARKLES"/>
            <p:cNvPicPr>
              <a:picLocks noChangeAspect="1" noChangeArrowheads="1" noCrop="1"/>
            </p:cNvPicPr>
            <p:nvPr/>
          </p:nvPicPr>
          <p:blipFill>
            <a:blip r:embed="rId5"/>
            <a:srcRect/>
            <a:stretch>
              <a:fillRect/>
            </a:stretch>
          </p:blipFill>
          <p:spPr bwMode="auto">
            <a:xfrm>
              <a:off x="2784" y="1008"/>
              <a:ext cx="386" cy="486"/>
            </a:xfrm>
            <a:prstGeom prst="rect">
              <a:avLst/>
            </a:prstGeom>
            <a:noFill/>
            <a:ln w="9525">
              <a:noFill/>
              <a:miter lim="800000"/>
              <a:headEnd/>
              <a:tailEnd/>
            </a:ln>
          </p:spPr>
        </p:pic>
        <p:pic>
          <p:nvPicPr>
            <p:cNvPr id="21519" name="Picture 13" descr="SPARKLES"/>
            <p:cNvPicPr>
              <a:picLocks noChangeAspect="1" noChangeArrowheads="1" noCrop="1"/>
            </p:cNvPicPr>
            <p:nvPr/>
          </p:nvPicPr>
          <p:blipFill>
            <a:blip r:embed="rId5"/>
            <a:srcRect/>
            <a:stretch>
              <a:fillRect/>
            </a:stretch>
          </p:blipFill>
          <p:spPr bwMode="auto">
            <a:xfrm>
              <a:off x="2350" y="1056"/>
              <a:ext cx="386" cy="486"/>
            </a:xfrm>
            <a:prstGeom prst="rect">
              <a:avLst/>
            </a:prstGeom>
            <a:noFill/>
            <a:ln w="9525">
              <a:noFill/>
              <a:miter lim="800000"/>
              <a:headEnd/>
              <a:tailEnd/>
            </a:ln>
          </p:spPr>
        </p:pic>
      </p:grpSp>
      <p:graphicFrame>
        <p:nvGraphicFramePr>
          <p:cNvPr id="21511" name="Object 3"/>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2061" name="Clip" r:id="rId6" imgW="1278331" imgH="1273759" progId="">
                  <p:embed/>
                </p:oleObj>
              </mc:Choice>
              <mc:Fallback>
                <p:oleObj name="Clip" r:id="rId6" imgW="1278331" imgH="1273759"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512" name="Picture 5" descr="BD20530_"/>
          <p:cNvPicPr>
            <a:picLocks noChangeAspect="1" noChangeArrowheads="1"/>
          </p:cNvPicPr>
          <p:nvPr/>
        </p:nvPicPr>
        <p:blipFill>
          <a:blip r:embed="rId8"/>
          <a:srcRect/>
          <a:stretch>
            <a:fillRect/>
          </a:stretch>
        </p:blipFill>
        <p:spPr bwMode="auto">
          <a:xfrm>
            <a:off x="7467600" y="5994400"/>
            <a:ext cx="1676400" cy="863600"/>
          </a:xfrm>
          <a:prstGeom prst="rect">
            <a:avLst/>
          </a:prstGeom>
          <a:noFill/>
          <a:ln w="9525">
            <a:noFill/>
            <a:miter lim="800000"/>
            <a:headEnd/>
            <a:tailEnd/>
          </a:ln>
        </p:spPr>
      </p:pic>
      <p:sp>
        <p:nvSpPr>
          <p:cNvPr id="21513" name="Title 1"/>
          <p:cNvSpPr>
            <a:spLocks noGrp="1"/>
          </p:cNvSpPr>
          <p:nvPr>
            <p:ph type="title"/>
          </p:nvPr>
        </p:nvSpPr>
        <p:spPr/>
        <p:txBody>
          <a:bodyPr/>
          <a:lstStyle/>
          <a:p>
            <a:r>
              <a:rPr lang="en-US" smtClean="0">
                <a:solidFill>
                  <a:srgbClr val="FF0000"/>
                </a:solidFill>
              </a:rPr>
              <a:t>Cần làm gì ?</a:t>
            </a:r>
          </a:p>
        </p:txBody>
      </p:sp>
      <p:pic>
        <p:nvPicPr>
          <p:cNvPr id="21514" name="Content Placeholder 4"/>
          <p:cNvPicPr>
            <a:picLocks noGrp="1" noChangeAspect="1"/>
          </p:cNvPicPr>
          <p:nvPr>
            <p:ph sz="half" idx="1"/>
          </p:nvPr>
        </p:nvPicPr>
        <p:blipFill>
          <a:blip r:embed="rId9"/>
          <a:srcRect/>
          <a:stretch>
            <a:fillRect/>
          </a:stretch>
        </p:blipFill>
        <p:spPr>
          <a:xfrm>
            <a:off x="28575" y="1447800"/>
            <a:ext cx="4619625" cy="5410200"/>
          </a:xfrm>
        </p:spPr>
      </p:pic>
      <p:pic>
        <p:nvPicPr>
          <p:cNvPr id="21515" name="Content Placeholder 5"/>
          <p:cNvPicPr>
            <a:picLocks noGrp="1" noChangeAspect="1"/>
          </p:cNvPicPr>
          <p:nvPr>
            <p:ph sz="half" idx="2"/>
          </p:nvPr>
        </p:nvPicPr>
        <p:blipFill>
          <a:blip r:embed="rId10"/>
          <a:srcRect/>
          <a:stretch>
            <a:fillRect/>
          </a:stretch>
        </p:blipFill>
        <p:spPr>
          <a:xfrm>
            <a:off x="4627563" y="1447800"/>
            <a:ext cx="4495800" cy="5410200"/>
          </a:xfrm>
        </p:spPr>
      </p:pic>
    </p:spTree>
  </p:cSld>
  <p:clrMapOvr>
    <a:masterClrMapping/>
  </p:clrMapOvr>
  <p:transition>
    <p:strip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28600"/>
            <a:ext cx="8797925" cy="114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311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3768725" y="6496050"/>
            <a:ext cx="2044700" cy="361950"/>
          </a:xfrm>
          <a:prstGeom prst="rect">
            <a:avLst/>
          </a:prstGeom>
          <a:solidFill>
            <a:schemeClr val="bg1"/>
          </a:solidFill>
          <a:ln w="9525" algn="ctr">
            <a:noFill/>
            <a:round/>
            <a:headEnd/>
            <a:tailEnd/>
          </a:ln>
        </p:spPr>
        <p:txBody>
          <a:bodyPr/>
          <a:lstStyle/>
          <a:p>
            <a:pPr algn="ctr" eaLnBrk="0" hangingPunct="0"/>
            <a:endParaRPr lang="vi-VN" b="0">
              <a:solidFill>
                <a:srgbClr val="000000"/>
              </a:solidFill>
              <a:latin typeface="Times New Roman" pitchFamily="18" charset="0"/>
            </a:endParaRPr>
          </a:p>
        </p:txBody>
      </p:sp>
      <p:pic>
        <p:nvPicPr>
          <p:cNvPr id="18435" name="Picture 4" descr="BD20530_"/>
          <p:cNvPicPr>
            <a:picLocks noChangeAspect="1" noChangeArrowheads="1"/>
          </p:cNvPicPr>
          <p:nvPr/>
        </p:nvPicPr>
        <p:blipFill>
          <a:blip r:embed="rId3"/>
          <a:srcRect/>
          <a:stretch>
            <a:fillRect/>
          </a:stretch>
        </p:blipFill>
        <p:spPr bwMode="auto">
          <a:xfrm>
            <a:off x="28575" y="5167313"/>
            <a:ext cx="863600" cy="1676400"/>
          </a:xfrm>
          <a:prstGeom prst="rect">
            <a:avLst/>
          </a:prstGeom>
          <a:noFill/>
          <a:ln w="9525">
            <a:noFill/>
            <a:miter lim="800000"/>
            <a:headEnd/>
            <a:tailEnd/>
          </a:ln>
        </p:spPr>
      </p:pic>
      <p:pic>
        <p:nvPicPr>
          <p:cNvPr id="18436" name="Picture 5" descr="BD20530_"/>
          <p:cNvPicPr>
            <a:picLocks noChangeAspect="1" noChangeArrowheads="1"/>
          </p:cNvPicPr>
          <p:nvPr/>
        </p:nvPicPr>
        <p:blipFill>
          <a:blip r:embed="rId4"/>
          <a:srcRect/>
          <a:stretch>
            <a:fillRect/>
          </a:stretch>
        </p:blipFill>
        <p:spPr bwMode="auto">
          <a:xfrm>
            <a:off x="8280400" y="0"/>
            <a:ext cx="863600" cy="1676400"/>
          </a:xfrm>
          <a:prstGeom prst="rect">
            <a:avLst/>
          </a:prstGeom>
          <a:noFill/>
          <a:ln w="9525">
            <a:noFill/>
            <a:miter lim="800000"/>
            <a:headEnd/>
            <a:tailEnd/>
          </a:ln>
        </p:spPr>
      </p:pic>
      <p:grpSp>
        <p:nvGrpSpPr>
          <p:cNvPr id="2" name="Group 9"/>
          <p:cNvGrpSpPr>
            <a:grpSpLocks/>
          </p:cNvGrpSpPr>
          <p:nvPr/>
        </p:nvGrpSpPr>
        <p:grpSpPr bwMode="auto">
          <a:xfrm rot="-5400000">
            <a:off x="-1676399" y="3141662"/>
            <a:ext cx="4800600" cy="847725"/>
            <a:chOff x="2350" y="1008"/>
            <a:chExt cx="1826" cy="534"/>
          </a:xfrm>
        </p:grpSpPr>
        <p:pic>
          <p:nvPicPr>
            <p:cNvPr id="18448" name="Picture 10" descr="SPARKLES"/>
            <p:cNvPicPr>
              <a:picLocks noChangeAspect="1" noChangeArrowheads="1" noCrop="1"/>
            </p:cNvPicPr>
            <p:nvPr/>
          </p:nvPicPr>
          <p:blipFill>
            <a:blip r:embed="rId5"/>
            <a:srcRect/>
            <a:stretch>
              <a:fillRect/>
            </a:stretch>
          </p:blipFill>
          <p:spPr bwMode="auto">
            <a:xfrm>
              <a:off x="3790" y="1008"/>
              <a:ext cx="386" cy="486"/>
            </a:xfrm>
            <a:prstGeom prst="rect">
              <a:avLst/>
            </a:prstGeom>
            <a:noFill/>
            <a:ln w="9525">
              <a:noFill/>
              <a:miter lim="800000"/>
              <a:headEnd/>
              <a:tailEnd/>
            </a:ln>
          </p:spPr>
        </p:pic>
        <p:pic>
          <p:nvPicPr>
            <p:cNvPr id="18449" name="Picture 11" descr="SPARKLES"/>
            <p:cNvPicPr>
              <a:picLocks noChangeAspect="1" noChangeArrowheads="1" noCrop="1"/>
            </p:cNvPicPr>
            <p:nvPr/>
          </p:nvPicPr>
          <p:blipFill>
            <a:blip r:embed="rId5"/>
            <a:srcRect/>
            <a:stretch>
              <a:fillRect/>
            </a:stretch>
          </p:blipFill>
          <p:spPr bwMode="auto">
            <a:xfrm>
              <a:off x="3408" y="1050"/>
              <a:ext cx="386" cy="486"/>
            </a:xfrm>
            <a:prstGeom prst="rect">
              <a:avLst/>
            </a:prstGeom>
            <a:noFill/>
            <a:ln w="9525">
              <a:noFill/>
              <a:miter lim="800000"/>
              <a:headEnd/>
              <a:tailEnd/>
            </a:ln>
          </p:spPr>
        </p:pic>
        <p:pic>
          <p:nvPicPr>
            <p:cNvPr id="18450" name="Picture 12" descr="SPARKLES"/>
            <p:cNvPicPr>
              <a:picLocks noChangeAspect="1" noChangeArrowheads="1" noCrop="1"/>
            </p:cNvPicPr>
            <p:nvPr/>
          </p:nvPicPr>
          <p:blipFill>
            <a:blip r:embed="rId5"/>
            <a:srcRect/>
            <a:stretch>
              <a:fillRect/>
            </a:stretch>
          </p:blipFill>
          <p:spPr bwMode="auto">
            <a:xfrm>
              <a:off x="2784" y="1008"/>
              <a:ext cx="386" cy="486"/>
            </a:xfrm>
            <a:prstGeom prst="rect">
              <a:avLst/>
            </a:prstGeom>
            <a:noFill/>
            <a:ln w="9525">
              <a:noFill/>
              <a:miter lim="800000"/>
              <a:headEnd/>
              <a:tailEnd/>
            </a:ln>
          </p:spPr>
        </p:pic>
        <p:pic>
          <p:nvPicPr>
            <p:cNvPr id="18451" name="Picture 13" descr="SPARKLES"/>
            <p:cNvPicPr>
              <a:picLocks noChangeAspect="1" noChangeArrowheads="1" noCrop="1"/>
            </p:cNvPicPr>
            <p:nvPr/>
          </p:nvPicPr>
          <p:blipFill>
            <a:blip r:embed="rId5"/>
            <a:srcRect/>
            <a:stretch>
              <a:fillRect/>
            </a:stretch>
          </p:blipFill>
          <p:spPr bwMode="auto">
            <a:xfrm>
              <a:off x="2350" y="1056"/>
              <a:ext cx="386" cy="486"/>
            </a:xfrm>
            <a:prstGeom prst="rect">
              <a:avLst/>
            </a:prstGeom>
            <a:noFill/>
            <a:ln w="9525">
              <a:noFill/>
              <a:miter lim="800000"/>
              <a:headEnd/>
              <a:tailEnd/>
            </a:ln>
          </p:spPr>
        </p:pic>
      </p:grpSp>
      <p:grpSp>
        <p:nvGrpSpPr>
          <p:cNvPr id="3" name="Group 9"/>
          <p:cNvGrpSpPr>
            <a:grpSpLocks/>
          </p:cNvGrpSpPr>
          <p:nvPr/>
        </p:nvGrpSpPr>
        <p:grpSpPr bwMode="auto">
          <a:xfrm rot="-5400000">
            <a:off x="6056313" y="3294062"/>
            <a:ext cx="4800600" cy="847725"/>
            <a:chOff x="2350" y="1008"/>
            <a:chExt cx="1826" cy="534"/>
          </a:xfrm>
        </p:grpSpPr>
        <p:pic>
          <p:nvPicPr>
            <p:cNvPr id="18444" name="Picture 10" descr="SPARKLES"/>
            <p:cNvPicPr>
              <a:picLocks noChangeAspect="1" noChangeArrowheads="1" noCrop="1"/>
            </p:cNvPicPr>
            <p:nvPr/>
          </p:nvPicPr>
          <p:blipFill>
            <a:blip r:embed="rId5"/>
            <a:srcRect/>
            <a:stretch>
              <a:fillRect/>
            </a:stretch>
          </p:blipFill>
          <p:spPr bwMode="auto">
            <a:xfrm>
              <a:off x="3790" y="1008"/>
              <a:ext cx="386" cy="486"/>
            </a:xfrm>
            <a:prstGeom prst="rect">
              <a:avLst/>
            </a:prstGeom>
            <a:noFill/>
            <a:ln w="9525">
              <a:noFill/>
              <a:miter lim="800000"/>
              <a:headEnd/>
              <a:tailEnd/>
            </a:ln>
          </p:spPr>
        </p:pic>
        <p:pic>
          <p:nvPicPr>
            <p:cNvPr id="18445" name="Picture 11" descr="SPARKLES"/>
            <p:cNvPicPr>
              <a:picLocks noChangeAspect="1" noChangeArrowheads="1" noCrop="1"/>
            </p:cNvPicPr>
            <p:nvPr/>
          </p:nvPicPr>
          <p:blipFill>
            <a:blip r:embed="rId5"/>
            <a:srcRect/>
            <a:stretch>
              <a:fillRect/>
            </a:stretch>
          </p:blipFill>
          <p:spPr bwMode="auto">
            <a:xfrm>
              <a:off x="3408" y="1050"/>
              <a:ext cx="386" cy="486"/>
            </a:xfrm>
            <a:prstGeom prst="rect">
              <a:avLst/>
            </a:prstGeom>
            <a:noFill/>
            <a:ln w="9525">
              <a:noFill/>
              <a:miter lim="800000"/>
              <a:headEnd/>
              <a:tailEnd/>
            </a:ln>
          </p:spPr>
        </p:pic>
        <p:pic>
          <p:nvPicPr>
            <p:cNvPr id="18446" name="Picture 12" descr="SPARKLES"/>
            <p:cNvPicPr>
              <a:picLocks noChangeAspect="1" noChangeArrowheads="1" noCrop="1"/>
            </p:cNvPicPr>
            <p:nvPr/>
          </p:nvPicPr>
          <p:blipFill>
            <a:blip r:embed="rId5"/>
            <a:srcRect/>
            <a:stretch>
              <a:fillRect/>
            </a:stretch>
          </p:blipFill>
          <p:spPr bwMode="auto">
            <a:xfrm>
              <a:off x="2784" y="1008"/>
              <a:ext cx="386" cy="486"/>
            </a:xfrm>
            <a:prstGeom prst="rect">
              <a:avLst/>
            </a:prstGeom>
            <a:noFill/>
            <a:ln w="9525">
              <a:noFill/>
              <a:miter lim="800000"/>
              <a:headEnd/>
              <a:tailEnd/>
            </a:ln>
          </p:spPr>
        </p:pic>
        <p:pic>
          <p:nvPicPr>
            <p:cNvPr id="18447" name="Picture 13" descr="SPARKLES"/>
            <p:cNvPicPr>
              <a:picLocks noChangeAspect="1" noChangeArrowheads="1" noCrop="1"/>
            </p:cNvPicPr>
            <p:nvPr/>
          </p:nvPicPr>
          <p:blipFill>
            <a:blip r:embed="rId5"/>
            <a:srcRect/>
            <a:stretch>
              <a:fillRect/>
            </a:stretch>
          </p:blipFill>
          <p:spPr bwMode="auto">
            <a:xfrm>
              <a:off x="2350" y="1056"/>
              <a:ext cx="386" cy="486"/>
            </a:xfrm>
            <a:prstGeom prst="rect">
              <a:avLst/>
            </a:prstGeom>
            <a:noFill/>
            <a:ln w="9525">
              <a:noFill/>
              <a:miter lim="800000"/>
              <a:headEnd/>
              <a:tailEnd/>
            </a:ln>
          </p:spPr>
        </p:pic>
      </p:grpSp>
      <p:graphicFrame>
        <p:nvGraphicFramePr>
          <p:cNvPr id="18439" name="Object 3"/>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3085" name="Clip" r:id="rId6" imgW="1278331" imgH="1273759" progId="">
                  <p:embed/>
                </p:oleObj>
              </mc:Choice>
              <mc:Fallback>
                <p:oleObj name="Clip" r:id="rId6" imgW="1278331" imgH="1273759"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440" name="Picture 5" descr="BD20530_"/>
          <p:cNvPicPr>
            <a:picLocks noChangeAspect="1" noChangeArrowheads="1"/>
          </p:cNvPicPr>
          <p:nvPr/>
        </p:nvPicPr>
        <p:blipFill>
          <a:blip r:embed="rId8"/>
          <a:srcRect/>
          <a:stretch>
            <a:fillRect/>
          </a:stretch>
        </p:blipFill>
        <p:spPr bwMode="auto">
          <a:xfrm>
            <a:off x="7467600" y="5994400"/>
            <a:ext cx="1676400" cy="863600"/>
          </a:xfrm>
          <a:prstGeom prst="rect">
            <a:avLst/>
          </a:prstGeom>
          <a:noFill/>
          <a:ln w="9525">
            <a:noFill/>
            <a:miter lim="800000"/>
            <a:headEnd/>
            <a:tailEnd/>
          </a:ln>
        </p:spPr>
      </p:pic>
      <p:sp>
        <p:nvSpPr>
          <p:cNvPr id="18441" name="Title 1"/>
          <p:cNvSpPr>
            <a:spLocks noGrp="1"/>
          </p:cNvSpPr>
          <p:nvPr>
            <p:ph type="title"/>
          </p:nvPr>
        </p:nvSpPr>
        <p:spPr/>
        <p:txBody>
          <a:bodyPr/>
          <a:lstStyle/>
          <a:p>
            <a:r>
              <a:rPr lang="en-US" sz="3600" smtClean="0">
                <a:solidFill>
                  <a:srgbClr val="FF0000"/>
                </a:solidFill>
                <a:latin typeface="Times New Roman" pitchFamily="18" charset="0"/>
                <a:cs typeface="Times New Roman" pitchFamily="18" charset="0"/>
              </a:rPr>
              <a:t>Hành động cụ thể</a:t>
            </a:r>
          </a:p>
        </p:txBody>
      </p:sp>
      <p:pic>
        <p:nvPicPr>
          <p:cNvPr id="18442" name="Content Placeholder 4"/>
          <p:cNvPicPr>
            <a:picLocks noGrp="1" noChangeAspect="1"/>
          </p:cNvPicPr>
          <p:nvPr>
            <p:ph sz="half" idx="1"/>
          </p:nvPr>
        </p:nvPicPr>
        <p:blipFill>
          <a:blip r:embed="rId9"/>
          <a:srcRect/>
          <a:stretch>
            <a:fillRect/>
          </a:stretch>
        </p:blipFill>
        <p:spPr>
          <a:xfrm>
            <a:off x="28575" y="1447800"/>
            <a:ext cx="4619625" cy="5410200"/>
          </a:xfrm>
        </p:spPr>
      </p:pic>
      <p:pic>
        <p:nvPicPr>
          <p:cNvPr id="18443" name="Content Placeholder 5"/>
          <p:cNvPicPr>
            <a:picLocks noGrp="1" noChangeAspect="1"/>
          </p:cNvPicPr>
          <p:nvPr>
            <p:ph sz="half" idx="2"/>
          </p:nvPr>
        </p:nvPicPr>
        <p:blipFill>
          <a:blip r:embed="rId10"/>
          <a:srcRect/>
          <a:stretch>
            <a:fillRect/>
          </a:stretch>
        </p:blipFill>
        <p:spPr>
          <a:xfrm>
            <a:off x="4648200" y="1447800"/>
            <a:ext cx="4495800" cy="5395913"/>
          </a:xfrm>
        </p:spPr>
      </p:pic>
    </p:spTree>
  </p:cSld>
  <p:clrMapOvr>
    <a:masterClrMapping/>
  </p:clrMapOvr>
  <p:transition>
    <p:strip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768725" y="6496050"/>
            <a:ext cx="2044700" cy="361950"/>
          </a:xfrm>
          <a:prstGeom prst="rect">
            <a:avLst/>
          </a:prstGeom>
          <a:solidFill>
            <a:schemeClr val="bg1"/>
          </a:solidFill>
          <a:ln w="9525" algn="ctr">
            <a:noFill/>
            <a:round/>
            <a:headEnd/>
            <a:tailEnd/>
          </a:ln>
        </p:spPr>
        <p:txBody>
          <a:bodyPr/>
          <a:lstStyle/>
          <a:p>
            <a:pPr algn="ctr" eaLnBrk="0" hangingPunct="0"/>
            <a:endParaRPr lang="vi-VN" b="0">
              <a:solidFill>
                <a:srgbClr val="000000"/>
              </a:solidFill>
              <a:latin typeface="Times New Roman" pitchFamily="18" charset="0"/>
            </a:endParaRPr>
          </a:p>
        </p:txBody>
      </p:sp>
      <p:pic>
        <p:nvPicPr>
          <p:cNvPr id="19459" name="Picture 4" descr="BD20530_"/>
          <p:cNvPicPr>
            <a:picLocks noChangeAspect="1" noChangeArrowheads="1"/>
          </p:cNvPicPr>
          <p:nvPr/>
        </p:nvPicPr>
        <p:blipFill>
          <a:blip r:embed="rId3"/>
          <a:srcRect/>
          <a:stretch>
            <a:fillRect/>
          </a:stretch>
        </p:blipFill>
        <p:spPr bwMode="auto">
          <a:xfrm>
            <a:off x="28575" y="5167313"/>
            <a:ext cx="863600" cy="1676400"/>
          </a:xfrm>
          <a:prstGeom prst="rect">
            <a:avLst/>
          </a:prstGeom>
          <a:noFill/>
          <a:ln w="9525">
            <a:noFill/>
            <a:miter lim="800000"/>
            <a:headEnd/>
            <a:tailEnd/>
          </a:ln>
        </p:spPr>
      </p:pic>
      <p:pic>
        <p:nvPicPr>
          <p:cNvPr id="19460" name="Picture 5" descr="BD20530_"/>
          <p:cNvPicPr>
            <a:picLocks noChangeAspect="1" noChangeArrowheads="1"/>
          </p:cNvPicPr>
          <p:nvPr/>
        </p:nvPicPr>
        <p:blipFill>
          <a:blip r:embed="rId4"/>
          <a:srcRect/>
          <a:stretch>
            <a:fillRect/>
          </a:stretch>
        </p:blipFill>
        <p:spPr bwMode="auto">
          <a:xfrm>
            <a:off x="8280400" y="0"/>
            <a:ext cx="863600" cy="1676400"/>
          </a:xfrm>
          <a:prstGeom prst="rect">
            <a:avLst/>
          </a:prstGeom>
          <a:noFill/>
          <a:ln w="9525">
            <a:noFill/>
            <a:miter lim="800000"/>
            <a:headEnd/>
            <a:tailEnd/>
          </a:ln>
        </p:spPr>
      </p:pic>
      <p:grpSp>
        <p:nvGrpSpPr>
          <p:cNvPr id="2" name="Group 9"/>
          <p:cNvGrpSpPr>
            <a:grpSpLocks/>
          </p:cNvGrpSpPr>
          <p:nvPr/>
        </p:nvGrpSpPr>
        <p:grpSpPr bwMode="auto">
          <a:xfrm rot="-5400000">
            <a:off x="-1676399" y="3141662"/>
            <a:ext cx="4800600" cy="847725"/>
            <a:chOff x="2350" y="1008"/>
            <a:chExt cx="1826" cy="534"/>
          </a:xfrm>
        </p:grpSpPr>
        <p:pic>
          <p:nvPicPr>
            <p:cNvPr id="19471" name="Picture 10" descr="SPARKLES"/>
            <p:cNvPicPr>
              <a:picLocks noChangeAspect="1" noChangeArrowheads="1" noCrop="1"/>
            </p:cNvPicPr>
            <p:nvPr/>
          </p:nvPicPr>
          <p:blipFill>
            <a:blip r:embed="rId5"/>
            <a:srcRect/>
            <a:stretch>
              <a:fillRect/>
            </a:stretch>
          </p:blipFill>
          <p:spPr bwMode="auto">
            <a:xfrm>
              <a:off x="3790" y="1008"/>
              <a:ext cx="386" cy="486"/>
            </a:xfrm>
            <a:prstGeom prst="rect">
              <a:avLst/>
            </a:prstGeom>
            <a:noFill/>
            <a:ln w="9525">
              <a:noFill/>
              <a:miter lim="800000"/>
              <a:headEnd/>
              <a:tailEnd/>
            </a:ln>
          </p:spPr>
        </p:pic>
        <p:pic>
          <p:nvPicPr>
            <p:cNvPr id="19472" name="Picture 11" descr="SPARKLES"/>
            <p:cNvPicPr>
              <a:picLocks noChangeAspect="1" noChangeArrowheads="1" noCrop="1"/>
            </p:cNvPicPr>
            <p:nvPr/>
          </p:nvPicPr>
          <p:blipFill>
            <a:blip r:embed="rId5"/>
            <a:srcRect/>
            <a:stretch>
              <a:fillRect/>
            </a:stretch>
          </p:blipFill>
          <p:spPr bwMode="auto">
            <a:xfrm>
              <a:off x="3408" y="1050"/>
              <a:ext cx="386" cy="486"/>
            </a:xfrm>
            <a:prstGeom prst="rect">
              <a:avLst/>
            </a:prstGeom>
            <a:noFill/>
            <a:ln w="9525">
              <a:noFill/>
              <a:miter lim="800000"/>
              <a:headEnd/>
              <a:tailEnd/>
            </a:ln>
          </p:spPr>
        </p:pic>
        <p:pic>
          <p:nvPicPr>
            <p:cNvPr id="19473" name="Picture 12" descr="SPARKLES"/>
            <p:cNvPicPr>
              <a:picLocks noChangeAspect="1" noChangeArrowheads="1" noCrop="1"/>
            </p:cNvPicPr>
            <p:nvPr/>
          </p:nvPicPr>
          <p:blipFill>
            <a:blip r:embed="rId5"/>
            <a:srcRect/>
            <a:stretch>
              <a:fillRect/>
            </a:stretch>
          </p:blipFill>
          <p:spPr bwMode="auto">
            <a:xfrm>
              <a:off x="2784" y="1008"/>
              <a:ext cx="386" cy="486"/>
            </a:xfrm>
            <a:prstGeom prst="rect">
              <a:avLst/>
            </a:prstGeom>
            <a:noFill/>
            <a:ln w="9525">
              <a:noFill/>
              <a:miter lim="800000"/>
              <a:headEnd/>
              <a:tailEnd/>
            </a:ln>
          </p:spPr>
        </p:pic>
        <p:pic>
          <p:nvPicPr>
            <p:cNvPr id="19474" name="Picture 13" descr="SPARKLES"/>
            <p:cNvPicPr>
              <a:picLocks noChangeAspect="1" noChangeArrowheads="1" noCrop="1"/>
            </p:cNvPicPr>
            <p:nvPr/>
          </p:nvPicPr>
          <p:blipFill>
            <a:blip r:embed="rId5"/>
            <a:srcRect/>
            <a:stretch>
              <a:fillRect/>
            </a:stretch>
          </p:blipFill>
          <p:spPr bwMode="auto">
            <a:xfrm>
              <a:off x="2350" y="1056"/>
              <a:ext cx="386" cy="486"/>
            </a:xfrm>
            <a:prstGeom prst="rect">
              <a:avLst/>
            </a:prstGeom>
            <a:noFill/>
            <a:ln w="9525">
              <a:noFill/>
              <a:miter lim="800000"/>
              <a:headEnd/>
              <a:tailEnd/>
            </a:ln>
          </p:spPr>
        </p:pic>
      </p:grpSp>
      <p:grpSp>
        <p:nvGrpSpPr>
          <p:cNvPr id="3" name="Group 9"/>
          <p:cNvGrpSpPr>
            <a:grpSpLocks/>
          </p:cNvGrpSpPr>
          <p:nvPr/>
        </p:nvGrpSpPr>
        <p:grpSpPr bwMode="auto">
          <a:xfrm rot="-5400000">
            <a:off x="6056313" y="3294062"/>
            <a:ext cx="4800600" cy="847725"/>
            <a:chOff x="2350" y="1008"/>
            <a:chExt cx="1826" cy="534"/>
          </a:xfrm>
        </p:grpSpPr>
        <p:pic>
          <p:nvPicPr>
            <p:cNvPr id="19467" name="Picture 10" descr="SPARKLES"/>
            <p:cNvPicPr>
              <a:picLocks noChangeAspect="1" noChangeArrowheads="1" noCrop="1"/>
            </p:cNvPicPr>
            <p:nvPr/>
          </p:nvPicPr>
          <p:blipFill>
            <a:blip r:embed="rId5"/>
            <a:srcRect/>
            <a:stretch>
              <a:fillRect/>
            </a:stretch>
          </p:blipFill>
          <p:spPr bwMode="auto">
            <a:xfrm>
              <a:off x="3790" y="1008"/>
              <a:ext cx="386" cy="486"/>
            </a:xfrm>
            <a:prstGeom prst="rect">
              <a:avLst/>
            </a:prstGeom>
            <a:noFill/>
            <a:ln w="9525">
              <a:noFill/>
              <a:miter lim="800000"/>
              <a:headEnd/>
              <a:tailEnd/>
            </a:ln>
          </p:spPr>
        </p:pic>
        <p:pic>
          <p:nvPicPr>
            <p:cNvPr id="19468" name="Picture 11" descr="SPARKLES"/>
            <p:cNvPicPr>
              <a:picLocks noChangeAspect="1" noChangeArrowheads="1" noCrop="1"/>
            </p:cNvPicPr>
            <p:nvPr/>
          </p:nvPicPr>
          <p:blipFill>
            <a:blip r:embed="rId5"/>
            <a:srcRect/>
            <a:stretch>
              <a:fillRect/>
            </a:stretch>
          </p:blipFill>
          <p:spPr bwMode="auto">
            <a:xfrm>
              <a:off x="3408" y="1050"/>
              <a:ext cx="386" cy="486"/>
            </a:xfrm>
            <a:prstGeom prst="rect">
              <a:avLst/>
            </a:prstGeom>
            <a:noFill/>
            <a:ln w="9525">
              <a:noFill/>
              <a:miter lim="800000"/>
              <a:headEnd/>
              <a:tailEnd/>
            </a:ln>
          </p:spPr>
        </p:pic>
        <p:pic>
          <p:nvPicPr>
            <p:cNvPr id="19469" name="Picture 12" descr="SPARKLES"/>
            <p:cNvPicPr>
              <a:picLocks noChangeAspect="1" noChangeArrowheads="1" noCrop="1"/>
            </p:cNvPicPr>
            <p:nvPr/>
          </p:nvPicPr>
          <p:blipFill>
            <a:blip r:embed="rId5"/>
            <a:srcRect/>
            <a:stretch>
              <a:fillRect/>
            </a:stretch>
          </p:blipFill>
          <p:spPr bwMode="auto">
            <a:xfrm>
              <a:off x="2784" y="1008"/>
              <a:ext cx="386" cy="486"/>
            </a:xfrm>
            <a:prstGeom prst="rect">
              <a:avLst/>
            </a:prstGeom>
            <a:noFill/>
            <a:ln w="9525">
              <a:noFill/>
              <a:miter lim="800000"/>
              <a:headEnd/>
              <a:tailEnd/>
            </a:ln>
          </p:spPr>
        </p:pic>
        <p:pic>
          <p:nvPicPr>
            <p:cNvPr id="19470" name="Picture 13" descr="SPARKLES"/>
            <p:cNvPicPr>
              <a:picLocks noChangeAspect="1" noChangeArrowheads="1" noCrop="1"/>
            </p:cNvPicPr>
            <p:nvPr/>
          </p:nvPicPr>
          <p:blipFill>
            <a:blip r:embed="rId5"/>
            <a:srcRect/>
            <a:stretch>
              <a:fillRect/>
            </a:stretch>
          </p:blipFill>
          <p:spPr bwMode="auto">
            <a:xfrm>
              <a:off x="2350" y="1056"/>
              <a:ext cx="386" cy="486"/>
            </a:xfrm>
            <a:prstGeom prst="rect">
              <a:avLst/>
            </a:prstGeom>
            <a:noFill/>
            <a:ln w="9525">
              <a:noFill/>
              <a:miter lim="800000"/>
              <a:headEnd/>
              <a:tailEnd/>
            </a:ln>
          </p:spPr>
        </p:pic>
      </p:grpSp>
      <p:graphicFrame>
        <p:nvGraphicFramePr>
          <p:cNvPr id="19463" name="Object 3"/>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4109" name="Clip" r:id="rId6" imgW="1278331" imgH="1273759" progId="">
                  <p:embed/>
                </p:oleObj>
              </mc:Choice>
              <mc:Fallback>
                <p:oleObj name="Clip" r:id="rId6" imgW="1278331" imgH="1273759"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464" name="Picture 5" descr="BD20530_"/>
          <p:cNvPicPr>
            <a:picLocks noChangeAspect="1" noChangeArrowheads="1"/>
          </p:cNvPicPr>
          <p:nvPr/>
        </p:nvPicPr>
        <p:blipFill>
          <a:blip r:embed="rId8"/>
          <a:srcRect/>
          <a:stretch>
            <a:fillRect/>
          </a:stretch>
        </p:blipFill>
        <p:spPr bwMode="auto">
          <a:xfrm>
            <a:off x="7467600" y="5994400"/>
            <a:ext cx="1676400" cy="863600"/>
          </a:xfrm>
          <a:prstGeom prst="rect">
            <a:avLst/>
          </a:prstGeom>
          <a:noFill/>
          <a:ln w="9525">
            <a:noFill/>
            <a:miter lim="800000"/>
            <a:headEnd/>
            <a:tailEnd/>
          </a:ln>
        </p:spPr>
      </p:pic>
      <p:sp>
        <p:nvSpPr>
          <p:cNvPr id="19465" name="Title 1"/>
          <p:cNvSpPr>
            <a:spLocks noGrp="1"/>
          </p:cNvSpPr>
          <p:nvPr>
            <p:ph type="title"/>
          </p:nvPr>
        </p:nvSpPr>
        <p:spPr/>
        <p:txBody>
          <a:bodyPr/>
          <a:lstStyle/>
          <a:p>
            <a:r>
              <a:rPr lang="en-US" sz="3600" smtClean="0">
                <a:solidFill>
                  <a:srgbClr val="FF0000"/>
                </a:solidFill>
                <a:latin typeface="Times New Roman" pitchFamily="18" charset="0"/>
                <a:cs typeface="Times New Roman" pitchFamily="18" charset="0"/>
              </a:rPr>
              <a:t>Hành động cụ thể</a:t>
            </a:r>
            <a:endParaRPr lang="en-US" smtClean="0"/>
          </a:p>
        </p:txBody>
      </p:sp>
      <p:pic>
        <p:nvPicPr>
          <p:cNvPr id="19466" name="Content Placeholder 3"/>
          <p:cNvPicPr>
            <a:picLocks noGrp="1" noChangeAspect="1"/>
          </p:cNvPicPr>
          <p:nvPr>
            <p:ph idx="1"/>
          </p:nvPr>
        </p:nvPicPr>
        <p:blipFill>
          <a:blip r:embed="rId9"/>
          <a:srcRect/>
          <a:stretch>
            <a:fillRect/>
          </a:stretch>
        </p:blipFill>
        <p:spPr>
          <a:xfrm>
            <a:off x="28575" y="1317625"/>
            <a:ext cx="9115425" cy="5526088"/>
          </a:xfrm>
        </p:spPr>
      </p:pic>
    </p:spTree>
  </p:cSld>
  <p:clrMapOvr>
    <a:masterClrMapping/>
  </p:clrMapOvr>
  <p:transition>
    <p:strip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3768725" y="6496050"/>
            <a:ext cx="2044700" cy="361950"/>
          </a:xfrm>
          <a:prstGeom prst="rect">
            <a:avLst/>
          </a:prstGeom>
          <a:solidFill>
            <a:schemeClr val="bg1"/>
          </a:solidFill>
          <a:ln w="9525" algn="ctr">
            <a:noFill/>
            <a:round/>
            <a:headEnd/>
            <a:tailEnd/>
          </a:ln>
        </p:spPr>
        <p:txBody>
          <a:bodyPr/>
          <a:lstStyle/>
          <a:p>
            <a:pPr algn="ctr" eaLnBrk="0" hangingPunct="0"/>
            <a:endParaRPr lang="vi-VN" b="0">
              <a:solidFill>
                <a:srgbClr val="000000"/>
              </a:solidFill>
              <a:latin typeface="Times New Roman" pitchFamily="18" charset="0"/>
            </a:endParaRPr>
          </a:p>
        </p:txBody>
      </p:sp>
      <p:pic>
        <p:nvPicPr>
          <p:cNvPr id="20483" name="Picture 4" descr="BD20530_"/>
          <p:cNvPicPr>
            <a:picLocks noChangeAspect="1" noChangeArrowheads="1"/>
          </p:cNvPicPr>
          <p:nvPr/>
        </p:nvPicPr>
        <p:blipFill>
          <a:blip r:embed="rId3"/>
          <a:srcRect/>
          <a:stretch>
            <a:fillRect/>
          </a:stretch>
        </p:blipFill>
        <p:spPr bwMode="auto">
          <a:xfrm>
            <a:off x="28575" y="5167313"/>
            <a:ext cx="863600" cy="1676400"/>
          </a:xfrm>
          <a:prstGeom prst="rect">
            <a:avLst/>
          </a:prstGeom>
          <a:noFill/>
          <a:ln w="9525">
            <a:noFill/>
            <a:miter lim="800000"/>
            <a:headEnd/>
            <a:tailEnd/>
          </a:ln>
        </p:spPr>
      </p:pic>
      <p:pic>
        <p:nvPicPr>
          <p:cNvPr id="20484" name="Picture 5" descr="BD20530_"/>
          <p:cNvPicPr>
            <a:picLocks noChangeAspect="1" noChangeArrowheads="1"/>
          </p:cNvPicPr>
          <p:nvPr/>
        </p:nvPicPr>
        <p:blipFill>
          <a:blip r:embed="rId4"/>
          <a:srcRect/>
          <a:stretch>
            <a:fillRect/>
          </a:stretch>
        </p:blipFill>
        <p:spPr bwMode="auto">
          <a:xfrm>
            <a:off x="8280400" y="0"/>
            <a:ext cx="863600" cy="1676400"/>
          </a:xfrm>
          <a:prstGeom prst="rect">
            <a:avLst/>
          </a:prstGeom>
          <a:noFill/>
          <a:ln w="9525">
            <a:noFill/>
            <a:miter lim="800000"/>
            <a:headEnd/>
            <a:tailEnd/>
          </a:ln>
        </p:spPr>
      </p:pic>
      <p:grpSp>
        <p:nvGrpSpPr>
          <p:cNvPr id="2" name="Group 9"/>
          <p:cNvGrpSpPr>
            <a:grpSpLocks/>
          </p:cNvGrpSpPr>
          <p:nvPr/>
        </p:nvGrpSpPr>
        <p:grpSpPr bwMode="auto">
          <a:xfrm rot="-5400000">
            <a:off x="-1676399" y="3141662"/>
            <a:ext cx="4800600" cy="847725"/>
            <a:chOff x="2350" y="1008"/>
            <a:chExt cx="1826" cy="534"/>
          </a:xfrm>
        </p:grpSpPr>
        <p:pic>
          <p:nvPicPr>
            <p:cNvPr id="20495" name="Picture 10" descr="SPARKLES"/>
            <p:cNvPicPr>
              <a:picLocks noChangeAspect="1" noChangeArrowheads="1" noCrop="1"/>
            </p:cNvPicPr>
            <p:nvPr/>
          </p:nvPicPr>
          <p:blipFill>
            <a:blip r:embed="rId5"/>
            <a:srcRect/>
            <a:stretch>
              <a:fillRect/>
            </a:stretch>
          </p:blipFill>
          <p:spPr bwMode="auto">
            <a:xfrm>
              <a:off x="3790" y="1008"/>
              <a:ext cx="386" cy="486"/>
            </a:xfrm>
            <a:prstGeom prst="rect">
              <a:avLst/>
            </a:prstGeom>
            <a:noFill/>
            <a:ln w="9525">
              <a:noFill/>
              <a:miter lim="800000"/>
              <a:headEnd/>
              <a:tailEnd/>
            </a:ln>
          </p:spPr>
        </p:pic>
        <p:pic>
          <p:nvPicPr>
            <p:cNvPr id="20496" name="Picture 11" descr="SPARKLES"/>
            <p:cNvPicPr>
              <a:picLocks noChangeAspect="1" noChangeArrowheads="1" noCrop="1"/>
            </p:cNvPicPr>
            <p:nvPr/>
          </p:nvPicPr>
          <p:blipFill>
            <a:blip r:embed="rId5"/>
            <a:srcRect/>
            <a:stretch>
              <a:fillRect/>
            </a:stretch>
          </p:blipFill>
          <p:spPr bwMode="auto">
            <a:xfrm>
              <a:off x="3408" y="1050"/>
              <a:ext cx="386" cy="486"/>
            </a:xfrm>
            <a:prstGeom prst="rect">
              <a:avLst/>
            </a:prstGeom>
            <a:noFill/>
            <a:ln w="9525">
              <a:noFill/>
              <a:miter lim="800000"/>
              <a:headEnd/>
              <a:tailEnd/>
            </a:ln>
          </p:spPr>
        </p:pic>
        <p:pic>
          <p:nvPicPr>
            <p:cNvPr id="20497" name="Picture 12" descr="SPARKLES"/>
            <p:cNvPicPr>
              <a:picLocks noChangeAspect="1" noChangeArrowheads="1" noCrop="1"/>
            </p:cNvPicPr>
            <p:nvPr/>
          </p:nvPicPr>
          <p:blipFill>
            <a:blip r:embed="rId5"/>
            <a:srcRect/>
            <a:stretch>
              <a:fillRect/>
            </a:stretch>
          </p:blipFill>
          <p:spPr bwMode="auto">
            <a:xfrm>
              <a:off x="2784" y="1008"/>
              <a:ext cx="386" cy="486"/>
            </a:xfrm>
            <a:prstGeom prst="rect">
              <a:avLst/>
            </a:prstGeom>
            <a:noFill/>
            <a:ln w="9525">
              <a:noFill/>
              <a:miter lim="800000"/>
              <a:headEnd/>
              <a:tailEnd/>
            </a:ln>
          </p:spPr>
        </p:pic>
        <p:pic>
          <p:nvPicPr>
            <p:cNvPr id="20498" name="Picture 13" descr="SPARKLES"/>
            <p:cNvPicPr>
              <a:picLocks noChangeAspect="1" noChangeArrowheads="1" noCrop="1"/>
            </p:cNvPicPr>
            <p:nvPr/>
          </p:nvPicPr>
          <p:blipFill>
            <a:blip r:embed="rId5"/>
            <a:srcRect/>
            <a:stretch>
              <a:fillRect/>
            </a:stretch>
          </p:blipFill>
          <p:spPr bwMode="auto">
            <a:xfrm>
              <a:off x="2350" y="1056"/>
              <a:ext cx="386" cy="486"/>
            </a:xfrm>
            <a:prstGeom prst="rect">
              <a:avLst/>
            </a:prstGeom>
            <a:noFill/>
            <a:ln w="9525">
              <a:noFill/>
              <a:miter lim="800000"/>
              <a:headEnd/>
              <a:tailEnd/>
            </a:ln>
          </p:spPr>
        </p:pic>
      </p:grpSp>
      <p:grpSp>
        <p:nvGrpSpPr>
          <p:cNvPr id="3" name="Group 9"/>
          <p:cNvGrpSpPr>
            <a:grpSpLocks/>
          </p:cNvGrpSpPr>
          <p:nvPr/>
        </p:nvGrpSpPr>
        <p:grpSpPr bwMode="auto">
          <a:xfrm rot="-5400000">
            <a:off x="6056313" y="3294062"/>
            <a:ext cx="4800600" cy="847725"/>
            <a:chOff x="2350" y="1008"/>
            <a:chExt cx="1826" cy="534"/>
          </a:xfrm>
        </p:grpSpPr>
        <p:pic>
          <p:nvPicPr>
            <p:cNvPr id="20491" name="Picture 10" descr="SPARKLES"/>
            <p:cNvPicPr>
              <a:picLocks noChangeAspect="1" noChangeArrowheads="1" noCrop="1"/>
            </p:cNvPicPr>
            <p:nvPr/>
          </p:nvPicPr>
          <p:blipFill>
            <a:blip r:embed="rId5"/>
            <a:srcRect/>
            <a:stretch>
              <a:fillRect/>
            </a:stretch>
          </p:blipFill>
          <p:spPr bwMode="auto">
            <a:xfrm>
              <a:off x="3790" y="1008"/>
              <a:ext cx="386" cy="486"/>
            </a:xfrm>
            <a:prstGeom prst="rect">
              <a:avLst/>
            </a:prstGeom>
            <a:noFill/>
            <a:ln w="9525">
              <a:noFill/>
              <a:miter lim="800000"/>
              <a:headEnd/>
              <a:tailEnd/>
            </a:ln>
          </p:spPr>
        </p:pic>
        <p:pic>
          <p:nvPicPr>
            <p:cNvPr id="20492" name="Picture 11" descr="SPARKLES"/>
            <p:cNvPicPr>
              <a:picLocks noChangeAspect="1" noChangeArrowheads="1" noCrop="1"/>
            </p:cNvPicPr>
            <p:nvPr/>
          </p:nvPicPr>
          <p:blipFill>
            <a:blip r:embed="rId5"/>
            <a:srcRect/>
            <a:stretch>
              <a:fillRect/>
            </a:stretch>
          </p:blipFill>
          <p:spPr bwMode="auto">
            <a:xfrm>
              <a:off x="3408" y="1050"/>
              <a:ext cx="386" cy="486"/>
            </a:xfrm>
            <a:prstGeom prst="rect">
              <a:avLst/>
            </a:prstGeom>
            <a:noFill/>
            <a:ln w="9525">
              <a:noFill/>
              <a:miter lim="800000"/>
              <a:headEnd/>
              <a:tailEnd/>
            </a:ln>
          </p:spPr>
        </p:pic>
        <p:pic>
          <p:nvPicPr>
            <p:cNvPr id="20493" name="Picture 12" descr="SPARKLES"/>
            <p:cNvPicPr>
              <a:picLocks noChangeAspect="1" noChangeArrowheads="1" noCrop="1"/>
            </p:cNvPicPr>
            <p:nvPr/>
          </p:nvPicPr>
          <p:blipFill>
            <a:blip r:embed="rId5"/>
            <a:srcRect/>
            <a:stretch>
              <a:fillRect/>
            </a:stretch>
          </p:blipFill>
          <p:spPr bwMode="auto">
            <a:xfrm>
              <a:off x="2784" y="1008"/>
              <a:ext cx="386" cy="486"/>
            </a:xfrm>
            <a:prstGeom prst="rect">
              <a:avLst/>
            </a:prstGeom>
            <a:noFill/>
            <a:ln w="9525">
              <a:noFill/>
              <a:miter lim="800000"/>
              <a:headEnd/>
              <a:tailEnd/>
            </a:ln>
          </p:spPr>
        </p:pic>
        <p:pic>
          <p:nvPicPr>
            <p:cNvPr id="20494" name="Picture 13" descr="SPARKLES"/>
            <p:cNvPicPr>
              <a:picLocks noChangeAspect="1" noChangeArrowheads="1" noCrop="1"/>
            </p:cNvPicPr>
            <p:nvPr/>
          </p:nvPicPr>
          <p:blipFill>
            <a:blip r:embed="rId5"/>
            <a:srcRect/>
            <a:stretch>
              <a:fillRect/>
            </a:stretch>
          </p:blipFill>
          <p:spPr bwMode="auto">
            <a:xfrm>
              <a:off x="2350" y="1056"/>
              <a:ext cx="386" cy="486"/>
            </a:xfrm>
            <a:prstGeom prst="rect">
              <a:avLst/>
            </a:prstGeom>
            <a:noFill/>
            <a:ln w="9525">
              <a:noFill/>
              <a:miter lim="800000"/>
              <a:headEnd/>
              <a:tailEnd/>
            </a:ln>
          </p:spPr>
        </p:pic>
      </p:grpSp>
      <p:graphicFrame>
        <p:nvGraphicFramePr>
          <p:cNvPr id="20487" name="Object 3"/>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5133" name="Clip" r:id="rId6" imgW="1278331" imgH="1273759" progId="">
                  <p:embed/>
                </p:oleObj>
              </mc:Choice>
              <mc:Fallback>
                <p:oleObj name="Clip" r:id="rId6" imgW="1278331" imgH="1273759"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488" name="Picture 5" descr="BD20530_"/>
          <p:cNvPicPr>
            <a:picLocks noChangeAspect="1" noChangeArrowheads="1"/>
          </p:cNvPicPr>
          <p:nvPr/>
        </p:nvPicPr>
        <p:blipFill>
          <a:blip r:embed="rId8"/>
          <a:srcRect/>
          <a:stretch>
            <a:fillRect/>
          </a:stretch>
        </p:blipFill>
        <p:spPr bwMode="auto">
          <a:xfrm>
            <a:off x="7467600" y="5994400"/>
            <a:ext cx="1676400" cy="863600"/>
          </a:xfrm>
          <a:prstGeom prst="rect">
            <a:avLst/>
          </a:prstGeom>
          <a:noFill/>
          <a:ln w="9525">
            <a:noFill/>
            <a:miter lim="800000"/>
            <a:headEnd/>
            <a:tailEnd/>
          </a:ln>
        </p:spPr>
      </p:pic>
      <p:sp>
        <p:nvSpPr>
          <p:cNvPr id="20489" name="Title 1"/>
          <p:cNvSpPr>
            <a:spLocks noGrp="1"/>
          </p:cNvSpPr>
          <p:nvPr>
            <p:ph type="title"/>
          </p:nvPr>
        </p:nvSpPr>
        <p:spPr/>
        <p:txBody>
          <a:bodyPr/>
          <a:lstStyle/>
          <a:p>
            <a:r>
              <a:rPr lang="en-US" sz="3600" smtClean="0">
                <a:solidFill>
                  <a:srgbClr val="FF0000"/>
                </a:solidFill>
                <a:latin typeface="Times New Roman" pitchFamily="18" charset="0"/>
                <a:cs typeface="Times New Roman" pitchFamily="18" charset="0"/>
              </a:rPr>
              <a:t>Hành động cụ thể</a:t>
            </a:r>
            <a:endParaRPr lang="en-US" smtClean="0"/>
          </a:p>
        </p:txBody>
      </p:sp>
      <p:pic>
        <p:nvPicPr>
          <p:cNvPr id="20490" name="Content Placeholder 3"/>
          <p:cNvPicPr>
            <a:picLocks noGrp="1" noChangeAspect="1"/>
          </p:cNvPicPr>
          <p:nvPr>
            <p:ph idx="1"/>
          </p:nvPr>
        </p:nvPicPr>
        <p:blipFill>
          <a:blip r:embed="rId9"/>
          <a:srcRect/>
          <a:stretch>
            <a:fillRect/>
          </a:stretch>
        </p:blipFill>
        <p:spPr>
          <a:xfrm>
            <a:off x="28575" y="1317625"/>
            <a:ext cx="9115425" cy="5540375"/>
          </a:xfrm>
        </p:spPr>
      </p:pic>
    </p:spTree>
  </p:cSld>
  <p:clrMapOvr>
    <a:masterClrMapping/>
  </p:clrMapOvr>
  <p:transition>
    <p:strip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100" descr="card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 y="-28575"/>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102" descr="Untitled-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105"/>
          <p:cNvSpPr>
            <a:spLocks noChangeArrowheads="1"/>
          </p:cNvSpPr>
          <p:nvPr>
            <p:custDataLst>
              <p:tags r:id="rId2"/>
            </p:custDataLst>
          </p:nvPr>
        </p:nvSpPr>
        <p:spPr bwMode="auto">
          <a:xfrm>
            <a:off x="5715000" y="166688"/>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atin typeface="Arial" pitchFamily="34" charset="0"/>
              <a:cs typeface="Arial" pitchFamily="34" charset="0"/>
            </a:endParaRPr>
          </a:p>
        </p:txBody>
      </p:sp>
      <p:sp>
        <p:nvSpPr>
          <p:cNvPr id="13" name="Text Box 60"/>
          <p:cNvSpPr txBox="1">
            <a:spLocks noChangeArrowheads="1"/>
          </p:cNvSpPr>
          <p:nvPr>
            <p:custDataLst>
              <p:tags r:id="rId3"/>
            </p:custDataLst>
          </p:nvPr>
        </p:nvSpPr>
        <p:spPr bwMode="auto">
          <a:xfrm>
            <a:off x="609600" y="381000"/>
            <a:ext cx="662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200" b="1" smtClean="0">
                <a:solidFill>
                  <a:srgbClr val="F2FDF7"/>
                </a:solidFill>
                <a:latin typeface="Times New Roman" pitchFamily="18" charset="0"/>
                <a:cs typeface="Times New Roman" pitchFamily="18" charset="0"/>
              </a:rPr>
              <a:t>II- NỘI DUNG BÀI HỌC</a:t>
            </a:r>
            <a:endParaRPr lang="en-US" sz="1000" b="1" smtClean="0">
              <a:latin typeface="Times New Roman" pitchFamily="18" charset="0"/>
              <a:cs typeface="Times New Roman" pitchFamily="18" charset="0"/>
            </a:endParaRPr>
          </a:p>
        </p:txBody>
      </p:sp>
      <p:sp>
        <p:nvSpPr>
          <p:cNvPr id="14" name="TextBox 13"/>
          <p:cNvSpPr txBox="1"/>
          <p:nvPr>
            <p:custDataLst>
              <p:tags r:id="rId4"/>
            </p:custDataLst>
          </p:nvPr>
        </p:nvSpPr>
        <p:spPr>
          <a:xfrm>
            <a:off x="304800" y="1295400"/>
            <a:ext cx="5715000" cy="400110"/>
          </a:xfrm>
          <a:prstGeom prst="rect">
            <a:avLst/>
          </a:prstGeom>
          <a:noFill/>
        </p:spPr>
        <p:txBody>
          <a:bodyPr wrap="square" rtlCol="0">
            <a:spAutoFit/>
          </a:bodyPr>
          <a:lstStyle/>
          <a:p>
            <a:r>
              <a:rPr lang="en-US" sz="2000" b="1" smtClean="0">
                <a:solidFill>
                  <a:srgbClr val="0000FF"/>
                </a:solidFill>
                <a:latin typeface="Times New Roman" pitchFamily="18" charset="0"/>
                <a:cs typeface="Times New Roman" pitchFamily="18" charset="0"/>
              </a:rPr>
              <a:t>4-Để bảo vệ hòa bình chúng ta cần làm gì?</a:t>
            </a:r>
            <a:endParaRPr lang="en-US" sz="2000" b="1">
              <a:solidFill>
                <a:srgbClr val="0000FF"/>
              </a:solidFill>
              <a:latin typeface="Times New Roman" pitchFamily="18" charset="0"/>
              <a:cs typeface="Times New Roman" pitchFamily="18" charset="0"/>
            </a:endParaRPr>
          </a:p>
        </p:txBody>
      </p:sp>
      <p:pic>
        <p:nvPicPr>
          <p:cNvPr id="2" name="Picture 1"/>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304800" y="1765773"/>
            <a:ext cx="5037519" cy="42295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Down Arrow 15"/>
          <p:cNvSpPr/>
          <p:nvPr>
            <p:custDataLst>
              <p:tags r:id="rId6"/>
            </p:custDataLst>
          </p:nvPr>
        </p:nvSpPr>
        <p:spPr>
          <a:xfrm rot="17879819">
            <a:off x="761997" y="1827988"/>
            <a:ext cx="457200" cy="533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9" name="Rounded Rectangle 18"/>
          <p:cNvSpPr/>
          <p:nvPr>
            <p:custDataLst>
              <p:tags r:id="rId7"/>
            </p:custDataLst>
          </p:nvPr>
        </p:nvSpPr>
        <p:spPr>
          <a:xfrm>
            <a:off x="5715000" y="2286000"/>
            <a:ext cx="2730539" cy="4277724"/>
          </a:xfrm>
          <a:prstGeom prst="roundRect">
            <a:avLst>
              <a:gd name="adj" fmla="val 5725"/>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latin typeface="Arial" pitchFamily="34" charset="0"/>
              <a:cs typeface="Arial" pitchFamily="34" charset="0"/>
            </a:endParaRPr>
          </a:p>
        </p:txBody>
      </p:sp>
      <p:sp>
        <p:nvSpPr>
          <p:cNvPr id="20" name="Freeform 19"/>
          <p:cNvSpPr/>
          <p:nvPr>
            <p:custDataLst>
              <p:tags r:id="rId8"/>
            </p:custDataLst>
          </p:nvPr>
        </p:nvSpPr>
        <p:spPr>
          <a:xfrm>
            <a:off x="5638800" y="1676400"/>
            <a:ext cx="2850520" cy="825027"/>
          </a:xfrm>
          <a:custGeom>
            <a:avLst/>
            <a:gdLst>
              <a:gd name="connsiteX0" fmla="*/ 50800 w 2178050"/>
              <a:gd name="connsiteY0" fmla="*/ 0 h 482600"/>
              <a:gd name="connsiteX1" fmla="*/ 98425 w 2178050"/>
              <a:gd name="connsiteY1" fmla="*/ 88900 h 482600"/>
              <a:gd name="connsiteX2" fmla="*/ 2105025 w 2178050"/>
              <a:gd name="connsiteY2" fmla="*/ 63500 h 482600"/>
              <a:gd name="connsiteX3" fmla="*/ 2139950 w 2178050"/>
              <a:gd name="connsiteY3" fmla="*/ 12700 h 482600"/>
              <a:gd name="connsiteX4" fmla="*/ 2178050 w 2178050"/>
              <a:gd name="connsiteY4" fmla="*/ 63500 h 482600"/>
              <a:gd name="connsiteX5" fmla="*/ 2178050 w 2178050"/>
              <a:gd name="connsiteY5" fmla="*/ 409575 h 482600"/>
              <a:gd name="connsiteX6" fmla="*/ 2070100 w 2178050"/>
              <a:gd name="connsiteY6" fmla="*/ 473075 h 482600"/>
              <a:gd name="connsiteX7" fmla="*/ 114300 w 2178050"/>
              <a:gd name="connsiteY7" fmla="*/ 482600 h 482600"/>
              <a:gd name="connsiteX8" fmla="*/ 0 w 2178050"/>
              <a:gd name="connsiteY8" fmla="*/ 428625 h 482600"/>
              <a:gd name="connsiteX9" fmla="*/ 0 w 2178050"/>
              <a:gd name="connsiteY9" fmla="*/ 76200 h 482600"/>
              <a:gd name="connsiteX10" fmla="*/ 50800 w 2178050"/>
              <a:gd name="connsiteY10" fmla="*/ 0 h 482600"/>
              <a:gd name="connsiteX0" fmla="*/ 50800 w 2178050"/>
              <a:gd name="connsiteY0" fmla="*/ 382 h 482982"/>
              <a:gd name="connsiteX1" fmla="*/ 98425 w 2178050"/>
              <a:gd name="connsiteY1" fmla="*/ 89282 h 482982"/>
              <a:gd name="connsiteX2" fmla="*/ 2105025 w 2178050"/>
              <a:gd name="connsiteY2" fmla="*/ 63882 h 482982"/>
              <a:gd name="connsiteX3" fmla="*/ 2139950 w 2178050"/>
              <a:gd name="connsiteY3" fmla="*/ 13082 h 482982"/>
              <a:gd name="connsiteX4" fmla="*/ 2178050 w 2178050"/>
              <a:gd name="connsiteY4" fmla="*/ 63882 h 482982"/>
              <a:gd name="connsiteX5" fmla="*/ 2178050 w 2178050"/>
              <a:gd name="connsiteY5" fmla="*/ 409957 h 482982"/>
              <a:gd name="connsiteX6" fmla="*/ 2070100 w 2178050"/>
              <a:gd name="connsiteY6" fmla="*/ 473457 h 482982"/>
              <a:gd name="connsiteX7" fmla="*/ 114300 w 2178050"/>
              <a:gd name="connsiteY7" fmla="*/ 482982 h 482982"/>
              <a:gd name="connsiteX8" fmla="*/ 0 w 2178050"/>
              <a:gd name="connsiteY8" fmla="*/ 429007 h 482982"/>
              <a:gd name="connsiteX9" fmla="*/ 0 w 2178050"/>
              <a:gd name="connsiteY9" fmla="*/ 76582 h 482982"/>
              <a:gd name="connsiteX10" fmla="*/ 50800 w 2178050"/>
              <a:gd name="connsiteY10" fmla="*/ 382 h 482982"/>
              <a:gd name="connsiteX0" fmla="*/ 52928 w 2180178"/>
              <a:gd name="connsiteY0" fmla="*/ 414 h 483014"/>
              <a:gd name="connsiteX1" fmla="*/ 100553 w 2180178"/>
              <a:gd name="connsiteY1" fmla="*/ 89314 h 483014"/>
              <a:gd name="connsiteX2" fmla="*/ 2107153 w 2180178"/>
              <a:gd name="connsiteY2" fmla="*/ 63914 h 483014"/>
              <a:gd name="connsiteX3" fmla="*/ 2142078 w 2180178"/>
              <a:gd name="connsiteY3" fmla="*/ 13114 h 483014"/>
              <a:gd name="connsiteX4" fmla="*/ 2180178 w 2180178"/>
              <a:gd name="connsiteY4" fmla="*/ 63914 h 483014"/>
              <a:gd name="connsiteX5" fmla="*/ 2180178 w 2180178"/>
              <a:gd name="connsiteY5" fmla="*/ 409989 h 483014"/>
              <a:gd name="connsiteX6" fmla="*/ 2072228 w 2180178"/>
              <a:gd name="connsiteY6" fmla="*/ 473489 h 483014"/>
              <a:gd name="connsiteX7" fmla="*/ 116428 w 2180178"/>
              <a:gd name="connsiteY7" fmla="*/ 483014 h 483014"/>
              <a:gd name="connsiteX8" fmla="*/ 2128 w 2180178"/>
              <a:gd name="connsiteY8" fmla="*/ 429039 h 483014"/>
              <a:gd name="connsiteX9" fmla="*/ 2128 w 2180178"/>
              <a:gd name="connsiteY9" fmla="*/ 76614 h 483014"/>
              <a:gd name="connsiteX10" fmla="*/ 52928 w 2180178"/>
              <a:gd name="connsiteY10" fmla="*/ 414 h 483014"/>
              <a:gd name="connsiteX0" fmla="*/ 52928 w 2180178"/>
              <a:gd name="connsiteY0" fmla="*/ 414 h 483014"/>
              <a:gd name="connsiteX1" fmla="*/ 100553 w 2180178"/>
              <a:gd name="connsiteY1" fmla="*/ 89314 h 483014"/>
              <a:gd name="connsiteX2" fmla="*/ 2107153 w 2180178"/>
              <a:gd name="connsiteY2" fmla="*/ 63914 h 483014"/>
              <a:gd name="connsiteX3" fmla="*/ 2142078 w 2180178"/>
              <a:gd name="connsiteY3" fmla="*/ 13114 h 483014"/>
              <a:gd name="connsiteX4" fmla="*/ 2180178 w 2180178"/>
              <a:gd name="connsiteY4" fmla="*/ 63914 h 483014"/>
              <a:gd name="connsiteX5" fmla="*/ 2180178 w 2180178"/>
              <a:gd name="connsiteY5" fmla="*/ 409989 h 483014"/>
              <a:gd name="connsiteX6" fmla="*/ 2072228 w 2180178"/>
              <a:gd name="connsiteY6" fmla="*/ 473489 h 483014"/>
              <a:gd name="connsiteX7" fmla="*/ 116428 w 2180178"/>
              <a:gd name="connsiteY7" fmla="*/ 483014 h 483014"/>
              <a:gd name="connsiteX8" fmla="*/ 2128 w 2180178"/>
              <a:gd name="connsiteY8" fmla="*/ 429039 h 483014"/>
              <a:gd name="connsiteX9" fmla="*/ 2128 w 2180178"/>
              <a:gd name="connsiteY9" fmla="*/ 76614 h 483014"/>
              <a:gd name="connsiteX10" fmla="*/ 52928 w 2180178"/>
              <a:gd name="connsiteY10" fmla="*/ 414 h 483014"/>
              <a:gd name="connsiteX0" fmla="*/ 52928 w 2180178"/>
              <a:gd name="connsiteY0" fmla="*/ 414 h 483014"/>
              <a:gd name="connsiteX1" fmla="*/ 100553 w 2180178"/>
              <a:gd name="connsiteY1" fmla="*/ 89314 h 483014"/>
              <a:gd name="connsiteX2" fmla="*/ 2107153 w 2180178"/>
              <a:gd name="connsiteY2" fmla="*/ 63914 h 483014"/>
              <a:gd name="connsiteX3" fmla="*/ 2142078 w 2180178"/>
              <a:gd name="connsiteY3" fmla="*/ 13114 h 483014"/>
              <a:gd name="connsiteX4" fmla="*/ 2180178 w 2180178"/>
              <a:gd name="connsiteY4" fmla="*/ 63914 h 483014"/>
              <a:gd name="connsiteX5" fmla="*/ 2180178 w 2180178"/>
              <a:gd name="connsiteY5" fmla="*/ 409989 h 483014"/>
              <a:gd name="connsiteX6" fmla="*/ 2072228 w 2180178"/>
              <a:gd name="connsiteY6" fmla="*/ 473489 h 483014"/>
              <a:gd name="connsiteX7" fmla="*/ 116428 w 2180178"/>
              <a:gd name="connsiteY7" fmla="*/ 483014 h 483014"/>
              <a:gd name="connsiteX8" fmla="*/ 2128 w 2180178"/>
              <a:gd name="connsiteY8" fmla="*/ 429039 h 483014"/>
              <a:gd name="connsiteX9" fmla="*/ 2128 w 2180178"/>
              <a:gd name="connsiteY9" fmla="*/ 76614 h 483014"/>
              <a:gd name="connsiteX10" fmla="*/ 52928 w 2180178"/>
              <a:gd name="connsiteY10" fmla="*/ 414 h 483014"/>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352"/>
              <a:gd name="connsiteY0" fmla="*/ 0 h 482600"/>
              <a:gd name="connsiteX1" fmla="*/ 99537 w 2179352"/>
              <a:gd name="connsiteY1" fmla="*/ 88900 h 482600"/>
              <a:gd name="connsiteX2" fmla="*/ 2106137 w 2179352"/>
              <a:gd name="connsiteY2" fmla="*/ 63500 h 482600"/>
              <a:gd name="connsiteX3" fmla="*/ 2141062 w 2179352"/>
              <a:gd name="connsiteY3" fmla="*/ 12700 h 482600"/>
              <a:gd name="connsiteX4" fmla="*/ 2179162 w 2179352"/>
              <a:gd name="connsiteY4" fmla="*/ 63500 h 482600"/>
              <a:gd name="connsiteX5" fmla="*/ 2179162 w 2179352"/>
              <a:gd name="connsiteY5" fmla="*/ 409575 h 482600"/>
              <a:gd name="connsiteX6" fmla="*/ 2071212 w 2179352"/>
              <a:gd name="connsiteY6" fmla="*/ 473075 h 482600"/>
              <a:gd name="connsiteX7" fmla="*/ 115412 w 2179352"/>
              <a:gd name="connsiteY7" fmla="*/ 482600 h 482600"/>
              <a:gd name="connsiteX8" fmla="*/ 1112 w 2179352"/>
              <a:gd name="connsiteY8" fmla="*/ 428625 h 482600"/>
              <a:gd name="connsiteX9" fmla="*/ 1112 w 2179352"/>
              <a:gd name="connsiteY9" fmla="*/ 76200 h 482600"/>
              <a:gd name="connsiteX10" fmla="*/ 51912 w 2179352"/>
              <a:gd name="connsiteY10" fmla="*/ 0 h 482600"/>
              <a:gd name="connsiteX0" fmla="*/ 51912 w 2179384"/>
              <a:gd name="connsiteY0" fmla="*/ 0 h 482600"/>
              <a:gd name="connsiteX1" fmla="*/ 99537 w 2179384"/>
              <a:gd name="connsiteY1" fmla="*/ 88900 h 482600"/>
              <a:gd name="connsiteX2" fmla="*/ 2106137 w 2179384"/>
              <a:gd name="connsiteY2" fmla="*/ 63500 h 482600"/>
              <a:gd name="connsiteX3" fmla="*/ 2141062 w 2179384"/>
              <a:gd name="connsiteY3" fmla="*/ 12700 h 482600"/>
              <a:gd name="connsiteX4" fmla="*/ 2179162 w 2179384"/>
              <a:gd name="connsiteY4" fmla="*/ 63500 h 482600"/>
              <a:gd name="connsiteX5" fmla="*/ 2179162 w 2179384"/>
              <a:gd name="connsiteY5" fmla="*/ 409575 h 482600"/>
              <a:gd name="connsiteX6" fmla="*/ 2071212 w 2179384"/>
              <a:gd name="connsiteY6" fmla="*/ 473075 h 482600"/>
              <a:gd name="connsiteX7" fmla="*/ 115412 w 2179384"/>
              <a:gd name="connsiteY7" fmla="*/ 482600 h 482600"/>
              <a:gd name="connsiteX8" fmla="*/ 1112 w 2179384"/>
              <a:gd name="connsiteY8" fmla="*/ 428625 h 482600"/>
              <a:gd name="connsiteX9" fmla="*/ 1112 w 2179384"/>
              <a:gd name="connsiteY9" fmla="*/ 76200 h 482600"/>
              <a:gd name="connsiteX10" fmla="*/ 51912 w 2179384"/>
              <a:gd name="connsiteY10" fmla="*/ 0 h 482600"/>
              <a:gd name="connsiteX0" fmla="*/ 51912 w 2179384"/>
              <a:gd name="connsiteY0" fmla="*/ 0 h 509163"/>
              <a:gd name="connsiteX1" fmla="*/ 99537 w 2179384"/>
              <a:gd name="connsiteY1" fmla="*/ 88900 h 509163"/>
              <a:gd name="connsiteX2" fmla="*/ 2106137 w 2179384"/>
              <a:gd name="connsiteY2" fmla="*/ 63500 h 509163"/>
              <a:gd name="connsiteX3" fmla="*/ 2141062 w 2179384"/>
              <a:gd name="connsiteY3" fmla="*/ 12700 h 509163"/>
              <a:gd name="connsiteX4" fmla="*/ 2179162 w 2179384"/>
              <a:gd name="connsiteY4" fmla="*/ 63500 h 509163"/>
              <a:gd name="connsiteX5" fmla="*/ 2179162 w 2179384"/>
              <a:gd name="connsiteY5" fmla="*/ 409575 h 509163"/>
              <a:gd name="connsiteX6" fmla="*/ 2071212 w 2179384"/>
              <a:gd name="connsiteY6" fmla="*/ 473075 h 509163"/>
              <a:gd name="connsiteX7" fmla="*/ 115412 w 2179384"/>
              <a:gd name="connsiteY7" fmla="*/ 482600 h 509163"/>
              <a:gd name="connsiteX8" fmla="*/ 1112 w 2179384"/>
              <a:gd name="connsiteY8" fmla="*/ 428625 h 509163"/>
              <a:gd name="connsiteX9" fmla="*/ 1112 w 2179384"/>
              <a:gd name="connsiteY9" fmla="*/ 76200 h 509163"/>
              <a:gd name="connsiteX10" fmla="*/ 51912 w 2179384"/>
              <a:gd name="connsiteY10" fmla="*/ 0 h 509163"/>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4138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4138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3181 w 2180653"/>
              <a:gd name="connsiteY0" fmla="*/ 0 h 528737"/>
              <a:gd name="connsiteX1" fmla="*/ 100806 w 2180653"/>
              <a:gd name="connsiteY1" fmla="*/ 84138 h 528737"/>
              <a:gd name="connsiteX2" fmla="*/ 2107406 w 2180653"/>
              <a:gd name="connsiteY2" fmla="*/ 63500 h 528737"/>
              <a:gd name="connsiteX3" fmla="*/ 2142331 w 2180653"/>
              <a:gd name="connsiteY3" fmla="*/ 12700 h 528737"/>
              <a:gd name="connsiteX4" fmla="*/ 2180431 w 2180653"/>
              <a:gd name="connsiteY4" fmla="*/ 63500 h 528737"/>
              <a:gd name="connsiteX5" fmla="*/ 2180431 w 2180653"/>
              <a:gd name="connsiteY5" fmla="*/ 409575 h 528737"/>
              <a:gd name="connsiteX6" fmla="*/ 2072481 w 2180653"/>
              <a:gd name="connsiteY6" fmla="*/ 473075 h 528737"/>
              <a:gd name="connsiteX7" fmla="*/ 116681 w 2180653"/>
              <a:gd name="connsiteY7" fmla="*/ 482600 h 528737"/>
              <a:gd name="connsiteX8" fmla="*/ 0 w 2180653"/>
              <a:gd name="connsiteY8" fmla="*/ 419100 h 528737"/>
              <a:gd name="connsiteX9" fmla="*/ 2381 w 2180653"/>
              <a:gd name="connsiteY9" fmla="*/ 76200 h 528737"/>
              <a:gd name="connsiteX10" fmla="*/ 53181 w 2180653"/>
              <a:gd name="connsiteY10" fmla="*/ 0 h 5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0653" h="528737">
                <a:moveTo>
                  <a:pt x="53181" y="0"/>
                </a:moveTo>
                <a:cubicBezTo>
                  <a:pt x="-19050" y="41540"/>
                  <a:pt x="58737" y="80699"/>
                  <a:pt x="100806" y="84138"/>
                </a:cubicBezTo>
                <a:cubicBezTo>
                  <a:pt x="750623" y="156633"/>
                  <a:pt x="1500452" y="133880"/>
                  <a:pt x="2107406" y="63500"/>
                </a:cubicBezTo>
                <a:cubicBezTo>
                  <a:pt x="2135717" y="53711"/>
                  <a:pt x="2199745" y="43920"/>
                  <a:pt x="2142331" y="12700"/>
                </a:cubicBezTo>
                <a:cubicBezTo>
                  <a:pt x="2188369" y="17727"/>
                  <a:pt x="2179638" y="46567"/>
                  <a:pt x="2180431" y="63500"/>
                </a:cubicBezTo>
                <a:lnTo>
                  <a:pt x="2180431" y="409575"/>
                </a:lnTo>
                <a:cubicBezTo>
                  <a:pt x="2184929" y="464080"/>
                  <a:pt x="2120370" y="466195"/>
                  <a:pt x="2072481" y="473075"/>
                </a:cubicBezTo>
                <a:cubicBezTo>
                  <a:pt x="1413404" y="550069"/>
                  <a:pt x="578114" y="541338"/>
                  <a:pt x="116681" y="482600"/>
                </a:cubicBezTo>
                <a:cubicBezTo>
                  <a:pt x="38100" y="471752"/>
                  <a:pt x="26194" y="456142"/>
                  <a:pt x="0" y="419100"/>
                </a:cubicBezTo>
                <a:cubicBezTo>
                  <a:pt x="794" y="304800"/>
                  <a:pt x="1587" y="190500"/>
                  <a:pt x="2381" y="76200"/>
                </a:cubicBezTo>
                <a:cubicBezTo>
                  <a:pt x="2646" y="46038"/>
                  <a:pt x="-11376" y="11113"/>
                  <a:pt x="53181" y="0"/>
                </a:cubicBezTo>
                <a:close/>
              </a:path>
            </a:pathLst>
          </a:custGeom>
          <a:gradFill flip="none" rotWithShape="1">
            <a:gsLst>
              <a:gs pos="0">
                <a:srgbClr val="37AA0F">
                  <a:lumMod val="40000"/>
                </a:srgbClr>
              </a:gs>
              <a:gs pos="55000">
                <a:srgbClr val="37AA0F">
                  <a:lumMod val="90000"/>
                  <a:lumOff val="10000"/>
                </a:srgbClr>
              </a:gs>
              <a:gs pos="45000">
                <a:srgbClr val="37AA0F">
                  <a:lumMod val="90000"/>
                  <a:lumOff val="10000"/>
                </a:srgbClr>
              </a:gs>
              <a:gs pos="100000">
                <a:srgbClr val="37AA0F">
                  <a:lumMod val="40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21" name="Freeform 20"/>
          <p:cNvSpPr/>
          <p:nvPr>
            <p:custDataLst>
              <p:tags r:id="rId9"/>
            </p:custDataLst>
          </p:nvPr>
        </p:nvSpPr>
        <p:spPr>
          <a:xfrm>
            <a:off x="7467600" y="1828800"/>
            <a:ext cx="280602" cy="637836"/>
          </a:xfrm>
          <a:custGeom>
            <a:avLst/>
            <a:gdLst>
              <a:gd name="connsiteX0" fmla="*/ 11906 w 230981"/>
              <a:gd name="connsiteY0" fmla="*/ 0 h 409575"/>
              <a:gd name="connsiteX1" fmla="*/ 92868 w 230981"/>
              <a:gd name="connsiteY1" fmla="*/ 0 h 409575"/>
              <a:gd name="connsiteX2" fmla="*/ 230981 w 230981"/>
              <a:gd name="connsiteY2" fmla="*/ 197644 h 409575"/>
              <a:gd name="connsiteX3" fmla="*/ 223837 w 230981"/>
              <a:gd name="connsiteY3" fmla="*/ 216694 h 409575"/>
              <a:gd name="connsiteX4" fmla="*/ 114300 w 230981"/>
              <a:gd name="connsiteY4" fmla="*/ 407194 h 409575"/>
              <a:gd name="connsiteX5" fmla="*/ 0 w 230981"/>
              <a:gd name="connsiteY5" fmla="*/ 409575 h 409575"/>
              <a:gd name="connsiteX6" fmla="*/ 130968 w 230981"/>
              <a:gd name="connsiteY6" fmla="*/ 197644 h 409575"/>
              <a:gd name="connsiteX7" fmla="*/ 11906 w 230981"/>
              <a:gd name="connsiteY7" fmla="*/ 0 h 409575"/>
              <a:gd name="connsiteX0" fmla="*/ 11906 w 223837"/>
              <a:gd name="connsiteY0" fmla="*/ 0 h 409575"/>
              <a:gd name="connsiteX1" fmla="*/ 92868 w 223837"/>
              <a:gd name="connsiteY1" fmla="*/ 0 h 409575"/>
              <a:gd name="connsiteX2" fmla="*/ 223837 w 223837"/>
              <a:gd name="connsiteY2" fmla="*/ 216694 h 409575"/>
              <a:gd name="connsiteX3" fmla="*/ 114300 w 223837"/>
              <a:gd name="connsiteY3" fmla="*/ 407194 h 409575"/>
              <a:gd name="connsiteX4" fmla="*/ 0 w 223837"/>
              <a:gd name="connsiteY4" fmla="*/ 409575 h 409575"/>
              <a:gd name="connsiteX5" fmla="*/ 130968 w 223837"/>
              <a:gd name="connsiteY5" fmla="*/ 197644 h 409575"/>
              <a:gd name="connsiteX6" fmla="*/ 11906 w 223837"/>
              <a:gd name="connsiteY6" fmla="*/ 0 h 409575"/>
              <a:gd name="connsiteX0" fmla="*/ 11906 w 223837"/>
              <a:gd name="connsiteY0" fmla="*/ 0 h 409575"/>
              <a:gd name="connsiteX1" fmla="*/ 92868 w 223837"/>
              <a:gd name="connsiteY1" fmla="*/ 0 h 409575"/>
              <a:gd name="connsiteX2" fmla="*/ 223837 w 223837"/>
              <a:gd name="connsiteY2" fmla="*/ 216694 h 409575"/>
              <a:gd name="connsiteX3" fmla="*/ 114300 w 223837"/>
              <a:gd name="connsiteY3" fmla="*/ 407194 h 409575"/>
              <a:gd name="connsiteX4" fmla="*/ 0 w 223837"/>
              <a:gd name="connsiteY4" fmla="*/ 409575 h 409575"/>
              <a:gd name="connsiteX5" fmla="*/ 135730 w 223837"/>
              <a:gd name="connsiteY5" fmla="*/ 207169 h 409575"/>
              <a:gd name="connsiteX6" fmla="*/ 11906 w 223837"/>
              <a:gd name="connsiteY6" fmla="*/ 0 h 409575"/>
              <a:gd name="connsiteX0" fmla="*/ 2381 w 214312"/>
              <a:gd name="connsiteY0" fmla="*/ 0 h 414338"/>
              <a:gd name="connsiteX1" fmla="*/ 83343 w 214312"/>
              <a:gd name="connsiteY1" fmla="*/ 0 h 414338"/>
              <a:gd name="connsiteX2" fmla="*/ 214312 w 214312"/>
              <a:gd name="connsiteY2" fmla="*/ 216694 h 414338"/>
              <a:gd name="connsiteX3" fmla="*/ 104775 w 214312"/>
              <a:gd name="connsiteY3" fmla="*/ 407194 h 414338"/>
              <a:gd name="connsiteX4" fmla="*/ 0 w 214312"/>
              <a:gd name="connsiteY4" fmla="*/ 414338 h 414338"/>
              <a:gd name="connsiteX5" fmla="*/ 126205 w 214312"/>
              <a:gd name="connsiteY5" fmla="*/ 207169 h 414338"/>
              <a:gd name="connsiteX6" fmla="*/ 2381 w 214312"/>
              <a:gd name="connsiteY6" fmla="*/ 0 h 414338"/>
              <a:gd name="connsiteX0" fmla="*/ 2381 w 214386"/>
              <a:gd name="connsiteY0" fmla="*/ 0 h 414338"/>
              <a:gd name="connsiteX1" fmla="*/ 88106 w 214386"/>
              <a:gd name="connsiteY1" fmla="*/ 0 h 414338"/>
              <a:gd name="connsiteX2" fmla="*/ 214312 w 214386"/>
              <a:gd name="connsiteY2" fmla="*/ 216694 h 414338"/>
              <a:gd name="connsiteX3" fmla="*/ 104775 w 214386"/>
              <a:gd name="connsiteY3" fmla="*/ 407194 h 414338"/>
              <a:gd name="connsiteX4" fmla="*/ 0 w 214386"/>
              <a:gd name="connsiteY4" fmla="*/ 414338 h 414338"/>
              <a:gd name="connsiteX5" fmla="*/ 126205 w 214386"/>
              <a:gd name="connsiteY5" fmla="*/ 207169 h 414338"/>
              <a:gd name="connsiteX6" fmla="*/ 2381 w 214386"/>
              <a:gd name="connsiteY6" fmla="*/ 0 h 414338"/>
              <a:gd name="connsiteX0" fmla="*/ 2381 w 214386"/>
              <a:gd name="connsiteY0" fmla="*/ 0 h 414338"/>
              <a:gd name="connsiteX1" fmla="*/ 88106 w 214386"/>
              <a:gd name="connsiteY1" fmla="*/ 0 h 414338"/>
              <a:gd name="connsiteX2" fmla="*/ 214312 w 214386"/>
              <a:gd name="connsiteY2" fmla="*/ 216694 h 414338"/>
              <a:gd name="connsiteX3" fmla="*/ 104775 w 214386"/>
              <a:gd name="connsiteY3" fmla="*/ 407194 h 414338"/>
              <a:gd name="connsiteX4" fmla="*/ 0 w 214386"/>
              <a:gd name="connsiteY4" fmla="*/ 414338 h 414338"/>
              <a:gd name="connsiteX5" fmla="*/ 126205 w 214386"/>
              <a:gd name="connsiteY5" fmla="*/ 207169 h 414338"/>
              <a:gd name="connsiteX6" fmla="*/ 2381 w 214386"/>
              <a:gd name="connsiteY6" fmla="*/ 0 h 414338"/>
              <a:gd name="connsiteX0" fmla="*/ 2381 w 214312"/>
              <a:gd name="connsiteY0" fmla="*/ 0 h 414338"/>
              <a:gd name="connsiteX1" fmla="*/ 88106 w 214312"/>
              <a:gd name="connsiteY1" fmla="*/ 0 h 414338"/>
              <a:gd name="connsiteX2" fmla="*/ 214312 w 214312"/>
              <a:gd name="connsiteY2" fmla="*/ 216694 h 414338"/>
              <a:gd name="connsiteX3" fmla="*/ 104775 w 214312"/>
              <a:gd name="connsiteY3" fmla="*/ 407194 h 414338"/>
              <a:gd name="connsiteX4" fmla="*/ 0 w 214312"/>
              <a:gd name="connsiteY4" fmla="*/ 414338 h 414338"/>
              <a:gd name="connsiteX5" fmla="*/ 126205 w 214312"/>
              <a:gd name="connsiteY5" fmla="*/ 207169 h 414338"/>
              <a:gd name="connsiteX6" fmla="*/ 2381 w 214312"/>
              <a:gd name="connsiteY6" fmla="*/ 0 h 414338"/>
              <a:gd name="connsiteX0" fmla="*/ 4763 w 214312"/>
              <a:gd name="connsiteY0" fmla="*/ 11907 h 414338"/>
              <a:gd name="connsiteX1" fmla="*/ 88106 w 214312"/>
              <a:gd name="connsiteY1" fmla="*/ 0 h 414338"/>
              <a:gd name="connsiteX2" fmla="*/ 214312 w 214312"/>
              <a:gd name="connsiteY2" fmla="*/ 216694 h 414338"/>
              <a:gd name="connsiteX3" fmla="*/ 104775 w 214312"/>
              <a:gd name="connsiteY3" fmla="*/ 407194 h 414338"/>
              <a:gd name="connsiteX4" fmla="*/ 0 w 214312"/>
              <a:gd name="connsiteY4" fmla="*/ 414338 h 414338"/>
              <a:gd name="connsiteX5" fmla="*/ 126205 w 214312"/>
              <a:gd name="connsiteY5" fmla="*/ 207169 h 414338"/>
              <a:gd name="connsiteX6" fmla="*/ 4763 w 214312"/>
              <a:gd name="connsiteY6" fmla="*/ 11907 h 414338"/>
              <a:gd name="connsiteX0" fmla="*/ 4763 w 214312"/>
              <a:gd name="connsiteY0" fmla="*/ 7144 h 409575"/>
              <a:gd name="connsiteX1" fmla="*/ 97631 w 214312"/>
              <a:gd name="connsiteY1" fmla="*/ 0 h 409575"/>
              <a:gd name="connsiteX2" fmla="*/ 214312 w 214312"/>
              <a:gd name="connsiteY2" fmla="*/ 211931 h 409575"/>
              <a:gd name="connsiteX3" fmla="*/ 104775 w 214312"/>
              <a:gd name="connsiteY3" fmla="*/ 402431 h 409575"/>
              <a:gd name="connsiteX4" fmla="*/ 0 w 214312"/>
              <a:gd name="connsiteY4" fmla="*/ 409575 h 409575"/>
              <a:gd name="connsiteX5" fmla="*/ 126205 w 214312"/>
              <a:gd name="connsiteY5" fmla="*/ 202406 h 409575"/>
              <a:gd name="connsiteX6" fmla="*/ 4763 w 214312"/>
              <a:gd name="connsiteY6" fmla="*/ 7144 h 409575"/>
              <a:gd name="connsiteX0" fmla="*/ 4763 w 214312"/>
              <a:gd name="connsiteY0" fmla="*/ 7144 h 409575"/>
              <a:gd name="connsiteX1" fmla="*/ 88106 w 214312"/>
              <a:gd name="connsiteY1" fmla="*/ 0 h 409575"/>
              <a:gd name="connsiteX2" fmla="*/ 214312 w 214312"/>
              <a:gd name="connsiteY2" fmla="*/ 211931 h 409575"/>
              <a:gd name="connsiteX3" fmla="*/ 104775 w 214312"/>
              <a:gd name="connsiteY3" fmla="*/ 402431 h 409575"/>
              <a:gd name="connsiteX4" fmla="*/ 0 w 214312"/>
              <a:gd name="connsiteY4" fmla="*/ 409575 h 409575"/>
              <a:gd name="connsiteX5" fmla="*/ 126205 w 214312"/>
              <a:gd name="connsiteY5" fmla="*/ 202406 h 409575"/>
              <a:gd name="connsiteX6" fmla="*/ 4763 w 214312"/>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12" h="409575">
                <a:moveTo>
                  <a:pt x="4763" y="7144"/>
                </a:moveTo>
                <a:lnTo>
                  <a:pt x="88106" y="0"/>
                </a:lnTo>
                <a:lnTo>
                  <a:pt x="214312" y="211931"/>
                </a:lnTo>
                <a:cubicBezTo>
                  <a:pt x="183752" y="270272"/>
                  <a:pt x="141287" y="338931"/>
                  <a:pt x="104775" y="402431"/>
                </a:cubicBezTo>
                <a:lnTo>
                  <a:pt x="0" y="409575"/>
                </a:lnTo>
                <a:lnTo>
                  <a:pt x="126205" y="202406"/>
                </a:lnTo>
                <a:lnTo>
                  <a:pt x="4763" y="7144"/>
                </a:lnTo>
                <a:close/>
              </a:path>
            </a:pathLst>
          </a:custGeom>
          <a:gradFill flip="none" rotWithShape="1">
            <a:gsLst>
              <a:gs pos="0">
                <a:schemeClr val="tx1">
                  <a:lumMod val="85000"/>
                  <a:lumOff val="15000"/>
                </a:schemeClr>
              </a:gs>
              <a:gs pos="100000">
                <a:schemeClr val="bg1">
                  <a:lumMod val="8500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8" name="TextBox 7"/>
          <p:cNvSpPr txBox="1"/>
          <p:nvPr>
            <p:custDataLst>
              <p:tags r:id="rId10"/>
            </p:custDataLst>
          </p:nvPr>
        </p:nvSpPr>
        <p:spPr>
          <a:xfrm>
            <a:off x="5715000" y="2674203"/>
            <a:ext cx="2667000" cy="830997"/>
          </a:xfrm>
          <a:prstGeom prst="rect">
            <a:avLst/>
          </a:prstGeom>
          <a:noFill/>
        </p:spPr>
        <p:txBody>
          <a:bodyPr wrap="square" rtlCol="0">
            <a:spAutoFit/>
          </a:bodyPr>
          <a:lstStyle/>
          <a:p>
            <a:r>
              <a:rPr lang="en-US" sz="1600" smtClean="0">
                <a:latin typeface="Times New Roman" pitchFamily="18" charset="0"/>
                <a:cs typeface="Times New Roman" pitchFamily="18" charset="0"/>
              </a:rPr>
              <a:t>-Xây dựng mối quan hệ tốt đẹp giữa con người  trong cuộc sống hằng ngày.</a:t>
            </a:r>
            <a:endParaRPr lang="en-US" sz="1600">
              <a:latin typeface="Times New Roman" pitchFamily="18" charset="0"/>
              <a:cs typeface="Times New Roman" pitchFamily="18" charset="0"/>
            </a:endParaRPr>
          </a:p>
        </p:txBody>
      </p:sp>
      <p:sp>
        <p:nvSpPr>
          <p:cNvPr id="24" name="TextBox 23"/>
          <p:cNvSpPr txBox="1"/>
          <p:nvPr>
            <p:custDataLst>
              <p:tags r:id="rId11"/>
            </p:custDataLst>
          </p:nvPr>
        </p:nvSpPr>
        <p:spPr>
          <a:xfrm>
            <a:off x="5791200" y="3581400"/>
            <a:ext cx="2667000" cy="1077218"/>
          </a:xfrm>
          <a:prstGeom prst="rect">
            <a:avLst/>
          </a:prstGeom>
          <a:noFill/>
        </p:spPr>
        <p:txBody>
          <a:bodyPr wrap="square" rtlCol="0">
            <a:spAutoFit/>
          </a:bodyPr>
          <a:lstStyle/>
          <a:p>
            <a:pPr algn="just"/>
            <a:r>
              <a:rPr lang="en-US" sz="1600" smtClean="0">
                <a:latin typeface="Times New Roman" pitchFamily="18" charset="0"/>
                <a:cs typeface="Times New Roman" pitchFamily="18" charset="0"/>
              </a:rPr>
              <a:t>-Thiết lập mối quan hệ hiểu biết, hữu nghị, hợp tác giữa các dân tộc và quốc gia trên thế giới.</a:t>
            </a:r>
            <a:endParaRPr lang="en-US" sz="1600">
              <a:latin typeface="Times New Roman" pitchFamily="18" charset="0"/>
              <a:cs typeface="Times New Roman" pitchFamily="18" charset="0"/>
            </a:endParaRPr>
          </a:p>
        </p:txBody>
      </p:sp>
      <p:sp>
        <p:nvSpPr>
          <p:cNvPr id="25" name="TextBox 24"/>
          <p:cNvSpPr txBox="1"/>
          <p:nvPr>
            <p:custDataLst>
              <p:tags r:id="rId12"/>
            </p:custDataLst>
          </p:nvPr>
        </p:nvSpPr>
        <p:spPr>
          <a:xfrm>
            <a:off x="5791200" y="4749225"/>
            <a:ext cx="2667000" cy="584775"/>
          </a:xfrm>
          <a:prstGeom prst="rect">
            <a:avLst/>
          </a:prstGeom>
          <a:noFill/>
        </p:spPr>
        <p:txBody>
          <a:bodyPr wrap="square" rtlCol="0">
            <a:spAutoFit/>
          </a:bodyPr>
          <a:lstStyle/>
          <a:p>
            <a:r>
              <a:rPr lang="en-US" sz="1600" smtClean="0">
                <a:latin typeface="Times New Roman" pitchFamily="18" charset="0"/>
                <a:cs typeface="Times New Roman" pitchFamily="18" charset="0"/>
              </a:rPr>
              <a:t>-Phản đối chiến tranh phi nghĩa.</a:t>
            </a:r>
            <a:endParaRPr lang="en-US" sz="160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970668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 calcmode="lin" valueType="num">
                                      <p:cBhvr>
                                        <p:cTn id="20" dur="500" fill="hold"/>
                                        <p:tgtEl>
                                          <p:spTgt spid="16"/>
                                        </p:tgtEl>
                                        <p:attrNameLst>
                                          <p:attrName>style.rotation</p:attrName>
                                        </p:attrNameLst>
                                      </p:cBhvr>
                                      <p:tavLst>
                                        <p:tav tm="0">
                                          <p:val>
                                            <p:fltVal val="360"/>
                                          </p:val>
                                        </p:tav>
                                        <p:tav tm="100000">
                                          <p:val>
                                            <p:fltVal val="0"/>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3.33333E-6 -7.40741E-7 L 0.29584 0.05232 " pathEditMode="relative" rAng="0" ptsTypes="AA">
                                      <p:cBhvr>
                                        <p:cTn id="25" dur="500" fill="hold"/>
                                        <p:tgtEl>
                                          <p:spTgt spid="16"/>
                                        </p:tgtEl>
                                        <p:attrNameLst>
                                          <p:attrName>ppt_x</p:attrName>
                                          <p:attrName>ppt_y</p:attrName>
                                        </p:attrNameLst>
                                      </p:cBhvr>
                                      <p:rCtr x="14792" y="2616"/>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2" nodeType="clickEffect">
                                  <p:stCondLst>
                                    <p:cond delay="0"/>
                                  </p:stCondLst>
                                  <p:childTnLst>
                                    <p:animMotion origin="layout" path="M -3.33333E-6 0.01111 L 0.00417 0.41898 " pathEditMode="relative" rAng="0" ptsTypes="AA">
                                      <p:cBhvr>
                                        <p:cTn id="29" dur="500" fill="hold"/>
                                        <p:tgtEl>
                                          <p:spTgt spid="16"/>
                                        </p:tgtEl>
                                        <p:attrNameLst>
                                          <p:attrName>ppt_x</p:attrName>
                                          <p:attrName>ppt_y</p:attrName>
                                        </p:attrNameLst>
                                      </p:cBhvr>
                                      <p:rCtr x="208" y="20394"/>
                                    </p:animMotion>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circle(in)">
                                      <p:cBhvr>
                                        <p:cTn id="34" dur="1000"/>
                                        <p:tgtEl>
                                          <p:spTgt spid="2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1000"/>
                                        <p:tgtEl>
                                          <p:spTgt spid="2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1000"/>
                                        <p:tgtEl>
                                          <p:spTgt spid="1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circle(in)">
                                      <p:cBhvr>
                                        <p:cTn id="48" dur="10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6" grpId="1" animBg="1"/>
      <p:bldP spid="16" grpId="2" animBg="1"/>
      <p:bldP spid="19" grpId="0" animBg="1"/>
      <p:bldP spid="20" grpId="0" animBg="1"/>
      <p:bldP spid="21" grpId="0" animBg="1"/>
      <p:bldP spid="8"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48294"/>
            <a:ext cx="8686800" cy="584775"/>
          </a:xfrm>
          <a:prstGeom prst="rect">
            <a:avLst/>
          </a:prstGeom>
          <a:ln>
            <a:solidFill>
              <a:srgbClr val="0000CC"/>
            </a:solidFill>
          </a:ln>
        </p:spPr>
        <p:txBody>
          <a:bodyPr wrap="square">
            <a:spAutoFit/>
          </a:bodyPr>
          <a:lstStyle/>
          <a:p>
            <a:pPr marL="342900" lvl="0" indent="-342900" algn="just">
              <a:spcBef>
                <a:spcPct val="20000"/>
              </a:spcBef>
              <a:defRPr/>
            </a:pPr>
            <a:r>
              <a:rPr lang="en-US" sz="3200" b="1" dirty="0" smtClean="0">
                <a:latin typeface=".VnTime" pitchFamily="34" charset="0"/>
              </a:rPr>
              <a:t>a. </a:t>
            </a:r>
            <a:r>
              <a:rPr lang="en-US" sz="3200" b="1" dirty="0" err="1" smtClean="0">
                <a:latin typeface="Times New Roman" pitchFamily="18" charset="0"/>
                <a:cs typeface="Times New Roman" pitchFamily="18" charset="0"/>
              </a:rPr>
              <a:t>Biết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lắng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nghe</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a:t>
            </a:r>
          </a:p>
        </p:txBody>
      </p:sp>
      <p:sp>
        <p:nvSpPr>
          <p:cNvPr id="5" name="Rectangle 4"/>
          <p:cNvSpPr/>
          <p:nvPr/>
        </p:nvSpPr>
        <p:spPr>
          <a:xfrm>
            <a:off x="228600" y="957894"/>
            <a:ext cx="8686800" cy="584775"/>
          </a:xfrm>
          <a:prstGeom prst="rect">
            <a:avLst/>
          </a:prstGeom>
          <a:ln>
            <a:solidFill>
              <a:srgbClr val="0000CC"/>
            </a:solidFill>
          </a:ln>
        </p:spPr>
        <p:txBody>
          <a:bodyPr wrap="square">
            <a:spAutoFit/>
          </a:bodyPr>
          <a:lstStyle/>
          <a:p>
            <a:pPr marL="342900" lvl="0" indent="-342900" algn="just">
              <a:spcBef>
                <a:spcPct val="20000"/>
              </a:spcBef>
              <a:defRPr/>
            </a:pPr>
            <a:r>
              <a:rPr lang="en-US" sz="3200" b="1" dirty="0" smtClean="0">
                <a:latin typeface=".VnTime" pitchFamily="34" charset="0"/>
              </a:rPr>
              <a:t>b. </a:t>
            </a:r>
            <a:r>
              <a:rPr lang="en-US" sz="3200" b="1" dirty="0" err="1" smtClean="0">
                <a:latin typeface="Times New Roman" pitchFamily="18" charset="0"/>
                <a:cs typeface="Times New Roman" pitchFamily="18" charset="0"/>
              </a:rPr>
              <a:t>Biết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thừa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nhận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điểm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mạnh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a:t>
            </a:r>
          </a:p>
        </p:txBody>
      </p:sp>
      <p:sp>
        <p:nvSpPr>
          <p:cNvPr id="6" name="Rectangle 5"/>
          <p:cNvSpPr/>
          <p:nvPr/>
        </p:nvSpPr>
        <p:spPr>
          <a:xfrm>
            <a:off x="228600" y="1567494"/>
            <a:ext cx="8686800" cy="584775"/>
          </a:xfrm>
          <a:prstGeom prst="rect">
            <a:avLst/>
          </a:prstGeom>
          <a:ln>
            <a:solidFill>
              <a:srgbClr val="0000CC"/>
            </a:solidFill>
          </a:ln>
        </p:spPr>
        <p:txBody>
          <a:bodyPr wrap="square">
            <a:spAutoFit/>
          </a:bodyPr>
          <a:lstStyle/>
          <a:p>
            <a:pPr marL="342900" lvl="0" indent="-342900" algn="just">
              <a:spcBef>
                <a:spcPct val="20000"/>
              </a:spcBef>
              <a:defRPr/>
            </a:pPr>
            <a:r>
              <a:rPr lang="en-US" sz="3200" b="1" dirty="0" smtClean="0">
                <a:latin typeface=".VnTime" pitchFamily="34" charset="0"/>
              </a:rPr>
              <a:t>c. </a:t>
            </a:r>
            <a:r>
              <a:rPr lang="en-US" sz="3200" b="1" dirty="0" err="1" smtClean="0">
                <a:latin typeface="Times New Roman" pitchFamily="18" charset="0"/>
                <a:cs typeface="Times New Roman" pitchFamily="18" charset="0"/>
              </a:rPr>
              <a:t>Dùng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giải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quyết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mâu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thuẫn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nhân</a:t>
            </a:r>
            <a:r>
              <a:rPr lang="en-US" sz="3200" b="1" dirty="0" smtClean="0">
                <a:latin typeface="Times New Roman" pitchFamily="18" charset="0"/>
                <a:cs typeface="Times New Roman" pitchFamily="18" charset="0"/>
              </a:rPr>
              <a:t>;</a:t>
            </a:r>
          </a:p>
        </p:txBody>
      </p:sp>
      <p:sp>
        <p:nvSpPr>
          <p:cNvPr id="7" name="Rectangle 6"/>
          <p:cNvSpPr/>
          <p:nvPr/>
        </p:nvSpPr>
        <p:spPr>
          <a:xfrm>
            <a:off x="228600" y="2177094"/>
            <a:ext cx="8686800" cy="584775"/>
          </a:xfrm>
          <a:prstGeom prst="rect">
            <a:avLst/>
          </a:prstGeom>
          <a:ln>
            <a:solidFill>
              <a:srgbClr val="0000CC"/>
            </a:solidFill>
          </a:ln>
        </p:spPr>
        <p:txBody>
          <a:bodyPr wrap="square">
            <a:spAutoFit/>
          </a:bodyPr>
          <a:lstStyle/>
          <a:p>
            <a:pPr marL="342900" lvl="0" indent="-342900" algn="just">
              <a:spcBef>
                <a:spcPct val="20000"/>
              </a:spcBef>
              <a:defRPr/>
            </a:pPr>
            <a:r>
              <a:rPr lang="en-US" sz="3200" b="1" dirty="0" smtClean="0">
                <a:latin typeface=".VnTime" pitchFamily="34" charset="0"/>
              </a:rPr>
              <a:t>d.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hỏi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những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điều</a:t>
            </a:r>
            <a:r>
              <a:rPr lang="en-US" sz="3200" b="1" dirty="0" smtClean="0">
                <a:latin typeface="Times New Roman" pitchFamily="18" charset="0"/>
                <a:cs typeface="Times New Roman" pitchFamily="18" charset="0"/>
              </a:rPr>
              <a:t> hay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a:t>
            </a:r>
          </a:p>
        </p:txBody>
      </p:sp>
      <p:sp>
        <p:nvSpPr>
          <p:cNvPr id="8" name="Rectangle 7"/>
          <p:cNvSpPr/>
          <p:nvPr/>
        </p:nvSpPr>
        <p:spPr>
          <a:xfrm>
            <a:off x="228600" y="2786694"/>
            <a:ext cx="8686800" cy="584775"/>
          </a:xfrm>
          <a:prstGeom prst="rect">
            <a:avLst/>
          </a:prstGeom>
          <a:ln>
            <a:solidFill>
              <a:srgbClr val="0000CC"/>
            </a:solidFill>
          </a:ln>
        </p:spPr>
        <p:txBody>
          <a:bodyPr wrap="square">
            <a:spAutoFit/>
          </a:bodyPr>
          <a:lstStyle/>
          <a:p>
            <a:pPr marL="342900" lvl="0" indent="-342900" algn="just">
              <a:spcBef>
                <a:spcPct val="20000"/>
              </a:spcBef>
              <a:defRPr/>
            </a:pPr>
            <a:r>
              <a:rPr lang="en-US" sz="3200" b="1" dirty="0" smtClean="0">
                <a:latin typeface="Times New Roman" pitchFamily="18" charset="0"/>
                <a:cs typeface="Times New Roman" pitchFamily="18" charset="0"/>
              </a:rPr>
              <a:t>đ</a:t>
            </a:r>
            <a:r>
              <a:rPr lang="en-US" sz="3200" b="1" dirty="0" smtClean="0">
                <a:latin typeface=".VnTime" pitchFamily="34" charset="0"/>
              </a:rPr>
              <a:t>. </a:t>
            </a:r>
            <a:r>
              <a:rPr lang="en-US" sz="3200" b="1" dirty="0" err="1" smtClean="0">
                <a:latin typeface="Times New Roman" pitchFamily="18" charset="0"/>
                <a:cs typeface="Times New Roman" pitchFamily="18" charset="0"/>
              </a:rPr>
              <a:t>Bắt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mọi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phục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tùng</a:t>
            </a:r>
            <a:r>
              <a:rPr lang="en-US" sz="3200" b="1" dirty="0" smtClean="0">
                <a:latin typeface="Times New Roman" pitchFamily="18" charset="0"/>
                <a:cs typeface="Times New Roman" pitchFamily="18" charset="0"/>
              </a:rPr>
              <a:t> ý </a:t>
            </a:r>
            <a:r>
              <a:rPr lang="en-US" sz="3200" b="1" dirty="0" err="1" smtClean="0">
                <a:latin typeface="Times New Roman" pitchFamily="18" charset="0"/>
                <a:cs typeface="Times New Roman" pitchFamily="18" charset="0"/>
              </a:rPr>
              <a:t>muốn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mình</a:t>
            </a:r>
            <a:r>
              <a:rPr lang="en-US" sz="3200" b="1" dirty="0" smtClean="0">
                <a:latin typeface="Times New Roman" pitchFamily="18" charset="0"/>
                <a:cs typeface="Times New Roman" pitchFamily="18" charset="0"/>
              </a:rPr>
              <a:t>;</a:t>
            </a:r>
          </a:p>
        </p:txBody>
      </p:sp>
      <p:sp>
        <p:nvSpPr>
          <p:cNvPr id="9" name="Rectangle 8"/>
          <p:cNvSpPr/>
          <p:nvPr/>
        </p:nvSpPr>
        <p:spPr>
          <a:xfrm>
            <a:off x="228600" y="3396294"/>
            <a:ext cx="8686800" cy="584775"/>
          </a:xfrm>
          <a:prstGeom prst="rect">
            <a:avLst/>
          </a:prstGeom>
          <a:ln>
            <a:solidFill>
              <a:srgbClr val="0000CC"/>
            </a:solidFill>
          </a:ln>
        </p:spPr>
        <p:txBody>
          <a:bodyPr wrap="square">
            <a:spAutoFit/>
          </a:bodyPr>
          <a:lstStyle/>
          <a:p>
            <a:pPr marL="342900" lvl="0" indent="-342900" algn="just">
              <a:spcBef>
                <a:spcPct val="20000"/>
              </a:spcBef>
              <a:defRPr/>
            </a:pPr>
            <a:r>
              <a:rPr lang="en-US" sz="3200" b="1" dirty="0" smtClean="0">
                <a:latin typeface="Times New Roman" pitchFamily="18" charset="0"/>
                <a:cs typeface="Times New Roman" pitchFamily="18" charset="0"/>
              </a:rPr>
              <a:t>e. </a:t>
            </a:r>
            <a:r>
              <a:rPr lang="en-US" sz="3200" b="1" dirty="0" err="1" smtClean="0">
                <a:latin typeface="Times New Roman" pitchFamily="18" charset="0"/>
                <a:cs typeface="Times New Roman" pitchFamily="18" charset="0"/>
              </a:rPr>
              <a:t>Tôn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trọng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nền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văn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hóa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quốc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a:t>
            </a:r>
          </a:p>
        </p:txBody>
      </p:sp>
      <p:sp>
        <p:nvSpPr>
          <p:cNvPr id="10" name="Rectangle 9"/>
          <p:cNvSpPr/>
          <p:nvPr/>
        </p:nvSpPr>
        <p:spPr>
          <a:xfrm>
            <a:off x="228600" y="4005894"/>
            <a:ext cx="8686800" cy="584775"/>
          </a:xfrm>
          <a:prstGeom prst="rect">
            <a:avLst/>
          </a:prstGeom>
          <a:ln>
            <a:solidFill>
              <a:srgbClr val="0000CC"/>
            </a:solidFill>
          </a:ln>
        </p:spPr>
        <p:txBody>
          <a:bodyPr wrap="square">
            <a:spAutoFit/>
          </a:bodyPr>
          <a:lstStyle/>
          <a:p>
            <a:pPr marL="342900" lvl="0" indent="-342900" algn="just">
              <a:spcBef>
                <a:spcPct val="20000"/>
              </a:spcBef>
              <a:defRPr/>
            </a:pPr>
            <a:r>
              <a:rPr lang="en-US" sz="3200" b="1" dirty="0" smtClean="0">
                <a:latin typeface="Times New Roman" pitchFamily="18" charset="0"/>
                <a:cs typeface="Times New Roman" pitchFamily="18" charset="0"/>
              </a:rPr>
              <a:t>g. </a:t>
            </a:r>
            <a:r>
              <a:rPr lang="en-US" sz="3200" b="1" dirty="0" err="1" smtClean="0">
                <a:latin typeface="Times New Roman" pitchFamily="18" charset="0"/>
                <a:cs typeface="Times New Roman" pitchFamily="18" charset="0"/>
              </a:rPr>
              <a:t>Phân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biệt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đối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giữa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dân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tộc</a:t>
            </a:r>
            <a:r>
              <a:rPr lang="en-US" sz="3200" b="1" dirty="0" smtClean="0">
                <a:latin typeface="Times New Roman" pitchFamily="18" charset="0"/>
                <a:cs typeface="Times New Roman" pitchFamily="18" charset="0"/>
              </a:rPr>
              <a:t>;</a:t>
            </a:r>
          </a:p>
        </p:txBody>
      </p:sp>
      <p:sp>
        <p:nvSpPr>
          <p:cNvPr id="11" name="Rectangle 10"/>
          <p:cNvSpPr/>
          <p:nvPr/>
        </p:nvSpPr>
        <p:spPr>
          <a:xfrm>
            <a:off x="228600" y="4615494"/>
            <a:ext cx="8686800" cy="584775"/>
          </a:xfrm>
          <a:prstGeom prst="rect">
            <a:avLst/>
          </a:prstGeom>
          <a:ln>
            <a:solidFill>
              <a:srgbClr val="0000CC"/>
            </a:solidFill>
          </a:ln>
        </p:spPr>
        <p:txBody>
          <a:bodyPr wrap="square">
            <a:spAutoFit/>
          </a:bodyPr>
          <a:lstStyle/>
          <a:p>
            <a:pPr marL="342900" lvl="0" indent="-342900" algn="just">
              <a:spcBef>
                <a:spcPct val="20000"/>
              </a:spcBef>
              <a:defRPr/>
            </a:pPr>
            <a:r>
              <a:rPr lang="en-US" sz="3200" b="1" dirty="0" smtClean="0">
                <a:latin typeface="Times New Roman" pitchFamily="18" charset="0"/>
                <a:cs typeface="Times New Roman" pitchFamily="18" charset="0"/>
              </a:rPr>
              <a:t>h. </a:t>
            </a:r>
            <a:r>
              <a:rPr lang="en-US" sz="3200" b="1" dirty="0" err="1" smtClean="0">
                <a:latin typeface="Times New Roman" pitchFamily="18" charset="0"/>
                <a:cs typeface="Times New Roman" pitchFamily="18" charset="0"/>
              </a:rPr>
              <a:t>Giao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lưu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với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thanh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thiếu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niên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quốc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tế</a:t>
            </a:r>
            <a:r>
              <a:rPr lang="en-US" sz="3200" b="1" dirty="0" smtClean="0">
                <a:latin typeface="Times New Roman" pitchFamily="18" charset="0"/>
                <a:cs typeface="Times New Roman" pitchFamily="18" charset="0"/>
              </a:rPr>
              <a:t>;</a:t>
            </a:r>
          </a:p>
        </p:txBody>
      </p:sp>
      <p:sp>
        <p:nvSpPr>
          <p:cNvPr id="12" name="Rectangle 11"/>
          <p:cNvSpPr/>
          <p:nvPr/>
        </p:nvSpPr>
        <p:spPr>
          <a:xfrm>
            <a:off x="228600" y="5225094"/>
            <a:ext cx="8686800" cy="1175706"/>
          </a:xfrm>
          <a:prstGeom prst="rect">
            <a:avLst/>
          </a:prstGeom>
          <a:ln>
            <a:solidFill>
              <a:srgbClr val="0000CC"/>
            </a:solidFill>
          </a:ln>
        </p:spPr>
        <p:txBody>
          <a:bodyPr wrap="square">
            <a:spAutoFit/>
          </a:bodyPr>
          <a:lstStyle/>
          <a:p>
            <a:pPr marL="571500" lvl="0" indent="-571500" algn="just">
              <a:spcBef>
                <a:spcPct val="20000"/>
              </a:spcBef>
              <a:defRPr/>
            </a:pPr>
            <a:r>
              <a:rPr lang="en-US" sz="3200" b="1" dirty="0" err="1" smtClean="0">
                <a:latin typeface="Times New Roman" pitchFamily="18" charset="0"/>
                <a:cs typeface="Times New Roman" pitchFamily="18" charset="0"/>
              </a:rPr>
              <a:t>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Viết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thư</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gửi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ủng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hộ</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trẻ</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nhân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dân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endParaRPr lang="en-US" sz="3200" b="1" dirty="0" smtClean="0">
              <a:latin typeface="Times New Roman" pitchFamily="18" charset="0"/>
              <a:cs typeface="Times New Roman" pitchFamily="18" charset="0"/>
            </a:endParaRPr>
          </a:p>
          <a:p>
            <a:pPr marL="571500" lvl="0" indent="-571500" algn="just">
              <a:spcBef>
                <a:spcPct val="20000"/>
              </a:spcBef>
              <a:defRPr/>
            </a:pPr>
            <a:r>
              <a:rPr lang="en-US" sz="3200" b="1" dirty="0" err="1" smtClean="0">
                <a:latin typeface="Times New Roman" pitchFamily="18" charset="0"/>
                <a:cs typeface="Times New Roman" pitchFamily="18" charset="0"/>
              </a:rPr>
              <a:t>vùng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chiến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tranh</a:t>
            </a:r>
            <a:r>
              <a:rPr lang="en-US" sz="3200" b="1" dirty="0" smtClean="0">
                <a:latin typeface="Times New Roman" pitchFamily="18" charset="0"/>
                <a:cs typeface="Times New Roman" pitchFamily="18" charset="0"/>
              </a:rPr>
              <a:t>;</a:t>
            </a:r>
          </a:p>
        </p:txBody>
      </p:sp>
      <p:sp>
        <p:nvSpPr>
          <p:cNvPr id="13" name="5-Point Star 12"/>
          <p:cNvSpPr/>
          <p:nvPr/>
        </p:nvSpPr>
        <p:spPr>
          <a:xfrm>
            <a:off x="152400" y="381000"/>
            <a:ext cx="609600" cy="533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152400" y="914400"/>
            <a:ext cx="6096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152400" y="2209800"/>
            <a:ext cx="609600" cy="533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152400" y="3429000"/>
            <a:ext cx="609600" cy="533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152400" y="4572000"/>
            <a:ext cx="609600" cy="533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152400" y="5257800"/>
            <a:ext cx="609600" cy="533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edge">
                                      <p:cBhvr>
                                        <p:cTn id="16" dur="2000"/>
                                        <p:tgtEl>
                                          <p:spTgt spid="7"/>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2000"/>
                                        <p:tgtEl>
                                          <p:spTgt spid="8"/>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edge">
                                      <p:cBhvr>
                                        <p:cTn id="22" dur="2000"/>
                                        <p:tgtEl>
                                          <p:spTgt spid="9"/>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edge">
                                      <p:cBhvr>
                                        <p:cTn id="25" dur="2000"/>
                                        <p:tgtEl>
                                          <p:spTgt spid="10"/>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edge">
                                      <p:cBhvr>
                                        <p:cTn id="28" dur="2000"/>
                                        <p:tgtEl>
                                          <p:spTgt spid="11"/>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edge">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2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ircle(in)">
                                      <p:cBhvr>
                                        <p:cTn id="46" dur="20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ircle(in)">
                                      <p:cBhvr>
                                        <p:cTn id="51" dur="20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circle(in)">
                                      <p:cBhvr>
                                        <p:cTn id="56" dur="20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in)">
                                      <p:cBhvr>
                                        <p:cTn id="6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8" grpId="0" animBg="1"/>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0"/>
            <a:ext cx="5029200" cy="707886"/>
          </a:xfrm>
          <a:prstGeom prst="rect">
            <a:avLst/>
          </a:prstGeom>
          <a:noFill/>
        </p:spPr>
        <p:txBody>
          <a:bodyPr wrap="square" rtlCol="0">
            <a:spAutoFit/>
          </a:bodyPr>
          <a:lstStyle/>
          <a:p>
            <a:pPr algn="ctr"/>
            <a:r>
              <a:rPr lang="en-US" sz="4000" b="1" dirty="0" smtClean="0">
                <a:solidFill>
                  <a:srgbClr val="6600CC"/>
                </a:solidFill>
                <a:latin typeface="Times New Roman" pitchFamily="18" charset="0"/>
                <a:cs typeface="Times New Roman" pitchFamily="18" charset="0"/>
              </a:rPr>
              <a:t>BẢO VỆ HÒA BÌNH.</a:t>
            </a:r>
            <a:endParaRPr lang="en-US" sz="4000" b="1" dirty="0">
              <a:solidFill>
                <a:srgbClr val="6600CC"/>
              </a:solidFill>
              <a:latin typeface="Times New Roman" pitchFamily="18" charset="0"/>
              <a:cs typeface="Times New Roman" pitchFamily="18" charset="0"/>
            </a:endParaRPr>
          </a:p>
        </p:txBody>
      </p:sp>
      <p:sp>
        <p:nvSpPr>
          <p:cNvPr id="5" name="Rectangle 4"/>
          <p:cNvSpPr/>
          <p:nvPr/>
        </p:nvSpPr>
        <p:spPr>
          <a:xfrm>
            <a:off x="304800" y="685800"/>
            <a:ext cx="3140924" cy="707886"/>
          </a:xfrm>
          <a:prstGeom prst="rect">
            <a:avLst/>
          </a:prstGeom>
        </p:spPr>
        <p:txBody>
          <a:bodyPr wrap="none">
            <a:spAutoFit/>
          </a:bodyPr>
          <a:lstStyle/>
          <a:p>
            <a:pPr marL="342900" lvl="0" indent="-342900" algn="just">
              <a:spcBef>
                <a:spcPct val="20000"/>
              </a:spcBef>
              <a:defRPr/>
            </a:pPr>
            <a:r>
              <a:rPr lang="en-US" sz="4000" b="1" dirty="0" smtClean="0">
                <a:solidFill>
                  <a:srgbClr val="0000CC"/>
                </a:solidFill>
                <a:latin typeface=".VnTime" pitchFamily="34" charset="0"/>
              </a:rPr>
              <a:t>III</a:t>
            </a:r>
            <a:r>
              <a:rPr lang="en-US" sz="4000" b="1" dirty="0" smtClean="0">
                <a:solidFill>
                  <a:srgbClr val="0000CC"/>
                </a:solidFill>
                <a:latin typeface="Times New Roman" pitchFamily="18" charset="0"/>
                <a:cs typeface="Times New Roman" pitchFamily="18" charset="0"/>
              </a:rPr>
              <a:t>: BÀI TẬP</a:t>
            </a:r>
          </a:p>
        </p:txBody>
      </p:sp>
      <p:sp>
        <p:nvSpPr>
          <p:cNvPr id="6" name="Rectangle 5"/>
          <p:cNvSpPr/>
          <p:nvPr/>
        </p:nvSpPr>
        <p:spPr>
          <a:xfrm>
            <a:off x="381000" y="1371600"/>
            <a:ext cx="2355517" cy="584775"/>
          </a:xfrm>
          <a:prstGeom prst="rect">
            <a:avLst/>
          </a:prstGeom>
        </p:spPr>
        <p:txBody>
          <a:bodyPr wrap="none">
            <a:spAutoFit/>
          </a:bodyPr>
          <a:lstStyle/>
          <a:p>
            <a:pPr marL="342900" lvl="0" indent="-342900" algn="just">
              <a:spcBef>
                <a:spcPct val="20000"/>
              </a:spcBef>
              <a:defRPr/>
            </a:pPr>
            <a:r>
              <a:rPr lang="en-US" sz="3200" b="1" dirty="0" smtClean="0">
                <a:solidFill>
                  <a:srgbClr val="C00000"/>
                </a:solidFill>
                <a:latin typeface="Times New Roman" pitchFamily="18" charset="0"/>
                <a:cs typeface="Times New Roman" pitchFamily="18" charset="0"/>
              </a:rPr>
              <a:t>BÀI TẬP 2: </a:t>
            </a:r>
          </a:p>
        </p:txBody>
      </p:sp>
      <p:sp>
        <p:nvSpPr>
          <p:cNvPr id="8" name="Rectangle 7"/>
          <p:cNvSpPr/>
          <p:nvPr/>
        </p:nvSpPr>
        <p:spPr>
          <a:xfrm>
            <a:off x="761003" y="1981200"/>
            <a:ext cx="7620997" cy="646331"/>
          </a:xfrm>
          <a:prstGeom prst="rect">
            <a:avLst/>
          </a:prstGeom>
        </p:spPr>
        <p:txBody>
          <a:bodyPr wrap="none">
            <a:spAutoFit/>
          </a:bodyPr>
          <a:lstStyle/>
          <a:p>
            <a:pPr marL="342900" lvl="0" indent="-342900" algn="just">
              <a:spcBef>
                <a:spcPct val="20000"/>
              </a:spcBef>
              <a:defRPr/>
            </a:pPr>
            <a:r>
              <a:rPr lang="en-US" sz="3600" b="1" dirty="0" err="1" smtClean="0">
                <a:solidFill>
                  <a:srgbClr val="0000CC"/>
                </a:solidFill>
                <a:latin typeface="Times New Roman" pitchFamily="18" charset="0"/>
                <a:cs typeface="Times New Roman" pitchFamily="18" charset="0"/>
              </a:rPr>
              <a:t>Em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tán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thành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với</a:t>
            </a:r>
            <a:r>
              <a:rPr lang="en-US" sz="3600" b="1" dirty="0" smtClean="0">
                <a:solidFill>
                  <a:srgbClr val="0000CC"/>
                </a:solidFill>
                <a:latin typeface="Times New Roman" pitchFamily="18" charset="0"/>
                <a:cs typeface="Times New Roman" pitchFamily="18" charset="0"/>
              </a:rPr>
              <a:t> ý </a:t>
            </a:r>
            <a:r>
              <a:rPr lang="en-US" sz="3600" b="1" dirty="0" err="1" smtClean="0">
                <a:solidFill>
                  <a:srgbClr val="0000CC"/>
                </a:solidFill>
                <a:latin typeface="Times New Roman" pitchFamily="18" charset="0"/>
                <a:cs typeface="Times New Roman" pitchFamily="18" charset="0"/>
              </a:rPr>
              <a:t>kiến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nào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sau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đây</a:t>
            </a:r>
            <a:r>
              <a:rPr lang="en-US" sz="3600" b="1" dirty="0" smtClean="0">
                <a:solidFill>
                  <a:srgbClr val="0000CC"/>
                </a:solidFill>
                <a:latin typeface="Times New Roman" pitchFamily="18" charset="0"/>
                <a:cs typeface="Times New Roman" pitchFamily="18" charset="0"/>
              </a:rPr>
              <a:t>?</a:t>
            </a:r>
          </a:p>
        </p:txBody>
      </p:sp>
      <p:sp>
        <p:nvSpPr>
          <p:cNvPr id="9" name="Rectangle 8"/>
          <p:cNvSpPr/>
          <p:nvPr/>
        </p:nvSpPr>
        <p:spPr>
          <a:xfrm>
            <a:off x="304801" y="2743200"/>
            <a:ext cx="8534400" cy="1200329"/>
          </a:xfrm>
          <a:prstGeom prst="rect">
            <a:avLst/>
          </a:prstGeom>
          <a:ln>
            <a:solidFill>
              <a:srgbClr val="FF0000"/>
            </a:solidFill>
          </a:ln>
        </p:spPr>
        <p:txBody>
          <a:bodyPr wrap="square">
            <a:spAutoFit/>
          </a:bodyPr>
          <a:lstStyle/>
          <a:p>
            <a:pPr marL="342900" lvl="0" indent="-342900" algn="just">
              <a:spcBef>
                <a:spcPct val="20000"/>
              </a:spcBef>
              <a:defRPr/>
            </a:pPr>
            <a:r>
              <a:rPr lang="en-US" sz="3600" b="1" dirty="0" smtClean="0">
                <a:latin typeface="Times New Roman" pitchFamily="18" charset="0"/>
                <a:cs typeface="Times New Roman" pitchFamily="18" charset="0"/>
              </a:rPr>
              <a:t>a. </a:t>
            </a:r>
            <a:r>
              <a:rPr lang="en-US" sz="3600" b="1" dirty="0" err="1" smtClean="0">
                <a:latin typeface="Times New Roman" pitchFamily="18" charset="0"/>
                <a:cs typeface="Times New Roman" pitchFamily="18" charset="0"/>
              </a:rPr>
              <a:t>Mọi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người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đều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có</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quyền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được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sống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trong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hòa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bình</a:t>
            </a:r>
            <a:r>
              <a:rPr lang="en-US" sz="3600" b="1" dirty="0" smtClean="0">
                <a:latin typeface="Times New Roman" pitchFamily="18" charset="0"/>
                <a:cs typeface="Times New Roman" pitchFamily="18" charset="0"/>
              </a:rPr>
              <a:t>;</a:t>
            </a:r>
          </a:p>
        </p:txBody>
      </p:sp>
      <p:sp>
        <p:nvSpPr>
          <p:cNvPr id="10" name="Rectangle 9"/>
          <p:cNvSpPr/>
          <p:nvPr/>
        </p:nvSpPr>
        <p:spPr>
          <a:xfrm>
            <a:off x="304800" y="4057471"/>
            <a:ext cx="8534400" cy="1200329"/>
          </a:xfrm>
          <a:prstGeom prst="rect">
            <a:avLst/>
          </a:prstGeom>
          <a:ln>
            <a:solidFill>
              <a:srgbClr val="FF0000"/>
            </a:solidFill>
          </a:ln>
        </p:spPr>
        <p:txBody>
          <a:bodyPr wrap="square">
            <a:spAutoFit/>
          </a:bodyPr>
          <a:lstStyle/>
          <a:p>
            <a:pPr marL="342900" lvl="0" indent="-342900" algn="just">
              <a:spcBef>
                <a:spcPct val="20000"/>
              </a:spcBef>
              <a:defRPr/>
            </a:pPr>
            <a:r>
              <a:rPr lang="en-US" sz="3600" b="1" dirty="0" smtClean="0">
                <a:latin typeface="Times New Roman" pitchFamily="18" charset="0"/>
                <a:cs typeface="Times New Roman" pitchFamily="18" charset="0"/>
              </a:rPr>
              <a:t>b. </a:t>
            </a:r>
            <a:r>
              <a:rPr lang="en-US" sz="3600" b="1" dirty="0" err="1" smtClean="0">
                <a:latin typeface="Times New Roman" pitchFamily="18" charset="0"/>
                <a:cs typeface="Times New Roman" pitchFamily="18" charset="0"/>
              </a:rPr>
              <a:t>Chỉ</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có</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nước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lớn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nước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giàu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mới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ngăn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chặn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được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chiến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tranh</a:t>
            </a:r>
            <a:r>
              <a:rPr lang="en-US" sz="3600" b="1" dirty="0" smtClean="0">
                <a:latin typeface="Times New Roman" pitchFamily="18" charset="0"/>
                <a:cs typeface="Times New Roman" pitchFamily="18" charset="0"/>
              </a:rPr>
              <a:t>;</a:t>
            </a:r>
          </a:p>
        </p:txBody>
      </p:sp>
      <p:sp>
        <p:nvSpPr>
          <p:cNvPr id="11" name="Rectangle 10"/>
          <p:cNvSpPr/>
          <p:nvPr/>
        </p:nvSpPr>
        <p:spPr>
          <a:xfrm>
            <a:off x="304800" y="5352871"/>
            <a:ext cx="8534400" cy="1200329"/>
          </a:xfrm>
          <a:prstGeom prst="rect">
            <a:avLst/>
          </a:prstGeom>
          <a:ln>
            <a:solidFill>
              <a:srgbClr val="FF0000"/>
            </a:solidFill>
          </a:ln>
        </p:spPr>
        <p:txBody>
          <a:bodyPr wrap="square">
            <a:spAutoFit/>
          </a:bodyPr>
          <a:lstStyle/>
          <a:p>
            <a:pPr marL="342900" lvl="0" indent="-342900" algn="just">
              <a:spcBef>
                <a:spcPct val="20000"/>
              </a:spcBef>
              <a:defRPr/>
            </a:pPr>
            <a:r>
              <a:rPr lang="en-US" sz="3600" b="1" dirty="0" smtClean="0">
                <a:latin typeface="Times New Roman" pitchFamily="18" charset="0"/>
                <a:cs typeface="Times New Roman" pitchFamily="18" charset="0"/>
              </a:rPr>
              <a:t>c. </a:t>
            </a:r>
            <a:r>
              <a:rPr lang="en-US" sz="3600" b="1" dirty="0" err="1" smtClean="0">
                <a:latin typeface="Times New Roman" pitchFamily="18" charset="0"/>
                <a:cs typeface="Times New Roman" pitchFamily="18" charset="0"/>
              </a:rPr>
              <a:t>Bảo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hòa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bình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ngăn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chặn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chiến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tranh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trách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nhiệm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toàn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nhân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loại</a:t>
            </a:r>
            <a:r>
              <a:rPr lang="en-US" sz="3600" b="1" dirty="0" smtClean="0">
                <a:latin typeface="Times New Roman" pitchFamily="18" charset="0"/>
                <a:cs typeface="Times New Roman" pitchFamily="18" charset="0"/>
              </a:rPr>
              <a:t>;</a:t>
            </a:r>
          </a:p>
        </p:txBody>
      </p:sp>
      <p:sp>
        <p:nvSpPr>
          <p:cNvPr id="12" name="5-Point Star 11"/>
          <p:cNvSpPr/>
          <p:nvPr/>
        </p:nvSpPr>
        <p:spPr>
          <a:xfrm>
            <a:off x="228600" y="2819400"/>
            <a:ext cx="6096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228600" y="5334000"/>
            <a:ext cx="6096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229600" y="2286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0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8229600" y="59436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0" y="5638800"/>
            <a:ext cx="533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2000"/>
                                        <p:tgtEl>
                                          <p:spTgt spid="9"/>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edge">
                                      <p:cBhvr>
                                        <p:cTn id="18" dur="2000"/>
                                        <p:tgtEl>
                                          <p:spTgt spid="10"/>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edge">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3768725" y="6496050"/>
            <a:ext cx="2044700" cy="3619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hangingPunct="0"/>
            <a:endParaRPr lang="vi-VN" sz="1800">
              <a:solidFill>
                <a:srgbClr val="000000"/>
              </a:solidFill>
            </a:endParaRPr>
          </a:p>
        </p:txBody>
      </p:sp>
      <p:pic>
        <p:nvPicPr>
          <p:cNvPr id="25603" name="Picture 4" descr="BD2053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 y="5167313"/>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982" y="0"/>
            <a:ext cx="86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07" name="Object 3"/>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6155" name="Clip" r:id="rId5" imgW="1278331" imgH="1273759" progId="">
                  <p:embed/>
                </p:oleObj>
              </mc:Choice>
              <mc:Fallback>
                <p:oleObj name="Clip" r:id="rId5" imgW="1278331" imgH="1273759"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608" name="Picture 5" descr="BD20530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0182" y="5952404"/>
            <a:ext cx="1676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Content Placeholder 5"/>
          <p:cNvPicPr>
            <a:picLocks noGrp="1" noChangeAspect="1"/>
          </p:cNvPicPr>
          <p:nvPr>
            <p:ph sz="half" idx="4294967295"/>
          </p:nvPr>
        </p:nvPicPr>
        <p:blipFill>
          <a:blip r:embed="rId8">
            <a:extLst>
              <a:ext uri="{28A0092B-C50C-407E-A947-70E740481C1C}">
                <a14:useLocalDpi xmlns:a14="http://schemas.microsoft.com/office/drawing/2010/main" val="0"/>
              </a:ext>
            </a:extLst>
          </a:blip>
          <a:srcRect/>
          <a:stretch>
            <a:fillRect/>
          </a:stretch>
        </p:blipFill>
        <p:spPr>
          <a:xfrm>
            <a:off x="949470" y="457200"/>
            <a:ext cx="6538912" cy="4114800"/>
          </a:xfrm>
        </p:spPr>
      </p:pic>
      <p:sp>
        <p:nvSpPr>
          <p:cNvPr id="2" name="Rectangle 1"/>
          <p:cNvSpPr/>
          <p:nvPr/>
        </p:nvSpPr>
        <p:spPr>
          <a:xfrm>
            <a:off x="857538" y="4726875"/>
            <a:ext cx="6914861" cy="830997"/>
          </a:xfrm>
          <a:prstGeom prst="rect">
            <a:avLst/>
          </a:prstGeom>
        </p:spPr>
        <p:txBody>
          <a:bodyPr wrap="square">
            <a:spAutoFit/>
          </a:bodyPr>
          <a:lstStyle/>
          <a:p>
            <a:pPr>
              <a:spcBef>
                <a:spcPct val="50000"/>
              </a:spcBef>
            </a:pPr>
            <a:r>
              <a:rPr lang="en-US" sz="2400" b="1" dirty="0" err="1">
                <a:solidFill>
                  <a:srgbClr val="000099"/>
                </a:solidFill>
                <a:latin typeface="Times New Roman" pitchFamily="18" charset="0"/>
                <a:cs typeface="Times New Roman" pitchFamily="18" charset="0"/>
              </a:rPr>
              <a:t>Hiện</a:t>
            </a:r>
            <a:r>
              <a:rPr lang="en-US" sz="2400" b="1" dirty="0">
                <a:solidFill>
                  <a:srgbClr val="000099"/>
                </a:solidFill>
                <a:latin typeface="Times New Roman" pitchFamily="18" charset="0"/>
                <a:cs typeface="Times New Roman" pitchFamily="18" charset="0"/>
              </a:rPr>
              <a:t> nay </a:t>
            </a:r>
            <a:r>
              <a:rPr lang="en-US" sz="2400" b="1" dirty="0" err="1">
                <a:solidFill>
                  <a:srgbClr val="000099"/>
                </a:solidFill>
                <a:latin typeface="Times New Roman" pitchFamily="18" charset="0"/>
                <a:cs typeface="Times New Roman" pitchFamily="18" charset="0"/>
              </a:rPr>
              <a:t>chu</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quyền</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biển</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đảo</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của</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dân</a:t>
            </a:r>
            <a:r>
              <a:rPr lang="en-US" sz="2400" b="1" dirty="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tộc</a:t>
            </a:r>
            <a:r>
              <a:rPr lang="en-US" sz="2400" b="1" dirty="0" smtClean="0">
                <a:solidFill>
                  <a:srgbClr val="000099"/>
                </a:solidFill>
                <a:latin typeface="Times New Roman" pitchFamily="18" charset="0"/>
                <a:cs typeface="Times New Roman" pitchFamily="18" charset="0"/>
              </a:rPr>
              <a:t> có </a:t>
            </a:r>
            <a:r>
              <a:rPr lang="en-US" sz="2400" b="1" dirty="0" err="1">
                <a:solidFill>
                  <a:srgbClr val="000099"/>
                </a:solidFill>
                <a:latin typeface="Times New Roman" pitchFamily="18" charset="0"/>
                <a:cs typeface="Times New Roman" pitchFamily="18" charset="0"/>
              </a:rPr>
              <a:t>nguy</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cơ</a:t>
            </a:r>
            <a:r>
              <a:rPr lang="en-US" sz="2400" b="1" dirty="0">
                <a:solidFill>
                  <a:srgbClr val="000099"/>
                </a:solidFill>
                <a:latin typeface="Times New Roman" pitchFamily="18" charset="0"/>
                <a:cs typeface="Times New Roman" pitchFamily="18" charset="0"/>
              </a:rPr>
              <a:t> bị </a:t>
            </a:r>
            <a:r>
              <a:rPr lang="en-US" sz="2400" b="1" dirty="0" err="1">
                <a:solidFill>
                  <a:srgbClr val="000099"/>
                </a:solidFill>
                <a:latin typeface="Times New Roman" pitchFamily="18" charset="0"/>
                <a:cs typeface="Times New Roman" pitchFamily="18" charset="0"/>
              </a:rPr>
              <a:t>đe</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dọa</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trước</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tình</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hình</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đo</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em</a:t>
            </a:r>
            <a:r>
              <a:rPr lang="en-US" sz="2400" b="1" dirty="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làm</a:t>
            </a:r>
            <a:r>
              <a:rPr lang="en-US" sz="2400" b="1" dirty="0" smtClean="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gi</a:t>
            </a:r>
            <a:r>
              <a:rPr lang="en-US" sz="2400" b="1" dirty="0">
                <a:solidFill>
                  <a:srgbClr val="000099"/>
                </a:solidFill>
                <a:latin typeface="Times New Roman" pitchFamily="18" charset="0"/>
                <a:cs typeface="Times New Roman" pitchFamily="18" charset="0"/>
              </a:rPr>
              <a:t>̀?</a:t>
            </a:r>
          </a:p>
        </p:txBody>
      </p:sp>
      <p:pic>
        <p:nvPicPr>
          <p:cNvPr id="20" name="Picture 19" descr="nam_quo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993" y="-41996"/>
            <a:ext cx="829800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298955"/>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circle(in)">
                                      <p:cBhvr>
                                        <p:cTn id="7" dur="2000"/>
                                        <p:tgtEl>
                                          <p:spTgt spid="256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5610"/>
                                        </p:tgtEl>
                                        <p:attrNameLst>
                                          <p:attrName>ppt_x</p:attrName>
                                        </p:attrNameLst>
                                      </p:cBhvr>
                                      <p:tavLst>
                                        <p:tav tm="0">
                                          <p:val>
                                            <p:strVal val="ppt_x"/>
                                          </p:val>
                                        </p:tav>
                                        <p:tav tm="100000">
                                          <p:val>
                                            <p:strVal val="ppt_x"/>
                                          </p:val>
                                        </p:tav>
                                      </p:tavLst>
                                    </p:anim>
                                    <p:anim calcmode="lin" valueType="num">
                                      <p:cBhvr additive="base">
                                        <p:cTn id="12" dur="500"/>
                                        <p:tgtEl>
                                          <p:spTgt spid="25610"/>
                                        </p:tgtEl>
                                        <p:attrNameLst>
                                          <p:attrName>ppt_y</p:attrName>
                                        </p:attrNameLst>
                                      </p:cBhvr>
                                      <p:tavLst>
                                        <p:tav tm="0">
                                          <p:val>
                                            <p:strVal val="ppt_y"/>
                                          </p:val>
                                        </p:tav>
                                        <p:tav tm="100000">
                                          <p:val>
                                            <p:strVal val="1+ppt_h/2"/>
                                          </p:val>
                                        </p:tav>
                                      </p:tavLst>
                                    </p:anim>
                                    <p:set>
                                      <p:cBhvr>
                                        <p:cTn id="13" dur="1" fill="hold">
                                          <p:stCondLst>
                                            <p:cond delay="499"/>
                                          </p:stCondLst>
                                        </p:cTn>
                                        <p:tgtEl>
                                          <p:spTgt spid="256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anim calcmode="lin" valueType="num">
                                      <p:cBhvr>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5" dur="500"/>
                                        <p:tgtEl>
                                          <p:spTgt spid="2">
                                            <p:txEl>
                                              <p:pRg st="0" end="0"/>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20"/>
                                        </p:tgtEl>
                                        <p:attrNameLst>
                                          <p:attrName>ppt_x</p:attrName>
                                        </p:attrNameLst>
                                      </p:cBhvr>
                                      <p:tavLst>
                                        <p:tav tm="0">
                                          <p:val>
                                            <p:strVal val="ppt_x"/>
                                          </p:val>
                                        </p:tav>
                                        <p:tav tm="100000">
                                          <p:val>
                                            <p:strVal val="ppt_x"/>
                                          </p:val>
                                        </p:tav>
                                      </p:tavLst>
                                    </p:anim>
                                    <p:anim calcmode="lin" valueType="num">
                                      <p:cBhvr additive="base">
                                        <p:cTn id="37" dur="500"/>
                                        <p:tgtEl>
                                          <p:spTgt spid="20"/>
                                        </p:tgtEl>
                                        <p:attrNameLst>
                                          <p:attrName>ppt_y</p:attrName>
                                        </p:attrNameLst>
                                      </p:cBhvr>
                                      <p:tavLst>
                                        <p:tav tm="0">
                                          <p:val>
                                            <p:strVal val="ppt_y"/>
                                          </p:val>
                                        </p:tav>
                                        <p:tav tm="100000">
                                          <p:val>
                                            <p:strVal val="1+ppt_h/2"/>
                                          </p:val>
                                        </p:tav>
                                      </p:tavLst>
                                    </p:anim>
                                    <p:set>
                                      <p:cBhvr>
                                        <p:cTn id="3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56" descr="card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 y="-7620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7" descr="card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 y="0"/>
            <a:ext cx="9639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60"/>
          <p:cNvSpPr txBox="1">
            <a:spLocks noChangeArrowheads="1"/>
          </p:cNvSpPr>
          <p:nvPr>
            <p:custDataLst>
              <p:tags r:id="rId2"/>
            </p:custDataLst>
          </p:nvPr>
        </p:nvSpPr>
        <p:spPr bwMode="auto">
          <a:xfrm>
            <a:off x="1066800" y="381000"/>
            <a:ext cx="662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200" b="1" smtClean="0">
                <a:solidFill>
                  <a:srgbClr val="F2FDF7"/>
                </a:solidFill>
                <a:latin typeface="Times New Roman" pitchFamily="18" charset="0"/>
                <a:cs typeface="Times New Roman" pitchFamily="18" charset="0"/>
              </a:rPr>
              <a:t>I - ĐẶT VẤN ĐỀ</a:t>
            </a:r>
            <a:endParaRPr lang="en-US" sz="1000" b="1" smtClean="0">
              <a:latin typeface="Times New Roman" pitchFamily="18" charset="0"/>
              <a:cs typeface="Times New Roman" pitchFamily="18" charset="0"/>
            </a:endParaRPr>
          </a:p>
        </p:txBody>
      </p:sp>
      <p:sp>
        <p:nvSpPr>
          <p:cNvPr id="2" name="TextBox 1"/>
          <p:cNvSpPr txBox="1"/>
          <p:nvPr>
            <p:custDataLst>
              <p:tags r:id="rId3"/>
            </p:custDataLst>
          </p:nvPr>
        </p:nvSpPr>
        <p:spPr>
          <a:xfrm>
            <a:off x="457199" y="1334869"/>
            <a:ext cx="8229601" cy="369332"/>
          </a:xfrm>
          <a:prstGeom prst="rect">
            <a:avLst/>
          </a:prstGeom>
          <a:noFill/>
        </p:spPr>
        <p:txBody>
          <a:bodyPr wrap="square" rtlCol="0">
            <a:spAutoFit/>
          </a:bodyPr>
          <a:lstStyle/>
          <a:p>
            <a:pPr algn="just"/>
            <a:r>
              <a:rPr lang="en-US" smtClean="0">
                <a:solidFill>
                  <a:srgbClr val="C00000"/>
                </a:solidFill>
                <a:latin typeface="Times New Roman" pitchFamily="18" charset="0"/>
                <a:cs typeface="Times New Roman" pitchFamily="18" charset="0"/>
              </a:rPr>
              <a:t>2- Nạn nhân của các chiến tranh và xung đột trên thế giới từ năm 1900 đến năm 2000</a:t>
            </a:r>
            <a:endParaRPr lang="en-US">
              <a:solidFill>
                <a:srgbClr val="C00000"/>
              </a:solidFill>
              <a:latin typeface="Times New Roman" pitchFamily="18" charset="0"/>
              <a:cs typeface="Times New Roman" pitchFamily="18" charset="0"/>
            </a:endParaRPr>
          </a:p>
        </p:txBody>
      </p:sp>
      <p:sp>
        <p:nvSpPr>
          <p:cNvPr id="15" name="TextBox 14"/>
          <p:cNvSpPr txBox="1"/>
          <p:nvPr>
            <p:custDataLst>
              <p:tags r:id="rId4"/>
            </p:custDataLst>
          </p:nvPr>
        </p:nvSpPr>
        <p:spPr>
          <a:xfrm>
            <a:off x="762000" y="3810000"/>
            <a:ext cx="3657600" cy="369332"/>
          </a:xfrm>
          <a:prstGeom prst="rect">
            <a:avLst/>
          </a:prstGeom>
          <a:noFill/>
        </p:spPr>
        <p:txBody>
          <a:bodyPr wrap="square" rtlCol="0">
            <a:spAutoFit/>
          </a:bodyPr>
          <a:lstStyle/>
          <a:p>
            <a:r>
              <a:rPr lang="en-US" b="1">
                <a:solidFill>
                  <a:srgbClr val="FF0000"/>
                </a:solidFill>
                <a:latin typeface="Arial" pitchFamily="34" charset="0"/>
                <a:cs typeface="Arial" pitchFamily="34" charset="0"/>
              </a:rPr>
              <a:t> </a:t>
            </a:r>
            <a:r>
              <a:rPr lang="en-US" b="1" smtClean="0">
                <a:solidFill>
                  <a:srgbClr val="FF0000"/>
                </a:solidFill>
                <a:latin typeface="Arial" pitchFamily="34" charset="0"/>
                <a:cs typeface="Arial" pitchFamily="34" charset="0"/>
              </a:rPr>
              <a:t>2 triệu trẻ em bị chết</a:t>
            </a:r>
            <a:endParaRPr lang="en-US" b="1">
              <a:solidFill>
                <a:srgbClr val="FF0000"/>
              </a:solidFill>
              <a:latin typeface="Arial" pitchFamily="34" charset="0"/>
              <a:cs typeface="Arial" pitchFamily="34" charset="0"/>
            </a:endParaRPr>
          </a:p>
        </p:txBody>
      </p:sp>
      <p:sp>
        <p:nvSpPr>
          <p:cNvPr id="17" name="TextBox 16"/>
          <p:cNvSpPr txBox="1"/>
          <p:nvPr>
            <p:custDataLst>
              <p:tags r:id="rId5"/>
            </p:custDataLst>
          </p:nvPr>
        </p:nvSpPr>
        <p:spPr>
          <a:xfrm>
            <a:off x="381000" y="6019800"/>
            <a:ext cx="4022103" cy="369332"/>
          </a:xfrm>
          <a:prstGeom prst="rect">
            <a:avLst/>
          </a:prstGeom>
          <a:noFill/>
        </p:spPr>
        <p:txBody>
          <a:bodyPr wrap="square" rtlCol="0">
            <a:spAutoFit/>
          </a:bodyPr>
          <a:lstStyle/>
          <a:p>
            <a:r>
              <a:rPr lang="en-US" b="1">
                <a:solidFill>
                  <a:srgbClr val="FF0000"/>
                </a:solidFill>
                <a:latin typeface="Times New Roman" pitchFamily="18" charset="0"/>
                <a:cs typeface="Times New Roman" pitchFamily="18" charset="0"/>
              </a:rPr>
              <a:t> </a:t>
            </a:r>
            <a:r>
              <a:rPr lang="en-US" b="1" smtClean="0">
                <a:solidFill>
                  <a:srgbClr val="FF0000"/>
                </a:solidFill>
                <a:latin typeface="Times New Roman" pitchFamily="18" charset="0"/>
                <a:cs typeface="Times New Roman" pitchFamily="18" charset="0"/>
              </a:rPr>
              <a:t>20 triệu trẻ em phải sống bơ vơ</a:t>
            </a:r>
            <a:endParaRPr lang="en-US" b="1">
              <a:solidFill>
                <a:srgbClr val="FF0000"/>
              </a:solidFill>
              <a:latin typeface="Times New Roman" pitchFamily="18" charset="0"/>
              <a:cs typeface="Times New Roman" pitchFamily="18" charset="0"/>
            </a:endParaRPr>
          </a:p>
        </p:txBody>
      </p:sp>
      <p:sp>
        <p:nvSpPr>
          <p:cNvPr id="18" name="TextBox 17"/>
          <p:cNvSpPr txBox="1"/>
          <p:nvPr>
            <p:custDataLst>
              <p:tags r:id="rId6"/>
            </p:custDataLst>
          </p:nvPr>
        </p:nvSpPr>
        <p:spPr>
          <a:xfrm>
            <a:off x="4648200" y="5830669"/>
            <a:ext cx="3657600" cy="646331"/>
          </a:xfrm>
          <a:prstGeom prst="rect">
            <a:avLst/>
          </a:prstGeom>
          <a:noFill/>
        </p:spPr>
        <p:txBody>
          <a:bodyPr wrap="square" rtlCol="0">
            <a:spAutoFit/>
          </a:bodyPr>
          <a:lstStyle/>
          <a:p>
            <a:pPr algn="ctr"/>
            <a:r>
              <a:rPr lang="en-US" b="1" smtClean="0">
                <a:solidFill>
                  <a:srgbClr val="FF0000"/>
                </a:solidFill>
                <a:latin typeface="Times New Roman" pitchFamily="18" charset="0"/>
                <a:cs typeface="Times New Roman" pitchFamily="18" charset="0"/>
              </a:rPr>
              <a:t>Hơn 300.000 trẻ ở độ tuổi thiếu niên buộc phải đi lính</a:t>
            </a:r>
            <a:endParaRPr lang="en-US" b="1">
              <a:solidFill>
                <a:srgbClr val="FF0000"/>
              </a:solidFill>
              <a:latin typeface="Times New Roman" pitchFamily="18" charset="0"/>
              <a:cs typeface="Times New Roman" pitchFamily="18" charset="0"/>
            </a:endParaRP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76600" y="2895601"/>
            <a:ext cx="1912143" cy="2057399"/>
          </a:xfrm>
          <a:prstGeom prst="rect">
            <a:avLst/>
          </a:prstGeom>
        </p:spPr>
      </p:pic>
      <p:pic>
        <p:nvPicPr>
          <p:cNvPr id="3" name="Picture 2"/>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952500" y="2057400"/>
            <a:ext cx="24003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961141" y="4343401"/>
            <a:ext cx="2391659" cy="1523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custDataLst>
              <p:tags r:id="rId9"/>
            </p:custDataLst>
          </p:nvPr>
        </p:nvPicPr>
        <p:blipFill>
          <a:blip r:embed="rId19">
            <a:extLst>
              <a:ext uri="{28A0092B-C50C-407E-A947-70E740481C1C}">
                <a14:useLocalDpi xmlns:a14="http://schemas.microsoft.com/office/drawing/2010/main" val="0"/>
              </a:ext>
            </a:extLst>
          </a:blip>
          <a:stretch>
            <a:fillRect/>
          </a:stretch>
        </p:blipFill>
        <p:spPr>
          <a:xfrm>
            <a:off x="5486400" y="2057400"/>
            <a:ext cx="2565670" cy="1600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custDataLst>
              <p:tags r:id="rId10"/>
            </p:custDataLst>
          </p:nvPr>
        </p:nvPicPr>
        <p:blipFill>
          <a:blip r:embed="rId20">
            <a:extLst>
              <a:ext uri="{28A0092B-C50C-407E-A947-70E740481C1C}">
                <a14:useLocalDpi xmlns:a14="http://schemas.microsoft.com/office/drawing/2010/main" val="0"/>
              </a:ext>
            </a:extLst>
          </a:blip>
          <a:stretch>
            <a:fillRect/>
          </a:stretch>
        </p:blipFill>
        <p:spPr>
          <a:xfrm>
            <a:off x="5486400" y="4343401"/>
            <a:ext cx="2565670" cy="1524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custDataLst>
              <p:tags r:id="rId11"/>
            </p:custDataLst>
          </p:nvPr>
        </p:nvSpPr>
        <p:spPr>
          <a:xfrm>
            <a:off x="4800600" y="3733800"/>
            <a:ext cx="3886200" cy="646331"/>
          </a:xfrm>
          <a:prstGeom prst="rect">
            <a:avLst/>
          </a:prstGeom>
          <a:noFill/>
        </p:spPr>
        <p:txBody>
          <a:bodyPr wrap="square" rtlCol="0">
            <a:spAutoFit/>
          </a:bodyPr>
          <a:lstStyle/>
          <a:p>
            <a:pPr algn="ctr"/>
            <a:r>
              <a:rPr lang="en-US" b="1" smtClean="0">
                <a:solidFill>
                  <a:srgbClr val="FF0000"/>
                </a:solidFill>
                <a:latin typeface="Times New Roman" pitchFamily="18" charset="0"/>
                <a:cs typeface="Times New Roman" pitchFamily="18" charset="0"/>
              </a:rPr>
              <a:t>Hơn 6 triệu trẻ em bị thương tích, </a:t>
            </a:r>
          </a:p>
          <a:p>
            <a:pPr algn="ctr"/>
            <a:r>
              <a:rPr lang="en-US" b="1" smtClean="0">
                <a:solidFill>
                  <a:srgbClr val="FF0000"/>
                </a:solidFill>
                <a:latin typeface="Times New Roman" pitchFamily="18" charset="0"/>
                <a:cs typeface="Times New Roman" pitchFamily="18" charset="0"/>
              </a:rPr>
              <a:t>tàn phế</a:t>
            </a:r>
            <a:endParaRPr lang="en-US" b="1">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47995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20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2000"/>
                                        <p:tgtEl>
                                          <p:spTgt spid="15"/>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20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2000"/>
                                        <p:tgtEl>
                                          <p:spTgt spid="16"/>
                                        </p:tgtEl>
                                      </p:cBhvr>
                                    </p:animEffect>
                                  </p:childTnLst>
                                </p:cTn>
                              </p:par>
                              <p:par>
                                <p:cTn id="27" presetID="2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2000"/>
                                        <p:tgtEl>
                                          <p:spTgt spid="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2000"/>
                                        <p:tgtEl>
                                          <p:spTgt spid="17"/>
                                        </p:tgtEl>
                                      </p:cBhvr>
                                    </p:animEffect>
                                  </p:childTnLst>
                                </p:cTn>
                              </p:par>
                              <p:par>
                                <p:cTn id="33" presetID="2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2000"/>
                                        <p:tgtEl>
                                          <p:spTgt spid="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18"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ext Box 3"/>
          <p:cNvSpPr txBox="1">
            <a:spLocks noChangeArrowheads="1"/>
          </p:cNvSpPr>
          <p:nvPr/>
        </p:nvSpPr>
        <p:spPr bwMode="auto">
          <a:xfrm>
            <a:off x="266700" y="339725"/>
            <a:ext cx="5067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1" i="1">
                <a:solidFill>
                  <a:srgbClr val="660066"/>
                </a:solidFill>
              </a:rPr>
              <a:t>ĐÂY LÀ AI?</a:t>
            </a:r>
            <a:endParaRPr lang="en-US" sz="2800" b="1" i="1">
              <a:solidFill>
                <a:srgbClr val="660066"/>
              </a:solidFill>
              <a:latin typeface="Arial" charset="0"/>
            </a:endParaRPr>
          </a:p>
        </p:txBody>
      </p:sp>
      <p:sp>
        <p:nvSpPr>
          <p:cNvPr id="133126" name="AutoShape 6"/>
          <p:cNvSpPr>
            <a:spLocks noChangeArrowheads="1"/>
          </p:cNvSpPr>
          <p:nvPr/>
        </p:nvSpPr>
        <p:spPr bwMode="auto">
          <a:xfrm>
            <a:off x="152400" y="609600"/>
            <a:ext cx="4800600" cy="3276600"/>
          </a:xfrm>
          <a:prstGeom prst="horizontalScroll">
            <a:avLst>
              <a:gd name="adj" fmla="val 12500"/>
            </a:avLst>
          </a:prstGeom>
          <a:solidFill>
            <a:schemeClr val="bg1"/>
          </a:solidFill>
          <a:ln w="57150">
            <a:solidFill>
              <a:srgbClr val="FF0000"/>
            </a:solidFill>
            <a:round/>
            <a:headEnd/>
            <a:tailEnd/>
          </a:ln>
        </p:spPr>
        <p:txBody>
          <a:bodyPr wrap="none" anchor="ctr"/>
          <a:lstStyle/>
          <a:p>
            <a:pPr algn="ctr"/>
            <a:r>
              <a:rPr lang="en-US" sz="2800" u="sng"/>
              <a:t>Gợi ý: </a:t>
            </a:r>
          </a:p>
          <a:p>
            <a:pPr algn="ctr"/>
            <a:r>
              <a:rPr lang="en-US"/>
              <a:t>Tác giả của những vần thơ : </a:t>
            </a:r>
          </a:p>
          <a:p>
            <a:pPr algn="ctr"/>
            <a:r>
              <a:rPr lang="vi-VN" i="1"/>
              <a:t>“O du kích nhỏ giương cao súng</a:t>
            </a:r>
            <a:r>
              <a:rPr lang="vi-VN"/>
              <a:t/>
            </a:r>
            <a:br>
              <a:rPr lang="vi-VN"/>
            </a:br>
            <a:r>
              <a:rPr lang="vi-VN" i="1"/>
              <a:t>Thằng Mỹ lênh khênh bước cúi đầu</a:t>
            </a:r>
            <a:r>
              <a:rPr lang="vi-VN"/>
              <a:t/>
            </a:r>
            <a:br>
              <a:rPr lang="vi-VN"/>
            </a:br>
            <a:r>
              <a:rPr lang="vi-VN" i="1"/>
              <a:t>Ra thế! To gan hơn béo bụng</a:t>
            </a:r>
            <a:r>
              <a:rPr lang="vi-VN"/>
              <a:t/>
            </a:r>
            <a:br>
              <a:rPr lang="vi-VN"/>
            </a:br>
            <a:r>
              <a:rPr lang="vi-VN" i="1"/>
              <a:t>Anh hùng đâu cứ phải mày râu!”.</a:t>
            </a:r>
            <a:endParaRPr lang="en-US" sz="8800"/>
          </a:p>
        </p:txBody>
      </p:sp>
      <p:sp>
        <p:nvSpPr>
          <p:cNvPr id="133127" name="Rectangle 7"/>
          <p:cNvSpPr>
            <a:spLocks noChangeArrowheads="1"/>
          </p:cNvSpPr>
          <p:nvPr/>
        </p:nvSpPr>
        <p:spPr bwMode="auto">
          <a:xfrm>
            <a:off x="533400" y="5181600"/>
            <a:ext cx="990600" cy="1066800"/>
          </a:xfrm>
          <a:prstGeom prst="rect">
            <a:avLst/>
          </a:prstGeom>
          <a:gradFill rotWithShape="1">
            <a:gsLst>
              <a:gs pos="0">
                <a:srgbClr val="4F81BD"/>
              </a:gs>
              <a:gs pos="100000">
                <a:srgbClr val="243B57"/>
              </a:gs>
            </a:gsLst>
            <a:path path="rect">
              <a:fillToRect r="100000" b="100000"/>
            </a:path>
          </a:gra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28" name="Rectangle 8"/>
          <p:cNvSpPr>
            <a:spLocks noChangeArrowheads="1"/>
          </p:cNvSpPr>
          <p:nvPr/>
        </p:nvSpPr>
        <p:spPr bwMode="auto">
          <a:xfrm>
            <a:off x="1524000" y="5181600"/>
            <a:ext cx="990600" cy="1066800"/>
          </a:xfrm>
          <a:prstGeom prst="rect">
            <a:avLst/>
          </a:prstGeom>
          <a:gradFill rotWithShape="1">
            <a:gsLst>
              <a:gs pos="0">
                <a:srgbClr val="4F81BD"/>
              </a:gs>
              <a:gs pos="100000">
                <a:srgbClr val="243B57"/>
              </a:gs>
            </a:gsLst>
            <a:path path="rect">
              <a:fillToRect r="100000" b="100000"/>
            </a:path>
          </a:gra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8" name="Rectangle 9"/>
          <p:cNvSpPr>
            <a:spLocks noChangeArrowheads="1"/>
          </p:cNvSpPr>
          <p:nvPr/>
        </p:nvSpPr>
        <p:spPr bwMode="auto">
          <a:xfrm>
            <a:off x="2514600" y="5181600"/>
            <a:ext cx="990600" cy="1066800"/>
          </a:xfrm>
          <a:prstGeom prst="rect">
            <a:avLst/>
          </a:prstGeom>
          <a:gradFill rotWithShape="1">
            <a:gsLst>
              <a:gs pos="0">
                <a:srgbClr val="4F81BD"/>
              </a:gs>
              <a:gs pos="100000">
                <a:srgbClr val="243B57"/>
              </a:gs>
            </a:gsLst>
            <a:path path="rect">
              <a:fillToRect r="100000" b="100000"/>
            </a:path>
          </a:gra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30" name="Rectangle 10"/>
          <p:cNvSpPr>
            <a:spLocks noChangeArrowheads="1"/>
          </p:cNvSpPr>
          <p:nvPr/>
        </p:nvSpPr>
        <p:spPr bwMode="auto">
          <a:xfrm>
            <a:off x="3505200" y="5181600"/>
            <a:ext cx="990600" cy="1066800"/>
          </a:xfrm>
          <a:prstGeom prst="rect">
            <a:avLst/>
          </a:prstGeom>
          <a:gradFill rotWithShape="1">
            <a:gsLst>
              <a:gs pos="0">
                <a:srgbClr val="4F81BD"/>
              </a:gs>
              <a:gs pos="100000">
                <a:srgbClr val="243B57"/>
              </a:gs>
            </a:gsLst>
            <a:path path="rect">
              <a:fillToRect r="100000" b="100000"/>
            </a:path>
          </a:gra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31" name="Rectangle 11"/>
          <p:cNvSpPr>
            <a:spLocks noChangeArrowheads="1"/>
          </p:cNvSpPr>
          <p:nvPr/>
        </p:nvSpPr>
        <p:spPr bwMode="auto">
          <a:xfrm>
            <a:off x="4495800" y="5181600"/>
            <a:ext cx="990600" cy="1066800"/>
          </a:xfrm>
          <a:prstGeom prst="rect">
            <a:avLst/>
          </a:prstGeom>
          <a:gradFill rotWithShape="1">
            <a:gsLst>
              <a:gs pos="0">
                <a:srgbClr val="4F81BD"/>
              </a:gs>
              <a:gs pos="100000">
                <a:srgbClr val="243B57"/>
              </a:gs>
            </a:gsLst>
            <a:path path="rect">
              <a:fillToRect r="100000" b="100000"/>
            </a:path>
          </a:gra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34" name="Text Box 14"/>
          <p:cNvSpPr txBox="1">
            <a:spLocks noChangeArrowheads="1"/>
          </p:cNvSpPr>
          <p:nvPr/>
        </p:nvSpPr>
        <p:spPr bwMode="auto">
          <a:xfrm>
            <a:off x="762000" y="5257800"/>
            <a:ext cx="685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800" b="1">
                <a:solidFill>
                  <a:srgbClr val="FF0066"/>
                </a:solidFill>
              </a:rPr>
              <a:t>T</a:t>
            </a:r>
          </a:p>
        </p:txBody>
      </p:sp>
      <p:sp>
        <p:nvSpPr>
          <p:cNvPr id="133135" name="Text Box 15"/>
          <p:cNvSpPr txBox="1">
            <a:spLocks noChangeArrowheads="1"/>
          </p:cNvSpPr>
          <p:nvPr/>
        </p:nvSpPr>
        <p:spPr bwMode="auto">
          <a:xfrm>
            <a:off x="1676400" y="5257800"/>
            <a:ext cx="685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800" b="1">
                <a:solidFill>
                  <a:srgbClr val="FF0066"/>
                </a:solidFill>
              </a:rPr>
              <a:t>Ố</a:t>
            </a:r>
          </a:p>
        </p:txBody>
      </p:sp>
      <p:sp>
        <p:nvSpPr>
          <p:cNvPr id="133136" name="Text Box 16"/>
          <p:cNvSpPr txBox="1">
            <a:spLocks noChangeArrowheads="1"/>
          </p:cNvSpPr>
          <p:nvPr/>
        </p:nvSpPr>
        <p:spPr bwMode="auto">
          <a:xfrm>
            <a:off x="2667000" y="5257800"/>
            <a:ext cx="533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800" b="1">
                <a:solidFill>
                  <a:srgbClr val="FF0066"/>
                </a:solidFill>
              </a:rPr>
              <a:t>H</a:t>
            </a:r>
          </a:p>
        </p:txBody>
      </p:sp>
      <p:sp>
        <p:nvSpPr>
          <p:cNvPr id="133137" name="Text Box 17"/>
          <p:cNvSpPr txBox="1">
            <a:spLocks noChangeArrowheads="1"/>
          </p:cNvSpPr>
          <p:nvPr/>
        </p:nvSpPr>
        <p:spPr bwMode="auto">
          <a:xfrm>
            <a:off x="3733800" y="5257800"/>
            <a:ext cx="609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800" b="1">
                <a:solidFill>
                  <a:srgbClr val="FF0066"/>
                </a:solidFill>
              </a:rPr>
              <a:t>Ữ</a:t>
            </a:r>
          </a:p>
        </p:txBody>
      </p:sp>
      <p:sp>
        <p:nvSpPr>
          <p:cNvPr id="133138" name="Text Box 18"/>
          <p:cNvSpPr txBox="1">
            <a:spLocks noChangeArrowheads="1"/>
          </p:cNvSpPr>
          <p:nvPr/>
        </p:nvSpPr>
        <p:spPr bwMode="auto">
          <a:xfrm>
            <a:off x="4572000" y="5257800"/>
            <a:ext cx="685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800" b="1">
                <a:solidFill>
                  <a:srgbClr val="FF0066"/>
                </a:solidFill>
              </a:rPr>
              <a:t>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9255" y="762000"/>
            <a:ext cx="306531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8473" y="762000"/>
            <a:ext cx="3086100" cy="4114800"/>
          </a:xfrm>
          <a:prstGeom prst="rect">
            <a:avLst/>
          </a:prstGeom>
        </p:spPr>
      </p:pic>
    </p:spTree>
    <p:extLst>
      <p:ext uri="{BB962C8B-B14F-4D97-AF65-F5344CB8AC3E}">
        <p14:creationId xmlns:p14="http://schemas.microsoft.com/office/powerpoint/2010/main" val="1389200765"/>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23"/>
                                        </p:tgtEl>
                                        <p:attrNameLst>
                                          <p:attrName>style.visibility</p:attrName>
                                        </p:attrNameLst>
                                      </p:cBhvr>
                                      <p:to>
                                        <p:strVal val="visible"/>
                                      </p:to>
                                    </p:set>
                                    <p:animEffect transition="in" filter="wipe(down)">
                                      <p:cBhvr>
                                        <p:cTn id="7" dur="500"/>
                                        <p:tgtEl>
                                          <p:spTgt spid="133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3126"/>
                                        </p:tgtEl>
                                        <p:attrNameLst>
                                          <p:attrName>style.visibility</p:attrName>
                                        </p:attrNameLst>
                                      </p:cBhvr>
                                      <p:to>
                                        <p:strVal val="visible"/>
                                      </p:to>
                                    </p:set>
                                    <p:animEffect transition="in" filter="circle(in)">
                                      <p:cBhvr>
                                        <p:cTn id="12" dur="2000"/>
                                        <p:tgtEl>
                                          <p:spTgt spid="1331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3134"/>
                                        </p:tgtEl>
                                        <p:attrNameLst>
                                          <p:attrName>style.visibility</p:attrName>
                                        </p:attrNameLst>
                                      </p:cBhvr>
                                      <p:to>
                                        <p:strVal val="visible"/>
                                      </p:to>
                                    </p:set>
                                    <p:animEffect transition="in" filter="circle(in)">
                                      <p:cBhvr>
                                        <p:cTn id="22" dur="2000"/>
                                        <p:tgtEl>
                                          <p:spTgt spid="13313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3128"/>
                                        </p:tgtEl>
                                        <p:attrNameLst>
                                          <p:attrName>style.visibility</p:attrName>
                                        </p:attrNameLst>
                                      </p:cBhvr>
                                      <p:to>
                                        <p:strVal val="visible"/>
                                      </p:to>
                                    </p:set>
                                    <p:animEffect transition="in" filter="circle(in)">
                                      <p:cBhvr>
                                        <p:cTn id="25" dur="2000"/>
                                        <p:tgtEl>
                                          <p:spTgt spid="13312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33136"/>
                                        </p:tgtEl>
                                        <p:attrNameLst>
                                          <p:attrName>style.visibility</p:attrName>
                                        </p:attrNameLst>
                                      </p:cBhvr>
                                      <p:to>
                                        <p:strVal val="visible"/>
                                      </p:to>
                                    </p:set>
                                    <p:animEffect transition="in" filter="circle(in)">
                                      <p:cBhvr>
                                        <p:cTn id="28" dur="2000"/>
                                        <p:tgtEl>
                                          <p:spTgt spid="13313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33135"/>
                                        </p:tgtEl>
                                        <p:attrNameLst>
                                          <p:attrName>style.visibility</p:attrName>
                                        </p:attrNameLst>
                                      </p:cBhvr>
                                      <p:to>
                                        <p:strVal val="visible"/>
                                      </p:to>
                                    </p:set>
                                    <p:animEffect transition="in" filter="circle(in)">
                                      <p:cBhvr>
                                        <p:cTn id="31" dur="2000"/>
                                        <p:tgtEl>
                                          <p:spTgt spid="13313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33130"/>
                                        </p:tgtEl>
                                        <p:attrNameLst>
                                          <p:attrName>style.visibility</p:attrName>
                                        </p:attrNameLst>
                                      </p:cBhvr>
                                      <p:to>
                                        <p:strVal val="visible"/>
                                      </p:to>
                                    </p:set>
                                    <p:animEffect transition="in" filter="circle(in)">
                                      <p:cBhvr>
                                        <p:cTn id="34" dur="2000"/>
                                        <p:tgtEl>
                                          <p:spTgt spid="13313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33137"/>
                                        </p:tgtEl>
                                        <p:attrNameLst>
                                          <p:attrName>style.visibility</p:attrName>
                                        </p:attrNameLst>
                                      </p:cBhvr>
                                      <p:to>
                                        <p:strVal val="visible"/>
                                      </p:to>
                                    </p:set>
                                    <p:animEffect transition="in" filter="circle(in)">
                                      <p:cBhvr>
                                        <p:cTn id="37" dur="2000"/>
                                        <p:tgtEl>
                                          <p:spTgt spid="13313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3138"/>
                                        </p:tgtEl>
                                        <p:attrNameLst>
                                          <p:attrName>style.visibility</p:attrName>
                                        </p:attrNameLst>
                                      </p:cBhvr>
                                      <p:to>
                                        <p:strVal val="visible"/>
                                      </p:to>
                                    </p:set>
                                    <p:animEffect transition="in" filter="circle(in)">
                                      <p:cBhvr>
                                        <p:cTn id="40" dur="2000"/>
                                        <p:tgtEl>
                                          <p:spTgt spid="13313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33131"/>
                                        </p:tgtEl>
                                        <p:attrNameLst>
                                          <p:attrName>style.visibility</p:attrName>
                                        </p:attrNameLst>
                                      </p:cBhvr>
                                      <p:to>
                                        <p:strVal val="visible"/>
                                      </p:to>
                                    </p:set>
                                    <p:animEffect transition="in" filter="circle(in)">
                                      <p:cBhvr>
                                        <p:cTn id="43" dur="2000"/>
                                        <p:tgtEl>
                                          <p:spTgt spid="13313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3127"/>
                                        </p:tgtEl>
                                        <p:attrNameLst>
                                          <p:attrName>style.visibility</p:attrName>
                                        </p:attrNameLst>
                                      </p:cBhvr>
                                      <p:to>
                                        <p:strVal val="visible"/>
                                      </p:to>
                                    </p:set>
                                    <p:animEffect transition="in" filter="circle(in)">
                                      <p:cBhvr>
                                        <p:cTn id="46" dur="2000"/>
                                        <p:tgtEl>
                                          <p:spTgt spid="13312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3"/>
                                        </p:tgtEl>
                                        <p:attrNameLst>
                                          <p:attrName>ppt_x</p:attrName>
                                        </p:attrNameLst>
                                      </p:cBhvr>
                                      <p:tavLst>
                                        <p:tav tm="0">
                                          <p:val>
                                            <p:strVal val="ppt_x"/>
                                          </p:val>
                                        </p:tav>
                                        <p:tav tm="100000">
                                          <p:val>
                                            <p:strVal val="ppt_x"/>
                                          </p:val>
                                        </p:tav>
                                      </p:tavLst>
                                    </p:anim>
                                    <p:anim calcmode="lin" valueType="num">
                                      <p:cBhvr additive="base">
                                        <p:cTn id="51" dur="500"/>
                                        <p:tgtEl>
                                          <p:spTgt spid="3"/>
                                        </p:tgtEl>
                                        <p:attrNameLst>
                                          <p:attrName>ppt_y</p:attrName>
                                        </p:attrNameLst>
                                      </p:cBhvr>
                                      <p:tavLst>
                                        <p:tav tm="0">
                                          <p:val>
                                            <p:strVal val="ppt_y"/>
                                          </p:val>
                                        </p:tav>
                                        <p:tav tm="100000">
                                          <p:val>
                                            <p:strVal val="1+ppt_h/2"/>
                                          </p:val>
                                        </p:tav>
                                      </p:tavLst>
                                    </p:anim>
                                    <p:set>
                                      <p:cBhvr>
                                        <p:cTn id="52" dur="1" fill="hold">
                                          <p:stCondLst>
                                            <p:cond delay="499"/>
                                          </p:stCondLst>
                                        </p:cTn>
                                        <p:tgtEl>
                                          <p:spTgt spid="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arn(inVertical)">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5"/>
                                        </p:tgtEl>
                                        <p:attrNameLst>
                                          <p:attrName>ppt_x</p:attrName>
                                        </p:attrNameLst>
                                      </p:cBhvr>
                                      <p:tavLst>
                                        <p:tav tm="0">
                                          <p:val>
                                            <p:strVal val="ppt_x"/>
                                          </p:val>
                                        </p:tav>
                                        <p:tav tm="100000">
                                          <p:val>
                                            <p:strVal val="ppt_x"/>
                                          </p:val>
                                        </p:tav>
                                      </p:tavLst>
                                    </p:anim>
                                    <p:anim calcmode="lin" valueType="num">
                                      <p:cBhvr additive="base">
                                        <p:cTn id="62" dur="500"/>
                                        <p:tgtEl>
                                          <p:spTgt spid="5"/>
                                        </p:tgtEl>
                                        <p:attrNameLst>
                                          <p:attrName>ppt_y</p:attrName>
                                        </p:attrNameLst>
                                      </p:cBhvr>
                                      <p:tavLst>
                                        <p:tav tm="0">
                                          <p:val>
                                            <p:strVal val="ppt_y"/>
                                          </p:val>
                                        </p:tav>
                                        <p:tav tm="100000">
                                          <p:val>
                                            <p:strVal val="1+ppt_h/2"/>
                                          </p:val>
                                        </p:tav>
                                      </p:tavLst>
                                    </p:anim>
                                    <p:set>
                                      <p:cBhvr>
                                        <p:cTn id="6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p:bldP spid="133126" grpId="0" animBg="1"/>
      <p:bldP spid="133127" grpId="0" animBg="1"/>
      <p:bldP spid="133128" grpId="0" animBg="1"/>
      <p:bldP spid="133130" grpId="0" animBg="1"/>
      <p:bldP spid="133131" grpId="0" animBg="1"/>
      <p:bldP spid="133134" grpId="0"/>
      <p:bldP spid="133135" grpId="0"/>
      <p:bldP spid="133136" grpId="0"/>
      <p:bldP spid="133137" grpId="0"/>
      <p:bldP spid="1331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ext Box 3"/>
          <p:cNvSpPr txBox="1">
            <a:spLocks noChangeArrowheads="1"/>
          </p:cNvSpPr>
          <p:nvPr/>
        </p:nvSpPr>
        <p:spPr bwMode="auto">
          <a:xfrm>
            <a:off x="266700" y="339725"/>
            <a:ext cx="5067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1" i="1">
                <a:solidFill>
                  <a:srgbClr val="660066"/>
                </a:solidFill>
              </a:rPr>
              <a:t>ĐÂY LÀ AI?</a:t>
            </a:r>
            <a:endParaRPr lang="en-US" sz="2800" b="1" i="1">
              <a:solidFill>
                <a:srgbClr val="660066"/>
              </a:solidFill>
              <a:latin typeface="Arial" charset="0"/>
            </a:endParaRPr>
          </a:p>
        </p:txBody>
      </p:sp>
      <p:sp>
        <p:nvSpPr>
          <p:cNvPr id="133126" name="AutoShape 6"/>
          <p:cNvSpPr>
            <a:spLocks noChangeArrowheads="1"/>
          </p:cNvSpPr>
          <p:nvPr/>
        </p:nvSpPr>
        <p:spPr bwMode="auto">
          <a:xfrm>
            <a:off x="457200" y="609600"/>
            <a:ext cx="4419600" cy="3429000"/>
          </a:xfrm>
          <a:prstGeom prst="horizontalScroll">
            <a:avLst>
              <a:gd name="adj" fmla="val 12500"/>
            </a:avLst>
          </a:prstGeom>
          <a:solidFill>
            <a:schemeClr val="bg1"/>
          </a:solidFill>
          <a:ln w="57150">
            <a:solidFill>
              <a:srgbClr val="FF0000"/>
            </a:solidFill>
            <a:round/>
            <a:headEnd/>
            <a:tailEnd/>
          </a:ln>
        </p:spPr>
        <p:txBody>
          <a:bodyPr wrap="none" anchor="ctr"/>
          <a:lstStyle/>
          <a:p>
            <a:pPr algn="ctr"/>
            <a:r>
              <a:rPr lang="en-US" sz="2800" u="sng"/>
              <a:t>Gợi ý: </a:t>
            </a:r>
          </a:p>
          <a:p>
            <a:pPr algn="ctr"/>
            <a:r>
              <a:rPr lang="en-US"/>
              <a:t>Nhân vật o du kích trong bức ảnh là ai?</a:t>
            </a:r>
          </a:p>
          <a:p>
            <a:pPr algn="ctr"/>
            <a:r>
              <a:rPr lang="en-US" sz="3600"/>
              <a:t>( 15 chữ cái)</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363682"/>
            <a:ext cx="2819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9600" y="4572000"/>
            <a:ext cx="609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G</a:t>
            </a:r>
          </a:p>
        </p:txBody>
      </p:sp>
      <p:sp>
        <p:nvSpPr>
          <p:cNvPr id="17" name="Rectangle 16"/>
          <p:cNvSpPr/>
          <p:nvPr/>
        </p:nvSpPr>
        <p:spPr>
          <a:xfrm>
            <a:off x="1219200" y="4572000"/>
            <a:ext cx="609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U</a:t>
            </a:r>
          </a:p>
        </p:txBody>
      </p:sp>
      <p:sp>
        <p:nvSpPr>
          <p:cNvPr id="18" name="Rectangle 17"/>
          <p:cNvSpPr/>
          <p:nvPr/>
        </p:nvSpPr>
        <p:spPr>
          <a:xfrm>
            <a:off x="1828800" y="4572000"/>
            <a:ext cx="609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Y</a:t>
            </a:r>
          </a:p>
        </p:txBody>
      </p:sp>
      <p:sp>
        <p:nvSpPr>
          <p:cNvPr id="19" name="Rectangle 18"/>
          <p:cNvSpPr/>
          <p:nvPr/>
        </p:nvSpPr>
        <p:spPr>
          <a:xfrm>
            <a:off x="2438400" y="4572000"/>
            <a:ext cx="609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Ễ</a:t>
            </a:r>
          </a:p>
        </p:txBody>
      </p:sp>
      <p:sp>
        <p:nvSpPr>
          <p:cNvPr id="20" name="Rectangle 19"/>
          <p:cNvSpPr/>
          <p:nvPr/>
        </p:nvSpPr>
        <p:spPr>
          <a:xfrm>
            <a:off x="3048000" y="4572000"/>
            <a:ext cx="609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N</a:t>
            </a:r>
          </a:p>
        </p:txBody>
      </p:sp>
      <p:sp>
        <p:nvSpPr>
          <p:cNvPr id="21" name="Rectangle 20"/>
          <p:cNvSpPr/>
          <p:nvPr/>
        </p:nvSpPr>
        <p:spPr>
          <a:xfrm>
            <a:off x="3657600" y="4572000"/>
            <a:ext cx="609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T</a:t>
            </a:r>
          </a:p>
        </p:txBody>
      </p:sp>
      <p:sp>
        <p:nvSpPr>
          <p:cNvPr id="22" name="Rectangle 21"/>
          <p:cNvSpPr/>
          <p:nvPr/>
        </p:nvSpPr>
        <p:spPr>
          <a:xfrm>
            <a:off x="4267200" y="4572000"/>
            <a:ext cx="609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H</a:t>
            </a:r>
          </a:p>
        </p:txBody>
      </p:sp>
      <p:sp>
        <p:nvSpPr>
          <p:cNvPr id="23" name="Rectangle 22"/>
          <p:cNvSpPr/>
          <p:nvPr/>
        </p:nvSpPr>
        <p:spPr>
          <a:xfrm>
            <a:off x="4876800" y="4572000"/>
            <a:ext cx="609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Ị</a:t>
            </a:r>
          </a:p>
        </p:txBody>
      </p:sp>
      <p:sp>
        <p:nvSpPr>
          <p:cNvPr id="24" name="Rectangle 23"/>
          <p:cNvSpPr/>
          <p:nvPr/>
        </p:nvSpPr>
        <p:spPr>
          <a:xfrm>
            <a:off x="5486400" y="4572000"/>
            <a:ext cx="609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K</a:t>
            </a:r>
          </a:p>
        </p:txBody>
      </p:sp>
      <p:sp>
        <p:nvSpPr>
          <p:cNvPr id="25" name="Rectangle 24"/>
          <p:cNvSpPr/>
          <p:nvPr/>
        </p:nvSpPr>
        <p:spPr>
          <a:xfrm>
            <a:off x="0" y="4572000"/>
            <a:ext cx="609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N</a:t>
            </a:r>
          </a:p>
        </p:txBody>
      </p:sp>
      <p:sp>
        <p:nvSpPr>
          <p:cNvPr id="26" name="Rectangle 25"/>
          <p:cNvSpPr/>
          <p:nvPr/>
        </p:nvSpPr>
        <p:spPr>
          <a:xfrm>
            <a:off x="6057900" y="4572000"/>
            <a:ext cx="609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I</a:t>
            </a:r>
          </a:p>
        </p:txBody>
      </p:sp>
      <p:sp>
        <p:nvSpPr>
          <p:cNvPr id="27" name="Rectangle 26"/>
          <p:cNvSpPr/>
          <p:nvPr/>
        </p:nvSpPr>
        <p:spPr>
          <a:xfrm>
            <a:off x="6667500" y="4572000"/>
            <a:ext cx="609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M</a:t>
            </a:r>
          </a:p>
        </p:txBody>
      </p:sp>
      <p:sp>
        <p:nvSpPr>
          <p:cNvPr id="28" name="Rectangle 27"/>
          <p:cNvSpPr/>
          <p:nvPr/>
        </p:nvSpPr>
        <p:spPr>
          <a:xfrm>
            <a:off x="7277100" y="4572000"/>
            <a:ext cx="609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L</a:t>
            </a:r>
          </a:p>
        </p:txBody>
      </p:sp>
      <p:sp>
        <p:nvSpPr>
          <p:cNvPr id="29" name="Rectangle 28"/>
          <p:cNvSpPr/>
          <p:nvPr/>
        </p:nvSpPr>
        <p:spPr>
          <a:xfrm>
            <a:off x="7886700" y="4572000"/>
            <a:ext cx="609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a:t>
            </a:r>
          </a:p>
        </p:txBody>
      </p:sp>
      <p:sp>
        <p:nvSpPr>
          <p:cNvPr id="30" name="Rectangle 29"/>
          <p:cNvSpPr/>
          <p:nvPr/>
        </p:nvSpPr>
        <p:spPr>
          <a:xfrm>
            <a:off x="8496300" y="4572000"/>
            <a:ext cx="6096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I</a:t>
            </a:r>
          </a:p>
        </p:txBody>
      </p:sp>
    </p:spTree>
    <p:extLst>
      <p:ext uri="{BB962C8B-B14F-4D97-AF65-F5344CB8AC3E}">
        <p14:creationId xmlns:p14="http://schemas.microsoft.com/office/powerpoint/2010/main" val="4088442826"/>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23"/>
                                        </p:tgtEl>
                                        <p:attrNameLst>
                                          <p:attrName>style.visibility</p:attrName>
                                        </p:attrNameLst>
                                      </p:cBhvr>
                                      <p:to>
                                        <p:strVal val="visible"/>
                                      </p:to>
                                    </p:set>
                                    <p:animEffect transition="in" filter="wipe(down)">
                                      <p:cBhvr>
                                        <p:cTn id="7" dur="500"/>
                                        <p:tgtEl>
                                          <p:spTgt spid="133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3126"/>
                                        </p:tgtEl>
                                        <p:attrNameLst>
                                          <p:attrName>style.visibility</p:attrName>
                                        </p:attrNameLst>
                                      </p:cBhvr>
                                      <p:to>
                                        <p:strVal val="visible"/>
                                      </p:to>
                                    </p:set>
                                    <p:animEffect transition="in" filter="circle(in)">
                                      <p:cBhvr>
                                        <p:cTn id="12" dur="2000"/>
                                        <p:tgtEl>
                                          <p:spTgt spid="1331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ppt_x"/>
                                          </p:val>
                                        </p:tav>
                                        <p:tav tm="100000">
                                          <p:val>
                                            <p:strVal val="#ppt_x"/>
                                          </p:val>
                                        </p:tav>
                                      </p:tavLst>
                                    </p:anim>
                                    <p:anim calcmode="lin" valueType="num">
                                      <p:cBhvr additive="base">
                                        <p:cTn id="59" dur="500" fill="hold"/>
                                        <p:tgtEl>
                                          <p:spTgt spid="2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fill="hold"/>
                                        <p:tgtEl>
                                          <p:spTgt spid="27"/>
                                        </p:tgtEl>
                                        <p:attrNameLst>
                                          <p:attrName>ppt_x</p:attrName>
                                        </p:attrNameLst>
                                      </p:cBhvr>
                                      <p:tavLst>
                                        <p:tav tm="0">
                                          <p:val>
                                            <p:strVal val="#ppt_x"/>
                                          </p:val>
                                        </p:tav>
                                        <p:tav tm="100000">
                                          <p:val>
                                            <p:strVal val="#ppt_x"/>
                                          </p:val>
                                        </p:tav>
                                      </p:tavLst>
                                    </p:anim>
                                    <p:anim calcmode="lin" valueType="num">
                                      <p:cBhvr additive="base">
                                        <p:cTn id="67" dur="500" fill="hold"/>
                                        <p:tgtEl>
                                          <p:spTgt spid="2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ppt_x"/>
                                          </p:val>
                                        </p:tav>
                                        <p:tav tm="100000">
                                          <p:val>
                                            <p:strVal val="#ppt_x"/>
                                          </p:val>
                                        </p:tav>
                                      </p:tavLst>
                                    </p:anim>
                                    <p:anim calcmode="lin" valueType="num">
                                      <p:cBhvr additive="base">
                                        <p:cTn id="71" dur="500" fill="hold"/>
                                        <p:tgtEl>
                                          <p:spTgt spid="28"/>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ppt_x"/>
                                          </p:val>
                                        </p:tav>
                                        <p:tav tm="100000">
                                          <p:val>
                                            <p:strVal val="#ppt_x"/>
                                          </p:val>
                                        </p:tav>
                                      </p:tavLst>
                                    </p:anim>
                                    <p:anim calcmode="lin" valueType="num">
                                      <p:cBhvr additive="base">
                                        <p:cTn id="75" dur="500" fill="hold"/>
                                        <p:tgtEl>
                                          <p:spTgt spid="29"/>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500" fill="hold"/>
                                        <p:tgtEl>
                                          <p:spTgt spid="30"/>
                                        </p:tgtEl>
                                        <p:attrNameLst>
                                          <p:attrName>ppt_x</p:attrName>
                                        </p:attrNameLst>
                                      </p:cBhvr>
                                      <p:tavLst>
                                        <p:tav tm="0">
                                          <p:val>
                                            <p:strVal val="#ppt_x"/>
                                          </p:val>
                                        </p:tav>
                                        <p:tav tm="100000">
                                          <p:val>
                                            <p:strVal val="#ppt_x"/>
                                          </p:val>
                                        </p:tav>
                                      </p:tavLst>
                                    </p:anim>
                                    <p:anim calcmode="lin" valueType="num">
                                      <p:cBhvr additive="base">
                                        <p:cTn id="7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p:bldP spid="133126" grpId="0" animBg="1"/>
      <p:bldP spid="2"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229600" cy="6477000"/>
          </a:xfrm>
          <a:solidFill>
            <a:schemeClr val="accent3">
              <a:lumMod val="20000"/>
              <a:lumOff val="80000"/>
            </a:schemeClr>
          </a:solidFill>
        </p:spPr>
        <p:txBody>
          <a:bodyPr>
            <a:normAutofit fontScale="92500" lnSpcReduction="10000"/>
          </a:bodyPr>
          <a:lstStyle/>
          <a:p>
            <a:pPr marL="0" indent="0" algn="ctr">
              <a:buFontTx/>
              <a:buNone/>
              <a:defRPr/>
            </a:pPr>
            <a:r>
              <a:rPr lang="en-US" sz="2400" b="1" u="sng" dirty="0" smtClean="0"/>
              <a:t>TƯ LIỆU:</a:t>
            </a:r>
          </a:p>
          <a:p>
            <a:pPr>
              <a:defRPr/>
            </a:pPr>
            <a:r>
              <a:rPr lang="vi-VN" sz="2400" dirty="0" smtClean="0">
                <a:latin typeface="Times New Roman" pitchFamily="18" charset="0"/>
                <a:cs typeface="Times New Roman" pitchFamily="18" charset="0"/>
              </a:rPr>
              <a:t>“O du kích nhỏ” là tác phẩm ảnh đen trắng khổ dọc của nhà báo Phan Thoan (nguyên phóng viên </a:t>
            </a:r>
            <a:r>
              <a:rPr lang="vi-VN" sz="2400" i="1" dirty="0" smtClean="0">
                <a:latin typeface="Times New Roman" pitchFamily="18" charset="0"/>
                <a:cs typeface="Times New Roman" pitchFamily="18" charset="0"/>
              </a:rPr>
              <a:t>Báo Hà Tĩnh</a:t>
            </a:r>
            <a:r>
              <a:rPr lang="vi-VN" sz="2400" dirty="0" smtClean="0">
                <a:latin typeface="Times New Roman" pitchFamily="18" charset="0"/>
                <a:cs typeface="Times New Roman" pitchFamily="18" charset="0"/>
              </a:rPr>
              <a:t>). Bức ảnh miêu tả nữ dân quân đội mũ cối, hai tay bồng súng, áp giải một phi công Mỹ to lớn hơn cô rất nhiều. Cả hai bước đi, phi công bị còng tay, đầu cúi thấp.</a:t>
            </a:r>
          </a:p>
          <a:p>
            <a:pPr>
              <a:defRPr/>
            </a:pPr>
            <a:r>
              <a:rPr lang="vi-VN" sz="2400" dirty="0" smtClean="0">
                <a:latin typeface="Times New Roman" pitchFamily="18" charset="0"/>
                <a:cs typeface="Times New Roman" pitchFamily="18" charset="0"/>
              </a:rPr>
              <a:t>Bức ảnh gây tiếng vang, được xem là nguồn động viên quân và dân miền Bắc chống lại chiến tranh phá hoại của không lực Mỹ. Năm 1966, bức ảnh </a:t>
            </a:r>
            <a:r>
              <a:rPr lang="vi-VN" sz="2400" i="1" dirty="0" smtClean="0">
                <a:latin typeface="Times New Roman" pitchFamily="18" charset="0"/>
                <a:cs typeface="Times New Roman" pitchFamily="18" charset="0"/>
              </a:rPr>
              <a:t>O du kích nhỏ</a:t>
            </a:r>
            <a:r>
              <a:rPr lang="vi-VN" sz="2400" dirty="0" smtClean="0">
                <a:latin typeface="Times New Roman" pitchFamily="18" charset="0"/>
                <a:cs typeface="Times New Roman" pitchFamily="18" charset="0"/>
              </a:rPr>
              <a:t> được trưng bày trong triển lãm ảnh toàn quốc. Xem xong, nhà thơ Tố Hữu đã viết bốn câu thơ:</a:t>
            </a:r>
          </a:p>
          <a:p>
            <a:pPr>
              <a:defRPr/>
            </a:pPr>
            <a:r>
              <a:rPr lang="vi-VN" sz="2400" i="1" dirty="0" smtClean="0">
                <a:latin typeface="Times New Roman" pitchFamily="18" charset="0"/>
                <a:cs typeface="Times New Roman" pitchFamily="18" charset="0"/>
              </a:rPr>
              <a:t>“O du kích nhỏ giương cao súng</a:t>
            </a:r>
            <a:r>
              <a:rPr lang="vi-VN" sz="2400" dirty="0" smtClean="0">
                <a:latin typeface="Times New Roman" pitchFamily="18" charset="0"/>
                <a:cs typeface="Times New Roman" pitchFamily="18" charset="0"/>
              </a:rPr>
              <a:t/>
            </a:r>
            <a:br>
              <a:rPr lang="vi-VN" sz="2400" dirty="0" smtClean="0">
                <a:latin typeface="Times New Roman" pitchFamily="18" charset="0"/>
                <a:cs typeface="Times New Roman" pitchFamily="18" charset="0"/>
              </a:rPr>
            </a:br>
            <a:r>
              <a:rPr lang="vi-VN" sz="2400" i="1" dirty="0" smtClean="0">
                <a:latin typeface="Times New Roman" pitchFamily="18" charset="0"/>
                <a:cs typeface="Times New Roman" pitchFamily="18" charset="0"/>
              </a:rPr>
              <a:t>Thằng Mỹ lênh khênh bước cúi đầu</a:t>
            </a:r>
            <a:r>
              <a:rPr lang="vi-VN" sz="2400" dirty="0" smtClean="0">
                <a:latin typeface="Times New Roman" pitchFamily="18" charset="0"/>
                <a:cs typeface="Times New Roman" pitchFamily="18" charset="0"/>
              </a:rPr>
              <a:t/>
            </a:r>
            <a:br>
              <a:rPr lang="vi-VN" sz="2400" dirty="0" smtClean="0">
                <a:latin typeface="Times New Roman" pitchFamily="18" charset="0"/>
                <a:cs typeface="Times New Roman" pitchFamily="18" charset="0"/>
              </a:rPr>
            </a:br>
            <a:r>
              <a:rPr lang="vi-VN" sz="2400" i="1" dirty="0" smtClean="0">
                <a:latin typeface="Times New Roman" pitchFamily="18" charset="0"/>
                <a:cs typeface="Times New Roman" pitchFamily="18" charset="0"/>
              </a:rPr>
              <a:t>Ra thế! To gan hơn béo bụng</a:t>
            </a:r>
            <a:r>
              <a:rPr lang="vi-VN" sz="2400" dirty="0" smtClean="0">
                <a:latin typeface="Times New Roman" pitchFamily="18" charset="0"/>
                <a:cs typeface="Times New Roman" pitchFamily="18" charset="0"/>
              </a:rPr>
              <a:t/>
            </a:r>
            <a:br>
              <a:rPr lang="vi-VN" sz="2400" dirty="0" smtClean="0">
                <a:latin typeface="Times New Roman" pitchFamily="18" charset="0"/>
                <a:cs typeface="Times New Roman" pitchFamily="18" charset="0"/>
              </a:rPr>
            </a:br>
            <a:r>
              <a:rPr lang="vi-VN" sz="2400" i="1" dirty="0" smtClean="0">
                <a:latin typeface="Times New Roman" pitchFamily="18" charset="0"/>
                <a:cs typeface="Times New Roman" pitchFamily="18" charset="0"/>
              </a:rPr>
              <a:t>Anh hùng đâu cứ phải mày râu!”.</a:t>
            </a:r>
            <a:endParaRPr lang="en-US" sz="2400" dirty="0" smtClean="0">
              <a:latin typeface="Times New Roman" pitchFamily="18" charset="0"/>
              <a:cs typeface="Times New Roman" pitchFamily="18" charset="0"/>
            </a:endParaRPr>
          </a:p>
          <a:p>
            <a:pPr>
              <a:defRPr/>
            </a:pPr>
            <a:r>
              <a:rPr lang="vi-VN" sz="2400" dirty="0" smtClean="0">
                <a:latin typeface="Times New Roman" pitchFamily="18" charset="0"/>
                <a:cs typeface="Times New Roman" pitchFamily="18" charset="0"/>
              </a:rPr>
              <a:t>Hai </a:t>
            </a:r>
            <a:r>
              <a:rPr lang="vi-VN" sz="2400" dirty="0">
                <a:latin typeface="Times New Roman" pitchFamily="18" charset="0"/>
                <a:cs typeface="Times New Roman" pitchFamily="18" charset="0"/>
              </a:rPr>
              <a:t>nhân vật trong bức ảnh là nữ du kích Nguyễn Thị Kim Lai (ngày đó 17 tuổi, trú xã Phú Phong, Hương Khê, Hà Tĩnh) </a:t>
            </a:r>
            <a:r>
              <a:rPr lang="vi-VN" sz="2400" dirty="0"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P</a:t>
            </a:r>
            <a:r>
              <a:rPr lang="vi-VN" sz="2400" dirty="0" smtClean="0">
                <a:latin typeface="Times New Roman" pitchFamily="18" charset="0"/>
                <a:cs typeface="Times New Roman" pitchFamily="18" charset="0"/>
              </a:rPr>
              <a:t>hi công Mỹ William Andrew Robinson (22 tuổi).</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Năm </a:t>
            </a:r>
            <a:r>
              <a:rPr lang="vi-VN" sz="2400" dirty="0">
                <a:latin typeface="Times New Roman" pitchFamily="18" charset="0"/>
                <a:cs typeface="Times New Roman" pitchFamily="18" charset="0"/>
              </a:rPr>
              <a:t>1967, bức ảnh được đưa lên tem thư của Bưu điện Việt Nam nhân dịp máy bay thứ 2.000 của Mỹ bị bắn rơi ở miền Bắc. Con tem này đã được gửi đi 167 nước, gồm cả Mỹ</a:t>
            </a:r>
            <a:r>
              <a:rPr lang="vi-VN" sz="2000" dirty="0" smtClean="0">
                <a:latin typeface="Times New Roman" pitchFamily="18" charset="0"/>
                <a:cs typeface="Times New Roman" pitchFamily="18" charset="0"/>
              </a:rPr>
              <a:t>.</a:t>
            </a:r>
            <a:endParaRPr lang="vi-VN" sz="2000" dirty="0">
              <a:latin typeface="Times New Roman" pitchFamily="18" charset="0"/>
              <a:cs typeface="Times New Roman" pitchFamily="18" charset="0"/>
            </a:endParaRPr>
          </a:p>
        </p:txBody>
      </p:sp>
    </p:spTree>
    <p:extLst>
      <p:ext uri="{BB962C8B-B14F-4D97-AF65-F5344CB8AC3E}">
        <p14:creationId xmlns:p14="http://schemas.microsoft.com/office/powerpoint/2010/main" val="258930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l="-10000" r="-10000"/>
          </a:stretch>
        </a:blipFill>
        <a:effectLst/>
      </p:bgPr>
    </p:bg>
    <p:spTree>
      <p:nvGrpSpPr>
        <p:cNvPr id="1" name=""/>
        <p:cNvGrpSpPr/>
        <p:nvPr/>
      </p:nvGrpSpPr>
      <p:grpSpPr>
        <a:xfrm>
          <a:off x="0" y="0"/>
          <a:ext cx="0" cy="0"/>
          <a:chOff x="0" y="0"/>
          <a:chExt cx="0" cy="0"/>
        </a:xfrm>
      </p:grpSpPr>
      <p:sp>
        <p:nvSpPr>
          <p:cNvPr id="5" name="Oval 4"/>
          <p:cNvSpPr/>
          <p:nvPr>
            <p:custDataLst>
              <p:tags r:id="rId2"/>
            </p:custDataLst>
          </p:nvPr>
        </p:nvSpPr>
        <p:spPr>
          <a:xfrm>
            <a:off x="7973787" y="32657"/>
            <a:ext cx="1142999" cy="1034143"/>
          </a:xfrm>
          <a:prstGeom prst="ellipse">
            <a:avLst/>
          </a:prstGeom>
          <a:blipFill dpi="0" rotWithShape="1">
            <a:blip r:embed="rId11"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custDataLst>
              <p:tags r:id="rId3"/>
            </p:custDataLst>
          </p:nvPr>
        </p:nvSpPr>
        <p:spPr>
          <a:xfrm>
            <a:off x="76200" y="76200"/>
            <a:ext cx="1028700" cy="1066800"/>
          </a:xfrm>
          <a:prstGeom prst="ellipse">
            <a:avLst/>
          </a:prstGeom>
          <a:blipFill dpi="0" rotWithShape="1">
            <a:blip r:embed="rId1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custDataLst>
              <p:tags r:id="rId4"/>
            </p:custDataLst>
          </p:nvPr>
        </p:nvSpPr>
        <p:spPr>
          <a:xfrm>
            <a:off x="87086" y="3581400"/>
            <a:ext cx="1104898" cy="990600"/>
          </a:xfrm>
          <a:prstGeom prst="ellipse">
            <a:avLst/>
          </a:prstGeom>
          <a:blipFill dpi="0" rotWithShape="1">
            <a:blip r:embed="rId1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custDataLst>
              <p:tags r:id="rId5"/>
            </p:custDataLst>
          </p:nvPr>
        </p:nvSpPr>
        <p:spPr>
          <a:xfrm>
            <a:off x="7924801" y="3352800"/>
            <a:ext cx="1142999" cy="990600"/>
          </a:xfrm>
          <a:prstGeom prst="ellipse">
            <a:avLst/>
          </a:prstGeom>
          <a:blipFill dpi="0" rotWithShape="1">
            <a:blip r:embed="rId1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custDataLst>
              <p:tags r:id="rId6"/>
            </p:custDataLst>
          </p:nvPr>
        </p:nvSpPr>
        <p:spPr>
          <a:xfrm>
            <a:off x="3886201" y="5791200"/>
            <a:ext cx="1142999" cy="990600"/>
          </a:xfrm>
          <a:prstGeom prst="ellipse">
            <a:avLst/>
          </a:prstGeom>
          <a:blipFill dpi="0" rotWithShape="1">
            <a:blip r:embed="rId1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custDataLst>
              <p:tags r:id="rId7"/>
            </p:custDataLst>
          </p:nvPr>
        </p:nvSpPr>
        <p:spPr>
          <a:xfrm>
            <a:off x="4191000" y="800100"/>
            <a:ext cx="1066800" cy="1181100"/>
          </a:xfrm>
          <a:prstGeom prst="ellipse">
            <a:avLst/>
          </a:prstGeom>
          <a:blipFill dpi="0" rotWithShape="1">
            <a:blip r:embed="rId1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f3d8bbc35cbea5aea399addfc4882473.mp3">
            <a:hlinkClick r:id="" action="ppaction://media"/>
          </p:cNvPr>
          <p:cNvPicPr>
            <a:picLocks noRot="1" noChangeAspect="1"/>
          </p:cNvPicPr>
          <p:nvPr>
            <a:audioFile r:link="rId8"/>
          </p:nvPr>
        </p:nvPicPr>
        <p:blipFill>
          <a:blip r:embed="rId17"/>
          <a:stretch>
            <a:fillRect/>
          </a:stretch>
        </p:blipFill>
        <p:spPr>
          <a:xfrm>
            <a:off x="4419600" y="3276600"/>
            <a:ext cx="304800" cy="304800"/>
          </a:xfrm>
          <a:prstGeom prst="rect">
            <a:avLst/>
          </a:prstGeom>
        </p:spPr>
      </p:pic>
    </p:spTree>
    <p:custDataLst>
      <p:tags r:id="rId1"/>
    </p:custDataLst>
    <p:extLst>
      <p:ext uri="{BB962C8B-B14F-4D97-AF65-F5344CB8AC3E}">
        <p14:creationId xmlns:p14="http://schemas.microsoft.com/office/powerpoint/2010/main" val="283867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ppt_x"/>
                                          </p:val>
                                        </p:tav>
                                        <p:tav tm="100000">
                                          <p:val>
                                            <p:strVal val="#ppt_x"/>
                                          </p:val>
                                        </p:tav>
                                      </p:tavLst>
                                    </p:anim>
                                    <p:anim calcmode="lin" valueType="num">
                                      <p:cBhvr additive="base">
                                        <p:cTn id="19"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ppt_x"/>
                                          </p:val>
                                        </p:tav>
                                        <p:tav tm="100000">
                                          <p:val>
                                            <p:strVal val="#ppt_x"/>
                                          </p:val>
                                        </p:tav>
                                      </p:tavLst>
                                    </p:anim>
                                    <p:anim calcmode="lin" valueType="num">
                                      <p:cBhvr additive="base">
                                        <p:cTn id="2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2000" fill="hold"/>
                                        <p:tgtEl>
                                          <p:spTgt spid="9"/>
                                        </p:tgtEl>
                                        <p:attrNameLst>
                                          <p:attrName>ppt_x</p:attrName>
                                        </p:attrNameLst>
                                      </p:cBhvr>
                                      <p:tavLst>
                                        <p:tav tm="0">
                                          <p:val>
                                            <p:strVal val="#ppt_x"/>
                                          </p:val>
                                        </p:tav>
                                        <p:tav tm="100000">
                                          <p:val>
                                            <p:strVal val="#ppt_x"/>
                                          </p:val>
                                        </p:tav>
                                      </p:tavLst>
                                    </p:anim>
                                    <p:anim calcmode="lin" valueType="num">
                                      <p:cBhvr additive="base">
                                        <p:cTn id="31"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fill="hold"/>
                                        <p:tgtEl>
                                          <p:spTgt spid="10"/>
                                        </p:tgtEl>
                                        <p:attrNameLst>
                                          <p:attrName>ppt_x</p:attrName>
                                        </p:attrNameLst>
                                      </p:cBhvr>
                                      <p:tavLst>
                                        <p:tav tm="0">
                                          <p:val>
                                            <p:strVal val="#ppt_x"/>
                                          </p:val>
                                        </p:tav>
                                        <p:tav tm="100000">
                                          <p:val>
                                            <p:strVal val="#ppt_x"/>
                                          </p:val>
                                        </p:tav>
                                      </p:tavLst>
                                    </p:anim>
                                    <p:anim calcmode="lin" valueType="num">
                                      <p:cBhvr additive="base">
                                        <p:cTn id="37" dur="1000" fill="hold"/>
                                        <p:tgtEl>
                                          <p:spTgt spid="10"/>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1" presetClass="mediacall" presetSubtype="0" fill="hold" nodeType="afterEffect">
                                  <p:stCondLst>
                                    <p:cond delay="0"/>
                                  </p:stCondLst>
                                  <p:childTnLst>
                                    <p:cmd type="call" cmd="playFrom(0.0)">
                                      <p:cBhvr>
                                        <p:cTn id="40" dur="16973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5" grpId="0" animBg="1"/>
      <p:bldP spid="6"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Nơi giữ chỗ cho Số hiệu Bản chiếu 7"/>
          <p:cNvSpPr txBox="1">
            <a:spLocks noGrp="1"/>
          </p:cNvSpPr>
          <p:nvPr/>
        </p:nvSpPr>
        <p:spPr bwMode="auto">
          <a:xfrm>
            <a:off x="8647113" y="6408738"/>
            <a:ext cx="366712" cy="365125"/>
          </a:xfrm>
          <a:prstGeom prst="rect">
            <a:avLst/>
          </a:prstGeom>
          <a:noFill/>
          <a:ln>
            <a:miter lim="800000"/>
            <a:headEnd/>
            <a:tailEnd/>
          </a:ln>
        </p:spPr>
        <p:txBody>
          <a:bodyPr anchor="b"/>
          <a:lstStyle/>
          <a:p>
            <a:pPr algn="r">
              <a:defRPr/>
            </a:pPr>
            <a:fld id="{37C5B2FA-D224-41AA-B079-B407738ED7B6}" type="slidenum">
              <a:rPr lang="vi-VN" sz="1000">
                <a:latin typeface="+mn-lt"/>
              </a:rPr>
              <a:pPr algn="r">
                <a:defRPr/>
              </a:pPr>
              <a:t>4</a:t>
            </a:fld>
            <a:endParaRPr lang="vi-VN" sz="1000">
              <a:latin typeface="+mn-lt"/>
            </a:endParaRPr>
          </a:p>
        </p:txBody>
      </p:sp>
      <p:sp>
        <p:nvSpPr>
          <p:cNvPr id="6147" name="Nơi giữ chỗ cho Nội dung 10"/>
          <p:cNvSpPr>
            <a:spLocks noGrp="1"/>
          </p:cNvSpPr>
          <p:nvPr>
            <p:ph sz="half" idx="4294967295"/>
            <p:custDataLst>
              <p:tags r:id="rId1"/>
            </p:custDataLst>
          </p:nvPr>
        </p:nvSpPr>
        <p:spPr>
          <a:xfrm>
            <a:off x="0" y="838200"/>
            <a:ext cx="4572000" cy="6019800"/>
          </a:xfrm>
        </p:spPr>
        <p:txBody>
          <a:bodyPr/>
          <a:lstStyle/>
          <a:p>
            <a:pPr marL="642938" indent="-533400" eaLnBrk="1" hangingPunct="1">
              <a:buFontTx/>
              <a:buNone/>
            </a:pPr>
            <a:r>
              <a:rPr lang="nl-NL" sz="2200" b="1" dirty="0" smtClean="0">
                <a:solidFill>
                  <a:srgbClr val="000099"/>
                </a:solidFill>
                <a:latin typeface="Times New Roman" pitchFamily="18" charset="0"/>
                <a:cs typeface="Times New Roman" pitchFamily="18" charset="0"/>
              </a:rPr>
              <a:t> </a:t>
            </a:r>
            <a:endParaRPr lang="en-US" sz="2400" u="sng" dirty="0" smtClean="0">
              <a:solidFill>
                <a:srgbClr val="000099"/>
              </a:solidFill>
              <a:latin typeface="Times New Roman" pitchFamily="18" charset="0"/>
              <a:cs typeface="Times New Roman" pitchFamily="18" charset="0"/>
            </a:endParaRPr>
          </a:p>
        </p:txBody>
      </p:sp>
      <p:sp>
        <p:nvSpPr>
          <p:cNvPr id="6148" name="Hộp_Văn_Bản 9"/>
          <p:cNvSpPr txBox="1">
            <a:spLocks noChangeArrowheads="1"/>
          </p:cNvSpPr>
          <p:nvPr/>
        </p:nvSpPr>
        <p:spPr bwMode="auto">
          <a:xfrm>
            <a:off x="0" y="0"/>
            <a:ext cx="100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i="1" u="sng">
                <a:cs typeface="Times New Roman" pitchFamily="18" charset="0"/>
              </a:rPr>
              <a:t>Tiết 4:</a:t>
            </a:r>
          </a:p>
        </p:txBody>
      </p:sp>
      <p:pic>
        <p:nvPicPr>
          <p:cNvPr id="6149" name="Picture 12" descr="boo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381000"/>
            <a:ext cx="5127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Đường kết nối thẳng 14"/>
          <p:cNvCxnSpPr/>
          <p:nvPr/>
        </p:nvCxnSpPr>
        <p:spPr>
          <a:xfrm rot="5400000">
            <a:off x="1599406" y="3582194"/>
            <a:ext cx="5945188" cy="0"/>
          </a:xfrm>
          <a:prstGeom prst="line">
            <a:avLst/>
          </a:prstGeom>
          <a:ln w="25400">
            <a:solidFill>
              <a:srgbClr val="336600"/>
            </a:solidFill>
          </a:ln>
        </p:spPr>
        <p:style>
          <a:lnRef idx="1">
            <a:schemeClr val="accent1"/>
          </a:lnRef>
          <a:fillRef idx="0">
            <a:schemeClr val="accent1"/>
          </a:fillRef>
          <a:effectRef idx="0">
            <a:schemeClr val="accent1"/>
          </a:effectRef>
          <a:fontRef idx="minor">
            <a:schemeClr val="tx1"/>
          </a:fontRef>
        </p:style>
      </p:cxnSp>
      <p:cxnSp>
        <p:nvCxnSpPr>
          <p:cNvPr id="16" name="Đường kết nối thẳng 15"/>
          <p:cNvCxnSpPr/>
          <p:nvPr/>
        </p:nvCxnSpPr>
        <p:spPr>
          <a:xfrm>
            <a:off x="2819400" y="609600"/>
            <a:ext cx="3581400" cy="1588"/>
          </a:xfrm>
          <a:prstGeom prst="line">
            <a:avLst/>
          </a:prstGeom>
          <a:ln w="12700">
            <a:solidFill>
              <a:srgbClr val="336600"/>
            </a:solidFill>
          </a:ln>
        </p:spPr>
        <p:style>
          <a:lnRef idx="1">
            <a:schemeClr val="accent1"/>
          </a:lnRef>
          <a:fillRef idx="0">
            <a:schemeClr val="accent1"/>
          </a:fillRef>
          <a:effectRef idx="0">
            <a:schemeClr val="accent1"/>
          </a:effectRef>
          <a:fontRef idx="minor">
            <a:schemeClr val="tx1"/>
          </a:fontRef>
        </p:style>
      </p:cxnSp>
      <p:sp>
        <p:nvSpPr>
          <p:cNvPr id="6152" name="Hộp_Văn_Bản 8"/>
          <p:cNvSpPr txBox="1">
            <a:spLocks noChangeArrowheads="1"/>
          </p:cNvSpPr>
          <p:nvPr/>
        </p:nvSpPr>
        <p:spPr bwMode="auto">
          <a:xfrm>
            <a:off x="1265238" y="0"/>
            <a:ext cx="7878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solidFill>
                  <a:srgbClr val="3333FF"/>
                </a:solidFill>
                <a:cs typeface="Times New Roman" pitchFamily="18" charset="0"/>
              </a:rPr>
              <a:t>       Bài 4:      </a:t>
            </a:r>
            <a:r>
              <a:rPr lang="nl-NL" b="1">
                <a:solidFill>
                  <a:srgbClr val="3333FF"/>
                </a:solidFill>
                <a:cs typeface="Times New Roman" pitchFamily="18" charset="0"/>
              </a:rPr>
              <a:t>BẢO VỆ HÒA BÌNH</a:t>
            </a:r>
            <a:endParaRPr lang="en-US" sz="2200" b="1">
              <a:solidFill>
                <a:srgbClr val="FFFF00"/>
              </a:solidFill>
              <a:cs typeface="Times New Roman" pitchFamily="18" charset="0"/>
            </a:endParaRPr>
          </a:p>
        </p:txBody>
      </p:sp>
      <p:pic>
        <p:nvPicPr>
          <p:cNvPr id="6153" name="Picture 2" descr="http://upload.wikimedia.org/wikipedia/commons/thumb/2/2c/Rotating_earth_%28large%29.gif/110px-Rotating_earth_%28large%29.gif">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477250" y="19050"/>
            <a:ext cx="590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Text Box 13"/>
          <p:cNvSpPr txBox="1">
            <a:spLocks noChangeArrowheads="1"/>
          </p:cNvSpPr>
          <p:nvPr/>
        </p:nvSpPr>
        <p:spPr bwMode="auto">
          <a:xfrm>
            <a:off x="4876800" y="838200"/>
            <a:ext cx="373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2000" b="1" i="1">
              <a:solidFill>
                <a:srgbClr val="3333FF"/>
              </a:solidFill>
            </a:endParaRPr>
          </a:p>
        </p:txBody>
      </p:sp>
      <p:sp>
        <p:nvSpPr>
          <p:cNvPr id="202801" name="Text Box 49"/>
          <p:cNvSpPr txBox="1">
            <a:spLocks noChangeArrowheads="1"/>
          </p:cNvSpPr>
          <p:nvPr/>
        </p:nvSpPr>
        <p:spPr bwMode="auto">
          <a:xfrm>
            <a:off x="0" y="7620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dirty="0" smtClean="0">
                <a:solidFill>
                  <a:srgbClr val="002060"/>
                </a:solidFill>
              </a:rPr>
              <a:t>I.ĐẶT VẤN ĐỀ: SGK</a:t>
            </a:r>
            <a:endParaRPr lang="en-US" b="1" u="sng" dirty="0">
              <a:solidFill>
                <a:srgbClr val="002060"/>
              </a:solidFill>
            </a:endParaRPr>
          </a:p>
        </p:txBody>
      </p:sp>
      <p:sp>
        <p:nvSpPr>
          <p:cNvPr id="9" name="TextBox 8"/>
          <p:cNvSpPr txBox="1"/>
          <p:nvPr/>
        </p:nvSpPr>
        <p:spPr>
          <a:xfrm>
            <a:off x="22371" y="1439863"/>
            <a:ext cx="4227512" cy="1200329"/>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sym typeface="Wingdings" pitchFamily="2" charset="2"/>
              </a:rPr>
              <a:t> </a:t>
            </a:r>
            <a:r>
              <a:rPr lang="en-US" sz="2400" b="1" dirty="0" err="1" smtClean="0">
                <a:solidFill>
                  <a:srgbClr val="C00000"/>
                </a:solidFill>
                <a:latin typeface="Times New Roman" pitchFamily="18" charset="0"/>
                <a:cs typeface="Times New Roman" pitchFamily="18" charset="0"/>
              </a:rPr>
              <a:t>Chiến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tranh</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là</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thảm</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họa</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của</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loài</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người</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là</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cơn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ác</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mộng</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của</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toàn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nhân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loại</a:t>
            </a:r>
            <a:r>
              <a:rPr lang="en-US" sz="2400" b="1" dirty="0" smtClean="0">
                <a:solidFill>
                  <a:srgbClr val="C00000"/>
                </a:solidFill>
                <a:latin typeface="Times New Roman" pitchFamily="18" charset="0"/>
                <a:cs typeface="Times New Roman" pitchFamily="18" charset="0"/>
              </a:rPr>
              <a:t>.</a:t>
            </a:r>
            <a:endParaRPr lang="en-US" sz="2400" b="1" dirty="0">
              <a:solidFill>
                <a:srgbClr val="C00000"/>
              </a:solidFill>
              <a:latin typeface="Times New Roman" pitchFamily="18" charset="0"/>
              <a:cs typeface="Times New Roman" pitchFamily="18" charset="0"/>
            </a:endParaRPr>
          </a:p>
        </p:txBody>
      </p:sp>
      <p:sp>
        <p:nvSpPr>
          <p:cNvPr id="10" name="TextBox 9"/>
          <p:cNvSpPr txBox="1"/>
          <p:nvPr/>
        </p:nvSpPr>
        <p:spPr>
          <a:xfrm>
            <a:off x="22371" y="3101857"/>
            <a:ext cx="1401183" cy="707886"/>
          </a:xfrm>
          <a:prstGeom prst="rect">
            <a:avLst/>
          </a:prstGeom>
          <a:solidFill>
            <a:schemeClr val="bg2"/>
          </a:solidFill>
          <a:ln>
            <a:solidFill>
              <a:srgbClr val="0070C0"/>
            </a:solidFill>
          </a:ln>
        </p:spPr>
        <p:txBody>
          <a:bodyPr wrap="square" rtlCol="0">
            <a:spAutoFit/>
          </a:bodyPr>
          <a:lstStyle/>
          <a:p>
            <a:pPr algn="ctr"/>
            <a:r>
              <a:rPr lang="en-US" sz="2000" b="1" dirty="0" smtClean="0">
                <a:latin typeface="Times New Roman" pitchFamily="18" charset="0"/>
                <a:cs typeface="Times New Roman" pitchFamily="18" charset="0"/>
              </a:rPr>
              <a:t>NGUYÊN NHÂN</a:t>
            </a:r>
            <a:endParaRPr lang="en-US" sz="2000" b="1" dirty="0">
              <a:latin typeface="Times New Roman" pitchFamily="18" charset="0"/>
              <a:cs typeface="Times New Roman" pitchFamily="18" charset="0"/>
            </a:endParaRPr>
          </a:p>
        </p:txBody>
      </p:sp>
      <p:sp>
        <p:nvSpPr>
          <p:cNvPr id="11" name="TextBox 10"/>
          <p:cNvSpPr txBox="1"/>
          <p:nvPr/>
        </p:nvSpPr>
        <p:spPr>
          <a:xfrm>
            <a:off x="1579418" y="2640192"/>
            <a:ext cx="1475510" cy="461665"/>
          </a:xfrm>
          <a:prstGeom prst="rect">
            <a:avLst/>
          </a:prstGeom>
          <a:solidFill>
            <a:schemeClr val="bg2">
              <a:lumMod val="20000"/>
              <a:lumOff val="80000"/>
            </a:schemeClr>
          </a:solidFill>
          <a:ln>
            <a:solidFill>
              <a:srgbClr val="0070C0"/>
            </a:solidFill>
          </a:ln>
        </p:spPr>
        <p:txBody>
          <a:bodyPr wrap="square" rtlCol="0">
            <a:spAutoFit/>
          </a:bodyPr>
          <a:lstStyle/>
          <a:p>
            <a:r>
              <a:rPr lang="en-US" sz="2400" b="1" dirty="0" err="1" smtClean="0">
                <a:latin typeface="Times New Roman" pitchFamily="18" charset="0"/>
                <a:cs typeface="Times New Roman" pitchFamily="18" charset="0"/>
              </a:rPr>
              <a:t>Tôn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giáo</a:t>
            </a:r>
            <a:endParaRPr lang="en-US" sz="2400" b="1" dirty="0">
              <a:latin typeface="Times New Roman" pitchFamily="18" charset="0"/>
              <a:cs typeface="Times New Roman" pitchFamily="18" charset="0"/>
            </a:endParaRPr>
          </a:p>
        </p:txBody>
      </p:sp>
      <p:sp>
        <p:nvSpPr>
          <p:cNvPr id="28" name="TextBox 27"/>
          <p:cNvSpPr txBox="1"/>
          <p:nvPr/>
        </p:nvSpPr>
        <p:spPr>
          <a:xfrm>
            <a:off x="1550773" y="3195935"/>
            <a:ext cx="2597729" cy="461665"/>
          </a:xfrm>
          <a:prstGeom prst="rect">
            <a:avLst/>
          </a:prstGeom>
          <a:solidFill>
            <a:schemeClr val="bg2">
              <a:lumMod val="20000"/>
              <a:lumOff val="80000"/>
            </a:schemeClr>
          </a:solidFill>
          <a:ln>
            <a:solidFill>
              <a:srgbClr val="0070C0"/>
            </a:solidFill>
          </a:ln>
        </p:spPr>
        <p:txBody>
          <a:bodyPr wrap="square" rtlCol="0">
            <a:spAutoFit/>
          </a:bodyPr>
          <a:lstStyle/>
          <a:p>
            <a:r>
              <a:rPr lang="en-US" sz="2400" b="1" dirty="0" err="1" smtClean="0">
                <a:latin typeface="Times New Roman" pitchFamily="18" charset="0"/>
                <a:cs typeface="Times New Roman" pitchFamily="18" charset="0"/>
              </a:rPr>
              <a:t>Xung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vũ</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trang</a:t>
            </a:r>
            <a:endParaRPr lang="en-US" sz="2400" b="1" dirty="0">
              <a:latin typeface="Times New Roman" pitchFamily="18" charset="0"/>
              <a:cs typeface="Times New Roman" pitchFamily="18" charset="0"/>
            </a:endParaRPr>
          </a:p>
        </p:txBody>
      </p:sp>
      <p:sp>
        <p:nvSpPr>
          <p:cNvPr id="29" name="TextBox 28"/>
          <p:cNvSpPr txBox="1"/>
          <p:nvPr/>
        </p:nvSpPr>
        <p:spPr>
          <a:xfrm>
            <a:off x="1550773" y="3753860"/>
            <a:ext cx="1475510" cy="461665"/>
          </a:xfrm>
          <a:prstGeom prst="rect">
            <a:avLst/>
          </a:prstGeom>
          <a:solidFill>
            <a:schemeClr val="bg2">
              <a:lumMod val="20000"/>
              <a:lumOff val="80000"/>
            </a:schemeClr>
          </a:solidFill>
          <a:ln>
            <a:solidFill>
              <a:srgbClr val="0070C0"/>
            </a:solidFill>
          </a:ln>
        </p:spPr>
        <p:txBody>
          <a:bodyPr wrap="square" rtlCol="0">
            <a:spAutoFit/>
          </a:bodyPr>
          <a:lstStyle/>
          <a:p>
            <a:r>
              <a:rPr lang="en-US" sz="2400" b="1" dirty="0" err="1" smtClean="0">
                <a:latin typeface="Times New Roman" pitchFamily="18" charset="0"/>
                <a:cs typeface="Times New Roman" pitchFamily="18" charset="0"/>
              </a:rPr>
              <a:t>Sắc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tộc</a:t>
            </a:r>
            <a:endParaRPr lang="en-US" sz="2400" b="1" dirty="0">
              <a:latin typeface="Times New Roman" pitchFamily="18" charset="0"/>
              <a:cs typeface="Times New Roman" pitchFamily="18" charset="0"/>
            </a:endParaRPr>
          </a:p>
        </p:txBody>
      </p:sp>
      <p:sp>
        <p:nvSpPr>
          <p:cNvPr id="12" name="Left Brace 11"/>
          <p:cNvSpPr/>
          <p:nvPr/>
        </p:nvSpPr>
        <p:spPr>
          <a:xfrm>
            <a:off x="1460963" y="2871025"/>
            <a:ext cx="45719" cy="11136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705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2801"/>
                                        </p:tgtEl>
                                        <p:attrNameLst>
                                          <p:attrName>style.visibility</p:attrName>
                                        </p:attrNameLst>
                                      </p:cBhvr>
                                      <p:to>
                                        <p:strVal val="visible"/>
                                      </p:to>
                                    </p:set>
                                    <p:animEffect transition="in" filter="fade">
                                      <p:cBhvr>
                                        <p:cTn id="7" dur="1000"/>
                                        <p:tgtEl>
                                          <p:spTgt spid="202801"/>
                                        </p:tgtEl>
                                      </p:cBhvr>
                                    </p:animEffect>
                                    <p:anim calcmode="lin" valueType="num">
                                      <p:cBhvr>
                                        <p:cTn id="8" dur="1000" fill="hold"/>
                                        <p:tgtEl>
                                          <p:spTgt spid="202801"/>
                                        </p:tgtEl>
                                        <p:attrNameLst>
                                          <p:attrName>ppt_x</p:attrName>
                                        </p:attrNameLst>
                                      </p:cBhvr>
                                      <p:tavLst>
                                        <p:tav tm="0">
                                          <p:val>
                                            <p:strVal val="#ppt_x"/>
                                          </p:val>
                                        </p:tav>
                                        <p:tav tm="100000">
                                          <p:val>
                                            <p:strVal val="#ppt_x"/>
                                          </p:val>
                                        </p:tav>
                                      </p:tavLst>
                                    </p:anim>
                                    <p:anim calcmode="lin" valueType="num">
                                      <p:cBhvr>
                                        <p:cTn id="9" dur="1000" fill="hold"/>
                                        <p:tgtEl>
                                          <p:spTgt spid="2028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801" grpId="0"/>
      <p:bldP spid="9" grpId="0"/>
      <p:bldP spid="10" grpId="0" animBg="1"/>
      <p:bldP spid="11" grpId="0" animBg="1"/>
      <p:bldP spid="28" grpId="0" animBg="1"/>
      <p:bldP spid="2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Nơi giữ chỗ cho Số hiệu Bản chiếu 7"/>
          <p:cNvSpPr txBox="1">
            <a:spLocks noGrp="1"/>
          </p:cNvSpPr>
          <p:nvPr/>
        </p:nvSpPr>
        <p:spPr bwMode="auto">
          <a:xfrm>
            <a:off x="8647113" y="6408738"/>
            <a:ext cx="366712" cy="365125"/>
          </a:xfrm>
          <a:prstGeom prst="rect">
            <a:avLst/>
          </a:prstGeom>
          <a:noFill/>
          <a:ln>
            <a:miter lim="800000"/>
            <a:headEnd/>
            <a:tailEnd/>
          </a:ln>
        </p:spPr>
        <p:txBody>
          <a:bodyPr anchor="b"/>
          <a:lstStyle/>
          <a:p>
            <a:pPr algn="r">
              <a:defRPr/>
            </a:pPr>
            <a:fld id="{842C4D13-E2C1-47B3-AA02-9018F4EAC876}" type="slidenum">
              <a:rPr lang="vi-VN" sz="1000">
                <a:latin typeface="+mn-lt"/>
              </a:rPr>
              <a:pPr algn="r">
                <a:defRPr/>
              </a:pPr>
              <a:t>5</a:t>
            </a:fld>
            <a:endParaRPr lang="vi-VN" sz="1000">
              <a:latin typeface="+mn-lt"/>
            </a:endParaRPr>
          </a:p>
        </p:txBody>
      </p:sp>
      <p:sp>
        <p:nvSpPr>
          <p:cNvPr id="11267" name="Nơi giữ chỗ cho Nội dung 10"/>
          <p:cNvSpPr>
            <a:spLocks noGrp="1"/>
          </p:cNvSpPr>
          <p:nvPr>
            <p:ph sz="half" idx="4294967295"/>
            <p:custDataLst>
              <p:tags r:id="rId1"/>
            </p:custDataLst>
          </p:nvPr>
        </p:nvSpPr>
        <p:spPr>
          <a:xfrm>
            <a:off x="0" y="838200"/>
            <a:ext cx="4572000" cy="6019800"/>
          </a:xfrm>
        </p:spPr>
        <p:txBody>
          <a:bodyPr/>
          <a:lstStyle/>
          <a:p>
            <a:pPr marL="642938" indent="-533400" eaLnBrk="1" hangingPunct="1">
              <a:buFontTx/>
              <a:buNone/>
            </a:pPr>
            <a:r>
              <a:rPr lang="nl-NL" sz="2200" b="1" smtClean="0">
                <a:solidFill>
                  <a:srgbClr val="000099"/>
                </a:solidFill>
                <a:latin typeface="Times New Roman" pitchFamily="18" charset="0"/>
                <a:cs typeface="Times New Roman" pitchFamily="18" charset="0"/>
              </a:rPr>
              <a:t> </a:t>
            </a:r>
            <a:endParaRPr lang="en-US" sz="2400" u="sng" smtClean="0">
              <a:solidFill>
                <a:srgbClr val="000099"/>
              </a:solidFill>
              <a:latin typeface="Times New Roman" pitchFamily="18" charset="0"/>
              <a:cs typeface="Times New Roman" pitchFamily="18" charset="0"/>
            </a:endParaRPr>
          </a:p>
        </p:txBody>
      </p:sp>
      <p:sp>
        <p:nvSpPr>
          <p:cNvPr id="11268" name="Hộp_Văn_Bản 9"/>
          <p:cNvSpPr txBox="1">
            <a:spLocks noChangeArrowheads="1"/>
          </p:cNvSpPr>
          <p:nvPr/>
        </p:nvSpPr>
        <p:spPr bwMode="auto">
          <a:xfrm>
            <a:off x="0" y="0"/>
            <a:ext cx="100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i="1" u="sng">
                <a:cs typeface="Times New Roman" pitchFamily="18" charset="0"/>
              </a:rPr>
              <a:t>Tiết 4:</a:t>
            </a:r>
          </a:p>
        </p:txBody>
      </p:sp>
      <p:pic>
        <p:nvPicPr>
          <p:cNvPr id="11269" name="Picture 12" descr="boo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381000"/>
            <a:ext cx="5127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Đường kết nối thẳng 15"/>
          <p:cNvCxnSpPr/>
          <p:nvPr/>
        </p:nvCxnSpPr>
        <p:spPr>
          <a:xfrm>
            <a:off x="2819400" y="609600"/>
            <a:ext cx="3581400" cy="1588"/>
          </a:xfrm>
          <a:prstGeom prst="line">
            <a:avLst/>
          </a:prstGeom>
          <a:ln w="12700">
            <a:solidFill>
              <a:srgbClr val="336600"/>
            </a:solidFill>
          </a:ln>
        </p:spPr>
        <p:style>
          <a:lnRef idx="1">
            <a:schemeClr val="accent1"/>
          </a:lnRef>
          <a:fillRef idx="0">
            <a:schemeClr val="accent1"/>
          </a:fillRef>
          <a:effectRef idx="0">
            <a:schemeClr val="accent1"/>
          </a:effectRef>
          <a:fontRef idx="minor">
            <a:schemeClr val="tx1"/>
          </a:fontRef>
        </p:style>
      </p:cxnSp>
      <p:sp>
        <p:nvSpPr>
          <p:cNvPr id="11271" name="Hộp_Văn_Bản 8"/>
          <p:cNvSpPr txBox="1">
            <a:spLocks noChangeArrowheads="1"/>
          </p:cNvSpPr>
          <p:nvPr/>
        </p:nvSpPr>
        <p:spPr bwMode="auto">
          <a:xfrm>
            <a:off x="1265238" y="0"/>
            <a:ext cx="7878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solidFill>
                  <a:srgbClr val="3333FF"/>
                </a:solidFill>
                <a:cs typeface="Times New Roman" pitchFamily="18" charset="0"/>
              </a:rPr>
              <a:t>       Bài 4:      </a:t>
            </a:r>
            <a:r>
              <a:rPr lang="nl-NL" b="1">
                <a:solidFill>
                  <a:srgbClr val="3333FF"/>
                </a:solidFill>
                <a:cs typeface="Times New Roman" pitchFamily="18" charset="0"/>
              </a:rPr>
              <a:t>BẢO VỆ HÒA BÌNH</a:t>
            </a:r>
            <a:endParaRPr lang="en-US" sz="2200" b="1">
              <a:solidFill>
                <a:srgbClr val="FFFF00"/>
              </a:solidFill>
              <a:cs typeface="Times New Roman" pitchFamily="18" charset="0"/>
            </a:endParaRPr>
          </a:p>
        </p:txBody>
      </p:sp>
      <p:pic>
        <p:nvPicPr>
          <p:cNvPr id="11272" name="Picture 2" descr="http://upload.wikimedia.org/wikipedia/commons/thumb/2/2c/Rotating_earth_%28large%29.gif/110px-Rotating_earth_%28large%29.gif">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477250" y="19050"/>
            <a:ext cx="590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50" name="Rectangle 10"/>
          <p:cNvSpPr>
            <a:spLocks noChangeArrowheads="1"/>
          </p:cNvSpPr>
          <p:nvPr/>
        </p:nvSpPr>
        <p:spPr bwMode="auto">
          <a:xfrm>
            <a:off x="2590800" y="914400"/>
            <a:ext cx="4419600" cy="5889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F"/>
              <a:defRPr/>
            </a:pPr>
            <a:r>
              <a:rPr lang="en-US" sz="3200" b="1" i="1">
                <a:solidFill>
                  <a:srgbClr val="3333FF"/>
                </a:solidFill>
                <a:effectLst>
                  <a:outerShdw blurRad="38100" dist="38100" dir="2700000" algn="tl">
                    <a:srgbClr val="C0C0C0"/>
                  </a:outerShdw>
                </a:effectLst>
              </a:rPr>
              <a:t>Thảo luận nhóm</a:t>
            </a:r>
          </a:p>
        </p:txBody>
      </p:sp>
      <p:sp>
        <p:nvSpPr>
          <p:cNvPr id="11274" name="Text Box 11"/>
          <p:cNvSpPr txBox="1">
            <a:spLocks noChangeArrowheads="1"/>
          </p:cNvSpPr>
          <p:nvPr/>
        </p:nvSpPr>
        <p:spPr bwMode="auto">
          <a:xfrm>
            <a:off x="0" y="1439863"/>
            <a:ext cx="449580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400"/>
              </a:spcBef>
              <a:buClr>
                <a:schemeClr val="accent1"/>
              </a:buClr>
              <a:buSzPct val="68000"/>
              <a:buFont typeface="Wingdings 3" pitchFamily="18" charset="2"/>
              <a:buNone/>
            </a:pPr>
            <a:endParaRPr lang="en-US">
              <a:latin typeface=".VnTime" pitchFamily="34" charset="0"/>
            </a:endParaRPr>
          </a:p>
          <a:p>
            <a:pPr eaLnBrk="1" hangingPunct="1">
              <a:spcBef>
                <a:spcPct val="50000"/>
              </a:spcBef>
            </a:pPr>
            <a:endParaRPr lang="en-US">
              <a:latin typeface=".VnTime" pitchFamily="34" charset="0"/>
            </a:endParaRPr>
          </a:p>
        </p:txBody>
      </p:sp>
      <p:sp>
        <p:nvSpPr>
          <p:cNvPr id="11275" name="Text Box 12"/>
          <p:cNvSpPr txBox="1">
            <a:spLocks noChangeArrowheads="1"/>
          </p:cNvSpPr>
          <p:nvPr/>
        </p:nvSpPr>
        <p:spPr bwMode="auto">
          <a:xfrm>
            <a:off x="533400" y="2971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atin typeface=".VnTime" pitchFamily="34" charset="0"/>
            </a:endParaRPr>
          </a:p>
        </p:txBody>
      </p:sp>
      <p:sp>
        <p:nvSpPr>
          <p:cNvPr id="11276" name="Text Box 13"/>
          <p:cNvSpPr txBox="1">
            <a:spLocks noChangeArrowheads="1"/>
          </p:cNvSpPr>
          <p:nvPr/>
        </p:nvSpPr>
        <p:spPr bwMode="auto">
          <a:xfrm>
            <a:off x="2438400" y="1066800"/>
            <a:ext cx="373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2000" b="1" i="1">
              <a:solidFill>
                <a:srgbClr val="3333FF"/>
              </a:solidFill>
            </a:endParaRPr>
          </a:p>
        </p:txBody>
      </p:sp>
      <p:sp>
        <p:nvSpPr>
          <p:cNvPr id="11277" name="Text Box 14"/>
          <p:cNvSpPr txBox="1">
            <a:spLocks noChangeArrowheads="1"/>
          </p:cNvSpPr>
          <p:nvPr/>
        </p:nvSpPr>
        <p:spPr bwMode="auto">
          <a:xfrm>
            <a:off x="0" y="16002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solidFill>
                  <a:srgbClr val="000099"/>
                </a:solidFill>
              </a:rPr>
              <a:t> </a:t>
            </a:r>
            <a:endParaRPr lang="en-US" b="1" u="sng">
              <a:solidFill>
                <a:srgbClr val="000099"/>
              </a:solidFill>
            </a:endParaRPr>
          </a:p>
        </p:txBody>
      </p:sp>
      <p:sp>
        <p:nvSpPr>
          <p:cNvPr id="11278" name="Text Box 15"/>
          <p:cNvSpPr txBox="1">
            <a:spLocks noChangeArrowheads="1"/>
          </p:cNvSpPr>
          <p:nvPr/>
        </p:nvSpPr>
        <p:spPr bwMode="auto">
          <a:xfrm>
            <a:off x="0" y="1981200"/>
            <a:ext cx="4495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a:t> </a:t>
            </a:r>
            <a:endParaRPr lang="en-US" sz="2200" u="sng">
              <a:solidFill>
                <a:srgbClr val="000099"/>
              </a:solidFill>
            </a:endParaRPr>
          </a:p>
        </p:txBody>
      </p:sp>
      <p:sp>
        <p:nvSpPr>
          <p:cNvPr id="11279" name="Text Box 16"/>
          <p:cNvSpPr txBox="1">
            <a:spLocks noChangeArrowheads="1"/>
          </p:cNvSpPr>
          <p:nvPr/>
        </p:nvSpPr>
        <p:spPr bwMode="auto">
          <a:xfrm>
            <a:off x="0" y="4106863"/>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graphicFrame>
        <p:nvGraphicFramePr>
          <p:cNvPr id="240672" name="Group 32"/>
          <p:cNvGraphicFramePr>
            <a:graphicFrameLocks noGrp="1"/>
          </p:cNvGraphicFramePr>
          <p:nvPr>
            <p:extLst>
              <p:ext uri="{D42A27DB-BD31-4B8C-83A1-F6EECF244321}">
                <p14:modId xmlns:p14="http://schemas.microsoft.com/office/powerpoint/2010/main" val="2035967716"/>
              </p:ext>
            </p:extLst>
          </p:nvPr>
        </p:nvGraphicFramePr>
        <p:xfrm>
          <a:off x="228600" y="1676400"/>
          <a:ext cx="8001000" cy="2245315"/>
        </p:xfrm>
        <a:graphic>
          <a:graphicData uri="http://schemas.openxmlformats.org/drawingml/2006/table">
            <a:tbl>
              <a:tblPr/>
              <a:tblGrid>
                <a:gridCol w="1524000">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6807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Nhóm</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sư</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đối</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lập</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giữa</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hòa</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bình</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va</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chiến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tranh</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04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Nhóm</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2</a:t>
                      </a:r>
                      <a:endParaRPr kumimoji="0" lang="en-US" sz="2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Phân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biệt</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chiến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tranh</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chính</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nghĩa</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va</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chiến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tranh</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phi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nghĩa</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11392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0672"/>
                                        </p:tgtEl>
                                        <p:attrNameLst>
                                          <p:attrName>style.visibility</p:attrName>
                                        </p:attrNameLst>
                                      </p:cBhvr>
                                      <p:to>
                                        <p:strVal val="visible"/>
                                      </p:to>
                                    </p:set>
                                    <p:animEffect transition="in" filter="box(in)">
                                      <p:cBhvr>
                                        <p:cTn id="7" dur="500"/>
                                        <p:tgtEl>
                                          <p:spTgt spid="240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Nơi giữ chỗ cho Số hiệu Bản chiếu 7"/>
          <p:cNvSpPr txBox="1">
            <a:spLocks noGrp="1"/>
          </p:cNvSpPr>
          <p:nvPr/>
        </p:nvSpPr>
        <p:spPr bwMode="auto">
          <a:xfrm>
            <a:off x="8647113" y="6408738"/>
            <a:ext cx="366712" cy="365125"/>
          </a:xfrm>
          <a:prstGeom prst="rect">
            <a:avLst/>
          </a:prstGeom>
          <a:noFill/>
          <a:ln>
            <a:miter lim="800000"/>
            <a:headEnd/>
            <a:tailEnd/>
          </a:ln>
        </p:spPr>
        <p:txBody>
          <a:bodyPr anchor="b"/>
          <a:lstStyle/>
          <a:p>
            <a:pPr algn="r">
              <a:defRPr/>
            </a:pPr>
            <a:fld id="{129DD521-EEC8-4DB6-828F-A1689027AE64}" type="slidenum">
              <a:rPr lang="vi-VN" sz="1000">
                <a:latin typeface="+mn-lt"/>
              </a:rPr>
              <a:pPr algn="r">
                <a:defRPr/>
              </a:pPr>
              <a:t>6</a:t>
            </a:fld>
            <a:endParaRPr lang="vi-VN" sz="1000">
              <a:latin typeface="+mn-lt"/>
            </a:endParaRPr>
          </a:p>
        </p:txBody>
      </p:sp>
      <p:sp>
        <p:nvSpPr>
          <p:cNvPr id="12291" name="Nơi giữ chỗ cho Nội dung 10"/>
          <p:cNvSpPr>
            <a:spLocks noGrp="1"/>
          </p:cNvSpPr>
          <p:nvPr>
            <p:ph sz="half" idx="4294967295"/>
            <p:custDataLst>
              <p:tags r:id="rId1"/>
            </p:custDataLst>
          </p:nvPr>
        </p:nvSpPr>
        <p:spPr>
          <a:xfrm>
            <a:off x="0" y="838200"/>
            <a:ext cx="4572000" cy="6019800"/>
          </a:xfrm>
        </p:spPr>
        <p:txBody>
          <a:bodyPr/>
          <a:lstStyle/>
          <a:p>
            <a:pPr marL="642938" indent="-533400" eaLnBrk="1" hangingPunct="1">
              <a:buFontTx/>
              <a:buNone/>
            </a:pPr>
            <a:r>
              <a:rPr lang="nl-NL" sz="2200" b="1" smtClean="0">
                <a:solidFill>
                  <a:srgbClr val="000099"/>
                </a:solidFill>
                <a:latin typeface="Times New Roman" pitchFamily="18" charset="0"/>
                <a:cs typeface="Times New Roman" pitchFamily="18" charset="0"/>
              </a:rPr>
              <a:t> </a:t>
            </a:r>
            <a:endParaRPr lang="en-US" sz="2400" u="sng" smtClean="0">
              <a:solidFill>
                <a:srgbClr val="000099"/>
              </a:solidFill>
              <a:latin typeface="Times New Roman" pitchFamily="18" charset="0"/>
              <a:cs typeface="Times New Roman" pitchFamily="18" charset="0"/>
            </a:endParaRPr>
          </a:p>
        </p:txBody>
      </p:sp>
      <p:sp>
        <p:nvSpPr>
          <p:cNvPr id="12292" name="Hộp_Văn_Bản 9"/>
          <p:cNvSpPr txBox="1">
            <a:spLocks noChangeArrowheads="1"/>
          </p:cNvSpPr>
          <p:nvPr/>
        </p:nvSpPr>
        <p:spPr bwMode="auto">
          <a:xfrm>
            <a:off x="0" y="0"/>
            <a:ext cx="100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i="1" u="sng">
                <a:cs typeface="Times New Roman" pitchFamily="18" charset="0"/>
              </a:rPr>
              <a:t>Tiết 4:</a:t>
            </a:r>
          </a:p>
        </p:txBody>
      </p:sp>
      <p:pic>
        <p:nvPicPr>
          <p:cNvPr id="12293" name="Picture 12" descr="boo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381000"/>
            <a:ext cx="5127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Đường kết nối thẳng 15"/>
          <p:cNvCxnSpPr/>
          <p:nvPr/>
        </p:nvCxnSpPr>
        <p:spPr>
          <a:xfrm>
            <a:off x="2819400" y="609600"/>
            <a:ext cx="3581400" cy="1588"/>
          </a:xfrm>
          <a:prstGeom prst="line">
            <a:avLst/>
          </a:prstGeom>
          <a:ln w="12700">
            <a:solidFill>
              <a:srgbClr val="336600"/>
            </a:solidFill>
          </a:ln>
        </p:spPr>
        <p:style>
          <a:lnRef idx="1">
            <a:schemeClr val="accent1"/>
          </a:lnRef>
          <a:fillRef idx="0">
            <a:schemeClr val="accent1"/>
          </a:fillRef>
          <a:effectRef idx="0">
            <a:schemeClr val="accent1"/>
          </a:effectRef>
          <a:fontRef idx="minor">
            <a:schemeClr val="tx1"/>
          </a:fontRef>
        </p:style>
      </p:cxnSp>
      <p:sp>
        <p:nvSpPr>
          <p:cNvPr id="12295" name="Hộp_Văn_Bản 8"/>
          <p:cNvSpPr txBox="1">
            <a:spLocks noChangeArrowheads="1"/>
          </p:cNvSpPr>
          <p:nvPr/>
        </p:nvSpPr>
        <p:spPr bwMode="auto">
          <a:xfrm>
            <a:off x="1265238" y="0"/>
            <a:ext cx="7878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solidFill>
                  <a:srgbClr val="3333FF"/>
                </a:solidFill>
                <a:cs typeface="Times New Roman" pitchFamily="18" charset="0"/>
              </a:rPr>
              <a:t>       Bài 4:      </a:t>
            </a:r>
            <a:r>
              <a:rPr lang="nl-NL" b="1">
                <a:solidFill>
                  <a:srgbClr val="3333FF"/>
                </a:solidFill>
                <a:cs typeface="Times New Roman" pitchFamily="18" charset="0"/>
              </a:rPr>
              <a:t>BẢO VỆ HÒA BÌNH</a:t>
            </a:r>
            <a:endParaRPr lang="en-US" sz="2200" b="1">
              <a:solidFill>
                <a:srgbClr val="FFFF00"/>
              </a:solidFill>
              <a:cs typeface="Times New Roman" pitchFamily="18" charset="0"/>
            </a:endParaRPr>
          </a:p>
        </p:txBody>
      </p:sp>
      <p:pic>
        <p:nvPicPr>
          <p:cNvPr id="12296" name="Picture 2" descr="http://upload.wikimedia.org/wikipedia/commons/thumb/2/2c/Rotating_earth_%28large%29.gif/110px-Rotating_earth_%28large%29.gif">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477250" y="19050"/>
            <a:ext cx="590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7" name="Rectangle 9"/>
          <p:cNvSpPr>
            <a:spLocks noChangeArrowheads="1"/>
          </p:cNvSpPr>
          <p:nvPr/>
        </p:nvSpPr>
        <p:spPr bwMode="auto">
          <a:xfrm>
            <a:off x="2590800" y="914400"/>
            <a:ext cx="4419600" cy="5889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F"/>
              <a:defRPr/>
            </a:pPr>
            <a:r>
              <a:rPr lang="en-US" sz="3200" b="1" i="1">
                <a:solidFill>
                  <a:srgbClr val="3333FF"/>
                </a:solidFill>
                <a:effectLst>
                  <a:outerShdw blurRad="38100" dist="38100" dir="2700000" algn="tl">
                    <a:srgbClr val="C0C0C0"/>
                  </a:outerShdw>
                </a:effectLst>
              </a:rPr>
              <a:t>Thảo luận nhóm</a:t>
            </a:r>
          </a:p>
        </p:txBody>
      </p:sp>
      <p:sp>
        <p:nvSpPr>
          <p:cNvPr id="12298" name="Text Box 10"/>
          <p:cNvSpPr txBox="1">
            <a:spLocks noChangeArrowheads="1"/>
          </p:cNvSpPr>
          <p:nvPr/>
        </p:nvSpPr>
        <p:spPr bwMode="auto">
          <a:xfrm>
            <a:off x="0" y="1439863"/>
            <a:ext cx="449580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400"/>
              </a:spcBef>
              <a:buClr>
                <a:schemeClr val="accent1"/>
              </a:buClr>
              <a:buSzPct val="68000"/>
              <a:buFont typeface="Wingdings 3" pitchFamily="18" charset="2"/>
              <a:buNone/>
            </a:pPr>
            <a:endParaRPr lang="en-US">
              <a:latin typeface=".VnTime" pitchFamily="34" charset="0"/>
            </a:endParaRPr>
          </a:p>
          <a:p>
            <a:pPr eaLnBrk="1" hangingPunct="1">
              <a:spcBef>
                <a:spcPct val="50000"/>
              </a:spcBef>
            </a:pPr>
            <a:endParaRPr lang="en-US">
              <a:latin typeface=".VnTime" pitchFamily="34" charset="0"/>
            </a:endParaRPr>
          </a:p>
        </p:txBody>
      </p:sp>
      <p:sp>
        <p:nvSpPr>
          <p:cNvPr id="12299" name="Text Box 11"/>
          <p:cNvSpPr txBox="1">
            <a:spLocks noChangeArrowheads="1"/>
          </p:cNvSpPr>
          <p:nvPr/>
        </p:nvSpPr>
        <p:spPr bwMode="auto">
          <a:xfrm>
            <a:off x="533400" y="2971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atin typeface=".VnTime" pitchFamily="34" charset="0"/>
            </a:endParaRPr>
          </a:p>
        </p:txBody>
      </p:sp>
      <p:sp>
        <p:nvSpPr>
          <p:cNvPr id="12300" name="Text Box 12"/>
          <p:cNvSpPr txBox="1">
            <a:spLocks noChangeArrowheads="1"/>
          </p:cNvSpPr>
          <p:nvPr/>
        </p:nvSpPr>
        <p:spPr bwMode="auto">
          <a:xfrm>
            <a:off x="2438400" y="1066800"/>
            <a:ext cx="373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2000" b="1" i="1">
              <a:solidFill>
                <a:srgbClr val="3333FF"/>
              </a:solidFill>
            </a:endParaRPr>
          </a:p>
        </p:txBody>
      </p:sp>
      <p:sp>
        <p:nvSpPr>
          <p:cNvPr id="12301" name="Text Box 13"/>
          <p:cNvSpPr txBox="1">
            <a:spLocks noChangeArrowheads="1"/>
          </p:cNvSpPr>
          <p:nvPr/>
        </p:nvSpPr>
        <p:spPr bwMode="auto">
          <a:xfrm>
            <a:off x="0" y="16002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solidFill>
                  <a:srgbClr val="000099"/>
                </a:solidFill>
              </a:rPr>
              <a:t> </a:t>
            </a:r>
            <a:endParaRPr lang="en-US" b="1" u="sng">
              <a:solidFill>
                <a:srgbClr val="000099"/>
              </a:solidFill>
            </a:endParaRPr>
          </a:p>
        </p:txBody>
      </p:sp>
      <p:sp>
        <p:nvSpPr>
          <p:cNvPr id="12302" name="Text Box 14"/>
          <p:cNvSpPr txBox="1">
            <a:spLocks noChangeArrowheads="1"/>
          </p:cNvSpPr>
          <p:nvPr/>
        </p:nvSpPr>
        <p:spPr bwMode="auto">
          <a:xfrm>
            <a:off x="0" y="1981200"/>
            <a:ext cx="4495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a:t> </a:t>
            </a:r>
            <a:endParaRPr lang="en-US" sz="2200" u="sng">
              <a:solidFill>
                <a:srgbClr val="000099"/>
              </a:solidFill>
            </a:endParaRPr>
          </a:p>
        </p:txBody>
      </p:sp>
      <p:sp>
        <p:nvSpPr>
          <p:cNvPr id="12303" name="Text Box 15"/>
          <p:cNvSpPr txBox="1">
            <a:spLocks noChangeArrowheads="1"/>
          </p:cNvSpPr>
          <p:nvPr/>
        </p:nvSpPr>
        <p:spPr bwMode="auto">
          <a:xfrm>
            <a:off x="0" y="4106863"/>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12305" name="Text Box 28"/>
          <p:cNvSpPr txBox="1">
            <a:spLocks noChangeArrowheads="1"/>
          </p:cNvSpPr>
          <p:nvPr/>
        </p:nvSpPr>
        <p:spPr bwMode="auto">
          <a:xfrm>
            <a:off x="3429000" y="38100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graphicFrame>
        <p:nvGraphicFramePr>
          <p:cNvPr id="242739" name="Group 51"/>
          <p:cNvGraphicFramePr>
            <a:graphicFrameLocks noGrp="1"/>
          </p:cNvGraphicFramePr>
          <p:nvPr>
            <p:extLst>
              <p:ext uri="{D42A27DB-BD31-4B8C-83A1-F6EECF244321}">
                <p14:modId xmlns:p14="http://schemas.microsoft.com/office/powerpoint/2010/main" val="1279020390"/>
              </p:ext>
            </p:extLst>
          </p:nvPr>
        </p:nvGraphicFramePr>
        <p:xfrm>
          <a:off x="228600" y="1676400"/>
          <a:ext cx="8077200" cy="4498812"/>
        </p:xfrm>
        <a:graphic>
          <a:graphicData uri="http://schemas.openxmlformats.org/drawingml/2006/table">
            <a:tbl>
              <a:tblPr/>
              <a:tblGrid>
                <a:gridCol w="1701352">
                  <a:extLst>
                    <a:ext uri="{9D8B030D-6E8A-4147-A177-3AD203B41FA5}">
                      <a16:colId xmlns:a16="http://schemas.microsoft.com/office/drawing/2014/main" val="20000"/>
                    </a:ext>
                  </a:extLst>
                </a:gridCol>
                <a:gridCol w="3068262">
                  <a:extLst>
                    <a:ext uri="{9D8B030D-6E8A-4147-A177-3AD203B41FA5}">
                      <a16:colId xmlns:a16="http://schemas.microsoft.com/office/drawing/2014/main" val="20001"/>
                    </a:ext>
                  </a:extLst>
                </a:gridCol>
                <a:gridCol w="3307586">
                  <a:extLst>
                    <a:ext uri="{9D8B030D-6E8A-4147-A177-3AD203B41FA5}">
                      <a16:colId xmlns:a16="http://schemas.microsoft.com/office/drawing/2014/main" val="20002"/>
                    </a:ext>
                  </a:extLst>
                </a:gridCol>
              </a:tblGrid>
              <a:tr h="19323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Nhóm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66"/>
                          </a:solidFill>
                          <a:effectLst/>
                          <a:latin typeface="Times New Roman" pitchFamily="18" charset="0"/>
                          <a:cs typeface="Times New Roman" pitchFamily="18" charset="0"/>
                        </a:rPr>
                        <a:t>Hòa</a:t>
                      </a:r>
                      <a:r>
                        <a:rPr kumimoji="0" lang="en-US" sz="2400" b="1" i="0" u="none" strike="noStrike" cap="none" normalizeH="0" baseline="0" dirty="0" smtClean="0">
                          <a:ln>
                            <a:noFill/>
                          </a:ln>
                          <a:solidFill>
                            <a:srgbClr val="FF0066"/>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FF0066"/>
                          </a:solidFill>
                          <a:effectLst/>
                          <a:latin typeface="Times New Roman" pitchFamily="18" charset="0"/>
                          <a:cs typeface="Times New Roman" pitchFamily="18" charset="0"/>
                        </a:rPr>
                        <a:t>bình</a:t>
                      </a:r>
                      <a:endParaRPr kumimoji="0" lang="en-US" sz="2400" b="1" i="0" u="none" strike="noStrike" cap="none" normalizeH="0" baseline="0" dirty="0" smtClean="0">
                        <a:ln>
                          <a:noFill/>
                        </a:ln>
                        <a:solidFill>
                          <a:srgbClr val="FF0066"/>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Hòa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bình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đem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lại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cuộc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sống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bình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yên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Nhân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dân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được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tư</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do,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hạnh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phúc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66"/>
                          </a:solidFill>
                          <a:effectLst/>
                          <a:latin typeface="Times New Roman" pitchFamily="18" charset="0"/>
                          <a:cs typeface="Times New Roman" pitchFamily="18" charset="0"/>
                        </a:rPr>
                        <a:t>Chiến tranh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Gây đau thương, chết chóc.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Đói nghèo, bệnh tật…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919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Nhóm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2</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66"/>
                          </a:solidFill>
                          <a:effectLst/>
                          <a:latin typeface="Times New Roman" pitchFamily="18" charset="0"/>
                          <a:cs typeface="Times New Roman" pitchFamily="18" charset="0"/>
                        </a:rPr>
                        <a:t>Chiến</a:t>
                      </a:r>
                      <a:r>
                        <a:rPr kumimoji="0" lang="en-US" sz="2400" b="1" i="0" u="none" strike="noStrike" cap="none" normalizeH="0" baseline="0" dirty="0" smtClean="0">
                          <a:ln>
                            <a:noFill/>
                          </a:ln>
                          <a:solidFill>
                            <a:srgbClr val="FF0066"/>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FF0066"/>
                          </a:solidFill>
                          <a:effectLst/>
                          <a:latin typeface="Times New Roman" pitchFamily="18" charset="0"/>
                          <a:cs typeface="Times New Roman" pitchFamily="18" charset="0"/>
                        </a:rPr>
                        <a:t>tranh</a:t>
                      </a:r>
                      <a:r>
                        <a:rPr kumimoji="0" lang="en-US" sz="2400" b="1" i="0" u="none" strike="noStrike" cap="none" normalizeH="0" baseline="0" dirty="0" smtClean="0">
                          <a:ln>
                            <a:noFill/>
                          </a:ln>
                          <a:solidFill>
                            <a:srgbClr val="FF0066"/>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FF0066"/>
                          </a:solidFill>
                          <a:effectLst/>
                          <a:latin typeface="Times New Roman" pitchFamily="18" charset="0"/>
                          <a:cs typeface="Times New Roman" pitchFamily="18" charset="0"/>
                        </a:rPr>
                        <a:t>chính</a:t>
                      </a:r>
                      <a:r>
                        <a:rPr kumimoji="0" lang="en-US" sz="2400" b="1" i="0" u="none" strike="noStrike" cap="none" normalizeH="0" baseline="0" dirty="0" smtClean="0">
                          <a:ln>
                            <a:noFill/>
                          </a:ln>
                          <a:solidFill>
                            <a:srgbClr val="FF0066"/>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FF0066"/>
                          </a:solidFill>
                          <a:effectLst/>
                          <a:latin typeface="Times New Roman" pitchFamily="18" charset="0"/>
                          <a:cs typeface="Times New Roman" pitchFamily="18" charset="0"/>
                        </a:rPr>
                        <a:t>nghĩa</a:t>
                      </a:r>
                      <a:endParaRPr kumimoji="0" lang="en-US" sz="2400" b="1" i="0" u="none" strike="noStrike" cap="none" normalizeH="0" baseline="0" dirty="0" smtClean="0">
                        <a:ln>
                          <a:noFill/>
                        </a:ln>
                        <a:solidFill>
                          <a:srgbClr val="FF0066"/>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Tiến</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hành</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chiến</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tranh</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chống</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xâm</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lược</a:t>
                      </a:r>
                      <a:endParaRPr kumimoji="0" lang="en-US" sz="2400" b="1"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Bảo</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vê</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độc</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lập</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tư</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do...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66"/>
                          </a:solidFill>
                          <a:effectLst/>
                          <a:latin typeface="Times New Roman" pitchFamily="18" charset="0"/>
                          <a:cs typeface="Times New Roman" pitchFamily="18" charset="0"/>
                        </a:rPr>
                        <a:t>Chiến</a:t>
                      </a:r>
                      <a:r>
                        <a:rPr kumimoji="0" lang="en-US" sz="2400" b="1" i="0" u="none" strike="noStrike" cap="none" normalizeH="0" baseline="0" dirty="0" smtClean="0">
                          <a:ln>
                            <a:noFill/>
                          </a:ln>
                          <a:solidFill>
                            <a:srgbClr val="FF0066"/>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FF0066"/>
                          </a:solidFill>
                          <a:effectLst/>
                          <a:latin typeface="Times New Roman" pitchFamily="18" charset="0"/>
                          <a:cs typeface="Times New Roman" pitchFamily="18" charset="0"/>
                        </a:rPr>
                        <a:t>tranh</a:t>
                      </a:r>
                      <a:r>
                        <a:rPr kumimoji="0" lang="en-US" sz="2400" b="1" i="0" u="none" strike="noStrike" cap="none" normalizeH="0" baseline="0" dirty="0" smtClean="0">
                          <a:ln>
                            <a:noFill/>
                          </a:ln>
                          <a:solidFill>
                            <a:srgbClr val="FF0066"/>
                          </a:solidFill>
                          <a:effectLst/>
                          <a:latin typeface="Times New Roman" pitchFamily="18" charset="0"/>
                          <a:cs typeface="Times New Roman" pitchFamily="18" charset="0"/>
                        </a:rPr>
                        <a:t> phi </a:t>
                      </a:r>
                      <a:r>
                        <a:rPr kumimoji="0" lang="en-US" sz="2400" b="1" i="0" u="none" strike="noStrike" cap="none" normalizeH="0" baseline="0" dirty="0" err="1" smtClean="0">
                          <a:ln>
                            <a:noFill/>
                          </a:ln>
                          <a:solidFill>
                            <a:srgbClr val="FF0066"/>
                          </a:solidFill>
                          <a:effectLst/>
                          <a:latin typeface="Times New Roman" pitchFamily="18" charset="0"/>
                          <a:cs typeface="Times New Roman" pitchFamily="18" charset="0"/>
                        </a:rPr>
                        <a:t>nghĩa</a:t>
                      </a:r>
                      <a:endParaRPr kumimoji="0" lang="en-US" sz="2400" b="1" i="0" u="none" strike="noStrike" cap="none" normalizeH="0" baseline="0" dirty="0" smtClean="0">
                        <a:ln>
                          <a:noFill/>
                        </a:ln>
                        <a:solidFill>
                          <a:srgbClr val="FF0066"/>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Xâm</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lược</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đất</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nước</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khác</a:t>
                      </a:r>
                      <a:endParaRPr kumimoji="0" lang="en-US" sz="2400" b="1"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Pha</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hoại</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hòa</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2"/>
                          </a:solidFill>
                          <a:effectLst/>
                          <a:latin typeface="Times New Roman" pitchFamily="18" charset="0"/>
                          <a:cs typeface="Times New Roman" pitchFamily="18" charset="0"/>
                        </a:rPr>
                        <a:t>bình</a:t>
                      </a:r>
                      <a:r>
                        <a:rPr kumimoji="0" lang="en-US" sz="2400" b="1" i="0" u="none" strike="noStrike" cap="none" normalizeH="0" baseline="0" dirty="0" smtClean="0">
                          <a:ln>
                            <a:noFill/>
                          </a:ln>
                          <a:solidFill>
                            <a:schemeClr val="tx2"/>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47072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2739"/>
                                        </p:tgtEl>
                                        <p:attrNameLst>
                                          <p:attrName>style.visibility</p:attrName>
                                        </p:attrNameLst>
                                      </p:cBhvr>
                                      <p:to>
                                        <p:strVal val="visible"/>
                                      </p:to>
                                    </p:set>
                                    <p:animEffect transition="in" filter="box(in)">
                                      <p:cBhvr>
                                        <p:cTn id="7" dur="500"/>
                                        <p:tgtEl>
                                          <p:spTgt spid="242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7" descr="card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0"/>
            <a:ext cx="9639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6" descr="card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0"/>
          <p:cNvSpPr txBox="1">
            <a:spLocks noChangeArrowheads="1"/>
          </p:cNvSpPr>
          <p:nvPr>
            <p:custDataLst>
              <p:tags r:id="rId2"/>
            </p:custDataLst>
          </p:nvPr>
        </p:nvSpPr>
        <p:spPr bwMode="auto">
          <a:xfrm>
            <a:off x="609600" y="381000"/>
            <a:ext cx="662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200" b="1" smtClean="0">
                <a:solidFill>
                  <a:srgbClr val="F2FDF7"/>
                </a:solidFill>
                <a:latin typeface="Times New Roman" pitchFamily="18" charset="0"/>
                <a:cs typeface="Times New Roman" pitchFamily="18" charset="0"/>
              </a:rPr>
              <a:t>II- NỘI DUNG BÀI HỌC</a:t>
            </a:r>
            <a:endParaRPr lang="en-US" sz="1000" b="1" smtClean="0">
              <a:latin typeface="Times New Roman" pitchFamily="18" charset="0"/>
              <a:cs typeface="Times New Roman" pitchFamily="18" charset="0"/>
            </a:endParaRPr>
          </a:p>
        </p:txBody>
      </p:sp>
      <p:sp>
        <p:nvSpPr>
          <p:cNvPr id="11" name="TextBox 10"/>
          <p:cNvSpPr txBox="1"/>
          <p:nvPr>
            <p:custDataLst>
              <p:tags r:id="rId3"/>
            </p:custDataLst>
          </p:nvPr>
        </p:nvSpPr>
        <p:spPr>
          <a:xfrm>
            <a:off x="457200" y="1307068"/>
            <a:ext cx="5715000" cy="400110"/>
          </a:xfrm>
          <a:prstGeom prst="rect">
            <a:avLst/>
          </a:prstGeom>
          <a:noFill/>
        </p:spPr>
        <p:txBody>
          <a:bodyPr wrap="square" rtlCol="0">
            <a:spAutoFit/>
          </a:bodyPr>
          <a:lstStyle/>
          <a:p>
            <a:r>
              <a:rPr lang="en-US" sz="2000" b="1" dirty="0" smtClean="0">
                <a:solidFill>
                  <a:srgbClr val="0000FF"/>
                </a:solidFill>
                <a:latin typeface="Times New Roman" pitchFamily="18" charset="0"/>
                <a:cs typeface="Times New Roman" pitchFamily="18" charset="0"/>
              </a:rPr>
              <a:t>1. </a:t>
            </a:r>
            <a:r>
              <a:rPr lang="en-US" sz="2000" b="1" dirty="0" err="1" smtClean="0">
                <a:solidFill>
                  <a:srgbClr val="0000FF"/>
                </a:solidFill>
                <a:latin typeface="Times New Roman" pitchFamily="18" charset="0"/>
                <a:cs typeface="Times New Roman" pitchFamily="18" charset="0"/>
              </a:rPr>
              <a:t>Hòa</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bình</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là</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gì</a:t>
            </a:r>
            <a:r>
              <a:rPr lang="en-US" sz="2000" b="1" dirty="0" smtClean="0">
                <a:solidFill>
                  <a:srgbClr val="0000FF"/>
                </a:solidFill>
                <a:latin typeface="Times New Roman" pitchFamily="18" charset="0"/>
                <a:cs typeface="Times New Roman" pitchFamily="18" charset="0"/>
              </a:rPr>
              <a:t>?</a:t>
            </a:r>
            <a:endParaRPr lang="en-US" sz="2000" b="1" dirty="0">
              <a:solidFill>
                <a:srgbClr val="0000FF"/>
              </a:solidFill>
              <a:latin typeface="Times New Roman" pitchFamily="18" charset="0"/>
              <a:cs typeface="Times New Roman" pitchFamily="18" charset="0"/>
            </a:endParaRPr>
          </a:p>
        </p:txBody>
      </p:sp>
      <p:grpSp>
        <p:nvGrpSpPr>
          <p:cNvPr id="3" name="Group 7"/>
          <p:cNvGrpSpPr>
            <a:grpSpLocks/>
          </p:cNvGrpSpPr>
          <p:nvPr>
            <p:custDataLst>
              <p:tags r:id="rId4"/>
            </p:custDataLst>
          </p:nvPr>
        </p:nvGrpSpPr>
        <p:grpSpPr bwMode="auto">
          <a:xfrm>
            <a:off x="144383" y="1707178"/>
            <a:ext cx="4804905" cy="4602141"/>
            <a:chOff x="457200" y="1239996"/>
            <a:chExt cx="2177144" cy="2804886"/>
          </a:xfrm>
        </p:grpSpPr>
        <p:sp>
          <p:nvSpPr>
            <p:cNvPr id="27" name="Rectangle 26"/>
            <p:cNvSpPr/>
            <p:nvPr>
              <p:custDataLst>
                <p:tags r:id="rId9"/>
              </p:custDataLst>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28" name="Rectangle 27"/>
            <p:cNvSpPr/>
            <p:nvPr>
              <p:custDataLst>
                <p:tags r:id="rId10"/>
              </p:custDataLst>
            </p:nvPr>
          </p:nvSpPr>
          <p:spPr>
            <a:xfrm>
              <a:off x="536316" y="1293865"/>
              <a:ext cx="2018913" cy="2694698"/>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grpSp>
      <p:sp>
        <p:nvSpPr>
          <p:cNvPr id="44" name="Rectangle 79"/>
          <p:cNvSpPr>
            <a:spLocks noChangeArrowheads="1"/>
          </p:cNvSpPr>
          <p:nvPr>
            <p:custDataLst>
              <p:tags r:id="rId5"/>
            </p:custDataLst>
          </p:nvPr>
        </p:nvSpPr>
        <p:spPr bwMode="auto">
          <a:xfrm>
            <a:off x="53453" y="2124182"/>
            <a:ext cx="460050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16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Hòa</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bình</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là</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tình</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trạng</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không</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có</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chiến</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tranh</a:t>
            </a:r>
            <a:r>
              <a:rPr lang="en-US" sz="2800" dirty="0" smtClean="0">
                <a:solidFill>
                  <a:srgbClr val="4A4644"/>
                </a:solidFill>
                <a:latin typeface="Times New Roman" pitchFamily="18" charset="0"/>
                <a:cs typeface="Times New Roman" pitchFamily="18" charset="0"/>
              </a:rPr>
              <a:t> hay </a:t>
            </a:r>
            <a:r>
              <a:rPr lang="en-US" sz="2800" dirty="0" err="1" smtClean="0">
                <a:solidFill>
                  <a:srgbClr val="4A4644"/>
                </a:solidFill>
                <a:latin typeface="Times New Roman" pitchFamily="18" charset="0"/>
                <a:cs typeface="Times New Roman" pitchFamily="18" charset="0"/>
              </a:rPr>
              <a:t>xung</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đột</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vũ</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trang</a:t>
            </a:r>
            <a:r>
              <a:rPr lang="en-US" sz="2800" dirty="0" smtClean="0">
                <a:solidFill>
                  <a:srgbClr val="4A4644"/>
                </a:solidFill>
                <a:latin typeface="Times New Roman" pitchFamily="18" charset="0"/>
                <a:cs typeface="Times New Roman" pitchFamily="18" charset="0"/>
              </a:rPr>
              <a:t>.</a:t>
            </a:r>
          </a:p>
        </p:txBody>
      </p:sp>
      <p:sp>
        <p:nvSpPr>
          <p:cNvPr id="48" name="TextBox 47"/>
          <p:cNvSpPr txBox="1"/>
          <p:nvPr>
            <p:custDataLst>
              <p:tags r:id="rId6"/>
            </p:custDataLst>
          </p:nvPr>
        </p:nvSpPr>
        <p:spPr>
          <a:xfrm>
            <a:off x="4953000" y="2362200"/>
            <a:ext cx="2647950" cy="369332"/>
          </a:xfrm>
          <a:prstGeom prst="rect">
            <a:avLst/>
          </a:prstGeom>
          <a:noFill/>
        </p:spPr>
        <p:txBody>
          <a:bodyPr wrap="square" anchor="ctr">
            <a:spAutoFit/>
          </a:bodyPr>
          <a:lstStyle/>
          <a:p>
            <a:pPr>
              <a:defRPr/>
            </a:pPr>
            <a:endParaRPr lang="en-US" b="1" dirty="0">
              <a:solidFill>
                <a:schemeClr val="bg1"/>
              </a:solidFill>
              <a:latin typeface="Arial" pitchFamily="34" charset="0"/>
              <a:cs typeface="Arial" pitchFamily="34" charset="0"/>
            </a:endParaRPr>
          </a:p>
        </p:txBody>
      </p:sp>
      <p:sp>
        <p:nvSpPr>
          <p:cNvPr id="5" name="Rectangle 4"/>
          <p:cNvSpPr/>
          <p:nvPr>
            <p:custDataLst>
              <p:tags r:id="rId7"/>
            </p:custDataLst>
          </p:nvPr>
        </p:nvSpPr>
        <p:spPr>
          <a:xfrm>
            <a:off x="84191" y="3509177"/>
            <a:ext cx="4449901" cy="2246769"/>
          </a:xfrm>
          <a:prstGeom prst="rect">
            <a:avLst/>
          </a:prstGeom>
        </p:spPr>
        <p:txBody>
          <a:bodyPr wrap="square">
            <a:spAutoFit/>
          </a:bodyPr>
          <a:lstStyle/>
          <a:p>
            <a:r>
              <a:rPr lang="en-US" sz="1600" dirty="0" smtClean="0">
                <a:solidFill>
                  <a:srgbClr val="4A4644"/>
                </a:solidFill>
                <a:latin typeface="Arial" pitchFamily="34" charset="0"/>
                <a:cs typeface="Arial" pitchFamily="34" charset="0"/>
              </a:rPr>
              <a:t>- </a:t>
            </a:r>
            <a:r>
              <a:rPr lang="en-US" sz="2800" dirty="0" err="1" smtClean="0">
                <a:solidFill>
                  <a:srgbClr val="4A4644"/>
                </a:solidFill>
                <a:latin typeface="Times New Roman" pitchFamily="18" charset="0"/>
                <a:cs typeface="Times New Roman" pitchFamily="18" charset="0"/>
              </a:rPr>
              <a:t>Là</a:t>
            </a:r>
            <a:r>
              <a:rPr lang="en-US" sz="2800" dirty="0" smtClean="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mối</a:t>
            </a:r>
            <a:r>
              <a:rPr lang="en-US" sz="2800" dirty="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quan</a:t>
            </a:r>
            <a:r>
              <a:rPr lang="en-US" sz="2800" dirty="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hệ</a:t>
            </a:r>
            <a:r>
              <a:rPr lang="en-US" sz="2800" dirty="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hiểu</a:t>
            </a:r>
            <a:r>
              <a:rPr lang="en-US" sz="2800" dirty="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biết</a:t>
            </a:r>
            <a:r>
              <a:rPr lang="en-US" sz="2800" dirty="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tôn</a:t>
            </a:r>
            <a:r>
              <a:rPr lang="en-US" sz="2800" dirty="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trọng</a:t>
            </a:r>
            <a:r>
              <a:rPr lang="en-US" sz="2800" dirty="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bình</a:t>
            </a:r>
            <a:r>
              <a:rPr lang="en-US" sz="2800" dirty="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đẳng</a:t>
            </a:r>
            <a:r>
              <a:rPr lang="en-US" sz="2800" dirty="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và</a:t>
            </a:r>
            <a:r>
              <a:rPr lang="en-US" sz="2800" dirty="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hợp</a:t>
            </a:r>
            <a:r>
              <a:rPr lang="en-US" sz="2800" dirty="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tác</a:t>
            </a:r>
            <a:r>
              <a:rPr lang="en-US" sz="2800" dirty="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giữa</a:t>
            </a:r>
            <a:r>
              <a:rPr lang="en-US" sz="2800" dirty="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các</a:t>
            </a:r>
            <a:r>
              <a:rPr lang="en-US" sz="2800" dirty="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quốc</a:t>
            </a:r>
            <a:r>
              <a:rPr lang="en-US" sz="2800" dirty="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gia</a:t>
            </a:r>
            <a:r>
              <a:rPr lang="en-US" sz="2800" dirty="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dân</a:t>
            </a:r>
            <a:r>
              <a:rPr lang="en-US" sz="2800" dirty="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tộc</a:t>
            </a:r>
            <a:r>
              <a:rPr lang="en-US" sz="2800" dirty="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giữa</a:t>
            </a:r>
            <a:r>
              <a:rPr lang="en-US" sz="2800" dirty="0">
                <a:solidFill>
                  <a:srgbClr val="4A4644"/>
                </a:solidFill>
                <a:latin typeface="Times New Roman" pitchFamily="18" charset="0"/>
                <a:cs typeface="Times New Roman" pitchFamily="18" charset="0"/>
              </a:rPr>
              <a:t> con </a:t>
            </a:r>
            <a:r>
              <a:rPr lang="en-US" sz="2800" dirty="0" err="1">
                <a:solidFill>
                  <a:srgbClr val="4A4644"/>
                </a:solidFill>
                <a:latin typeface="Times New Roman" pitchFamily="18" charset="0"/>
                <a:cs typeface="Times New Roman" pitchFamily="18" charset="0"/>
              </a:rPr>
              <a:t>người</a:t>
            </a:r>
            <a:r>
              <a:rPr lang="en-US" sz="2800" dirty="0">
                <a:solidFill>
                  <a:srgbClr val="4A4644"/>
                </a:solidFill>
                <a:latin typeface="Times New Roman" pitchFamily="18" charset="0"/>
                <a:cs typeface="Times New Roman" pitchFamily="18" charset="0"/>
              </a:rPr>
              <a:t> </a:t>
            </a:r>
            <a:r>
              <a:rPr lang="en-US" sz="2800" dirty="0" err="1">
                <a:solidFill>
                  <a:srgbClr val="4A4644"/>
                </a:solidFill>
                <a:latin typeface="Times New Roman" pitchFamily="18" charset="0"/>
                <a:cs typeface="Times New Roman" pitchFamily="18" charset="0"/>
              </a:rPr>
              <a:t>với</a:t>
            </a:r>
            <a:r>
              <a:rPr lang="en-US" sz="2800" dirty="0">
                <a:solidFill>
                  <a:srgbClr val="4A4644"/>
                </a:solidFill>
                <a:latin typeface="Times New Roman" pitchFamily="18" charset="0"/>
                <a:cs typeface="Times New Roman" pitchFamily="18" charset="0"/>
              </a:rPr>
              <a:t> con </a:t>
            </a:r>
            <a:r>
              <a:rPr lang="en-US" sz="2800" dirty="0" err="1" smtClean="0">
                <a:solidFill>
                  <a:srgbClr val="4A4644"/>
                </a:solidFill>
                <a:latin typeface="Times New Roman" pitchFamily="18" charset="0"/>
                <a:cs typeface="Times New Roman" pitchFamily="18" charset="0"/>
              </a:rPr>
              <a:t>người</a:t>
            </a:r>
            <a:r>
              <a:rPr lang="en-US" sz="2800" dirty="0" smtClean="0">
                <a:solidFill>
                  <a:srgbClr val="4A4644"/>
                </a:solidFill>
                <a:latin typeface="Arial" pitchFamily="34" charset="0"/>
                <a:cs typeface="Arial" pitchFamily="34" charset="0"/>
              </a:rPr>
              <a:t>.</a:t>
            </a:r>
            <a:endParaRPr lang="en-US" sz="2800" dirty="0">
              <a:solidFill>
                <a:srgbClr val="4A4644"/>
              </a:solidFill>
              <a:latin typeface="Arial" pitchFamily="34" charset="0"/>
              <a:cs typeface="Arial" pitchFamily="34" charset="0"/>
            </a:endParaRPr>
          </a:p>
        </p:txBody>
      </p:sp>
      <p:sp>
        <p:nvSpPr>
          <p:cNvPr id="6" name="Rectangle 5"/>
          <p:cNvSpPr/>
          <p:nvPr>
            <p:custDataLst>
              <p:tags r:id="rId8"/>
            </p:custDataLst>
          </p:nvPr>
        </p:nvSpPr>
        <p:spPr>
          <a:xfrm>
            <a:off x="190630" y="5818282"/>
            <a:ext cx="4687147" cy="461665"/>
          </a:xfrm>
          <a:prstGeom prst="rect">
            <a:avLst/>
          </a:prstGeom>
        </p:spPr>
        <p:txBody>
          <a:bodyPr wrap="square">
            <a:spAutoFit/>
          </a:bodyPr>
          <a:lstStyle/>
          <a:p>
            <a:r>
              <a:rPr lang="en-US" sz="1600" dirty="0" smtClean="0">
                <a:solidFill>
                  <a:srgbClr val="4A4644"/>
                </a:solidFill>
                <a:latin typeface="Arial" pitchFamily="34" charset="0"/>
                <a:cs typeface="Arial" pitchFamily="34" charset="0"/>
              </a:rPr>
              <a:t>- </a:t>
            </a:r>
            <a:r>
              <a:rPr lang="en-US" sz="2400" dirty="0" err="1" smtClean="0">
                <a:solidFill>
                  <a:srgbClr val="4A4644"/>
                </a:solidFill>
                <a:latin typeface="Times New Roman" pitchFamily="18" charset="0"/>
                <a:cs typeface="Times New Roman" pitchFamily="18" charset="0"/>
              </a:rPr>
              <a:t>Là</a:t>
            </a:r>
            <a:r>
              <a:rPr lang="en-US" sz="2400" dirty="0" smtClean="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khát</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vọng</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của</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toàn</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nhân</a:t>
            </a:r>
            <a:r>
              <a:rPr lang="en-US" sz="2400" dirty="0">
                <a:solidFill>
                  <a:srgbClr val="4A4644"/>
                </a:solidFill>
                <a:latin typeface="Times New Roman" pitchFamily="18" charset="0"/>
                <a:cs typeface="Times New Roman" pitchFamily="18" charset="0"/>
              </a:rPr>
              <a:t> </a:t>
            </a:r>
            <a:r>
              <a:rPr lang="en-US" sz="2400" dirty="0" err="1">
                <a:solidFill>
                  <a:srgbClr val="4A4644"/>
                </a:solidFill>
                <a:latin typeface="Times New Roman" pitchFamily="18" charset="0"/>
                <a:cs typeface="Times New Roman" pitchFamily="18" charset="0"/>
              </a:rPr>
              <a:t>loại</a:t>
            </a:r>
            <a:r>
              <a:rPr lang="en-US" sz="2400" dirty="0">
                <a:solidFill>
                  <a:srgbClr val="4A4644"/>
                </a:solidFill>
                <a:latin typeface="Times New Roman" pitchFamily="18" charset="0"/>
                <a:cs typeface="Times New Roman" pitchFamily="18" charset="0"/>
              </a:rPr>
              <a:t>.</a:t>
            </a:r>
          </a:p>
        </p:txBody>
      </p:sp>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76056" y="1981199"/>
            <a:ext cx="3267844" cy="4328119"/>
          </a:xfrm>
          <a:prstGeom prst="rect">
            <a:avLst/>
          </a:prstGeom>
          <a:ln>
            <a:solidFill>
              <a:srgbClr val="FF0000"/>
            </a:solidFill>
          </a:ln>
        </p:spPr>
      </p:pic>
    </p:spTree>
    <p:custDataLst>
      <p:tags r:id="rId1"/>
    </p:custDataLst>
    <p:extLst>
      <p:ext uri="{BB962C8B-B14F-4D97-AF65-F5344CB8AC3E}">
        <p14:creationId xmlns:p14="http://schemas.microsoft.com/office/powerpoint/2010/main" val="247492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4"/>
                                        </p:tgtEl>
                                        <p:attrNameLst>
                                          <p:attrName>ppt_y</p:attrName>
                                        </p:attrNameLst>
                                      </p:cBhvr>
                                      <p:tavLst>
                                        <p:tav tm="0">
                                          <p:val>
                                            <p:strVal val="#ppt_y"/>
                                          </p:val>
                                        </p:tav>
                                        <p:tav tm="100000">
                                          <p:val>
                                            <p:strVal val="#ppt_y"/>
                                          </p:val>
                                        </p:tav>
                                      </p:tavLst>
                                    </p:anim>
                                    <p:anim calcmode="lin" valueType="num">
                                      <p:cBhvr>
                                        <p:cTn id="27"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Scale>
                                      <p:cBhvr>
                                        <p:cTn id="3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5"/>
                                        </p:tgtEl>
                                        <p:attrNameLst>
                                          <p:attrName>ppt_x</p:attrName>
                                          <p:attrName>ppt_y</p:attrName>
                                        </p:attrNameLst>
                                      </p:cBhvr>
                                    </p:animMotion>
                                    <p:animEffect transition="in" filter="fade">
                                      <p:cBhvr>
                                        <p:cTn id="36" dur="1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vẽ tranh bảo vệ hòa bình"/>
          <p:cNvPicPr>
            <a:picLocks noGrp="1" noChangeAspect="1" noChangeArrowheads="1"/>
          </p:cNvPicPr>
          <p:nvPr>
            <p:ph sz="half" idx="1"/>
          </p:nvPr>
        </p:nvPicPr>
        <p:blipFill>
          <a:blip r:embed="rId2"/>
          <a:srcRect/>
          <a:stretch>
            <a:fillRect/>
          </a:stretch>
        </p:blipFill>
        <p:spPr bwMode="auto">
          <a:xfrm>
            <a:off x="0" y="3505200"/>
            <a:ext cx="4724400" cy="3200400"/>
          </a:xfrm>
          <a:prstGeom prst="rect">
            <a:avLst/>
          </a:prstGeom>
          <a:noFill/>
        </p:spPr>
      </p:pic>
      <p:pic>
        <p:nvPicPr>
          <p:cNvPr id="10" name="Content Placeholder 4"/>
          <p:cNvPicPr>
            <a:picLocks noChangeAspect="1"/>
          </p:cNvPicPr>
          <p:nvPr/>
        </p:nvPicPr>
        <p:blipFill>
          <a:blip r:embed="rId3"/>
          <a:srcRect/>
          <a:stretch>
            <a:fillRect/>
          </a:stretch>
        </p:blipFill>
        <p:spPr>
          <a:xfrm>
            <a:off x="0" y="0"/>
            <a:ext cx="4724400" cy="3505200"/>
          </a:xfrm>
          <a:prstGeom prst="rect">
            <a:avLst/>
          </a:prstGeom>
        </p:spPr>
      </p:pic>
      <p:pic>
        <p:nvPicPr>
          <p:cNvPr id="8" name="Picture 4" descr="quan hệ hữu nghị"/>
          <p:cNvPicPr>
            <a:picLocks noChangeAspect="1" noChangeArrowheads="1"/>
          </p:cNvPicPr>
          <p:nvPr/>
        </p:nvPicPr>
        <p:blipFill>
          <a:blip r:embed="rId4"/>
          <a:srcRect/>
          <a:stretch>
            <a:fillRect/>
          </a:stretch>
        </p:blipFill>
        <p:spPr bwMode="auto">
          <a:xfrm>
            <a:off x="4724400" y="0"/>
            <a:ext cx="4419600" cy="3505200"/>
          </a:xfrm>
          <a:prstGeom prst="rect">
            <a:avLst/>
          </a:prstGeom>
          <a:noFill/>
        </p:spPr>
      </p:pic>
      <p:pic>
        <p:nvPicPr>
          <p:cNvPr id="11" name="Picture 4" descr="hữu nghị"/>
          <p:cNvPicPr>
            <a:picLocks noChangeAspect="1" noChangeArrowheads="1"/>
          </p:cNvPicPr>
          <p:nvPr/>
        </p:nvPicPr>
        <p:blipFill>
          <a:blip r:embed="rId5"/>
          <a:srcRect/>
          <a:stretch>
            <a:fillRect/>
          </a:stretch>
        </p:blipFill>
        <p:spPr bwMode="auto">
          <a:xfrm>
            <a:off x="4724400" y="3505200"/>
            <a:ext cx="441960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7" descr="card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 y="0"/>
            <a:ext cx="96393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6" descr="card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0"/>
          <p:cNvSpPr txBox="1">
            <a:spLocks noChangeArrowheads="1"/>
          </p:cNvSpPr>
          <p:nvPr>
            <p:custDataLst>
              <p:tags r:id="rId2"/>
            </p:custDataLst>
          </p:nvPr>
        </p:nvSpPr>
        <p:spPr bwMode="auto">
          <a:xfrm>
            <a:off x="609600" y="381000"/>
            <a:ext cx="662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200" b="1" smtClean="0">
                <a:solidFill>
                  <a:srgbClr val="F2FDF7"/>
                </a:solidFill>
                <a:latin typeface="Times New Roman" pitchFamily="18" charset="0"/>
                <a:cs typeface="Times New Roman" pitchFamily="18" charset="0"/>
              </a:rPr>
              <a:t>II- NỘI DUNG BÀI HỌC</a:t>
            </a:r>
            <a:endParaRPr lang="en-US" sz="1000" b="1" smtClean="0">
              <a:latin typeface="Times New Roman" pitchFamily="18" charset="0"/>
              <a:cs typeface="Times New Roman" pitchFamily="18" charset="0"/>
            </a:endParaRPr>
          </a:p>
        </p:txBody>
      </p:sp>
      <p:sp>
        <p:nvSpPr>
          <p:cNvPr id="11" name="TextBox 10"/>
          <p:cNvSpPr txBox="1"/>
          <p:nvPr>
            <p:custDataLst>
              <p:tags r:id="rId3"/>
            </p:custDataLst>
          </p:nvPr>
        </p:nvSpPr>
        <p:spPr>
          <a:xfrm>
            <a:off x="457200" y="1307068"/>
            <a:ext cx="5715000" cy="400110"/>
          </a:xfrm>
          <a:prstGeom prst="rect">
            <a:avLst/>
          </a:prstGeom>
          <a:noFill/>
        </p:spPr>
        <p:txBody>
          <a:bodyPr wrap="square" rtlCol="0">
            <a:spAutoFit/>
          </a:bodyPr>
          <a:lstStyle/>
          <a:p>
            <a:r>
              <a:rPr lang="en-US" sz="2000" b="1" smtClean="0">
                <a:solidFill>
                  <a:srgbClr val="0000FF"/>
                </a:solidFill>
                <a:latin typeface="Times New Roman" pitchFamily="18" charset="0"/>
                <a:cs typeface="Times New Roman" pitchFamily="18" charset="0"/>
              </a:rPr>
              <a:t>2. Bảo vệ hòa bình là gì?</a:t>
            </a:r>
            <a:endParaRPr lang="en-US" sz="2000" b="1">
              <a:solidFill>
                <a:srgbClr val="0000FF"/>
              </a:solidFill>
              <a:latin typeface="Times New Roman" pitchFamily="18" charset="0"/>
              <a:cs typeface="Times New Roman" pitchFamily="18" charset="0"/>
            </a:endParaRPr>
          </a:p>
        </p:txBody>
      </p:sp>
      <p:grpSp>
        <p:nvGrpSpPr>
          <p:cNvPr id="32" name="Group 57"/>
          <p:cNvGrpSpPr>
            <a:grpSpLocks/>
          </p:cNvGrpSpPr>
          <p:nvPr>
            <p:custDataLst>
              <p:tags r:id="rId4"/>
            </p:custDataLst>
          </p:nvPr>
        </p:nvGrpSpPr>
        <p:grpSpPr bwMode="auto">
          <a:xfrm>
            <a:off x="447043" y="1932314"/>
            <a:ext cx="7859018" cy="3636962"/>
            <a:chOff x="457200" y="1239996"/>
            <a:chExt cx="2177144" cy="2804886"/>
          </a:xfrm>
        </p:grpSpPr>
        <p:sp>
          <p:nvSpPr>
            <p:cNvPr id="33" name="Rectangle 32"/>
            <p:cNvSpPr/>
            <p:nvPr>
              <p:custDataLst>
                <p:tags r:id="rId8"/>
              </p:custDataLst>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34" name="Rectangle 33"/>
            <p:cNvSpPr/>
            <p:nvPr>
              <p:custDataLst>
                <p:tags r:id="rId9"/>
              </p:custDataLst>
            </p:nvPr>
          </p:nvSpPr>
          <p:spPr>
            <a:xfrm>
              <a:off x="536316" y="1293865"/>
              <a:ext cx="2018913" cy="269469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grpSp>
      <p:sp>
        <p:nvSpPr>
          <p:cNvPr id="45" name="Rectangle 82"/>
          <p:cNvSpPr>
            <a:spLocks noChangeArrowheads="1"/>
          </p:cNvSpPr>
          <p:nvPr>
            <p:custDataLst>
              <p:tags r:id="rId5"/>
            </p:custDataLst>
          </p:nvPr>
        </p:nvSpPr>
        <p:spPr bwMode="auto">
          <a:xfrm>
            <a:off x="746999" y="2176343"/>
            <a:ext cx="65613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Bảo</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vệ</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hòa</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bình</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là</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giữ</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gìn</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cuộc</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sống</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xã</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hội</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bình</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yên</a:t>
            </a:r>
            <a:r>
              <a:rPr lang="en-US" sz="2800" dirty="0" smtClean="0">
                <a:solidFill>
                  <a:srgbClr val="4A4644"/>
                </a:solidFill>
                <a:latin typeface="Times New Roman" pitchFamily="18" charset="0"/>
                <a:cs typeface="Times New Roman" pitchFamily="18" charset="0"/>
              </a:rPr>
              <a:t>.</a:t>
            </a:r>
            <a:endParaRPr lang="en-US" sz="2800" dirty="0">
              <a:solidFill>
                <a:srgbClr val="4A4644"/>
              </a:solidFill>
              <a:latin typeface="Times New Roman" pitchFamily="18" charset="0"/>
              <a:cs typeface="Times New Roman" pitchFamily="18" charset="0"/>
            </a:endParaRPr>
          </a:p>
        </p:txBody>
      </p:sp>
      <p:sp>
        <p:nvSpPr>
          <p:cNvPr id="50" name="Rectangle 82"/>
          <p:cNvSpPr>
            <a:spLocks noChangeArrowheads="1"/>
          </p:cNvSpPr>
          <p:nvPr>
            <p:custDataLst>
              <p:tags r:id="rId6"/>
            </p:custDataLst>
          </p:nvPr>
        </p:nvSpPr>
        <p:spPr bwMode="auto">
          <a:xfrm>
            <a:off x="746999" y="3338913"/>
            <a:ext cx="696249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sz="28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Dùng</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thương</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lượng</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đàm</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phán</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để</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giải</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quyết</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mọi</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mâu</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thuẫn</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xung</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đột</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giữa</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các</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quốc</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gia</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dân</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tộc</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tôn</a:t>
            </a:r>
            <a:r>
              <a:rPr lang="en-US" sz="2400" dirty="0" smtClean="0">
                <a:solidFill>
                  <a:srgbClr val="4A4644"/>
                </a:solidFill>
                <a:latin typeface="Times New Roman" pitchFamily="18" charset="0"/>
                <a:cs typeface="Times New Roman" pitchFamily="18" charset="0"/>
              </a:rPr>
              <a:t> </a:t>
            </a:r>
            <a:r>
              <a:rPr lang="en-US" sz="2400" dirty="0" err="1" smtClean="0">
                <a:solidFill>
                  <a:srgbClr val="4A4644"/>
                </a:solidFill>
                <a:latin typeface="Times New Roman" pitchFamily="18" charset="0"/>
                <a:cs typeface="Times New Roman" pitchFamily="18" charset="0"/>
              </a:rPr>
              <a:t>giáo</a:t>
            </a:r>
            <a:r>
              <a:rPr lang="en-US" sz="2400" dirty="0" smtClean="0">
                <a:solidFill>
                  <a:srgbClr val="4A4644"/>
                </a:solidFill>
                <a:latin typeface="Arial" pitchFamily="34" charset="0"/>
                <a:cs typeface="Arial" pitchFamily="34" charset="0"/>
              </a:rPr>
              <a:t>.</a:t>
            </a:r>
            <a:endParaRPr lang="en-US" sz="2400" dirty="0">
              <a:solidFill>
                <a:srgbClr val="4A4644"/>
              </a:solidFill>
              <a:latin typeface="Arial" pitchFamily="34" charset="0"/>
              <a:cs typeface="Arial" pitchFamily="34" charset="0"/>
            </a:endParaRPr>
          </a:p>
        </p:txBody>
      </p:sp>
      <p:sp>
        <p:nvSpPr>
          <p:cNvPr id="51" name="Rectangle 82"/>
          <p:cNvSpPr>
            <a:spLocks noChangeArrowheads="1"/>
          </p:cNvSpPr>
          <p:nvPr>
            <p:custDataLst>
              <p:tags r:id="rId7"/>
            </p:custDataLst>
          </p:nvPr>
        </p:nvSpPr>
        <p:spPr bwMode="auto">
          <a:xfrm>
            <a:off x="746999" y="4615934"/>
            <a:ext cx="725910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Không</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để</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xảy</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ra</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chiến</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tranh</a:t>
            </a:r>
            <a:r>
              <a:rPr lang="en-US" sz="2800" dirty="0" smtClean="0">
                <a:solidFill>
                  <a:srgbClr val="4A4644"/>
                </a:solidFill>
                <a:latin typeface="Times New Roman" pitchFamily="18" charset="0"/>
                <a:cs typeface="Times New Roman" pitchFamily="18" charset="0"/>
              </a:rPr>
              <a:t> hay </a:t>
            </a:r>
            <a:r>
              <a:rPr lang="en-US" sz="2800" dirty="0" err="1" smtClean="0">
                <a:solidFill>
                  <a:srgbClr val="4A4644"/>
                </a:solidFill>
                <a:latin typeface="Times New Roman" pitchFamily="18" charset="0"/>
                <a:cs typeface="Times New Roman" pitchFamily="18" charset="0"/>
              </a:rPr>
              <a:t>xung</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đột</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vũ</a:t>
            </a:r>
            <a:r>
              <a:rPr lang="en-US" sz="2800" dirty="0" smtClean="0">
                <a:solidFill>
                  <a:srgbClr val="4A4644"/>
                </a:solidFill>
                <a:latin typeface="Times New Roman" pitchFamily="18" charset="0"/>
                <a:cs typeface="Times New Roman" pitchFamily="18" charset="0"/>
              </a:rPr>
              <a:t> </a:t>
            </a:r>
            <a:r>
              <a:rPr lang="en-US" sz="2800" dirty="0" err="1" smtClean="0">
                <a:solidFill>
                  <a:srgbClr val="4A4644"/>
                </a:solidFill>
                <a:latin typeface="Times New Roman" pitchFamily="18" charset="0"/>
                <a:cs typeface="Times New Roman" pitchFamily="18" charset="0"/>
              </a:rPr>
              <a:t>trang</a:t>
            </a:r>
            <a:r>
              <a:rPr lang="en-US" sz="2800" dirty="0" smtClean="0">
                <a:solidFill>
                  <a:srgbClr val="4A4644"/>
                </a:solidFill>
                <a:latin typeface="Times New Roman" pitchFamily="18" charset="0"/>
                <a:cs typeface="Times New Roman" pitchFamily="18" charset="0"/>
              </a:rPr>
              <a:t>.</a:t>
            </a:r>
            <a:endParaRPr lang="en-US" sz="2800" dirty="0">
              <a:solidFill>
                <a:srgbClr val="4A4644"/>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18440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randombar(horizont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0" grpId="0"/>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15632PHOTO" val="/9j/4AAQSkZJRgABAQAAAQABAAD/2wBDAAMCAgMCAgMDAwMEAwMEBQgFBQQEBQoHBwYIDAoMDAsKCwsNDhIQDQ4RDgsLEBYQERMUFRUVDA8XGBYUGBIUFRT/2wBDAQMEBAUEBQkFBQkUDQsNFBQUFBQUFBQUFBQUFBQUFBQUFBQUFBQUFBQUFBQUFBQUFBQUFBQUFBQUFBQUFBQUFBT/wAARCAG5Ae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AKwPt9aeF470EgdqWPJzk5HX6V4fkai4FOGPxpvf2pVUt0OKpbagrCgnOKeRnGe1Nxg0+kmPccoGM5oxu6UDpQOehxTTHYMFeO9NqTjd0oY5o9BWGgc9akVSBimAE9KkQjI5o9RDgnQmlGRjHPrSkk96QEjrwadyrCnPFIecU5QT1yaNo9Km7Cy6DafRx6UowPc0rdyQGOlG2nqBSZ4I9KvQPUbjkU7jv0poBzTgD06mlZFKwqjdTgg4xmmqcde1PDDHQE0JoYEnNNbJxSjknjgUmcUhbMASAO1SIN3Wo6kiJB9eKCRfL/WkYAYx+NPbrSUtE9QBQMYIpBgEg8ihQdwznFIMHpzT2Aawz0prjoacc9qYxPQjGKTRS3I35GaaDu4HanHAOKKzKbGUjgEcjNKw54NNc8YPNUkIz7pRkcVj3IGSTwAea2rgYH41iXKlnbnjninZgZ9wwCkgcY710/grAsJex3EmuVuQVBArqfBWW0+UnOdx6134dbXMamisY0jH/hMyecYr40+OSsPiDq59ZCfTrX2XNx4uIHXvXxt8cpy3jrVcDJ80j8MCvcp2PErbHmZIUYIqInOSKc7Z68EHmo2etetjztLiMPlJ71EzYHNKznkCmEEjnkelUn0ZV0PDHGQcg1Mrgj8ap7/LJ4yPSmiU7jg0C0vc0ojkjFPaEyPxyc1WtZCcflVhbgq2Qcim3pYTuy1BbiJcnqT3qG5utpwO3rTJbveAAcccdqrSMXJJOSTTVwWg2SUux5zioGXcT6VIsZPIqVICe3HeqTGnYpsm3JJwKaAccjFXmtD3wR70xocYz1zRZNaA2iopKtkg1PGzsaV0ATJPIqJZTGSBUvRjTTLaqAQScEnmrO9Pb9ayjMSwx+lJvPrRzNC5W9T9SMcYxmlUH6UityehNP3ZA9fpXxp9cIeRgGhTgds0u3BI7GlC4GKBMSnA5paKLCRJjOKjIIPFSjpTSMc9s03oaMQHIopMY5pPmAzg1KJJkIxjvSqMHA55qJWNPVtrZPShsCVuxHUU7APUUzeKcTgDg8+lIdxQR2paTAFLTQhQM06mg4oJOapITHh8HApAwJJPSmZ5pcA02Go4nNAODTeScA0vbmpGPznNG3060RqMetKeDR1HsJz3p2BxkUYzigkj6VdmPoOCL26UoAHFQNOEBJIGPWq8uqRRsQWGfrUNPsNWL27nk0pPFZg1WItjeD+NOOpxj+JceuRSs7EGirEcZpCAMEHmqK6jGx4Oc9MEVaS4RlBB+vtRG7GlcXd1z0qPec85pxO443Z5pjgKSMjIpSL2Qjc0gOabQBU6AhxHpUbKSO1S0xhirTEZ11xnB96yJ/vHFa9195j/AJ6Vk3IG44/zzTH1Mq6+6e3Brp/AvNjL6bq5i86nGO+a6jwRhdMkzwS5Nd1Doc1Rsw58r4xPPU8fnXx18covK+IGsIcZEucY7cCvsOT5vGxz0GP518hfH4/8XH1duhMmMflXsw2R41TqeTSdR9ajY+lSSdR9aYcDB5rXZ3OBbjQQByMk8UrYIPrULH5iAenNOQEjnJFKMm2Awjk+1RheRxUzqMkim4JIxwa16XJ1RLbcAgmntkN1+X2qAP5Yx3NTxzgMM8+vHFC1G7kYViec7euTUkcWSMHNTGVZOAMZHGaljAjHUVorCSCGDr+VPyEBHX8ab5n68CmEnJz1pSfYWqY5pMnkYHrVWaQbjxjFTSD5Bgn8TVKZsNjPbmlzPYAYbhnqKrspGcZP9Kshhs9OKryycdc80X7hexGQRyaPzpu/ecdOKOam5Vz9TgMUo60hwcdaUjgcV8cj69qw5mJIx2pVOevWkwOO2KUdaYhRnvSgU0HmnryaADeR0pQcnnp3o24oHGKOo0KwFJnAxSt1pNuRntR1BhnHNLu3EZ57UFeB70vlEd+9AiRQMcink5NRr784p684pMrQcOefSlbkAjrSAkcdqc3GPSi2gWG8496UdRnrRQACaYMdxRwKBknFOEXHB4qmCsNHJBFDDGaUHGcjFBOTQxOwK2BTtwOM1HvxSu4VM5HA9acItsm9tR7SADjA+prH1zxJaaLAZLmdYkAJ5NcJ8SPi/p/hCCSISLLdYOEB5U+9fKnj74val4pupC85SPoEUn+td8aaaVyeY+hPGP7R+maQSlooupAD34B/OvKtU/ae1G4nk8qzgQE8fMSR+teE3OpSOSXbOe1Z7zk5OTjua19nFLUz5nc96sf2k9RilHnwxiPPO0nNGt/tNXrxkWihCf4snP5V88T3+cgdahMrMhOODxwalwiUpHvFh+0vr0coInzg8AivU/Bf7T6T+VFqKAO38YPA9zXxpDMVPPB6fStCC+eMAAnj0NLkXRFKR+k3hvx/p/iCMPbzq4PPB5rqFlEgBByMda/OTwj8R9R8NXaSwTuFBGVzx+VfYfwo+Ltp4zsYkMix3SoN6EjOccmuWpSvqjWMrnrVKOtQxSCRQVOQec5qTcM9eK42raFXJKaxxSDI70OcrjvTXYRQuuSaxp+SceprYuuc4/zxWLcOST+NMDNuuAfXpmuo8FHNhKDwd3FcvcEHJNdR4OGbKXH96uvD7mNTYwGJHjRwfQYr44+OU4l8faucZIlIr7Eujjxm/wBP618YfGP5vHernPHnN/SvchseLWWjseevj6ZqFn4IyDjtTpBkn2NQsuDzzVu55mqG5GacrEnA7U1lB5ApMleMfjRZ9ClcnOGHrio2BBJBGOlJG5JxipGjLn27c1aTuDZGxBIB6Yp20DHUD2pfL4yOvQ5qMhh1q1YESKdgznrx71MpDd+lV2XBz3pwkIXjirG2XPOWNf8AHvUb3SjnAOTVdp8rjBzUAUsCR0zk5pbiTJ5b08jOOOKptKWkJY59MUrqG61GFBbqcYqWwZOzHaAOOO9QswA5HPc1ICNv0qJzliQMClfuHURQOp+tO49abuA+tM3e9VdDP1Sx7UFvrT6YSQTgV8e1rY+tbTHK2aXJHFNTPU04AE0NWC4u2nLxigcDFKuDzS2AcTyM80oXI9DQMY5BzQG29APxpK4CY+bGehp21TkjimggHJyTSnOM9M+9MAAJ5BxTlJbrzTVOCe1CZB470ASAcVIoHFIuPxp1CTYNibSDnk0E54NKpJJyRgdKDgHjrVWKumLjihaARilGOcZo6BKwtKSQBikoPAFJu1ib6BSgd6ZuoMmMCqirhpbUHYDnHArxf40fGaLwfaPZWkiPfSLz3Cjp+ddV8VPiDF4N0CWYOonYFVBPevgzxh4tudf1G4ubly7uxJZj2rtgkQ9VoN8S+LLvVr6S4knZy7FiSxJ5+tc+b0yuSTg1n3F0XcgdM0+PAUE9a6ba6GOpcc56nr0qteOFhPrnHXFRzXO3gH61VLmU4JJHYU29LC1uRW8bSSAD9RWpb2b4PGewxzS6dbBpAP4jgAivUvCPgs3ttuKcHkHGe1YSdjrp01JXPLW0uY8hTg+3NQwoykIRg55Br38fDsGMkIDwewrhfEfgl7FjII+TnpxiojPUt0rHDLGQMjkCug8L+Kb3w7ew3FpM0boc8Hr7H2rFnja3JDDBBwahWTBzjJByOa1VpI5tYs+8vgt8Xbfxpp0dtO6pfKOUzjPuK9bQg8Zr82vBHja58K6zBd20hVkIJGccZ6V96/Dzxrb+MdAt72KQMWADAc4OBXNUgraGil3O0qJ2P4Um85xQw6Z61yJWepadyndkBDx9KxbjGT71s3Zyp4xwaxZ1O88etNjtqZ1yQFPNdV4KP+hS/XNcpdA4NdX4JjJ06Vh64rpw5jV0Rz9zj/hMZSeeK+LvjEjR+ONVJGB5rYJ+tfZd0xPjF179D+VfG3xkmEnjLUxjGJSDXtx2R49TZnm0rANgUwru5p8qgnIqN1wMjrW0fM80YynqT9aaAWIwPapGwF55NCfJyT1rQSTWxNGu1QAAf6VJkYwBg1AZwoPOMULJkjjr6UFWuTyY24H6iqwUsTkZFW40LAio8BWODmhEtWGeXuHNI0IVST/hSvKBx3qNpty4707hoNfC4/xoxxwcU0qX69KVhtAAP1pDi0RMBk88d6gZuOfwpxyGI5pAPWk97g9wVyRyaG5wfwpWOBgDrTQ2FwRk0IT02EYD8aXj0pMd/WilcpM/VPGBSYFLS59q+TZ9YGMgADJpwA4wOabk9hilGevOTUgBGaUcdBxRThxxSYBSgkdKSlGO9MBwIYE9wOtAAK5PWkBUA4B5p3Cr7UAR7cnoTUyJkA9D600DuDTh9aSZVh6ijn3pEz68Zp9FyQBIFMBLMRjFPpOMmjUBV96UdaTI/GimWPprfpSUhbAxUNgLVHUboW0LOTgKCck8ADrVtm2gnPavM/jV4xTwt4TuWDgTzKVj55B7/pXVRi27szkj5q/aC8fnxB4huII5S9vAxVdpwMgV4LfXG8nJya1vEWqPeXMjO2WdixPua5ee4JlIABGTivQSsZk0Sk5J/ClknxwOfWohIVHGRx3qtJIAcA1alZBa5IWZ2xg9etWIV2YJGT/Kq9pC0rZyfXHWuij0c+UCQMH2rJyKjBtkugQma8iAHOQOtfU3gXRUTSoF2DJAzu69K+dfB+ll9Xt0xnJr6w8G2vlwRJgEgAc/SuWU7s76UGkasPh9Gh+4AMdxXFeMPCSTQybYwMA5GODxXrYt9sBHJOKwdbtRLbsMYxyCemazvsaNO58c+LNH+x3EqEEY5HHvXIH5HK4yK9x+I2hGOeVyme4OOxrxPVF+z3bdhnHFdkGrI4qsbMozymFsjIxz9a+jf2XPiONO1saVcSYtrkfKCcAPjtXzlcASRjHWrfhnWJtF1a2uYnKNCwYHODkGqmrowi9T9S4iGVWznIBzRJn1rjvhd4vj8X+ELC+RwxKBWAPII4P612DN8orzais9DZarQp3BPHvmsmc4OT71r3H3R9DWPcYz71mnoUtNzMuj82Peux8C8adIP9r/ABrkbgA9etdd4GH/ABLpT/tEfzrswz1Ma2xy1yB/wnMvHGOfyr4s+La/8VnqwIyfNJGfpX2lcnb43l4znr+VfGnxhA/4TTVT0BlP8q92Gx41TZnnMnB4qAk5yMY9KsSdT6CoNwyRnArZaHm3S3I2zkZowTg49qcy4AzTV4P+eKd9BXGOBnp2zSxsF7/pRJ9PxqPAwMcVF2MtGY44P5VC0rFuaZnnk0hbPB61SvcfQcXIOQamRPMAI6mq/UgEZq9ChVBnrT6k9LsjdSgwaryEnPPFTXDHcBntUf3VJJwPT1ouCISM4NJj1pZZOymmAgYycmluVoPYDPrUZ60rOBzkc1E8hUg9s0BoPzgcYpN1NL/MAOmOaf8AN6/rVWE7n6p04dKj781IOlfItWPrRaKQ9RR39qkBQcGnehptHPvQA6lVdxGQcUIM4BqQYHAOaAGKpJ5BAp5A24PSkDAnFIpyCCaAFCggdaaCR1yBSAkDg04kEAmq0Acsh9Dinhjg1EHHpxQGJJxUMaJg2BzSA8im7gByMignuBil1KJCR6UZ4zTNxp2TTYAG5xSMwpGOB71GW55oik3qBFNMEU5PtzXyH+0942/tHWRp8UoMVuMHaeCSBnP8q+qPEl8un6Xc3LNtEMbNn6Cvz0+JWtvqniC8lLEl5DznPft+Br0KSVtDKTOH1Cfexwep4+lZikmT1FS3cvzkd+1QISDnrkeldKvsQtXYdLJjjP4UlvH5j4AJJ5qBwSx5610Xh7ShcTIWVjwOgqG2tDWK1NLw7ou9w7rkdSa6yx04318IgPkUEnPoDUcgTT7RFUAO4GMevrXS6PZtpekPM4xI68nHPIrllJ3O2EET+AtGWfXnn24SMkAY4r6H8LWbQqpJO0nPPXrXmfw40gCwSTA3OcmvX9LQRKoAAAHQVzuWp1pWR00QDoCRz3FUNQsw6uABwOBimHURCODz1pJ9XgIyzhTj15q90S11PLfiB4fF1byEJ82M/pXy74x057O4lJUjk9q+z9X1OxvY3iZ1GQQBkdK+bfi1oyRSyOgBXPXvmumm+hyVI3R4xHOMEGo2kCsSKhnJjlYehOKjeT8a6ErnDax9gfsfeNw6TaPOeDho8nGDnnivqt8L7ivzd+CniV9A8Y2EqOVVnCsAcZBr9EdGv/t1jFIGyGUEHPbFcNeNjWBLOByPSsa5+U5681s3BwGGOcVi3JJYgnIFcttDQzriTDH07V2fw+/eabP/ANdCBXE3bDJ4/Su7+HMX/EqmPUFya7sNucla6Ryd1H/xWkpOehH6V8Y/GLK+MdUBBGZjz9BX2neYHjKUd8Hn8K+NvjXdJdeMdTCjAWTn3Ne5DY8aex5e4BJquUwxPUGrMuB0qu4P4elabM85sQngd6aepx0pdhXHBwRQ7HseKG9ir6ETMSp7HpioypFTdye9RknvS32BtDADmgAHr1qQAHgChEGTnijqLUanysSeasGQsAF545qEqByKQuRjBINUtx6Me7Bck5zxiq0shY4PNDOzEkkmowwbJxyO2KPQLoCcdM03GTyeaOSRzxT9o445oW9i3ZEZIxgUpUN2zT9ue2KbT3C6EAwMCnbqSk/4FTsSz9Uz94808kgUi4NOYEdea+RbufWW0EzkZB6UpJzim4z2xQWO7PepAcvUjvT+B61HGcnJP1p/GfagbViSPqKFOO+KFIUe9Ipw2SOKBD+Bkjj8KaxBz1x1pxbceOB60wcjt+dAACAKcSHX1NNxge9KvHA60bANGc46U7IHQmjYcgY60pUCkxpXD7wwelNBxTgPSlIBxxnFCQ7NDgcgdTxTsimjgcUE0hgcn6VCeuD1qUsO3SoHYgk+1XHViZ598a9VfS/A2ouuQXjKDAyeQRX5/a7cGSdmdizkkk+v+cV9p/tP6ubXwakCMQ7yAnHpwf518RaywMrnPGTivSppJaGEtzAuDulpVTAAFJJ80h+tSohYZFabMcVqMgtzNOoAJNeneG7SK1s1d8A4HJHTjrXAaTbPLeqqDJB6AZPWvWNJ8MS3EEYdiikAntnj0rCcktzsjHm2M2w2X2qK0jKUjPHQgiu3aSK9RYQwC9CM+lUl8IQW65VgD685pY7RLSQAPuPua45Su9Dtpwa3PVfCcsVtYxIoAAAwB2rvdPuMoSB7V434c1IxuE3Z9B+HSvVPD05lgBI6gEVkndnTbQreIdTntgSDgdBXnOr69fSTlfOZBnnB9e1ej+LVSOzdz1xnNeF63rwhvZAzcA9OtdCTdjJtI6iyhaX53lctnP3uKpeK/D/9q2LZYE4yCawbHx7Z2g2Pwcf5NXrvxjDd2zCIkgAHj+VC5kzOaUlZHiXijw+NNuzgELzj3rm7mIooI6dz3Fexa1piaxBIwBzgkccj6VwN/oMkVszFGwuckDgfWuqMnc4J02ldGJoV+9lqEMykh42DAg46Gv0l+E+rjVvBunXAfeDEvfIBxmvzJB8mcgk/Kelfen7LGvjU/h9FEWLSQExn68YqK2qM4Jpnttw5GSTnPY1l3BG4mtC4bKA9azZ8kcc153WxbMy7ODkV6L8Mk36LP6+Ya85uhyPbrXpnwrQHQZz/ANNCP1r0MNuc9TY4rU12+NLk9SpP8jXxR8XD/wAVbq/r5x/kK+29SIbxpdfXH5A18TfF/wD5HTWcdPONe3E8WpszzpzgUzAI5p78CmgcZrTc87qMkJC5Hao3YLT5M5A7GopFGRnP50+XuGozOeaCAT7CjqxGMCngfKR9appJKwtWyMgBCQajMpU885pWNRN83Ge9Ip6kiy5AycCmO/JJNNB6Y7UrYI7VNxWGbwe+abu568U3nPHU0IAxOetONmNRvsSgg04AlQR0FNVBj0qdFC9OAap76DdyIg4A61CeCR6GrLjn19KrydeOuaRD11G07mmqeTmnbvrVCP1WAyRTgcimA+tScbQQMZr5Fn2HQQr36UjAAZODTmOO9N25yTzUjW4ig9KfjGMUn8OafuGB9KBBnHU0DmjGeaAeeD0oAkIJBHam7eAM07cAOevpTCSe9A9BWyB1z6mkTg54xRyeKCowPU0CJN3cZpCRjmmg4GB6UDPepLQ7mhRzmgEYoLfWmnYbFyKa56YpN1BGaLmYmTUbjrT6a5yPSnHcD5n/AGqb0A21puIB+Y8+3/1q+RtXOCRn6V9QftTPu1gY5IWvlrUvmY5POP616dPYyluYu7dITnvXR6Lphu4iSAwwSSO1c35ZRzgHOc16p8OtH+1WMr4BBXknmiTsa043OY0SM2mrMuOhr0aLxIYI1UHBAxgGuRl017bVpAAAwOCfWtq38Pz3RUhScn6Vyuab1PShBpF2fx1LCdhBIzwcZz79KR9dnul8zZwccf8A6q0LfwPLc7d8bHBweDXQaf8AD+Z4whjIRenH51Ds1oaxTuZnhe+klukJznPIHTFfQ/gmAT2sYJ5wDzXmWgeCBYyglc4OcGvXfBkCQOkeMEYH4Vh1N7PqO8YaL9o04oFzkYIwc186+LvBV0t87orFSckgZr661G3WWNkYAgjNcpfeFYrlidoYH1HStoSsZSjc+TZPh9PdMpCc59D0rsNP+HcktrGgiI2gA9Rk464r3OPwTbxtkRg9umK3LHw1Ai4CYx7VpzXIUT5/g+H09qpBQkEY5HIqCf4bebbyr5WSVPB7nFfRsnhuLn5ByKzb7SktEJMa5I4zRGWpElofn34t0L+yNXliIAZWIIH1r6S/Yy1wOuqaafvIBIBk9DgD/PtXlPxt05bbxfcBQArEtwK7X9kB/snjm+QAFZYAOvPBJ6fhW8tUcHXQ+xpOUNZ1wSoIz0rSblDj6Vmz4JNeZJWYMy7hjz9M16x8HrczeGZ2JODOwAryi5A56dK9y+A+mm58KTY5BlbPHTk16GG3Oar1PMNaUR+ObsAADIGBXxB8XVI8b6yp4/fHHH0r7h8RoU+It/CeqHB/AV8P/Fk7/GmrNjgyn+Qr2oniz6nnsqeuPSoWYKOf/wBdWZyMH1qq4zwa1SOEjPJzUbHJIqwI8/SmtEOuMH+dPmsG2xWIPWkYd/apmxkjvUJ3DrVJ3GiJ+aibrUzcZ+lR1GpWg1utHGcZ/CnUzv70NWAaV5JAwaULjnHJpaXpQhO6Q1Cc1IDkiiNRt560vIPtVXJFb2qB1Oc9BU2ckA8Z7UjREgnqO1AaPcgXB96dtHrSrHj2p2Pei47I/VHJyOwpab0xn1pwPPBr5Q+v0AfNzTgCOnQik3HOKVWK8HNJgJtNOTHpmjO7mhR71JAvBPoKUYGcim04HIoAOtAGM0UUAFKTwMdhSUUAKMk0p6UIQDj2pDj9aBp6C7uOTSbs9KQjIowOMdaSC4UuTSUUMQN0BzUcn3cmnNyaZK+1Djk+lVFaoD5a/aftQNSDg4JXpXyxfwjzM+navrP9p2Pd5chGCc4r5Tv+WPHGfXmvSp7Gb1ZkSIAwOBnFe1fCW1jfTHTjd1JHpivGJCGYDpXrHwk1JI2aEnjOeD1NRVTtdHVQavY7D/hBhcakZCAQc4Nd3oPgmBRECoHTPpUmnFG2tjqMg11mmMmcDuM8V5t7HsRSaJoPCEKKCoH4AAVbOjpbJ9wZxkcVrW8y7FBODgZ5qnq+oJDCSSNoyN1JyZokkznLmWK3lIIAJP0re8ITCS9Xk49/rXD3F6l1I7u+QpOOavaH4jihucK4HtnrWau3qau1j2a+gLZIIBA4rn7m9Nq3JwOmcVnx+N4lgAaTIA559KxJPHllqEzQKSWyckDvit0YtXO8028hvEJDKSOx7mtNFXbwOK8o0/xC1ndjLkIx49PxrtrHXluEBD5wcUndCcUbkrAZ6Yrk9dvAFlGAACQBntitifUkdTyCccc1yPiC4LRzHrnJ61rDdHPNJJnyp8bZUn8USEdQcHH0rov2WRj4hgjgGLH864P4l3P2rxLODyVYg8+lei/srQg+PAccbCf0rrqXS0PNdrn2DuO01Qn+9xWlIowTWfMOeB0NcD3AoXCjBJHavp79ljThN4JuZWww89lGfXP+FfMNz156Ec/qa+p/2Wb2GD4ezrK4VhdOSOvHJrtw+5zzszwjxvZCD4wazHknEpBx6Yr4M+Koz4u1MjoZT/Svvbxhc/bfizrc45BlLZA7Yr4J+J7AeKdUJ/57sP5V7MNtTxqytc4G4U7jUG3OCTgdKlmY5J7U1WI+v861fQ8tuzGjgetMlbjnipkGXJPIqG52Dg+vFVZXDciUB+uAfeoJCcnFSNIBgD86hILE88daZXkNwT1phUjOaeeCRTDnvUsNeobSc0zafSpcHHHame3pVA3oJtp6xAjNJkU5GI+lC3C72YqoBwTgetIV+Y9xmpdwCnjOabCMnuc09GD0BFG8elTSkBBtHfmgxbSCB09KcYCUJzkn8qNBJlFjzz0NM3j+8KmkTHHf+VQ7PrSGfqgp5OT9KdyOfWoxnk09Tx6V8mn3PsBwzx6044OPXpTAeuSKUHB6ZpNi8h2eT6UZwR6UzJ5x0pTyMGk7sVh3U8dMUoOKaD7Zp2McU/IGrDs5oppbHrSgkii9gSuLRSb8DpTQc0rjsx44OaM5NIvSjIHSi6JFyBTQeaUdc0pUcVK0dwE3UjHFLtwCe1JgkAmm2VZht3c549Kgm4U96sdRjNV5sFT6VcR2sfNP7T8xZYFBGOT0r5RuyzMRjAz1r6o/aWO54gR93OK+Wb47ZCPSvQg9DJmPOcOQK6fwLqz6dqKDPU1y10drE9ataHdCO8Uk454OaqSbWprS913PqnQ9WMtvG2ck46V11heFSDnBxxXk3gXUxcWsQY/dA5616JZz5UEdR19K8qcWmetGV1odjBqB24J5xmqGs3TTxGJScHk1Rt7rAwetSht2STmszoTucNrRki3xAspYYPbB9Ky9KSe3uNxYjnOOTXbanZRXMpzjHByBVWDSlVwRwTxwabNUrle0kubglDuOcD5u1b+ieFv3hdjgsAQBzUttaxxAEkZBxnHaun00xLECGG4ep7VpDzBxfYr3nhwR2oKj5wMg56VT065mtZBGTtAyTmuhub8BMfKRjHBzWBNhpiynBJ5pt62M27bmyl2HySfzrF8Q3ZjtZjnJxn+dWlnwgz1rn/F92bfSLmQgEhCcHp0rSlq7nHWkrHyf4yvPP8S3THglySPfvXs37J8O/wAcSN2WIkflXgt7IbvVbiVuSXJ/WvoL9k3CeMHJ5BgOP1rsm9Dzr31PrSUAKazLjhuOma1JcFT6GsyfoPWvO6kmfdfeHpivd/gRdeR4NnQcHzWOQfrivBrtgHGemK9b+E92YvCk4UkEM2Mfia7sOYVHZHG6jOD4y1JmILuzH36da+DviMPN8UaoeuZ2IH4ivtl52l8Y3jt2yP518ReP3J8Q6iw/57N/MV7VNaHkVtbnGTgAH16VDGu4nPSpplGTnvzVdjtzzz0rW1tTzrDzKFGFz0qnO5kYkDjvUhO45xUbKSDgDkZo6jS00IsZ6/WmFjnAOefSpAp5yM9qiPHSh+RI8EdxzTHIz6jFKCBz3ph5Jo1ZWw9DuFBXnoKFwBgcVGSexIFWSPSEu544qTytucjv0NRRyspwMgfXrStIWOTU2a3BK7B5AvGeTT4mAAIzmoXUNg557CpIQxBJHFCKcX1LglJXk8deailuSpxkAVESVzg49ahcFyQBVOxI9pNxJpv4UixgdxT8j1/SkgP1KB9sUYA6U2jPTFfIPufYDxwaUEZPpTc460h65oew7D88+1KemaYDkU4HAovcQ4EjmnEc5qMEbTz3pQxIwTwKAaFIJIwM08AgHNMHpng9aUuAOMmkxID0oAwKQnmlHSkaDuwpAM0HtQvPWgze4cin7sgcZNNPQUo6UAho478+1PBBAB5I5pmCSR1oAI69RTSNBc9cetVpskYqckAY71HJgDJ9fzqoL3iG9T5p/aZgCzwAcBlyfrXynf4Ezfjg+tfXP7SVm0jQSH7uCBxXydqlqUnck5wcbcV6UFYzbVzm9QJAwMZ65xWfHctE4IJzV+8OGYEe3Ssxuue9bWTIUtT2j4W60ZAsRfnAJB9a9p064LqCDgY5Ga+WfAGsf2dqiBzwTwTX0bouoeZbo4AwwHftXn14O90enQmmdYkoPORT5bzykJz1/CqNpJ5gBBx2qpr87Q2rgDp0NcaXc7L2ehNca1FbqWZl9gTyay5vGEecRyAH2I5rzLWLnVJLpghYAk4JJxiobHR9UuZQ2WJB78cVokjqgz0z/hLmDcuD77qjufH5tQSJiMDPynNcvD4N1KVgXBC+xrXtvhjJcoGnlwPQnFapK2hvJ6aF61+LRkkEBcnnHINdtoutNqGw5BXPTOOOea5PSfhnaW8wJTeR3J9K6/TdEawnUqMKevY1LSOWbOkKfIDg4/pXCfFjURp/hS7bIB2EDnnJGB+td0ZcIM8EDrmvBv2i/Ei29lFYg/M/zHHORWtJWPOqtWPEoWDyFupOT619DfsskL4xjUY5hYfXg1846PLvVe2a+l/2WLff4rM2OI4yP0repscUdtT6udMJ061nXPGK1JSPL47c1lXJ5APqa88HozKvB834V6j8Mm8vwlLjqZG/LmvLrsEuO4xXpvgKTyvDGO5Y/wAq78PuctZuxxUkWPEl6eOWOOPaviD4hLt8RaiBwBKTX3GSX8QXBx1yP0NfDvxFQr4j1MHr5rf0r246LQ8abutTiJyNx9PrVYgE8cEVYm+9Vck5OK0exxaETrg5HrjrSYNOkIyRzk0sWB35qbO90UtSNvpyahMfGTU7gHIoC5XjpVNaXFa7KhQ+tKq4GcipjHnoM1EVx3/CktdgejEyT+FRtyOBUwAIA/Ol2Be2QRVbEkCAnnHFLg1KVG3gYoIAUYHNFirajMEY4pVYjtSHFKTkcUtUwu2OLbvQfWjAJyBg0wKQD6UqgqPU1RIrLSbR6VNtOwE9+aTbQOx+oIye9JvANJ06Uw43deK+O1PrrkxOQMGkJxQBigHNC3sUhy9MUtNBxSk5FIG+wpAIHY0oJ+tNPQUKeMU7iHg5FOyAD60wHFID6+tIaHA804HnmmDrTqqzGyTgjNIeD0yKaCce1KM96TIYpJJz2pw5qPdzjFKGP4VdhIepIz2NI2SSacFHOaTPUCpHdobwRjFMcfKQOeM0/JpkhIBz1+tXBNMk8W/aHsfO0OOcYDqcdK+P9biKu5JBIJJ96+x/j1eIvh5kYgNkkEkV8WeIrkNNIqnjd2716UNjN7nJag4EjDr3rMkJxkVoXnLHj2qi6nn+VapdRC2lybeeNwehBOPSvoP4d+II9S02EFgWGAea+dHyG4HPeu0+HevSafqSRkny2wOuKyqJNHTSk0z6fsJwvAOO9T3EK3kZVgCO+e9YulXq3ESuD1H1rTjmOcGvLmrPQ9SDvuZV14eRpt6jJ46cfhT7PSpLd8hOc9DXTWgV15HNX49NViMHg+1SnY6E7HPD7QSBggdBgnFatjZ3MrKCWI6c1vWehozgEceh4zW9Z6WkZGMHHPTir5i/aMz9L0jyhlhlh61bubYJwfzrQKeVJ29aoahcDkY445FLd6mMncydRmS2iYseAMk+lfHPxm8RjWvFlwEIMcRKqc9q+i/ip4oOlaNcIjYlkUquDzzXyNq1hdT3U8rKzFmJJ9a7qdkrnnVWxNIuQsgBOD29+a90+BHjpfCviJGlfZBINjZJwCehrwbT7OQyKAjFs9hzXZ6LpN8ZADBJnsQCK1aUtEc8bpan6HaZ4itdTtkeKZZQ4zhTUlwwfkHjtXg/wf1LV7S0igMR8roRIOQPrXtFq80sZMgAPtzXK6bT0QcyG3OT24r0HwjOYtBVe/JGRXATA5xnjFddodx5WlonIJ6fSuuhGzOSrsZsXzarK2O5J/Wvin4pQAeJ78g8+YRzX2tZKXv7kkHgEj0r4s+I8vn+I79gODIcflXr01oePVPOp48E5HIqo6nPHFadwvzHI5qjIMNitXscGt7Fbb2PWjG0mpjGN3JwacYwKlIdmkVcZOaXZkcHFSleTxTdxXgYxR6k3aREVBGKYIR1POamYHGe1M554p2W6L6ajFQAjHBqQx564NKqjrjBoIOeKT11GkRuowRUDcHGelTmN2yc54/WmGIjsfcEU1qGxCVzj+dKBj3p/HemvkZwM80mS9hef6UqrxzSKvqaewKjHSqSVibsliHBzzjp7VJtFQKxUZHTp1pfNb0q9C+Y/TugKM8iikUkk55FfFn2G+o4kg+1A68UE5poAHTrQDViSimA4pRnJNK1tyOo8c8UuOMU0dadQ7MoKTbS0UkrMaClUnuaSl7gg1QXRIGAHNAOaZt4GeaUZH1pPVkPXYeOOlGcHOM0Zz0owatPoO6Hn5lB7+1A5UcZ7UKp9T9Klht5J22RqWbrgVtGDZLkkQuMYOPrWVrF/wDZLZ3xnjoK6mDQLu4OCm0YyWI4FTS+DIZI2ExL5ODjpiuynQtqZOVj4s+OPiSfUA0SgiNSRgkk4r5tvwzSEnnOetfZnx7+HUhuSbSB3QnACj3xXgWrfBzUbWPdJBIhbJAI59vpXV7NJaEKVzxS6Q5IAOc+lMSzeQ9Mfzr1y2+Ed1IVZ1OOOtaTfC4WyZK8gE4xUPQrVniP9lOW6EjvxmtfR9NNs6uQAwOc45P41095onkTvGRtwcHikWwWMqFBxnuM1hNnVSVtT0jwhfsLaINnAAGT2rsEk3gY69OtcL4Zz5KgDsMV2lupABBzXBM9KJq2VwY2weQK37S+AVcnGOeT0rmoZQgweDVyO6BrNJPQ1vZI7GDUAg4wSOlXIdWB6HB781xIvCBjp9KmXUSEAGQelJoamdfPqWcnfg9OvesHVtUEUbHcenUHrVNLmSUEA8461n6juZQDkk8fpVJWIbbPOfGqPrdyS5JXJ+Ws7Q/A8V9G6yx5B9s12N9pwkkPAzjPpzW34Y07KlSBgHkgYq+ZrRGLgm9TntG+FWm2sgcwBiR6V6Doem2mj3VpssoXQyqpDxgnBIBGTV6CyO9QOnpit/RdAOp6jZwAFyZVOF6jBzmuqi5NmFVKK0Peo/hRp15a281jbJbPIoYhBgcj06VT1H4M63bRmS2Ec6f3QcHFeseGI/Kt4YSMlAAePautlt0hiDl8DHT1r140k1qeJOo09D4+1vR73SpGW5tpYyp5JUkfnWxobpPYrlgCOCD1r6jl0ex1O3ZZbaKdGHO5Qa4fVvgZYapcmSyf7ESclF6E/SrVFLYxdVvRnikEIEkzA8FTz+BNfFHjW0J1e9OMZkYg/jX6NeJPhBqXhi1eWEi7h2kEg4IOOOK+WtT/AGfNa1u+mYIsayOThgQQD3roilFHNNOS0PlS4tTk5FU3ttvIHSvqjUP2RdbSLfFPFK3XywCf1xWBP+yn4qLEJZFh9cVXMjnVJnzg0B7A/lURiOcYNfRY/ZQ8XkgDTiPctTv+GSfF2CTZY7kknAoVmN02j5x8lvQ0n2U+hr6PH7I/jBgCLNceoJNSRfsheLWwTbKvpnNCtchwfY+antz2HSmLbk9QR+FfTx/Y88XMOLdB9WNPT9i3xc2CXtlzzgk5H5CtGkkRySbPmJbYHrmn/Zu4Bz6CvqJP2KfFJ6z2w/76/wAKlT9ibxMSSby2A+h/wrJtdDRU5WR8rGIg8Ag+mKhmgY87T9a+uYP2JdbbmW+gB9c//Wq3H+w9qUqfPqcK89hwP0pXQ/Zs+NTbuf4T+VOEDYxtNfakX7C0xA36vGDjt/8Aqqf/AIYWAH/IWU8Zzj/61UmmDpOx8Sm3wOAfyoMB64P5V9wxfsJ2xVS+s4OeeD/hUo/YS09iM61+h/wrVcvUy5JX2PhVrdm7HB9qPszf3P0r7yj/AGDtKZRnWf5/4VP/AMMIaR/0Gm/I0/d7i5JHfE4FAAIpvPelX26V8R0Pr1cXbQTigH1pakbFIwBSqeM/zptPAFJkdRcml6jimjrSrQlcocoJ60h6Uo49qUDIq7IBowRTgBikI5PFKOlFkBIO1LtGAelJS/w07XIFwBT1B/Go8nAIGangt5Z2ARM5447VtTg27sB0Nu8rHapPritfT91ky7hhmIA4xRHJ/YcHmzJlOM+tWUuV8TAGzAjVGBBbjJr0KcVcwnexvOxhhAJBLDII47VVW5EUbllz6D3q35TtCiNyQAM9c1SuJkwUIGQSB7V6KSSORt3MDWLaG9Yu8KE9gRnBryfx3pC3M5fYoQDBAFex30LPHuA6DHTivOvEsBdnyO1ZPsXHueWR6XESVwBjpkVBeaFFOrAAcjHTmuglsis5AGATxxU0dixPXjPpiuaW5sm7nz7498HLp12JUU/OMkHpXFy2QUA4GRzwK+iPihoIbSknxkjjjr0614re2AjOMEHGQcVy1LrY76Oq1Dw8rLt4xXZW/QEDn+VcxosDIVOOM11FuCAByRXnzbPSjZIsBcgZyDUsaE470gjORxUkeScCoQ7kuDnnrViFflGQCevSo41zz361ctYixBI4BpvsLVotW0W2MZH6VDdWgdsjkda0BgKABikZB1qE2BztzaDJyD0rY8OWpWMFiM5z+FJLZgyYIJ5/MVu6XYBIumD+laK5EvI0LeAO4AAA9q9L+EOjJc6tPcyLkQAbSRxk1wNpb7VBHXkgEV758LdBGmeFzcyjDzAsSeDjtXqYdJs87ETsrHa6bqa2UoAAznk54FbV5qckwCZwo6DFcZY3Gb0LwQTXXyRxOEVGyxAyK9eGp5D3NLTbyYRAA4GMEA1oSX81nh0TJ9azo4fs0C4BAB6jmtm2C30IBOAO54razMnuRQalLqOUmiwCOQRkH8KoX/hKwuUaXYsRx/DgVspZhSQCDwea828S+NL21v5LRFKRBtoJ649RUSfLuaQg2VNWCaRNt6pkgMOlZja6nOFyK1L7Rb7VNMQgAkjeDn1rzXXNWHh6Yw6gHhbPUg4P0NYuemg3C2h2L+IQvRQB6YqA+ImJJAJH1rz1/H2jp9+5YHHYVTl+IOkbiBcSH/gBNYe3S3H7JtaI9Hk8SSJ9zg+h5FQjxLOxJP8AhXmknxJ0aNvmnlPusZP9aV/ir4fiUZmuM9/3JqfrEe4lQl2PTf8AhIpT15pp1+X1wPrXlrfFzQOQJbgk8f6k1XPxY0VTgGYknvGRR9Yj3K+ryR65/bjkdefrTDrkpPWvJG+LOlgZAkH/AAE0D4taSQOJCf8AcNL6xDuNYeTPWW12TOM80n9uy8DPP1ryOT4t6cDxFK2OhqFvjDZDgW0jEdMkgfyo+sx7j9hJbnrza7KCfn5PvTf7Zmwec/jXj6/GWF3CppxZumS3/wBarC/FkKMnTiv0l/8ArULEJ7MPYs9UfWJ84zgfWozqkwP3q8mi+NAleVRpwKp0Yy9fbGKrv8a+T/xK/wDyL/8AWqvbpE+wbPZY9Wn4+en/ANsTf3/0rxX/AIXZIvTTAMf9NM/0o/4XfJ/0DR/38/8ArUfWUH1dneliKcp49OKiBxT8nGc+1fPHoig9OeafkADmowT2p33+CMYoHckxxkmlXkkZz/SokIwc+tSIeTgY70tQuOpw5pvToaA3zYPIq0LW5JndwRS0ynA5FNXLFpVxnmko3Yos3sK49QTS4Paow5zjOKsW6F1ZyCQoJNdEafVmbY6KBpVLAEgdcVWl1OW1kBgPAODgZqca8zKLe0gIc8FgM59qmRW0+6hkvIiEJBIxya61G1ibsXUPteoW0RlyqvggkcGt3Sbc6NYDYcnOTzntUWr+I7S601o7ZQrgYCkHP8uKp+HrlZ2SGRiA5GQOua2grNCk1ax1lrczTxhihGenFZ+oQyFiSMHuMV0yW8VrEqgZHTrWfqjxswC88V3paHC97GXZRGdREQCCOc9a4nxhpwhmIHvjmu4Mz25zEMepFctr2+7lYsOSOTilJJK7KTscINLWYksQDUb6esXyqcn1rdfTZYVLjBHtVb7OZGB7jtiuVpPYvmsjnfE2hG90CcMpc7SQMV8+6lo7RSOhGCDjkcV9aWtqbqN4nTCsMHPevEfiB4XOk6xMpXCZJXHOQaylG6OujN3PMLG1MEuMACt63Tao4zUctj5bBhzz2q1brngdjzXmTjrqerCTeg4IWxgfiKkjhIYjBwOvFTxREkDHFXY7QZBz+GKy0TsjZalSKHJHb04q9AMDHTFSpbdsYHvUvk4HJ/Gs2VtsKmCMY5qVYi44/WmwpknjmtS3tSQpOD6U0rjexDa2RkcZGAOc1s28IUAYBwKiiHk9easQ4JDf59K2S2Rg9rmrolkdQ1W1tl6yMOo7Zr6WuLUadosNug2iOMDH4V5L8F/Dg1LWHu5B+7h5BIzznr7V6jrt624hQQq8cn+lexh6dlc8fESu7GGgczB0OGzxiuy8N2s5BubkNtUZO6uM0u6H25FPQHnPSvUoL2D+zUjOwBjgYFd8NGcL1LC6nbXFgPLOQTjBHekiklFsQhHJzgjms68to7WCNIRnqSc1b0y4N1IiIeQMnPFb3TMrWY2bUprBCZX2Ke4Feb+I76HVtR82AsWJwcjHOa9C8fO2n2EMgiaVWPAUe3U15/oWsW9vqhluYVMIOSGHIrjrPsddNOxbTxLe6FZC3AL8YBI/lxXF+OW/4SHwrqEl1B5s6DKbV5yOmO9d/wCJ/Fllq7W8On2kbk5BJU5B7Y59Kp6TqVjbztbXkIiRhhiVHp0xXLdtGml7s+Sp7CVWGQQSBkEYIqnLpsmTkYr3P4l+ELVblr/SSsluMiRFHQ+teaywd8d+cjkVw1YtanVBpo5BtNfsDn6VG2mSnnGe3SuqeFcnCj8qY0QYYxXnNvozQ5U6W+eAffinjS3Ixj8xXTCHbzjmkaItz2pXd9wOaOlP/kUh0iTsP0rpfJGKUxjGMVWvcDmf7IkxSHSXycjn6V0wj5PfFKY+elLVdQSRzCaVLG+4DvmpWtJ5AVIwDxnmug8kE9PrSeTnOBxTU2thOJzVvobwKQATk5JJqYaFxyTk810CREZyKUQZJ6/lTlNvcXKjA/sPjrzTP7Bb+9XQmHHY0vkn3ouxHpXBzknPag8DGaTIOMjn1oPJwadrbkseOlSIB1qLdgU9TkUtwQu0FjUintUaYUkk+1SIO/tQosQ7BpdtG6lqtg3DtignHSikJyOOtPfQp7Dhz3pCOetGRQDk4A61vGNzO9txHcRHLDGOo6GtGxmF/bSpCjZQYO0ZP1qndWgSEF35IyAa2PCms6fpUE4cYl46nk11qNkTcraNdjQrkGa03MSMFhyK0fEmvR37IqxARjGT3zWDr2orqGoedFuCjoCamsbWXVkMcSEnqSa07BoOjtjqMqpCnzHsPSul0bw+LK7CzRFZQAwbPAOfauZsnudMv8jKsjYPGf0ruZNZS9eIxHDkDdx2rSCdzOT0NyKAZBc56Vm6uI1k+QDHfHPNaBkBtSQ3OKx3zIx4yfeu2JyS3ui3ZWEU1uxfmuW1uIQTugwcEgfStqW6mgjAQkAnqRWPqSNcsXyA5HOBUzva4J2epz8jZygB6dqbaacPPBboevGKvxWxSUBsDB71px24Y5A/KsFqyn2KfkosgwuR71yPxU8IjVNLF7GmZYuMDqRXcG2KSg4IOfwq61kt3aPDMAVdSCDxVNdGVCTTsfH13ZhXZSDkHGDUMMARjxXqfj/wC2kXzyIuYHJII6D8a4c6aAxBbBHHSvPqR00R69GV1ZlGK2JwMdea1ILTgcY7c1LaWeCARkA8mtZbYBRggnrXC4u9z0FYzntgqD19qgkjAGMcVpTrtwOMnnFUZck8CpUerKQQxDI4x/WtKFTgA9Rz0qnbKWGTnOa1LeQIMFRknk07dDNuzGumcDOauW0JdlUDJIwKjijDEAZPb6V33w48Kf23rMLOv7iEhmZun0rrpQu0znqz5VoesfDvR08MeFIiwxPOA7Hvz0FN1EtdSSBBkk5BFb+qbFs0ijwFQAAe1c5a3At2ff39e1exFJI8SpLmZl2sBh1NE5LZGR/Ouw1Sf7MsCqcYAPoc1z+j4vNTacpgJxyelaGoSC6uwxbKDjFaIys+5vaXetdsEBLE9z2rWt4n0gyzuC20ZwOv/wCuud8NuiXiYGcHn3rsrjVYwHCgHIxjHWqu1qJLXUwtR8Ux+J9OksrYeVORgCUY/KuN1bwjPpUKTyESjOXwRwPepNU1e9h1xZYrUfLkIoXH41oa+NQ1uyg2RNG+3LqOhrnm0zrVkUvCd7ZyawkflKqgFjIQAOKm8eNp146GyePdghsHkmuZluRpu+JUKTLwc9Qe9a/gexsNRuZW1ExgE5XecEmud3TL3E0O2tlsJ7W9VY1lGC7dxXkHjXw0NI1aQQFZbVjlChyPXFex/EHSliuilpOjIMAID0rjpNFk1C3ezkhJlAJRwCefrWUkmgu0zyeXT25O0g9qhNm2cEYPvxXZz6O9vKUkXDA85GP0qo2nhSTj9a8ycLO5tGV0cv8AYyex/AZpBZH0J/A11P2EY6Ypf7P46D8jWTstS7nLfYj6H8jSfYGJ6H8q6r7CP7o/I0n2E+n6f/WpN32KTSOV+xOO3/1qDYvnp+ldV9hPPH+fyo+wn0pILnMLp79h+lL/AGe/ofyrp0seSMcjnnvSmzI7D8qLEtnLf2e/p+lPGnsVHBB+ldN9jPoKebEYBI4PvRYm7OVOmsfX8qX+zD710/2JfQ/nS/YV96YXLXQ08gYBpAMAgjvTk6CqZIzJHbNSA5Ax1oJGaNoAHPWpKshT0ye1SRgYHuKYcetOU4A5rWIOxJTh0qPO85zg07P5UmQlYdTcZ4pd1GM96tRvYVxMdcVf0y2Dv5jghAM57VFp9uLidU/vEZ46e9d9b+H4SI0HyxYGRXoUqd2ZSdjg7Sxn13VjEqHy1Pb0rav/AIeT2cqyRZkRsAqOteiaTotlphMsaAsTycda0pr2PGABXoRpLqc/OeUxeA7meRcDZg9xXUafpCaOEVgFAHzGta71RoyPkHBPSsTVb95oyGz17VcoKwlNtmRq+oWw1SOJURgeGYEA5q6HtbdwUCg8d+hrJvNKi1ACQtskX+IGsDXrq40u1O1i4/ven41g1bY0TueoWaG6tCVORzkg1XigHnjJAXv71i+ENa87R43ZW3MOpzWvF50jEKM/UcitYtkSSJdVgiEIKcgccY61z6su7nk+lW79Z9+ASAvJ681FBp4n3Ekg54qpXaM1ZsqXaIwBHUHtW7o1hC1uS5wxPFZn2YRzFANwPHStm10yeKBWBwpGQATxWCumVYrXUSqSAcYPrnNZ0skocgLnPTtW0LcvIFY98HNSX2nxwQh0HOOTWm6DY5DVbJNZtHtpQOQeSAea8Y8S+ErjSLtw6fKSdrAcYr2y9DxuXGQexBxTZrO21i2ENyu4HjJ6j8awlG5tTqOLPAbaIIACOc81ckAVc9DXYeJ/AT6c5ntAZIsnGOSBXKrZSTt5ZBB9DxXHKkmz0oV9NTNnAk571SkjIfI5NdGfD77C7NyDwtR2/hyeeQhkKJjIIHWo9kaKumY8ER6dOKuxoDgYx2FPnsjbSFAckcE1qaH4dvdau44LOB5ZGPBA4+ppxo6idZEmiaVLqN5FBErO7sAABk19D+G9Bj8J6EkQAMzDLE45JqDwH8M7fwhbC7vfnvmAJx0XjoKua5cfaJiwJUL0UV6NOny6nn1KjkBillg8xjwD0JrPRUuLgq44z0qaDV98LRYIOMA+tV/skqTCVDncOR0rqsrHHe5vW1jFDavIncdhXO3E8kdyUxyOOnWumsv3VogY5zkkGsbWXiSUFeOM5FFrE7l/w+7xzq52gdSSK3r/AFy0sUV5hyxCgjn865yxdP7Pd9+GAz0rmfFOtNHZqhyzMeM9jWc2aQWp0V7rlnPfm4ZwPJ546Vf0LxfBqaTvCfnUEKGBFcHZ2vladIxG98bmXr1qvYeI4INUigigeNGO0hVP68VzXZvsXvEy3c1wLqdFBlOML2HrVeCxcmPZIBJkYwcYP1qbX76/1FzbWlsXhXo+Dk03RfCWs3EiSyxPCqYbkEZ5oUW2VzJG/N4F1VtPN68hMuNwQHJx1zWJpGuvpeoYu1JQDBUDmuuu/Futw4toNPZolXYW2nPTFczN4dmkH2u6BhLHOGBHPpVcrtsLmTe5n+JY4b6U3dsG8tgc7lIIrm/soY5IP8q9FN5p01mttKwDMMYUcZrjtQtfKndEXagPArkqwv0LTtsZDWoU5Azn1FMaAZ9ausueMcimbQDzXlyVnZmqehWNue4xTTCB25FXc+tRYyTgZqLallYQDninCEHsKseWSemKNhIxgCkkBX8kelAtx3FWeFA+Xn3pFOSee1MCIWidcZ/GgWwHUVP0GO1A+XpQLQgEJXPHFJ5Pt+lTnlse9JsHqaskz15GDQCQc0YGPp3oAHWqasAcHk9acvPHOKUAYpOfepAMgetSdQMUwDvTx0q47XAF+9xTzzkA0gUfj9aaQd3yn2ppXFe247JBA609cngDNIqFjk1uaDor3kwJXCepFdtKm20ZSlZE/hvSnecSsOOoru7SMjB7dKZpuliNFAHH0wK0xbBFAHJzk8160KfKjknJsI1O0Anj270OoweKkAwKinIXgH3ra2hkncpXONuCARz17VjXaA7t3PYVr3LjacEcdKx7tuW6ZqWMwb6ZrUMQSB6ViSX8V+rQSgOCcEGtfWiFhcnk4PNebnUfK1yKIPtywBx71ztGkbo9k0y3S3soURAoCgY/Cui0dldipHOOtZOmQmS3iGMnaOg68VJJHPC5KHaBwDjmqjZIJbXY/WUSC5KoMg9hWEl9Pb3DBkGwnGMc1txwvIAXO5+pI61RmgKykuuQDwSKvdGaZW/ehxLjgnODxxXQW2txvEIiCOMciqrPG8KggYGM8dKghhBcELgZ9MVFtSzSmjB/eJzgZ4qnJdSSna4OOnNbui2Au/lcnGc4zxiodX0n7KcoAVq0kBzl1p5uEBAOO2BWWYTaS4YYI4INd9oyQ+ViQZPSuV8URp9vdo+AT0HTpUyStcaMiS435UrlOQQehrGuPCllfzeaha3mB+8p4P4VuSxhUB56CoEkEZOBnmsLXZpd7HLav8O9Qu0xaXMbOOQX4wfXpWrpfw38Qy2qRzvaHAxuDkHH0xWxHeyIw2cDuc10Gm3k8kQ+bAPPU801G7Fdo5/TvgdbSP5t/fNnOTHEoIPsDwa9A0jTNF8IWuyyhVHX+NiS3PuaqQXrsPLLc5yOaZe2x8vO7O71rVRQnJvRG0l4dTLB3Gw9lIGDXN6vGIpGVc4BIH1qCOaWzDqrcnoc0xrl2UmUkn1NPbQm/coFikwG3J7Cuj05ftCIoOWHGO5qrplpFcPvYZPYE1r6fAttcl1GQD07VcPMUrEeu2UllZB2+QEZGD1rkoYJp25Zig6E84rtPFmoRzwLEOcgZ54FYdpNFDARu3c469fatGQOiAism4zgZwawNZtYLzyjI4Qx/Nt4Oa6S4ZYtPkc8qBk49OtcFq+rwyQuVJD4IBHpXPPQuLaZbt9Qt7RnfeTu4I4qzY6pZLOZSiA9SSO9eeS354AbBz2q1aXTu20sefSsrWN73R6raeIrfeGRAcdQBXT2Hi5AgBQkD06V5TpOeCSeAPzrqbBwpHcE4q79iGen6Z4kgypaIHPJBUVtXSaR4ithFcwqeBgDgg/hXnunTAYPfGMV0Ni+SD0OAfpWyMZN9DA174PiWb7TpU2ADkRSdOvrWJ4s8DXFtp6XR+WVQAyjpxXqUV0Y0ODjn1NUddBvrF48Z4PXnmq9mpJijNp2ufPEkZUnPXNQHGeetbfiDTJLC9kVlIBOQccfnWI4547cV4Nenyy2PQg7obk0gGKDxg07gjmuJXNriZNGTS5H5U3INQFwbJxSAcgdKUnFA55PWgQ7GMZ5FICCelIRmkwaB3Hd896Mmmg806ruxXMrJ6UoJ/ClUjApwPXjg1XqAKSTjNPJxTcjsKUA45o8gbsKBkjOelOXPamgnAqRANua0t0EncVVycnrShc8gE0uTWzoWjPqEocriMEdutdVKnzPVGcpWQ/QNFe+lVnGE657V6DpelpbqAFx9aNL04QKihMAckkVtRQ4OfWvXhT5Vc45TbegkMO0AY7dPSpREMc9akCjsMCkOVB9PrWmxi9StMgIB781m3Ehjcg9Olacpwue9Zl0FcMCTk+lO6KszPuZwc4OR1rJunOCQeKsXzCIkA8ZrD1C6MCEggk9O4FRe+w0ZHiK9VVbBxgc88GvHtW1LytdhlJwFcEkc967nxPqoRCN2Mg5OeOtcFr1kfslveBkZZCcFTkkg96TTND6C8KeJ1mt4CWx8o7+1d9bT297FkKuSMmvnHwpq7R2qEHHAz7V6doXiMnYAxA7896yWjsNq53X2MxyFhyOoNR6pGhsyABk9DxS2GtRygBiMnjnp1q7NFBdRgYx34NbI59jndKsxcSESHAxgY71ent0tyAPxqb+y5YWJgY4qs8NwJAJMgjpnmqNbofFqstm6+WuU7nvVp72XUMbsBegFXLLRkmQM5IJGRu6UsloLOUAYbHOSKdiG+wyPTnaEshwBzXKawBudQMuDySK7BtQZEI2cYwMd65e7VxOXlXaWOfapktBxZyt3POjBSCBj0qCJzISOhHWtrWHieAkAFscN/KuchkaNyDx75rlNFrc1bUK2Q3JHQ1rWd0YNqAdDXPwZ3jB710Vk2Sp25AOD71otVcC2yy7/MAx6DpTG1GfdhySB1BFan2lTGFC5B6DrWfLCzOABgH16VauJF3TIItRP8xTNb0s22CgAT69abZyPYtuTGTUl9dG9wXyMCqt3EUdNtbiW4UREj3BrpIYJLdykg5PPBzVLQ7hbQsX4HUHFat5di5CMhBIOeKuOhEmUvEOlq1qJgcEDpXHR28nn7VB2E545rtb6W4vohEEySOcDFY7WrWud4CnrwKb1Ii3fUfFZGTTrhGPyshBz64rxfU2MBkjLgkE9e+K9b1DWTbWkgDALgj16ivCPEl8ftMuG4LHp9ea55aG0dyrPfFJQM5XPatnRJ/Nf5hx0rhLnUwsgIJ6966fw1ch0ByMdeTWbfc1d0ejafOAowfyroLKcZHOQfeuOsJvkHOa3baY5HPX071cVdCZ2un3ZAAJ5HWumsbsMowR6A1wtjNhVJbAzya6PT58kYPHUe9ap2djGWq0OvtpiygHBqfGRisq1nHGDn1ArSjfK5J+ldEWjKzWpy/jHw2mpW5KgBwMjHXNeP6hZSWVy0Uq4Ydff3r6IlQSRlTyMYrgvG/hQ3KNcQrlwOg71y4ikpK5vSnrZnl20bcVG3GPSp5I2ico4IIPIqIpu+ma+enBp2PQi0RuCPyzQvUcZ9qcVANNA71hYvRMDz2NG/HGOlISQe9BFFh2F35HSjBGe1AIU88Cml/TpSSCw4DJp1Q55OKXcfWkSUFwo5705SCOaiGSeecU8c9K3adtAH9hjmnKpxk9+1NB4xTtpOPUVUYkX6EiLu6cAGnkBQMZNNjO3PerlhaNfSbQD9RXRCDbRLdloWdH0t7+ZcDgYPIzmvR9H00W8SqBgL1xVHw/pKWkaELyByTXTWsYIGABn0r2KVNJXscE6mtiSJCcjGKtRJgAnmhU2Y9fcVIMACunWxhFtsQjFRTkKAD071I8gXI4PFU7ib3wB3zUs0WpDcybMjt6msu7nBJwMe9S3l0DnJ6ehrA1K/AB5wAD0NZ9TRIqancgKc4yOc5rj9U1IIrAnj1zV7VtVXYRnGRknJrgta1ITukKuAXbAJPHNCV3dDKeoPDeyTLOJJIgCcRDJIqjeJYjwxHHa2k0DI55lyf51b0+31ez1O6jjurUDZkAqCce/PFMvF1i70NY5b618tpCMqBnOe3PNU0HMUvD98yAJnAHTtXaaRqzRTqM8HA69K87RHsrjYHye5HAJ9RW9YX+GUg9655aFpns2nX5khUhjyM8d61odVmjwd5IrifDuoCSNAOmePX3rojKWU8Dr3rWOphI6ey15i+Cc4/Cugt76C5Clhk44J7157azlX9QeSO9dBY3Q4OcAYxVk9T0Cy8l0A65HGD3qpe6azyM6HI64rGt9RdOQeP7orWstcC7Qx5Axg+lUBS+zMhG9CBnuOKzPENsjwgJwMYz6V2P2+CYcoMnuTms7U9PhvYzyBxkcd6rdCvZnkN9avBIc8qT3rPeB5Msq5xycdhXb61oRXeM7iOtc21u1qzqQVB6nOetcs466GqZnWsxRgCM5OB7V2+mRo0CkrjcOST+tcV5e+cFTgj27102lxXgJ3ElcYAJqY6OzLWppWbLFeKGf5CcfjWrrEkJhIQqHHpxxVFII5wqoMSjnjpmi+0iVP3hbeMAHit1uK9hlpEZdoJwScZxWnPofl2/m78nH3cVQsIHDg49OPpW5NdlYiH+7iqsQ2YtrEXfYRnnHHeuo0nREiw8vOeQCaybC8toGz8pINSX3iZQSEIGBx1p2syHqdBqN5Z6dbO0YAbHUGvM9W1xrqcgcrkjriptc1l7iAgsfmPY1zJkJJOSeaqWhC30I9Zuz9mck4GOAK8a16cvdSYOOck16b4iuzHbsMgj269K8n1RzLM/Y57dKwkbwuYksbTSgE8Hp9a6nTIH0yGJskAjOMdvWsnT7QzXCAg5Jx0rv7jShJpSKATIozkda4nKzOhbE+l3nmKp6V0lpcovIP5V5/plybeQoxIxwa67T50bGDx1xW0Za6A1fU620uC2OeM9K6OwuOAQcewNcdazZAK8Htmugspzgc8455rZbmb2OusrgkDJ74rdtZjyDz3rkbO46c4Oa3LO5OAQeQK6EzFm+jZPGPxptxEJVKnkY9Kggmzyc9OasZzzWllLRmN3HY8q8b+FxaO9xEmATk4rimjKjJGB0r3vVbBLuF0dAysDwema8Y8QaRJpl3sOQh5HFeZiKKSukdtKpfcxGGDTAeSMYxUzDGKiLANg14jhys707oae9JnJGelOyM5HSo25IxWLdiwo57U4D1pcAdKXS4bjFXilwaXoMDvTdnvSJsZ2OeKegIyaQEL/AIUBsAACusjoSopIJAzUiAjIpkecDJwOtSwDfJgcnOBxWsIuTMnoS2sTSSgAZ7Gu88O6THbRK5UbjyfWq3hXwvJOFcoSTz05r0rSPDEMABlcHpkV61Knboc8pJIzLaAYAAzmtO2tSFBGcnsBXTW9jaQopVFJ9e9XFsIsgogU9cgV2JW0OGTTZyLRtzkHiopH2Yrq7zTo9pIKk/Tmubv4ghO8Yx3oZStcz55wMkHJHasu6u8ZwcnP4UmoSGN2GcAVgX2ofIcHbg85rM6EkO1C9CKef1rlNV1RVDEngUmq6wCCc8c4Fcbq+qmaTYpBb+FRS8ykV/EWtpFbSSEEBepFc5qF5ot5Z6ddSSuZDKFyvc89efar+nzamr38X2GOXpguwyvvjNW3g1trKxIsbcHzckKO2T3JpryJe5kFNGGqXztLcGRoySMkds4HNVlk0d9Dt3EN0B55C7QcYz1613A0bX21C5K28CKV5JIz04PWorbw14jm0hCjWrMZSSSDjGemKVzPW5xOtyxC4RLeN4wFBO4HnIptlcEEducGug8deHtTsJ0ku3i2bRhU45x+dcnb7t2AawlubwPSfCN8TIEJxjGB6134IMYOMcZrx3RL02k6sTg5H4ivT9I1VLy2GCd2McnNXBikjRD7TkVat75o2xnjv6VltcYYg8/jTvO4461s3oYHW2ephiFIwOxzWnDNzkEEHvXD212yZz6/jWzp+rgvgn8D3pJjSOtglbAIPFWvtLjAz/WsuyvUkQAHGehq4WyBg5zVqS2EolW8kPJPpn1rmdUkiVs4z68YFdRdKHQjGTg59a5fV7VihxUNXLVjIhe28zewCnPY5/SujtdViEYwwBxjB9OlcPdRNG5Izn0xUdvPOrjcWx065rNqxSaPRBqcaHchy2eo61aGs+dCQeuO/pXCw6iy9TnnucVYbWQI+SAM9qcQZ1MGqbZDggjOBio9S1dpY9o4INcvFqXmybgfwqz9o38HpWiI6lyC5cnLE5zzzSyzlsnJ5qosgXvRJKAmAefSrW1zMZcyFwV7fzrPk+RTWmgEuSR04rM1BfIzk5HWpew0lc4/xbcnyyAdo7gnpXAXOJJDyOa6jxTckyOuc+gz061yiq0kgA7n0rmlLlOuCOg8M6aZZg5GADx1rtVjAQDJxjFZmh2yQWaEDk+tateVUqNM6ktDktbsDZ3XnKf3bHgVe0jUA4BB57jtWrf2qXdu6EZJHBrj/Kl0u7CHI7j0NbU53M2rHolhcoACCea6GyueAAOQOK4zw+JL3YQhwehPFd9oujqxQO+B7dc16EGc80alo+8g57c963LJnKgYP5dadYWUFqgGM49a1rV4YnB2jFdCOZklqZGXocg+laUMUjKCVP5UyC8iU4xgdeBxV9L1SAcVonZmbaK0tuzIQV6/nXGeNfDRvbQsiYlUFhx+lekRziReMfjzWTq8LMpAAII5A+lElzqzKjPld0fOFzGYnKsMMOoNViRknGfWu88b+HBZn7SiBM8kYNcM4GTkcj+VeFiabWx6VKd9SENjtSjBxwKbRuwa813WjOtO7HkgE0cetMzmisrlMdxTaKbVaENMog571IjdR1AqIA4zjipIwTniu+MbsyvoTQwyXEgRBk13HhjwpGhSa4yDwQKoeGdLRWWVxk9QD612Ub4xj04Ar0qUEjmnJpG5BdxWSgRDBAxwK0LW8nvGAQYz6ViWdm9zIATgHqfSuo05EswoXgjkk13JcpwczbsbmnWHlxgyNk+la8e0KACOOoJrmbjXY7OMvLKsaDkljXGa78cdO0pWjtl+0yjOCDxWTqJPc1jScj1C6iVunpg4rldTAVmVgCBkAeteR3/x/wBanbMEUUKZzjAzj3NVD8atSuMfaYY3I6FeKh4mKR0xwsjsNfc2u5gCV5PB6CuB1TVoyGAOQOvNXB8S4r8lZ4ggIxgc5rB1kQ3uHtnAVs8VCrRl1L9i0cxrmuqm7LYHTrxXJarJbPcWVwdU8osfmRSCevrmtHxFPDZCeIQPcuASSOQK5Wa/zaWciaOrEMNxbp9TWimmRytbmvDf2FrfX4k1WZ3AJYgEnHpxV+38eaXaWVmz3c0qLIAAFPPP+ea5G51WRNQucadCqFMDOc89f1rKm1yf+ykQWkKOsnJGDjntx9OlPmT0QW8j2H/hbWlJqU6iWUL5fJ2nr6VlN8XLBdIyklypWbGBGR3615dceJLtLsHyICNoAJx1Aqk/ie9ms5UEUGSwJIAPFZyY0kz0PxD48g1zUkiDyuSmQJAQP1qlBMA4znJ9K4621m7utSgMqRhAgXKgZ+ldMrEMCODWDfU1UUdLBl4wRxzya6fQb97covY8HP8AOuOsLzaFUkc44roLW7GBjj0IOa0UlYzlFtndw3Yl5zk9TnrUyTnceenQZxXJW+qiLAJxj0NWW19ADggk8c8UOokZ+yb0OpF3xnIAx60x9Yit+C5JHPFclJrksqYQEGs8ySysd5J5456VjKuktDphh3e7PT9I8WRFgpc++eK7Cx1ZJ4tyMCOxBrwyO4YKMcEe9bGk+Kp7CRVJ/d9CM1MK+prLD2R7MJ9/Oc1n6jEZEZj0rL0bxPbahGAHAbHIJwa2ZGEkRwc554NehCaa3POnTaepyOoRhSTjkismRyhOcceldDrERx8o9fwrjtSWUFlAIxkZBq5K60MbvYSbUFLYU4OcdaWOclxknH51kKj7iWHOeKsRuyDGc/Wkk7Du0bdvIVcYOOc1qpOeMc461ysV0VcHp/KtK31BSQMjr60bbi36m6Ji3bmmvPgZzms4X6Ag5PHtTJb9Wxg/nVKXQdrGvDdhep/Gs7Xr4LGecg85B/SoE1JIgdxyBzjrXMazrP2h3APygkYqG9ASdznNbuRPcNjHXtVfTLczXKAqTzUNw7PMQRjJxW1oNsolUtjI4riqPQ7IKx1VknlwICcHA4qznuTVcNgYzxR5oryp6s61sWCRtPTNZOtQRuqOyEkckgZq41yFH9TVWa9R8qSpOMcnjFXSdh2uT6Fq6xypGq7cdMGvRtGv0ZFLHB7V5Rb2sa3qSCZY1zhsdh+Fex+CNF0S9VFm1VHl4GzcBk16lKonucdSDWtjotPjmukBjUsOMnFbKaPcqoJQg9a63StEt7W2RYcFMDBGOlbMdquMCu9TjFHnyunqcLDaOhAdMH0IrVs1iOA49Pwro59MinQhxz696wbzTntiSRkZ7elVGSmZK63LKxRQnKHKe9QzyWtz8u9UcDgHisuSVojgE47c1TldZZcONp6hga1UWmPdkXiPS1vbSWJ13KykA9a8M1rTn068kjYYGSB9K90keeFDsPnp1KnqB7VwXjXSk1KE3MSFZV4Ix2rixFPmVzuoytozzRxj8qjz1FTSIVzkEEetVshXOeM189Vi07M9CNtx4ODTt31qPeKUEEnpxXPyl3HA8mkpm/GevWneYPSjlEUlyQSCDiprbDSr9c1VhYjv1q7YLmT8a9Okm2Yyeh3+ixgRIQOgNdNZWm7BORnknFc7oSgxL7YB4rrIXCoCD93g16sLJanBNuTsjQhIhA2gADoKx/E3jW18OWbyzyKJP4Uzksaz/FXi+Dw5YNLK4L4+SPvn6V8+eJfFV1r96808hYE8DPC/QVnVqJLRm1Gg29UdF4k+JF/r0zZl8uLPyovAx7+9c2b8t1znvk5rCec5BPr609bvJxu/xryZ1ZN6HsQpxStY3Bd9ecA/rUokJ6Hj2rCWUE4J71cinBwATmsuZs15Uti+8rKRznsDmlF1KowGI74zVdJAOPWnbwT+NCm0yHFLoZer211cLIYJikrDAPGa4/UNC1YW6RC8kwrZAHr3r0MjNI0IIBIyPpW6rS2FyJ7HnNt4QvbqQPPdyAtxk1r2fw/slQCWeWQdSCcDNdU1sMk9vrTfJK9OKTqy6CdG6MmPwNoxfMtoshAwMsePyNTr4K0VcgWEQA5ABPX86vgE9OKa0jK/0qfaye5l7FrUrDwjpcYLpaIjKMggk4/WsC6QRTOqnAHSupFw2044HpXL6nnzWyeSc/TmtoydtSHTfQjhucNyeR+tXoNWKMFVsc1hM3YHn0qKIsZBkkYNNzaRpCn3OzguZJnAJJB71t20ShVLEZ788VxMepiyjBLZPFVbrxk6E4YJ7HmsHNs6VBdEelNPBBEcuB79ayn1jdMURQf1/WuM07UrvVyD5pEYPUjrXSWcMdqvUE9Sc9azd27s0UTpdNDTkbzkfTp7VoXGnA8p07Vg2utQ2xALAc8Y71t22qpNGpU5yM4zzVLRg4qwkIubM74nKN14Ndf4e8amGMRXQ3Y4JzzmuZ85G5JGPeoH2H7hB57VvCrynLOkp6Hqf2631OPdG4b27j2rOu9KR8kcj3rgbe+uLRsxSEY7Z4q8fF15EmHG4DuTXZHELqefLDPc17vSkRicAkVm3NqkYznAqjceMHlXBTn1FZ0mtzXJO1CQefatViEY+wkWL248tsdOODVaHVDnJ6Z5NUL15puCGwevFVo7Kc5wSBnpUuuu5ccO30OgXVRkgvj60p1RSMhs88c1gC1lViSW464p628h9T9ayeISNlhm1qX7nUi2fmwfQVkXdzuyM/XFStbuTyDSNpxf+Hn15rJ4hPYpYaxQibzJckVs6bcLExLEAnpmqo0wqQRwenUipBYt0yD7Vg6l9zojSS3NQ6wqnkkg+5NVZNcXJCAse3JHpUC2QwAyjH1oGnqCeg/Cudu5soIZLqs8gwBgVCrSynJJzV5bRB2/WpVtwq5AA4oTsXyJalWON8gZJH14rTtYmj2srujjkEMRUSJtGOg71ZBAUY/KrjJrYlqLPRPAfxf1fwpMkVzK1/YZAKSHLIPUc819MeG/Elh4q01LywmV0IG5QeVPoRXxNFJgnPPfFdb4E8e3/gnVEuLaQm2YjzYs8EeuPWuynUezOKrQjJXSPr9uKjnhSZdrjIx1rM8NeKbLxbpUd9ZSB0YfMAeQe4I7VpNIEzk8d67E2tUeLUg4uzOa1PSjA5IGVPIPpWNPb7+O9d5MizIVbBFcxqVmYXJH3R0NehTlzb7mS0MBXeJ9jDK+tNm0+K4BwACRjBxg1akwxOaZCccflVT10LjJp3R45440M6RqBwuEckj0rkJuv41638R7b7bbLIOGjBIIHUZrySbJb2FfP4uFnoepSldDCcUDJPGcUhGelKGC8Yrzbs6Rx6Y70zA/vGhxg59abuHpRcCsi857VuaJapK+44IBBxWEjfMecdq6nwwizZGcgGvWpaanJOWmh1tkgg2BOARn8an1fxJa6Bpjz3Um3AOFzjJ7CqlxcxaZavc3LrHFGCSSe1eAeP8Ax1J4n1MrGSlnGcKoPXnrXW5aaGdJXd7E/i/xnP4k1OSdmxGCQi5zgdq5x7rvnmqPn7h06e9MeRiOtefNtux6dNpFlroF+vGakWUE9SRWYSw7nGc04OQBzxWfIjoTNmO4IxxntyatRXORyMEYrEW4wB1yasw3JyQSTWfL2DmubyThsc1OkpFYsVwBg5I/GrUdznjNQ4vqUbCycc/nUgYEZrMius4AJz6VaWfIA/rSVykXFQMAevegxAkHpj0qJZsDnoKkWYMODjHbNGob7DWh5J7UwwDJwCTUwkD8g0i8DH5UajsrakDW/Q8AZ5qrNpEFxkkA+xxWi/Q9veo4gWYjOKu7RnYwbjw7HvJQYx79Kz5tCdCdoJPbFdyNNkkGQMjrkc1BNp5RsEYNVq1qCVjyfXNG1KUosKMRnnHYVQsfCtzJcKbjcQueG6CvWri1VDyAfwzVWSNR0C/kKT2GYdlaCziChcD8qLuafG1FIHQ1rSMDjI7VC4GeDWV77Fxb1MeGxuZZVaU8Zz1zXTaarwlAHOBjvVSFAWxgmte1tgmGPPoKaZbWiNMwMyAhyCRmmwO0LbXOQe5p0U+Bg9KWUh14PPUChXJasiyJADnqKejRzsAeOcYNZTXDx4ySR9aUXYdeBtI60xWVrmtNpiupKnBqextoIVw4GTxkmsRNRltgTvLL6HmmnXw3ByPoKL6CsjpZLSBgcIPb2qH7LGhxgD2rEXWjtDBmx7Uf24QRk81IaI2haoc4AApGs48DIwBWdFrIbGeM9wc0578EE5/M1LJLDxRrgKM1HtjHYDiqL3jNkenoeartflGwCeeTQldhc03KjkcgUwMAM5wazPt546mlF4cd/wA6tqw4tM094Y570xmXpjP41n/bPr+dMa9PTke9RqDRo7gORwPzpfNQjqB9ayzdkAgk/nTPtO4dCDVJCtfc1BMASCaPtK55P61jtcYODnJoMp64NVsGzNv7Qo6HP41LFegd8H65rAWdieBn61Ojv1wRWqdtSdOp3/gH4k3XgHWVnjkL2LkCeDPBB6kD1FfV+la/aa9pcN9aSrLDKoYFSCRkZxXwi251I59wa9L+DPxSfwrejSNQm/4lszAKzf8ALMk/yr0KE7uzPOr0rq59U/bADg5x9arXtzDNEUZc57kdKrxuLhFeNtyOMqwOQR61WvYHCMRkHPUHk16sUt0eLJcrszGvHFuxGQeTgVnvqBAOCMe1P1NiIyCTnkk1zst0R0OPYGrtqJD9dnW6s5QRnjgV5BeRlJ3AHAJH6mvULmQvA+TwQa8z1LAuHAI4JzXk4tXWiPSoMpt0AA/HNNI5x3pdwoBBPpxXjOB231sw3Z4PIowtISMnAzzRkelTZjKn2OcE4Uk/Wtjw/d/2ddKJ8oG4OTXQ2Whpa2RdyXcgkFhyK5rXltbpSEYrKmR8o/rX1Kw6Wx4zqtrU5D4xeOb6/uhp1pFILNMFpFBwx968wS7ySXyp7ggivXJPBWr6gn2n7WhgcHCNGBx9cZrkvE3wzvpyhiIEhJwyDg8VLoN7G8K8VocxFOjdG605pgTwf1p7fDLxRbgkRgqB97PWsq90DxJp7Nv0+SQDnK5NcssNJO51xrRa3NIuCAccfWl3DaAOvpmudGoXsYKz2ksZUZIZanGtIByCD7g1HsJGntb7M3QRxT0cqc1j2+qxy9GxzjrVv7UMcMDWEqTXQ0jUXc00lA5FTxT++Kyo5gQASM/WrW7AzUOnY1jUu7GnHdbTg81YW5XOQefTOKxlnNTeeABjis3C5oqiNhbwk8VMt3n39axI7oDgnJqzHMGXg80vZvqyuc2UvAoIz9KmjugwBPH44rCLHOCTUqy7cAnipdNj5kzaa4GcE8+9EFwA4JIA9aw5Lk5yTx7mkj1EKRkjFHIJyVj0DTrpREMnHFVtQkV5CQQTmsGz1UBAA2OmOasPfBlyTzj1pJW0YXT2I7qQE4yMYrPdsnjpTbu6wSB361VSbqeg/Whp2BFiYAc+oqKONpW4BP0o89CuDk1esGVMHAyaztobpaEtvbiHBIqz9oA5BGPTNR3A81cA4+lZGozyWSlgMj1oSBvQ1DeFSc4/Kmm9bOQeK5hPEasSC6g/TFWU1ZWUHPXvmi2okbZ1HHDY5OMU2e8Up8nB/Ssy0kFzN97OTnmrV9bbIy6kkjnFX0BipcSucFiQetSr83BHNRaYTNjPQ1rmxAAYc1NiboxbmQwnOSB2qGLUUyQWB/GtTVdPFxavj74HGOK8vv7/AFHT750W3aRB0Kj/AD60+RshyS3PSre5DEHJI+vFXvtKgAZ7eteaWfiedB+8t5UI9ulakHimN0JclT6EYrRU2+hl7VPQ7N7lTwGH51WllBOT2rmV8UWx6SDPscVINfgc8ODnvmqVN9g549zc8/JwDj8anSQnAJx+Nc6urRO3DDOfUVai1BWIOfyORT9n2LU10Nott6n9aN4PGcH1rN+2Buc04XpXgAHvUOm+w+cvcZBJqdFAxjqazVu0Yckg/Sni/AwASQKapt7onmNIopOac0XtxWb/AGgoHX+VINQQ/wAXOe5xT9mw5rGssShemT60pYDAFZJ1IMeCMfWo21JEzkjH1quR22J50bW8Hoao3rLnOQCBkH0Pb9az11ZAfvgj61VudVjdtu9WJPAU5rWEJdDCU1bVn0f8BfjWsjx+H9blG7Oy3nc9fYntX0HerH5JYngjII6H6V+cpupYZElhJSVDuUg4IPbFfS/w1+LN9qvha2g1CbFzEMFpCMkdjXpUuZbnnVYRlqj0/WCuCcjHrmuNmkG44OSOpqHWPGVp9l+e6TLc4U5/lXH3PjjT1Y4n3EdcV1K76HHojqtRuhHauQcH615zdRSySNIUIUnqRV2bxSL91SAl1PBGMkj3rd0mJZbdkuoAYyAQT1zSlQVTRjVZx2OPit5XfAGD2HvT7iwuIs70IP1rfutW0O3nK+VM0qHG0HuOPWtSJIdXsxMoKgg5Vhgg1l9QT3ZSxLOKXTrpwCIyR64p39m3f/PM11M0c1g6rCWdSefl/rUv2t/+eDVP1FD+ssfPqtoMq0oQkYIINNtLCO5UygRyJ1ztwTTbPSDexmd4Ai5zhhg/rWkbN7a2ChSB22jtXfZowWrMvU0aO3KxN5b4wu4cA1hx6ffSyoHu19The35V002lz3OwlWIHtU0lubaAZiLkcHA5FNXZLjbUyLsxxRgSAsnc4PP4Vk4tdQm8qIvuPYxkDH4itu7M020R20g5wTtJrTsNLuUADxqGIyAAAaHG2rCzexyVx4LgvFZXjR+PmJXnH4VwmtfB+wvZHMKOrEkbQvA+lev6lZ6qsuy0icE8Fipwfxo0vStbafN1EBHjrjkmptfoWnNHhsXwBCwEpdOrMRhTgH+Vc7qfwxutNkeOC5klKnlQjZ/lzX0hqhu7WbBtJZM5AKKSOPXFN0ptS1G7EHkPECM5lQjj64qvZJrYFOXc+aR4G8QiMSxWUki+uMfoapT6frVjkz6dMo9Mc/pX1/PoMvlESjeRnIUcVzh0q6uS/lRMdpIIK4HWsZUU90dEa0kfMEVzchsNaTIfdCMfpTJ9UaFSWVgB14NfWcXhNZrEm5iBYjB3KM9K4u6sfD9vPLBJpRmVSVYmM4P6Vn9VTdzR4lrQ+dhrmCAFJA9AasR+IkBG7IHqQRX0toHgDwzrFk9zFosMHJA3RgHPryKi1n4a6ClsgmsYkDkkFUGf0FJ4NIaxOh89Q+JIGIyQewxVhtbhbPOSOMA13mqfB/Tprsm0DoM5wBwal8NfB6D+2S84MsaAYB6Z71jPDxitCo4m55vd62I15RgMcHBrObxPGvbB+h/wr6Vn+G2lPwbZTgY4AHFc7qHwg0y5yBFgZ7DB+lc/srsUsTZni1j4pgkZQXIPvxW9BrSTKMOGPcitjWvgbsV5IMKcZGeo/KuRfwZqvh5izo8kXsDxUSo2NaeJT0ubplEvPPPNCj8qzotRSNQjgq46g1OuqxEfez+IrCUGtLHfConrctBOQBVmKXy1B3fh3rCufEVrACWkUemT1rnLv4l2cDlQd4yRnFY+zb6G3tF3PRP7S5xnH1NMa8ikUiQg54wc15rB8SLO4mAPyj8TW/baql6A8bgp1BB/pUODj0KVRPqS674WN/G01kxjcHIA7+1cUdfn0i4NtdqyspIy3GcV6tpd4GjVCuD61meMfAdv4jty6KqXGMhh1NLluHNYzPDeuwXLKQ+cAEZNd3aot3Ec4YHqeteA/Z73wdfYl3GIHAbBwR616r4P8VxXdurAg5AFJxaKTbNi+s5tLmEsRJi68Vt6dqSXkC4ChgOearzXSXUBBwRjoaw8vYzF4ydoOcCpKOhuJ9hI27h37Cq2meTHfCSSJXBOTkDNVI777aMAbTnrnrVuGFsgcg5xWkdyJRTR6dofhbTr1RIttEwcZB2g/wD66uX3w20a9t5Y5LKMeYpXcFwRn+VV/hsZbaUW8pJQklSTnAr0v7AGUkjrXo0Vc8DERcHoz5n1v9mWyhXzoL2UAkgKmTimaN+z5Fatu+1yuGGNrDkH8R7mve7y2nlWURtsZWPfBrn/APTLfUIzLckqp5AB5H8q9WMFbY5o1JLqeaTfArT4bV3uruWML2Trz+FZSfB/TTMiwandoGYD5gOP0NfRJsBcsTtGx1zgjgDGawZEtoJTsnUEHBG3gVapx7FKrLueZzfs7TAKYtf2llyMjn+VYcvwS1ZJjFHq7yFTgkxkfrgV9B20JurVJFy4XjIrNvdK1EzySrcbI2OQuRwKfsotbA60+543B8B9X2hpNZCJnsDn+Rqve/CCWzk8ptYlDkZ4UkfoK9z0VZmilinkMp6gkVYv9NilgzO4iIJIcHnHpSVGHYXtp9zwrTPgnc6ksgi1mRmUZ+ZcAfmKmPwAm8syz6+6DuFHP8q9jgjSGRRFfxbMjIBGSPStKXS7lkIiwQw4Y0vYx7Fe2m+p4lp/wWtRJ5Z1WeUnoSOM/XAqy/wOs3jLXmozRKpI4AORnr0r0yWw1GzIBngVM4A2gn+dahsTcIkhAkGBuwOD+FP2Mb7D9pJ9Txy3+D+gxSAJqs0gJGAVP+GK0bj4Q6cibbZ3L5yJWxj/ABr0y50T7PIpDoikcLx1/rVrTrNpUIuGjcgnasZ7dquNOKexk5yelzx8/DEW1wnmTrgEZxnB5rtbHwHp00EeFkB4BIOBj1xXUXvhN9VlSVZzbIvB5xmprCxsdKl/4+TJJjlRk5rXkiuhF33OauvCthYDbFE8q9mY5AqxpugacSCLRRLGMgkcV2i2SOys2PIcHr1zj0rn9V13StNkZGEjOnBVVrRU0yG7asy77SJVmd7byYoiATuU5B/CorKUoXguZVkJ6bQQB7VsaPqEXiK1leKN4wvH7wYNYV9Y63byP5BiZM5HA59e+aHBLQhO6vYnntlRGkZUiOMkle35VFZ+I7dJxGZlK9CNpH9K09MtLm6tAbsYlA5wBio5PDttcr5mVUqcselTZojmVxNUjnv7QxWsphZgCJAB0/GsL/hGtY/6Cr/pW49xb2a7Jb2JEGAuWAP86f8AbrX/AJ/I/wDvoVWpF13NS+ummhZVXDAdAeMjtWKde1sEJ9ktwBwGMhz/ACqB/FGnOSkrMpzggDnP1rZ0v7JfQCaIF07bgRmsHG2rOtNPYuwajKloDOFWQj5gOR+dVhMVjJhdSxOTlh/XNNv5Q1vKrDYCMAjnFc1FocVycLqDqxJ+UnB6/SqVibu9jrrSa9I3yKhQdCvNVdVkvZFMlngXA6E9Kl3nT7JIi5KIo3Enmsm41u0lxi8aMDqAp5/IUJ2ZQyHU/FguESS4jEZIziMZx+VdbLrBEccTygvjLEjAFYtraxOguY5Wfd0JzzTNRtEngIldoy3QqMmhyVtED02NGXWbyNj9nkTywehAJNWbfXbjy988aqccEKAa5Kz0a0adCt5KxBztzity7uVtI0yR5aAZ7nildsrZEGra9rKSxnT1jKnJfzADx+IqLSvEGsXV6I7oQiEDLbFAP5gVRn12zklBLuFPQAEVuW1rBbwiWFCS47nk1WrJepPNqXmSlVChQOMjGTWRdzXkW0RpayAn/VlQCf0qPXbbzIk81ni6/wCr6mqul6bCtwkqzyOV6BiD+dTYV77m3b3UsECRtEiynJIUcY9qxtWTUbzciyxog4A6nP1rQvLxrRDKI2l5wAo5xWempWTSAvFIjscbSD196eqWhTshdEtpbW1eS72uccBAP14rU0PTfleUDAck4x2pk8H2eNUTgORxjI5rQur3+zLCERgFiAAGGM1wyu3qUtUIbMlj3I9s0h08k4AH48Go7fU7iVMiEH36U59Xnjb/AI98j2NQvIdl1IbnSQeCOMd6ybzw1FOhDIrA56it4a0rEh4GQD1Oahu/EFlYWrzXO5IVGS5FJp7it2POdY+FNheq7mAIxHUd/wAK4bWPgq65aGVsdgeK9qt/iD4evJBHDdeY7AkAqQcDr2oHjTw1fXAthfRGcnb5QBzn06VnpfU3i5rZnyvrfwd1FWbKO64yDk1w+p/Da5tZCDbuBgnJBNfbOpar4ejIWW7hjPozYNY97F4av7cyLc274Hr+PpS0uXzT6nxLJ4QnhYAKQRzjpUol1DRYg6gkKcHJ6V9T3+g+FLmQqLm2VzxndWbr3wLt9S0xpbRxhwCDyQR2IpOMZdQVWUdzxbwh44S6ZYpiEl6ZPSvSLXVBJGuTxjBxXJ3vwE1TS3EkWSM8EDnPr0qey0nV9GcRTxysgPUrXPOg90elSrxktWdFqXh2z1+2MU6Ahs8jqK4ibwjc+E5fMgDNFnPPIrvdHuyZVRxz6V3QtrLVNOMUyKewJHfHWsFTd7M6HUjvc8p0jV3mjAfK84wf5V09nbi9AQAFm4rkdb8PX+napO1ujvBuyCoyMCum8H3vm3KK+EfjhjzTdF7hCqnpcvyeG7jTG3up2n8a6LQ9IjvIt7cEHgZwa2DfQtbss23I7HvVPT7gq5dI2CA8DGAalU7Fua6s3tGcadfWqnpuAyDXs8NtmBSR1GcgeteQaBpN3rV7GdnloCGDMMfSvcrSLZaRISCQoBP0r0KNkeJipXe559qtt5N7OkZIlI4LdDXP3LXVsgDpDK/Qhm5+vSu48SwlL9HQAqRgngVw9xqhXUJY009pdpwSRwf1r1Iao89a6m/FK0kEDg7DgZAPFZl5pJScGKCF1JyxY4P8qt6PeG8il3wNCVBAU9/TFR6lYvdIsv2l4Qg529f5GtLLqN+RNp0kh3RCF4UAwARgfhUd9PcJbAwJ5rqTkE4yPWqOmRi1uklfUGZT1Rup/SugI2uxB4Ycmhb6AzAs9WvRPGjWAVCcFgTwM/StuaGN5RlshwDg4P4VgTT25ncT6h8qEgKo5H1rW06eK6tN9u/miM4LU+XuCdkVJLGWGZ3FvC6g8KMA/XpWhDNcz2ybhsK5+RTnArH1nR5JX+0G9kiiY/dAzz+FS6BEmmykm7MwYYw5wefrV2jYTch2p380BVkshcJnBLcEGn6Trs13ObaW1+zDBKkHIH1NaUkQnWSNxtRgWU1gHUdEsZSGuWdxwVOeP0pqDYua25sz2v2tWViJJEBKjPFV7MSafmSeAhwflERLEj3yOKs2E8OqWwubI70HB55rOvtIvWDSm7YJ2AHShqwt3dG/9oaYJJkojDlGGKy5NRWwvHKWLMccMBkY/GpdFV7aExXE4nfsT1q9cI0sBCkRkDhj0ApRC5Dp2ovqcDgo1sVPG7oagvrMOnmwwRyz9CZDjj24qnb3kFvIXkvgzA4wDgCtJZPNhEsDB4yPvA5q7O11oNO+hRh1R9PKRPYOHbr5Q4q1M6Rq5jGwyAkA+uPfpXPataahBKSL4oGPHBOP0q9pMzraeTcTrPLkkN0P05qLtPXUTtayOde58VSF/LEaJuIBKjGM9elbdpHcXOmtFegCVgQwU4B9/arGpyTSQF0YQbM5PqKwNPvrKwnE8mo+Y+csGPHXp0rRyb6HKkou7ZG/gy0DB9rupbJ3ueD7Zq1/Ylt/zw/U/wCNa906anZYgYeXIMiRTwCa5/8A4RS9/wCgk35mlfzL07GqbCKZw6WSBTydw5z+NaUsnlQbIEC7RkBeOcU+1/1J/wA96gH3a5U7nRZXM861qTKQNOZgM8k9RWtZWyGFZ54UjlIztxyDT7P/AFX4/wCNOvv+PZarqW9hmpZgiUiL7QHOCB6VUhsHmZHjtoo0J+YMOamHX8avWX+pf8KUlYm4y6VYoSIzgxqDsU459Kwz4h1CYgLYEgHAz3FaMn+rk+pqWy7fT+tK4tyWztALJJ54kglbkhRz+NM1KZLK3GyETlufmIwKv33/AB7p9P8ACuZ1L7h/3T/OmU9ieDTjeSiVY41UclQMmtSdnSBmjXeYx8qjgH2qn4Q/49ZPqa03/wBU34/0qlowWxzja3qboSbIZ6AYyK17GBIrTzZ41jd8ZCjFMsv9Q/8Avf0NXLn/AI9xVPUpEczHy0FuFJ9CeartZ3ZlEkiwkZBIAycd+9YkH/H3J/vGuls/+PWT6VMlZCbII83F4pHIXqfQ1l67peo6jrcRicR2qAHGeprX0j/WS/U1a/5afjXnT3FexY07T/JiCsdx/KlmhVSRirUX3TTJfu1Dk0SpNszZrdM5Ixz6dayPEOiJq2nywOWEbjBx1roLiqzdH+hp8zZrGTseUQfDmDSp/tVpPKrxqQA5JGCMdMVm2nwhC3z61aXTLd5J2uCQT347V62f4vxplt/qB9D/ADNQ3oaxk7ngPinwfeXMryThvOGeSCB9RXP/APCL6zFaN5Fs7x4+8qknFfQPiLvTtJ/5B/8AwEf1rG+pq5s+YIfh/dvdRkwkMWHBU5z1r670aIWvhjT4GADRxAHPB9q4qb/j5H+9XcSf8ei/QVRlKTaEMaMuCqsPcA1Wm0u0uMCW2icDkBlFWI/uD8KWtEcybXUy5PBGiXb5ewjU9yigH+VPXwTpMA+SNxg9CQR9OlacH3x/ntVhutTc155W3M4aFYrEIvsyFPQqCaqf8IBoUsonNmkc3J3RgL1/Ctdv9YfwqdPuCmOE5LqY6+BdJY7ikjH/AGmz/Kti10eyt4ljWBQijA47VZi+7Th1NDRoqkpbssQeTBtESBABjAFbtlcmSAAnpXODrWxo/wDq3qlozCUm0yt4jhLor7sYIGK5PVY5wI3jnSCPqSxwTz25rs9X/wBUfoa838cf8g+D6n+ZrvhqjG+hpaU1l9qAS8MkzEgqWyCfatW73xRyeXHvIGdvrXm2gf8AIXtv94V6xL/rm/3a60tClscVNqUjuN+mbnB4OB/hXURTCaxglZTGQOVPGPqKzv8Al8/E/wBa0p/+PVvoKbVkNGPf6XZLIZRYrKZPmJA6k1PpDT2rGNLNYIH6EcYFXD/qIvp/hUydE+v+NS1oUlqV7j/RraQFfNI+YKcciuZm1aS4kDf2Yd4PB6Y9+ldTJ/x9L/un+VU0/wCPpfr/AIUosUty7Zk3djFM2UIGCp4wPSs2/wBF0yFy62QkJPLAA8/ka2v+Xc/T+tU5P+PYfX+tUxWIdEie1j2JaC3gY5wOCfershNnaziL964BZEJyT7Utt0Wq8v8AyFE+h/lThq9RS2OYude1U/vEsF3KSAdvNdXpt1Lf6TFPPGY5duGQ+o60yT+L8P51cj/49Zvof5VtLTYxi9TCvNDsnUPFZpLuPVcZzVjTobizgaIW/kwnoCQcVZsv+PX/AIHTrz7h+tRJXSNG+V6EU4eO2YYEjBSUB71yEur3McnmtpZ3g9Rn/Cu1b/j2T8axNW/4+l/D+tKxnzNsfbMdVsBM6GI8hkI7Vk6h4c0y2Af7IJAwycKDg/lXQwdG+lVZP9U34fzqG7DaujM0Wd1URJbeRbAnbnjFa32Jv+ew/OqUP+rH1P8AOn1FrkH/2Q=="/>
  <p:tag name="MMPROD_15632LOGO" val="/9j/4AAQSkZJRgABAQAAAQABAAD/2wBDAAMCAgMCAgMDAwMEAwMEBQgFBQQEBQoHBwYIDAoMDAsKCwsNDhIQDQ4RDgsLEBYQERMUFRUVDA8XGBYUGBIUFRT/2wBDAQMEBAUEBQkFBQkUDQsNFBQUFBQUFBQUFBQUFBQUFBQUFBQUFBQUFBQUFBQUFBQUFBQUFBQUFBQUFBQUFBQUFBT/wAARCAi5B3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DMjbdwC8HkVCrSzBy+Ao4BxyRj/Gn+S0cewzbwASG44JPT6VHJuLRhW2kHnnvXK9UJqwQmeA+UAMEZ68g+lLFcTzbVWBVY5yAcZx39OlNgtvstzK6TmSeUAENghQD2496exKScvlh27A1UUiVdKzJFmfKgpk5wcdMUxrsLMAimQMSuAOn1pRFcwh3R1kQkAKvX8afBKUIP3D1PGeprTQG2QfajHIHMWQpAIHUU5zgGQA4HYHt/WoZY7g5K7SGblScE1LGkyg+Y2wAghcjj05rLUFqQRxN5gJRst1U1cTyIwpXkkEZI6VGZpDKCMNjOcinQCVXUyqpUE5VRzg009B7PQDJauikiRfoe9QzeVMeEZtvBJ/xqbEsSkvEqjJAB6iibemAB95eQvp/jSvfYpq+oyAho3Lljg5GDg4qSMjzAQD0wNxzUXzLFG8SebyQyg4wPWpCjwzRvswDzwefx9qTVi1cdOhETk5VMjDE8Z/xqOJHVP9apRucHqPakmbcpZ8lMg7Bmnvcx/ZiViYjzMdOR9famrsi99Rktv5kgO/BXksBnj0pDA5cmJ1MhXGCcYHc/lmnzyhoirjaQMYXvz/AIUoSLejqCCuCDx6EUulgIII3AjYzKyyDIwcnGeatjJiZs/Jng55+tVRHA7+Yr9MgAHjOeakKhEOCdh68cUXsrD0DdMWUF2dQPlHBwPamLuklMoXaMFRxjn1pd0SoVUnG0Dg4I9eac+ZEB3AdgucUnug33FhklWMhgMkcnHX3pweS1iMi4KZHUZxikV96AAgfU8GmIwMewuQnII601q7hoPeWdgjOilCTtK5Pb9KiUAXCqyEqTwfQ1ZiJESv5mFAwSxGMf061G6MjhPMDYPp79qa2B7iSkkqC2Qp5OMHFVlaSZnYQEDJPB646fpUzxNub96pOfukYxTt0kkYAcKcEA54z6mkndksh3IzB/J2YJJA9fWpZmEdwg8rIK7gT3PtUU6y2y5JWV2OA3QAE4OetWJlkkjAHl+bjCk5wpHc+1VrYlasbFchmKG2cZBO/cMA/SoZJR53lKhIA5YjjNStHPCCd6uQOo45+n505VcAnggjOMdam1y3qM35TAXnOM0kkqwIQIs7jkkDB/GlbzQrAYIzkDHXikQyyMu5BllLEnoAPpTTsDdtCwkyeQFJKkjIXvioFtoWdiC3Awpzz+NWJYHMRlMYUYGM9QP6ZqkkhSUOVyxxwOe9XJ6E9VcW6S3WRFJZ3xgEGnW4iQfIATkg+ue+asXJbcu5BvBzlRjFRJKqqQIiDk/UGovqUB8o/vCzBhxyaaxVEWQuSnOdvJzUi9jtycc59aSWVUt1HleWCcBsdx7UMSXVkcEkUqShJSSrY2nk/SnLDtTKy7WPAUdx3z7UgURyFiMlj270NOkYyRjkA8VLvfQLa3G+Un2jYZCQDng0/Hlyki5Zlx0U4/OnRx26zNwQzjIwOtN2LACwBIJ5BHQULTYfqWIV2QM4fB5ABOTTVRkjG45cnJyRgZprrEMMZfLU4GDnn6VA7xKwbzXZVboc9+2KG7iY9jKsu0vkZ6dRzSxGT7S25wQOcgYAPQUsroAhQMCDz3yKI40kIKu0YOQSMEjn3pR0YmuwshlEgCGNgpJBx39PrUlw11NGJNoAUY2kA5P+TUUoS3WOONxhn5OeRz/Wp52hECrI53EnAUkdvarWwb6FaO2vHbOAQ45YkDHsB6U+RJVUMoVxxn3OfaoJLFEkSVmJIGASTkCpvuTAh8BgAR6e9S7sVrE0BkkHzIAQTkChCJsl4VC5xx3xTZY5UjYiXPHJ6nGajktstFslJ2nJIJAzz2pq6sVuS3TfKcRbwASEA7CokkZwhWEkHkk9AKlmI4KzbXPAJFOVpApAdSVGSVPFO+odSIO0ZQLAzAHqehpyXZAkRYBuzyxyAfb2qZFafzMSBAQCG4wc9qh3F4lUHgEgkHqaV+wnpsNVkKA7SDnOAeMmkzE0yuUxt74zU+JY2ASLewBPA6D1NI00oIWIRliMMH6Y70K72HYihRd+egY9sU2WS3RnQRspVucDPP8A9elEjSoApVApO0Fec1NPcucgRhSoGSeOT60h26DI4IOZWOxmJIGMFjSqyLMcIcjjPc1IHGFBUHnIIGaGjlhJYpkHlfp70De2hCwhkcgZOeoI6CoilqgEccpDA4AJx26CpPLdXY8eYTkgcgexqO1QS5Etuu9GJDH1Pp+lDuZhPbJJsKz5HUbTkD3ogEXedSwPIBwfyp0eECiO12qTglMAcVMYVMm7YodcAnHX8Kdkh6y1HFAsm4P8o5IzyBio40yCAcADnn3pSsYkwxIB6nH6U1PKgRwSSNxyDyevQ0twdySODypEY3OCVyVBHP1NMO5AgU78k7lI4qFUT7PISCADlSTnj60skg3RkkAdR6ChNJ2H01LPmzwzr5EYeMgkluo/z/Smq08gIdUSTdgY5GO9MUoJlAlDkjJGTT4PLEjqHyeoBPQ+ua1tqDfQQTSw5CDPBDZ5Bwaja4ljwxjyGOCBxxUmzfvJcBsHCk9ajRjEAxcHnIHoaztrqJMkcSERMwwcAqvXGTx+mKI2eOT5lO4jnHQU0zu12rKQCFx7cVIqu6ltysORkD+dGw92JO4UEmIuuMHbjmqsU4SGVHi3xZyrEcj61Zdr6MCKKKB1f5g7sc49AKfGS2VkCEEZJA4z6VTegynCYprbeYiHJwDjgiltwofgHH+elSPBcSKsdsV8sEnLnGB6ZojSQMmQCR94jpn/AApahbUQGJ5AY4gT0LAcg5qZhGwICEOPQcH/ADxU8d4zpgW2wrxkDH/66hluRMWT7PsGMllPORjg1rfSwrXInjiEDKH5dSGzwPpTLWNBDsRwmDjBPB60pRSmTFkY5A4NCqpCvGAPVW9az62DbQkG2Jcs43EEbR147/SmrKWBIcsQcAZyMZpHnMoQi3OSDhgRjr0pbN45gXiTYQSCMdSDjNU7oG+wS25gAkDgkn1yBn+tSQ42OC4QMQMsQBk0T+UzhMH5RkiofMTzn3rlSMYJ4FS1fcNRqW+Sw88g9QVbHNT28UpBRGySMAZ5I9c1FNDAGQ5IGBg9TThDBJG+yRlYHhTwfzqVowuSSvcQSBHKkgcKQCfzpsnmt85fgkZAHemAqxRSSUBBJByfzqRpbTGHfY4bhc5P149atPmQdRCZY1DBsseRkDmmSxzSzoUZQzZwW7H/APVUtuITMyGUB8EhScZAHamxKFlDifYU75zyalsroCNNC2SVL9GGOD68UR31xLNsZIymc7RGAT+NLJZI6qWvWQkElgACT+VOi2odqtnI5Y4zTvcPMilE148qmJYk4UKeS3qfpU0KFsgrgYI44pkz+VMCX64I570Qq+SRKFQAk7vfrStfYSIOIoyEAAzzjr1pXn2qqCHeckcnAxRPD5MQCOjkkE854pwdp8MQEK8cdKa8h6D4CZZUcRhNi7Tz1poQvM+Y8hRkkjgk1YRCrYBGcZJxQ4mCuQwAAHHrQ2Ir7xGyOU5weAM0kdwkyykQNHkcEkHPuB2qwol81QqgDGemc1CQ+z5QCCehGOR2pOwlsPa3i3RloN65yQTg9OtK09ryyQuGPBDMMfy/rTlmklmAAAOCTSpBK7E4Ur1yoyRRZ2LSKXnxCR8RsGwOop9tIJpSTAXwMHBxj/OaJg4uBmLcASPl6/U/j/KpoZJeiJgoSSAOp9ahiuNaeAv5UUbZDZyeSPapFkg3sSGAGAeMmm3HmeYGjVVkPHTGakZ5Ej2iMGQkEZGDQmDGN9muY3RFYODkhxggVAAkT5KknGAVGaspJlSDFyTjH9KRrpoVcC2DjgAEkNmtGxW1E2xvnBZDjOPU/wBBTQYViChCBjGc96jV3aEbk/eZ5GMYPpUsbb0D+URyQQeMkVOrHoNubdEaIAllxz1yKklcFAFZsAYPPenLIwQBkIJ4AwDUfOUUptJJyQSeKoGuwOiFIiTyBzk4plmIDhBKDyc4OSBUhI2DAznOS3SnxuqMuyLBAJJAoFaxSgiivBkOw+bAKnBxnBwfep0giQOI5GjCsRt7jHvRbTB2VwgXJJO0Y79akjmSfLFGEgJO3+pp6gDvCsRcuxflT8xIqC4hikeOeKZnO3BG4lcn2qdpIZGKCNvl+8xGBn0xTZSUZdsJKAADGB+P5VLvcLXEt4gGLiQBiMEKCDmoEYgHc+RnOc571chnieX93GyMMkhqgiCOz7hwScKe9K7b0HYcIo5BkysD2GeDSvFCpJLkMSMKScA9jU00heIKkW0Y5zwai84oEDR7ySBknIAq+g2hDGRKpE7ZAwVDHHrjHT8aeWibA80Mw5IzyB60hMQmbIfI53Dp0pxOIyVTJPykEDNRfXUS2K+xJMsHJycjaxwfyq0JPLj2lySMYHaobUAMEKFACeTzmpz5KSAHOQc46g01LUNLEZVCSGlA4yBnnpSRwQzoziUqCMYZiR+lSJNE5O+PK5wCBjmoZJ04jSFslsDA4Hv9KG+grWEWNIkKJIWOcAkkgUkduIZS4vCGIIYAkCpFQA/vD5YHqME06OWEOFVlcZJ4Gf1/CnHTcdrjgkZaRXuQTgYAJ4GKrkDfsV8ryQ3applia2mcA7twIIqva3cbgRPEyyjJUnoR3NGtrhoOYFzte6EbEYVSe9SC0MeX+08bcbCeScdajHkCYEpvKjo3ODU1wgaIEkbycFRx39aLqwvMjEsSbQWOScA84BqzLAUtwsk+F6lgeSewqIvBHIqFGJxk4PFNlkiYshDA8EZ60aoF5kSRYUylyoBIAJ5pkgEjoRchSvOFOamBWFW3gsOqgcgEighJwjCIhgMEgYqb9AIWUC6iK3AG7PAJ5OPSryxby+ZzlRkHOQSKpkRq8QAw24qW/DrU0TIXyASmOGHOau6tqAszxKpJlyTySDyCfWo44vMfLuWwQQATjHpUiTwiNysJlJOT6+1SRzxNGpKOhzwBjgZ60m7gEkabR5k5xngBiAQaiSGMSkfaHG0fdEh4z68+lMaSGJQUiklByCePXt/ntT45B9pMYjJIXJyOT7ClEVxyOq/NvMhHHJ4p0yGaEkyYGOqnBzTDdABvJtyyrydwHXHIxUqJAlsXdXVjyRnPP0q0hlRggRQshPOTk8k0ksYmYD7R5bgYxkg/kKZJKm1AEYOzccVK7KJRmMhtoOf896iVloPcltIEtih+0tnI4Ykn8D6024McqujzERsRuIYg0+IxSzorqVVgSWxTQ8SMQyYRehxkZHc0X0ENmcRW5gMzFAcKSSTz796ahhQZlbACnkZ/M1cluFMbuLSRUbOGYDGPUVWZA8BYg4xx69PSm2S1qPntU+QS3jRhl4CHOQehNMVLWxAb7YZGKgDexyfwHFMja0jQD/WuAMjOMe1WLYQOfMSGQlckgAEcetVcepHHMobepIBBGcnH/wCunTxGYA+aFIwSAcFueR9Kke6iZSPJKADJ/OiaaHYCUYEd8Dk+lGxI0PCoxHLll42qTx9ajnCuQGOGIPOe1NcCd2kCN8qgELgZp8+Aqt5EgGAoyRnnvxU2uyk7BbxQtbOklwI1JADnpnt0pQIkchJVlIBywzgfnToFgKIJUdYlUkgHHPrTESKNoykBKsxIUnJb/P8AQ1SY7dRZJkKkEkgYAPOKizFbqMNgE4IHarc8phiEsVs0q5+ZUAJx71DzdHJtvKBH3c55ofYmSvsIR5igs4IIJAHXHrSCNQWMc53YGQSTj3xT2kSFESJCSRg56jPYVKqgMoEeARyD3oW40rBDBFIXaJ8kLzg9/cVUIt2tyRKxXIyy54OangUQSOFhILZPoT2oMkCAs9tgsARGDzweCad7IHqN/dLGBG3LDIPTFNuChG3zuBgbhng0u9SoKx4yeV7CpLhB5AKjPPU1C1Cw15beSbes/OQCOgzgc1KRFhwXJJ5GCf51X8qO6EcbxYGc8HFTrKiwvtiIx2PXihasOmg1YUWGULI7RtwQzEmoAUTePmGAMntirNnIJxIGiZG25BOP0qqWlEhUxqqZxuJ5P4dhSersCH/Z7eFIbhp3BIwIyT1NWElBlG/JIHAIP4VEDEWiMi7geRjt7g1YguImkwkbEDgbufxp7aCvqPhljWOUEbdwHJHHWqS3loYpAZSN3VFyCx7VdeTzI3ygyM8AVRhlLWxxafPuG0kVWrQXVxq2cMGWSMKcckDBHep4th6k4A4GOtKJwFdZVIY8ADt7UkYKBG2YOcgN6e9Rdt2QfIWKWN2KOrISM5H8NNdrUW5DhjuJAIHapnfFwS8QKgYbB4oYJNA5EDCJBhDkDn+ZoTuUQxxxOFUPgAY2j0A708PDFHgxtlejcY/DvTI38rggcjqPenrvZsuikZ6KeoNHXQCB4rWYrK6bWLAj6jvmpFmtrieREDvgAEtwDyeBTgEeYRiPIwTjPHHoadYo9wAyoApztOQSADwTTi2kRZX0G3E0UaSlSzyqQEVhkZ64+vNJDMcHzdyhh95eufp6VJO9xEhEQQAsSzOuR07e9R+WTIWJBAGBj1yc05J3uHQjKQ+YhyQGJySOTU6eVs8uNpHw3II6D1FMXzJYw2zLjkKMZqSCd4oCBERKWGAQDxVLzGrsgl2McCJhHnBbrzmi+FqJYondhIw+TcCdoxmrHnyY3NGqEngDgfl9aJ2Lsjy2YEgJCyZ68fp3pXbuURmKCMb23ucZXBwMdyR/n9aaptnikbYWHZSATkE5I/nUguJAxjNtuYg42nIH1NOy6LkxBDjGCMDHrUN6WF1I47uF4icEAtt4HQ05JwswIBIBzhR170kl29vAIktBLIxyFUYHXucYH/16fZzPIN72awYJyxkBI56dBT2sNNjri4i+2ldkhUqCWA457c1GY4Hkxg7TwGxgg1NdTyJdREwF0xkkEY5zgVXnIdwCm0dQFqZWuJoiMEVudgUqhyQT3Oe9TwoGhL4BByNuOKhkilZS8qYTAVQDyR6+1TK0slu6QRBipyMnGD6E1S0Gtw+0WtptmeIo2BkgYH5/jRK0KkshZhjceMFQacpnVkMsSFl5AIyD70SlriUFrdlBHXtke1HQb3GLDAEQFmY9eD37GmTCOSEIEbO7JbPpS28bCZ3cbj0XnAHpxUV2Z4oHc8cls45ODyBjvis+XqO+haJikhAfIIICg4z7n3qO3ubeQsFWQSZOCRj1qcP5KmRIgwOMbhnr6U2GRlQuYcntjgn2q0SOkeEECWJnJBwCARmqirbABFTYCSCAAMHqSDVi7mmBDLCMMuOTznuKgtg0W53jwVO5lPv3FDZL3sIyWbNsCZIOfMYZyCKdItlBbFxG7ozbWIHAHr7c+lRmczuzCDaHPHPQVeilnitPJ8tQDkgMM5NPYorKIhIjRq6LngEg/iaS6ltzK+4Ey4AAA61MxlViXiwy84AwKjm+aQZg7ZDA80ugPQrCW2kkjim3KScBcEDgZ59qV/sM8mFRy4IAJHGR3p8MjvPzAjqOBITnJ9KfLJNdvjyEgRCclepHqaS1dhdB8flOWYDeUGD6imwSxur4yXxgjoF9qn2iKZ1CBScDOOCMcGmbnUbBEMg8lR79aryGV3ktrYF3idn2k5ABwetMaCKeIvMSVHQKcHp+lW3jLYBj3J1LZ6D0qCciCIoYFmO4Y3Hken+fen0sS9tCrBbWSFQhkEuAS2CefqeTVqNYo5REp3kLkgcde+akiVlmZ7mMLjgBW7U5UEiu6RNkDk56j2NWrWJXmEhga3IZHDDgsQCCPUd6jlitEQMBIW25AB71Mk00lsAtsgToGZssT6Y6VG7ssOXTaFHO4Y/Cpl2NCNIi0a+WXeMkseeetOiltFZ3aJt4wDgYwPrU5u5YrcOYAoHA2gksD3wKZb7wzhoBIc89vXk1Fmncas9hxijuopnQGNeATnrzSTW9nLGvmh3IbIyTjOOanhYxo+3aBjBB9/61CXLxthNxB4IPGauO4N9iApaxku9u8rSEgkY9Pf6U9LtFcB4SsQGFGBgHH86kSZkgAMQByQFbrmozLLEoXZvBPII/WmvMnpoEM9o8o2QTKFGXYgAHJ5xXW+Hrm2FpL5cboFYhS56gjJP+fSuWzcRxEpAHB6FiQM1oaBf3UjuTbbYwAMDJAIPPPv8ASt4StY2pu251a7JGztJGATj9BUoNsMlo2Dt0AA/MCmWk7swYQhUx2HHPerJlnjYosEcox8zsDgA+nvXoxbaR06PUhRUhkJCFiQScDmmpPDJGJEjJTdljg5wPQVNbF1YuUBboNvTFPkE7gFYlKcklR39/1ra6sIjRokiLbMRE9GPr2qk9ojsW8g81pLLO2SIYiAeEwR+PHX+vFO8y6PWCMn1waN9g1PJdyAZAJB7H+tB8mGXeSWDcEH1qVYyFcFckDOD2FUvtBYgm33An5WIzj8PSvnmtDiJikSOWDZAPBPUD0phCFk3sArnG7HI9DTjCrx5QHLck9Ki8wll3xbEQYBByfrWabFrcsyLBG6AyYVxyFPOPcjpSKILeQlJcoASQDkgVHLBEzZTIyOec4qSBbZZ3KR4IUc4wDWyd9RNNoaixNKzO+0ISVU8k9eaJ7ZJ02iX5uoJJwCKYQJJgShCcnJ7Gk86CJC7sQjMAQPU96nW4tUkRmR45cBgR7nqau/vPs3m78Z4JJwB9KqfZ4XuI0fdnd17AY65qzJFBKyoWcqgOBngnHUim7WsX0uMmYSxj9+Q6jIUng+/+fWk86XzBtUEsMDPXP0pHa2nAVmYMcKCABTZvLtHX/SfNOchcEEAVKdgWpNmQL5DsolOQ2ARuB7D0NLHHJFhM5PQAnJqJ4y0gIctkZyexpyxI7LJ5wWQ9WJxz7UtGwBnaOQx5DOQSRjJA96WQmBSCoO4Z4pr2RVjIH8xgSdzHnk5xSzI7RIARnOTk84qtthMajFnIMasOg9frTI0lB4iLnByO3FS/ZwxyJdmOevNPVXMT7WIHGOeT70rdwRWV/Plklit2iO0bs9M5PI7VIsjvEImGOQ1Ot1mmmkj37gMtlsD0GKVmaMEv1PAyap2DW5GrReeVCMAxAH+NSPEASq5LZwT049aVQ77fQDOSKaDMZHCjgkE8447VlK9zRWHR+UA0OCGRSQSM5/wqNMNkkZHcelSqxi3AgA9+Op96aqSRglApDHNCYmOZrcbFwSc/dJyDSN5SZyXAUZAAJz7CmypyOAWJwQeopjHeCsgICdMcf5FXfQi7epKssIhkBBbPAJGDxVVtiBBu5PUYxT5LjukWMHjIzmno7Mkm6HbkZB64+nvU2GOR4nxyCCcDmntEjB1Q4A6knmmQ/vIwDGQccHHOB/n9Kl+0xW6HKlgcZbGKq13ZsehTWFFkJLsSQQCT0px3qQA+ScA56D2qVr21WMJLC6FzgOBnaM/T3/Q1GoimbYNwUcFj7DP60ndKwtLjiJCpGSCpzSCMK6StPtODgE4AB65pYmQ7tqsACcs3fp0qOJd9yuWLBSSVYZANJbaBe5akt2MZAcMGwQQePbmo4NMmiYTGTK4OASOPwpoaJMoxKrk4Cjgkf0pEWymUO87o+cjYSRgcYxVq5Ks2NaJ1nwJTzk8HOKerSrja2Rjn1z9aFCBwZJTkEgdASKXydpyHIVs4PbFStHcbuORn3ImOgyD6mnStM0OSmRgj5R15qCS2DKUWdlzjaykbs59+Km2MYAjzsAo+8eCfriqbH0ECytCCgAA9s9KW4ichAIwxBDEHpTYVCqGEwIIOVJ5NKYzJKAXYM3AGeMVm32AfHP5t0gSNWIHOOuKmcyorAooVhySP8agWB45iyPwBwRxj8fxqL7IrAym4d364diQD6j8KpbA7k0smLYI0O45JBBwRVdLjzJIt6AoOqkYyc1YfzfsgO5ck43EgYpscHmyADJYDPT8qGl0Jd2EOxZXBQ4ZiQSfuinIwllbbEUC8Bj396ieV4iQc7jxkDqafbNKzgoMuTgZ5AHfIpbaFCF0ijY7Dwe3rmo7kjaMRknocHkD6VZMzhCCqsCcNx071BMZ1u0VFym0kseMH0qr22JtdETyqCiyAqpxye31qeQhgFUfQ45Iph8wdcEAdl59afulXDqMEDHNF7ag0+g21KLEQ4JIOCG70kt1AWdBHKM4BI6AU6CUyRkuhL4z6c01BI5VFjzgkkn6+vpSe4eQ6VoHBASRBwp3dTx2qPyo2yATg8Ef0NT3BeNjvHIxggAH8aa0qM4AB7Z+tDb3HbuCqikojgjA4B9ulLCiABTJ94n8/UVVvb028yCO137sgsOBz61P5mOdhDJzyOoNEdNySQSS7gwlK44JUkZ/zilnVY7hPMcK5+8wPBB6fz/WmwsjOwYEqw4U8UsqW6I4aNy4wAw9PT+VC01RethJUhKqRKFB6DPX/AOv/AI1GybiR5rA9MAAkn0pbL7OhLFC4yQFc5x9KLiNVOUDAZyCRU9ReZKqMwTLbMHGR1+tRNDKHw120o3ZG49B6cVMi2+0OjgnOGOc4OOc0sQt2bYytuycMcd6ad2DQzymZiwcAg5yB/Op0tpYWRs5UckEcfWqohh/eIfMZOSSCSeueDSWlrE0HnGcpG2QELknrwP0qrpAkWbq6nkhcI6hUBwAo4IPrUTRXWY5X2PJwW2cZFI9mAHInChRkAHII64NNjjkZluVuQTkhUOcYx6dKh7ajJnLNICU2jOSPSnTM8sJIRASP60jBXdgj/MxHGe/4063gl3ujMijBxkgZprYCAO+AmwFWIJA7GhgY5RvQEEcY6DFEsb5GMZUgkqadK0yzhMqYmXII5OQORmo63FswZQ82BEAh/iHpSSuCHaOIgIDuyecA4zUlo88UsLsuYycnmlglczSyRESREEBsZB5wQK3W2oWRFDLBJHJmJyzAguDwD/nFMDwIUAzyeQR2qcoYkJ6ZPIx/SgqJYSqgAD7xxzj2qNxW0IrlIFuwU5fbkj/P4URKV8sENEwBGCcdad52Z1cRA5AAJ6jinRXTOHZ0O7jqM8e1HS6KVthx2CTypZQD2LH7pqBli8tiJcg8kgn9Kdcwx3oRZY3GWxkHBx/hTGMVtD5ZgCBQVAX+f1o2WotgtgCxRJCEPJBOfwoiZhKA7BFcnbk8cUkE0cSFPs7uSD84IAH1p7wxGOMhWZ1IAwfu570blJdx8DSoSWkyN2CBjpnpipb1GQH94QB04GRnuaankliFXLZJBx3okVZlVdxAycnNUmwvoVZWa3gdwWk4wTkZ+tJarMJ1HBjABJYdfX+tWHitkjGJCxGcg8EmoVdFjc52qTwM9u/NStBFhjK7YXEadM4596W1SWESEOpC+vX61D5FuSN0pPGQAaaqox/dycMR1qrvoK/UsSu8xUhVJbqw4II9ajWKWVpPkDHpwMCh4QhISbBPGVPBPcUqRkLIFuGD4BDMehx0IqWmNaldVkikUOgyOgI6Yq15zTW5xAS2SdwGAKhbMLqZZQxwSWznJ9KklR3tPOSUGEnBAPehJN6iewtq2YuRknnkZApblQsgIi68jimDekAzIo5wRjOB9anuI2IXL544OcD8M1drbC10RQEqmfaYzheelTLsVmIjZx12qAMn8aeImaYJsBBH3jx+dKPPjdwAAAcYHNZ3aRaQJF59sXeAkrztIGaahRAB5bYweAOR+FKsk6qADkE87RxnOKlia4SYh1BI9RgEduaL6FWRXmMTSBUVihAOSOlHkIyHkn1UmpndlOXQZz90Cgs0hyYWhODgdc+9HMS0U0SISERJlgMEgc+lPaJAqlzhdwBA6/WomLxSFycjkkAHP0qYMzqHEbAHuRV9LgiREtoZyFuCQ4ACkknr1/lUcpi+0yh3ZQijA7E/0qz8zhcKHbA5wOgps904v332qqP7xPHTqaHZoVrogiuYppRFvbAGCwJHH1pEjBX5XyEJIIP+e1SyyIkqYQANyQoyMc1HE8UcY81NjMfoc54qVtqFrIn8lU8siXIIO7B7f/rpiKkSFo5XBJyTuODmpjHHFGX8s5zx6U77RE8IYxncFPHb1pJt6jRTMIG/FyQSoIGeSc5PXtUtuxfIjnJc8N22nHSkjEFyQRGQQMkkfyqUBG3MhwF6ZGMmnpYpIreU4cB5gXySATzxUgE+S7SgjI4I5z7U/wA6CNgnlSO5yQRjIPsaSBVMq/MVGRn1/GkuxLVmJPFK8YIcByQc08IYJMvcBASCcnOPepmePYSQx+Y8YqJ0RGIdSxPQHv3odwtroEcTyEsJxJyWJUgDPNRoZjcbSw8sggMegNJGbf5wcxMQSAoxRAwUheMAZO6rVhFph5SDEgdhjDe9RP50ymXzQW6BTjA5qNLWIJksfnB+UdFqeVYEgjSMkEDHzevrQF9CGCGeZDvUjbyAO4pqlmLl0MQAIGTzTyFMXzuQ/OACecUw7ZEjQnJJ+7jmp6XH0IrZzG6xqQMgEenXpV5lkTaBtJJ5wKqwLbQyFgSjg43MCQDU6EY3iZDzyxBwee1Wg8yR0dFyADuIwMc1XupLiMqNyqi46ckH0+lDxoXRjIwfJIwxwDjrj0pbsRkrukxITgAg4pN2Yh0Kt8jDknnGKijWVWY7FYqSRzgdakYBptglLMBwBnHFJaRo8fmCTGSQQT096m+uhSVyRZ5bhAHRA5PRenWnb2V8FcbTgnHtSrGEikdmAwTgk54qGWOC4eNDKQrcsckZp3bQxzmaVyQEOOhPIqVVu1LkqjqRkELgD35qBooElMaSnYAMDcSfxp4jO7ymmeSGME/fOQf/ANVS9Nx20QIZWAEoG7rgD8KkAlQMViBbBAJGR9aijltwEDzKhOQGdsCnSh0dSJgYgCCAe5NC3JsxqvJFKV2rIjDO3HQ+tKTPIwWNFBXPUZz7D3pVSJZQRL8vQktnH1pWWCKQSxz53MQQG4z9KrckCs7th4lG0AdM/iailZ2kDBEVs4+UYHSkaN1nldZiQ/IXJAH60qoSDhxnOcE9DUj16EkKywbmACE57ZGfpVeKe7lDmRYyVGBsXaMfSppYisTs86oARhc5J9qSNUYExPx1OT3qulmKxFb29xcMxMWAuCD0J/xqw8VxI4AjYnnkjigSmBOZACeBk9Peo5ZJwrKt4JeMAA8jPvSVh9CaKEoqO6qXHHPX/P8AhUskrGFiIowowC2ATn61ATCDFEt6iXJGAsmTgjvTo7Mx2ZV7hXBJZmUkHOeMZqtwvpYiJkuCRGgIAzkjrimzC5hZHQqowMKBzn39aktIsRkC4Uc5O484qIyGWZgz4GMDccjNAh5lkncAqu7OSAAKkw6yqSoAPBUDtio47UxTh4JxvzkFjke9PJLqyi5EjqfmKkAZ7gUr6aj0J3jmuUcokcQUHHHJ/wA81Sgjn25dPlHAYCrB4hx5oB9c9qjR4tzZnBIGMA09lcPMiCscoflGc7iMf56Vatstc5EedoGT09hWbJOZb2OMykR8gKTxVuJtl0dr4UDBOeAKlISS6lh5ZXRoxGACcjAwT+P50jmYWThlVmZgAMdPf/PpUK7PLP74uM/eLfdFPkRzZt5F3vUnsQeR6VonoA0rK8gQRbkQBSRwBQ8D/eQqBnHzdahwZI8GRTIOeCc596aIILZ0ea78scjDHgk1m1dj6Fi3BMwJQS7RwoPWopbm9n35hSEFxhducDNMspoBdZivhMUyPKB4Pf0461bkUvvYS4zwQxz1prsJak8zXMkTx7VWND3H3gR7VCsk4JQKpC8kEc5ouxHKBifIABJUnkge1QoiNhvMwWbGSTik0C3JbgPwTAiMRnkc57UkdzclVKBYznBAGfwouFTACy54A5pbQRAAGbBc4wWoW9g3BLW8mUpKIhtJYFeuPpRdxSxBAV3NkED+tGLVWcLPIXPGdxO38KWZGUKxlV0f5SRkFT6nParewWIc3DCQeWIkIBJOTn6YqUrcsoEMkSkc5dSR796jkjjOR9pVOwyeal8mME5nJwoI7A57VF7MB0bTiBnADEDkqOM1GJblnRyyAc7TtAAPvSGNIoIyJzEhYgkcj8aeqxCRCblCMHGehqtbgrj1vdRaVEDxKoOXeNBgD6f57037TceeWBjeJs5wvP5+tDfZlhlzMrjO3CMaXZbBV2z5I5PBwRSvd2KaGT72lV8KAORgcVK6SvGhlID5JBUYAHb9KqXbW/luUvEZ+oQZzx2q3BseFFdiADkkk+laaEIlQXPyOuHHT5hnP0qEM8hkAQMzHkEDg80RywLMGS4LiPnABI+n1qv5MUqyq1z5RcnoSDz34pa2Bj0imJKPFsbJHXmpLhHQpEHAHB5Hc1UWKKTaZJWUpgBixwas3SRFQxck9BiouHTQJIJbaXY53Nnjb6VLGHZpSWBGcHjn25qvFcRRSlp3LMwwFHBHvT8QEOySHPBHJ6072YkgVpWyCo28gFeOfeoxFORIwlQ46hsEUsGxnkKyjYB8yA9PwqATwsQiAgISWJBHPp70XRRM8VywUsQUXkgAc/5/z0p0XmOwWJlVyeWcZFVS0XmhpJpAh4CgnjkdqtIIZC4AJjPBGCCaldyVrqTCOWFpPOuI3bHBjGB+PJqSGR4o3eJl3gEqW5GfXHcVBHb2tvbP5S7CSSSR15pimC6SVfM8vAGWIOCK0vorFEMUU6K0pvY5piw3AAYB9vT/AD1q4ZJDsV3UFh944BA/+tWcY7WZHWIlVY4O0EEn157VO1taytGpdsKOo6+tZpWYtSaK2KIwN0JtzZBBBzz0NNnDpCAZggOcLnPPTOKbZvbC5kRCzBugIxzU8wtGjI273HRm5x9KpJXDoRpA8MQMrZLrjdkd+lPt7V4YgDMJD/eJHFMSOEpEN7YzgA8cgelQNJCVeLLohBDHGMfQ1O4roswwvJIkiyqBG2Ru/iPTGfx71I7T/eDgc4OABmq4mhS3TeCI8DkDJPvU1tJFJlN7ANwpYEEY9apPQasLKga1GZCCG+6TzUcIZiU3KQBwc06/RcglcoDkt0yR7VVgkQzEopYFckDk4FD30F1sWooR5m4z+YSex+77U1RIEJLYIJGM+/Wo4vs7RsygoG5P17/1p5ls2hYh3dG4O0EkeoOKEwtYlWSVkISVWbH3WwQCaW4ik8yISyEEAkAEHtVe1mt4mWTDhVIIVl5Iz3qxP9m80kMQ787WOQM9hTWqKIk83JET4YngiqwaVHDPdBnkIUBjwCKkPlCXdGSHXn0pkzWskn/Huwk+9knAJxjiobsGjL6W9yYCReJE4P3yR8p9qjzJvlfz/OO3JwBzjr+dQNDDcqiyjlTkAHr7VKjxJKSQQuMED9K000uJEl0Z5pI8XYjjZQNoHPv/AJ9qrPbpFKQLne2TwcnAx39BT5EUybgr5JGCeeMdhUjy2yyBgrLkBWwME0O2w7EAaQxlPNDgdcfSrBAaBAZdjYyCpwc1VnMUUeRG7BiQAvUn0yabbXKXEH3fmXsRyvb+lSLYsIMNDsuS4BJYMc5Ppn/PSprq5dH4m2oQAOQCaijEX7tPKYdyfr3p8z2zTkH5sAfKRnmjdFepHB5iygeapB5xkcCkkVpcPJKMKejHIyehxTCbeOYuUAI5XI79OlG9Ek5RyXwSVUkCoTs7MPItbw1uzLcxlyw2luAT6f59aILieVTvlDnsVIwPb6VDGsM8LM9u6xkjIJA6+mP6UKInmdArRhQDtPXHUc+larV6A7kh3SIAZBGSc4z39fpVVYipBeWR89mORx6VLIIFcEq5JORzxjvUSRo9yjOTswRweMfSs5dCd0RvIVCNHc5A5JcgEfT6dKtNM7opeUCPOA2QOvSq6rZyMwiXfznkZA9qsOkMkReRWds4AUcY7fyosmJX2GosuJAZ94XkDdkn2/Wh455pQRO6KF4jBABOOvSmo0bxZCFWLDEYGDj0qOW5iQ5RWbjBBzkDODS8inZq46K1bzBmXD45O4AA/wCNSvEVwDPgA5OTzn8agtorDzyzI7MuSD79alN3ACGKNMCSAhXJIx0H/wBeqS1AkjtmiRys/mgnJVj90Y7Gjy2BB88qWAwAeRjvUcb2MUUjBZhGAMrISWHrnPP86VEguiX3MqgEAgYH4D0/wq0tbCvpcd5TqMGUAqCSM4BI9aQmVUVo5kSRwAN3Of8ACopJbS0jM8kbyoASQgyx9h61HBd2l/IywrIg67ZFII+oPSk9UCY6a3ube6Aa7WUkZKYHGckZ9qtfa5WicPIsYGApyAc9+aryrAjqSGznbkggHHQVMk0aW/mrHuTdggDJ57801dqwdbiRQCNCPOBZjknJIx2AHrTpo5Lgrm4ZtuMK3T/9X+FMaaJQQFKg5IG3mlkkRVRC5jmccAgnnGaJIL9x9vaXNuXQ3QO5iQy/wjt1oGY55cXJdyOdxHP5UgEaxktKXVckEDkHvxURghaXzDE0pJ5A4J/Go6jVrFhEJLkuuzbkhjk5/GgKTCnlOMqeOcj8feoy0Z3OUZBnGw8n6VGs0AgIwybWyTg1cVqxPVjpfmcB5SepHTBqazkTO3zQxPBGeR9arpeWzugCO4zySuOCPenSNFCQyQO0fRXyPzp6jAPLLfuRdtGFGAobAwPapop5Vify7lweuQcH3ziq6xW4mLxxsSeGkPQHPQc8/wD1qltxFEzkozIFJIHHP+TVrWwJPqdrpk8U9kjG6EuB8yhuQQO/161ofO0cCi4KIR8qk5JHvXJ6HcxKTm3IQnnGM/p14rpw9qYIpDuPOAyjOBn09K9Ok01ZnVHVFqEsoKiVVHfPWoNoIDx3IxkhlDE8UqiBpcqGMYPJI6/h/jTiIogQkRKc4IXGK6tBq4x0XyyEvADwTtPOKdDIUiVRdnAH94/4UyB4Hic+STk/Meh+tNxa9icf7tJFXueZByS5ZyMnAGecZojR1cN5g45254zTI7YSyKhBVpDkNn9fpUR2MZEV8YyCx9RXz17nBsy1O0z4BkAZeMgYBB5qJ43Ygh9pHv1pIgqw5BwAMnPpUZaJpABIwUDPTufSoS0HqWGkJVS4EZ6HA+97VJMs7RCNEA3D5XB4xnkfWq8qeYpIfG4gBSMdO9SReYrYMuRt+7757Zq4q24eQOLu1HlmLcjcBm5BPt71XSN5bdllgXKHcMdiDwamgOZCTMWfPygnof5U64JzgyAFxg4PQUm1cVtSISOhDuoc9BnoQe1ThyCp2AnBJz0qDyZYsJEQUU8E9Ksm2eSMN5qhgCDyDye1D8i1a1iPYS2/ylVCc5HbNMYoZg7RmVCCAVOBkUsDzxRlJDvJIAIwcj1qR4nj2oSFDHgdNxxnAqbX1J0I/kdjgHAHIzzUUYhjmTdFvQAkccA1OGyrZcbweQB1HagzfIAQN45AYZGKm4xqvGgVmVv3hO0D8etPaWCRCAGSQduxqQs8ka4KqynIJHGBVe6gckEnDE9uma0Wq0BprUVjH5RMiNu7MvSo2cMGQEgsMA5IBp7yT+YmFUbF647US7niDnkryABg59KnXqTutBBKUAaMHOAucHP4054RNs8x8kAnj19aLeYi3yyEEYLKBx9KJJN7kIgyw47iqb6IdtBixgzFEkAUAHJPFDF5VOSMkjGOBinxoJWKBcb8Ag9PemzMkrNgEMpwcDA4qZWGmBxE5d3yw5wTU8ISSJsSgOByPeodsbKwcEuBxxSIyAhMEA8nipWiJvqSbGDBw24jBIIpskDOS4kKhh0IyAamliQlG3kAelI48uMsG79wT+lUtUVokQtDKqbnlUMOeBwR61Kg3RkmQEgZAByKieSOdiIw5OdpUikFpskwMoNpypPehqyuLRLQcHl8skOqkDkgcn2qSINcKYtgJ69OnPX86riAsoXzdhB788d6mkMKqUEpB6Ag4J/Ki+oXG+VLBJ/qwVIIOR096PnEWEQNjnHT9aW3dMn52OQQNxzioyJIlaMSkOR1XBGDVPUNGPR57iMkxqqg4AUf5xToZHgkdRFuYDnB/SjyHjhAW5BwQWA6+9MWMrcu6PlCpI5GM9wfwzU7aA1YesgmjIeEK5yBjqozUawRKWdoAJOwHB9/zqW1SeaAnKgZO1yOhz/KmOZoZcEhmByDjGQe9NvYh6u6I9kLSYdM7TlcnPNLNOXUow2jPylcYx3pXEjszOw4GBgfj2p1qhkRtwDHoMii90NdgkmiGY0TKKoAYDBHFSqYmtULliGHJHaiHdEHJiDEDGepNM82Uw9FAySAR3pNj2dhkEUE4DlWXYxAJ4yPWknMbTJJsyVOQSMmnQq86+WdvJyx6flSea8Um3ysICQCeSTnqMdB9aSs2NjkYEgM7DjJAGfzpmLUZYAhiMZJ5PParK3knmPEYvnYZBUdqgVSq/OAQSSCBzmqY/IlujB9kCgF8kAAjke9JbRw7iRKUlUcckAgdqY8jxoD9mYqSQD2z9Ki4dlIQoSOe3NJ6Et2ZNLZxSHJuGDZyVU1NbExnAkCnpyKhV0WZC0bF4ck84BJHApBJudn2cHkgfrxSDfUjngVLbAugjs3IPO4nPSrMsCJCGFwEcDBLHjGO9NXy9gdwTyMLjNF0sTKm5SyZyQew9KB9CC2IDlHuo5SRkFTjI96nkQwqVSXcG54II4quttayF2ES5JABHB4+lTGOIBXLYyMEYNUxLTcFjlZTzk45IoQTyu2ZVQDGCDjPtRIIo4tyyswcZx6YHpTYhDINjoxAwSRwKVndXH1JLy3neVMSq5xzyO1MBMiBWQEg8461GwigdldmwSCvfj3pYHTeXdiEz0703ZMlu+hMBsQvkA4yPb2ptupnV9xAJ+6SOMUPGhidy+F7DPr6e9Ptlj2OBICVGSKm7vqNWFZXjG4FCQMYIpzxybTt+bIz068fyqOECVCydR3znNSujyFf35jUj5gAKroUMtopxgCFUBJJZhnPFLLMV3JtO1ew9e9M8sS4CSkjPUMRmmzI6uAjkkcEHpmpe49Ca2AjBRYsoRkgYGP8abGGkyRHgjkgc00Rzg7g4LE444IqVxLHbne2ChxnIyfy60oq7DSxBHuBwbaTGeGBGMnrUckcb7QcqEOfTB+lWEEpt3lEmTxknrn+lRo0kkYBXcTyTjqfSm97IjyJPMjWIx+XvfIIOO1Ijxo4LJgHOAOMVI+9ihRAHUZz2+lMQNIxLxhzu6NyKSv1G7kbNA8j5OxwAcZ4PWieGG4tHLkOMYyrc/Q4oVhBcu32VSB/dPalPlNEziJgpP3R3P19KpOxIxSqIcEjIwMnNO2bRGBKAf9rpk0qzpIo3QlSOQDyOvFMu3VmTahPTIx0PtUrVg9GPS1DXKIZ/LXdliTjAx+n1qWG3jijZFkVgoIDBsjr3quZY3m8trVpMjJJPT/AD/SnGOOyixFAWDEEhQAfqa02G77j44x5Qc3KNk5Izkjn0NKqeUZCshdScAng+tQm3QHzQMk56jG30GaSNUjcBnwCcnPvUaXBO5M+4SAqRn9c0rpOHJJxIwBAYdQaZcW8UoYlyMEEAexpYZYXeRxJkJgnd+XFFtB21CT7TGEUDIzyWpk0MrIp25CknJ9auPKjplHCqe7cAe9RfLcIV88KFOST0zTe2oMppJIACQFz1A/lVsO64dUGQMgdv8AP+FVFtiqoTLnkk7iMEk/SpVSVZTKJlO1QApPOfX6dKem4eosUkzkAxqp5PByB6DNSvISqkqqnJyB0JpkRupJVLspPUIgwAKcRKHIAQoTjaeoNNrqg0K7XGUcGIErg5HXFELeZCD5BQSDI3duamFrP5pC7SCvOOgFPjleNPIIUjPJI7e1Zq4t9SJo0jUlIyzAAkr/AEpYI4REWeM5Y5Ug9DmpdroSEQ5xkkfwj1+lNzOsQieMBtwIJXtnP4nrVJ20ZWlgcrFsiQbxgncRyDTPM5cuuB1OO9TvM3mMDHjachhxUc1y5ZwkfJGRkcZ9aTWo9ERrNbTKu+Bk3EnGOD71IscHkFANoY5GDgZqs09wjoUi86PHzYGOPWrDSBrbJiYl+Aoxke9V1BEwgilRFkbIzk49KbeLaTzASnJQAKCSB9KZDIsA2AFsgZPYfjTbpo5JQVjYAYByO/rT9RE67VLbeucYHTFQGMkERnAbP8WKVZAuSRsAyDnjjmmRyIfmTIXsCOh9azaH0CICCIB35JxluOtKbaISbvNwSPus5P5VKXEMSuY2lAOcKAfxwaijWK5mwimIkDhxgg9xTegLTcfL5okALgjAAYc8EmnSK0O4CcMQOB1waZInlSFT1PHI4oKwR5JTDsNvfk+posrB1KwRnDPvO4nHBqwkNywAyIl4xISCD+FV2aKLKId5JBPt7VJIsaIoVwhyCScnPsKrZaBqi2lvPKSwkUupAwo601XmimmV3VkwCOOSe9MW3hleOTzX39NqsQDz3xROimcMXAPQc0lsDHQySgkgoTzgEYxmnIjooL7HYHdtIzg/X+naoYlzKUEoAwRuJ61CkjxghVIwSCxIIOe9S3ZhfSxauBdvtdCAzOAoxkDPrTSZ0EodQSpILAYFOjhncqRc4B5IJAH0pPJlMZl80MFOCN2ST0oQ0tLkDySRICibTjgAc1JFEzr2UAZIb1qQnY6gyBiAcAHjp0+tMjYIDvfK9Sew9jQ3YLksW9lQgKFwSMcHPrTHwj4iiw2fmbOQTTWjeMxE3IfkkDI5FTQgl3IyOMdRz70JdwbEyVTAALjJGfWmm9mJl3wrjjBYc8+lEKkkseMk4yehB4prxXEjOQwLAg4IFWxIZG5RgTASOeabuaZFZojkkZUdvarcV1cNvR1U84zjBGRzxVcC4tgWbGc8cdu1JXG1YeVIiIVSw5yM4x/+qmsAwRihz6g5p5mNrbM/yl2OcEdzSv5qkiNANwGR6e4pE7bEck6Rnd5ZLdCM0kUmAjLGzDdyM4JHpSOks0qgYyuQcjIzip/JMkYC/IenPr6ik3ZF9LsprdGS6dRA8SAkkNg49OlWllV4SuzjrwaEaVd/Cux46d/epvLuZlAMKyY/jjGBjuCKtNpEK5C5QRqwQ8DA4yfrUDzP5qEQPKVOGJIAxg81d8mT5yAAAACDxjNR3aSRMgDxoCOwzz70ne42rAk2GZtuzIIGQMiq1pNhmV0YAdCfrViDzCx3BTycYHH4CnsrsSAF5HccDntU9R2fQYWiNuAQxBJz7iiRU3AImFUYAx/Op1jdwAEzzzgZGahlknhnAkt2Qk9SOMe1WtFqGqZEk9vJcPEiuHGMkjirJWLy22qfNY4K/wBaZPJKZziIEYAxjBz6mkjMzXBDFEwpICk5J46Vnux9LDZRAymOSMswGTuGOPSpFS3eME+YBkEgAZx6Uju8BiBUvu5BC8/SpWedkKCIOWHICgbRnqapWuVe6sQtDG8g2qwBOMt1oulitlicwF/KPGFzkE9TT1SWO6GwgDIznpRcvcvcvseJ4z0XaQRx6/nVMmyIibecDKSxEDdtJAP51CkkfnlEDLt6AjB9amM00zDzFBC9ABg/nTmmlVUURKCCQcjnH1qL6CdhYZUAcSqGTIwT1z2quxClmIyMHO0YBp6zT5bZEoXI+8MmhVncM0qAk9FAAwM015k3Y2GK2lLFw20LkZ5FORIVl3iLJ7Y69MUhDgKoiCw46g859/ahS0QUEZduRg8Yo12Bbk7CIsFEBOBktkfjSL5SxsURzz90nJzSRvIkgUgEMe3apZWdYiRGA+SSccYpq42V8RvG4KEbhjB4IptwYEjQqjGVeuASfypvmSEkkZGckAf4VKSxYHG09QO+KGxFeN4pGYkyKUGSrDBx7A1Zikt5clQAiDBJXB6daizI1yrkbiODgc4x0q5FMyPhrYAYxkntj0o6XLWpFG0ctq3lpuXORj/PSqrJAi+a9tKrc4JPy8A9quSM4t9kEaxck4Ax1PP580wzz+UUZQQOflHI9qG3Yl6MrxCJWU43MVJ5HT0qSExKBEQxzkluw+tJLJJGExb72yCCTg49B61ZgMyTCRokRGbGCMn8qIuz1EV7RojlBFhcYJ7datPLBNbYSJsoxwM8k9P8ahcTlXI2H1UADjNFuZo7IERhHLEEEZ4zwf61a1Qr2epXjliy6CORHUjIZccdRinNPHtMYhZ9zDORkA596fLJMGB2qQ4wfXP1p0DSoCQB0wQwyaV2HUeq20Cg+UFLclhgCq7TxGZjjIJAyRkD3qW1MrSlZETylX5V7k5//VTZGcsUaPYc5OBwOemelS9EO1iydiQBliaUMeCMAY9eaguHgAAaJx8ucjgg96s3ElwURUaKNMEHcpOPcVXl3yOTIgZ1GAAMdqT1QDJZrYIgjSQuQDu7fQ1JZCN+NrNuUggDoQfXtT3uJ12IlvGqhQDuHOe2KfbPKUCmHym5GRwG57UlvcFYgUi3UuIHkOSSRgjj/P6U6e4R7cFFcMx4BGePpSyG5XasSZLAgg9D6/1pJ2ubcjaF4UYbHAJq3sK+pCl6jO6PExJUBeMDNTPMAv8AqySRgHtTWDGfDplQBkj6U50nLKCylRyMDBx6Gpi+4tWMtZ0jiIKtjJJyM4pwijkJcpleQOcHNSwI2XfZ5gHBwMikRLnbkxYA64HQdqvpca03I0aH5kSEh+Mkjj8KaAyLkxEkk/KR1FWX84AIiY7E44z70TS3JKIxSQryNi4xmp21K0KM13ACiCzm845ztwBgdz+f+eM2xMA3ELDIxhu3tUFzLckIVRMgnJYc4/CpkjnWMM5UFhkN2FCZNrPQFufIZg1vkvwDjpUcDpE8rpbM74AEeRkevPFWLc3ER3ylXIPG0HGM+/NRvJdteOUKBm4AwMAe471pzaWE9CKG6SUPvtHQg8gkfkKlmkVRGqQsQ3RT/Woh56q+9g7c8AYqUCVgG24PTIPFZNsobOgLBWi2cg9OtLCFBcGBs5znPH5UjXV006Io74JYZGPUU54LuOSUsgEWOD3PrinuLqOgdYIyohBPP3u/1NRtMHhObWOMNkErnPB+tSQtI0T7gpVhwxHIps5efCA7SgAxwPxo0aK21HFopEQiILgYJxSfatjEmEsrHGUAG046n2qIebInlRHDZGD1GamihuVkUNLGSo6qMAj3yetSn0DQdGWkLJtDDaWI78f41VeVGUHyCDjOAOSPQ1YlguChGVAII3A4zg/yqK3klj3eWcOCAD1rV3srGbeo37YzOyjTvKTgElstn6f56+1S+aDGm2PaSf4v5VCXuASRIGOTkkZp90m6SIoyh1HzDOB7moV7lakkil3LmJRtXkqMGlVCclY/lbkMeoqAJclsCbeMDk4qaSO6lgCRuEdOc4yD/wDrq0HQjiuDCyGVMkev86SaSOVcmMOpOSuOeuenpUo80wrFIoJ6k45z7e1RGJ48MHG0kjg81m730IbfQPOBmUrbjAwfnBIAHsO/XFSJIPndogpyQAozgetPQSsrYGAvOcjJpfLn8tnjlQjHKkZP86cU0i+mpFJLJLkBFdCSMk4PbtTFYQshkjKx4IYRkgkfWrDrcPauQQjjk4A/D8Kgja52EI6ebtwN4BGff1FN26C8xI7prpty2wJPyrGO4zwfyqSC4IndFtWWXOSjLwR3NOKyy4RJYxhCXZRjkentSQvPI7ym4YHZtOABnHTt1oiPqPkldItzRBjjADAkY9KhvdTeYPFDZBcAfvXzycZAA7Ckmiu1VM3JCEZK7hk/XjNSzQyMgLPtBwce+OtNWtcb10IlLOmREodsfNnAzjnj8qXmRRiEHacFiOc1LCpUuCQMKeSehFVFVriIhL3GTkspxz2x+VSrX1ErosLI6QAPbAyljjBycduKeIniJd4iNx5yelRRrLHGGM/mhTzJkFqeXNw4jE+CckZPFaW2GSTMTMoCkhgR+lMhRpJTlA4jBJODj2pt4DHMg8/YqjmQHnPYVDbzz2y4Sbe4PDt3+opPQm+o6IytISwVUYZ2EZ5x1Bq0jBYSI7YM46jP3sdKqxCd4n2uDLnPzHj8BUitPPGu5wh5BwMCktx7Akk084VIQhU8kHp7USQyJMGEYcnqScAUnlPBgGU5BJO04HFDG5aXeJRtyAAwJ46c/WhXSFfUfsA+cpkdiexqK4kn2ucqf7uOn40FLl4xCZfKUN3XsTz+fNE1plQDcIhHA56nt+NJK7KbHC6n+zB5Ig0g42pxn3x9KmDM7B5LcpIQMknnHXBqNopxEogk+YdSwyPrSRrOjFHm3jGCc9/WrWgLXckmlmKrHGiYxlWYZPU1FalzhREhOSC2Txn2qwtq3BM4IX/aAI+lQmCSGTKy7hn5TgZ/Gk1rqG2xBPMbaRgtsFCDGFGCfSrKXJMYYRCNyM7SeM4qFvtFuN0suXY8E4/OpYoJ23Cd1k4BDKMYNFkw2YkDSKQ0ttCXLHawJJwcVFe3E3nkCFHRhzu4Gc+3406S0eSXaLtwwwd5Ix06VI9uWOwygyKASNwz7HFJ90D8iMOgcFIVToDgnBpsVxMupbPsoeAqfmJyM/h+FJGWjkKyEbMZz6H1plvHfNbgG5jQZbaFIBxngkfnTT6k+RpJdEeYHtIp3YnjHPQcVGFe4cl4RAccoOnHp+FC+a0aqHDS8cgcmoYIriUyb5WLHIweoPPSqv3CzsRTSShfIgi3nkhmGQOelSxzTso822EZ6MVGenvUMaTXCsPOCHJ+UNg4+tS/v8orysQc7sNx7ZpbslJ9SRpHljykaqqtjLA59sU2C4dAysm3uRjjFKlvJvCLcs+eApPA9hTfIuN7o77A+AAT1B757VVrIvUdLI8ykvGcckFegIPFNVGaHJj3kjJP9KkiSe1t5FLoEHAUMDnmmy285iAE/loVySCOvPAzWc3awrXdyEyywPkpg9VJAIPtj/GnQXF9LcEGKLBXC5U4HPPQ1OI5fKUg+bkbWZBwpHrUUcby3IEU6g9dxOAOOlQmx3HzOf3uYjnA27T3pitPHap5qKzMD93pmpJINvmiW7VGAypU5H40jxhIAgl3HHBJBye5HtW8dri31EY3E0WWiXauARkEjrj8KdDPJABiElQMFsZHWoRDIFUtMQSCDzjIqeMearBHwFAIzzk1DbvoPUjHmCfLRFkByBjqcnPH+f8ABC8hEv8Ao4AJGFzg4Bz1pWt55JNou/LbBBIYYI981bkinEBR3BUkYkyCSK1jsUmSfabq3uEMUCiFjlsEZXkfpXW2U7iAEQK24DJJI49K4wafIkLAXYI5x5jjIPfHSt/SnkUrCt0hTAA+cMTx19K6acuVq50QbSN6CV2ZFMOAMnIORg+tLHJOGKlRgncOM5B//V/niktwRHgNuODgk8USQSqgYuocAEBWBz/9bmvS3V0aW6isSRkIBnpgHiozBcMchY8H/ZP+NSCOckhZsnAzgj5ciogsgH/H649uP8KN+pOqPNY7sgljGuQMD1BzVVhtkyYgUdsMR2J71Op2KQGUnPccmmySSsQUZEwc4I5zXzvQ4pa6jBIFSWMqCOnTmk3BAwKkjIIxUcLSSEq/LjgnGMmrGydhJtQMuQSM8/SktECtbUR5IsAlXJIwDngU2N1IcBgrAAgHqalnlZDsCghfvbuT7AU2KIkuJIgDj5ee9VZvYfQIvKkjVmBD9CMYFQO0SkHIDc4U+nrTrrciqpAVQ3RTRKCGcFFO3AJ6nAoFuOjUPuJbYuOp7GkltrZyFWVycBmjxgE5oWYzuQIMggHdnBGPQVLGRtYLAQ5wCQc5pXbH1EmjRhGEJ6ZYg9P/ANVRSWSCYlrhmlyMHOSBjt2HantGfNBdCAOvbtTY3CzPiI4IyWPc0tb2JCKGOLId8k8k9/rTykb7ijBhgcjsajIjlTDIQSwPBxwKSJFWQgKQuSfl7c0aXGmSkFjGFlKhcnB6nik2PvUl/m+vY1IwUbcjJHIOORUbII5EySAec9c1a0QPUIolErZcgA4PP6VJHGQ5JYA54Gffiqs9xGsox82eT2p5SKUlklAUjlWHApabsF5FiZWmHykYU4bioHkd2t/K+TYSXVuO/BzRBsCkB/l6cHFSOYT8oJLY5z6c0nvoVYVd0eRjcM5yOuaZExEgBUgEntmnxhVIDNg9agfzC7nzSQCQAOgH+NK9txb7D44pnMpC4POM8YxUsEcvlA4BfHTHOO9R7pBanLgscZ55Ip4Qkgq5GBk8/pSEl1JWkCkYTJYdR0qMB/tG7aBgHg9DSTW0soWVSB2AB60il2kAZ8EZ5Aq7LQrcUOFjyqDcp6L2qF5m2GRk5HOcn1psbTiXYGUA8kEAg81Mm90cOFIyAAO/rUtJMnyQ0sQQTETkA5BGBUweFeXiYOwOHAyKVpG81RsHl4wQcjNNaO4CsiKuN2SrAg9e34UrajsQ25gCOjhiVbAJHfrR5kfnEZw5HHtUiu+98x5GM++RTXykhcAE4yBimloHoDYVMBMsx5YHj8qZAkUBLM7bRn5SRgepqaORpY3fZncpPIxg4rI0nWp9SnuIIrMCOIhWlcEEnvjPUfSiyY+lzWZwbUGN/wB03Ix0OetMjWJydzlxn15x6CpgWe3xj92BhQPrSQgKYodnzE8HqPXmqa01EiJIoIFZAQhlORySTjrSrtd/v7duQcGi5lhklRGyQCcMo4Dcj/GpG8tdwEZbJBGOCTUdbILXIFDG5YeZhAoIGcEnJz+mKkmi3hH8wgKCCuMk56H8KVFinBcqQRyFPY/WnXMqRLtVC5AzlTwfaq03FbuQxqIpMByfXPAzimy7/wB2FYs5PI7Af4VMVi3JJKSoHVaHERciM8OcBh2H+NT1C2hLDG+5mLBW6Y64BoAKqCXBPPB5ANQR7XDxgkOvcnNSGJJFAyMgcmq8xruTTCXyQqHIQksc9z1x7VXLurohVXAGc96klRJIAhl2NjBB6NUKQRo+wzgkAD5Tk/T60nZsTdxJ0nefzEIAIGVzxSoZoElIClyAQD0Gaa0OMNv3Y6ZP86mgdXc5OVwBweaFoG4+OaVlbcq44IOPbmoLwTzWxEce6TI4HHH+NWlhJ4UgKCBknPFRXcMiNGfN2DORg4JHY/SkN7FZY5InxjlR0I6GrEqOkzho/wB0VBWQ4xnuKjkint5AVnjlDAkgckdMU1BcMGLt8hIwOozQlqLW1hzSBQAYmO4YDDpxTjLOgAWAMmSCRwfY05WlDiNGGCOpHFKqXKs5SUKRwRjk1fXUFtcimlMS5dAQcAcZ60yJUAIZcktkfT0NSyxyFQH+ZcZJz3HSkWUP8xUEgYBA7+tJ26grbis77CsUROPbIFSQAopleIljxxwKc08xQbMDnkAcEUqyyFSGAaJTnAGDk+9Gm6HZEMbq92pGYo9pIUdDkjn3ojdeBkuCCQcZB5NW/NR2QmLa2MZ9RTPMFvAESL5dxOSeMk9Kej3B6alaNoo1ACNvLccUTtI06qi7UxyT1HrSmd2jCJEAd2SRyTz0zT5JCxA8l0IPOSCTULR6hoP+zDlg/UcDOKhjt7VbgmWUo3O0HJGamadJ0KJEfMjAypHP1qOPIjA2YbPJPJp6bjGRxL5rEOQuQGJOAcdOKIgRMUEgIxkAnFSeYoRkZQAx5wO9V5LaOaRASQV5DKcGk7Nh5lhiGmyJCMDBXPA96rStLBJFIkgUuSoDHj6471PO1vERhG2scE4yakiCmYDZkHpkZwMUeRLuwiSSYyLEys4AJ7Ag1GqzJCUcFWJyaWbyg8kaMUDjaX6Y/GlieAEiScnaCABk5NFgTI0imj5JyCMgNyetA8wSZc5IOTgcGpf3RWPEmSASQQRSPGJpkO9VQLyCcc0JaoEgNzNG0agxlCcksMn25p5e4nhkeZEQAALtHcnqaijgQnIYKewJ4zUpjwIiJQ5K/PtJHPp+FapW3KIZZ3QOUUO4YKVPQep96gkabfxbNIACRtIB/HP+eKteSHVnLfNk555ogme3jfZ8xIIwaz0TBJAjo7IpjOcDIz1pZAgnJEJXODgHIPrRGZIbhWHyRMoBDjkkUrebcyZZwo6BccGq2QCSuHmiHlMI8ENgZ/HPaomNtFbHywQGJ3ZHSrWZYwUSNCMEAsefwqms8p+R0AOCORx9KLXQm9bii5gNvsZSzAHBIwKQtCWjXJBYYJ6Z9hTrdJ5lcTwhFTPQY4+tOVTHAFlh3biSJQcYA4AFEbIetywsUWwEHdxjjtVeQRJKGMmxcZLZzj2/SneZKVQJEQpbqeDTbmElSChUHqOCSKAaew9dh3lHKMw5DHt2I9qgKhgT5nQ4yOlKyo2C8Jwq4waVTF5JVIySQDzxUdRepIbcTkSGfYdoUqWOSAeDihJQwIRzKVICqCP19KjV0aElUcOOcEYIFOgS28gE+Yu9gcKOcjtT6oZPfLLHcE+YuwkBQDk9O/tTDDLKHBZUPAyOTg0lzFbySu6kpJjGSc1HOYhEMzleM5BI5/CnfsPoOn82ONv3m8ggcccdMGpreOWaAFQoYEkk5ORjoPeoEWDYSznJ5yT19KVlSRBh2AzjCkjNCEtSeGBoRypBOSARgMfxp0xdyEUohznkZ5/wpgEcUoJlZ2xlcsSAfpSvHE0RkSYNIDgqDkg/Sm9h6CDdC+HKynPYcf8A66Uo6qSVBD8kAY4z29KZEnyyIJQhHJDA5/D3pQkjlQXYr7nis9nqUnoOQnbHsQkE5IYA4psjObks8W44JyBikKssLEyrGd2Ae2O5qSMhCuJMoc4IOc/5/rT30E7XIWlLuCUJA5we1McvEAViLc4GTxTgjmdix+UnoO9TFjKm0Eqcnb/9eq0J3ZVG6ZSFhGeT14NPXYsaZgMz85OQNvpUZguYYncnnrkEYp8ckphjBO9tuScYOPf3pX0KST3JLV+SvlZweCecHnpTZ5IomZ5YiT0IBwCScZxjgc/pU9vcNCpRCPmAySM1VuGndyEClgM4K56+tLpYY7dEM/IVOOCDkk0kOxnHmq2M9O1Ef2gkM9vjnghcKfXinvFN5mNi5znIJ6VNrsmw95EdUUqcZIUds023iQB08rawOcj1+lTncsKsgAIYEkjIA7io1eeQS7EDseAVGOafUpEFwbeJ3QktI2MgjgZ/rUkMFsu4AMUKkkEdfaiXzI38t1UA8lsd/TNETyCNkUZCg4z70WGtNSulvavcxSMWCKcEDoBntVq4hgnYiMnyWGcZ5zUUcxPyiMAAYLAVNCwiQrJE7E8goQAB260bq4rXYRW6IoLSqgzxuPWllaF2JEmcnggnrUUc3mI8ZgcjnDEgAfn1NPbKgkICVGMdKNRPew2J7eL5nfIJwS2RioxBCsrMsrFACfmckfrUhCbEaWJs9doqM7FPMZIP8PTihXG9VYkMkG0GV1RRjG45yfQYodl3bt5C44A6k09JIvsvzwDYDgDgVQtdUtZrp7RQwkizuyCQOO57fjVdNBNE0oWOQEP8x+YnPSnAtJyxJTGc9ODTJmjJyAGGDyB1HpSrcny1iSBmYqSSewA9KnR6jVyNUUlyJSpHIbuTnpVmKASWqOs8gIfnDEZwM84qO0lSJsPEzr/dGPSpvtMaxcR4O47VByfxqrO2gbDJIfOOC5LAg9eo96jkijNy2HOAMgA8A+tSl7aVIikchLAgkDHI4wKlZY0UZTY4UAg8k8UK97sTsyuQ5mSUShEVQMZ71Jb3C3Cl1lDqOCVNOt/KcgmNyACccYx6VGDaq4ENu0eTyeD+NT0uNXHPbt5WXuHxkgAEr+vrSxwAOEEpzxjc2Se/ep3aF7YAxOQCeQevtUM9zbK8aJEwLgYY9AfTPrVrVDaXQc0Mhc4ugrE4CqwLKPU0/wCygkPJc7wgJ3nGTnvxiqEclomoyxRq3nFRuyMjJ7ZqdYwrOCp2Y5GMCs1uKwrmCRFCzl2yQFDnJxzxU+ZCgET4JXBJOWqIS2zRjELYxgAHByKBPGsmTGVUAAKvc+/+e1XpcojZJbcBEfocnkEnNPeNnVMNsc9ee9Oj2bgVUhWOWJpHuYnkCMjoVOBkZLe49qRlrcj+ZZTGX3EdDTl3tIUZ9xOQWFNPlLN5oLImCGJHP5VDHc20SZiLS7mJJZSD/wDqppKwF6aycWkpedQdylNp7Ac5qmsbyKSJCDju1WIngitmfDk7icAZAz7VUF3FIxKxyKT8vzcDHqKdtNCtyZRKJWDEMqjhQR+lOhErMS7LsBIBJ/KmCGMnlzkLwRyfypUFu0iA+YyKcFsY578VDEizHFtnJEgbIIPI4NSCGfyHk88rEM8FuDVeQReZkKe2GApTtNqyM7NGxJC4wM59KZTQQbpVKh8LjIx1zTJWd5FLMA2MHHeoY5kgkxGuFHJ7VKklvLcEpG5dhyeoz/SpdyVZiJJKMeWMuSc81JGsqMBJLudvUjg+lNE8SOoYlWGePr71GjRPPsZyCAc4GTVRDRFxoXMTb5W9OCMcVWjheTq+ATxzT5rq2EJBDyHcMhRjv0z9KJpYJVyEeJAeAP5U5LS6JerGuJEYAucYwMH9ada28xLBrlpckECTGMe1NdLZ4/lLlwMFSc8Z5pqNFcKNpYkAAopIJHY5qFqMcXZHI80EZILZ61ZuPM+xlY5Qhzkk9/8ACq8As5sRoJVcDPXOPck/Sn3EkEdshG9yWIyxxk1qmthNdSCCJ1wQ5JPGc5NK1m8LkC4BTOSp6+vX0qONhsBweOntU0YHyBo3GOrZyTUNCWqJFBMwaI8Y65qBpW3OHl3MxyMnr7fyq1ayxSyyIUKjaSD2JHb9KrIsMsJDIQzDHGc/hT0Y+hM1qTCzmXyzgcMxIOfSmvCViJDknAOVPNSM0T22yQE7epx+VQyFI8EBlA4IJx9KGtNA2JJVeZ/MkfbwAFHH4n3qxBamVdz3eeMBSfT0FVSluWIjaRkwCctnBxk4J/ClijVckKQNpwQe/oaiKZSaJ3t4o42cT5YEAqT+tI8DJGB5gdTgEg5JHsT0qIzQyEB4pF45c4IpZxFEuAGYADgHnmrvoNoWUBAVD+WM5GTkio3iim5M5XbyGJI6+tJJ5YYPsb0wxyKYzR8GSNsHjr2qWJOxNZbFSMRXYeUsVIQ5wPUg/wA6cEeGVEe++8SSqsCcduKiQwLKHiG3seOakhSFpAwjAbJyxAzz3pp9A8xsx3qS8uOcZBwcZ4pDAkmGiu8BgMqCc8e9Sm8g3sn2SYMWIDMBggd/8+tR/uVkJCOpzlTim9FqKwk1uqEI8uARyQxBx3NPQjtKu1jhSDngf1pHlt2QEpIZc43EcdcYp6BGwCmBjAI/pUruO3VCRwWiPK5nbftGSScDrUdvAjwyGG6UnOWHJOM9j+FSQKMgiEkMeCTgEVGt0mZQ8R3ggBVwOOxrTpcQC3AIi80ktzyeTzzUk6oYwgk5zlgDgVCxilIYoysMY9RUipGwBCFgDztOM81FrsAxEsqH7SyYGMYyKaYkjLt9pJQksQxJ79gac84W5Ui2YDIw3BFTSRWwV/3bkHPU57+lO1mCeliGZ4jEcSnb69qj8iJgxd95IHIJ6e3vVpfKjgKlA4PBUEZxUEdxGA6RxbQAQcnJ69aejAjl+y20SBroIc5VSSGOcDp17ipoNjYzKuzrhck9f8/nVVgrSoRbJM4JDMxHyjBP19Pzq3CI5QSIynrk8H/61RYfQkngheFB53lFhkk5IFRrFAY5MzKijALE4/EVYLKsBIgy4BUMWGCPaqDwCT53GAvWMnPbrWuyRm1Z3QglgdjEkxIXJ4Unk+9SGztmwGJdzgg5xTYp7dTGTCwQkqSpGR1qQrEbjKRsIgBgE5Of89qnqAkUkMTGNATJnBIPFJdSwCFwZSGIB8sE569eKc1wnnuBF82B04wPU0ySYzZfyCUQkFwAAT6VatcAKIlsXSYyALkDBzn3JoilstyJ5uCRk5PfHb8aemDHlUIBGccE0jlSpLxgEjGAMYPtUtaiZDAqmFi7ucMeDnkZxUsK2kj4jky2MAbj+WD3p1rmGMFUZsOSBnBpyypJFnyCpJPBIB+tQVHbUbPJBbyx7mMrEbWAz+FRoIpZN6Oc7TkEdBU8kUot2IiyuScnk1BGZQgBiyoUkEDBP503rsCRGsEDKChO8Enjr7VaiRI4clsD9ajjl8x0Rbclc8kvtx/jxTkwyzLIQ7RNyq9AO2fwoV9h6bkYFvg7+FLDa7DnI9KmvUto5EMk8rs4woVSdp6/ypovpt4Bssw5wSmAB781YaZXnUSWwYk5BYkYGOORVRWgypHLG7gxlX+Qg4OTg+tMRLYeYhG1QuTgHn/6/wBKtqxFxKDAkR2k/uxyfxqurTZR3gUIT3698VLSvoHqNgmtooAjhlVWyApwT9fb2qeA20qlkXDZ43AjApsQKQSGSJQ7E8DoB6ig322MAx5yeCRz9KtLuBJcm2YkyK+cZ3cYHHp6VBbJbBCA7HBxkjAp17dvE2fKD5AADDj8u9MinRnJEeSecDjnFOVhdSImNZyAzMQTg4IAH1q7I0SfJvDnH3ehHam+YXUL5QCNyTjJz2puXQEbAfRsVK3GAMKkEZ3kdCetFzaRySF2YgbMFQT1pqSyw7GaBZRjJZeCKfPOzTbxFhW5IB4+lJuw9CJY2ijOwscngHmo2hjMbJIWd2YEMBwvtn6VZieWVlZ4WjRCcAH+dMd2MpVYiB13E9qXM7it3F82OGHyzPsRerspHvj9afbmK6LGNwUHO4ehpZrqSKEBohheQCMk0+1uN7l2hWMkD5RwCau9wGzRwxSKXLAqOSDzUYmQ3KBC4HAG7B5qS6leeaEvAFbGQFORjuKbvkW4KtDt2tntSbdrAVpQkrksz70YkjHBGeKmkkgC7Gd/mGS2eAfanK4hWQ3EW48kAZBYdqmspxNGGSBSwP3Tz+dC1F1KjW8AbcpbaTgnuR3Gaha2sLmV5SCkjH0zgDpV7zpWJXy4wSeFHPFV3ZVk2JA8h28lRkZz0PvUu6HuOja0h2I8mDzwe4yP8aVXshMjBJNw4yBxjnr7UyK5UAF7Dgkgqy5Kn1OOlOlLJNGixYLMCpzgd+KGiB8dyhZ33siA4DY7Zp8ZtLhZYhI3BABGQfrmgBzC48nBJ+ZCPSiN0gEivbhFYDp1znpVJa6lXsgRrdY5eNz9A59P8agN9aCIORKSo+bauSPfHWpQ7rEf3Qx1Bx27A021do5yBbZLfecj1oBEaS2MgLpMWUqCvUMSfbqKtW4tjEySuX4JABJOccU1jJG4C2oKA4yxwW+nWrEd1vAd7cRuASB1zx/KrtdXKsUpZYIMJLuDMAAQCRmpJPIezBUkuDlcjjr6VKkxkUN5Ck56Y4zTRdblcmLnP8XGB6cUSSdmIhghEUSbnYBjuwOO/T86F+wW0xURyh2JLOFJHrUwlztVrYygghVBHGaQh94AiIJboeuPSst9gtoNnggENypGI3ABYgdM9PbtUKvbOiRQ8sDjpzx3B/Grs8jPayb4gDgjyzk1Gl08VqEMSox6bhmtY2sK1tRsiW0nlhwxwCMgZOaeFgh2gBlEhAHscd6aGu48FLZCGH384wfapbZ5MRlkVmycDvmk0O2pCIYBOYkQvxkcHrzTYIE8s7ywYnhQThRnpzU32q43sBCEGevQ00S5mctDnjChTgDnrVLTcV+wX0VldKdzM5AyBgYzj9TzVnSzZ2gt1QGMgYI28VBKkzWkvl2w3FTt75NSG5dUU+UGKrgY4rZPsaRa3O1tGgkiXZIxYgnbjA96fFHBHKxdHwD8rqOc/wCFZWgam80ZxbEOuAR03ccj6e9a8k8khIEGwdeTjn0r0qUro6ltccslozOQ8xAHzMy4AyelLm3PRkx9aUPL5Z2wAqQAQRyT6Gm707wDP0rbTsO3c8saOLcTEWKg4IPUUwrGzJg4IOCT6U9mMq5VCi45A6GoymFLhcqvBJNfON2PPe9yxLFHICTKEYng55JqvMxhfCSAZGQQcZP9aQoRuIjZ8nJXjn6ZpBLHIyGSMkc8EcgehqL6g0mh5jRgiyMCzDcOfQ1IoYAntj15oDRSuWKMhVQFJwQR0x+lNdhEpJXcSCMjkDPqK16AnYEQKwAk3bueTTovN2SFFV5W4Bc4H1/CoBDE6KSWyvUjpipI7ZWjHzsEBJAz19jSW4+iFhD+aVJG/HJHAx6+lEqTIhCSsmDnepGQf8KQxgTgBwgQDKmnsE3OSwK9Rj1qrEgpnKjzJS7dwQMnikRZUBQjBxnr1FKmEwQ3AB5xkCo03SMCX3DGeTQ7WBJjllM6IwUADIJPf3pqLcxIZIwpIyNrDPFWhH5qH5wBwOPeq4DmUosgZVHJ9ai1ncpIf9rdCgNuDIwySeAKGklmaFnTgA4A6dacY5GKPIRjBxg5JoCM7IqFgMk8kYA9KpA1oRuCSzmJBz1xyKZK6QqAIiSRwBxSzQzRsQJR7cgjPrT4hJnLEMSOuO/pTaeglYhkdUYDaQWGc444qZSVGNgIxk+tIJC+cjJPAJGRxSyyylgiOhwvOF5Hp/n/ACYkncd1YbFid5Tggg5AxxSSsm04U7u+Rx9RVm3lcR7cB8+gxz7moZPNVQJUUcnlRUlLYaZTDb8x/MRnAHamA2r25eVyFfAX1z/WpkuGaMoIl6Y3E4wP8/1p8aIZlaW3UhEwAOhPY4oWobgDHHIBkhAoA7An1pqqrKWOcgkls4GPalnlVXRWiwrDJ284pIp0LuhjwuDhu+KpBohpEQYnJDgdD9ajQxy8mURrnJbPT3qO0ukIklaIgqcAnv8A/WqZ7ZPKMoQhwMlM4Bz60tbkthPvJBW7eRCAckDHTjHFSSpmNC8zAsMlwee1RrLG77HRl4BAAyeme1On8h7dGwGZO7DOOe1PqPZXFiXhVEu/sSwxg+tRFZTcOHZRtBJ5ySPUe1OjEUinBbLDIOOPp61XW0iDtKQ7PggEMQMEcgfkKOhndtkzl0UkSqik7RnjrRE/kylFYYQcYPIqT7PaSbCyuygZ5Peovs9ovmhjtd1ABxggZNSXYsyvP5ILgAE5GB2qCFpQXllcAYyFA5x6n0OaszIFtQglJOOCBwBmo4YkLgu+4Adqu2iuJaEaKZt7BcKWwoJBPTr+dSATMByCy5HAz+NLJEgYHzVDkkkA9KZGuGf58Ajk5qeuhSEVpiHJgyPUHAJ+nvSea4jUiPbyRgilCOgYeYduBgZ4z61cnQtFCxYLg4JJx9DWllbzC1yrG7OpzFhgSBkfnTN0jvjyGwMkMuO1S7S7EhyCpwMHrmlaORWAjkx0JB6j6UmnuLREds21pWRCxAGRjnFTAgoCiHp355oVpX8wfKgGOAME/WoVjuYnOx+WHCtgBee1OyYkh9w8ciRoUBPcjt7VEWSAEJES/dieBipbiNwAu7BbkgdTTD53ACpgjGe9ZuyehDdmP37iCyYOMkDgUtuYJYWVUIYEnHQmmyGViG6nAHTjFCLIH3FMBRwVGCTST1KI5REuBHIyHIJGSc+oP50+7lRMFjsIAwcZFKj5QPsDBmIBPsaLqUbwpgDHjBPQHrTT0LI0jgTflyrEDBJ75zxUxjEnyl8KRknBqvcFjLkrnJyAB+gqYSOkRBTPcZ/w71KetxaNFeONIQ6eazyA8sDnj6/l0qfzU2f6z5iBwep96jRYucLsc9c9KlJRBseIsSADtx19RnpWm+pMVoL8so4c8cHJ60kVusYyZcoTjbngU6WSJQB5DgngHdxUYcJMVMRMeetS1djS7kjg5KQuBuycjrinopeB1DfvAOxpklxFGwKphTxkDkUsUsUTlgCFdcEn1o0SH1BPNaQIzL5e3qfX0piRzuVPmAoFIKgY5Pf8hQZEXBySpJGACafIkTRggEDtzQ+lxkkcMyD5ue4GMfjUTeesjM8WUJ6jrj1HrSRDK7S7E54OaVjEC4MpD4ABYkj8ql3uJIVLieKaQG33RkcSZxx7j2poMo5JGRySBwKeJo2t3bz+R8pQ1DgZ5dh0IyeMVT0HoJDGdxLKzgnI7Z96fLeLDcKFtmaPByyHkGkuGMioI5mQg845piBoVIDlmPGe9HqT6Fq5ycsIfLQgABuTTIrh8B0TKDq3ak8iYMhecCMDlc9PalhIWfaCShJPXg+1Ow+o0ugyTExJ64xg01ihtGjRAN2SHXgg1MYnOQBjAJ6ds1EZ5IEGFUEHGf61LJGMVWJH8phIACWYjBweTS3U0c7YAwmBgEcj6+9PkM84KBN428hRxj/9VNmICxExYcgfXihaj22I41SBAAxXuMnAFTRyQMoIdyAMEqQB9KZDcF523x5yDgevFTH95EUZM55OBkdavVLUqxGZra4hxEChyck9cVC4AQgSBTuABHWrMbJC2RGMdwRx+FQ5il3lkZcHAA9KTSeoDpIBLgsxJAAOT+tK0Yh2AS5KjJGckGnvNmdAsLRqR1JGD6H+VJLDGJw21styeeM+lHQe5KitOAPMKkA8+lRvb5jcM+CDkuSBT8rEAcMnOCMdKheOOZHBJYHjFF7IVtRyfvY8id3GcFc5FSeXJERz8vXBGRVO3igVtx3IMYAHAqaNYnjZknCnGQrE5xnvTtZXRXS5OHuZGQq6BVHUrk/zpkpn2F0IYqckEZ49RTYuQAHG3PJB5olj+zzDM5IfIAx0PbNJXYO1kSNeEh1dAXwCdoxyarx3IVdxT5ug46CiS3Ee8rNgnAO0gjOetOZQkDMHBwOtSrbEWJVuXQ5AQ7wOWBJHrimRyCBi5HyFuB601YnkSOV5dgJwoHANPhuCsxUsGCnAwB370FJXJ7icRKxWHcD1AGSTmmrLHGjFLYFnUDa/IA//AFU10nlDEnIOCMDoPeoyJnmzuBAA6cdKbdtBsaQYCTLB8pOFXORUzyILQOICoGWJBHGOMn2qItNPIcurIBkAjBHvThJcogAXMZyNxXjscGhO24luPjMLqrohJGCST6+lVrjbDe+YImQMQDtA9OCavoZHYEoocd1GAfTA7U24L/aNxRS6gEAjPbvVX0HpcrxTJEkhkJcEnJIyaY6wyRlyXyegUkd/apN8nmN50YUsuMAYFSGV5lcCJS6jAbtik9USl2GPiTDyAAAdxTESJZgV4HYkcVNHuZFBQPg8Amm5bcC0BKjkIpyf1qFoxtWVw34mdBg88t6fSoIoDvkYSM4yeQehz0NWQEEhPlEBhnBPPPvT0vVMSK9tsCjBcEAEUWKt1M2REZmBfHOcZI5qwkKJGB5vyr0OcEexqO7MTFXMZHPDKefbipC0MkKqNwYHOQM8+ho6DSvsSwwIxBEmWHBJPT8KrXzrbebKrk4XJGew9KtQjEir5TsxIBIHXmo53guLiUgHABU8enBFX0MwhzLECsm12A2ksSAM88etNMEscpkFyWGCMnrSpbwO7lAQEUtnvwOlNjKmCPJyTz0IwPel5g9SR8NGrCXAA+YZwCakUlNjrJgAdBUDzxqqBwDk4A96eskQTa74yMDjg89M/SpSu9S07LQckkhLhnBDngHnAx2pI0LOQZwEwc4OOlVnRUcEHeAScn+X5VajitpwSWPPBBp2BK4tvL5joAykBiD2GKWNp90gODtJwfbNMQW4ZQjABCQwIPJ7YqWSNXAaK5jCBuYz1zilayGgYSvCmCC3J9hTZYnBwHDFgMkDv6U1kWPPznc3Gc8Y9hUZVcgeZkDknNDE+5OguUUqU3AtgbsdveoX82Zs4AwcdKUQqQCZtoGWUljnJGKZHCzXAQnC8EMG4IoWrAsmGURKqlXkGTkDj8qgMUsKyny40mkIDMyjLUvlqGYyzrGjHAJYgdcYolWAqojuA4z1DE5pi2YTRzRou5VGVySB+opYIp7iZXByACoA6YqSWGWVHc3KuirtVQcYHp7mooIwU8p5WVApO4NyPxpWLvZEi/aYd52AkHHK559qkkBhHTL8EnHTNUrdVtgEW4lclgA28ke5IqwY5JImxLhdxzuPJq1cltMLg3EM0RiSIKBnJyP0pjzTm48wBGIHOQSMUqK6qDLkN1UA5BH1p8qgSh1fAxjAPU/Sk3ZaErccm93J2btwI+UYwT61EokhDDHzAfdIqQLKzb4pdpI5GeKbCjtGC7ljyAWIyf8AGoWpel9BUF06oR5YLNgBhwfyqR5XEpjMSEjBDAYxj0okIKIpfDd2B6VF5cplEiOHC4zhhn8BVX0E3Zj8gPLIIUQ5JJAxknufepAzzgodu3HXuDUEscqSAyEKrHIAORj3qVoTFAzlwSwwMH/PNJIpX2YgVolxsEhBOAowfxoLOGffGAwOMDGKRUmWNHiIMmCDlscniooTLFGNx3OepzkfhT6oHoTeYRgGIkkAZBwASe4/z1pskVz5TpHEhlAxuIOR6GiJpXY7m647dqV45I5TtkYjPIz6UEWbRXV3jcCeD5wpHHQn1AqVgwjGEAH93ocGnNBNPGfL5cA4OelKtnLtjLSHzf4gemfSgVhpmMKkqiBc/MpBwRUZcTBCiRgMeSORjPQ+9SyphHZyByAcHgk9BUcMBdiU5GMsAcdAaNStLaCSACUIEx7jHPvT2eWNsxxghl5GcZpsyOdj5GcYA9B60rxPLDgsQcdQcYoIHyTyt5YaNVGMkKc5qRT8pATPv1xUaJs8olmkOMEsae0M+zIIU8nkgZFVbW49XsQCZy0u2AuGx8wwcY9RUk7ShhiIKSOMDBI7UyGG4tpA2QYnIyR2Pv7UXMLSGUyzh1J4CnkUmtAS6CRzeROA9oGTAwSMkHnr6irEtyjKCkODnBCjJJPH5VEqkII0O4sOBmkgWVJ8h/LYjG0GhKw9iwJJXtnQQAITktjJNV596hDKFIB+4oIIHofU1JdRXF1bEpdtEynG6Mgcd6iIIiALF3zgsxyT7mq2RI8FIwziEuh7A4OaLZ3Ta0cOxm55HP1pDDOisxbAGCFBFIBcGUncSuOADzms0hbkiJMsjkoDg8kDueT0pZrxJLYobXLoTtJOBkgZINQQyzLHkzsCBnBIxmpZDO1qp3IRnn1NUvMN1Ypo5V0LRsq9cnpU320TMzBcY4GDwTQIXaRVaXajAnJHJ9qSO1gicRPOinqAzAZwe1PQY63keZ96Jxg5Hentv8sFAA+c4YULGwd9kqKcYHP8hSmK4jBdyzkfxDHQ96ej2C1hzyuAC4CFgTjHJAODUVxHJICQmSQdvFWLiISxjMmCAQARyB1NRR2jhDI0wwAflJ5OD1FHoAySRmWQKm3bgBehORyTTreGYRlwmD1IzkYpJXeSZneURlsAeuAKdab5QFeQomTkg/lQktxX1HLJMylyijccDI4qTfKF80xbCwIII7DPNQlWOQsg2oMk54+tF55xt41E5CMRu9x6VLsO9yN7pokDFASTnLdAPWpZBOGTeFJwDkDj6gVVeMyBVDZXIzz1x6VLLhckOSBgAZ6UraiuSKt0UnIt2LAfKVUAMcZp0HnsigxgyZyQO1SWUdxKN0cgCgENluaIUIk2yOUc5HJHT1q7K4wzcyB42jCFGGFI7etGZmd0G1mxk4U5BqPasBDmbCkZJJJHX1qu0YE3mpKcZyTux70ntZhdliRpZUCmJRxnpyMd6IUdjkYJIx04HvTZyVi3lygc4AB7VJBsiQB5AgPG4Hilaw93qTIkh2HG7DYz0GP8j9KiuLaaCSQRIrFzgOw6U2SKEqoE25UbJYMQMd+nWmRyK0TESkRsSVJJyR681fQHoyVvMJKkKUUAE7eQe/NRytch1EQUJjBBHPfmoEtSFcLPv6HAbk/WnyxCRlJk28A4DHNRfsLcmSW4UbFMbvjgbcEnP160k6XUEJchEJOSSM4/CoQhkmR0YKgJA5PT+tStaIFIN2snH3VJ656EGhO7AgWOZIyXjAlcEFsfln/PenJDdRBMkZPAPBB+tSIrLA4eQv2G08Cq7wOMAOQo7sSTT0FqTO88jCJkTcDyygDt7VNHHcFgCmUAxkDjOf51RSBDMmZyoySdvGT6j361ZsooOVS7YZ6h2JJ/OkrldCdFZkAcYXJJA64BqNftBiLyAAZynPIHanJGuGDsCSDg9sVGFj2qRLsQEFvTFXe6SFoRiN/KaIlCjE4AXBBJJ5NSr58jRJE6IF+8SMkn0HPFMaOEyApcROnIG0nJI61KiIeHfCEc8nP1BpRJe5O8coZxI/LDgBQD+PtUZa5eMJsjWMDBKjBznrVVI/MkKJKAAMgsSR3pJYFVctPlwOik4/LpVRux2J4y6RORx1AOOlV44pkBMsuVzwcY+lSxxj7OAhIA+93xmlXT45FIacjPUYzmp1uJ90EzXEkaxgAHOfMIGOnUU+F3RgXIfYcEYAP4VDFYxiEgvgD5QCTTZBHFxvJbORjoaT7oForlm+Q7mKSbWJAODj8DSf6TJKETEu0HABABPc5+lV2xkbskHqBzjFWSkTxovmBCQcgjsOe1C30JWruN8kqoIJyowFXpUSCUxFBJsDHLYA5/Go4rkSCQYCrnC4J7GpoQiRkb8EHGAM4oRotdCW2iPlALPvZTll4GBnHeicTxTb3ZVXOFyc5A/wA/yqu9vbTMHBIYEfNyPzFTywxFkBkDZ4Hp+tNWTsAi3gEkjzkq5GMgDAA4FRxq7SDDs6YyCSOKbPDBH5wIJTGTg96VGjSBCJcvjoAenoaNGF9CVGuQrB3BUZO0jtntTt5BQAcdTnBzTF+zeVI812IRgDEhx17+4pkKIygpMrqeA6nIOM9KvoDsySZJZpixO3+6RxjFNWKUI6RuHLcscDPX9KfdMplCs+wDHPOSMVWtrJYZ3lEpwcrz6etRLRjSuTOZXIRX2nGTx2HagSylJRJICgGABgE1XBiQMTKpKkjJbripMQTAKPnBIJYAnp3oiu4miRbZ95LSkKVBC+9WWilBTYdgK4BIz25xUARGmRIzj+IMckccVHdwRT3heWdzcRgEBWIXHOOBxRZrceyERpvIHmhgS5U8/ewcZp/kP5Zc3I2DOQSBkdh/KoTCrSBvNLrjJxng01rWC5R4g5KEjcQTnPY/pSS7kpvZluBT9nRg5kYE4yc456Gj7NJniVC3oe5z69qQxw21qSTgbgAR71G0KBA4l6c9SKpK4x07SrsSWRYZQONpyRz/AJ/OgSTK6k/vcnnHGR60qxxLMBvDy9ck5Prn2HNRCOKefIuAQCQxX1HQYpaWF0uIbicZYuMZJwwzx6Vbi+e3DI5Uk/THvVeCxgVyklypByOe55xnipcRW6CFZQ24clTwTQrbgm3uMS3lyzeaGOcg+gqaWHUIQGE8RU/wqoVuOfxplu0R+UShHyRtwQeO+arN5CXAAucuMkgkk4J60Oz1FsixCt2UkY5QNzljjj396rqJ9yMsrb0fIBIwD6/lViD5HcSylgQcg96jSCBpTtcKOm4/pUJdR7otrJPIJQJwjkDAYA8jqafFHKIGM7q7YOCBjNVUhgd3Hm5K9SG4/KmiCCNnf7QfMcYGSSBz1xW0dWDBt7Kfn28EAHp9as20xjUHcBuA4z17ZqArbgKXYhcYIPQnIpY4omlRzwQM7Qe3XFJ2RKuKba/uLgKsyxqxIUMMj2PrQI542YySZIGGKjAP0pI4IIJBI8zGYklcMcD8KehiEo3S7ouS2ScdP6UJ2RSuOhklKO6sMLwAfU0xbWaRi8tyoGCyqqgZPHU96UQRNEWWQKByD6+9MtUt2DH7QC69EDHP1I96b1tYE7E4jkaePL/cGRgYHTg0i28qSiV7nfJ3CgAD0/GnRtFGATKHLHG0E8CoYXtIprgINoIDfKOp/Ckty7ltYZ5GdWfdIvIIIHHqapy2U8jEiVi5GMMe/WnxGKRH8uTcCuCSOc0iWsBtirzlcEHO4gj/AOt7U0ib3HRxO8XliXymQYIY9+9Ngt5cRsJgGByQDkd6qtFbLCkYdpCxI35PIqzHHAYyFldCBhQTnPvU3dwHIlzPeOHIJGBhT2/wp7xzrFMvmBSxwGIHFRxvFE5HmkyH5foaXZDCrxOzOzHhichQfarSvqGg9xLAqKbjeNpBwe9LKzi3QiXy19RjJ+tIbeIRHEhxglc98DrULabbzmKR5yxQZCcgHj9a02KXkdHpl9OjmNJVcOBgkAYOK3IoroKC9yCQcg5A49q4mG7WElwcEEds4rqtMmtry3VizSvjOSMAHPp3rqpTa0OqL0sa5Ewwpn3MeThgRx61W2THrcRH8KkK2xUpJN5JbHPT/wDXzVY2lqD/AK4n3xXem2UmzziKCVY95cFQeVB9ahUzuHQmN4yTgBSGyOx5xipLdFVAfMJPUADgfWokWV92JFQHkleGyK+ca2OG2hYWOeSGMIEJJwxJwRx0AqrJBO0zyAjgbMEHOQaeiEBd1wyuvCtnGT6nGBTEQrO4E5YM2Tznmk9dibdyRxlQgUIccjNPyE8xGAyBwvbp2ppTMjAsASQAGHP1p7xDJwcuo69RVczWiFYriU+QFEXQYweKktsmNFMYC89znn0pqsVID3HyhhkEDoacrzoWQyDG4gHIxjt0pddSrjnwHlAUGUqBuIyQBzTBMsgO2NsqOuMZIFRwRyxuQXLbmJyx6Zq4rlI9gIDc5OcjFaiVmiCN3CZKY4IIIzTBdeWyEREAqQVUcdP0/wD11K8juAQCABggfxUjsWDEJlsEhR0qG1sTe+wyUx26AurkNhiFGe1Mt7mCdmaBGUEYO5SM/mKnN3Ltj8naRjnI5Ht/n1pY5ZMEsqqoOGIUD8KOlikxksyW7oCzcclcUsx6EMQAQeBzzTi6M5IG8jjJHakAeDDvEQT0yeD6UJ2Q3dojfyn+cEIVySFHDZ7n3FKxjeMK7FR3wCM8Uy5lZF5jHztxgcGphNE6ghC3bA7cdabuxdNCvD5UaxJCzbCSFDEkjJ6c1YlQ29y6BsOQB70RIhiBMRU5yDjuO9BcCRjKGZmOQR1FK99SegRBoUCKCjKeCTnOec06TzGkAMquc8jOAPpVWO5iunwGYuM5JGMYzzTkjhX94pbPfjIx/jWe71NEyd7cuTmcAZwM/SlQN9oCCUKuOpORj/P86juJInsnaONml55JyM+wptwbZFTJYE4GTnBPp7U15iv2Lkiu0j5xjoD6CoIln80kooQKR8pOT70rbBMG3kDgBScAH1xUiRBiwWQFmXIUnPAp7DK8Fu5jBRlAPIUjOfw/GnB5HJDkBzwAvT8qrACOUsXJ4wAeB+FTKiSqSkgLA9SKLsV9SxCjOzjyizYySF4x70397vZEQPxjbj86arOswMMxCsMMM96Xa8KiUThOcEg89apXGRvLKrFTCgVBtOODn3p0MyeWEKFTyT3p2wN5h3jcOdpPUVC7E4CHJK5IHaov0J22HKrgN8pyTkH2pJJVjlbdFyVxjOeKeBPbkZlyrAAKcEVJCDM5TaAzKRlugPr/AFqkV0GecFtRI8bOg4OBnbnv9KIGCRDCF94OG6gfWpBHPEhjjKMmfmJGRj2qCKaffGDEkSZJBU8EZ7+h9qJXZOi3EYkEARDPdh1NJDJv3AowC8c1IyzQI3llTIDnJ5zk0+OaUxneik5wTjGKS8x9CDz4fMJYOFAwSvOD6Vbla3mRGMZygwAcjFQwyFUkEkSlc8HHf60+Z38iERqCCD1HJ9P51s2rWQul7kSSwYIMcm9jgEdj65/z3p7bY9hD7yG5PQ4qASXEUobyyycjKnqe1WnVQirKm1RzkdfzrO7G0QlkiMjGUlcjAxk89jT7dYjk+aBtJwPUU0+Uwd0UyADBGAOlREgKpCHdnIGcAZpp6XJ1uWbqPdgpPhwMAr0xUbF7cAJOGbHzEjJP0qS4ZFEBEROCS2OmMVXWRTJxEwYjGW5BH4VG42r7Eg3KcmXtxk96fGrvBLunA6feOOO/IpVaN9qmI4zz3poMEUbZR/KJJJAyfyqVvcLLQaj+YsYRsIgOB1yabIjiZA04ZuoCjGB6GpIGgU5QsiNyuRg496jZoPtAUkjgkEDqfSrS0uIdI+WyDkg4FSs8jx5BwRwCfWqy265dd5znj3H9KkTavyg7gy9c5wc0WF1HOzJEROEkO0BTjDZz7UhM7ukjgZIGMDnHoaauwggNnnAJPGaepETDMmSp+76+9O7WhS0RYeSRdvlquVAJB5oMkj7WdAeeVQioDvYMPMKkjseDzUULyxyxrHKNgJ3Z6EYqdguk7E0s5ViFiAIycsMjPvSxhzBzGC27IGOPwpiukckoZw7FSVGcD6GnWiN5LMZ2LFMhMjg+30pArDgvzFSMPkcYqOSQBRGFIPTdinrcyKBucE4wTgZxQ++RSAcjrnGaTbFvoR25dAxCEvnIweop7yRu8QkiIHJAIxz6mi3ErSnMoQnABJwM+n406ZppJCmFmZCQPTHc0NlLTQYskIPlRwlcjJJHU+1RXMoVSFhlkK4JKkD8s1aSGczMwX5R/EDkA0y4acLvBVyOu4cZ7VW4noiCNkmQNsPBI2kjI+tJFcwxZLqQ33QSDyafbuVhLvGpcA5C9M98U1piSpeCNwxACk54znJ9KHcS1CQLPcBVYg4zuxxirMUaFwyOxYAggjoB/Sn+fIQSVREJxgDkfQ1GkzLJ9wMgQ7Tjk+ooVkiku48qFhMgnDZxnnjHp71C7QOmQ5xkZLDHGaRdkkRfySMjoakllU2xiFuwOOX4/IU7jaGxQpG5ZJdxxnGSDiopYy0ocNtDdFB4FSJIJE3mIqOhBGDTJGhSUlnKsVyFxx3wP0qVuJDobNlcuz7iAQBnNRQLKpcs5AY5AB4xmpQ0JVzvKuFJyc5poZDCzguZSABkYGOlXvsOxM6F0OWz6DGKI/MjCjC4J4zSJNEkIMj7Tu2lh0ximQQRLLlrlSjE7TmloCLEqzSyoquAQOgUHIpW+0nIBQ44AZefeoJ0RXBEpyBgFTUiIsqJhyXzgk9PxqU3YewrTO8eGQZzyD3qtcXUqpHthWNicFQc596sNbiONykyvtOcDsTTJFLRE5+YDPJ/lVPRCbZHHLLKigxZUZJ5xg/1qEQKkpIh2tjBIxyKnjV3XhxsJyRmniJyS+Q6YxkfWpv0AljQRptMfOcg8dPSo7i6inZVaBkIOTnHQVIQ6eWCeWJIGOgps0MpjykqkOSMHGB+NNX2Y+pGTZNbzGSJ3UDmMHrUKCMQrGsTICARnkAZ6USQuqFgATjkYwCastclYwVhCkYBVjkmovcEMnRfKRVUjAxweO1Qw20DEMHZHbkk9OO1XmlmKkGKNWJ6sMn6Gm2odNxMKgHjIGR+FVdD63IbrJkRUnYIQMhTgEY70HbHHhWIOB9afey7ZARCHIwMDg/WkLqJAShABwARkU3YGhm6AeWwUxoOpznk0oCMU2zM0ec/NxxTWuEZjmIlecCpI5LdrdIwjGVQSMH8jikK2g6S3QSmUXKlXG0LnBpsziGRSJctgck8/jSBY/Pw8DjABIYY5HpTJJYGuGUQ4Yc8jnmlzWBK5IxdwSXOPX0pI3VY8iYMw4O09aTzYGiCuXDA7gQOCPTPrTVS23vLjbuA65/zmmndFXtoSOXhgBjYdcjJ5561NbFppUcSkBUwQwHXPX681XjuIo2C7N+BxnoKlQQfOd2HwAQen4etAtxSJhIWMq56EAdR+FO8u5LqXCLAASTt/SoECPK4LEDHTOKlhihiQsZHcsMEFiQOfT1pX1LWxTKSupLFNjE4VVwBzxViJZYAiAqQckt0/AVVhEKeYRKVG4nHcehqyYgzKwulA9MHP1pvYCxDLIs4DFSi8k56moZ0dpd4C5YEhgMA0+GKObI35OeT/ntUSwFDJmZAASQN3ap1sJq4kcksWQUWRyCCAMZNJbxTFRK8TBj0VsAGnx4HAYiQc5B60MZBLy7HPIz2qlsRoSso4KwKhXJBbnBqNrp1QIIgQSSeOKlaNnT53KjGAQe/YU1FJUr53yAfc7k5/wAKV3cF5EMk6SfKkATb0A6GnecywlngYBeWwOBTWWXk+YOfuqQOMeuKlhkuJImDshYDgoMAn9abs9itSItAJE86Mqh53DqM1IJbSRH8qCUknIZhjHbNNmE7MmAG2kZJHb/GrG6XakcYVSTwWAI/+vTbuhX1Ka4dJcgl9wwT2x6U3DgOhi+Yn5efzNW/s880EqSlDzkbV296gMc88wAAVQMAY544zmhIXUkzbLGsMytlhzz29P1qFmRTsRCI9u1R6VJCs1tuDneew2io4WmUZIUuDnkcCkx+g/ESQBXUyHOQpGelMjPmGUmELkEKMDA9DipmFxKgZXQHByCOKCJ1AyFVWGBgZ4oWwyncRoJwAu8qATkHA/H1qRQjEADhvwwKmuJ2llCKVC7eQR8xP1/Dp9KVF2RnCZYdG61OuzJuRQlYS+1DjsT7cU4GCWAM5YsScKAeoPeobIXItTLKFYbjlQOevHepiZJACU2EdsYGKpMethWYbwMkj0NNuFRZXcqQc8AdhSGQKz5i54IcnAHtippfNGA6RopUEsD1J7VUiV5kSCGQEvIQmMnHH51GhtMDyixYHJBYnjNSFiqE7MnGPl6UW0ZVAwiBPpweetRFsexPLPblBkFSMZzyTTJWUS/IcDAAJFKZZINoSJA7MS29c8YoLmZ1JjCgegoVi90QzQqZRgkk8/jjFSosSNtGSQBnnmnzIF+ZQc5HB71DPOwk3xRCSMdSDzk0W7C1tcfM6ZCLuLkjOBnj1P5VPDFAjFpHIXqRnrUZlljiEhiXJ6SAkkfhRGzBQZYgGzkDOfpVxBkMIt5XZ1mIXoOv5UshiWYMC+3GSCeac86zsE2Feec9CaldJIpt6xAqMDnkHHaiXcncqB45XG2YjgnAJBoFoRw0jqWON2TjHrSFgFlMkeARkBeoyasQ3TB0JixGBgE81Csw8kQhLcoYnlZ1BHzA5OfrTQscQOCx2nIPPT/9VWWcNvIgA5zt7H34qATusrB7f7w6L14PA5phtoCpb3OXjndipBIORj2xUkkkcgUgZKkjjvTYbxWVwkDAgcjjP40sTgykqhCj19e9AgWSMrmQMrZwBjgipkjimt/NEwyTgRDrx6+lI0zRnzFjDgDkHr9aWOaOKAEwoZ3BJ2jAH4UK7H5kSmOBHO8k/wB3JIpr2kUc3mIzHeOTjIHtTbW+nBk32yFN3O49BTWln835YgsW7OcnkU/IaY2IJFONhPGSzHkDirg+ziVZAWcHqQelVoLgSu6mIkdBngGlt5mV/KMOF7Y7Z71SuO2hd3xyWjlGKnJ5xmq7SRi3SQltxJA44I6ZpTcSpA8KRIwJ4BJGAep4qJny4g252kHOCAPpmplq7EDyFiZiZQ4cAbcHIx+lJEV844diozjBxj8O9LyEYkA8cZ4otC5yAhBwQSemPapTJtYaqxSBwoI3cs2OSfQGpQkS2xOW2KcADqSaSOQ2kbDYrA9Seo+lWLnP2aJxCpy2ee3Hp/nvWke41sUrmNZFjIByOgBxgelRLEguCZIyc85AzU8s4QjKkjtg9zxSpeXUMiKIFBwMysMjH+OaTXUd9QjeOTlBh+QxI5xQZIog5LvtwCcAkc+n/wBapLe7MNzPlFYsuQMdTnnA/Ko5/PuF+4vlDrxjmjWwDrp7dbRJf3kodsKQpyD9KaQkpV3DRoq/KMYHWrTxywKrAKVx06np1qnc3s10yoYhgADgcZzVXAJHgZ3+Yl2UAZ7fSn2VuBESUPl4OR70+9nG8H7KSQoA28c4qG3+1upOAkbZGz/Gp6mdrbjX+ySbUjLgg8sc4PfHoakeSAGJXdsbgMAZ7fpU2+eO0KCNdqsCMDnGDTcSkK4iUlD34NN+ZoQ+RBvJQ72BJA5BwD1xU0s9sjp5iEKwxhR396aZJQCyYBBySo5J/wAk00i9LkKIipBJyufy9KXUnroOQLsdFyQ552nkf54pqy27SoiuSQcMASSMGltjPBlhEHDdDjjPfNPjDhgWiQSnqQMZ9KrroGthoe3VZBteXaNxGMDBP+f8momZHwdhKDgbTj/JqWKa5EbbBEDnaUIzn8aGWfyBviHm8ZAGOB60n5AtirdXULoIwsgbI2hVzznvxxVuNY1jUkkeoIpzObdFTyMZ5LsMDPoKiE7I6/KJAeDgdKiL7lJkyOjEgJvAIBUD+dRK1o2S4IIPyoce9T+fLBujjhAMhB3Drx2/lTY4pIt5EIdmHBI6E85PtV30Bsp2rBrlw0WCV5YcEelWZ5VYACIkgjBA7d+aiM91JI+6JI1B6qOMHpTvnDnd16gn/P0qXYS7EztGSB5bRIOAByQBTIXjjIcRE5Oe2TzTvtNwmAFBTuQBzUVtDMYjIxAO4kADOKpbXE272JWnQlsLjOeCOcVVeXdJs2MEI65xzUrTuY3KRZPQNjP6f56UNBO0PmnAG4DAH61KXVlb7EMoiUxkIQ2eMnkAdT+v6VPCbflzG+cgDBGMdcnv1pBHO7oXUbUGSSOn0qZPNnbKBS2OABj86Ntg9RZJVlty0EZKHg+uQeahVQ0e8oykAAA/XvVwPcpBKGAXKnkKACfQD1qs/wBvMAiMZJDAh8dhyQfWq7NiuiERRC5EhQBgpAAAHUelELgbYsNK5OMrjIA6k9OlIEulmdnRMORtOMc/XpVhTPbOCAFBHJGCM/0o66CumQEpHNt25Q9TnmnyyxQxkhCCBnaBk5+tP2SeYWc5bORwOKkmaVIvNEYOSBgkCmtCisZUFqP3brKRkAHPNSrc+TCSYMFh2JzmkM135xOEVF4+ZckjtzUebmfB8wSA8YA96T7IWz1B702kEZMLOZJAFIxwTwMg9RTxsZGUxFm5+dSMg1HH55KhwUYHIyARn2p6TXUch5QDPzAjJPXpSW1g3WhJcyNFEhCcg5yaiUpK770JQDB7ZBzwKluWcxAbshm4JApkaTMCAAwA646U2luQk7kEMyxyJAsDKrHg5HHU5NSw3UZjLgEpuIIA54OOKekdzGSVKhwOSygnHpQWeZNo2qSSTtXA9elTsXtoOaTzUO2No1Y4JIAA+tFyqbURUJVMEsOCc/XpSSR3LxiEMD0znvzmprqK8jgBIjMYHAxz/npVDe2hWaUBwCpXIx8xzmmyqX2gRkKRgkcVLGJoyGIjc4ACkcKcdfzprLJkgzgy9CpwMD2/Opu72JV7DomikRwIxIc4IcAnihcLEUaBiQdwUev+FMEc5QgYVWGSTUzRzoFIcOw/iHGBWuiQk31JL1I1lUjliAcEcDjpVRJlDMgjL5BwByDVi4SXeofBcgAAEZ/Gqscd1DKUJ2NkkZwcA+1Q9WWmSRiIyfLEuccgAdf8aBLJBakRWxUMSMkDGR6+gp0sbwIzkgkcZBHX6UQPKtoB5mGbIIxgE9+KEwvcceg3R7sjB28ZFRTQxWspZImLPjcC3zYxxyfpU4hnQoykAYJbBGSKLrfI6CVdgKjGAM/nVN3WoFS2KtKC0EiEEtgsCCfQ4p7SGPJEPyFiW5xn2q1GrxSBJcFR904wec8VBMJPKmKsWbbwvv6VGwWsSI8UkWTGenAP8qZFMHk2GEqgAI4yB/jUiW8627tFKqtgYAAJORzjPGaktGm8kkyiQqME4HX8KtJvUAlnadi7xL6LgYPAxVUB45UDREK2c5FTFLqdkdZ1iEZyF4BJ9c+ntTYWut4LygoGIAxkE+tJq2wuhC/lSE7UZAD1PX61bs44FCHyg7qcZPWqX2K5ti5eVZkZhggbQMnpVpo2iUIH8ssRz6UvQSfckZN88bfZsBgRgHOff9KhdrezD5s5XbGF2kE8HPJP+etOit5DK8YnbaCSGB7e1RSw3cMwQSK8YXduJHPsancN9Rkd68xANpICx+UcHB/Ci4kZo1d7Z1YnIUHJOOoxU6+aZAVIHORjsajUyh2Z595QnGCAAcn8sUW1C10IsYkZ5fs7JuIwucjA96nbyk3GNGROhDkHB9BTZGld/LhuR0Hzg5OSO1R+XKJhvfeQcZIyD6nFaJB0uTJCQvETMPvA54FLFgDLwMpySfXp7dqiPm3O4C5aMEEHaQCMd/5VKttcRsJDcNLEcDDYOD7kf54qbaDVrFT7St5MpgtLhWB+ZnwB+VXgRNclRDklcFccYA6+1NkjnQBg+Ebng5APOKWBZvLdAwSbg7iAAB6Z96uyauFwyBAYTBkscB1PTmof9ShJi+bGMjjH1qRYbrynRpVJYdRggHrnjtTRBcCICJ+R/EwyCfU0PoLzIlRPOUqmCeWOc1OHdJGCQp8xwzMccY+lOt47mCMvI8buxwQq7R9MZ61D5bq2C2N2eM880kkmGuxYjZFQqqY2jGR0qCWfMeDExOegwM+/0qeKCVbZg8wJyQCeDg/5/SmPbvGNrSg7umB6VSB7aFeEERxkQEljgA8YPfJ/OpxJG5KpFtkGQQOadJC0Ii/esgzkgYw3YdfSh7ZYZn2SiQqASCR3/rS0vYT0G7gCA0AQA5LE5JP+cUiuVWVkRXYfMN3U5OKVRNJKWeVSoxtUAcH60TvdfZjkooBJ3hcAD3q1ZbFMmLnCDy8jHPt7U26X5lKrtIHAzwaHjnkaHEp3DGSpGGHcUSRylvnkAUZwCOelNlIeHjAEbQk7upA6etbehXKhFjhgCogI/HsawUldAqu2FBJ5GTU2nTTwhkM6ksckggcZ4x71pTbT0NYvU7iKUkAPCCT0OOQaf5qp8ptHbHfjmq9kJ57dmMu4rjnIJxVpXlwPmJr06ck1qdCVzyxIovKyQyqo5IPPFV4jFvJKP5WOCODn3p0sswBQhSCTknp701pnjUbgFHTg5GPavBdmeemOlMMwACEqDzkdKrssCY58vccDtnmpMTvG2wAJ6nrmnFJomAeJXXby2eAeeMetC0GxrNEJEQklscleQPTmnxoCzLvLJgkEDBJqFgF5VAD6Z5JFTiUzIdiFSejdqL3ZnGzWo1UgWJ0YZbGBkcA+tKbeMWax+aEKrgHtx3pkjrO4UoVKrnPqRUk1xBbWkbOu84AIxkgnvSlqO72I/swKrskyAOhbrUiEIxjdgMDg571XMyIQ6rlOu4jB59qnR4TbrIUYyEkEZ5X0NNIE1axLJaz4BSQKpPDEjBFQ7WUsxP7wA4Kk4pIypcBmO1h1B/SmyOqs6ZIA6euKNXsRrcekciJlZQ4YAsMYOadFGSki+Z8pOQT3PpTYyhlVCSCFGcdxTiiRoVZyHzlcDjHbJqVuaK6RMqvGyqOSRyPX3qKeSQybSMgHjjtT/MEVyhLEkg4J6ZqP5ZnEhl2g8lRzxTT0sU3YkAaYgAlkA+6B0qNEWBTtBck9G7URklf3M+wZySe9IyFhuZ+M4JHQmi+odAMs5KpgIQSACcDk9aeySq7pIOccHPBqOOJ2d8zZAAC4A/Op03qxBlzgjnrz2pO6ZCWmo2M7GkDIGDR7QMD15JqtHOTFgJg4OFzjI9qmEcyqweTe7A8ZHTPTjtiqywlYsc/L0B6D6UPQLNona4lVEAtSExnAPI9venvIJYQDEdxOcMM4A71LvklgVFYo4IAI9BTikqtuLqFYY5GDnPenYpJJEEqi8VCBkk9R1FL5MIKKAVVQQAPXvk/nUm10YYACL/CeSSecj2pkcpE8i4UHaSM8g+o+tNrQaHpNBcRYMW3aMZIzk1G6I0QETqFQ4IHBzSNI/wB2PYgOCysuTyeeadKPKcssRbP3guBU9bA+4xEickk8joD0HvTnMWRgEnqwxnnNM8071eOBtgI3DOT9T7VKbjzlO2LA6kgVV7E77lVIkkuJF8w7iSSc5C+2Py/WpLeKKWQmOXygvZz97HpUjukgYhMFWHOOelEEaK7TeWXOfXgVm97jTRDKwjYgvvB4znP4VLbhMsXmCgD7mDn2OaWKeFJVjaIkkbuDj86WMIXclSrNggHnp2px11G9BZ4UliwGJc5xtYj86rw2z7QjOMAZC5yKsTzwx25lkGwYwzfWo45YgCEy6EfKR1qnZEXu9RDGq4JlywIIyeakWcyl0BBXrnPOfUVWJikfDkgjABxgHJp3lWglKOGGegU4OfY/jUrXYG21oTpGXUHf8gzgZySe/FSy5Ih3vjaxyM44xx+VR2yx79mSqjjcRxnHFEnkXAXzGIdQcMvQmqT7heyCNXMhG7gg4weM+tFxI7vhypRRwCOvrVdLNiTumXaRkENjH1qdIkURgSF1IyTnJqVdFboQgso2Abegx0BqZIp7dQ2En3ZBOOAB/kVVW3EYIEpIYkke+aEU+SVDkcnJ3YOPb3p+o0Wrt2BVAcn0A7moGldTgrgAYzjr7VLdI77DHIYm4xkgngcA01opPNUTyDdjge9J7iluNmkuo44zFEhRj1fII4p0MpCMHADdeBxUN0ZVCRGXeEOevrU1vELhWJcA4wAeaS30JTF8vzHQrg84Ax+lMu5kinjUwMM9CV+X8TUkMc8bgqy7MYyeuaSV5psh5VAyOPWtFtYHrqMeYRMHeMgA4JHPPOKGnAV8rkDrxz600CQSRphmR2JbPQYHWp43eTzYlC7scAj9BSvbYVnciLRyxmQjABxgjgenNRhxBKFaAuMAAg5OT2qyhkjgeNUGMDORn8qjkmdGUAboyRkKMnNUi9EiKWVLfaxyCxA5GQD2pymMna7FCG9M5NLJI0hAMWAcE5H5cUeYQcEEgtk4HU+9S9GSknqPMMLFxgsSMhgOacqRCMI2QuOTnBpokO8bUIODjjrSO8io7lAXyPlNLZD9B0cFsA6xFg6kHLc4HpQiK2CXIAPYcYpYmG+QlOD+WPekEoIDhMqQcc4HXBpX2H5kvlJklCGPfHYVWjKoQwmJJBJ2nlhn0/z0pYZQGYKuQAd3OBTFmQSJlDtUFQSKmT1HYsx2wjQyJNJkgEhmOCMVXDF8oj8ntn9atebb7VHUk4IBwAPU1BJMoQkRgDPLKMkgU03cmViQRJboAH+ds5DEn8qjiYSMcgEdAMc59agnCzW8u4DLEBGIJP1qW2hiSVVQk4zlj64piiSqvzj94ApJBDHtThETKHE4wRhU4qvceUJQH53HA2jP4/SkQIJjEkoO3k+oApN6Fpu9i2GkUMAAGzjBGRUbS3CoAE6nAPbJpG2MoYSg45xnnFOnxIu03BUE5wD2FF7IpiZvVUiSSJx3VUwRz3OabPNJLcxRMiMgBYHbgr260sX7piVlD84GT+hqRlKMV3oXYgKSfU0Lew+lyBfME2Ui3YUkjoBTo7gpJuYDIHII4p9tb3IkcsCBtIBBGT7GonC7YvNOGOAQOeOtMVtCSZUkgUNEuCSQAOh9ajhijtIjFsaR3OdxGcewqLVbuWyWLylMhZtoXB79M+lT200w2BgAdu89wCc8Z9aGxoXKxOQYixx0x0pYphDES4IJOQcc/SnkuZw4ZRkDII/Snxb8FvLRxnoR0x3oWisCXUhlkRg4TKKeDkY/GogI2iXkjjBYVceQOq70C45x7moJrlYo3Rosk9APpTeuxOzBhE0MY3cA5DeuOxqBlikJlErI6nAAPUZ5zREZDbxvMFRsdAMAeh/GltZEy6GJiM8k4x/n/CknqBcEYmm3/aCFI4zSSQKEOZAe2M8/WmpHHI6AoxA43Kce9JLIgmIMTkKMAggAf/Xp3uh7DdoKAmQ7AOQDQBK6HY3z8MvPbrR58UOSVZlA5B603bFcRtl2QA4K98en0rOwJ2LAdbhnLShTwCQRjPt602JXRCElJG7I3c1WaDTUgBYl5QQFVR0xzU8fleQrgsoJ6HrQ0laxS13JDDOs2UcFSMn6VXuIZVZiSrE5IxwKeHQSSL5pJAGB3FQTKVlDCTIAwNxPfvVXtuJgscpI6cDkEDIFW2V2VcIAPQDnp6iqkkST8iYI6nLNySR6CpGRBHEHm2HnaNxBz6+9PRi1RaLSLIGI5AwM+lQyb7mZS6KHJwDjqPWkVlKod+DuxnORio5IClwT56vzwBngUAn3JJmIhCrFl8hcgZ700F2lKNHtYqSe4/zikUmOZikoYdeD2qO4WS6LKJzEMEEqAc5+opKwPcseURGkcaLgcsxGaWMFZxG6jDEZbsBT8GS0T94FGCCQMEkU2JZWypfKYBPck49aPNlWtsMiVFllByQM4NIXEYJWJnL4UnIwBzzj1pihiSFKgAkncM96lhZ0Hzle/QYzR0BMg8tMFtuT3IHWjCQbSQQWPB7CnyrJGA2QQxzx/I0rPLIgd4wR2B4pLUbJoSkUrHaWXtgc1DcxRAOpViCNwzTxI4fAQAEZA64pj3k8FxvkSJxjABXOBngmn0B7XCFoHiBhD5C4JboSfSkOGYOxIJ4zjmplupZ8ySIoPQCJcDHaoRcsJHAQEdCvUZqdbk6Ie5ghCAh2xyoXnn3HelE1tCzjOXIADYwRk5xTlicmJfL82SQ4KggY96aJBGGVkwRkEEdOapPUdrlcyruC4y4znH6D8qbHsFwQjkYwzYzx1qSS83B3MWwIc7gMcf4VbikEkDSBA52ksoGTj29/amHkQNJDNIGSXIIA44Hf86kuTtgi8qQkAAYGfWoobhRhPLBIbJ5xn2qVr5PMwICwIxwQAB+NGwKw+J4ng8t7tY5RyVJJYio2SPfuaXbxxgnkVGHRsyeUVAJBYgf5NPa5imKCKCVpEB/eHABP061XQVxi8uSJeD0OetRbxIxCzBgeCytnNWpWijBVo22qCS2Rz+P51HFPb3JDom0OQFwAORxUJ62CxJ+6MfllwG5IAPWoURgR/pDlQcBCQRR5tuZmQK5AJww45/wpyGIruYOCCRx1A9aHvYfS425t/LlyJAGxyOppFt3SJXluAFOAQTkjPsKkuJ4JJNiBnZQDnHT60yLySHd/kcAg5GSRjtU211JYW21BtEquCTjByMZq025oMLKAMnG4/pVG1WKKAvhlA4w2M4qzMtubYhwSeqkDOPr/ACrRJWELNG82wl1CqOQDyTUUgMkwAcYVf4iAOP60vmo2ACc8dsiluBaS3ILpkIgzlcjJ/wD1VLKXkSiF5wSjqCVwSSKZBHPbHy3kDY/ujHP19KgRLbY5OY0UHkDgkg9KSOWFYlzuBwSp6HPvSWpVmizeQsPLIk4fJbkE023LrcLGHDrgZ3entUUZjlYcEkDBOev0qxvt5JCCrIeAAen1FPoK9xbhmWURl1DE5Azk4HtT2ZQpBkUNjjjAzVBPsxvG8pyWUkZORg+gqyYbbDeYGLkYyDx+VU7WDoJ5jiM7J8gEAgHIB60SC5lcOCNoGCxx1pvlweWqBMDdyy9x6n3qa4itlOUllDAYCZ6incmzY2BruW6BllieNQTt8vBx7HNNe4kW6CITszkknAHtUatE1wJnDIVBUD2qRWiMxRoyykg5J4OOmaG09AT7htaUuE+83GB7UhgmtwoZh2I44pEhCdJCCc8DsM0sQjgYJ5m8dSSc81K0Er30JGErK5MoBLA4UYGKaI3DgrKGc5JBPJApFYGBjk4yQDioIYoFQSi5JYcH5Tlee3rVWLJY9wckMQAecUW0M8vnySzJgHKgDAx7+9DeRgqJsliAScg/j+n51LJEjEAnaPQGlZJEEYtpRhgwxjA569qsRQ3fkrKQp6g7gDiqh1ewgIR59hHA3DHfmrVzPDLZxo85I3blC5yeO59KmN7jaSdhqGeaIhlwCTk49+tRyRNK5VpdoHOBjOfSiMoQAWPB9SPpRIIC4O4gg8kjg1VrsEJEX3BBgvzipI1laYKwUEc5qNXgkuAUk2vjkHgY9afHLFE2JH+cgnI6HFGw76ErxyrGcjZIcHkVWa5mWZd5RjwCQOKm8q2ePc7vv7DcSKiZoniHGGXndzmjpdk6dCW4uJQVZ8EdAeAP89KjgM0gLvsVGJ2lODj3pMWkyqrurgckHOFOO/4GkRbYSSiKQsowAOfx6/WhK2o0rkpjDoxMmD2x65qaQ3D2ICOoycHeAeP6VWXy26sR3waddrFJHH8+dpORnABx3rRNWJvqQmC5kHLq5U4UAYFTgOGZZXAdgMfX0qvG6RjrjHOM8VIz2pBlDsX6EEHgVPSw7XLNtK+GKBCwG3DdceoNV/8AS1TasojLEghhkcflTrQ2BleWW5KDoOcZ/wA8USGIsyJKW5IyRinrsHW5NMkscQBnBBIGBwc1HChViDIAOGBJwe3FJJDBDbqrzs5JJLEYI4qN1ttqSEbzwFYjJ61m7XGixLJI7sGPLABR24qLMwRizsqDgkGop3QS7wSW4zjsPapYIY7gZDlUAJO89foKd10J8hyygRDM+wLycnAP1NSSNKx+/jI4A44xVWW7sZXQRuxkU/NuXC0+Y20+XMoIxwqkjJqt9wY1oniIzIUDMMjjkVLexlpSInbGOOcGqaPFLG6u5cqRtU9QPrVz7XbvHs2OgXguOSfcUDGwi7t42iinRUbO7dg8/wCNOtjOs6bp0cjgEgAZqJBbqpiEjsQePl4OfU05ooozgglMZIJ4NPomTreyJAN+dzgnPJHT61E+fNAEmWB65pqyReUGCEIDnC5zz9e1Rq8UMilg2Tkj0zUOzHqWbm1mIBe4QjthgSaVIDtQeeAucHcBkmqjQwzM7KxMrAgBRkCpUWMoqBmZ0OGBGCD9KForgiV5LeRwYL4M6jBjzx+Hvx/nFVoLW9NpdGS7SNN4PLEnbzk+g49PWp7d4o98wiITgHcozSXM9nIHBd442GGjPGfoau6sHmwEbx5USh1YYGDk596fLDAkf725CMRkDOCf8arQFFcMAQM4BI4p1zbpIyDHmru3MCPvDnjNRuC7j/KkaRGS4UoBkpjJ9qexMSnMvlg9WzxzQk9rNI29WQsSSV6DHY0i3NpqDSRrbzLEowS5Az7gj8P/AK1G2iC2tyUIIovNWeN48gDB5z/nNV5I4yj+XOGOSxySQM8/lTozAyODC0kajkHkf/XoLRvhRDsXGODwf8ipXZjCSNYUgLXaFXH3VPf0qWNDkFJM54wp6iqitbGURBGJ6Hnp71M3kKgULKAvAyeT7U9OgmyQpHNBKXnZ1AOACcg5qHCSWwQXe/Iw2CSVB/z1qVCn2YhInVccEmq8awoC4QnJ9ec1o72JfkMis0RebgqgYkZY9SameFGYF5WK/Xio1kWTKvESc5C+vtSq+x0iERCAEsxPA9APeoTdxW1uWLdYmlcvK5CjAAPFNu3jkUIZhkYyAefQUhlECPJJay4IABBA49qb9vimhUiB0Q5X5hg8d+lWi9SSGBGRlMu4DoGPJxTTDCZVwXHBzhiOaagiI3qG3AkjjtUltcbl2rauRyS54+lRfQOpWliM+ImnaMckFT8w981NZxLFbKDP5zqSC7Hlj/8AWpUkClmeHzGBwABjH1oiaAxgm2lkcsRhWACjrkiqT0CwsqJHGTLKCxORnpz6UyBEG91lbBXA3E4+vtUk0xQYEWVbn5ue3amLPFbxh5k3Ag/KTgE+mKTGIVidFEdwWySCQxIqYIixkFiTg4wcZqMSwTElI9h/hRe9WUSJ4kPIY5BB7HpSs7aC0uQho9ikPh1PJPOaW+EF64QzlSgBAZipAI56U35AyqyEgdx6e9TXcsEBQi3LqRhm9KpWsG5HbyRSMYWJIxgMP51CzWjSFnIb1znPHGadFLAsjmJGDFCVZ+VP0qLeTuR7fKEAhs9+v5VA9UjRVrfyBucmPHAOen1qCONGBCzZHUYyfwqI3SeQMQMzA4wGGPyqwJ0TBELhQMk96tagJepFmMs539Bx7VVSNFBHn/Z3J5YqScVduZ3aREFupAG4HOSMjpVRZQ0hMqbxggheq1Mr3Jd7qxFNZ2qkMZGk2kkSEkZJ6jFSW/lJakhDgMSDksSP6Uk1xFCPmhMcQU4A5H+f6060vy9tIsUQJJwNwwcY6fkaaQbMc7Rt5T5IJbAbBx+OO3NPvliWfzZDI4CgKqnAB69KQMQpj2bMAE59T3p0zoigFM5GTk81XQauJbwRSSbkmIfGdrMT79+lN3RMjuGJDEj8c81Gs8UKgmPOehHX/wDVTvtZBZUiJBHO4Dv3qfIrQlkjhmgEbDahGMZIwPwpiRW1sxUS4RVAAycU55WEBlMWSBwi9c0WkoIYvAvzAgg9c+lap6Cd76DJJoDcKWkyrH5cDHH0oYRS3CCF3CsTnnH447VKoiE8EiQZKkkkkZAx6UyKQi5MrQnGTyTyPpSuiCC4WJwUEuSQSMkipgUEESs4YZ5z2NDybcp5BMSnKsxAIz6e1SWpUuWCYz90E9DU6C0T1IvMhWQHcw5OcZHNJG0AYhpQD6ck5pzyckPBubPXHWmLPboWlWyd5GAJKEDHPoecVC7MpXFQrIzYcjaeSB19qm+zWpeRmYxZ5JCkgnHOfrUZuCrASQNH3ByP1pWfzrdlZMhj1zzjoBTXYduw+FLROIiAAdzN29qTyYjI05uT5QUhSvTOec0trbhFLtEzngeWDjipDP5yuJoB3BA447YFWt7EvYryLbAYLBxjIIzg/Wo0jjkk/wBc8ZPKgDjPvVtZ44mASDKHAA9KPOTziXt1y3APoKp6bAlpqQG2WKdUW5EoOc5Ygg/SrAWKUMkrrICMFQe3cGo5Z7UTt/o8gcAZbdkfgKZJLCkrSJExDKCAPXmou7albD2hJRijtEMEBgMkg+1QiOO3SM+awAOFyxxn3ApyTmOFi0RfIyF3YJPsfWmSajGYQpspSSPm2YJQ+/8A9bNU0mroSfcsyWcce8i4fLkMBnIHHb2qG3eLz87yzYwDjNT20kc0igBnfGSh7D3NMlu/LwILEuw+8FYAnnrzUrdFFoxIIZWLrGpHLk8jHUe1UWdJICYJ1eM9z1B+tTwb7lf3ls0AwSQSDz+FI5WOEkwGQA5AHBzWhLshzeV9mQklmJ2jAzjA7+lR+VAjhVfYGwCVHX61HBMI1JMTxnJ+RiCQPqKlUnbvKZA5xjpUPRhe6HRQ26NtJcknJJJwB6U9jaeZKHmbaAAEOcn8D9KEmU7leFlc4OSMY96aboKxYJvfOCCAQRVqxXQCtqkJEUjFgM7hn5fxHemzvFPErb8IRx159amWZ/JDeQgBOSo4BFRXU8ThB5JJI9O3IwfpVMV7bCRJHLF5kL5THUnrUgtrSaQBXIkwMkMcZ9cfhS7ERUVYZGQKMKp5+mKrR5WQuICr427mbjGemB3pr3XcaZ12kXMEMSxvKVPCkgdfStnbAP42/wC+q47TbzylVzFvGcdCTn0Arsre5LwI32I8iumDbR2wmkjywJujPIZskgqcjHbP4U3cVI55X8alDrEhZRsyDge3vUBWF+SSGyPmI7elea3Y856bE37x4SWIRfpjNQwtIc/OSCc4J4NRySICse/BLHg8nHt71LEqqpBUg4HHaoQ3dqwfvMSbgCc5GRng1MFnhREDYABJJ7DtUYVQhy4GTwc805sFQGYjGc89a0irAlYHWSKXeX3qykgAA1HFICEJQZYZGR0NRIY0BDSMAwKgE4xmpYo0tY1jMoCHAGTxn0zSY13JmYuQDGuFORx3qGZ5Gn2pCAcZJ6ZH/wBalRSszAy7mPJwwIx1qRkDKricDcSMj+VGoNDGIMcaIuCoxk9zTQ22Ugxb2xjtikit5S7jzAx6g9OO1Sw2jSLK4YEoOec5J7Cm9NiVq9RzSMkKERDLcZ4yfYn8aYGeRJS0TBFxnJGcenHpUcqvcbAkpjRRk46k59+1SpvDEebuVySd2M4NTo9TQczxSuCNznGPmHAFRMEtwXKs7gggAZyM8jFOkMkDAxKrnHQ1LD5wkDyIqgYOOpBoWxLRWMkEgLRIwVs4DDBB9OaEMTAiVXK+g6A+9TTRPnBKggkggetROZSdiKASQTxxQ9NivII44UUMHKYPI65+tSPJaNcFhvTJBIA6n1piwsWI2ZJHT0odnVEBjBGeWFNGbFbCuHEm2PHVu+fSi4YlCEYAnAz1H1pGUsWVI85A4J4A7mkEIjWQhDhAAcnnn0qethq7Q64hiaJQJSCOpBI+tEMcSuoaQNGDyATSAptJVST2wOhqSFsOPNgAB7j1xS1K0TsKIB1En3m4UnAA+tSzWwy2SpKgHIYE5qGZUAKMPMRwSQT056VBBDbRiQizAfkncM8dyD6VelkHXQmdDIN4kJJUcepHemzF7WKEkkEgA/Nkg/Smw3sDZQhl2jsvAFPlkgbBLndnAJofcOhMplZkBcA8DgdaR327/LJxjB4460y1MZ3F3ZSvOQcgen9aRfLkckOdyZOASAfr607dSXoJE0kcRJOT1ORyKmjklW2JCqSwyCBzVcSRuH3yBT33HH4ULGFg/wCPgIc8YPBNKwRegod1AUDL9eRU0DPIuWGCCeg5zUKr5sQPmEOBwQefxp9nG8XmkysN2AOhwc9aS0YE9w6eX5TQ5yCDnkY96rxlFZHERJVSPb8RVjUHyqyb8nG04PYVDFbyFQfMGMbiuRnAqra6iaBVMrLuiABPYcDFTRTCFWLRA8YBzyB7VTeKSYhhKUc5OUOcChIGSMl5i5Hcnkmob7FosCMLHujQ7Cedx5z6U2cx+TxFu5wVBwDUfnTiHaU2oxBBB5NOnnmlBQKqMhBIIxkVW6uS2rjo5baRyrRYjA5Ucg/nS7oYspGp2AZxjmmIJzOTsUQ7SSCOo9BUcRZpiEjZi2Mj2qddwvpoPjdEV2lBbk4wOlLmIwo4Ry5JzwOmfSnKHaOWJY+EYKSBz60skrrlXQA4AVlGR+Iqug/UQiLblndHyGA64/wqBpo2lXO8gDAJGM/jVqcguoEW7OCSpx+VRo7uztFbSQrHx85BBPqCO1Jol3FJhuME8KexHJqOJIRE5RmEe7APQihZpVODCuASQRzmrEMkfktmEhjyF75pLfQErjWgiEwxKxJxgZ6/0BqvcxhpY037kBJ3dz6ZqZUHnDehUN1A7Cq9wwjfKoSpbBB9Kp3K2JI2RZowZdoychumMUjxiOYvFIzjIOfbnihJIpJcCMhSc9ck/WpWkSaUfJsVBgkcg9aht3GyLzcSgGUgMTnPX6Up2GRVErhuCNvoe9TTxWxhCHLnk5I9aZbhOARynQA960TuwsPDBy4WTe6jOM5NNjcumMgd8etQtHCbolSVJBUkDPXvToreJZsAnCjPJySB/wDrpSehOqJgxiwWYKegycc0rF5IshhvY5HOarTRJNMd6ZA5Uk5+vFWDHFIQI2DEDqDxms9LFdQM8sQYFMggA49acY5SMseMcA8gU4W6tOQLhMkDqeDUZIYkb8gDBH/1qadkHUIoWLAqAEzhjUCo6yZKc7iOe49alVIxkrKSegBJxTGyrI2/JB4GelDVwS7k3kkKWCc564qAB2jdAOM5xjoamhFzMr7nATPBBzzTZLU+U6xzYc8FienuKe2g7J6jILhoUIaLcRkYA4x2pIbguwUxFXYce3tTNs0blN4lC4y2eDntU8fnuwygBQ/xDmhvoQtB7ACVS8RckEA9MUsUYV5pFXahUDb155zTFe4mugAQCSfl9Pzqd/tCo6ggooOQBzRsi1uVpJ4UQL5Z8wjAwO1Mj2SxiQqRliAMY/KpEdyinyN5GCe2PepJLl3jTYgJDAFR2FLcdyOMQRyPvibYBkEc8+9OSGISEpL0+bPUD0p6+fByYypPIJHBFI8qbXYwEFgAdvH40dR20IHQzJKPPaNXBUkc9fTNNZra2ihAeQuo5Lgnjpyen4VLFPFHA4K5PUhu2O4pvmJLauwTcjYKsRwDniq9SRZY1uBEzPghs5BxUkloCsQinyehTIzSSOkUYJQsW4z6GoQoMgYLjAA+Ws02BYaN453lYkhRggdhio41IKlHIIGCuaJb2ESSlxI5XAO1c8/SpHa0dQw3RsV4zwcepqr3RWthsilgRu3EjAFMlt3ERAOGxjdxwaUoCoKP369vwpk8EbLjJyeDz29vSn5EjLS3uUjYSymTnKhsEjP07VNHb3J3n769cqOTUEcNtBL8juARg7mLH9atm3WJ2KXOS2MAHAx3FLQe4tuzorKTtLDPHUe1Ruz7QSMHdzu5B/z6UWsXmSu3nglAR16etIbUFATcqxLZw2RiqjtYRNcebGjFQpHBDEZBNVVeVJg2wFSMMR6VJOJTHJtcOQOo6Y9qdb28ywNKpLx4xz3NZsB/nNjaFXaTgHFKrkuqMgZhkDHemRq4iADgtkkhTnaD0z+lPt1k3/MCWwSAO5o6JmulrFaVkgld2RlbIBB7mpZZVSDzFQE4GcjBNTR2txLHkxK7A5BYZI7802X7aIxIUR8naQF4xRuD3KrTFwGKbM9RjpUjJFhA6kg8HIzj3qK4jm82I4UpnB45z6H2qWWV2IQxgYBG4ccntREWstCSOGASIQzHnIAGR+NJcyRoGODvJzjHrn0oRwtwgCEYHPPGfXFOW4ElztdCOwLDj25rR3sTbUqRGPZuxhf1zUzSRcFvlY9AKXYscqkxZdTwFORn3FBnRwSLZxzkgYJB7/h7VK01GMM8UUYR/nycc9BU0MkbOSGKAdyOKmbyo4S9xZl8EEKCAQarvNE07FIWRHOQpIODS1ZpbQalpEZjmRQWJBJOKk+ziMkeaHB/iU5GKiUxyuXIwBxj3FKJV2SELgYwML1+n50mNRXUheEAlxMrITxg9KmWJmUZnYhTnBOQBjtVeFY/JSMI6IG4BGBjGOlT5UMAOSB93GOKa2E7oliXfIQZMDpknFRXFpbSOJftR35GEB4bnuKdGEYkhQSxyeMCo2ittxZsqyg47j8qpLQz1VyWO6mhQxhgw7Y6j296SNJTKSGA3cjFM2wNvd3yCvygA5JHX9KbC8ZhjcNhXHAORgUlvYEu5eEEzSAmUCVOdyjHBqG5kmM53uWOAM4Hr2xUDxxRbmLkFiBgkninrHE0abHIbBAyD0qLu9i7aDi0qJtOC5yCWHGKZBDdwLLIjKUByQMg5/zzURaNZj853d8kn/8AVUtsUbeXlx23bjimr3Hy3JVf5ixQI57Yyee9SXFxdx26RNEpTn51Xn2BxVJmVnO2QKdw5zxjNWftLb3QTAjPTPNNS01JtpYkjmxEEkAVMgnI71Wf7RFK5iceWxLZKA4Ht7VY8pJIyS+SSeDVWaC3iy6XvmkHBiB6ewp3uibWZJHJcO3ljYZGOASuR+v41FHE9rM+8K7ZPAOAD6/hUluWgmZ4pMBgOTyAajljPnOEYEE5DE5znmkrbg1YkkRvLV1QFc4ZgelOdJXZsBXA9BnIqCO32lW88srk5wRjj29anJ8t1KScDnIOB/8Aqpu24WHl3ZTsjCHABI4JpvlGVyPKVtqY560t9HdxqGjZSXHVSBx6imQLLE4MnZcsyngHsKQWuRQpOY2R1ATJABBJOOlSMjiE4jIO7aVIIyPWnWkk21lLjGSQSRzk064lufLQIQQSSWwD06Z9qrsA1BIEf5cbmBUA9sCluAUbMseFxkcd6kWO6aWJ3bMY5IAAB9aguoJXkdmnDk8gdvwHtRJa3BbCwMTEA6jZkso7n3okmGxWEJLMPvdQPrUcInVSAxbaDwecVI00gG3IAxyMd/ap2Y73JlYsiFYVz3IHFNmdU6puJPBxxT1ilkQEEgYPGabslDgMCwByARnFW9heojt5e0RwY3EntmmkMxLsm08naTkGmAyrKXLZycAAdPrU00ck8BJcoQOGA5qdWG6shXUlQyIUORww4NLKFjkwYcOT2JxwKiSSWONWmlYtwOQAcdjxUx826cnOVHOcdfarVuoa7Irxs7uQ8RAJODnIwD/+r86kZzG4Ai4xhtx6n2oK3P2kFhhFHHGM+9Nld5c857/Sk12J8iJ7hbVTvhOD0ycVJbldxYQFc8g5yMVJFcyW8alQkgYEbSAee3Wm+fISC23djoBgGp6AlroSG9RLNwVySemB8oqmlw+7EagoeuPT1qZo3cOy4U4wBjAppWe2JBkQkgbdq56+tVe6KY1ryNmZWgcBBk5XjHY59KmydwkwRgZAY0iyXcahH2uGIzxyAM0j+dNuGQW6Zx+tJNBqiZLgeYVeBCSM9ATgj3pknkMF2RMHXJ4PAGe/rSK0roQ6kOBgbRnjtU5aaO2RNg3Fcs2ME+1VpuDV9Sslz5qE+Q4XJUyYGMj9fxokmUspSIlM4yxxn3xSxzXDQnAUgHJOMEY9adIsjxlwwODgKAOOKTfQHawyRY2ugoTAIxwMnntTftPmz7BaSyug2grgAH3p0Vrc7xICWZscYGM1PFLdvMCY8OpwTtAH1NNPSwkmNlkeC3DC3aSUHksQFx+HWk+1mZQ7wBDj5gOlST/afkUNsY8bSMjHtTZIbp9wGCFHPHf3p36Ct2Ktw5ODBEqpjG4DIznvVi3mV4yoiy6jGDwc46/Snkz7FBwuMcKAATRFDdRTPsKKWAzwCcVG7LSWzIrcGJTviBByCCeabKIvKZgCWLZ29cDA71NPHMZYwD1GdvvTpYZzCPLQMd3zduMVaWhnYqLgKCbYmM8Fs8e+f89qma45Y+UpiHGcUySSaNxlgEYY2gdCKZLDLyquUDAEbSMk8+tKwPRXJbe1t7md/wByf3Y3Kp6HPb361LGF2sVhKHnK5yD9KS2E0WCH+YLgscE1HK1wrBhIHJzuAHPJ7c0XaDpcHUzQBXQ5J5Pp7flSSFUIjKEkAfQUlwJmRAzFMHAAOOevNNfzEbBcEcEEHJqW7oNiO5uD9oWKC2kPA3Pxgn8atWwM5YbOMHOT0xSLb3UYSUvhd2QDyCafBaypI207Dgnp0BqOtgIWYsAWRSueCoxxSi7UQjdAQgO0HHGaBaSbSomQnPGDxinMJYxGpYFCeQf51qidb3GGV1IRUUoTySBk/jUw/eKMRgFckg9TUbvMuSkYznjPSmSw3EpaRpvJTBDAdcnoADQ+4+oiB22OyeWhJJ+melWYbotgmIOvRQf51WihkljZGlJ4wCx4qTY8IjG/L4HCnOD6U9xJNEskhZXZEVAOCCOMe9Rw7nZHKqAOGxnH4UCzMkbyvP5bZJ2McHAphtCjIY5AylQT82frmlsPUkkkFuWMEWznJJA6Z60xJQZiRHl25LYyDRcrMkXzn7xPTrinQRMoBLlUPTjp70XHuJ5rrKEZAVc4JYdKiLTRyTGK3DscDLAFQfX8qkdC5GX8wYABBxjPtQkctvvCTgjHLZyM+g96XTQgPts3mFfKUr1KgYGfanTSuygxRgNtwRjsKV2Jz8ynA5YUCSO2VAJ1dmJywYDA/GhaljIvtF3Em4LGAQ2FXDHHrUt09wkREUOXJC7QOxPJ/WnbmicOJR1wCDkZqOKCQSkJdku/YtgZzS16ha46KR0jdGVWIHCgc57DP41CySoAHXa3Bx1IqefTRDE0kk21sYBDA5qhcvHEVXztznG4HJJ9+KbshPsWLe71G3w6WsIUk8kZLAcZHpVqA3DqUMQDOSTxnj/9dVRFMHiBnUL2TcOAf5094ZhIClznBOQGGP0pq3QNkTRXNz5BiVMDJGcAn8agWJyQVQsTkluxPrUxh8yF1WUblySyt6VEgKQlfN5J5IPtRJ6Bp1IvNneTAVVAJBOMk0SJIHDMcKDuG6oog6TKN+cgjOcfnSLBBNNuecyZyPvYX6AUJ2Cy3NB7iXcrjZIjAfLgE4pZ5XlOCMnGcBc/pUUTJANqMCMYBzx1qOWMxyF/OVi5IJVun4dqpvuMS3uboHYYdpIOBtHIHSmq1zb7ZHAQAEqAc59yKlhjMKYaVS3RWDZB+pqJ42nGEkUAHBOc1nJ9gsye3ub2RG3FcOSQfLAHPY+9PCXUQOIsnoTtwCD/AJ/Sq32CUxFp7seUPuiMkc+p9ajiSdHDxXBCnAIJJHX37U7N7gi7cI8kIJyhAzgDOKRPM81SpVmAyFIBGcelRXdokyESSsM/eIYj8eKNoQFYpABt2kkknH1PNVZCuPnS8EyEiMynkbFxj2NPAuZrfLhUfPJxjIzVO2zbAosrHA43MSfzNT+WzQlJJzk9WJ/lj8aa0HYnLFIxg5OQ2MZJA7A9qfcyzR27AoELHIBwcgjH6VWjhjjjTZc7z2HJ/wD10+7QJsDzhpCOBnp+FN2tcAEsrHYQnCgAEAYPqabvntyyFgQeQcAg98U0Rh97PKFO3BJOM+gzUKRIXMYlyUGc5yCayTAuIXgtyqBXdm3FiBnBPT8KkBnxsLIhfJBYY4+v9arxp5yZMwQZwWyRgU1vLg+QXfmMWzgnIHp+lapCvYtTW0v2hTkBQvzMp4+lVWlKM5HJb5Qwx09CKXUJI/OwkuGYAlc+2M/zqNbOCSNPKn3vyG55B7n6VEt2J9ws5L4O0srxNEuQq7Oc9s561L++nRlAVJC3YYAGe+KRrEQhQsmBnOS2eT609Ih5ZDS7ck4YHipHdsTzZ9ixMynqCQvX05oU386koY0EZwCyZyPpUn2e2aOIeeBJg5VicsPWm3SJDMkKz7OMBc9fartox7kVvb3bXJeeSF48HCrGF/r1qW5W6lUxh1Ug8EAAj05qDakbACU5zzzznH8qczIkwLnKgZAz/OpT6oNiXddQ267AHuM46ZH1IqS6W5hj3DY07AHAAAzjpj0qKUI0bhWZV5yxOCAetRoR5kTGfeqDcQCRn2qlJ3sJksk17sGWiSQrg4jB2/8A16hMV1b+UJrzzlY52qoHfjp2p8ywtIvnOSr45XOBn2pksC+f5fnqV4AI7Ve+jJJTLO2Uc7nHIyBk89KninuZIcvGiyKTggYGO1UkgWGRhJexysw+Ve/virCYjgJeX7zFsk5A4qXoG6HRvdTzOZAgUeg6moc3qlyixqmSAdoyffPp6U0eUSxWcKh5AySc565/GmlUOFe7EZJJHPf1/lUt9SkSQpPNMgcJkfKzDt6kirAlkheMrjLNt4A6fQ1FawiNGAn3uRl2PGT9KjOmRtIX83L5wAWOKE76jsuhZC3LSyyAgkLlRjGSO1SFpWDgAK+B1XvnpVeKFIoXLSmIZ4LuTzjnHpT4IkaAxfaFdwMnJw2D3rRPW6BosR3EyxbFKocEkhQSffnpVMi4WV92Gj4IYDBzmlu7ePahS58uYDaDk8j3qCOMmUF7xMoMsSSc/h69qTVyb23NFvPzHvRCJMkYA6ehqC/F7I7pAEAEe4sVwDzgAe9V5WD3wBuSwUZ2g4x6DHYU+IGSYiS6wrjCgngZ/rSvpYe6Li20tvbBJTibbnkAA1C/nrCTEQkmM5xkU1LaGGM75skA4DMcn35pHKpHEWnBGD1P+c1ey1Id72HWj3qxNKRG/PIRMDHpj/PWkEczShyu1G4GP8/WiRULBEnwCOgJA/Ed6jaFGuEUTsFHzMCSfy9OlStWUl0LTefFbSquA54yRkD3xVWCG8iglWZiwznzAuBwB0x7/wA6kT77p5x2ns3BqJrGNoVKXcjrkk/OQQeh471V2h8qbJ4kkZApBBYAcjmkWKeHhm3pz1xge1VYbQCJXnuDKcnkMeAO5pYYIIYfvvuY5BLkjB7dal6sSXRl97h5W+YAhQADjkU1HuGtpY3MTE/d2xgH8T3qOGBfLO6Ys2cDjGB6H1NTy2mxSTMoTHDA5/WtNLF9CGX7QYRHMQdgB3DHT0pd7G2CgjGCASM0yRIWCnzcAkgnJ6gDr/nvTpLaBkObkxsVICn7rH1+lVfoT1JopLvajLgbV5AHJHsadDbTYMshAB5yKhRHFusUU4U4PJJPFAEESspnVugJBOAff3qE9RlhXnE6neNmemPTvW/HqU+wYuCB/u1zbywxwkGUHIAyvGSfSr8USCNR569P71dNPYpSsc1ICIAdm5ickHrULMURHALnIBXOO9Sje8eQ656YB5zUccJ80oeWwckHArgkY6kg27STHvTIPK8g0u7dIxCEdtpGaS4g1OJ40gKhH/1jMe3Y/XrTvIZ3Ks29w2Qf6e9QlYpIhS7QMUCsWz12nGfTPSpJXDRtIYyMnrnPNWRHKiOGiJXJ6Dj2qtIbgwERMiHr84zwOlbRehLIUe3ZHLIxKHBJHINOuFtSIt5Z1IGEIyuc9c+v+FPaIlHkYKGbBbAxz06U7zyxEKQLtC7skZAI/wAahb6iWq1KcNpFDcsyRbEYHI9ef8OKuxtbxxYRdgLE8jp706CV2iIkTaTzuA9etN3s74jiBTactnJJqkncpaDWWMHeH3ZHT2pN6SkJsJiyOAcA09oogVLxPIwGAiED3JqvFLtGPLKHJ4J5HtSkTZ7ssbYi6IWMZweMcY7c0IkRVgjhiCQcHNNLIfLcje2Sc4FTbo5GCsCJGzg4AB+v51G+hou4xLdfOIEq5xkBjjn6010lV2JI2qMEButI6RrOT0OCoIHb2prRRZYsSQMABj1zTS0E9QjiLDcZQc5PBwR7VIkTuvyEMBnJyBmmq8DgIQy7jgHsTUc0CtmLcSoOCRxwabtew7aItR28oy4lCRk4J/wqGaJoGKrLvVTkHqDTH2m3WEtuxnkEgHnqfenxrHcg542EAdgaTtclq+gis0cbMzM574HT6Um6eTBC7Yicnnng9KmUqTIC4Ixkn+lQiYmJPLOApyCTSXUFsOnuXLAKSq5wdo6E08zPvQEZGDyR3pJVM8ZKkBj1P+AoFiUijZZw2CcqTzVKzTuOzbHGR1jkxArnGRnjJ/nTUluY1Z1iQFR90ZIPHv8AjVhBIyEI4GOCOgz71DuljjffJznnFKytoNqyuQrcyiRCYkfj5lTgk+gqWVlLqzW4GOQvTn1qBUl3ErLjByGAAOe3NPWWZkTfzk5BxzmpT0ITtuSF1dDGsOScFccn3pySmZCTgfw8e3FMZTEwI5bIywFSyvK8pCR4Qg4OOprRasOpAtvb25LvEzKchhxjPTNERtpAVaKURnJxjBznqDQj3GxgyLJg5GBjj3oilmxkAE4xg9BUuWo7CRzCEsqR4HQKR29c+tOt5xNvDKUZO/Y1IruFIMak471HG5OUSEEsQNxBB+maFZsdu7HSwxOBncB3I/DtTEhihkJBJJUgHHapJXCgoY8Mp4x0+tILgYO+Mh8YGOnPetNmJ2IlFsbdURSsqjBbJyeetSC3glgBaXauch29e9QSbgAQCH6HHp6VPHOhgIMRbOBtzjFY21K0G/Z0IBSf5twAOTjGeTipL2OPzX/esHbHIHGKa1xFDEQqHO4KeckE0l7cxW8xR0fJXj0PvV30FZWJhbGBw/2negXbjPP5U37OFUlJRu6Ek8ioUMeCcYx1Y9MU8CIKSQ2T17ZqHqx6D/MAiYeaQ5Jzk4FEUrOCAcPjn3AqA28YQDDZ7E9MVOhtmXcwcHoB0p7CvqLdb4XARskgY5pokm3IxfAA+6PX39eKdc+SkqkMeRglqSFY5lYqwzggqecg02rkrfUaFYqCrgjPr0qRiWjOMZHUj+ZqvBZxAFBKRtJAJNTwW4ETKZATkjr1HrUK6d0UkNle7ADx7EGMAkZJBOOB9KikkO4K5zIMEjGM1OoO4b3CAcA549qryrGbks8ofjBYHjnofyq3qgvYWKZxKCEUHONpHaklknQAmJCGOCAffrUdtaxw3O8Xby78lVJ4qVoWZCNxIB6k89ajzId7CuZhcIEi3oRkkn9KeWdFI+zkM/II9PrSB2RAoOATxnrQkUhuCTMShG4BjwCAOB+Vaxatcethqq0JzLESNucA5PemxypJcq7RMiKpIx3JPQ/5/pSym5+9E4JJIORkYqdHnVQpRc4OSP8ACs3tcEmNkuFFu+IXzyAWBBz2p2+G3tyAhDHHAAznFN/0t2QfaHwOQowMnnApDBcIwyisGJJ3HBU49KEtCluLDIhAYIR3x3zTZnSLzGEbscDpzjnvUgFzaTP/AKN5keAQwPQnrx+X+ejpRI7E8KhPTHNJX2Y2ivGiNIX2YJUHGeOKEigl5JbaORjvn3qaGSVCCsaEqCAGHH40wyFsho1jkXoq8KPpS12GOkjtrVGmcyuFGCqnBOeBx0pUeAwkg+UF5KnBbmmQXhJ3sgdlBGPTPrTw7tECYQQW7dfr9KpX2Y9LEASJyhEhTBzhTjODU8zCWQ+XKX988j2qvMQTgRkFTwR0PtT7ORDkhGBzggjrUtdQ0egpVIpAzSfPg8A1PZxo0cpMpUgZ2g5JzUd7LE0mEQuABnaMGlURLlwmwsMHPUcdKroIcC7odrgYHO44GKdNDIGjkikEfQkAAgiqbpbsCxzuztw2QMf14qSVrX7HENzlASAACRknvSvcFoSZlMg2zGRHOdrHgH29qeqzLI2Sp5wCB0NVreeGRkG4lR/EpyB9KjmWISSiKVnAbB5IIppD3J8yh3YKCc4OR1pgWZo0yQBnLKo4z2NSQhVUkOSOOScmnSooRNki8MS2484qlqNoCjxxkkAr23fzpYnYzRqkWVbuOefQ1G8coKuX47gHIxS+XeLIksMscaYxyAQc+gqWJK4/7R5k8w8oKQApB7nr1pVkSQOssS4xgkc0kKSNcsTICxUnGBkmhonKlS43k5AHr6Uiugl054UjAA4weoponQR7gjE4yQcA5pksVyrgybTgAAqOox396e6OMZUAEYJJoJ8iqs6uRiNwckEkCneUrurF2A6nAHNWYo33cgMvUHHH51EJZWkeNoVRA3Bzzj/CmtR27lq1aCVQVbBXIYAYJwTVeW4tnYMkTIMkBW659jVpMW0R2xZkyOR1xiq1zJuUO0JXkkAA8mtLKw3psOLxKpKHAwAyn19KjYnaux22Z5APBP0/KnxSqrkSW7sWIO5cYXPtUc1ykRCiFyM5BA7fyrNrsJLTUGjgyjmVUbJLAHBJ4qxG8ODIJS27JBBz2qql7u8zyrbIzjJGTjFSxJCYipQhxk7QcHNJ2Vi4psa7SIwKTlSxHO78KlKuy/NcZJOANwxxz/jUQKTBSEJAyDSTSWRszuikdlbgoQDnpgfnTSuFtRZkMQBSbzFbKg5zzUxUbUKyAPkgqxwD7j3ppaKSVBFCQgHOe59aZdm3jKkfPL0K8/LSWjL5X0Lxhfz1lcjgDJxmoZIWlchZSRncCTwBxwKdJbxKQDIQcAsBkjGM1XMarIMH5W4B9D6GtHaw3CT2QqC5e1kJYB1ICsOSR1JNM3y+USn3uTkDHPv7U5FhLEPOsWeFyTyfT2pqeTHGc3SRZHByOTUOS7miw1WVlZlgLd/Ic/KV5B9ajhhkaMOxG1W5wOT7VTa6sbaRUOox4YElmc4zQuqWm9hBfxSJnjbJwSPY1HOrnRHB139lloiRpnCID8pYDOKEaVg4CYOOV7fgaoxa5brckzTrGjDBYsMcdSPall1qyeJiuqq20kAKQAfr/jSckbRwNd/ZZNcTzIFLpkqu0Dnp61IkrZgdos/uyXAOATnisKfXYI4Lci6RmJORuB4B9aG8cwI6oXXb/dGMmhSSRp/ZuJkm1E6NJCWIVCRnOBwM1GGdi6tFsGOuc8ZrOtfGmnMrsXZdy4OcYBBqtH450yTzVE+yQDCk8jrxWinElZTin9lm2lwsfLxg7eRkUzz8yEyRY35IUEcCuel8bWwDgSo8jcKxXIB+npVm08XwTyyCYqpjXA3L1+hrNySd7l/2TiUruJtzyBxErWxPcEYHHpSo6FDiIoRkEk9Pp6Vj3PjK1dogrqABggDNInjeyWUlpUYYHylT9OahSTdyP7NxC+yzTM6I2DGXJ6kjH5VLbbBBKiwZ9Mjt61ky+MdNnchriNGXIIwRt/SnJ4utIVAgu43ZhgnOQM9KfMlqZvA11rys0DHbTMhAMbDjbn9fpTzBFCVkUHcwztPXvWbba3HuQKUm5Azj164rT+0M7b0hyDwCeg/+vTumZvDVI7pki7FQk5DY4BFVy0MLqwtnYt94qRjPrzVoF54iFhJJOQ3p/wDWqF1nDBGTJc4BOelaJrY5pUZJ3sxd0UjODkAKTwM8ioYTF5rCXIjwQFIwc0QytCSfs+4EkBs+30p8ZLoS0RJI4XuKehCi7aoSLyXyDFmPByO3tTp7eAqoYMoUcYPf/wDVTI5HVfLCMSRxx0A7nFPmlDrl03HGQQcjNLQlqyCVYznyiTGQMtzkY9KJfsttbFgzuWAAOSc0iXQTlIzkLgg8Zp1kWlaUtbbowpG0nGT7UrNEdCGGOExh2OCOVzmrUaRNHteUR+mQeagWdUtQREAxJCpnJA9DViZoY40VoWaVhkyKflHtimNIbMsTsp83cQMAAnn3/KkMcJ3u55VeO54yaY84ZlAiYEdGOMUkbEpl4mABwWB5IoeoapiwpAzkrKT69ufSoohGZHcMwySNrEkY9atRNFJCGEW3YMYJyT161CkiO5DREKBk9OfagN2HkxSKN24ccFWIqbMYZIEJBxkE5z+dNmYRrCDESG5C47U1CJpQTA6kDk5HGaAe5EsaLMcz55xyeM+lPaNS2yWVggOAwJwc9+O1DhZnJFvJ1O0kgA/h3qxFcxFGR4mJCkZPAOe1K/RDslqRy2lsYsJeD5TkbgSSeuM96cYkXCvcDJIICkqCfTio3lSMqnlMwJzlf61IZkBQvAyEnAOQcke4qlvcaK63CvyJQQCQeScc1OsVp9oVJbkqjjIZQT/L/PNIHjkkJMOSTyRgc06cxgokkDkxnKlTjrxg+oxT3diLIjeCGAlIrjzAoOOMGiNkYHEoLL1Xv7GmyS20SgvBIpPUhgM/WnPcQRN5iIylgFxkEY7H6nNG6YddAch7ObfKN5GVBJHfoKisUVoyZX2OOgZuKskFYnZUznIAYZ5qrJHFuRJY2yCCGHVeelCWgnuTPtRyTckkkAZOAOO1RyZ3uftAIxhccH3pZooHYCJJHJPOTz/npT/OjRmijTzNqlmAGSBikxO4oigkVVM75xglWIOfXNSzuvkqDPs2jAGTkkc9eaghMJgUNAy5GSrHkjqDU92LUKm2Ji5XJwQRVbD1tYjBCr5auWL9T6VDu8uZgzkEAhTk9fU4qeKSAxLtRshshj1yePyqJiitKdruAwyR9O1Su7J66ENvKvnBUu43cE7gCRx6irEaBGJR2B6kljgVGhtpJY3ZXUKDx3P1qa3mjljkJgkH8KkkANz/AIU9ykmhZWihtN0s5BLEg5JOaZ5Q3gtM6AEFiScAfTpU03yW+EhMq9wcZH0qGacFcPEQDgEA9RT2YtiRLZIcA3YmcE425PBORn8MVBHFgyFpGGeGbJB+uanDw7QEQx+55zSwSoWYtFnIIxULcHqLAqRgO85kJPDknp2GKju5IHWIi6ETBySpYgnj2/rTpDvtyrIdgJ6dBTby9t7eCAS27NI2VUJg4wMgnNbLYkjEkZtwzShmJJBByKhW7iF3Gru27krgE5OKnaOKfyj9nkVgRgZGOfUVaBVPmjtwCoKszdTxzj0/+tWXmO2hBbbJt4ecRgA7iSRtHWo3s7cneb1ShbC9eSOvPpUyeQiZMTEE5ZQepo3RFEAgKrnHUZFVuTuhlzJZxuA8+QQMAAkkeoFHkW25pNzYPQAEH8atSusUIcIpIGBwCcHsKrPOrZdUBAwCCDycU2ktR9LDJGVgWLlcjGWJx7U6FhBCxMjFmG3IOQB7UrosqAR28jv1LAjCj6UR7BGQYnJUYJU4HXvUJa3EkMdYBG8SZUjBLAYPPWn7YBsHmnaTyDyQKLe7SbIVCUzyw6VHNMwlUpbM5BJI6cCtFqrjJg0aEOZdgyMZPHWi4e2llJdygHOdpIJI9BUENwl4CRA6oegYg89/pzU0kv2VXQwFncABicDGfSpvdh5jQ6NlgxKjgcEUsMkBcFiUYn7pyCSKS3kReCDng596c87yXZZrdjFgBQpHXnmjRC3RHEq7nkuXaRwTtwOg9PypY5EdhsBIUYIHenRuBhgm/PQE8fQ0hdxMB9lbC/MXU4H6UtQ8xZDFv+V8uvJGemRQrLJjzSxCjACnANRNNBNKSbZkYkEsCAT+P+etW4VTzSSpVcfdNFnYe41WtWQghkPds54HbFVVEW0NGTszwOoI96sRymUuiJjnGCOv+RTOIA2EwSckDp+FVbQXUWN0bcVOV6cimyWtmXEkqmTAODgZGaaLlCqhIepGV/rUgV0k3CLjnAPPNRd3sikMWGBBnDvkEgg4x9aYvlTRHJbygcgqeuKs263YmQi03xEEMQRgUgdnl8qS3EYBO0Keg96Fe4Ndgj+z21kSUYksCByTj3NRwrbMznY6DHDEYPtUjqdpIX5c8Z6UwNK68oAinIYDn6Gqa0FpciuIrRJoi+6R8AhSuQOc1LALSR32PsLckEEH8Ka8z+chaEEZwGxyTUsZM04YwCNFB5A5J+lLSwK4qhIVJKFkwehxmovNtLZg0okVAd2FGe1SO1w0JQRggZIbBz+VRwJLhWePLcDDA4NW1dE3d7EYeKWcugdFYEDdwfyFSrFbIRvAfjORxn/OaZu3zytJFkKpwVPftinQo7yoxTIIHDDv6VKtcdxpW3VSuGUN82Qefr0pX+yQwoEVgWBOCMn8afMk0xlaREVDxtA6fQ/hQPPt1QxxDLcLkZ4/Gna9x3sQwNFNG2xMHHAYfrTk+x8bLa4iIGWJcFT7gVNGJYlCzjDkYLcVM6SJbo6quBnnGRio0AoBoAzkrNI5H3S2APw/z+tI9zGYASCGBzkD3qyJpYEEiWyMrkAu4ycemPSpluHnZh9kjGejAcenTtVJi3ILq4tpID8kw/usRwaIniNtMrqT5iAbgcEfSrd08pVDHErBSODjBHc49KryNKHb/RgNwzu6D8MVT3F6DDJaxBAsTuzcYOMA0sKw7WdFJ3jByxI4J6VBcLO+0GIBsADGfzqbEsMBVVUMuPofapTHfTUljWBtjmNg2cHJ4xS3U8JYkoWGTzjoKiV5wFd1R0JAYIMEe9Lercb0CCMIe2Mn6k5qnorjG5jkSQBeOmT9KYJBbxqVhydpBbPOexxUscDvIEIAA5PWnFrgGQkKY+QAF79hnPes1vcb0Wgy2mAtl82MybhgheCM9/60sdtHG77ICd6/KW/hPXkf4UoW5mRCEXJ5JHGB6VYWWRACIwcYAGO9bJ2sRZMilkBYK8WSMYIFVxc4uDEVkSEgszoOQB2q1cyXEzoNgQk4GOeMdaj+03NswURCSMZBZVyRxxmh23YiNjbyMfLhkWFcEgkZP+TUjpF9mcoSQ3IA4IpgnuWmctbqAUwGxwCOmfrmpYjKY0LKAOuFqLdUU2Ecy+cpEeAMDPXPFDTRxTuxiLFhgHg09G34yioxY4wMCmOt5HLJiMeSDwShJJPoau2g+lyOF1MxJjJDkDjk/Wmm5jdv3sPfjnBGKWGW5WVcRYkBwVIxk4p72c0xcEKCMkKemeuKmNrWJvfYC0b5DIywsOQR976H86bHc2zXCpFBIR3JGAB6ZPqan8i4EKNInLYyuASPQU5EnZt5iAPoFxgVNtRq4xki81HeIkAYA6c1XBthcgmBtm4lgT0JHf1q1585ZCIwE75XPNQ/bbtpgJIFMRyCSAPpWnWxL7Ip2t1bTs7C1mADEKQARjpnPbrWkLiIxhFjJ3DowqK5uJHyioAhBBUDgH0qSzjnWEuYDGVIGDye3NQ0UthhSGPJMRKHgqPWoLS4tIZm3W7g4zuPIA9P8+lXGaWTI2AAjt1z601gyxbxbqw2kbsds1Ia30Itsc8u4MyIOcAY/OnJMLY5Fs8i54IIzQsbvGMLgsO1Rq93bXAFvF5y4y2RkgjoQfxojuO9iwzRuXlMR35A2+h9xUi7I1KBHLnktwcD0+lPtJJlctKoc4w428/gO1RGR4Y55CCUJwd3Xr0FaWs7od9Ajkijjy1szHONx700pbCMK0Tb9xI29fxNDRzTKqxYUjnBzj/9dDPNZgOVV2XG4YB/IUXRDa6kZe0SSLMTqC20nGTjB6+1TwzxR7hFAAEOASo5+lL5ryS5MQ2Y9O/pTpGuZkMcHlRR46tGT+oNUrNFEfmRGNvMgJAUkkHnJ71BK8JjQOp29sjNSql3BG7mSN2HJAQjI/E+xpwnkeAqYAR7DIxTaStclLW5HDHDg5UlSMg/0p0U7vcoBZske0jduB4ppaQMI0iBTGTzgClhkmibkAnPAb0/wpKy1DW5OZ4be3mZ7fzXB+4euPr61TWWN7JlEDxuMnH1+nt/KrwM6BpSqH0DDI+p9qjia5ZZAkQZjkliMjB9B7UeZRWWWKIoiwvIH+9049xn/PFSQy2qTlSxAJwqtwelIPNuBgRCORRkhhkU50u3jAlEbsDk7UCj8+tTsLqOlmQTuTC7xsAPlYDkU4yo0ZzEyqR8qk55p0Yl34eJcZyDg1YMkpLIEjQgAgEYzzimkxlZmtljSIQlmOQTnjp0xSvcQCUq8TEquVXHt/nmopoZTKHbqB/CuAferGy7jhHlorA8FiAePxqm7MCLz4lVfkYBecgY60kEtpJ5oSAPtYkgjn9eppUjuJ498cQYk/KOxweT9KVI79y8SiKEhgSHjyTnuCCOPrQt7hZkyzW0iEGMKgAIyOcg1C11YbjuSfd3xATVhra4tnYiJXYDBBHBq6n211B+wRDPbzK2ixs5mKOJRtXIUDqRyTUK2yhw4bB5yD0wanEoWMl4zng4x2ptxcrvQKhwwyMdufWuN9Ceg2URBCGkZMcjk5z6UsUIUkhwu7kAdAff61DKGfClAwHIPFTRphsFCDgZycjIot2C9yGZS0TxCQ4lYKTuOBzzVmWEeUoaXaUGOv8AnNRPcRzHBiYgcqQODx1ps06kElMqDzn0q47O5EiObei4Em4MO5wM1KqsqsRKEwDlR1zntTW2ShQUZEXHHFJcwoWDxPsdR0IyDnrnFRsC0RJE+Y8yOc4OBjNJBE6gusuB0wDyfwqBfs4UjJLE+nGKkRoEmBLk8YAWnfUqNmWN85xswQCMueevao2gcTBwAxJOcjilEaqrRq+4sc9e30pAwt1CbgST0zz70PfULXIfs87qCo2JnJINTlJVIIGdoI4pqlktyqOUduQM+9PijL4IfOTgsTgD1otroC2HB5y+dq8nggcEehoXEylSgJIyv1zR5hRyPNAIxhc/Xmo0TErDeODkY7UWaC+thryywyoskYAJ5U1IlyreYBCWBGcg89aJTtYFmBYjAzycVGYLlHYq0ZXA5BOSaTV2O/YewWTYTG4kB6YyCKb55DOBBsII3Ak4+opYftaLl/lBJBxx2otmnDuJWUk5IY85A7//AFqLWE32FjmiZXPks4J7Hg1FEECuACACeGHT2qxEDtLKOOm7oKhV5CJC2CoOaS3sw7XElBcq5BznAHb8KlWSIEjBR8c5NOHmkxbUG3HU4wPcii7dlJcoGI5yBx9PenotBoRSnkEE5Ld/f2pGWGRQHJIIIJAyc01SWw/lEHPTt+VSiRI1comd7ZOOmf6UgbK0c9vGhAY8cEHg/Wl4bywXYBTwueKVerKIhk4JOc47ZpXeMlUABbGSRwRTS1I1aHwSOAwJ3oxwN3b6U8pGInYSSKWBAO40yFkZclSEGQBnjNE00EQUtnAByuM9f8intqPXqLCNlsPnwWUgDPUfWqsCtt2F9pGOVPNWYVhjBkbKrn5QRTYoImkdwRjgnscenNRa+w9L2GSWc87Rulzs2nPXnA9akjWVYw7vkljgA5ApskKecUGSjDnjPB9qSJrSPKRfIo4Ckck+uPp/KqSSVxPyJpoJTEpf5XyeSeKbsleQltpRlwGzzkdMU69MThPMmwisMhWwcf0oP2eECNJhtYEqC2TVSegKzEheWMqjOGbPYCnqjhwoGSSTg9MVXxGsJZGIlJyGzkgegpVhaeFCZiZQckk4P0rO4762RNGzSW8uUQoTkEDByDUt28rxKPLXBUfMRkf54qvBA/nbWkxyM88c1JMpW4Yed5kagDBONp74qumhTsyEl9roVyNvIH9KS4vCxQJEQQQvTNWhD5QJL5XG4HPIzUEQIEgR8E9Qex9feo6kvayGm4PAIJHXkcipLiPzDEByxwQBxzUbo5QEFSAec9T06UpjkeeIIQcdeelaWWhKfQkuSgC5XIUgn1JqGJogR5SuAwJyRg/lU10zo25gCOgGM0xi6KCqk+5GPyoe2gxoCrkFO3UevepFAhjDgFsHAUfyoUTBm2IMkZXJ7470kDzxQFioZiOSRwDU2sN2SGqILhgrpknsw/z61HPHb2zkxwgeuBycVKN7TKdgKHnPTqDQ0cqOSiJKFGTkcU9tAaIUEdz2eMAZ5HI79acApXAbA780y1neWQnZtJJ3KpyufYelWAz87oQcnBx29qlisRs6fIjyEKDncBkn2pVktt6qPMABGCQRmmxsdxITIBwcjgCpPPBnQGJmHPK44PbPtWiSsHqIbmISMvzBRwQOKjE6GXYZRGCPvOe3+NPmlXeSyEjHOFyKWOG1nADIWGC2CMfhUvsPyJJYY5HKLcoGUY3MD+YpkdsII1YSZO7JJbOfwqAlAwKRkoDjAp900dvabnUoMggt/L6UbiJopZpTI8UzBANpVjxkH/61NuJJ2cEvkgYABGD7063igNjLsJAkAOR6+tQLsXOAzFep+lLTYp30LdvDLHKoZyQTzyMCmbHE+QQ+TjOKFYM5YnA25OTjAqLepn8tmILDIweg7VWlh76Fgwsdy8AgHoP50xZZYIFQFWyCCe45pFQAEeZ17E8GhWs408x5ljfkHceMCkm7jtoRyzytGoIGSRyOOlWFlJ3BwA5OBgYz3qvKEkUNBcRSRk4yuTipGBjAfeztjIIP8qlgnYVGdrwqEUgKSQenHOKkKOw3CPnaSQKgZP3rMkpJwcknB57YogSZGIEpMe3PJ5HsKetgQ2RDIqAwh8Hg9x60+4KxpHGEOwg4XGTn60i3FysgwV2g4BKgk/j2qV2vJZVMjRqCOV4z6+2KlaBYi89DGimAoSM8DgEUguo5HcGJowufmx949cVZR5UcRjaQeMkdPpUdw7ozI4Bx0PTNCepS0WgiSQG13EPvAyQCPyNQPIk8O4xMoyQAwBGB34pGeVIXCw4LNyMZzVm4M6RInl7duSFPUU+oNaXI1RIYQhLBDnIIqO3tLO2kXM5kDHjcSQD7VYMkpUCVC2euOiiq81xbtMsT2TALgrIGGP8AGpemwltcSNLQ3MiiVmbPB5FW4YEOG3nGTgVGXG791bAAHnJ5IqWF1aPGMHPHPAGaV9i0myOVEmfaJiADg4PQmoblAnyPIwION2aWRreBJHKuYwwZtoJ5FOlngnMUgR3UDcQwweenXvVPYaWpJFDE8YjeckKexxk9qjS3nMb751LqcK2e3vRbvbOSpDqzchQOn1psKxSybC4BJycnimtDTlcrWRYgWVk5OWI+9kYNNlW5j2AzkpjBVwPpnNEfkJEQHLDJBGSePaq99LZQzIj3SRx4BUyEgkEVXMrbm0cPUm7JMssLm2lJVwY8DORkY70oFwjuSPNRx91RjHcGuev/ABTYxNKovFcIB8qtwcHArMufHaYVIJcYHB3ZFYuSR6lHJ8TV15bI64GeFQ4iwvQkDOD706O4Od2zazH7xGOa82bx1dyTMGmwMk5GcH6VlXPiTVLid5BqMgXHCA9PxrJzbPXpcP1Pts9YuL4pcbCIkzydzYHrx7+1U7vxNYafBsmiBySSY2zkmvJpb67JLvdySOcg5IIGfTioftUrIAZCAOcs2ST+NHM+h6lPh+lHWTueiH4jxQFxBah1U5O4HI/+vVKb4pwuw2WDlj1JAArhNztvJlyH5znmnjfJ8xcHuT6fSkpNdT0o5RhlvE7f/hZL7yfsrbxgkZA59azH8f3skrmON4wTkAtk59a5rzCSeOo5x3qMO8iBSwUjgmndtaM7oZdhoJWijXv/ABTf3J+d3Ck52qagbVpjFGhLuichWYkj0rKkMyYVuTn73Y+lTwvIofcMl8HjoDST01Or6vTja0USPfygeZ5bMx4yTkj6elNdjgkuy85JBwcU5i5jOCpXkH6+tIZAiMGRX4wQRnIpO2hSpR7ITzUEYKFiAcAH8ajRYjksG3sec5xge3SgTAhjtCgDIp+/cFJGR1I/rTW5Xs4rZDZxCwMQB2EgAY4qOW1gJMj7icYBUkY/z/SkJfzXDpjbg8Z5FDSBmwisQDhgwwM+1U0CglsWXxDGgBOwjp2zTZ3iYAhSDgDgdPrQzO8Q+QgDpg9KbPMWwCgBwMkcCosWo2EUR5B3EFeck4oEhkZgHY54zvOMUnmI+wPGQM5GDnNCsQzkDGeg71L11HyrqiY7ZNod9uwfSmQ4YMquBkEZJ4B+tCTq9u4kiIZeh7E1GQkqhdpCt/EeCPehOwKK2sK0RSQBpC5HXFTCQxqUDlARkkHmq4kSE4ILY4HrTxNGJgAHwRyMZFMl00+hZi1F0YKty2AOfmxVlde1ISE/bZFUDABbII/Gs17iHa5EZByADgcU1TgAnkYyMetO7tYyeHpy3ijb/wCEp1R8BroqAKnj8XaxF8yag+VBxwM59uK5pSF+cAsSSM1KZY1XeU+bOCoBzT6mX1SjJWcUdMnj7X0VQb2Nlxw5QbgfpVrTPiLqMbgzyrLIBgtsAJHvXGyCFk+8VyO56+1EXlABSfmPQnP1qk7GM8sw0t4o9IPxJklKAIkDkHcQBgirNp43tHUIzYI5IUDk15kJInJDA7wcLwcY9aahDEEHaQTVcztY4Z5HhqmlrHsth4g/tMIIyCOVZCAGA9fpWtHchI5UDqXwMKCM5968EbLdZC2D1BPSnxTrDIxMkg4A4Yk46etLnaPKqcNwu3GWh7xDZS+WDlRMc7gMECgR3RbY48sBhgsM7+OgrxF9bu7aSL7PcupHBJJJx+ddFa+NLyOGNLq6V41BJOdpB9vwFWqndHl1uHqkVeDuemA3G9FUIc8FSuTj2NQzw3EcjFJMDOSpGAfY1y9p8QdPcQsrcqfmZmyMDr071ffxlpE7EJdx7wc7mcgc84PFNzR5FTKsTTV+W5uRXl2qSQsY3GM/KoyB9ahi8118qLBLnByCce9RaddWt4ryQ30IMgAOG6+1RGK38uVTO3m8kMHIAHbGKXMm7nmzw9SD1TRspFLHsBdQFG3LDj8PSoA1wXyhXrkkrxVeGGKFUPmMZGUE7mJznocGrMKJ5pXzwQTjqRWyasY8r6kYa5ScBioWMHCupPJ6454pdzyoQ4G/HBUYFRzyQrKF83ftJBIY4z6U9oImjIJZlPIIPOazVrg07aDiLtIhsj8x+hAxgCpAt1ago5UhhnkA4I5x9feoVhMYQecABngnmpwhm+YyKAOApPOa002M1puQLFNnedoDHPTn60+OR9wz8xxjPvR5IfJMv3TgqDg/SojbxxzDdcKhOPkB9e5pbBZp6E0TySS4EaOrAjBAOPfmlEjB8iNGYHGO35VCIVTcQ5J55zxUSW7F0cysrE5OG4/Kp1toBcZ7qNPkKLuJyHGSM+lVwl3JIS0e/BwCBjPP9Kdcy262w3zFXDYAJJOTxUULPtRA5JU5yCeapPSwNdSykksUxJQBgCCCMfjSpJKGJjGGGcsAM81Cis5LtcfMSQTkHH4UvlPHE++bd5nG4nmk3YLD5N5dSF3MBtI7mllS4S1yYdjnOCw/WiOIMCBOGVfQ8024t5I0QebvVskZbPel1uS02Fm80cYOU2k8qF5qOJ5/OlU48vcSMj17fpUggSNUlaQKCQDk9Pc02dYDKwa63gnBKnHGfT8aXoNLqwDGKQYUMecDGR3qRZry5kEaiFEjG4lUIz1xx68VCII5JWEU2AoByxqaM+Q5K3KyBxg7T37cVSTtdBfWzHNHdzwBhLGpUklQM8e9QztdkpvMaRr1+UZJ7YP506ZFWJC24yZIBDHAGehqJYmmwBJt3EZJOabTsDSZKlzcmR0EChFH3yPai2MwDBwBnJyKZKiQSZluGlII4UkcduKlR0dnLTqqBc5PYUmR11Gwx3KFiCGUjkHGCPWrEk9xxvSM56EqMge1VoHt50fyLrztpIZec/gO4qW4YvaoZJvkJ2rzg9OlWtiulyF3uXmBTbhOSMc9e1JI06xMS/zE4Hb9KjiieEsTKTjuDzilIF0C/ngEjIJGT9Ki/QgmhM8q8pyVOOOM+tKgdZEjcEM2QcAkAim2UYkDIl2jMQSCCQV/P8KWKxJaJDdhOTuO4cnH+TTuykkx5t53UtDIpIPKlc8d+c0FrgufNQgKMAkYFMuY1jRUMu8kZLKSBUWRLGBFM2OAVJyAe/50PUWxPK+o2/MCqmeSrDnHTrRaLL5W2SRA5U5JGRn3qGWBkmbE5wQABuzt9aWKOPEnmTBWGAeclh60LeyBrsSxCe2QKXWRCcFQoG0ev41JFDPOWGdgYhQwGBj0qv8AY4XlDw3LKc8q2TUN7ECqia+YpknZnbz7Y7VasIsBJbKNzuUnooI79+BRcQzuYriWRGTHJXjb3wfSofNiWMus6uc8Ac8etOl+yi3DSSAM/OCc5Pr/ACqdHoJMtQWEryscKY2UkMe1NEdzCfnVTgYyDyefSqU9nDIglF0YxjBBkIAH07VIEhYRCKcsmOCGJ56dTR2H0uTi1eQlhNsIPCkAA/jR5blhIJNwU8YPH5dxVeaS3MZWaQ4QZJIJ4Hf9KVJrBvKLPhyCF2naD7/Wn0Dcmk8woPNIJJzkAZ9vwqS186S6DSspixg4GB09aqvDCpAEhDAHksT1qZFgjLhJgUYDgZHPr+NJN7DSux0UWwlVlxITlcEEn/Iolge5R1SbBUEb+2cUkS2zLuG4NnGSMYqGUragkTZUnOR3p9B3SdiS0gkNuX3gOi5IIyTyP6UrM6uCHwMcAmmrDA6M5lwSQdvPOOxoaOCSSGRV3AKRlhzz3qF3EwhaVZ8iVmAbO0Ngfj7c0qPMZJTG4ODz0Iz7ZoleAtGq4Azlm6cY5zQktsICkW5znhu2M4rQQ5onnT945K54ww6fhTGkMSuhmBA6DqaFijit2YSCUA8heSPaqj3UJUAoTvOACDSYFlmYyxEyhCCCM9KtvcEMU8zzAeSfSs/zrJCiSuBKRkAgkH/CnWc1ol25L+W44AYcN6Afr+VKye40WAwuRtSYqUXJ2npmoJbeeSxCJcMQrAjDYyfQ+o5zUs1xBFCXiiOHJBYDAPIqtG0UULykSqu4lVIzn3FNvsRZ31HpHtKjzMDHPHOafK2whJbhYhgEktiq0t9YPGAJXV8/d2nI+lT208COgAY7gMFvT3pJXY7DlDSsU88+oAPBp00TmGNZLsA5yMMAf/rf/qpVlgKuYxggkEgZz61GLO0Me8I20H5iw4+v55ppWvcZK0GIRE9yBFgkMTkgk8mozZRTSgpeMEUYYhiAT16U2SKydPMiJYqCMdCR9MU3z4nETeS+OhXHUjualguxYhQtCQbgPGCcfMMtg/yqSNzEg2SAdiMZqFpbUIXZfnC7SuMAAc9OlFuYrlEZCcEnnBAyO1C2DToPu1jcgtJjI65I59KZbwRqpRLzYQpILEkAZ5Jqa4CKwZ1yADx2/wD11DapZXBcvCUYKQVIBJHb8KG+5NtRrRukpC3IkK4BIOQfpUnmiQgSH5lHJqC3mgK7CjRt6AA4HvSyTQwqZGErlztVUGSc8dKaWg3oyUKoGEl5Y465xU0luY1+e7EjDA2ggEDrj1quskUKoTGQ2cHcCD+NTSpbPKZTAVmIyWRcknHetLaAhwSTcxSUqCMZzz+FVlt0RiXlkeU8jLHH5dKFu443O9XDbScbak87AUCMkPyT0I9qx6lLa45LUzIiLdGOJTlixwD7CnrCAAi3DKoBAXOAff8Az/Wk2RpHlQSD/CeaijnSRG3RNsAyCBjp/KtFqTYW5hilvXMtwUeMbSoJBwQDn9RS6cES6ZVlclVzyTgj+VTX8MbXKSbBvCjBHUgjkEVE5ABdGZCMk7RkkU2r3I1Wg6WIsMrOoBJJVic5pY4w0ZR5MYHGDVdp7cDcVlAbgEDr6mpI5UNtgITzjPQ4qEmX1HmLJTDkAHIx1NSyLHLGVa5mEjHgLIQFAHUj86hilV5kQqQeQASOfpTru/s45EjMUjS4ydoA4Bwck/54q72Q3uV1QBwvn+YGOQwYk4HbNK8sTMQ8jLIp+U7j6HnFTJLbSKTsYvuAAAxj68Uya5tJJQgtzOhGCVA4I9SfrUJ9SVG2xYlJFoR9paJtwJc8kZ7g1HbSuocpemd8ZXnk4/yalM1lPDMCWSIYUDnJ9cUtvLbmaQRHKooJ6ZPsPfFVe+pRHLcIHQ+cofPIJyPofeobeJUuyhkBEhyBnJJJOetWWaBm3C3zuxnOME/hVNokkuEBTALBSw6kHr+lD3uQK0bKWaG8jTnBAYFs+w9atxL8rI11JMWOVZjzn04qm1lZWhYBAUDZDsM57cn15q2zW1pGrrDM6EnLRjOD7+1JXY9hphDEqZwpAzkn9KaIjGFdrhSrKQFyRx6kH+dPjSCWfcVlAPOSwI/LFQTzWjNIrq8hxgMoyB9RT20Gu47zkAyJd56ADkfUVOkKBgy3JjBIJ55/Cqttc2g4QMoU4JKghhjt6c1PiCQo6ocg4OeMD2qU+gt3cAA0rrFOVBbmRsn/ACKmtIEmglJnVyCRt3cgeuPf+lDJZpM5aJh8pDAtyR14H41HaG1kilKRSRjGSJCAQemOK0smV5CxRRtkJPggcgv15/8ArUwWaGQy+eqknIVnySB36dM037NaeWf3J3qMhz1PNMZLWOVC6knGCx757Y/z1o0sS7sVnEcxCXeQOep5P+eKWFJXLn7ThGI2jPtTUuLHzlijMhcEg4QkZ7jPSp2mt4VJALDoAOuSe9TrfQoc4SSF1MwfgjAJzjvio0YQ26KLkIScBCeSPep4lt0gl82Io7LkODwckEVUleCNUlI3OSR8qk4q200riRN5DyMJFnwrZGM+lMFjGsgc3UhduNpYkD6f/WpVuI5GQFGSInIbGMEjvTTLEkq5LMEOenOazT1FsyybdJI5VFwxU8EE4IHtTPIjjiKpcTFsgLlucVJGbYxyOVMmUJGOAKrI6NaopykpIwV5IA9a1WupWtgdZUIJnBLc7lPPuKtuq7FxcCUgAgrkfgapw2kEMakhicnJBzSebbocLvDnopxjGajd6itZF1mEykPKS+MEA9KcbR0hLNOXQqFGGyR16mqYe3+0Om1i+ATkevTmnyGBEIdmBPUKOgrRbDv0Gy2aOd8c7OACD+8PP9KWSKW5KnzMIowPmPX6U2ZxJboYFwFyTzgnmpQ0IQKQVPXge1JrqK+pLHHPwFuzEoG0R5ABz17f5xTIwQX3zMWzzhj0zT5PIYId+dv4HP8Ak02OSHMrAMXA/wAmhDHRxSxxbTcrKCSVBJJUZ7nv1qMwH/nsT/wKnK0ewuUIbAyTjp3GKhkSF5GODya2gr9RXKZWRYiTMZVAwS2M1GjHgoRKdo+UU6aNJMAOyHA4B4JqBbcwxuFYAsMDsPzrjbBvWxOpOCSAGHHBzTYZDF5rnMvynCgjkmidoPMQyEh8YwAcECkUCYgA7O9C1FuxYpLgKoKbUHygAdB6UtyZt0YAUI554Gcjp+FLv8n5BLne/wB4dRgdB+VOnijuUVzOISpyXbp/+urWwnqNuftEd2oYKxYggAdB3odYw4CoOOpAplod0wDXBmdhgNnjPt7U9laKZQTkNkk54IrNp3sGyEVImUnyuASAQeM0hXY8Ye3DuhJGxsY4/WmLHL5Lh5whZiQQAQo7Y45pclCojnEj4wxIwfenaz1CLsTFo4mMgiJkIACk5INV47tCoMkBLAkHjhc4/OpV3x5YkA5HHU/WhYmJcuQ2OQyjqfQipbsBE88eFcI2MkAgcduKmdklA+8EBzxR5hjttpA5GcEZx9KdEJI0DnYIwSCCOfb6U1dgMXyXkcEEZPLkZIHpSDyrfcASzNgEkdPegM6uzeWCG6KRUkkTSxkhAXA5PTA71d9NRtO2g10tVA2bw55LEZBPH5YpjyLGoUSgqSBnFLGxifLxEoF4GQM1HOiuESCLIAyxHrUvuJKzJySheJpQQADnPTPSoiIjltx6gBiamnt0lKEJg7R8wOckdqhjR2VzJGAFOCMUN30FbW46FNwYCX5AeSe9RtGX+5ONhOdoHJ+tRMA6yFAylSMgHg/hUyRxyJlMq5ABxx/nrSXmXuWW/wBWEMmQQBkHGT6fypCreUQJtwJx1zgiom2C3jikjYKGJDHufWnosOCFDAAdR61Wi3FbsSDdLAuW+foc96iFtPMxCcICfmJwAaj8kIc54HTJ5qRVxGUaVgp56+1Q+6E721HRLN5iqSC5GMjBGR3PtUOXUDoxJwSOoqNFCSRIGIG4gtnqDn+uKlUbrjacDgg+9UthWvuTrkZAUhQAV28gnvx+VNSNip3xFw+RnHT2p0HyROjTkDOAAOn0onKHBll2bV+UZIDH8O5p2RSSK8iShDvUKsfJGc5qKSWeEKRab4+CXzgkcdR+ParcsckkDtG6dQCGYCqbC7Ewc3MZBAXygMqAO+epPFQr7EpNO5PHP5kgYwEDkgj09KnXUUh3F4QiEkAgZ5qBYmxkSjB7ngUssLvYoYpApMmMMMggGq1tZju0SXMkd0ADGQOQMcc471Xt0hTzWkiZtowBjoT6VZuY5YlLkAEHIUYznFMBeSBkyockEnHbrU7PUPMiVuchMjoSTz+lTKsQIDh8kEginKhRcAAkjPApYWlk2sApPPDDrRbsPS92QNOkBGY3ZHbAYDkk+voKW5EPnEEESbQCFBIJ7807zJHKFgoAY5yDjHP/ANap5EZZVdACzLjPWi2g07lZPKIO4kKQAM02SKITK4yMehqeQFw5IBJGCMcA1G0DgM5TKgYIB/lRYTTAeU4DEkDnBHBzTIbaJLoKJDswCWY5/GnZ82FQkTDaM7SKbGziYSeVwDtBYdRWq1RPUnntg9+JEugyMBhVGQuB/nmhoy8hJnyE6DPGKbNcBphiIgHqV6CkjaMO4MbFDweOTUNq5WrdkBUMCRMSTgjnkcVKE3RIPP8ALDdSTkE+9RNFGqM6AqR/CxySc1NLsGmBXGck8gdKnd3KFeFlZU80E9cg8H0H0qs8DwmYGbLEZJBHPsKl8mECMiQhAOciqE4jeQIztlgdrHofYU76AWolbYGBBBADEHJBPQGpFkkRgyEk98iq0UMUcoAUrgYLEYORU9vHHN5aPKU54Y55ougVwM8plDkqASRjGT0p6wTDfKjZDDadvBA9PrUUscJmykhJBALDp6cCmSwiVTslOTg/Lkd+aE3sLoIzSMjKinCDoc/hmpC7gqqKhBXHHH1p7bIygRyMjByeR7k0W0QicETgryQfWk9diEtRMyQJEqRgBc7uMkntk1NJLJNHiROMdCAc1XkzJKAs2CTjPrUw81lKhhgHBYnr/wDWqldoaethEkeO1cLB+7BBDE5Gc+lN+04JEdrtGNxLHk/5xT1in8pQWAIPPPHWn3MBQYMik44w2fwoelmUytG73CSyGHAxj0z7URyRXDBxGwIGBxU8UcsAIMu7gkZGRTEZhgnDHPJAwKOtwtYeWgtgElid2cErtIBAHb61E0caIGVPLRuSrYOCexpWklm3soj3IMDdnOO+KkMji3AIUEg43f1o3Y+hBKbZYMurIqjJ2jJz7UsVxaAhQXI64IxwadH5roI0RXJJ9gPx/CpESWWMxNbksoxtCjJ/Gp1SKSuiKURfaAUyoBBOemKlaaCTcGBCkc44piyOC5eLYo+Vtwwc1NcRbSpaMhABkjuD/Wi9kFla5VlkQ7cOECjIYjipLpINkQEgIlUEc5zjvTJiFQ4gyoJ68HHrT5MSLCQmAq4UDp9Kb2FuNhKKTEHOehNIIXZ3BcsBnBPrSWilLgvIpJwQVB6n1oglTzWBDKOR6kGhbmiVyZ0/0c5lwoGMsQDnpTZLYsAHmJfGAS2TUVwi29q2UZwegAJPr0pZ0SeUMwdBtAweuKexdugM0tqUXcCSMAkZGPepESWV2J24UgEim3DQbYoxKysQcL1GKenk2wYCdAHABYnBJrOTRvToynsrjIo55Z5fLdVUHBBGMj2pwjltw4YDk4Cjk1k3GvaXFI+dRj8xTjAJrF1bxnb2gRba4Uy5JIBz24qOdbHq0Mqr1npE7R2kgyojEhxkqKoajfGzZd4RAwyAT0Pv7V51qPjbV7psJfeWirwFUZ/PvWRc6hdXYLTXLOWGclsc46YqXJ9D3qOQN61GekX3jO0sSDtWVsZHl9jWHdfEwMxEFsAQPvcAZrh0jeWNik3z+5zmo/ndBwAduwgdOuc0KTa1PeoZPh6drq50S+MLy5ZlLMjHJC46jPXI7Vn3OqzyyKZAXAGMk52+351STzS6qSoB4BXjNIIpTKqGUArkk4wc+9J7aHqxw1OD0SQTSRB3bYA78njqajlwUBCHHBOOOlOkEudrhScZ3fSmhpHU702pnAwevvSOtRtoh5mRnBKkE+3FIRFLHhyUyccUSLLlCAB6HrxUZLtvLr09BU2HZXsPjaIAICWAzg4z0pskkDlRyfTI5NJETuGzjjn2oRmVWygdh1xwR6Yp2BKwiGPGCCfb8aCQpyDjPAXPSk3ZUErgnjPem28oyVeM9eCRzx7Uku4+Um8yLDYlyqgZA45pHhRgzZ6jIx60kWwoSY8MDk5HWlEwkDAoQATnA4o80Xy21Qx8yKCCARgEVJDju+SAepqLegycMpBBAx1p4eNQSRjcemOKNBNXJQse04cqCM7c8Z5qPG5RtYEk460qSIpICHPTJHFRtEHJQEoT1b0NCElZjthUjJIABBHHIqR4RLhlm8sYwCMEe4NJKY1RATvYHB/KmNPAigudoY44BoemwWe41hlsrJgA4IzycVISzISBtPbuai2wJ8+Dk8AkcYpY3SYMN6kZxweRRqGjJS7x7QX4xyPeo7jMhA3gj29PShQmTk8CnOI89QBgUubXQrQapaIgKoII6nn8qfEzqSxC5Bxg00gtGAGwM9QaMxsGDPjgA4pqxSVyRWleJwCu0n06UxgXUKRkdc+tKNgiIEhA7g1Gyl2AVvlAyR/So3ZPK72FG4oCEAJ9e30pQHMhKgZx680xWLEBztH1xQ0K7gAzbgc5zV6FRRKmCOQBkcqRUInypATDA59vpUm1gTh8lcE5OabJ5ruOQAMYUY/OiwrEySBcnaQBz9KaXkkfLqN2OD0JowWyGOOOeOtNmMkUIYS7wpyBgA/T6U9xcvUbMEljchCWBAXtg55pQWYAhMLnv9KUO4UMiZJHOfWlVWwVDhSAMKaL6WB6CIZunlZAOM5/OlSUBsFec4JpFadXf98ACeRxSgO2SGDnoM8c0kyyKSQjIWIgZIBY/rTxIxiBK5ORxUe+RZSHGD3HpT3DFIyWABPak9xNaCzL90hSoPUdaZJNFGgLxvIQcZXB257mn+YVAVjkk4BpWlbcyDaExluOpFU2Z8pLGyLGNoyuMjjBpjvE8QHk4YdMdqSMPKrkYAA4AGKTY7x5LBR0yOTUuw+RW2Lcd81mgYOVP8IU4ya0LHxHPbks7sw64YZrAeaWJEXYr8nkj9aAJ25yCckEZ4oVr2OOphKVS6kkdz/wsZnEQMTBkA5Kg8DtWxp/xF0qUg3SywPnG0gYrzQJLkncCBjOBnn0oeV1BZQGPQ5waq7Wh5NfJcPVWisz2Wx1TTryEPEVZGbgFeoxnj1q8l7ZxRPsLLEpy3yEH/69eJx393FlkcoVOevT3xWtYeM9RtiBgSk4BIOQPfn+VVGTTPnq/Ds1rTdz1hp7e+G9YpURDgO+MHjqAOac6xKjYfEgwdpBIA7VxGm/EaeO7WC6sVMe7cZE4B9sV0kPiux1UZhChweQxx+H8q2Ule7PnK+WYii7Sjc0AURgFUnJBJFNuryB5gFhZHXkqRgkZ7VK0zYX90qHjDIScg9Pxp0LsxcMiucEsWGSB7UOWp5bhKLs9CC4khnY7A6k8lSOo9cVP5kEYQAbmI6AcDFQrfyORIls4KnapIxnFSC4dpQxtgjk8kH27j86rpoZW6kUxjjCMULbjwAB+dO8yBht8qVARgsMZ/CnSPcXUBfaocE/w9Bn/DFUpZriMKUjWQg4OeOT6UdBbLUdDHbR5LpkJkjH3jnuTUyGOH5/KeVcfKoAJz6jNVzPKQA0apuILHGD06VoLcKEbCDccAAjPFIa0V2NWeAL80UkWQSFIBIPvil8+1kghmAYnGQDnOP5UuZEcFkBJXrjPHNRiV5bIGO32lDtO4gDAPUVSSC7FVojaAhHaRmwVb6/ypEt7aESt5DENkFQehPf1FSoXaBAYkD7uCCT9DTJJbpHk8yNShOMgc8UmhX6Feyt440fhmjxjBOT+dWLaK2hk2qmzcfTioVmfBITgdB0JqSK5MiE+WQwyAvvTV7Akrkly0USnBLxAkAjpmoHeMKgKsp6ggZJHqKszb3hSNQuMliBjk+9QxzzwBAYUdcgDjJHt+NNtBbUaZ7Oe62IJTIeu5cADHepEigj8wFSWIwB2IoYvN5rLbCM5ySRg1JZF3DtMiDjA284PYZ96S3BqwkcsEC5WLaTkYUDp7VHfy2y26Fizb2AAI4zUqSz+WRNEEJyQpXt/hTr+Kd7eAC0jcKwYnGSDjqKa1TE72sV5JEjYMUITAGFpoEbSSbInUEABiABnvUv2u7U4KKEJ4BXHFMk+0uzEtGIx6rz7fSpsJPuCW9pbwt5rylwuMovc+uOlLGsM0JRUPAJAYc8cd6LZbkgloySOmR196UmeNgQi5YYOe1F7bjWgeeilImikYBcE4yffJFNSS186UKkgBILMo4B6YFSi5nt42OYyTx0P6VFI1yVD7FBLBSEHr60PVEvXcJ5Io5DtDOpHDHkn36VPZm2RGIiZt4IORntUbGSHeCqYKgjepJz/n+VIk86wgBI0JzyQef8KSQKw17mNJChhKFCDuB7f5/lQJLY4YoXkzlSRnAqZ5Lny1DsgBIzhAePTJqOQSRwqsSIWOSMjg5/lWqukDDfESpRCGzgggEE+mKLhd7OZ4GygxtAAyPam+ZOEGLdVKsAdgJAPrViSa5AfzJFkJ4yExz+dK6uIgtpYNzH7M8WDjkg5/KniSC4mBijcMRg8cD8KIBNEXUJvDHBOePwpQt2twkSRBUbJZ9pyAP/ANdHUaQrYMboF3LyCDzUKiErsMBLr0YYAH4VcZZbUx5RcMMkkcmozeXDsAixk9TuUc0tw0uV2UO2UUuwHzHt1qeBsNjYA4GQDjkU1zcvJKTGiRlRkqMEnPali3soJO1h0OMnPPNJPSxWl9BRMWlKFMjOcY461E5iMhV4RI46Zqw0E0XlkuCQcsoAyar28tzHG2UXIY4YqCeT0p7KyJfmNYRSmUFGUkDAA75qRtzFURTuYdTwMU0edI2VwXAw2BgH2xT7oOcOGCydlB9OtSncQxZDDdIjwbkJIOe/uKJWInK+QUc8gEgDGcdqeoupnjwFKHrkDP1FSvb3MgJZto6cgZFaJ6i6EduZY7aZyqjaeV6k59PwpnmybC5t8Ajhcdh3+tIvnlBbFgmGLMynqB06/wCeKhkFxLKdk7AKACCBgjB6e9S3roNMsYDlUS2BU4LOeD/KowVNwcwYAHGecEd/506SK53eZvKIAAMdyM5P8qeZ5cDvJjGT3HtSTsh7kjXUqRqqR7kBJbIyMZ5NMe4mhYM0akkgqMcUmJOGEu1jgFeMNTzFM6jD8qQS7EHA+lVdW1BkMMpQuTaq+Scux55GcVBI81xPHmAIvXI7+tWEa4XzFDjJbIOOD+H+elTMXym51Jxk7eBihb6EvUjtoQsu7YCT1Hai7upWBRYlxg45xzz/AJ/OokidpgyXAJyRsXqB71NJbujglwGIzliMZotqNPoyvCBDCoeLMrA9DwPr+NWNtymxysRPIIQc0z7HKI9xcMQuC6sCBQ7PNCoimZQDlmBGfp/Kk7NiQ+NyAW2ZZz90jp6mnpcHGzytibs4UdST/n8qa8MsxDpL5SDsMZz9T2qKI3cMqPHJGQMkFxkZ+lNXsUrImvRdqgWKJXRcscnnp0qKzaWMu0sQDFd2P7vPQ+9WbgSTKN84JxkkcAnHTFQyLLPEyJKI1UDJ6k/nSluKw23Kx7wIIxuBbJGMk9cmlLFY0IULICSAvIxUCrKzAbxjAHPWrG1jwJVwOpPBNJPoCsxi38wtWD20TqWwWbO7r2qxcM7vgRkY/iPHagW4WEOs6HJwFByDUt3HOVKGTD44AOccVd2kN2IUjlfC+UsYC53nvTQ8q7lChjjABGcmpfszIuwThtq8Enk1BLCQhAlUkcnB5+lJtLcSsSh5zaiNI8OT87EDAHtSLczjaEijAB5yOo96S1idLdDJKoDcfeySfr/nrT4bQuJGEynByQ3XFNO7CxJczSu6P5UYcgHJJJAx0qLc8kpBjGSBjApWgIuSWnXZtGFHUf41G0MwBKODgnHPP1ok3doBVYxsMRAOpwQw4zU0RkFkcIFJJJDLkKc9qqxW8rKCJg8uMkA9Pz706NZZYHaViGDHJDdefbtRFXFckhNzG2SinjIYJ09xTWuJbpkWKxWWIHDSOCCpA6/SpVQEohnChgMbjT7u1KxOkV55EykEBW4Y+hHcVL2G9Skkz/aADAuCxBIbn8sfSrUu9WxtULxkbefzqJYnZUOcsxwc9SR1NKJBvKhwzLwealPoLYllSVYmzAhBIwAMAfWnEzZdDbwpvHRQT2piu0wOZVA6Ek9KlQNvBD5PQHOc1qvQG0ysY71QhiCxEDqwzj8KjW6uGZIrhFWVCctGuMg98VZIcM8m5iVHGDjnPemQWsjyFxKm8jJBbke1VoxJWZG6O+F2BscjPapYJpYYzsfJJwR1FRqkyAu8yOcEFVPQ56UqRsvJk8t8hhgDDD0qNitB6TXEZGY8ZPUrgfhULK8VzMDbKCcMzDvVtFM2A04TBwu9uMk9BUV2ChJa53Flyu05xz/KpfkJiQlJlIEOB0BHA+tL5juGjRQCDwzDjNRxxyb2dZMrwG54xipW2OxQXCRsF3AMcY96XWwLYIree2WcOizyMcjr0/oOtNivTKzq9tswM5GcfSppYpjIpiuRtAAJ3dR/n+dRz6cZZHYTGNQobchBOSff0rVaMHcA00yAoFVBkEMpJP09BT5VKAhogTgYbriq0gKKrvckArtAU+/U0QyCUtELoF+hZ/Spvq0LVrUXc87oojwOQCB1NT2sTW+4mIE9gwyKihtpo22tcqVySCCDU0VrPIznzxICowS+MdaEupV7oMztE5eJSQCQpB/KoGuGWGMJAkYPLDOTn2/Gp7WKSSMtJc7nyQctwB/nmomgC4G8HkgkHp6VW9jPVMckkx3DyVIcZXHUex/KmxxiSVmMYWQnkgYx9KbbC6AcPICr5AIGCBT0gCQmVrgB92BlsH24pMaV9yxa+ZFvQRCcMDnjkCoCSsRQpggZOBk1YhWSKKUrcohYYDscAZ7/AEqoI5lVlEyGQZyVOQR2/pWi1WhT20HPfOLdLaCBcliS7DO0Hv8AWljilhUZiSR+Bnb2z9frVZFIAMs6xbifmY4BNXVJ8hSblmUHkA5NZapi3WpItwWnKtCoQKAFAwc9zmoRHIoIVQ7A5GRninBZLdwhkV4zjHPP1P1qYLJskCMMDGSPT61pbS4LexVdnXezxqR2XGMH8KdbTSzDJtAp2krySakljDKQJPmzkhjxmnzvLEQYHK7V4JORn61T7AlrcgyZXR5YBEynlc5/AGrDSu8JCRJEDzyOT9fpUMFjc3eC8wYLk5JAqSO2KAeZLgc9DnFSlYe45jPAFZ4o5MjG4DHHp71LvjblrRdx68Gqn2fzDtjuWLA/KSeBz2q7mSP5TcMce4/wq02iGYgDKnmyKAMcqOmfSq/2pH2kRkkjJJ7D0qbZNHmOZ1lQj7w6cVVCnc6MSFP3SByfrXJe2hctHoSzsHCv2AxtAotmQDJU89u9OSCd8IGDgDO4dT60iGR0KoigKT8569KYvMMIuGKMdpyBnketOllimjQeX+6JB6daaFkZgWQbAAB2Dev60qSOoO1MKvr6VSuZt6kUEUFu8pUsTngcDHtTp2QkLlskYPHvSxeYWJCBlPU9x9KWUvnYoAO4cn0pWd7s0bSSGsYd4ByB2WootrT98KDkirCShpNogGASpLDI+tV3ne1uCWtPPLEhmibAUdj6UaXJ6j1jijUl5WCMSSGHOfSnwbCjrHLuAAPPWpTMkyAtEGCnBXr0/wA/pUCXUJJPlbEBIGB296HroC0Y7bExDGYMcHCk4OB1J+lJHawzuDFLsOckgkjOPT06USRQyRJJGr785ORjik2hHAA2KSeepFKJeiJ/LeKN98ys6EY2njn+tNljdiCJAi4AY5pIWtkilUsXcktuK84HTOKiingng3o5cE4I9D3q9kLmWpMztOAsbgleDnocdqRFlAbDBepAJ6ntUEJQXIQ5EbAnd9KfcLCkikSAk/MVz0HTmlcSZPC82ULAEYycDoaVjIyS+V85HJyepqBVheYEluhJwxx7cVLawxAkiVTngsTgL7GlbUa11IFWSAyB/mLEEkdPpUqF0+6qupIOScEf40kwSbG2ZSpOCQPSkhi3bnBOV4ABwCaGkPqOupJ7llSOI7M5IwTUkbSwjmAGM8BmB698UKWL7Q7Bs4ODTmZ7RkjaXzQwJZTyc54oWqC9mIQAoBTdzkepPXAqJnMQX5NrZJK9evv/AEqaZmeGLyyDk5J9P/r0y5JaEPkblYgjGCB60mkkJ67DpX8xSBHjbyVGM/Wo2k3XBEMLORgEDqB3qJvMDAIDLI3p146/yqaFbhZ2dEKHA2gn9Cf60Jk37iHa43gkEnBBGKZKilsspcj3yBUqMYw0TRDLkEFecn1pzSzQKQiAEn7xFNvQpIqRpbMCoDAAjgnoaQXFqcgSKNpwfp6YqSd2jheWONTJkDb0BPekW6ypElqAcADaQOT/ADoix7IVHiZ1C5I/xp7xJKBC7Mqo2Tjsc5/WnwTAyAtECuMEEdPTn1psYJTcYx5pYkgHqO3NVpuStRbwx+ag3qB0LMSOvA/pSrbqWyZRk8DHIx6025ZHKEwkpnBB5Jp0TeXITFBwFIEeOh68VDu9Q23KccqyE4mO1D94HGeelXOHgSUSlDnBAP6VVUROUkeLKSEFl79f8/lUxlgTZG6Mck9OwpLXUSdtANtK7K6yYycFc8YpR5EMgWSfBBwCXwSaeJIoGBwSCcAdTzUF3bW11lJo9vIOcZzzmnbTUq1iZbZuXWbGSSQT1+n+e1Aa4eUoHyAvTGTioXW3kACOxAyMngj6VE5hRgrTlcL1J/rSv1Qa7l395AgbeQQTuAPWpreGS4zsJ29SM5Gc1Rhhik2FZSYweWBJxj3qyEgMmYpGJGeQSOnr61fmUvMJYrhG3DABbByPu8+3ao3W5gjkRQrOWDLLjgZPPFDREM7JNgkHIJJ4PpTrdt5Dq5YIuDnqTUuyBbhIblch3R3K/wAKgA++KJZJERAyfeyQO2ABxVcN5kmEk2MeeT19qsxkPCokc5UnkYzj/OaSva4rojSX5XeeMBAuSqnJpjwtK6sIh5YGQD/SrUYCSnacttAw2OlV41Z5XBnHQkZOOPQfpVbjBpzKVdYQ6KNrAgjAJpxkijlGyPzHB4UY4/OpI0nCKBKAcYIJBFMEMhlQbQHBOT0JqOW7C4qyuj4SJSuCdrjvTA7qpDR7ST0XJGKlmMmQHI3Z5wecetMikllZ8jMaHCken+c1WwaDBMimRDDnjhh1ApqiNggHDgYPqaR5JwFcAFW4IA6VKu5HyyEFR6dal3WqJ0ewpeFY1Dxng5JGO39KkBi8mFyWUMSQf/rUxVlyjwKrtuwQwzgfSluZ53iRXt0Lb8EKMBQPaqTutx2sDtB5T4LbCfmIB9e9QeVF5jtyQDwQcmp4i0chkSFmGNrIRwR7596RCvmlFg8guMlSc/QCm9FqVa4kd1akMUWV9wwSRgAj0z1psTQPGGDtyPXBBqQIMkNGTz1HFMEMKgkowbklsdDUXsws+o4CJMuGz2IyenrTXtUlcOk+5cdD29qcrRqrgId5I5xkGml4VygiO8D/AFgIAx7/AOe9Wu476WYOqRohFysTEgHsfwqRJZTISlxhsEbjyc44NQtHaP5TSo3mBTyMHOe5oiMMMeHGHYkjjsKh3ZSFMTMPNe5Msh4POBx3xUoBkhcCYu3HGent/n1quhjVlJUkfSpBPaRM/wA/lKSANx71LKSuObzZGVUYYAycgGiYTrcRbCgh2HI96r+WkcnmBiVycNnFLLaQziKKXcyMSSAxHbr9KEx+zb6ErLKpUjYWOcEHJPFNEVwYQ6IBnk7wRk1Ve2sdORpPtKxkH5Y2kIOB3wa5O88apbXcognkkOcBnbKn0wKOZXPTw2W1sRbliztPNkOc5RsYLAfypmq6xBpyKblldwckr6ehry+78Y6rcth70IpOP3eBj2NZM1xcTSu8l20oJwFLHAqXNn1+GyBK3tWd3q/xDjaILbWrxvggOcEYNcjf+I57xSX8xdxGHVyCP8+nSsszuQ2G5AxzzSSq7Qoc9+APasW7s+kw+XUMOrRVya6nFwRmEYwAzHqajMawkBYsDbnd9e1MlWVdjbwVI5xT8yhtoJORyDzS21PRUUtEgR1fO/kkelMKQMgwgkAHcdxTrdnJKgAA/wATZwKjjV1U4wcEj/69O90Uoqw1VQglo9mCcHFSRmMtgMx45pEeQLmRSRkkcZGKa8rth4ogQOpJxQ3ZjSsTBg3G4g+o61GpiaQ4md+MAsMY/wAaemd6nZgjJ68c1GMqDlBnqe+KaZdhjsWI2ynHfJqVmOxQHAYkDj0qNcPuPlZOfvL2pd6KhLKw54OPeh3voOwsxH2hlV8gAClUE5UyYY4Iz6Ux5xGTuiJDdWXrTlaNiRJwGHBxzU3Y7D3XYAVcc+h4Jpwhd3YGUISM4Pp60xYUcbMHA5yf50zekjAg78jAweMVo3oJLUIkckHfv55GMfjmmPJK7MvCbfTnimF1jYEZBIx14/CljX5i5bIHRfepvfYu1tSZS4RgSNxFP3SpCBgEk87RUYMTHaz7GbjB5xQ4SPajSEgnscEmjYn1HPJICcIGPfNGX2kGME+9RzAqyBXKjnGSc5p2SU3eawJIIH9KT10DckXzuAFXA59800ksh8xNuOMDkGiRht3CQo+eAD1obcyJsYsxIBBIwPrTSsLrcFJliDFW4z14IqVQOqwlwcjj1qWKGW8zFEfnJHQZGfSvW/DHwri/suGW+bZO5LbWJGB249f8atRbPNxONp4Ze89Tx4wyupLRHbkEDGRiolhGGMEBJY5YgYPHWvouLwXZWaqY4oTEOCWUZPHTmpbjwjbX8ZtzYwlHIAkjUKy575x6dqHFrQ8uGcU09VofOgUYGxCXGDjPWms484s0RRCcEMe+K7Pxl4Ku/DlyWEf+j7iRIPQ8/lXGzh8hQQcnOGH61ny2PoKNaNaClF3QyVlwPkwB0OetRQAksQhPOSQKc7yIdhiVkHO48EU+N3ZCANp7jPUUjpWgheI/fiOR0frUR2FmYAg4wMfzqQrIFOXQp2AHOaaPMOSwBIHAoKtrcadhVQ7NnkAYzUiRANkkkemOaapfaNylCOBmlPmhwFIz3zyKdgQioiM+chTz6nFAEcbkl94IyCKTD7nJAOD2p7BYVGEySMnniq32ExYmTnIOcZ69qCIihclgvOQetNjY8HbtzzjrT50fbkjA7+lJ7j6DW8uWMBHIGeRTo40fcfMyV6hu9RFgmAFJPTj0qSLmRzswCOM9M4oZEvIRREM5BJHI4OM0qReYpUPtPOQRQbiVV5QEYweOR71FLLxuC4I4JHepKSYikjJZ9xGQSO5p8/lCJASQDgnA6VGjlnQLGQp6sTip3lMZXEYcjqD0xS1FZ7EVwkSum18g8ginFcvhm+Uj8qWVhIwbysEjseKgfALEKSxHHPQetVcdtCbbtDEOQOgwaRogQMSYxjIFLb8xECMk4znHFOcMDxEVwMkmi4iMhnAIYemCe1CEKGTJAyDx1oV4yqllYHPHH604sPNO0c/TipXcbVwRFLM0blWxgjPB9/rSqBIp/eHeucLnHNNEoijdREWOM5Haoi4eXCwtEMck4zn8KrfUm1yWIFCTI+49yOlPDJvAMrICflIPeo1VBk8kdMngmlZ0VlPlkkdDRfULEju6Mu2d+cgnNTi9vIgDDcGIjkNwTn8ePzqm5UKx2Ntye3NLLIsaZJ37gMAdqfqZOnGas0dNYeL9YsgpN35qkAHeqkAjuMAHmt228d/aGXfMqs2AT93H1rz2NliCCNNoI5AH50TMnUKTuHIp77Hk1spw9dO8bM9utNWWXyY4rmPcwwNzjGavO13FbfvbqORs8lcZ/SvB7W6jhX5XZCeeCccdq37Xxc0MuXLYKgEYJzjp+NaKWlj5fFcPOOtI9ad90QG8rx2OPrUX2YZDrOM5GM4IrkNN8dadcCOOSVs4xgKSc9q6Gzv7CXG2R9g5IAyaakr7ny9fAVsPfmiXZYH2qTKhYtkgc8dqVonCEs5XP93g4NQQ3FpKwK5Qbtu5Qctz396uJLC7MAWlCnBHpVps8troxsFlcFwI7gScYG8jI9s+tPuFlEKRyvsC8MAByfp/nrSSSW87lHR1QEEKM446c0l6kEULSkngZwOeKqOu5L8hGtnCo6yl0xg4PpThI0xYmbCAdCec4qO3uLVPIiV3cMSWO3ge2ajLMzyIkTkZPIGQAKT30Fe2rJbSOQyIgkGOuSfWpjBLLKXSZcqORkEGqS/Zot5lkdC2BtJxz/hToL21WQRRM6tjBBBAPpg/SjYFYsSb441IkCsDnFNhhImSRZicZOD0zUk80ZKAxknBHzCq6XEbAgqUx3I6Ch66hsTEXHmO0silW4x6fSlaFmTH2grEeqnA/Gq8TW3mks/mFRyQckVInkuoGGcEHr057UbO6JabLEgdoVcSgr0BLZOB6Uy4MsiJObpwMlVQMMHAxzUQWJYTblNhY5DEZ/P3pb61tVMQV28zbhVC5AwOSfT/AOtV9AIxFI0akTsmAB1zkVO9mkUqbbneWGdrH2qpBNGfLBcnaME44zVkhFV8IWJBBIHOPaoT1YJXCG0lmV2WYo46AtgADNPeOeCKINKpckAkNkD8ais5YXJGyUqFJYkd/SlH2QdyEJyARnmjQrbUsXUaRTgb1yuNwY8A/WmtC7MXEoPQfK2RUd2I943qXHB4GQfxquZNPtZBhGtw5BJBJA54BA9SaH2JLtxCPKYmYbgM4Byait5op4gk0+EUEgnAI/8A1UXTQxsAm7ZjliO9PjhhMAMcbEhcsrDnr2oi+4WXQrS2tujIUuTKWGSRJxj2HSrKQj7WkZuE2MOue/aoVltlTZJEVPUZXmnSRWrQALECQRjI6dsirvfQHYcxdCEDkEtywOQfpTZrWKGVZXcy5x0Ygfjioo5EYRoiMBGcHjGee1PvZTLwICDnYRnBA9ah+oKzJYDvUgT7QTyc8ipo7lGVwlzkL8vDHP0zVZYbaK1CRhmA5JJBLEimx/ZbZC0UUhLEAIFycnqavRIGmhJCiHzGclicEFicDP6VNGiAgpKEfPCseo79aJnS4ARbCd4h8xkYgc+hHXA/pUd1HDdlQ8IGwdCOlS9SVqxz2zRS5F/GNxAKEnkHjjtUohhQ5a5AK8YY9Tiqsl1bRlR5BkY8BlIySe1W4pDuI8ol1HRh260ldIqy3I4IrRrlgbob9vBBJGc8j8AajmUpA8qTkJg/IO5B/wA/nUwRI0JFuUOSxOcj8BUfnxeUc25kUcn6+tWwdhsNschkkILgZAPTPc1Hd2kCXcTyy/OOQMk5+g9akSXbKNsDgsMAjGMU6WQ713QE4zg45Off8qkEroe80SzKm8xKBwzHI6UyaRGU4lDgnAKk4OKDGkkql0wM5I71MxiVXAtWBDZzxjBOKb3Is2VI7VPJLyNkAkDBJ/PFSwrG6lgxAABwQRzUkUCWkZmAyecZOBn6ULK7RMrQ4PqB97/PtU2FaxDKiRvv+07iRkRjOV9c9qlg8hyWMp4GSO49qg+ZzkwlRj7xGM1LbiNeXhCHrleC3vTKsPP2aS0AM5DByQQv5VA8cU6DM3lsCF3N0J7frxVkwnyN5jUIScY5OKFaMqAICHAJz1Gfam9xFQ26RIQbgkkYJIwKfb+RCQzyMwK44Gc80rysphAgEqtkk5AwPpjrTFS4FxG0VvsiReGfBOT1P+f6UJrclXuTRGA3eFJQsxyCMHFQXCwLOkZZiSSSSDj8+nf9KstJJF5TNEpCsQxIyfX8abqN6Z2QJbCIFsKB1wORmm+5RXSyiYhBKTGGyy+vrmnRCGEOCrkA9hx7VIszRkpHD+94Ge1Oitb0/ObQyDBAZRk/U+3vUrcdtCWSW1aAlpWjcrgRgZHHem2xglRMArxliRxUbGV4UBiUqpPAAzwe9O8yaWJgLYbM/KE6mqb6CHXMcK4BDYHdRmk8uDexDuMJzxnP4U5hKLblPL38lG5OB9KA21cMASRgDpz2qXcCvHFaW4Rd7Fm5GckinSSwQxkyp5hJAUHIGM88+vtS7pzIhMISRfl4OeDVlnkgREaFWJ5CsMgintqC8ivHFp7BSBLBESSARkE98EU7UUihJEcrHJBKkHKn1z7+lTI0ksAJhVFDEGIDjHr+NNvZndcC0DAAfOTzn6VV20NlWJYIXJdpC5GOuaIZrONpMli7cbCCOc9s9/8ACpoVkmcKyABepx0NTTC5fEaxoEB3EkDJ+hqW9AXcZNHaSRxkvIqqSdirkfWq6y2TXQjUknJ+8pBxxx/KrEaymFAYmEhJOSPl25xnPrU7W5TAaFQSMhsdapaAyG9eCKeIopBcY47cdaauwykeawBBySpGfapZpHMi8AqoHJHOe/NRCcSkExY+YrkDjgU5LUlEPk2oIyWEeMAqCCT0qyFgXT5A5Id+BgE/T9Ka7sIyoj3MDlSBzn606QS/Z1Dw8kD5SKhJoW25EJIPNThztGCCOceuaW4gtpHLKMkY5JOCfpTjazQSDdEFZhjPXpSTCVDlUAAOS2On4Ua2sPXchtrRSS5YsysSoBIHJ6U5Hs4zMDFICxILAcE+345qa2FyJAzxgJk4KjAx/wDXpkjT7mVo0ABySq89fWpWmoyaWOGeJVwyjGS3fgjikitYEYhSQDyQDyDTvOuIrORRbJO7MAFHGAe5Pt1ogaVQR5ShsDk5Jz6VoncBrSxhgG3AkYAxwee9MiMS3ALnYHIHsKlm84DKx7sfMwHNRxQyySqwhymDhuME+lCRLu9ivH5ME0hRGKMxO49+cVYRxC4DqzKOSQMgVK8cwVy1uEAHB/8ArUkN5KyskMG+TIBDdMe5oWo7dxJ2tnUo6EqTndjFMS3tFBGCz4xuBzx1xViB7qWFjMkSsTgqq4AwegqPy3diEiXbjBI69T/Wp0eg+hDAyRB8AkehH6VHcfZhPFIwcFTgjHGOakCzIwxtVgeNwz+Y70Xcc/Al2uScgqMD6YoS1uLpqLmGRyGDgEZ4H5VYiMCQvsbzY8AZI5Wn2wKuWADMB6cD3qJEuYo3R0BVjksqnBGevNa311J3VyNPK85iAWBGCCMnp0pji23kBBgjBCjJzVgRz8OIVzyPm9M4z9ajkiniZ1CK5U7ioHJzUeYXdiOOK2yIst05ZQR1yeamjs7Tc8kdy00qgKcqVA+nrTGhneZNqAKQc44xUsDTrvXyMuo4I5FA02mIrwQRMCSFB4+XPPrSKLa5iTeZGJPG0EDg9PWnQx3XlEPGgTHOV+anyy3AEPk26AA4yRjPuTVWsweuoxWgyihWCgkAt1pJFtY5EcxMyAnOR09/5UsC3BkfzIQoQZB6gnnp705ZppGBaJRuOAW4BpNtlaWK7izeB03Sylgc7lwP8/4VFbmznjCIZE2qQxZSO3rVw+a7AKkZGCCMHJPtUdx54U70VRkrtU8Eds+9Wn0J0WpApjNsfN5dCSGIzn0xmnIRIAwDEnHAwMDNTGOWREUQkAnG49P89fyp6FyWURAdMc4zjuKl3voT0Blt2kIYMwXn6HHf1pEMQtZHQ4OCAoOCRmnTtK9w58pQu0DIznPSoliMoJaERbRkEDA/H86vpcr0IDdWjBVufORGJwVU5yf6c9asSSwMMhn27eFAx045qR1kZQ7xK+3gHqSKdd3DskSCBYiFO5cUr9x7EVwIZoYkiZhIOrEnOOMj3oguIEgeOVyVzjIGSBn/ABqSBdkYIjx831PSnw/bbZnmW3QDJJ8xcgj0HoaF3GtRImhWIuikEjOSeCO2KmTy2UHD81CXkcK5VQSMkAYH0FMe4u9x2pHt7cGqjr1Jk7GXO7LbhUcJk5O4du+T2pikYZXY4Ix0zVhvLGxxGwOOh5FV90ZcK6HP8OBiua2mo2ru4KgUKu4xxBckA44pbZVZciXAwduTyfSoZJUJkCISw6k5xjpxT4o4mhjw2xwD8uetN20sSth4E4RIy6ttGFbJ5+vvUstqRCUE7E8E9sdyPemQwIEGJGwwyMDof880ROiuwnDSbjksT04xVJaE7OwJG7wKkdz5a4+ZgQT9KhAWFVLy5YdAT196ewgXiMkAH7uMHrRdRwSFGYg++fypMHcsRMy5OBg8knpzTUS5Y/60upySABgHH0pIWR4VUuQhIPy4zxTQoMxKSkHuQTj60WRSkuoRu9vG5CYIPBPc/wCc1Gd7ld+AzZxx0NS28bhXIl6Hd8xzn6U+MnicsAw7GpE12IXeZwu9gEzjCjkkf0qxkxSx7kUAgDkdR/jVWdJZArxzFZWY9cfgfpUlmZ5JykrKWB9eR70k9SlsTbC0zsIABk844z34/GqUCGG0zBFgBiHyOp5yefercZl+0SJkODkjnvUIguZUmZGVU67c/wAver6aia1uNilSVhwfl68YzkdKkujEF3iMJwAWI5P407bNGFcAAK2MEA7hinSM0kgAQc8knp9AKjfRCt0IoXiMfm/xYwQBwfpSMEa3BCZJIJHHHvVmOJvmXCgnkACoAxiXbj5znIHBI9aYLQiaaJYzl9gBxjHekMaeWCQSMjOOpFShEMBBjDFzkZ7U23YumCCDjI9BT6aE9dSaV4oUQglP4iccnPGPpShLVIzKX3OcfKR2oMeQXKhi2Ac8j6U5SjzurpgEbgcdBQ9C1qR+VGGbkAk5BB4UegpdkBtyRIXbOep/KiRoVkHBA5HTNJ5SYJB+cHkY6f5/rUysN6LQahHlqwwcnIweQDTVScbwZAyPyCG565x9OlSxuixvJKCAp7kDiq0CBneVywDN8oxkKP8AOaItXJ2LkcMyGPftAxhWBzzmnS28k2ALnJydxyAB6D3pkSRRMWdmKggALzzmkuPKnRwgKA5wCK0eq0L6Eb2k8doPnw2clic5FRTSTugCyAtjAIHOOh5pC0cYHmu5AGGHOOOgHpmnyxxcEMQGAJJPGKhKyE+xLbW820h2Uoo4Oc5781OpcBXA3nJG0c8VXhhiSJgr7yTkc5AB9qfHHsIIYAZyQOgNUtrD2sLKJkuSWTAI4XHQUeZOk7CMgMwHX+dPugwYGOfPIztPPSovJDRyNLKAqrksxxgeppS02CwT+ekke6JW2ZIPXI7inS3EscCEIh6tgcke1VrdYnmDJdGRCMFkbK/r3q4UKw4LAjPy464pLYVrjEndmQ/ZQSxB9hUVzcSvKQ68npxwPap0eUujLJjbxtHFRyJM7EOw3k5GcDii90OxCbjDANGOmAexqXdtgIEROTk4GcVJHbytbgEBHyflJHPPWhpnCuHHAAGQKStewyEzrFAgRMJk/NjuamhxJJHmPBIwSOBmk2TTwhd2BngAdR7mmIbmCVVOGH8JPWtFZB0I0BluyZI2MSkgBRjPvUsXlwowRGZjyeQTRJcSpcDeML0xjBNRo253HRm5B6D6VmxKw8/ZJ1LusoX/AGTt5/8A102R0kX7hGBjcBj6fX/69DvMVwiK+0Y9fzqRsC3RWUh8jINCWlhN3Qy1hXLly2SBkHp9KZ5UTyEbcnHDHpVpGyzBV3AdQOaqXNyUG1IiWzkAjnPpmizQ9lck3xAYEuxwTgkZH1phhEIj23Jc5+8cg0M5uHw1sY325O3oajeaKMRGSIgBvm3HGMf5zQgZZaJFnQStkEE5B7VFa2iK82Z2BIyo5wST/gP51LcPbTMGAckDIwODTFlE5dxEwYckLzwPSrVrjRI1r5sAjEwiI6sTxTGjZJExcrKpG0A/zpgnjn4CNjGfmHGfTFKkdt5mdrAjIKgdR7e4qHq7DSuhGtpRdRpHeNFx8xjIIwegqy8bKwH2lncZAdiMn+lMheATBdjqDwGAzio28oHYCxweGYYP1pJOxS3sWbgXBgUxTKWUYZWAycnOfrTJmYIDvUHOOOSD6GkU2xgLOxEpOBg4P4+veq8scSuCjMitycDkZod7WDbYtRySvG2ZFBzgE45qBRPI6kqAozz2JpqwQicqJSxwSQen1Pv/AI1IwRXJWYAZxgnoaWzKSutRwd5VyiDhgGJ4wPWnyR3VossjqhQrgOE4I65/WoiyiAAygBsgtuySOwGOlBdLiER+fujwQQxOK0jtqHLoNRZTeRoke4bdxHT3zQ0oMroY8OCdpxwT/SmujwSIkchYKgBIOMjFLFFsQs7gDsxOAD9ai1mbU6cpNWQGSdvMMsCIMjGDkGkSQRJKZIQFUAgsOp5z+FY+o+JIdE3q7iZ87hhsjiuX1fxte30UgSRVSQAgAgjHpxWUm0fQ4PJ61Z3krI6m+8W6daApMkjEEkkEAfT1rndX+I/moDaRsiAkZwAcAdP/AK9cgLyaSRy5DkryWGfyqvJ5zwnkAE4JA4Gazb00PssPk9CklzK7L11qr3ocyO7mReuenPT2/CqJSNWC9OAAB6f1piiVeuCqnBK/4UM5Z1fG3HvT2R7saMYJcqsBEMdyNyeZuHpnbSs8TAMFKfhxjtT4Zma9RwgOQQfcVErss0p2DGOATnFS9djVLUbIqkfLkEnnFLJGGwS5HYjPamtN5aFihJJ6L1NEcgcKShGexqW9DSwsxQQoRknIGAccdM0rMCQUcggc4NOlnWNTmEsMcAdahAG7OChI6dcU2roSWpJCxOQXPTnJ4p5YMmS4ABwOetR4iXIOckcimO0RQq6kKo/hFC0HZMk8ncGxLgr1XNIGcMQHABwCpqAeSQW53sBggdRSllEhTOeM5xx1pPVlWXQtOrlV2sc5wCPpTVeXORyDwfSkidEGDwD6DoaSBYZGKbyAoyTVpjtZilXQhQQAOgFKDKAdxDRkEEnrQEVRgyg+m488UbwVAB+U8Zz3o66BuKxc4HAU+ozjFNkbgkjnHAFDgoQAxYAVG4IRMAkMTk+1FgSurkrnMcfy7gTyPWk2MqERxgYAwM0bGLjJyMYyelPMcsiuqMUwMluOlJ9iVoRIXaElkB2nkD+dMjkQMyBcAj9acqMqsFkyeM8Yz+FPaIeWpIwSOPc0tiriMFjO4RnJAB78U6RlymYznrz2p6rK4CggAHqadJBIZMEgk4xT1Jsr6lcsJSSQeCcA01cDI2HGeARmnEOmUdPmJyCKVVl2qQAcHntxS2NNLjiodTkEHGckVIIxhQXCDIDN7etNZZ2ReAVHTJxSh4yv71eVPrwapNmUtj0P4YeEbbULsXE5zAoBIGRu9wRXskrWcFpGDKQi/LknJAA/wxXgWjePrvQ4jFaxkIwGRgc+2etLqvj/AFTU7VoNpiJ5Yg8Y9R/hWsJJXPlMVgamIq8zeh0HjT4mRHV3tLBt0EAAWdD1fJB4+n1ruPCHiyy1e3RJL1BesgJUtg4GOfevn9GAkc+WWYYxjk59al0+U2kqywEiVSSDnBH+fSnzWdzWpldOcFGO59L6hp9hqsMsN64kgZCCxbAUEdj2r558S6FBoerzw20okgViVcHPB5FW4fGOqAANPK8Z4C4B/TvWNcTPct5rKxPIYuecZzzUyaZ2ZfhpYbRyuinIoZy4fIA6etRrGpJcvtIGcetTyQ/MGYEKRkYPaoNseCWBJzwDUHvA6wmJWDEOSSeabHwSFcA9gT3qSMwCLGxieSCegqM+RvAwyk4O4DIHtU9SyRQedz5yMde9RtbI7o5dgVzgg4GcUKFGMZYZ/Onl4gQp3E56KCcD1o6ErRgq7i2zJ5+Y574po8wybSQMDnnrSZiaQiNmBJwB70jQgSk5JbPTNVGwaMmVmUdRnpgUjzgL5YfO4nqc4NRxxxRP5mCQeuM/lSOls4JGUPXBHOabdw0JNj5yMHHU0io8hyWKjPI9qTYJYziXywD1zRIQoyZOMdqTWg9L2E8gwuTHM7ZOShINKI2BGRnJ5561FFHGXY8qQOTninoI3DqkoG0ZDZ4P0qdNhta6Di0iqpI25zwRyBRNG5IKn0ye1MmVotrSTGQdyOPpQRC4QySsiE9uRn3qXdMpdxxV0YAkEkHAHeow7uzKqAH1pdsYnDRS7wnRjxmm/MpcZwCvbtz1phYnjWcLgMEGeQD2okmlRCHO8gEg47VH8iKR5hJ780shttpEc3mEc4zyKL2JsIWkEaMV5I64/Q0Bm3g+o6jtTBHJJEQHwoOcE85qSOEq5ZuBwOtT10FsSwu8bsGK7WGMkZxUTu/APTOMAdaHeAs53YxwVPSiNCVVldSMZwSKpXGhTudvuY9h0xSpHI4wHAA6A9xUaq7TDBBPfngCpJliE6ASnJP4CqsriejGqziRy2CP7oGKacswCR4CnJyDjH179KWXIcuXBY+h4NPaSVAuZCOOMYofZD6XJAxI3AYUdAORQJJU5AALA445pgB8rJfB6kEjmo5Y+VdbjAByMGpuxJXHPMqwsGjOTwMDnNIjMmWCZJAxz0qMSz8lGD855wakcE4LOFb+6DxT8wtZ2ZNBcSxuCQAM54q0NXns5DODJmNgxWM8kVnogG/Mx+7nHvmnRk+aMS5zwMn2ppdTlqUIVLqSudtpXj9YjEZYGkPUHI49+ldZpvi6HUkk8hNjpgkMQcn+teOxucEs3PINWbWaS3AZJTGc8NnnNaJ2R85icio1buKsz3MXL3AQrEu4xkhR3xQZAVQPFywwM8A15TpXjTU7KYMLsSoBhg4BIHsfWvQdP8Rp4hhtxvEbqBlsAAH3x61UZabnxuLyWtQbaV0aQjCIQsWwKxwAOMnrTXuLgSAqgUg9MHB+tTQrcFwEuV2gklRgt9R7U7aZHIeUA54UkAmtLHz8qbi2mrFeKRnZi8G+TO7kcZqxLLKQ7xwpvA7rkUlqZlEm6Y56Z4PepYbgxs+Dl2wASOODTVtiLIjdZY44Wddx6g9Bn0/IU5JzG0jmERFiMZGRnGKXVSbiNC8204+6pA4FVo45naONZRhcEKx7fj3ptaEskLhQQsSkkkgAYBJ57etOhuZm+VbdVKjOew/+tSTMYrkKx54xjA2j+tOBB3l5wgOTuPB//VULewutxJJLlmExhV0HLFQAAPepL69kinRUtogm0ZbJJJPp6dv8ioUzyEnEm/kFTkfj/n0p2pxS7IiWXgAHnr71oloyWnuQPO4kJWD5sgEAdzVhZblZCTGoXGDjjjvVfbLncZMkEAsuMihgJJXEk5RwuQ2cDNZ3swRZtLt1hLCIO3Ixjj6GnRyPdEMkEaRYII75HWqUHnzRHyblAQcszYx+FPW2kuCoN2UYZJwQAT9PSqsHM2Syi4Dg26q5xgqRkY9vekAljABjXdkdQDn8KbNEZdgE2HA4IbAPqDTLGzeSV3a5IIOFAYY//XUvcN9RbmSaeY7lUCMjAAqdp5/LQogRlBwcc9aRVNvIzTS7jjJyRkH0NPWJrtCTcqsQUgjGG9uaaK2GXcF1J5fCB3HVh1OOg96jNxcW0CL5KlicMCOcdKYIUdoxHcsXUkEM2TgfWnLbmJS5uQFck7gc/mKbJ3FTz0jBRQPmBBPJPrxT2lvIpCJdjZGVwvIB7E1WkSWRiIZg8ecFgcD9aklt94BecoeB97APsaSa2DVbEkH2mJWaKNZAxAACg7fc+1OdpfOUsg3qckhcc/Sm/ZQkR2XbRADB2Hk0WlvHDCcXbrKWyN7ZJGOg49jVOw7N6Mc1zOm4p8vHIAyajSS4ERiUgu2C2ByfappIo/LfNyEdgcFugPuKpfZ41dTHeh2PJUAgj1o2Vydb6F2J54fLIgCvno6jP1pfNklkLMdrMSCQMcVVS3MIWX7Y7v02uQRip42+X5nzkjqaFqC31J0M+NysvpzVVpblC8CxIGJyGxkEen+fWp4Gi7tgKecntUEqR3Fs8huVQqxCDJ+YZx29ap7Ej7aC6DyvnPynAwOPpUk8M4dAzfKoBJYYOfSq0TkwgGfpyVDdaV3jXIdzIScYLEnHapTKTsOZLxp2cSRooxgMuT+eanjjuUAMk0bCQZYKuMEE+5qKMRqjEy4bPJY8AVXKWM5ldZQ8i8E7jgjPTFOw9N0XFWURjBUfNkE9GGeuKja6nUnfMHQE4GBxmiNbdLcAvkZwRySD/So0+zQRZc7BuPGOMVImSM8rXBlcrgqAAD2+nrQlrK8m7eABnAIqtC+mSzecLpjKDtMYB4FSQTQWzMFclmJOCSSB7mm9g9S21oIgD5pdSDlCcDOOD7VVWO6QrGk4Cg4AY5AB7UryRMpLsw5wMDrU8iweQd8hjHckflR6ia6kYtJUkcFwpxknPr6U64dzgmXYgwck8VXgeNmlBmZiBjk8jFStLEQxYnkgDAJHpULcOhIN0rqROH3Y24IxUUyTxzbHcO+SSQRgfSkKwICqAoVOSCMHNQ3l7p0eF/fFy2GwhbnA7imw7E8hK7i5BJHBHrT4rW5eMMbt0c9AJCAF9CPSqj3VuXCBmKYBVCCDn39KtmW2UkyeYS42jjgcUlcauLZwukZBlVVxtBz94+tEUM0C4LrknCgHP41HHHaRR7pXdhnONpOKIxAIxIZNuWypPXH0qo67i0bLEkYQKXkO4dQDg1CSZHHzL0zyeQPWpr1oosF92Bxk8dqqRNayIzgs30+vpVMl6CxxSvK8iXTOy8nJH+FBjdoE825bzc5ypwRz06UK0Hnbj8vYYGaSNYArlZS+SRgjoc81KTBbE6WwjPmC5dnOSQzcdfTpVqaGZmVjLgLztBHIx6HvUMJtyFDF0QHGcf5zRdCw80usso3Dg4ySeOtUrtD06ggfBJmycEnjjr0qOXJGFuDg84JzTYmgjncOXkTbywHBznjFCNaBS0iyomMABc/Tn9KmyTHutCxGsssJAufLRR1Y56URpcSMrSTeYoGAQeMfSo1ktnjaQu6DIUDGQfSnRSWys7sdgQY3AcYxxTT1sINTtVby1EhQqd2QfvflUMNpiZT9rWIZ4VgTz/jVu4eLzUDZIIBBxxVVktpJGDPIAOhxgZ+tVJ9wtqKGki3qJR1IBBxUh842a+ZPvfoBnOfao42ihJ+RnGCQBzz70Lc20UDkowHqByD9KgXLrcmELRsh80vtGAA3rTmjRQPtFyAScgZx17Hnn/61MtpIJZAHDAngcY7dc02+SAyMBiUgc5GRVxu0MaheSQoZyUBIHIAx7etSx2/lKcShlJz97qfp+VVbeOKWTHOPQcYqZHtmlYESAgZIXAJ/Op30BMsBX8p1+0RxITyGyCcehHSmlp5h5sVztGADjoQDUM0tvIpEW4hcZ3DkH+tTRQJsdkk25xkHse9ONrhvsNvCkSr5t2Is8lSSNw69qgkRdwMMpZjzkMcD/P8AWp5JYgwjeEO+M+YRyMen+e9NTy3mUqGjAGCeKb0JWisQtZ3aOM3pdn5IZuAP5/hVzyiJHUTtAMACRCATxkken/1qgneIHeGOQcZIzxT2lslgAJZixwUVc+5zR6FD4E8iPYly06Z5dzkse/NM+zOys8d5GhJOF3YI9sd8VN51nPCJY1ZOoC5GOPaqbT2mxSHLMx2hAMk560nZIB8cbmUqZtw/vE9+9O+yxRMZPODzA8hiTj8KhlnitykRB8w9CFOMU1TFHc5lRicZwD149elJboW5akjJ+ZJcNgDIPY+oqUhoklX7V5mVAVQegyaiia2kDsiPtBwQWBweuKQSW7K0qrsbgHcME+laKWordgltt4RnukiXGSrEk49Rjv0pqLtG9JTjOMk56etViltel96yb1GFKsQCfTHerWYWURgOSQAAAAB+NLcLJCIJ8KFuA5UklVPI54/DFOcSuyp5vlbCGyCc8VCsMCTAqzHBI3A8/Q/SrDpEcsoYgAbsjAo2RL0ehKWLwzbZd+5eue2arR290oGLhSinIAYg575OfejzoIYzF5LcISpHTr0J9KI2gIEjh94GCQOAO4IqnshrYc6u7giXfngjOQDTJdPEk8Uz3pGw4WMnGDnr/wDW+n4qZrdCwiIG0Zxjr9KdGIJAhCO0oP8AF29setZ9S1axNwASlx+9XjAOQBUJtWuwwF0pVATtDd8ZyPfinCSNPN3gqoB3LjBx3qsk0CoUt1zuBDZ7e2auN9hStYkWAOiCW+2sBgAnAyeOT6800wM8aZmYsORhuQc0KlrD5ZIZgvOAM8ip5XiChkDjjPTJz68Ua7EaWHgkSpmbAJAPOKJA245cBDwVz+v1qOT7JMzINxwoLccZ9qiQwASAuHwAQGBB+mKrW1g0LEABV0SbAXnBJJ60T24nmUCfIjIDNnAPFNXymtwwjkRyDg4wDUcMdnLvMzMrEcgHuPbpRZdSk+5ekh8kq0U4cAbWUkH6EYqHmZHVroom3AJOQD71Hbi3ZwwYqh4BAyQcdDT0NpEsqursexHWkn0YO5KYF+zBVu1kbAAkzgZ9s9qlWyl2j/T2H/A1/wAKqpHbCFVd9o5IZuMH2/Co/N0lPlaSMkdeRVJeQNXKjPLKi5GXA7DI/KoGuHISQoDzg8YIPuDUrApGHSUq+c5B4qJLSef53ZQW5Dg4J9c1hvoDb6D2lYxl0jDqeMY6+1MMChllngCPj5VByOfengLEjwtPsOc8HvSxiaWHAYSFc9Tye+alaIlLQbI8kbISnyg5AUZ60JhkRmBySScc81Oq3EZDbAVJ4yM4qGNZ/OLORuXJCg8YrRPQGl1BJY2uSghwrDkkc5ps8luglR4t2QFAAyc5/wDr0jTziSN441wD8xbn6YpZzLO4KqATn5gOQcjFJ7ph0GCNIpAEVgCCAp7DHf3p/kxbljw6cck/rg05ZZZBKCAWHGSMc4pyzuzFXQ4GBnFFtbkpK9hjLFF0LbCcYHJ+tNG1QBu3dyPx6UjHAJAJ9ABzU0DgopERQ5B560kh6tkYa2lkBK4kUk4PXFOMCSSsElCORySMjvilkl8tmAiDFhksRg8dqkLoioWQgYycDJqbJFp9CGz8tEIL5kUlSx6e9TqtvCjh51QjsDzVdEjVZH8htgOcgZOT3ApqSRb382GR1IJBAHH1Heq6aDTFwEj4uGaLcWC4x1p7QGSWOQS5Xkbc4JPUUwzxzAIIXjBHG7GM0uyMxgqcyg8AHjFZ31BlgRzyDeHKqoIJJAANRt5r28LmYGZSQcMOQenbmkimAR85POCD608W9t88pAYkfKSOQPSnfuLdEUlrP5QYugOQRk89euKjaGeN8JKJVHTkcH0x70+fypoh3IwNx54pUtILeEnzMyOQRk9MUCtqTRs63G0nduxux0yKlVJEJOQeMgDk+lQzxIssSBmKEDcQefc5pMeRgRluuFycnH1p37lKy1FaQkFfKweR8wOQaZcSSuoAjVG7Fe596sESSMQ8uQTxz0GOlQTxSwoJImDDJB3H7wx2qbXYpXtoQvI5wHiDr1wBwSPapJr2ZowqQLtxk9iDTl/ewJg4Octk9KkKuylFfCkcnGRVx3JV7ajLO5fbHE64YZJJH8qfcSBCFWLGTknP8qZGH2g4yegNPmLE/eBJBAJHetOhaImulCOFTIBA2kc5xUUcyyx5KnI5JI4x6U6SKaUllAyvXJ5NNlMsikBPLJHBIxmpbsKzHRsRvZlGSMAAY4pwlTjfGVbHK56+9RxSzAKHRSANwxyP88VdMrTkuI1dtvTHb2qHfdDXchlWIBWjXBHBBpisCsodQQ4weO3apJZXGwmIHPYdB9aQXJmZ0EDIcctjik73BEB2eXwuAOPlGBT4mDZVy2/qD7Ukhkt8ERbwc4zwc9qUyvDGGnQB2xgjj8PrTT7h1HQvELlAT6g56k47UsogL5csN3BKnBxUjP8AZ5UVodwflSo6HHc1A7+ZcgGMgHjJ6Yq+gdRURAoIckZxnJJppfexEUpKAck9/amokUIACHbuGe/FNnmjhdUAbLkgcdMetZjsTyYKpEHO8AFguR16YqSOHE5JfPToc0xmCspYEknjApbOWKSeRZSYj1Gat+QDBbkzy/vTIVOeT0FPYgxsA4Dnt3HvSboUmkcZxnBb2HtSPBAzGRGypGflznFQLoRATW8efOU7zztHSrT205WMBwwyMHjkVXJt49okdgWPAx9Kmk8pCAJSFHUZIxTuCSQ9I5omnYHAzgkDHSoJJJ5mmGflXnI69KfFFsWUC5L5wAG5IHbtUIsxFndclxjBTAGfSnvuPpYliinVSSQXwCMdqjkknjukjeBZBjcSy5Bz2pqWZOVMhK5B4JyKnWEqTtkOMYBY5GKFoKw58ykMoVTnkAY49qZbfaI47h0QkAEgU24tw5LPJyBgbTg1Gu82UqW85Dfw5OTmrXdFdALzSYdEAOM4JxipVv5wSFtyX7EdPeomeeJvkBIxg47ZqYrMdnlvgjkhj+tZ2d9QjoRyTXTRIVhEZYgncTkH6VNM8iAF05YAnApJTdPwX3nOQrY6VI5kWNQwyR3601e2hSV2QQyQQ2xF0j/OwKsB3HQfjTzJHKWKwFcE8Hp9KmeaeJB5KLkdWI5Aqtmflm4OecdOtK47O5LbTW6K/kxFdwzg8kk9earJ9lYyI8UgcEHkcf54qZJpWuGkCLkH5RjimS3EsSLLLDjBwx7c9hQmt2bxpuTSW4yOO0VGESv5mcsSOMe1LcW0KxM8r7Iipye/5Vnah4xsdNiICCViMKi4yeec+1cNrPjy51APDFbeVEWJDKc5A/z+lS5K2h9Hg8nrV2nJWR1+veKdM0hESKXznxkKOvPr6dK4DVddl1R3L3UsQz8oiO0AZzjFZs04kJlKYYnBJ5z6UwuAn+qBJAI9M1lq3c+5wuV0cMrWuxJZf3x3vJIGXqck8e/SiJASEB2IBgDFNmmBUAIQ3U+lNaQNkOpQ4yO1RK9z2YxSVkh+P35AccAZye1K2DC4M21S3XOBUHmxAcjnrwOTUvmwuhDIXUgHPofap6XG0rkU0YWIKkpGRglTwfr602NSVVN/PTJp5liCAbSGJ9Mj/wCtUbxhNpDc5PH9aN9DQkiUlgpcg92U4GfSlcMjYD8g88gg01RGSRuIB9KiAXzBhhsQ85B5FGw0lckbcrkkg85//VUjO3AxznIpuUbABwMHGTTTIAUJJ6c8cCp3G9SZ98ZWU8jsPb1ppLySgYABHXFE7CPy1EuVbqB0oX52bDAjHBFUStx8YCnkZ7cmkMhiVgACMdCOajiV1ZgTjJB68YpWRndsvkt6EYo2BEUUx8vBXO3g4pS5CqCMA857/SnQwuqFwRwTkHqaazOXAKAAc5NT1sWT714+Xg4HTvUa7Czny2Ujse/vTy8jEIAMdRg0xmczEk4IGOetWhdRpMIkJ2EuFyATUybSoBQnjPFQsSSSItzgYJ6Gp4pikf3O3OeapbA3YjDI+cBgPUjvTGVghHoM55/Kre55CRsyAM5x2q3b6fLdwsFt5HUHIIU4z7GjS5HtIx0bM5dhdAz5HcDtTyI3dgzEJt6g8mnm1e1cebAUJJAUjnI559KbI4B2CLgnJOKGtRpp6orwlPMJJPpgHtUi27SsQ7lVXkeufSlVQrZCYbIGTzjnqPevYPDXw30i9s7a4vN7s4DZOcA+n4VSSehw4rFww0eaR5JLp6Mvz3MsI4JMR5+nSllsCAXEjYUA5J5xX0RZ+A9Ct3CpbmRTyWxjn6EVJeeFdHn0+9gS0RA8TLhlBJPqDjrWvsmeMs7pSkkkfNcsTvIhDnHXk9abtLShTKcY6Y6VPNB5UzwPnMLmMZ4OASAD+FRKg5PbGAcda57NPU+mUlKKa2LMNlJMSFm3ADgZAFeheF/hrJq1mjzsFD8hSuWI9R7V5yrWoQNM5TacjGeT07c19J+DVW60W0KNgeUAGHoK3jFNpHz+a4qphoJw3ZyUfwa8yMj7QpfHAC8//WqVfg3HGVMkoIAxgkknj+teiwxKqZMuT1696jlhjb53kYknkZwBXT7GKPkVmeJenMefR/Ciz80KyMEJwcEjipZPhPpUakmBkHVWJOc/Wu0KosmUlClhypbr9KtPbu8yqblXG3hVcZH4Vm6a2uN4/E30kzjNP+GNisqFioAwQME59ql/4V3YSeYXtAQCQR2P0rsorZgDufGOOoz9aZLDLGgDXKLk4BZhjHrVOnG2oljMS3e7OB1j4bWH9mSgaeUl2na4bAU9v/1V4fIyLLMgi2NFIyEsc8gkf0r6qvJCtjKGlV4wCS2Qegr5Zv8AI1LUsMdhuJCM4BOWJ9K5pRS2Prcnr1KvMqhWDymJkESEHPzsTnPpRb8LmePG0cqpJJp6oXiOJDgjAA4P1pYGZpAiHc3T1IOKysfRzk0nY7Tw18Pv+Eg043cUDojZIYng844H51qH4S36qzxLnIA+7g16D8OLKe08M2ThxlssQo4611myaWMfMqknHp0rqVHmimmfA1s3r0qsop6I8E/4VLq+N5hiAU9SxB/LFVp/hveQfMAGQ5LFWyM9xyK9/SG4RyAS4BySeT7U28S4dhvRDHkZUoAOepxT9jZaDhnlV7nzXc+Hb+CUIbR8c4I5GKzJrW5DlJbYRMpyVb72PX8a+ora1AUxy20LDccMsYGM9P8APvVTVNEMrEfZ7cZGNwjBFQ6L3O6GfbJxPl+5tolUZjJcHAHoTUUTneMplMd/yr6Jvvh7bX0M2y2gDsMkiPA/KvPvFPw0nsIDLatHIF5KqCPwyR/nFZOLW6PaoZpRrNJ6NnnJkZS2Ysns2OMUjtEIgTEwyTkjAqdoZ7aQq8gBJIKkcjHaoZpHGDgFVJJGKi57UbMrtIrbVwxBHRh1p5kWPYnkswzzgZprs5IbaAccc4FIs9yXAIXHUgHNK6ZWtrEkjIjsQjFcYAIqJERQ5Od/TB4/SkkZ96kEYzyDUzTAZKwq7dy3QiptbUXQI1WNWJTOeSygEnFRuEO1whVjweBUuN0Q2jYPTk4P161G807KuVUBTgEDkj3oZa2InA8wZ3A+nbFOD4YgkkOAQfpxSvIHyWTJAwB0p8CkMMJyvOSafmS0tx1vOsasjxFnIyGHNRsIpmZATGecsvpUgkKISuDzgmoS+1cbARznjmqjYNxwRV2FOUxgjsaFkQSACLIAJOB0FEch2glQATkBRjFSwSO0hKKM4xz3oe4W0GTbCQNhxgEdqa+1lAJOQcnPanz+YNzMoB9Ac4oJRQDtycAn+VPqCV0B8o4OGkwcAAdfWlmELQgqhQg4wBTGYggRpsyTjByMUHzIRgrvJGQM0mg2GO1ukQLyNCuQNyLkn2xT8wCYocuOuSOaC6RuGaInjI4zg1GrEnITv1z1pJg9XckUI0iFYyNxPzeuPamOqOzZyDnOQKsBijDKcEEDJqMzgS4eLKYIODjIqtBajFaOMAAOx7lh1PrU5mRowNjEDoV9ag81ZG+SIqg4FSmSZUxBCpCkHDnGfxpavQiwHZ0wwOOR2o3CJhKJX3kbdqsRgfQUzzHeIGVNr9SAcikzHnIQk4ycVOqZDgpLU6bQtdk0y5ixK/kgZYuxP4V19l4w07Uboo0hR2Ixkd815ctw8eMoWBGBnsP8ipvtLKxcKEIHFUpPc8HGZRRxOtrM9shMDXBCuXT7xAOeRTomt5DIHcgEZXGQQfY15Zo3je40ZhIIfPPRgTwR7V22k+N7LU4fMlt/ImJ+4WHQda0jPufC4vJa2HbcdUdIYIEt4meJiT0Y8nrSuqEllJGRjBHIqOXURNZxvFFK6FsDuAD9KSSeaNiDbB0JBZlyCAfatt0fNThKMrNWGiK3jl+dyynBYsScVajWzkjcxnzVIwFIIOPpVadxNMVigYoOo7Y96nSURIQkR6dcVNrGS3uPT7JbxACB1c9WUDBPp/n0pl4Y5Og3HGQD6n2pkFxOI3cxoRg7Sck59x2qW5nCYKxYYqNx98VolZaFblc/Zg4AkZXcgBSDjOKW5S084xypulIIDDoO9O83dIEeLaezDkZ9adKLhiXigSQDklzj8uP881D7is7WGQx221ldD5e3BxwRUsMdtbLtXc5zhRgnaO4PvTEkfyws9uhYgZ2kgfWpPOJlCCHIxliD060LUViKVYfNBMUjcYBXoPwphu7VZkVYWQ4yd/fB6irrSXUG0JArwsOjDO3jgk1AHniljdoI5BggMRyuT0FN6MSVloQubVp3nG8kDBUggflT4JLQQPIBIHkwVJ+6o9hRNNtuHRoiQfvL0+lWYpXe3VdgVVOACMZojruBXjSAtnyy4J4Pv6iiRreQAZJPIAxxViW5ldtqxIDwBgYNRh7ie2aOC1UzgkCRhwBnrR00B6DUjjRQxydxGAOhpZ3TLbrdzjk4IAA/z/Me9QB58qHQAgc88ZqxI97GS8SINoyxYZyccAVKRW+wpjgKEkOgxwvUk0jpGhUiNj+HI9zTUkvSSZolYsMg9s+1IFufOUyFEYHkKOPx9a1dgvoJNgLuCEhScsQOajlitmvYi4dUWPJ2nB54zirksjJbkpsJJ5BHcnsKhZ3R8kIWCjOF56+9Q+xKsQf6PHiKKKZlU/6xzkn3wat+ZECD5bO54BOABUdzPM0iM0SlMZLbOQc9cD8aXzZJ7khYxsVcllBABqlsS9xFQylyYmAB5JxinILOGIxJBISRuds/KOakSK6PmLldvQY/z61ElvObAKqhzuO4gc4Jziq1sGxFbXEUNyxMJx0GRk4p1wVWdZfspfaARt4JHt61Ikk8jGMoOQBnHpT/APTVljAIALFcsM8YJAqLWdxDHvIiyNLbOrZ3AMcH6GnG4ha0DSW2ACSFTGcZ47fpRGuoLdRvNB9oIbI2DPy+lSSS3ZVjJBt3ZIUqAfpV63L0sNgaNoZHggdQ+MluSR7VSl/eMAUJGSSM9hWkbi7W2JeExEsAFIH5ioks7mOVmkBBBJUEAZH0qHqRuVXnjiZUW0TBXBYnBz2NNhdGd43ixxjfnqKe81zPISkccW8bWLrnPX8vw9Knj+15MUgjlRed0aBQPYijoNai/wCrgLiLeFHHU1WkuQ3lCWJiGICqM4z71a3TraBT8p3E4PQ+h/Sl825htUX5W3LkkjIBz296bVkUMM9vFbMpt18zcSWHJ5pIrlHkSNIs5wctxjmljkuYYmMYjM2Pl3KCM1ELO9gkieeUJITuLqBjOc4x9KlaksldgWYmIH5gcjJOenFPu5kKhFg2hTg4HJOOtJMLtplkP+rPHQZI9abeLd+QDGQhJ64BP/1v89KLboVrgt9JDG5ggikPQiRf5VIDcyJkpC6kgkKNoBx0NNjNz5XlN5bEcblTH4/WpYbG4dCN4Q4OScAE0KyVkGpEt3iF8WoBVSSASf1phc3EMDvZeTIGBBznIznp/n2p887qZSXxEFwxQDOBUlrPdiNCAGjYkAk847GtVZKwXuNu78K6q0EbvuyqsCTnHX2oid2yRaALgkbepPpT7mKRipGC+cilZbuOMmMZfHBA4z9KjZi6jftgEQMtiFKjjBqtk+QZ/IyCeVA5qVRdNZgNhZic7SKkSK/kiBRFxnJDkAH6ULcNBAsiQsXiwG7EZFPdQ+WWMDAHUcDinizuZVhRZwfmJOTlR7U26N1DcuGwTjAAHGP/AK9NppXBuwkrk4aOMEkbflFBaVYHjdP3bLgkjOajAuZSEUFFUhiAoH4ZqS484Icz7lIztDDjtUpX1GU4bktbxwC0BdmIKkEDr16VZdZlGxrQfNjnJ5H9KVPthtuLvO1eCQCfwqys9z8iu3OMAMOcU9mCT1YzUWIlBVQTtAAqjLexQ4kltzKBxsIIyfb1q5dQnzFzLgkZABGCajt1k+cM+doOF4JJ9vSiVrhfsRpduIXZIfLV8YVTg/THYVNb3bpYSoFDSsxJ3DgDsKjeNwC4YEAYDZxg+h+lBWcxOWcA47DAPvTi9BdSYSzIIiQqtt/hA6Zpt1cOsaSGASqQQcDB+vH+eafDau53A7zt+6rAkDvUFx580nM3lRquADxT2QxLZmVxhATjHI5ApVllUzOYoichRgkk/wCf8aLSCdgSGUgkgFjjrTTbjYQG3EE4KsQM96zV7idyUXjq6AWykkELgcE44zU7SyzNuaBEGOdp4JqOMyAkF1CqBznketLbJJ5M5LkqAMD1Oev5Yqt2NaDmdSygopIOBkVXWaVWLtEpGcDAOAM1MYGaRNzhZNoJBOMimReaspTqh6AH+dOwmxst3KZWDW0Sxc7duSSfWnKgAaSKAlsc45GaheOV5iA2NueDwOeKvw28sNoCz7RkA5OAaEJa7la3VrdAZbYICc7lJOTkkkikWQLcOyWyIWXIYJgk56/596lWA+Y4MpO44xu4A9qrXC3CyEGUoinA75FD2KfkJLMxuiPIBBXgnnnuRSiSeYkMikDjgdqascpmIJVwRwQemf5U+OIwviWUvuGckdwTS3ZGtiQLFBIQItgY7jtGQTjvVgSfNM5towFAGADyf896rlZFXIkDZPBHGD+Pepo4ZwxAm3K6jIbnnJ6mtFuUtrFZ7l4rclLQMOu1evuRmmR3UsxQtbsgJBHbj0NWJoZI1O+VFc/wg54qN/MQJMk+1hjCA5HHf2rIT2HyvPFcAeSigsMFhwPrTp72Vt4NoS2MkKMLjHFCPPLL51xcgjAwmMn86fHNI0jBJBjoM9Mela2urIFYbGb1LYNsiRSpJQpk49AegqGB3VFQw4YA5JPGOcVdMYS2cPLudsEgHIHPp2qtcRzQx5BBDY4VgTim7aXFsV4sPMRsxg4z7VcLyLIGESkAAhhkHAqtbxmJgS4UOSMH1x0FKyFHYmcgEY2qcVKY4rQlnlL7xtBc9gMk565qITFYebZQVJPyAgmpPIeRGaCdUkA+UdTn3pkMM5hfMu9wSQScAE9R9KaYWXUSJmmRCkBGSThuSeKaL6X7Su23ARQc4yST7etSFZ1VdsuSRjK9qcyyywKTfFZFOflIUnFV1uT5CvJLEWItkUZyS/BGe30pSpngJ8kAkZJHcZqGWO+nlRvPQggD96f1pzWl6qCSOcggYIYjBGavQHpYc7S7FQpuGDjA7UrM0RG+JOnPHBHrSXlo8togS7eJ+SwVhj2GOv5U2K3neJYzcK+RtBJ5P51PXUHe10Ed2xiSPylRBk5H+e9EUjZlfyMoDj5hkmp/IeAIks6gnhVJxkgdKbGzvKxecNkcYwBnPFStx9iS23yMMICSCCCPlI9zUix320f6NY/n/wDWqCAT5KiYDceoOcAe1Wf7LlPP2uOtVZDujm2EUkL9cAqQeh9uKQyDZFglh2OcDrz+NWJmLb8RF2Y5woA6VDbNlQnksmScq2M5BrmsHmO+zRHcdh3gZJPOacBCVCoXjlwMlemKlMoaP/UsSOOuM49KdG6SshaAoMHqeTUrYEhkVuAwD3BCngEnHU+9Ma3xMGEjKMkcEdB/jUkggkIQxEAcEDpUKxKjYjV2+U43HI/L1qkZSdmPWN45SVbMTDgbuSfWoZZDbyExz855CnoelEZEkqn5lZRjkdDU0v2ZYght8uWyWUcfWi+thp3HJGVjJMpJBB4PU+ppsbSrIN0xYE8jtS27oCwVy7rgH0pqlHWRI8lw5OSMD1PNHM72Ka0uTMTyy8EEgEjinAuHUsMlRk+ntVaJUaN1llIBPykH7vTr+NTIYhIUEvmp0DA9+/Wm9ATuhZVeZS6kE9SAelMVJSFYEEDpkj+VMmkhj2Ks5D55UdSP8KfDCXbcJCq4yOcCs9NhpiLLcNK5CjBHOO+KRjcmIvHgOTjBGRUkbOoISbIB4xipFUJGS0vOcZz61XkHmyuly6EI6LI+OSBilmvDA6lYAV6k5xjkdfw/lSPGrHO/5uuQef8A9VFyj7oir4OScdc/Wourjei0HwTrNvdYWBYc56Z9qjm8xU6ZBOCB1x/WliWf5ijAAggDGAT2z6U9mlEanA3cAg+tVbS5OjIC64KFGBzxnjI9aCmWCshO7hS3NWJjcygDyiXBJO0ZHFRwSyxOGMaswBABHtUMpJDZbgIVUoxIOSQQM1NFMkuCQ3QjHpUaSyyxhpY1ViTgAYIB7GpB5gB+TgYwB+maqxKethJyHhwMqAck45qBoIkALyMxxkDJx/hU91M5wjJknAwo7d/0qKZ0aRV2sABkZ749u9KzuU2MEsALDzMMeAGHU+gqQhlUFGwDyRjk/SmqwVmLRq0mRjAwPXn0ouZQkT7UYvjIA5P0qrW1EtxyylcAkhskAA9abIolt0JbyiWIJB5A9anTyvs56kkZyRgioZZAUDOpCEgYI/DNCfRli3GI4RtkyByGzg5qNVaWEszscD5cnrUs3k+Use3Ldcj0qrcSW21ELsGJBwAexovcguLEwhUBsLjuad5Yi2Pv+9xnORj0qvcSoADGSO2COvripEt4vkPmt0B2noKncaZNNFL5iBfu579PwqK7E8auA+MckZp0TKZ8NICi8EE9KeIooY2BlVmHPXOfSga11Kckk7xq4IY9duRjAq1HNcXcCq2wDGSCMnHoPSoY4IhGGMgjwORk4NStCuwMZtiAYGSAPrTj5hqieMOJFQDgHnucfWq8izIxEZJAOSCM49qmS1IeIibeQcEZ9aqqga7lQXIWUkkBmwD1xin0uF9Rxa5nfKIjIpBOTigrImGdEL8nqDj6UJtaJ0WQeaDglT1PtTTbzK4Z5kGSOW5/DildN2HvsKWlmZVEShQQQ7HgjuKlWQyXWXtzlSNuB+tD226VAsoMYBDAdielNiSe3uB+/BiJACn72fX+VPyDYfIwDbREEBOfl461WklFs7rsckkAjHGCeg9aJlvWl3mRHIbOMc4yamWW4uUJkRHAGeRyDzUO3QT0I55YHCJLEDsPBIyc9j+eKc/leWh2l2Y8BRyaiknuFPLRnceQygkdutS5lh2MAAM4GTxVdNQTBPJld5NjRnIXB4JFR3EiOxG10kXgYAIPoPyq8koMTu8QBBBBUZ59aqzXTxKJCgYk4OFLUO17jGwPGVOM56kHmpPMiCRIQVJOeAcA+9RpPLMA6RbB04GDQJJFcuYC5bgDP50XuyySYwI5YxsxUYLA8fWo4pLeKNgoYEAksRx1qPzXwEEWD354qWJE2ujJltvBH1q+olqKrxOAwkxkDJB5x3pwkijOFm3tkk9se1Ru0VoVRYjk8kAcUIYHUllYKeOBzUjSBrmMylmJQDgFjxirDsp2FXwOvJ7mo2kicHKErggBQORjHeomliaKCIo24DhjwePWjSxtGLb0HvDKysUlwQQAD0NOEJeVQ8oXALEA9ao3Or2FrA7TXKqyA/IrYbj09a4rV/H0bSmOwMkZBz5jJndx2PpWXNbc9rCZXVxMkkrI63Vdai0eylzKC5yDtYE49APXNcPqnjK9uy6R3PyMMKjDleMYJz/Kucu7lLhzNLvDEk78kknmoS0UhyW4HQiseZt3PvMFlFHDq8ldlwzSurFpQXxwQearMsrEoj8AclSMA1CwjXAycg8H+hpQFAAzgnkgcj8aa2PfjFR0QFShAZi2QTgnk804mQkbRkdATUJ2tKTuIZjxzxj2qSSE4BBIA5PNO+mhtZdRxSU4B5bPAOCaaokabY+DjJ5oeIMA5lycdM4pijZg7t2Bgc8iloxoemfNLhAQvUU6Wb5W2qCM8AetRxCRt5DcDsO/vQgYqrbs5PT3qGmx2uOkkYxkBAC3VveokYS4ABLLwTSlJSQqMGySTilCuHwSMYzwMEfjSTsPZCrtdgChC9z3NNyFEmYyw7YGePSpIhIBnHc0kU8vmOqKQepOcUlrqSn0RFIVKocMBnBGO9TOF2qVTIHJ4yKUNIY8ADqQSR1pRIyrsIy3oD1pX1KTuRyskgTYMHHIxzinRlACM4IGADxQGd5ADFh+y+tDEbi7JhhkY61drkiBElBRuT256ULFFgDOzHp3qWJAzOwBAAyf8a0NP0efUlzBA0gzgEDOaNzKVSME3J2RltbxlwS+Dj15NIYmLgF8DBwSe1d5afDee5x5gMTHGSwyRx61vR/CTS5LNWuGluLlQSSDjHTGOMYHpVKLvsef/aVBS5b6nkywhSCH2jpubpUYtw5BMucnG4HitC4txZ3E9o6EtGxBJGBj2qn5URXA+6vIHtVW0ueopcyTWzDZ1AbPYYPeuk8EeG21q+SBmJQn5iBk47j8q5uGFONpIA5Ptmuq+HM6Wfii13SsEbKnk4PoahJvY4sXOUaUnF6nqNj8K7WNsltyjgGuk0zw3b6dCAkavsPAZe5/SryqjAsHIJ7elWIwGRzu5HUfSu+nSXKm9z85njK0m1KR4t8ZNEfTb6xuoljhWdjkBcKTjOMDoTivOZxMWJAGcAnIxmvcvi/pr33hVLlXDNbSiRxnJ24wSB7Z/nXhpILEtJwBjIPBrmqRsz7rKqzq4dXd2g3OFyACy449xX0B4Auzqfhe1dEB25UgnkEHmvn2BAWOHIOcZz1Ne1fBOedtJu08xXkhk+VVHUH2/Crp2ujjzmN6N+x6OrPtysWJAMhT0ppZ3jbfbopYEAgk+2f1qWJZihJIAHVjSrBPj92QzgnDN0zjjNehbQ+Cg2mrnzD4ygFh4r1C2VCSrBjnuSTk5rIeR0XeYiEJ6Kc12fxdtzY+NbglN26NcP7nOR785rj1R1Tl8nGcD1rzpb6n6rgpc9CLYzzBLE4kgJGMgDjvX0d8O547rwvAQGyoxhQBgDrmvnZVkZGzghgQABkj3Fe+fCadn8LRlQWPOABzjNVT+I8TPI3pp9DrswGUDDDjPTNMmeNYy3lseCcDr9PSpT5jOCYwDjI9RRO8m04RXBOGDHGAe49cV3y0R8RTXvWPDte+Kd1JfXEcFoyRIxUEgblAOOefrWDN4/vZnKrcOm4HJCZK/j61m6qJI9WvkdcN58mVx0+Y8Vnx5UkBMD36150m22fo+FwtH2SfKmb6eM9SSM7LyUEjPzEk/wA+KQ+OtR2qv2mR2AyzEYGawm3s4CLgZznvilnDuGITB7YH5VDb2O1YWj/Ki9qviLUb2IxS6lKInHzIny5Gc4JHbgVlBY0jwAcZzj39ac7mVFZ4iG6HHQUzcUUBI8jPPrWTbaOunSjTXuq1xzPEw2hiGHUYIqS0jVJgFb94xwPrUbvuXAUgjv0H0qzpyb723Uof9YMsDwRUu6JqaQbPpLwxEbfw3ZxrIVO3qOBzW+qRrGA04HHLDuayNCjiGlQI+4lVI44rSHlG32hCOx9Qa9el8CPyTEe9Vl6kdz5UEJnafYkXzMxOAB9a5a5+I+jrLtnvSTnG0MAPTI+tavjGWODwbrMu0gx27YOO9fMCR2/LAGSVuWdhk4POKipUcWrHtZZl0cXGUpOx9M2XjTSLkBVuj/vFgcDqK0re6tLxT5N+ku5uNrcV8sQ7IE3hXD5zhScH29q6rwx43Oj3EEDq8cTygNvUnGTzgjvUqo2dmJydU4uUJbH0WLcrkGQAbeGB6ioTa+ZH85Dpg5UkHinOtrGVw7YKgheT1GaSJICz7z+AzXRypo+YUpQdkzyL4r+A4IrZdWtDt2cyR55wOMj9K8qdcQMUbhugPJA96+ofEljY6lod/bSQbyYmIUE88Gvl6FYlWSIOxVCRkjnAJwDXnVYpPQ/QcmxUq9Pkm9UV2Icoh+XIycHnNKoiaQAuyZwDt59qRCiSZOCTntTZJYk+co+wkAhRk1zyXY+mQkiIZAvmkkcHJ/KggglTLgDBypFEwSUkqWHrlef/ANdReWiuTvI4x8wpPYpbFzcFiLbyPUk8k1C6Z2BZSwxk85pdiGIgjcvXBqJZYoiFCEHPI6cU90C0RK8cqruVgOmc85H9KSEmUMd5G0ZqNEAkZzO4GceXjjFPgWMFhnKk84HNAtEPjtiUJDnBOcA8GneUVkDZyMYC0kRQZEYkwCedpxUsUbXL7EIEh4Cnv9KGnuS3YibcOM9eR60+OAu2DOUPYDFEtuIpSS2wLxzknPenRrC+1iD1Izg9aqz3DmSQ2eMtIAjng4JFNkSXB6bV6cDJpXjMYO07mzknFJKudpMuRjGB1BoV7DTG4OOTgAU9Y5GjBSVWXPc1EJEVcsc8Y9T+VOAjKgoCO4JGDUjY8SzkEZLj35AFMLOMDPIyRgd6aw2LgS8E85/lSoVHJbJHFQUOLuDnfgjkg+tKPMdyQMnHKkjn61DL5TrySH4wecUQoPndZOehB4+lNO1hPbQkZpSPn2gZzgDpT2lZI1IlKMT2PWqzLhxmTOOvv9KVvKUAucc4Ap3JSuSlnYMzHcT1p26dVACADHORyc1E2GAEcmxl7EdaUgxuN8m5vQHgGjUdtARn8wZ6gYxmnOSMEvnHbNBiRDksAcEHnk01gjRKVflgcgjmmtSXHS5NbyuNyhN3fJ6CplvZ1fAA3ggqAMZ45FU4lCoWEgBHqetDZOCG47EHpRtsYSpqW6Os0zxTq1gQkVxtQZyhPAyO1dh4d8WSaonkT3BW46bWYEPz0BFeS74PKdJJHRiDhjn9DTrXfaRr5UxQDlSOo+npV3aWh4GNyejiE7KzPf0ubnJAKou0DDAE/wCNONzKYSmFIOMkADNeT6L4xubWZTPMZADnLHHHocV32ma1aamrESiMnGUJyR9MVrGStqz89xmU18K3pdG2quVIDYOMEjp096kvI7hCrKyIBGBlxndxgD2qtH5M0JRLnBzggg5NJqERdkDT/uwoCx57jvx+Fb3tE8Nxs9RFjuSWWWRAQQQwBAxUkVncK77bt8kZAUgAjv1+lV4VDn5mzg4K56+xp139nYqWcocbd2TjHpWYloywIbtwxUlzjAZgOOaIlubd1QOAzghsqMYx2pYoke0JMuQOhDEA/jVSKBBcmWa5lCYOF3ZH0p6IXUs3sUskkUQnZAvLAkf196YnnQpGu/cAcjJznmmT20EkMe58nqSCeRT/ACrYpGXnCY4APHWm9RdwmFw5LO5djjIGKljaa4UK7AKoODnAPvUUyRliN4wv8WSATQs2nWZYecXZ1ztJJwfp2pLTcAW2uJC7LNl1IGFfkD1FTFLmNgTcs6EYwx5B9KbbiMRKY3wGGSCOPXg0fuSqq12gOCVU5yT9aOgO1iEO81z5T/IFOM59e9OvmE6ywCZ1lQBVBOFx1J/lUaRIHw8m3vljnmn3H2UOsksxyTjIHPtSW9iVcleS78vEDq4AAwRyCO4NNtBKxfzJcOGzk45+tPjS2SPh2BfBIPGB04qILCryAAhSuQw56dMmre4MdNDPIQFlVFUksTgknsBSsrLIoRwzNwMnBNRQmJIigDHjO49DTGSNpwS+GQBl5xz0rN6uwO6JTJcC7AF0UbspIwPY5HerjI2yTFyiuRkvnIz68Vn3FpDeMiyPtywLMRkn2qx+4gwEbKAcgg5/KrSsiXsOS1hSTzVvUf5eFDHk46YP+eRQsU8KbxOiQEZZe5OeKhhis5mZyjEYyGAwe/H61XdYtpRJXKdSDyck8n6076WYbovpG6MTG+44zyaSSLbIDvJIIbBYkAkenYcVBaQRREjewwBtJzk+ufalSWNrsiVzvwMnHOBS8g3Jlje6lBSYo4BxhiPqcVDHb7HKm7eQAnPzZ5z79KdHJEDIUDk8hSw6+uajt57QQBQWL5PCg9c01dPQPJkvlO0IkEuUVuFYk0w26yEP55Rw2cbiadNPbwQAYJQsC2BggdOD604yWyeWVSRI26kkEkUttxWVhjW3mNn7UwIPyoOF/wD10ttbsoJMpwc9+9MuWtjLEqPKgY53Bc45xzTljjYlBKzAkgcYP1pdB2XQnHltEoZ8iMnoeTUcEaeRxKI0BJIY9f8A69SG4t2ZQqyKcENkADjjvzziq881oZUyXdUJHl7ckmhu4h7QYHmGYjaCAQ1KsA8tWkn8zpnkmkka2aVMqynqM8gD0xTHltROUgLEZyeMAk/4UaAWrdIWlAinzJgjDZAqK7jRSrz3RixwUVhyc8ZHp0pxiiCgEshJILggYpt1HZPvi+zksMYkHOT6803qVshAqshk847cDoeo7UgtUlBUzkBuCGJ6fWnQm1ih2MWRUXAUDJqJHR0YiKUoeFYkDHvUrcncljiWONwJAVIIwD19afa28MkKwRzAOx4Uk9M0sDWRt0WLe7kkOc528nNPiNsIcKxDBuCRg/ga1utClsSXEcEDcTqJQvCHOT7iq67Arky/PjJGTwKlublBhDEXPYn6Uy32zJLlCPl6Adeemf8APSk3cl+RVhgVSztcsyYIVC2Tn1zU8PyxASPvBBKnJ4FOVIXlOUZQAA24cfh+dI0KLDlHDoCeFOSPbNGxKTQ9RahEiN4sHzZwcnJ/ClvEggl2JcZfgkgkkH8abB5bhT5TKDxkH5h7/h/jU006b5VETGPAPmYBJPsaerWo9yu5MaZMrEEc5OPaoktrSeAoJpGcKSWC8Z61KibpCWDYGcf0qRpvJikOwlyednXHpUvQa8xoa1+xw7HYyjIDtkDp3FTPDBIIyZDI6AAMCR0qAXMU1oiCBgNxwoHXtn9KnSSNumcE/dOMgU7q5V9LIbdNbNdACXfIqj5cZ6//AKv1qkkTM5cO0TsSPUgVoz+WZwBAQMggjg5+tVJbu3kZy8UqFc5C8E/SiW5JGFtYUQearpkqSTznvmpRYJZ28/78kPgxpu3YAHp6VGL63e3CJbMACcCTG4c9Tj1qVd6RPtjL5HJA+7SjoFtSV0t4nCo7BiMNJ0H1pHsYopEE8+8kEjaO31ptt+8eMGNmyBknnNLcSxM32eNHkw3mNIexz09h9K0dmrivrYrtDDNIo84oNwAAOOfpSMscaPGMqEYAle9S+Su7cUJYZwO+aSKaWJJF8rgcjd1JFYq99Rkot7GSNYiJueSd5Gfr7U5oYpXdBI0aAYAXJH1NIxhmj3sr5I4wQDmnwusBVXt5A7rkMCCuP8a0XmG+wwmKMpEW82TG0tg46Z70nnWwdI5C6gk5ZR0p8rxJIhCFmfgEdM/41Vcnz496MU5zjrR00M23exLH9nIdUuTOVJBZgAc9QDj8KY9tFLbhZZT1JwCeo7Ul39mhVTFbSBM9FIAz61NazRzgsLORmU4CuQRjuRio1uUnYeDEEUnIwMk9/rUEr2zriSU4JyuDzn1AqV5hnH2diGOAueagVYCMyWzhACdxAOCT2/Kq0B36DYkt5JiiEkAYLHINWPJQMAC3A64zioVmVo8RgxKCThhyaliuC8qAoSCACAcZFJavQejFMBDAbsrgnJ4xUsDW6pgyEkjjHSlluUWRn8ogDAC5z04/KhHgDM5gcoVBAUj5T3/Ct1uJKxVukgCAiQysxyBjBH1+lSLaQrj5+o4A9akdgYxti6gZzyQKTzkUgBcEdQTWTWpQkiW8BVpJvlxyT0z6VJElr5rnzXAwSCoqtKUNw7snA5OOR7nFW4AkcuSGePbkKD0z74/ziriQ3ZkMcNuRKYyQsigE4PPOST781WS0tYtxjkkUqDgEkjPXv2q4LpNh220gHIycED/69RxYETI6jAJ+YjBOefxqXqFuohS2cxuSzgYYAnqcfy9qWI2briR5AzHOCuRk9s/pUCXcLKURDuBIBPQ4qX7WsJQG1cKSAZM8KT+vtSV2UiysdtvlCy7AwxkfwnH8qousbYCsyjOGyDyMVclCwhtkXl4GcsfaoTcRyQq4iILDknn8fpWi03E7biiG1jiTLu0PILIT1xwPzoxp2QSskhB4APIPrTIzG6qHD5ckqMgAEc04fJIC0eQTkHtUMV3ce0UWSJJMqQDycHHpToY7eIvJG7ENwQzE447dhURZftaMULDHPGQDT5ruGBCkVtI8jZOQRhR7/nTTHdMVxAIsSMd7HgY6j2prNtSJjhYyTwBzQbgToDLF90YHOM4HanMYktcPFJgHIAPJ71bVygaOKbILDfjKHuD6+9RSW9u7sjuN4UFiCSBz2PSnR3FsGXbA/lHhiTk5PTNRxyRq7N5DyR5IABAPHv8AjUddCXsT27W9wWZXZCThmQcHAHTPrTpkshK2d5567TUkN5amJQls8ZBOQSCRz7Ux79gx22LMvY+b1/SuiNrambT6GZuL7VR8EA5J7U2COaZdoGHzgNngn1pDCMnBBB43ZxTEjcqD5mdvLAcY7ZriLbLKrN5oieQE7sswHtUTfaZHfdKrop2quCARgck1GFV43cPtPHfGRVqAI0ZBnVHAOFJxn2qU1YasxirJESZYwpwCNpyB+J5pr3E0Wx+OehA4NIIXIMplwjDBQ8nPrTfLLxo6tnjnBqjGzbHeZIEYCIsR3ApmTuRimCBgg96FlYtw+CRng8jHpTjLNPOW5Lcjn+dN2bKtZ3JYJ28zKRAEZOMU57ohy5hDHHKgYohR4gGIw4GNx9/8/pSxST+aSPnfHLAAgCl1sXshnmWr2QeW1aESnJVCRznrUcJgCMyoS3Qe1OleeUqgjVup3Mcf0pYJLhIgTBEQMruBOc+4p7oS0Y1FRmDYxnrkcg+lWEuYjvi8sggdccE+lV51uNybApAOWOOtPtWuRvLphTyAR1pWRaGRJE5CD93vyRnrmmFkRQj8FTkHqKf5/wDpJJi4AwRjkZ/rSO80ikxWxIDZK44P40mndWIersQtEHZlDMpJyD/jU0EQjlJdg2xeQD1NTGRnBeWLy2OTsHI/Co/NjV0UowLdsZJ9qXXYrTYek0UcgCkncCScZGaRx9p5RwTggE9M+9ETKiAbcvyOR+lNmnQrlkZFH3mHUj2FV6iVmrCBQsahLhllyQxbIB+lSQxPFHzPvkYZ5wMVFJLBtLqWZG5XcMEH0I9RRFGkm4EklSCOeKWgJ32JHiluW5kGcYHODmiG3uPNdA6OxABLHGMdh/n1pnmwJcucMhVfu4zn3piPFtIEro5G4Aqe3bPrSFZXLkoe1cF2AJByVqGS4Douw4fHGcUGIMod34wMgmke1hfLebggZX3p9S9Br+bHOisVYyABgvJHripHR0kKZGw4KkjnNReRax4dQFlyMn8OuaHtAIy8cjk5wcnIz2IoT6AlYPPYO0brlskgjihppx/q9hI6CQEgfUU1InDIHcsxzgnGcelSNCzOMOAcjknina2or30EAuQC7RA8HJHQfSmQ3bRxGMRKwf7xbqB7UO93FIUR1dXOAue2Oad5dxLkE4UDHTB60BbTQRZGkmMbxbjgFWPbmpyvmlDsG8MR8vf0wKjjnkVDGjbxjIDDBz7VYVLiEKWUiTjAOAaSWoiuZlWUAQFX6OT1yO1OleCOMkQYcnJYDk+gpsi3Ud0XdNhP8RFTLI4XcI1LEnqMjFDKRH5qiM74j0yP8MUTlXiCtHgMuMHmmh554wWKjHAyuOPzp7XTwooaBXbHXr0pLYbeoy2iCZADYA6DqajeG1RyojZix6k5I+tWkJM8bAEZG7jp1PUVSle4kll8tNjE5DA5BwentT7EvR3JVggIwcYxwSOvtTZ0t/LAEpBByVIpwaV4U/dYkIzg8fWhmHK7B5mRuJ7UaDQ6RYQ0biYg4HGcHipBHE5OSxJOQAcGmmSOMqxh3+mByKDdhpGlClNoGBjnFUmVsNSyR3kcXJAKkKG6bhmnfZiiljONuAMKec1W84SFg0Dlckgjn3PTmiO6tmAjCyROFLFXHJx69qze9xaDpoVuGiQSDBYg84I4qy1tuiVPOQlSDgNgj8aqRSR/KAjmNxu3MMYB/rU0lpbSzI3l8hRtbJx9CO/WnfqiklfUnlimCFEuMAjAAIOOTmoUt51IInG5RgnPX2qveWpXE9vMWKsA0ZOOMjJH0FPGJJCVYgAHg1O47JAUuYYZJFuQvorAevpU+97qQPvG0Dj3PeoVsIJ4i0kvyAgkZ546imf6OWzFJsGeEHYelNMmxNtnQ/dBGCTzil/0yQ5O3CnIKjGAe31pIpUZWd3yEBBUAk4qGJIp1DpcHIJAAJHQ1pe25py9iW4MyCYmIuQ2Qc44+nrT4JHdS3lrkjJGM4P0qDY++Um53OeOOABVe7uzpVqZnuxGQe2CT71nzWOvD4edWSjFN3LhaZAWaMojDKMAeR3IB7jmue8R+MY9PhWCCNZ5wCA2cBCf/wBX61yOs+OL7UJZY0uWgiyQORj6jHaufnnndGYzlwWySo+b8/T6Vjdt6H3+AyOMLTq7lvUNblvLgs6ZZxjBx0zVR5DKXDJg8jr2qNd42kNl845xSXFrKPnSQbzzgkYz/SobProUowVoqwjzPgAphegGKGKhclSSBnA604LL5KGYgtzlVIODTSHjbBYZA+pxUPQ020QocqhHlHrwD1FMEpMhHlMTjAIIxUizSBgAQS3BNRCSTLgAEqeccZqk9CrajA6I6ZXBHIUjNSu+AeCAegI4qJllUBggKlu5qfc7n7uO4PbNNo0sis2xwAd27JOADzUoQOoABHPGeDSSyOSflAIGcDrQZTJIAyFCB6Yp6WuCBgI2ZSD7MD/Oi2WL7GFJJfcQ3PbPFOWTL5CYA/nRvC4CRbyTkml6j3RGFVMsrEEnGQelKVJkILkcdAaRphIpHlMhBwc9c1Isu85ELAgEbiB0pJEuwQqAwUuQDySTxThGA+RIQSeCCOaLbyZMk7iOhBHel3wMWIRxjgAgjFNIWnQTyJgM712k56c0/adwYMNxHGOajngQKCxYKcgBuBmo2jWLA7DgUOxUbMdLJI0rEvlvUcVKiuQSw3EjHPUGo3ihJBDHLDkDt70M0QUBHYcfxHBoQS8h6vKqyBTkEYPGce9ey/B+cXWlC3FtHvhblyMlu+cHtz+f4V43DEUBYSliR0r0b4R3kseqlPN2xMDkZHI56/mD+FaRWqPFzOLlhpW3R7GitMjCSBQmMDAwPrUgOAIhbBQeAe5H+RToo5GjDJLlARgk5Jp+bhn3sQ5B4yOlelyK1z84jJ31Z89/EezfTfFV4gQKjYbBHY54Hqa5FThGIHb8BXsHxt0+YW41FEUkuFZiuSoI6n/GvJBA5wBIMYwSDgZrhnGzsfpeXVfa4eLb2Io2XYcggkYJ9avaNeCz1GCQoxRXBypGevH4VSJZVKBC3+12FTwK8bhlAIx17is46M3rRTi0+p9O2Oo21zZ20i200e9ASSRtJxx+NaAkt3iKmNlOP4e9ct8O9bn1jw3AWRdqgxkActt4z+OK6aO4ZfMzb7yBkADBFenBXR+WVlyVZLzM3WrOLVtEurRUJkkjIAxkgjoK+adViWyuZkePOxiCFXrye39K+qYLiXh3thDI2Rtznj1r50+IdobLxlexLGwSQBgCOCMknp7nmuatHVM+qyOtZun3OXGzBKjHfkYr034NTImsSp5hAkjALZ7ZOB+B/nXm0ZO1wUIBOM11Hw61MWXiGGNFIEg/DIyaypuzPdzKmqlCUT6KYRJIQspKYwx9T7VAkNvIUKTFSvPGcDnv9amjeNYyQjFsAFSODx1qESqAx8ooAPugctXpJ3R+axT5jyf46aasd3Y3qEsJSVOevAPPT3/zivKokRUYhzkc4zmva/jQqy+HLK6KsRBMQwAJOCMf5+leKtIgyUBbJznGO9eZV0kfpOVT5qCXYAkQRiXYEAkrntj0r3D4OSSHwyAkpVgSBg5Ixj9eleIFwRkLz34r2r4LLGmjyq2RgkfjU0/jTObOLOg7no1uruSTNubP3ieRSTxErzJnnHBxnjrSIkTgAkgjkkjFRTeQEALlRnAYAn8K9WS01Pz+LadzzPWvhLc6jfXNxBqEZhlfcCw+bOcnkf4VnH4QX0cu3zlaMkEgAZ/A56GvVCYFcAOR3ywxz/SpEggZS7XKjvg+lcLir2Pap5lXhFRWyPObX4RC5kcyTGIqPlzyDzUn/CnEWNZHvCTkgDcDjB4zgd69L/cKwVZdwx1PH+RTFjtgpQyhQ5yrDoT9afsk1e5X9qYjueO+KvAH9i6LPdI7YQgCTblT3x/n29a8yt2MkJcEgHOT2PJr6W8fbYvAWsIZlIaEqoOM5HI/lXzRbQm2gQSuAcZKg5AzXNKCTsmfXZTiJ4im3N6iojGIneCOuM9Kv6O2/VLVSM5cDj61mkxMco+QTgr61teFrcya9ZKhBxID+FYNM9XEaUpPyPpfTi1vaQqYwCEGFA/HmrAaeWEmNF3E87hnj2/SoI4JhHH5U+G2jIHfgcZNWVt3WEK8pRsZwDz9a9mmrQR+Qz1m35nLfEyWSy8B6pvA3MpUgccHGP6184bw6gJHtCjAB/iHrX1Fr+kDXdNlsnlOGIOSR1/GuC1H4MzoyNFciMHJC4Bz+n+cVzVU2z6zKMZSw9Nxm7Nnj0e7yeCCT0A6j61o6VFPNqtnH5JIMqgsRnHfP1zXer8G9TJAEyBc8/IOv1zXXeHvAg0ZvMl2vIvAwQcY6ms4xaZ6OLzGj7NqL1Z2iyGO1jDwqZRGoJHXgAUBgGBZBhhjgVIBcmIkAcAHgcYxxUQWdkY/w5H3hxXoJ6I+EbvK5Bqdy8GnX0iQjMcJIZuM8ZFfKUs++W9lCDa8zsCM9Ca+ifirq9xovha7MEoE06CPjnAPGcewyfwr5xfzY4sffbnPAGT6151Zpux97kVFxi59GRCYLIWC5TuO+aeLt9w2wg5HQnj8agbzWwCcMBkjGT9KkCuUBBwc8GuRs+usMaXMgJUL7A8Cld42BwmWzz6EUOjoACcnt3poLqSrKMkZFHUaSsSuzFQsMZOeAM9PekIKnZIih8Els/lihEcoAj4xyTjn6U4xsThyWwMj3q00ZvQayKwG5DkHgnvVqGJmJCxljjJx1NOtIpJGQBd/PYZOK9Z8FfDyRGgvpowxYAFHUhgByDg9Pxq4wbeh5eMxkMPG7epjeD/h9eanFE81u8cT5KnAII967W2+FWlo4eW2Z2Q/eXjn2ruliubOFIIdkaL/AAhQTjjvUkck7MRjPBJIFdaoq2p8LWzavUk7PQ42X4baExA+ySgY+8rY69ciq918MNMMQ8qFsA9CMnHtXblXJAZck+gwKlxOyEoCCpx0xmpdFIxjmGIT0kzxrW/g+0Rc2byOucjIGV4zg8dK4DVvD02nTtAYnDEZDY4r6gM043ArkgjPHOPeqep6fFqMJV7KMIyg7tvJNJ0rq6PVw+c1KbtU1PlryBEpBtAzjnB4z71XmZ+N8Ww45x2/CvcPEHwnW7Vp7VxA5OCMEgD6V5N4g0XUNHuGguodpViAQMgjt+dczg4vU+twuOpYlKz17GE7xdWyR/dWhAuXVc5AyARzipJCEQDYS/XOOgpgctJuKYPTPSs35HraMlVizqjREAj0GagjEDyMSGB7YPpUxknjlSTClOeg5HoDUbl1YybNwORwvFTuTbUZEicsASAMAntUx2bVYxFzkAsO3uBUTSyBQNijjoBxilTzjEHBAXnII/CqHsNkeNS5AZhjIJGO/WkVYskksxODgcgfSpItyoQwyW4INPRhtKiNVx0IHJosh6IZ5o2B/KMhwQF6c0jyfMuY9m7AwTmpYC5QjAXnvxxTJhNnkqR1VqOliVtYbiJshgQM4OOtOBVACBjByQehqIGQIHMRJPftn61OuWQAjHc0r9yLEjyExHMeU6/T0qusilgWJ4GAKnHmOj7HGw4yoHeq77kkXKqUzyAOfzpuwctyWVoE2kbiT0GOKvWeotYligJc8kZ64rNmclgQmFzkADpUw3yMpUgc9u5pJHPUpRmrSVz0Tw34/tAvlXsT7TwSCAUPYk9xXaxyWd8pe3JlfbkH0B/z/OvDJZp1zhfnA6444rW0XxpqWlMVSNAg+9nODn+ldCnbRnxmYZFGpedHRnq8TrC4DDPOTjvUy3iLGym2klBJJK4wv1zWFoHiu212NBJtiuAeQoI5/wAK6BxcIh8pgyEZ4XkVUZps+BxGFq4eTjNDkvbQqoywGAxUkZ9xTzLbyyqIoHVAckNjB+lMhM6ZEluk7YyCkYBX0pdlyJAZVC5AwcYH5VbeqOPoLcNCXACHkEjPeoMIxUYCLkAg1PIZZJQCoGBgYGKhM7gBNgcqc4I449aNNzO9txzImWJDHByvPH41YjIQFhbBiR8xABz7iq7vfvKrtBH9mJwBGDuX3NTwpdvK4ACQouQSclie1NFISWaLcFMfyKBuAPJyaYZoEcsICR0Geoqx/pcQAMe4kg79uPXvVeVrvAJgBRgWdgOnOKXQaVyEbJpFYoV2n7vXmpJZVk62oMS8BmOcn2/SmqryMAAQAeo4596sSCVYio5yepAIzihE2EYwCMF4jtXkZJ61CLnzJyANuBkL2xU6G4SLYiCVlyQCoOT+NNC3e9g6R78AHEYBqnuLccGSCFMQF+DjJ4zVcLHNIHuYFB6bQOlTfZLkw5SXa2QR0yOeo/z2pkiXPlkNL5pB+WQgA8dKhrqwQyW7i85EFlI4QkB2O0n1Aq3buLgSOYPmUdG7CqhvLuaXBVVAwNwHXtVu5ikMH39jjksByR6VSVkG4xJneJ3+yFVUEZHQ5OARTGkb7K5FsHfPbjilMlwkIVZd0ROWyB8op7RXMKExybQedzAEYPak1sJENvcsIxIYcOykAk/dPpStczvt3xhyOC4XJxSvYXLFCjFkB3MVHGfSnuLlJVPmBYwcMCQD+VCvuSMSZ4CSIDMmQdwOMYzxinxSl7kM9t5SAHC55xSxLdCUrAyOpGQCRkADk+9LcfaYwzmUM/OAvb2z3/8Ar1fmiyOQm7UxJGqMZP4gSMDnnpxRIrqpHlAtnIAHUVKrymAbxscnBZTz/wDrqBYZ4owTcvLJk4VyMAZz2HpSd2S7ELT3EUjRxWiucYwxK5Pp0qS1uZI3O+2SGU9gxbH51Heb5ZEd7l0KEFVUgDPrVqC3MrSMXUvj7xIOeKlPQQN5txbBig3biSyjt/hU1xdPbwRiKBJpM8YGD04qMQ5tHQ3Jt3Y4DAj64x70+HS5FUYmyFGS5IzxT21H0Kct3cwkG5tY43m5G0EH3NWoN8km2CJchQDuHWo4oZbh2BuWmAJA3EYXP9KmWCRVOJAAAcNuAOanRuwK6IpFu2Cbo0JJ5HT/APXUdxLcRbikSOc7SGBPX0A781OiudgVwecBSabdQuUYG4MbK2OCPoarYW5E8csB3PEHcADAHHP/ANerG24VVdCm/qUUZH0waj+zuhJEzCMKActnOP602SEsSVnCZwQc5pLzAsSm6CEiJVIALSAcEZ6cUkQkJTKKFzjdjue9RPam2hQmfeGwSFJGc9CKdHu8tMvhgcbQavsUn0LEqPHIGAHBIB60wtKsv7uNWGCCMdfw70ixRxT7GnLI2QAx5yQOM0W8Egnl2TqyYwrBu1OTS2JI1vJ5Z3jmtURio27FI9aVEmhgIxsOSSCKmMMhkQrcgNjAJYHoD3qCVWjjdJXYk5yQcis7j2dySz+17s7EUYICuMkkHrweKdei4SQOUAXAzgY/KoQDtDiXYAMZz0NS3ULTOgl1EFyAQjHBI+n+etXfQWl9BrTztERG6qTxkgEVAwvAyLlXBODtUZzU5tY2Uv5o2NnAByc9qPsog8t/tKKCMbtx4+opNN6i1JGWZBt8sK/QEjmpP9JmkBESY4y3fH0qGCAYIN4swB3ZBJ5Pbn8anjsDtd/tMbSg5AViMDHAx60K7ZW5BLLOZhGApPXp6CmlZBc+bIFJUYCgdSKZexRebE0uUlQA7txGT+FCxblXZJk9csc05EKzJZDc+WN5tyCOgjwR6ZPNJJLcTW7ALsfABwOMCmLEI0JM6qCSMMckn2qVFWGMbpSQeRg5HPvSTaKGxyTxSxbHCsDj5lyMHtTp4p5LklBtGM5IyD6kY96dlGmhIkCoBknqfbikmtz55K3JMWAV5wffPrVXshW1EEsylRtGMckDNHlXAjdk2kdSO/4CozbTRsqi5DIzZIAyfXk028QIQombPYg0r33GTMlzuBUqGIHJXIH4VPF/aMcmJWguAo42x4A9sE9aqyQMbdULuHYgbs4K0vkNFMUjuywTgknJzn1p6XF0FQylGlACFWI2AYwfXFRyPdoUAABxzuGas5VlcyHJJ4OefaqkEB+05SQhjxySe/alpYNES/v/ACTvUE9Dxgfr0p1tM0UgByMD0wD+NN+x4kdjcs0nOQx+XI7D/PenpHLJbkyTqIs8sw6egqbO+g0tbskjMvIGHPJBAHBNVJbm52mMHy4xySoGSf8A61S+RFLGSZWABxlSQSB/SmzRJEuwygAk7RnBz61T21JavqRbXlyHXO8YDAcj3qa2ikikbK5Yj5QeMHHFQIr7SZJkABwpB5p6QI0oAuMSc5Ukk4pK6egvMthLxWVtqE7QBhcjP0PWiOe+ZghSIjbk4jxzkjp0qtHcJAJUM5AABZmzgfnSi5E0YeCZiuNp5BDc9au92V0uSG9uA437Io8EcKMt7ew6VEIL0S7o1WaFvmLNjIHpj/PSm/ZowrmSYM2eTnOB1pIoEupUYXW2JTngnn2qUx3T2LEbTrISEBHRuM/Sp47h5ZZCUC4XsMAnPYVVWB45UYXG5s5IDYOPQj0qR1JkZhOgj/iweQff0q07Il2JEkuXRwWTYR8o24Oc0zy7pi5KoSBk7hkfT8qjkUKo8qYSAEEkk5Gadc28qxgm7UKCCCh6AHoab2QOxHJLJJMh8mNEA6KMEn3qVJLlFbO1HYg4wDx1FQyMWhQpKjEnlgcgClmiEMmPNBzgjms09bCLEX2sFjIOeSOMkj0ppEqxxPsDKxK4xnFKkWW3pLgAE4JzzjmoihiiLLPv3ckbiefp2rXuV6kga6e6CGKJYlB2kckcemOO9KrXcZJymzsCuTmq487yk2zKrtnJOcj0xUpBliVGmw+fmYdMjp+NK6JHxwXCSh2UFWxyR19B/n1pEhulWQBE3EHaxHb0NKxkSTYZ1UFRwCcn3pi7yhAmKJgjk8n3zU9B6XuTl7iOFQ5iZlGTtUYPFR4uTDIdhIXnJAAyRyBTJbRBb5M+8sCACe/bBHepIow9sMTlCvABJ6iru7XKAzykGNFCgdWK9TTg8rSEooURjOdvGT2xUbWssYTNxGFUbi4bJPt9cVEm24uJnM4SJhkLnv6/j/SmtSetiVGuLmcqIzvAywCgAe9W/Luh1jH5CqsERdwY5SAD99TgHHr7U77bZfxXabu/zn/GtIvQoyzKGBwgBxwDUcDRiGPKsDnJAwO/600PIeSg+UdcdRUjyM0IKRKXIyF6fl6CuFshXZHdSJJKpERKseVI46+3tVh0iKuDEQQQQfXjpUb3d7HGkT2sLgEchsMB+VSq7uBvQ59cY+gqblKyIXCNsBJB7gnoDREkEbEcruTgc54780BokkG9G3dCCOAc8VK02HJ8pSxBx7VqrWsTazuR20cB3BT+9UEgYyOevPrTJ/LZDGkpDgDOQQOe2e9Sb4wpUoY3GMspyc+3rUTiN5Y8IeSTuI6VK20BpElsF3iNpnYKMhSeAcdfehYEEzuJwhwVwScYz6dKBKqqSgBGeuOcU+QxkEjgEZK/0qla92JbajLeCWRVcyDABChsgdetPS0cBgk4QKSck5BPpQ08BhILMHwABjtUcJjlkWKSXyzgnpywHXHvTsNWdgkhVGR0uHLk5xnIPrViMzNvLuWOPlB5AqJlhLkRDbGBkM3P5U2JQBK5YgFcgk/pSuugWsyWOViSCpaRsndjj8KFkmUYVlBHGCecU21gD2pzOSwBABwAoz2pIrdEQySyozsCqnOCMCm7fMV3fQYVm5LOAoJKkDnHYVJG8zyq7QhiBwTzn6elMa32FCbhWU8hQc5HrSiDEmPPA4yMNxmpuws29RRNN57gxKgHQsMZqSXzUjBMS5zuVhzxj0p5tWKASS/eHOeT9RULIUQIJySh4KnPGKpIaVmDF5UQsoC9Txino6xD5Uzzx7ntUczTzxAsy5QY4HUdjT7eC4RC8rqFwMKeTn2qGupSVhZJm3lXQA7QOahjnjDKGjZmBOSBwPapI0uRIVcI6cEHPJ9AR/WpsSDG9NgPQA9KNgsQXM6sUJTBDDIB4Ip8zRBg6xM6ryN3AU/X86iZ5RfDMClMY3Z5HtUr3bYMUSAnuDwKNBXS3ISEkPAwGPA7CpY1VIwDJkdTgcZ7Ugm8rKGEOSc7gcFR6GiOTMOTEQp7470kgUrhC0TSHJztz+HHamtLbSQgqSD6EEGnJhCHKblPIHY+9RyNnzJXiLKTkDHQetadBbDZ4UMO9mKDggZwQf60xsTrkSbT0Jzzj2pXmSUD92WBOCD6U10hdd3lsHwQCpwD+FQ3cpD0toA5MjkrjIOTUsVsFKDzyxOSAxJ/nTNySDyXT58ZyefwxUySQQzIPKdgBjII647Zqk9A0YwIy7is4YZ4RiTg/Wh4nndAbgQuDnORjHp9aYEhjmyisqdTnqDTMwMAHXzDk43DOOtLS1yVqSSKWQnzePXOajuYJ5URoZFLjgLIcDnv7mjzIFXBO3qdpPFOnCFCQzdBjjHWpXdFWuSWcd0J0ilnz8u0SZHP19Ka0c8PyNMA+7G6Mg96bbhAeWzgDIbr9arsYnlASUxJkliegI5xmreyJLzxzRsQXTOCAzHOPrTIp5mVknQBwcAgDp2pscMEsJnkuQdxB3HJz6cd6VrcFmcXCl+pJJAI9s1ne5ZITMjEIRkjgkZA4oiFzEoLKGGMcDAao5GFs4V3BZsAEHrUlrIJZSDJt2g8E8fSqT6Be40O6ScptJ5XaDgVG6PdziV4x5oXYTjBIB7UsDuYpCl25yxwpHbP6U5FklLAXKQ7QANwzyfWluDQ0ySqgijiDjIHHsalSV5JHBiKqvBwKZLbSQSqkNyJZRyzqeAfQYqe9iuiUVJkLFcsgAy2P6/0pKyWporld5wVCi2Y5IJYnj602VzGw2xnBPOe9T2qXIQGZDExHAIHPvQ6TykkSowGAQo49qem6LtfcgVRGDEIv3Ryd3fJ/wD10Bol3IYWk2gtlACw/OnSyX8SrGgQu5zmUYAA7cfhTYjLFK5IBc9wePwqdRxiELJs/cRyeWwzuIwRntTo3t0VzMjkL/F0x/8AXqO71s2ELGURx5xgMOTzya4PxF48uL4Pa2iIkGSGkAIY/l0FJysfQYLK6mJknayNPW/G9lC5hgJ35IZuuP8A69cPe376hI7FpZNxwy5OMew7VVlkOQSg3/zzzUavJyVU59uKxu0fomEwNLCxSitRjLEnyncSDgAjoKPPQhgFwQCB3FSBiZMlMgg/UVAWaMkMnQ8YFS7nrLQEYTctwB0GeacuwTYIIBBIJpvmpGxIQgnB56U6WYgfKp643N0/D2pIe4FEDAK3JOMAYoCgAktk9yeD6U24ckByvU4LClIiVXJJLEcDsKa2swHmNDkh8sAM4NRcBiQ+BnJB6U1SqZ4Pzeg5pTh8g8ED9KWpSWo0eYW2u4wpyMdKljhkkYfvSqjqM8UyUxIiYPOMnNJ8hySxAPXAyaa1NOhK6OD8kqhscMDyKjSKVmId2kfHJJBo8qLzAVYhcdxzn3p3lITuBymMDBxV76GfNYXZIF2Mckcg4wcelPEEu0tuATvkd6bGYznDnOACCf8AGtzSdAn1Z4o4iXJOBjHfv+FVZmFSqqUW5OyMtLeRSPuuScA+ta1t4dv5wWigJHAOeAB6+9el+GvhXawNFPdS+ZOrEGMHgHtx712tpo/2FGSIKQeBlQcU4wZ85ic3jB2p6tHlOnfCvUZMyCIbGwcnr05NWl+FF5GpZ4MknBxzxXrcK3bxhDKAwyOmAP8AIqZHn6F8g9BmuiNNNXPFeb12zxW++F10EUJE5AOcHtXHarodzpkrRXEDIV6MRxx719OXCSrtYrkdCGGef6VheIPDkOu2jRTWxVyCY5E6g44zWcqTR6WFzifMlUWh8zNIFkyUZBjGSMZFJIYpWBCsEHBwCSPwrX8TadNpOrS2ky/vYjgYGMj+lZUO+PomDnOSax2PsozU4qUdmPS4gAKqJCADhihGDWx4W1G1stUs3mVyokBLKeABnOR3FZEMkhZ5AFC4xjOT70+2uCjEbcnsOxNWm1sc9eCqU5RfY+pdOktpLGOSElAwzgDAI9R9asbYVUkz4Y8jJwR7Vj+B9QF34asd8QeQRgM4PHTv6cYrUBikcsYWYZ46dq9GOsUflFWLp1HF9GYHxL0uLUfB16zSHEa7zgZyO4/KvnwWqSIhDYU8kdwO2a+qLlIprOSJ4BIjKQVIyDn1rkLDwFpVqw3QtIhywVhnGTnGfT2rnnB3ufQ5dmCw1NxlqeIxaXLLEFiHmq5ONoPHvW5pvgbUrpfliK7l43EYzzXs6eHtKjUYt2yemMYq7Z2FlbKXRFQ4IAIyP/18Vgqb3OitnDkrRRleAdDl8P6Glq8yGUEsSrZGCa6WJJHLFZguRzz39c1SU2ttljuA5GAMmrAWKSJwrfIDx2rug7JJnytWTnJyfUmKTrKj+bggYx/WvHfjppj2eqaffxuQZgI5QBxxyCP1z9K9cWOCJFUzhO/zEmuF+Ndjb3nhITly0lu4YEHnBGB+tKpZo9LLKjp1otdTxB0IYlXJG7heMfWtLw9PPa61aSlVVBIMqBzjpnP9KyYzH5OSxBK4Pt/9enwq0aB7e6YS5AEmeF59Dx+dccVqfoFdc1Np9j6utGuLiCKXA2Mo24GD0FOP2kMS6gnnkDtVfRcz6ZaSGcFHiUAkgc4HPFTmJow6ifeRjJHTFd62Py2fuza8zm/iUpk8C35MIEiKX3EcZHI/lXznAzyRK7IPmGSR05r6e8V2rar4Rv7YMSHjYbV5J4PODXzDEGSAIMgqSpDHngkf0rkqx1Pt8knzQlG+xJtlVRkKUzkEdR7V7F8FmC2V2HRnDNlRnnoMV4ysZVSq3DEdSrEYz7V7P8FHna3uFJUnAIxjjJ9fXFZ017yNs3TdBnpAZWbJiKeqk9Pao2k2qR5RcMeFHUe9TMkh3ZPAOMgdDUbtcwlSrA9sAcY969J7H5/Fa6nnnjP4j2Xhu+NpNAzz8YSNhk9e2PbPWuTuvjJJ5221tmVAMBmwaofFS3lg8YuJCpdogwAHbJxn6YripxK7A+WM9DjgV5k5NSdj9BwGBoToqUlds9Gi+MF3Apf7OXYjAzjNMk+L9wVCm2cZ5HA4P9K4FN4JAAyDx/n8qZL5+8k4JxjgY/Ss1J9z0v7Ow99Io6TWfiDd69C0ErlYGyGjx19jnNcwTGRsVSFwcjHFPRGRypQHuT6ZpsbPuZSMkc5HSs22zupUYUE4wVkJFKixqfKYg56DtXU/Dm0S78UWQDEdWI7kVzoE7KDtXYM4bPPpjFdl8JrVpfFscqrwi7SB09c0K5yY6fLQl6HvbeQVHUJgA8dhxT0jgQEsWMYHDAZOKZLOGJJtyhPG0cj61LEzCFyIgQcAg17kdIo/KHq2RL9kZfvyIOgLAgk/SkmFvsGJmcgcDB4rlPiZ40fwlp8Gyy33cx2oAcADqcnPQjPTNed2/wAabpi3m2TIgAPBBz9c4rmlOKep6+Gy6tXhzwR7jA0ZBBbIwSeetQmO3yACU5yDySK8rtvjrCrY/syRiF+8AMfT+f5VEfjwkbnzNNlRSCcsACB+PSp9rFam39lYp7xPX1eJrdyboA9wpIzz0rIvda0/T0JlvvK2jBUtkY64JryO++Nr3MB8ixdGfIBIAA9Mn3rir/xLeavKxuGZj2AOAM1nKunoj08Lkc5u9V2Rr+PPGa+KtallimY2cXyovOGI6sPbHH/665MP5qMEbBAzkn1p/mHa/wC52rnGc9aZuUodoIwM5z19q5JO+rPt6FCNCChFbEU0SOQXlwc8lT1pWEJVBlsKeCDmmRmNyWIIHowqdSUIIjyvp04rN9zrI3KSEAE+mTSyRDZkyDgYznnFRSsiEFUbGe56U0zqrFl8wgjDLgEGi6egtie3ETIFMjh+eBz+dSDy0yVbOeCWJ4FNj2x4kVSSRxkda1dBs01fU4bQwPiRgsgBHIJ5x6cVpFHFXmqcXJ9D0f4WeC2uIvt9wVEAAePcCS59PSvW4YzsCCTAbPQ8/Sq2naRa6dYQxRF1SNQAgGR06H/ParubWIAvvIzgADJ/GvSpQsrs/LsdipYiq5X0DfHKfnmKEcEk5/Cm3N7HYwCQ3kcUZJIZmwD75PapibJFZpIjgAsWPQY7/wD1q+ffiL8Qf+En1OWC2eSCwhJjUAYJYEgke1XUkoorL8FPFzstje8SfGC7jnmgsJlkKsQr5BBxn/8AXXNxfErX5FAm1Pa5IyRkD8MHiuHAigOANxI+8Rkn3z61JI0YKAozN7Dp715zqNvU+/hllCEVFxue1+FPitDfTC0uZmglJIBc5DehBr0m3mkuZA6XPmKRkKSD9TmvkqRoiq7twwwIIyDn8K9p+Dmspc25srq8M3lqQhIySCeB68dOfQV1U53dmfOZrlkaMfaUtj1VGYOCXyo65wQK5bxv4OtvEVqVS7VLoAkOwzn0FdE8sCZALPt4ORjNRr9llcZBA/u4zg+1azipJnzWHrToyUouzR8varp1zYXEltIQDGfmPryeRWWS4VlMhIB43EE4r1D42aLbadf213FKYUkGGRgME9QR9c/yry2RYopwXLHPUAZxXmSjZ2P1XB1nXoxm9xxTICl8k4J5pytJ86RyAL1AJo/c+YAwYnswHWo18iSYpkxD+8w75rNI7L6gVeNgTIWIHOKWNUbDvKQQTxk8GpzpzyQCeJZJUQEAqpIP40x7ZTEHkibpkgggim0wU4vZkTx4VHMm8sSCc5oCy4A8zZ+ufrTmAWNMISM5PtSkpkbjnI6UrDTuIclTl8qevNI0aCJWSUE5ORnP40hlRsqVyuMYA6j3prpbbCEHlnGNoGAKGO3Ukw5QKshKDkjIwPWlBxlTLj15GarIqqxwxCkgZbvT4/JDSDBJB5pJD5SZAh3Zkw3pnFVzGQ5IlBDHgZzg1PK8DIx2HnjOMGmKIGxgeWp4LE/rVWS2FsSojsQDOpOOoIAFHyKcPNjnggjrUDiCIhBIHB6HqDTt1vAyo8BcdRjtQthOzZL85DDzSc8cGnDeqYBzg9+uKgmSIoGjDKpORnk/SnylEUyGbIxypGTQZuNyeG7ubeWOWCbytpyMHBz9a7nw94veU+ReXIC5yr5wAT2PavOFdEkTIyG5GRgGrryocYUq2ADkYGPT3qvhdzy8ZgKeKhaSV+57vp0pmgRoLkY2k53ZJH1qdZPMwvm7weM5zivHfDviY6RIVkfNtnGz0GOcV3uneKtFulRIrgRsCFIAJ2k9iR06itE77n5vmGTVcM3KKvE6NbVldWM4BHYH+dIICkhJfO8klR29KjN9ZBkjEhlYDrtIDfQmlnulbaQCCe2M4H4Vo32PmXC2jRLIjSKY1n2SAZI3Y4FOjmFxCUecDqM578c5HeqLvbPJ8hd3YbW3jA/D2q5DZ21vGQIie+AuRn+lUnoZpNCMETy1S+EzrkkhyfbH+elOUyRxCNrvCAEqAcnrnmkhjgBDIhAYgjIwcUhitoyGIY4zkZ5oRTfQWPIIJcYPcGkmCNuLTsPmAHJHtTILi0kYthlIXIyO47VJcPCiOZFYggnIXIpWdyNAksHiCCK73KjFiA3UY7+tOBAcgzAEjIJPFNjMCkckEgA56njtUd1FGvIJ9AMdqrVsdktibcogDPNiQAls5wRnrTPIUt9oiuQUxypB5pUaMWyhULsRgEfyo+0QSEl0kiZOCFXIP0FJiuI0MDs0vm8k8rk4zTxsK/PPnnoTzjtVRbq1u5wkBlVkGWEkeAc9uelWBcJFJtNpLNEoAdowOM8fjQm7CEmFsYDExbY+SDjseopxMNrYIWlIUnCqzckeo/SntNC0RwjJGPmAcZyc8VXlSCdA9wrE42qF68/0pt6IBzWkKOspupGU8hVcgfiKcZrS4mCn51Xgtk5z25pkDW8reYC+yM4246nHSpfOSWfIgKocAcAHr3qeoDolgimd4yBIRgOScgf5/nTjBCjBlnVyAcgEnmkcwi5R3jYHBxjoSfWlklgMADRsA3A24Bz7+1VdCtbUWRVeBHJyCeinnio1WFeudhOfrRFCrxApEdm4/eOOc08zrKDmzYndgMsgVRn61XQW6KkkFlLckXE6xmLJViDgD0qaxhtYt7pMHZhjg5BpoeAO8flSSyIBnjHH1PBFJA8BbYlq0ZPQ7hg/lUrYESySoiZbjB7jIIp2YZbU4cqGbgE89addjCtut2CDGC3eqrX9pE0UZhbex4ABAHuf1oYr20HJaRIrbZe+Qc04LEXiYgsvBJ7e9OEsEaAMgY4JwT054pUA3I6RsyMcgZ4FJLqBMhhkjdYmIIzyRgiq139hZRG772JGGxxj0/SnLdGNmL2ckvPJjAAIzwKm1FoT5TiAjkHbgA9ORVtK10BTW4iiU5AKYwEAqXzIGQAxOEwSSBjPtVk3sKKStspcjhTgH86hbVHJKNaLGVAGDnB4459KjRMAs5LEwqQXzkgBskcelOimgLlwWBBwCwwD+dRwq84R0tI1kyQQWIXj0OKkgbKiOe2j2g54bOSBVJ21BPsSXJt1ZHdBIwPIUD061CrW6LKWZwhUElRnGe2OpqxqE0hlRhbCJDgAKMD8KhgAkcl4k7cAYJ/zxQ7MHuV0FqIt0bu4BwsZXkA9wfTirEcsNtCCVeUSEjG3ODjoD9alkIjZVSMAAfwjGKi8wyqhFuEMZLEDoSe4/OpQDbYwzrDlSpxk85HXBB+n9KkvorSW7dNmZEClpQOg6gfT+dNR5YGRHiDBzkZB4/z6VY1G7kWZMWgiTgBkySfrWujVhaFMTwtcoVyShJK4xk+1SSTrLMAYGRFGXyRg1GE8p96wIZByGbJ7Hgilmup2cDykyAMlV7dqjS9h69BUmtkGxATjnAOfzqzGsKzoGjKMBneOTg9BmoPtc0UZP2SJztwWAww561NEz3aqyFX5ycDJ6ZNV5oAuEiklw4YjGcd6rRmLzAhJC5yCOv0q5cyXqXDQwRqjFQSzLlRnpn/Cq8S37b2uVicqcZjj20nq7krTWwyWOzFvhwXC5PHJyf8AIoheKKwUKA6LnOecc9DTkeXy38y1WMKcjIzkdf8AP0qRHlkUMtuEfkgEfKeeOPypLYe41Z7VcGWFnkxgMpxgf/rp0zWwKbYnaQghcMMCngXRuUeSA9SGJXgD1pkskiSl4IADkEtJ0b1xjkf/AF6drorRakarFGoSQsMnPJ5J9qerKXyY2wCSCeMj/OaginnklEk8AGGwVR92RjPXAq695cOhMUCxgEAOTk49MUl5hpYja/g8k7IpAynAWQ9T7mmWaRoZZGRo/MIYoTkg8ZANTTuQpuDATGAAGI4J9vxp0Akl8zzovLJAKkH17ULzFZjbm4t4JUAJAb14NIhR5lY52jkFQOKc6SgMAgIxyxAIFRNNcRSxGNsJg5UqDk9qbE2luQ3F9bQs0JSXzAdwAI59xVyOZGtQEjbk5OcZwe1RTalO8GJILdnJyHEYDAUy2lnlVnYIuegHf8O1K7sSmr6Do2WUOpt5AmeWJHNNlsLK4hKTpLI+DtJPC/Q+tWoftU0LRqcEE5by88Z6f/Xqqk11gsISwbI3Y4BBxxS6XY29SuPJysCoSAQVIGAMVa82BpVZLYow+UyEjn8qcufuugUgc7RjJ96jXz0KgBXHJLAfkBRENiRRH58heMuzAEqMcnpTrVbe1jlIhMWQQFAzjnNOWOWU7wpEqkYA6/jSBrl/MzEGOMntWqWtxXt8ytOIJCCqO+QclQRkjOeac0sUSBgjIAMYxTri6mW1URRqdpGEYY/+vTRcXLSAywR5C5KgEgDt1pdLjvbQEa0jxKYpt4yc54YkdCKbaiO4yXjIO3J4x17ZqR7iaWQjyFiRcnOM/SporiWLG1Fwxycjt/hRp0EJ5kKwuREUCjA5z+NLK1vFagsjMpIGFPPJppklZD8qDPQAZFVbi4ucJGsIaQtySOB3ORTd7ITJIfs8WU2MseCeRnn0pyXFqLoZtnZmHUHj2p0EVxBGTcQKxLZUjkY4xSh5JpVdUWM5PAFSrJl6j2SEwhArKcnJU9R6Cq++yFqGw6szheV9PX8qsWzzox81MEEk56nHemSvNJC5e0WINJkM3ORngn3rS72GR3s9vBAGCSEkgA4HBPA4ot5CLcBgQ6nkEAgk4p8Di5ijDRIWVscA5z2xU0qyqCTFsOcDIxWfmQ9SOSOAhZBnfjkgZP0qNgk1tKit8wGSCCOtNhiZyykFmIwCOMHPSp522RODEwYjb0yOPp61e4BLcWjJBCySImOdg7+uaLoQyRxyxFwFJGwnJ9Mn8KRluGt8+UpLHG9VwBxQ13OwRIrNX2qC0hOATnoBjrTasF+hCLaFI1ckOjscKegHp+NSn7FORCluOnKx9OB3pFeWNEDW3z91JztNTiacuoitB5ZwrOo5Xvknv/8AXoUtNQt1IYLu2tg0bq4zwFVSfqPrT/7R09ePJnGP+mVTKv7kkQFDnJyOpqXbMOPs6f8AfP8A9emvMbutjCdFmiCM+0Dv04zSxgh0VCpKjAOeKinKuSQCBjGPaljWMFi64GBj+Vcz7oOthkscjsHDjIbHJ4xVgSSIWAIdQe3SoibcABwQM8nsox1NSpNbq2xDhD1J9fWpSYlpuOAlmlBJRhkYGMGmiB3aaR5AiZyuPb9aGKoSd+HyAoB5aoZ9vy5faMHIJ61otFoCsAjdwW3AjBxT0MrIAwU4zjI6cURbNoj6gjORnNEsQYMN45HGDTWw7X1ERWMaImEGSSWHB9gfrSMk+0ARBmUEH/Ee9IFZSIzMW2jIGeKQQu2wrOsSA8lmySfQVPXUlrdDo0kjhIeLD5yNw5oR906MUy6qQM88UklzLN5X77GW2gv1IFTNHLFLw4IY46dvWht3sghZKw1ppDMoaMgHoR6ewqQTQzO4aMggYORgZ9hQInF2zq7EpwuO3t9KbHvy4cHfjJzzzTT0LYKUMjIybT1OeM+9RbbeS2IG8AZJIBJ9Mc1ORIYg2AXOQTjPHamq8wjAVAHYcAjrSItqRC3tJo4gomZIyQCxKke1SlLJN6ICjMcknnP41GzT+ZtdQqnkgDvTWR4izFAc4IBFTrcpsmiWKKJzgnIwBnNVpoozLneR6gD2q7BcB0cpHkqQCf51GxKEP5eWY4FV0uDQ3aAqAN8hUjAJB+tMjQOvl+eCqjoTkn0pZHMLsGQAqcUQsiSDchPGBipeo720JR5W8sSwcYxls5/CnKPNUEtjaSMZzUDshZiY2AwCTnipoDEql+QuOO+TR6g+4HYCGDjOcEE96bLZSTl3WRI3AyASAfwqvceR5Yk37ORgAZyc1JMyRIJQDJIVwAp59qpbkvXcRIJosAOCWxkk809I7sI4MispBVVPQH1qNdlwUYbkcfNsYc59P5U83MbrsVh1Jx3o1uCRNDHdylYnRSQpJdRj6DGaYVneHarsWBAPGAP84pgjC4YSnIHK5pkzwnBaZhnGAM4zS1sBLNHJG4UFJSCSxAxwRUDGWGIjapOcgDk0koKoWMjAtwADTYnTId5tnJAycjFHQpE+biNVLQAgkkHqSfT2qzgxyAvGNxAJA6gntVWSTDeaJSVB4IPf2qVQ8TgmRt7KMH/GmlqMjPmtIQYGTkkliCPwp0kXmW8BAA2scqPWlJmSZT5u4kZzniok82IE5BYEsckDB9qHqQhXjCiNhFg4IIYZ/OpW2hDmLC9mHampFPKZJjLv4AUM2Mn0A9aJmk2BAVEZJ4I5J/wqbWNFYs2rRRSMGiLllBBYDIzVIeTGJg9uCCSWCgDvVqOacZ2ICQBkkc1D9rmhBCxCWXB4bt70nd2E7FUvBbIokBIAACKufYH8KmnaCaMg5VXXAyOTTo3MgEsqgM4wQPb0qP8AeLcIDFkY4I/lih2Bak4uLZJAxBY4G0EcZximQW9nvMcSukpOeTkdfSnTfaJZwGiRNnGSefUVIkrbmcRKXIJyPX2q47jasV1gRCwUqpJwT709ooMgM++JupAzzUat50RDxsjg4Ix70rqsaSoELDg7s4x9KnV7iE8i2jmPkkoFOR2qwbKGV0kaXY3QNux19Kq+YQw/cM5I4IIHFTTOjMsbo2eCMcgUmjaKbJniMsGXn3sCQOc8VQkSJ4RF5oWXOAQxB69DU5MCwjYJQ6j5gwwBz/Kq8xt42jeSMhdwJYdaNFqbRg5yskWbSB5YWVrkl8nq3f8Aya53xBry6OhijnEsxJBIPcep+tUPFPjaxgie2szIZQcFgpxjtz3rz64lSbLl2dyQSxBGR6Vk5X2PtstydySqVVoXtTv7y+kEr3knIIKg5GP8P8Ko7Hk+WKRcYGSzc/j600EKuQCQe4qExpuVjnAGSMYNQ2z7inSjTSilZD384udzDI4OP88U/DyKwD7CSCD2BqFyHJYEkMfu55I96TciM0kjlVA6elSdKRKzO0gQHJXgEHrTQJGjJfJIODmmbIsB1bA+8MU9ipAIcnJyBnt60W1GtdBGV5GGUG1RyaWcvKiqQcqcfL0xSIMM+5hjPGCenrTXKMxCy7x3API9jRZ7otIdGJlQIQCM8bhxTfLdTggFicdOKSLIkw0pQE96cyusgCvvyeDQD0ZIltLgkrkZ7c4qFg64BUg+o6VY8ifyNwlKPnkZHI9qgXzSSpbPc5qrJq4o6sGckqCoJI5+tOJ6AoARyCKDA+8cckE4B4FEm5goGCSeWBrLVMbetkCc4dlyAeQKswL5svAIJGAKrKJw4UFRnjDDjFa2h2st9erGkRct8u0dc+tax7nLUmoJyb2Njwz4KOvTNEYjGpOGdgePUj3r2vS/D+laLbw26RuPLAO8LySR60eEdKi0G0jiEGZGUEtnJz3BrduZGZhI8BI7HGPpXdCmrJnwONx88RNxT0K0UdijALKQx4AIOfeqeoarYaaHMt4sKAZIY4/GqXjHxfbeGdJO6ONbmQkKW6gYzke9eB67r0+vXLCUSFFbIUtwfY+1TJ20ReDy6WJfNLY9nl+I+iwkRvfBhnG5Wxn3962dI8SaZqYzbXyuMgAA5OT246V82GeBnCSQblBAwFzitPSNVOlOk1sZEcHIBOAfYipjVa3PXq5NDl9x6n03eTxWkeXv0jJxhWbBx756VxWr/EW309ZEiuRJKCRu3Age/FeR614zl1J3825YOAMrtzgHvwOeaxra1trrADsDnJkYEE/WlKbYYfKYwd6jL/iPVb3W9YlvLqdJs4UFVCnA6Aj2FUPJCAYfJ64J9a1bPwzLqK7LeKQKQcMwIBHrmjWPDd1pLL54CKwz83p6Vk1dn0dOpTilTi9jIhiJ3Heqlc49/alRWjIYt+BqMwr5OASTk8k09IwsYLEuwPQGlfsbT2PcPhBez3uhzxk4KEKceh6fniu/R5IRh40IHTIJPSvFfgzfeTr1wgnYRyIDsY4C4yMj35r2lbeSQkpLkg4Jz0ruou6sfmmZUnTrvsywks+xiIwWA4B/TNR3FzdxQ5lih+bg7V6cnjNKIZiBiY7+nJFef/GbVdT0rRrA2d3JEWnwzI2OxPJ9PatpKyOPD0va1FBdTrL3X7a2jCyBFK5PJx+ZrkNX+Lmm6eECWjyHdt3K2Qx7da8ZvNS1m6lUy6jJIgOQGPr1zURd5lIZ9+OgPTNcDm3ofZ0smpJXm9T1mX4rJqMsUSWEkQ3ZZsgHH9cfWvSdNu4LjTUkiUkMAS2cg8cHNfMKTXkFwMPnOMYwQR6Gvc/hJrFxqOgNbEozxM2CwzgZ6fSt4M8rMsvjRgpw2R2m+E8+SzHOBjGB71l+MLFdW0C8sViyHjODgcH8fzrUMk4cbEBPQ5GCKmxK+YzjY4IORkGuieqPAoS5JqS6M+TZkWISxeUyGKQxkk9SODTYwkkIQAleAwxxmtfxXamx8Q6jbdP3pcEdDkk8CshnkCkIvuFHGTXnrRn6fCSqUk11R9IfDu9tL7wjaGMmTygysWB5IOD+ua3QYJEJQOMkAgjFcH8GtQcaPLAIlRoyWx165Ofz5/Gu/kuWZEBgyc8leK74PmR+Z4ym6deS8xpjhKlMkHaRgfSvl3WIEg1XUVwFInc8Hp8x5FfU0TDGfKYydRt6GvnL4i2yaf42u4tmElTzSAO5Jya56q2bPocklabj3ObRYTAASfNXPIGf8ivWfgSYozdwiZWY4ZgD6knP4Y/WvJvtLjKiICMnAYHn8a9I+CVwkOsmMxFF2kEjuSTz+v6VlTaTR7OawboSPZwignD8dc54NR3CqYyRPsIGQc9BSiSJckhgAecDkiklmt/LUGGRsngjA/P/AD3r0G2fnUXZ6nlfxF8G3Ot64l1ZATssQXcGJOOTg/iR+dcgPh1qrlVaB1JP3gw6V72qxCTPlMgI7YoY28gKMSshXpt/rXDUp3d0fRYfNqlGCglojxW0+Fuo3AZSUQYOCWGaG+E+px5Z50x6Ej+le3RQQhFwmQASSBzmkZ4JNoVCyDIORg5pKg2r3N/7ardDxm2+E+pGIgvHtY5Ls3PXgY4GK5fxR4Tn8PXqpK+Q4BHIx7/hX0bJ9ikj2iRlKcEMOPwrx/44xQC6sJEbLnKnaeCCMjj2rFwtoepl+Y1cRVUZdTzgRhUZTNgg/dU9fpXpfwWtJf7VeUIWUAjPYfX8a8ymEJdcIQynBBHJ9TXr/wAC1gd9RdJwUG1SCCSp5z/T8quC11O/NXy4eVj1UyXKPgnIYcZAIFPT7RJbufNUMD8oUYyarkI7ECbjqGzTv3TRBDK2c4yT716Leh+aW1PG/jzeXCa/p1tLMJEMQkOcZyARjPpg/pXmHmyneGxgcdO1dx8bLgSeOVQMrmK2QYI5BOeR+GPzrgJVVSzGTOQOM+1ebUd2fquUwSw0dCeOeWNSqOqqBx8oz+dQypPsDu4lyMZ6mo0IaAfPxnByaQLGqECTdjuDkCue7tqe1ayHmWXyUyQQQBtAx0poJeUbRg9MDtTpYmaHKyAAc89cHriq8S7GILNkgYINT6DSW5OiyoxJIK5zgU1GcRkkZHbAprBDHxKQc4IJ5pVQKmBJkinqA0SNwCF2H1HNTbZDjBB9un4VW8oYHzknrweDSiMDAaXGTxk0tx6Ehidmy6gNngAcUPuUsQmMDoBSglZVIfcMZJzSEyxyE+ZkZyOcY9qdiWP/AHm5RGFIyCMnAFem/CjTri41x55YopEgAKkDByRgn36ivNlO4gu2FA7GvYfgvaGQTuJD1AHPbtW8FdpHz+bTcaEj1hJH8h5DAXJ6BTzn/JpkEjO4PlHGATntUkcU6RviU98EEDj3pFEzvsMi44JyQCfWvVWiPy3WTRyfxd8Ut4V8NhNqmW4JQEclQQTnHtivnNpMRMroHOSQT1YE55/OvRPjVrkt/wCJYrFJw0EA3MBg84IAz7eledSqVyQckjHJrzqsrux+mZPh/Y0VJ9SOICQZAWMdAvYVaKSFgqgF8Y98dqTTtOlv7mC3Ukl3Ckjrz/n9K95t/hRp50uJHAB2DEg6knvnrWKizvxGOp4VpT6ngSq4kyEHHB4/Wt3wr4tk8KXxuorQTg8SLnBYex6f/rrt9U+DF1b25Nne+dIMnDEEkZ6dBXF6j4R1bTpXWSFlj2jkDODnnOKpXi9DH6xh8XBxvuenaJ8Z7TUXEU1m0BJBDOQB7DNdvaeKINSiVgIBxyRgGvmSW3e24lOMA5XNEGo6npoJtNRaOKTBKYB6ZxyR9ar2srWZ5VTJ6c9abO8+Ner2+pajBbBBKEAZSrcK2Oh+np7ivMjJIZCSi9cDvVi4vb+7Je4lM8pYnzCAP07VXAYSZJxjrWd3J3Po8NQWHpKF72LlrA1xcxLKAqOwUseAo9c1oavptufFKaZbj7RDJGoBiBY5I5BGOtYyI8kkg80kkAgZ4/KvTfg54Vnv719RmgZFzthkc4DnJBx7A4rSEEzjx1dUIOdz0Lw14XsNJ0S3tGss9CQxyeg4zj86zNf+GMeqQzy2caxPncsbHGT6Cu6WGSBRufMvAJxxn2qWRJ3TeTgA8nHFdDpKx8BDMa0JuUXufNPifwhfaAw86AqhxwBnFcxI6tLlIyQByDxzzkV9A/F/VzpfhdwSJbi4/dxLgEknnPsAATmvBr+W6e6DyKqMRyFAAJxXJKPKz9Dy3ESxNHnkiujFcjYq55zmq86urksuWPORxmpy5fBkOSRycU2WMoi4lJ5yOentWbPWQguU2qHiB7YPSnoEySqgZ5IFRM7hemc0DzDyWwvQDvUop66krtcnCpDG0QGWZmwR9BjmoCwb5ZE4PO3HWrCllOVlwwHK57e1MVpGY5OQOQSc0yHvYYUQGMJFgAcDGMVYO9nAWNW7EjrUKCZjkAinvHOcFJWhGeSACfxzTsT1FldfMxswVHKkcUjSxEgJCQCOc0SLIoyXLtgZJ60oeXbvKYXoDnH5UldBYBIY0QCJSepxztpZVd1IdQSDkZ9KRN23kgHqPal2Oi8ylwRnBOaGwsAuldQTGc5I9hVjTdSFpO2yFdyncGBI564x0qqglxkHIIwcdaIklTsAmTgnrRexjUpqommtD07w78RRPJHBqNpEE4VJiehPQH06V1y6l5iLsgiZSQQyHnryK8LLyoBIJAWI6dfaui8K+MLvSblFmYSQ9l4JB7fjWqlZHw+Z5HGadSjueqSec7BpLZEUHgoScfU1ch1G5hhbybbJzyXPBrLsNRbVEDjdySdp4x9RWmFuDBIfOUopBAB6j0/z6VvFpq5+e1aM6MnGSsxjGRsOYRGwxhAcimxCQsQLdSxySWOMc9qdH5shIDgMpGQSM+xpz2t0oDeZsGOWYg5+gql5HNYr27rdsVFqyhRwzHjOfbtU0kV3krJGpAOQM5BFIBNBMNhIHIxjAz61DKJmnEbTFC3BYtjnrUt66gtETOzSrMTbqJVI8s5zkY7elRwfaHadGtThQCzMD19qsmOQOu0jJGQScio1e5lJDXTI2cbhgYP+FNWvoNpWugW4kKIogBiAJJIOD75/z3qGN55A5FsAM4G0kjHrmrlza3EtsUe8aQgEKxbofcCqoikjljRZcgEHk4B/Ck1cz2ZM005bC2sJKLghvlYkdOfSpIbm4bIjPlswwQoyP88VWa2uRPvecF2PVTgYp6JJAGVZlbBzyRnnjj1FCXcaaJUWdN7SQjODgMOuD14pFjmZFdYl6/xHg/SoVsidzDUCZiOFZs4FNNsYUDPc4QdtxAJqpLRC8iUrKkpwgQnk8ZH/ANenytdC4JUoTgcCPjp6dqjkt5w6y/a/lyDsyDUU9rFdzxlrkRlm5O8gnA7Y+lRpew12LUTzo/lzoJWcFkKjAz6YpLmS7MMaOqFX4VkUDaMc5+nNQpsidnSQkLlc5J4Ixmhm2Wo2TggYAZjgkk0A+xYjjumUrhVXOFycFiBTBBdOh37CAc8DH5011kaJGMxYcgljwPfNQLFbsxWGceYx5IJPPcmqFsOcXpusskSAjA2nkj1IqVJ52YhhHg8HCgYqAQwCcCW6beFKAMcADuR3qa0ggcAQXOUB5DEsT70uhUVdFmWG5aBiJVckjG4DGPSqm/VLmURCK3UIeWJGMd+Mc0XEAI/15DZJJAOMDpUeIokBacZxnecgVWtjPyLCWUjyKrbX9SBjHrTkSUblR1SMHGQe/pTBJGqk+aB0GASCT+PWlhEEYMUjhUY5O4dM1S3FsOkmuUwYJSHBAKqeoFPujPIVMpUOc/dAI/8Ar1Xiht7dDiYkhjg47dhSzRxySEi7bbwc49evPpUt3VhhHbzSOWklWQqMhlXb+GPai5a4kiESMpHJDNyFIptsS0kqCTKjvntSyy2ztgvIiEYAA5Pvmo6j3VyVHvHtwjyLEckDaBjr1P1p8MNyJFQbSC3zEgDHuP8APembIPLAZ2HGeRx9KjWKEyRqhLBjzuyMCq7BpYsagJnmAkkwAuFwRjtyRTXMqkoHUKyj5h1B/Gobl7beXDNnG3aMke9STwwzITvIUqASemKqXkJaBKX2sQ+84++SMim29vN9lyHy/J9qHS0EY8slTgA88E+1QxSLEvLlhnCjJ71KYr6l2CGa7MamdI3U4OWHX+lOura9jmZTc+VkgBwQSB/KqUVtBHcx7o2DSEkkKce+as3IQXDEPgBcfMTjirT0uFhJlcSeWZt7gYMh6n3NRS28kQIWYGRsAgNnio9ib2bJDZwOvNKZoCoYqxcfxAfKefWo8w0ZZhSVbZS5BbJJPY+lPMd4Ig9vKqZPXIPT2qncS2n+jBrg53ZAUkE5HcelWYJrQzEpI0j4wV5AHrj8qa1GT3cTSXKkXJUBQfvYGR1OP89ahQ3fmkRTq4JIw5zg9zRNa28pQyGUOg4YYPPYe9QQG3V38ppFYHLM5/QfpTle5Kvqh5NxArl7lWViAVBBwfpViaTZa4E+DgfMMZ+lURFBO7GXOFBIAGealLWqQtmJ5U6nAwce2ahXQbli382fZi5wCPmDtg4H61FcBi7fvVweig8/WmyXdqEEkUMq4wACo5HrTJ2sHbIaSMjHQE5PfrVdNCiWGGRV3Z+Q9AD+tEpZcJ52QBkKDnmo9ynAUsQCMYOM0N5QkRihAJywIqL6gTLZyyQANd+Wr8mNjwvToKkCS7ykU6yqCAfmBIOO47Ux/KmhO4HBOB6kduaZDa2sBYRZiPBPGTn3PerVhO6WgrqDICblg2PuZwMjuPeqylxdIkcxCqD1JOT25PapwLZTGpjkd2Jwy9M9cVEfLmJDM0RJIGAARQ7LUjVrUc8LGQosysynDAEcE9vyqUMhgA8xVGdowRnIqvbabZiNwHdJ87mkIBJPvVhIbCFXLymcPGA6oDjg9QOxz6elC1Q1oRx2r+d+6uHCYA3Bz6YIxUr21wUUi7McajnLA8jpimNCkungDfGuc4AwSM8A5pJVso4IxKShwAASRkd6Q0m3dkiNLgnzd5PGCKEUjGZsHONucZPrVeSSNZMoSVBwDjrT98KMCyMec/5NC3K0LG91l+SQq+McHINJDNPGJsOplyAuSAMk4GaS2W2kLkO0SqMncckE/Sl8qGW3ZCQVJznpnmtVdktEc9lNdwsk94YZcffjIBP07CqNva/ZyiPdFucbi2W/GriwxGMAsxOMcnJqAR2m8BiTIRlRjnP9Km+hNrlmNSZyDOpXHHHBqxvZrhkJZwFyZBgDJ7VTCRLypy64yACRip0MUqAAEv3bofpSV3uUrIdNBNBGZVdTkZVs5H40kUjyQl45VAJKtyAffFNFtFGh+cxqBghiSOe/NQ74IQFdgiE4DgHGfyrSWiQrl1C5Gwy8DjrxiiWymE2DKoThgVbOM1VjktrgsBOcggY2nDfQ9DT2WBJwgB3OM9cg49KyvcroWDEYtxSVXlYZOTkAfhUKJOkZLTJk5wM5B57ZpLWSAzPGobJyC4UlT+Pt/hUIW0EUhUkAna25SeOegPUVskxNtIeYbsKu103KfvqwA+tPt47mXJnlaSUt94tkYHSqSLafcSUyRbjlQCMkjOP51diEUMaESEKvYjB+lS9GTbqyWSOWCUFSCmMAZ4zUduJ442Bud7OSSoHQHsD/AI0B7aScM8r5xgLgEc96b/oUfmFZ3TOMBwQc+350K4aosSvK0QSK42nHJbpmo5LeZDsW5i3kZJU4GR6UxEtkgwJXJJJ6c0wyQGBnJbAOFAHOfWqkTuyWOGbYhEoaXGGwePypUF7bhFiuzGzMdxDDH4g9qYlvaFwGlKMRknBGO9JI9ojITKWTJ2nBBJH1qNjRJrctLHcQoDJOZXJOTuzz16U43Uuf+PqoohDcATs4RGOASc49zSbdLPLSMT3IbindsdjNQsEfcoZgOR/hSvkPGCpDgZC9RTMOqFs5PI5PJGeDUUSy+aHMpYgYG7AwfbFZWsJvUe+WYZTy3IJK44z2pI/O3Obq1CYAG2M5BHHPI460s8UvmI7SFyOW7g1YRbsIC7B4GwVOOc+h9uKqysSld6iRSQuARGRsOVD9c+/tURiR2d3HJ4UDgZNTxu8m8FApU/gRVW7immiIJymAQQMDIPGTTHaxMhQMR5boUHJJHIqu7RPIQQ6IMkADBPrTolu8xO4XYSQeepqy5IIeSIK54C5yCBUttFrVELCBpiRHkFPlbHPA5pUktmWMBSQVJZXAO09iKWGeUxviIYPJBHOf8Ka7iOSJvs20spzgHjHTPtUrXcl90LepbM0DhslTnBOBwD0pS0eN2ck4JUHoP6U2RkeNA8LKG6EdM98UMqq5AD7NoOQO9LZ3ESPJDG6vGXwRyM55pkYS5d5VlKAcFWB5H0pVfZd7REDGFBHPU96A675Hcnbggrjv6U7tq5YLGbdGHm7hkgDd6n0okwISxl2kHGSQMU4fZXg3AMzk4IPGB61BJawMqK6AoWzz60O9lclIetuSwQXisWBIyR0ApfLlEilJMnHJ3AgVX3Rx7SV8rZlQMHNLutyyOXYE8hTkEjvx3o1FvoXPOLHYjYkJ5bjg02drhVYmTzHQjG49KJ0s0t2fLEcA7Qep7etMighWUDzSoYE/MOgqorTUavsMY3TAlhGOMkt97P0+lJHJOxDeWvm4AC4wOKfKIy4AO4YyCMg+lIuBLvLkIBwB6+lZ2sx6EkMs20hFXzCOQRkH1FKgcAhlIJycEYx7UxYQ2WSURk5yW6Y9alaEsygTgL0J659xT9Q5dbkc8nyIhiQ54bIx+Xr0pZZjGVEUQBXkk85pjWhmnQpJlgc5BwKcsU7TPvdUKk554+tF7C1kOM5EgPkgH296jaRHcxNAVYHO4jH51IksvnPufeB90kD0ppeZt6oodvfqeacbtjexJC8cF0RtLkKCOM81G1xKJg6WwJIwIyBzz/nmphFLkjGxyOpwKaJZYpC4OHIwOMir2QWKtzMDDF+6EEgJMi5yBz0FV1SB4i4BY5JORjB9s1PceYZCyKrORjDdM/hTQJBAA65kwASOB9ay3ux2uyUujDDRs4GCQvWpj5G7IJVR0Vjk/SkQuMgDtgnHNPiKbzmLk8An+dXHezB6bFGJEa7Yq5KAYIPHP+FTTNBCheWUBhgkZ7etRi4DXE4Fs4ZcAN6/pU8d0fJMTQBm7sw59cUNW3IT0IZFtZlJWfCDkEHnPrT5YQZlHnYDDIJGecZ/z9ahRY5GYhNpxjH49atXJRJ0zEzDaOR06VCempotWSWVv5HmzPd5BGMHBHXjHpVea3RJMpLu4wZB6/jU6SIfMAUgYHJ45qp9pgIeIF2fIzjoDn9KpMHYmSD5WBdTk4Azz2oeOVCT9pUkAHaCAwB70wwJySST356+1QSfZjcRpGVjcnkkdvT9KNgSuWXW488kzlwQAc8mnxW8rHcJxjBwMVBOyLOocNsxng84qWCSNZWjUnGCxz264zTW9wsRqs6Tb5JVdwD83OOvAx61OLqaWEBlQENywGPzqC2t0uhMDNs7licDPpTJYlWXYZDsBBLA9fxpOTRaiye1tbn7Sqk5UnJxyMZp881ykwR4EKAkhgSSB2I49MVSaDbMPKuWU4I2jOCD/X3qHVdUi0aFDPNjbjaGfJbj9eanmSR6GHw8q0lGCuy/d3AjtTLI6gAEKMkH8a828UeMdQ1KZrG2jENtGMGVTyxPY98YqhrmuXN/Ll7hhGxyFU4/CsOZ08zZ5/l98k85rBzbuj9Ay/KYULTqK8iZpnk+RiCCfmIHWoZ5CASEUjGOTimQNszmQOOQWByc1EFPOWJ9M1nqkfVxikrEzPKYiPLUIAOev5U1C7EBU3kjHNO5lTidkYcEcVFGskcqjzCPTBouWhS7B0EkJibJGfWnhUEu4oDjsRkGluHd5G3sWA496YI3DEE4yOPpVJpotbCmUSuMx5B4K46UxynBJOVPKgU5WZCR04wai3PyAA3OM4pKzKVmSRAMSxBwemRQ3leW6qjDnJ4waEEnm5K4wBjFKZ5WyGTBz1601tYGxFeMkHBBxkbh3pcIpBIJJJOQOBSxiSQkvHgHgE1Yt7a5lcLFHvl6AdQaLGUppat2IA6Sk5Y9crxz0pkscW35ywbqQvf2rsNQ8DXdvoiXSRYnYAyI3VR6j8K5GQFAAU3PjBJ4qkrLUVKrCrfkd7DF2yRhkZlHUHOCKmRY2RCZSMdwMAUwLnapRhjrg0SRqNgAPynlTSs2aNdUSYVipD8ddx9K9L+EOni6vLt3IYqq4I6cZ7/l+leZxMmHLRvvPAx0r2D4JxwyaZqM5JCqQuwDJwTgn8MD65ranFN2Z4OaScKEmj06GOa2hASTjHQnIJz69qsmCaRwpmAD9TmqCKhwgdyCM9COM1aRLUXMZklcgDlQMg8969KKVj87i9Twn4sX9zc+NJLYyK0NtGqxrxgHnP4n/CuHZ5FlI3gHqQOK6X4oQJH42vnJI3hZCT7Ej+lcqY45p1ctwBgY7H3rzp3ufpuASWHjYsJvJYkKCB9c1NDHPJk7CxJA+UcYpum2kd3crCbnyS7hQW6Ek8D6npXsfhj4dWNttklkMpPzHLZA+lTGNxYvFxw0eaR5zpvhO8vZkjNmsiOAd2DnIORXomg/DZEBa5t8S4AUDBGR68V3UekRWkMflOAB2AA6/rV2BJYwm5wV9+TW6pX3PkcTmlSp8LsihZaRFY2yolopdTksABj8Olc98SvD1vrvh6WV7ImWAFkaIkHAGcEd+/Fdd/pB3kT8g/dBGD/Wn7pZonQhCr5UrwRg1q6a5bHnUcTONVTbe58oRlCMqPlBPT8qa+BghSRnBPpXT+N/D8nh7xFLblECSs0i7BgcknGPxrmpllQkFgAc4BGDmuGSsz9Lo1FWpqa6m14P1Eadr9lMCQDIFbdnGMEc/nX0lHLbNAkmWBZR0HHQc18sae88DxF8EKwJJHIGc19MaDdm/wBFtJVh3ZQA+2B3rpw9rs+Szum04yNGPykgYMWYk5B61yPxQ02DU/Bt2FMiyQ/vgSvHGMjP+e9dhuZUO2LcQOnaq1/G95ps8Lw5SSMjBBxzXZNXR89hZ8tWMvM+W7hsKSWBJONq9MdjUeUVCA2MDmp9QhSzuJIEQ/u2KkdwQT19+1UJjujYoCGPc15b3P1Wm1KKfclWeNdgQsT1yRivVPgXdql5f2r3SJvGVMj4wc/4CvKfNOEcxbWGAVBz+NdX8ONQgsvFkBnUKkxAGemQOn48/jitYSszzcxpe1oSSPovy5UBb7SpycDDZH1oeOQxgm5xnrtbA+tVo5bZ0G1WRegBFOnnto4/3isCBnjriu5tW1PzmnF7Janjvxj0kWWtRaijo4nVUAA4BAJJ+uK85kV2dmEuQTkLjGDXq3xe1LTr2wt40dkngJYIQCeQfSvI3CAqQ5YcH0+orz5Wuz9Hy5SdCKktT1j4H3dyL2/geRclAUJAIBJPB9elevE3UKJukUkjBIH/ANfivnTwB4stfCmrefcoxtXUqduSQRnH6muxv/jFYTERW3mxOSeZVIBHt+PeuiFWMVZnzmPy2vWr80Foz1//AEpI2KxjaP4mPf2rwb40RSL4tgIVV3QKWbHPBPSoNQ+Kt+7mNJXUZx949Pw6Vyeqa/NrE7y3Nw0vQKCScDGOKxqVVLRI9HLMsq4arzzehVCPyBll/Our+HXiVfD2s+dNGWypC/7JyDn9P1NcSxiwAsjlucZJA/SpIfMwGimCEE5J6iudNp3Ppa1CNeDhLZn0SPidYxgPL5Mu4YOwkEHjt2qtN8VtMZCEQqQcEdR+nOa8BaeYElrhjk5PIpTKwUCO4dGwfu4yxNbe2ltc8D+xMOl5nuknxVsEwAUORyMHpULfGPTUk8oWjyMBliCMc/XFeGxwPIvEpMinJYnk1fjsrgqp3klhznGcUKTvdsP7Iw/U9jh+OWnQo5SwmZ1GSBg8+3v7e9Z7fHK2G1v7InRTyFJAbn1x3ry1rOZFA3kZOSSMAfjWe5c3DfvieQAQc9Kr2j7nTDKcM1oj1TUPjREE/d6XMdxJOSCQPeuO8W+M/wDhKzAfL2JHhgCoBBAwOfxNc9KkjruD4Q9Se9MCEZIcYXqMdfasJN3ud9HAUaEuaCs0Oa5IYgRZPXNek/CXxJp2kQXUd05gkd87SOGHrn8wfwrzHDggh/wqW3eUQsxYcngfSlztammKwscTTcG9z6Xh8ZaE0jBJ+cAY3D86nTxlpStwDIMjoQCT2r5gM1wrEg8Y+8amTVLmPYVfaAckAnmtPbSaPBWQ02/iOg+Juq22reMZbmNZASojKtj5NvuO/wDhXJy+UOxOTySM0SzSuzOx3sSTnHPXpUXmblJIy3pWDbk9T6mhRVCmoLZDtwQEBdwzhQByaa8qs3CFM8EVLD5hiBIA/GkkVyAWX5uckd6T7HQn3I5Hi2DJJA6jGcULcxbSTvbjAGyhZATh4hnPBp4RtpwATnI57U0kN2EAypYrgHpkUm2E7ixYHBAp6s7AjHA9KYCPLORyDgGmt7oPIBEmUwcADBBHGKe7RBj+7LDGM4yR9KiBO0HaeOlWNkqMkiplO5pWdySuGTKJ8y4OOnalmVI5SFbeDySRSsTJKBtzzke1ErbHA2E8ZJNPcCxF5YdBjPtjPFez/BSeBUuYndgzMSAFzgc4z6DivGkkwquuSQBn1r0P4S609n4iRGh3x3ACkE4xjPP6/oa2ou0rnzmb05Sw8kj3CVYhbyBXwSwzkdOeaIoEaeIk7gGBAJPNPkmhkjcpA4yeNx5B/lTIbhFIOw5AB59a9Ju6PzOCfMfNXxGjik8eauIpNrrKNynnGRkY/wA9650J8+dxxjr61618ZfDRh1NNTjtDGkigySAYzgcZx15rylsKpJQgYyPcV507pn6pl1SNTDx5ehveBEt5PEVlJdzxwWyty7tjJ5619JR39g1mMzqUwAMZI9sYr5Kt7kF0QxsrqSQQcDHrXS6X421CwYQqsjwjn5n/ACxQpNHBmOAliZKUXsfRy/Z5GU+ayDjblTk1DdabaT8ErICMEZ+b/wCtXNfDvxBJ4ssmu3ilSGM7PnIJyDg/y79iK7dliReIzuJ+8R+ld0Ypq9j4So50JuF9jlNU+HWjaiiu6Ksi8hsnP6V5V47+HZ8ORm5jnhktnbAIBDKOvIxya993oWAVWz3PUZ9a8m+PetpBaW2npGVlkHmM2QAR0+o/+vXNVglqj3sqxtaVeNK90zxyTY4ASUbVOT70wKFl3F8jvjnFSSNA8QIQlieABxmhGwdoQ4zjFc1j9AZd03TY9SvYoYCgmdgACDj8a+l/D+gQ6TpdpbQ3aHbGCRkg8ivNfhL4bim36hLbMyxN8o2jDH0z+P6V7DEbfaxELg7ecADn0rupRVrn57neK56qpRei3K4t/LODLuBPODmpHWBYHee48uJPmJY4AHvUQaPcW2MMjgHr+Ncp8TvEsGg+F54xG5lucxAqBlARnPP0NbTaimeBh6Mq1RQXVnj/AMR/Ei+J/EkhguQ9rAdsbJnGRkH+dcmybSQ84ZsYAzSi5h3EiJgGJIwcHnnmomEYLAAk5zz2ryZNt3P13C0I0KShHsOXytp3yYIHrnNMcxyLF5bgq3JzUsY+UuFGRwMjrStCGXfJGQhPIU4/Gp8jq23IER5gQJ0jRTwCCSfYU9Y143OMdetAFo0aFwwIJ2ipPLR8MMt6jGKGhNgwtShKEmTOM89KWC1BZVEoDEkkH0qT7P5KEmD5Dggjtmt3wc+kpqkS6jviQMMOACoByOc1SWl2c1Wpypsr6d4bvtQAW2xKoIBOD+NdYvwcup7M3clxiTHywKe4x1/T9a9P0C10xI5RZIHUrjIA/PP+etdNbpFDbSeXD1GCGGT+dXFX1Pj62a1lUtFaI+WdQ8Pz6dKUlDIckbWGMis5oCsWXfdjkDPSvpfXdG0rWLRo57cIxyRJjv7cV4t438KJ4ZQBHMqN0yMHB6ZPp1qXFo+hwWNWISUlZnFqYy2S+T701gNmFfOeORmpo9inhM8HqKc8qIOYs+wqOtj1yO2iETACbeCOc5wKakYikkd3JycAZ4x7UseyQMTEU54we1IjIY3G05U9PWk1YdkSFkwCOnoetQoiPKSshBAzzzzUvJj+5gEAZqPASYjBAyASBS5uhk0maul6rPo1wJ0u3JPZmJB69R+NelaB4ks9XiRXuhFMcgAnjPFeQmT7qGLev8uOtWrW9ks5BNFEHKHO09KuLs9D5zMsppYuN7Wke8W9lA8QMc2S33pBnp2IqP7PFE2RcGTaeMsSB74rnPDHjy0v7aK3mtnSUAAGRgB+Hf2rpw8JOGgcK4J3AjiutSutD8txeDnhZuE0KlvEJVkNyucYIJJHXinXMVpOzgESEdufzzUMEieUyRQSIwIw7EEYz169Kn88tNj7KVGeX4A4FC13PPXZCWywOpLymNlODzwR2o8qIuf3uYscnBGf8KR7m3dwhtGBUg5PTI/z/OnFYWmJCygkZVSwIHt05p9dBdRrQQNAyoXV887SQPXNEUULkDecqACx55qeSV4YQotyxckDIwPx9BVZJJQzgQAAgbgDkGpb0sS03sDIqSIAfMkdsFyMACpY47Xz3y6s4xxjqfTNDSF1ASIEIT1bHP8AWl3Sy7fLjVEVfmwOfr/n0p7rQSXUZLHD5LI2fmJzgY/OnGS2kggidzjORvBPU1JIWhQK8ahpFyuMnjpULLIPLK27OQ2MKMCm76XBixxQGQh5T97ICjkgY/LtRIYIGBEbuSQMDHHuakEghcF4d+GJAU859DRD5wvwTCBERgE8nP0qLXYLTcFit5Y5AGMbEZ2+1KYbZrS38wtmMHIUZ3HgA0KG84s1vsIBypyM8nmop55DIhNt5SngBST6kEnHFNaCe4olT7LIrI7IGweoz9Kks1tEjHlxsFRScEc+3PrQ/wBqZQ8MaOwIzkEjHpn1pYVuZ32mALvJyUHyqBTa0KRUkaLeS5LFuQzAHHtxUli1kclRInBIJBG44PQ+lJHO6yODbLInTEhIOc449fX8KlzLgqIBk8gnjHtR0F5jjNGsI3RsSeWwccCkuZbFoELh0/uhBkg+4709re5lt9xg2vjBI5B9fxpBBNHAWeJU2gZDDHFF3sTcqeZpskSOUmZgMB9u3B9cVLGUuCxUsy5GGPp6U+S4L3BVIAqBQeOhzU0bzyghIlAwQSBjHv8Azqo66Mm2pVSS1ZRFPbSFRIf3gOD07etTXTwB1ECMsK4xk5JGKlV7oxYkiRthyABweKr3Yv5Jos2scUDggv024Gfx/wDr9qHsMSK+tnjcRiQTAZKsuAeex705NnlhpY2yOMAgVNi6cBCilEAIYYAPp+f9KWdLkIpIUDoBxn9Kl67D6EE12gAHksVGeVGcD8aWG5hWaLZG8rsCFCkDn0qaKe6WDalrDLGwJLOCM84/ShPtMSpG0MRDnGYxk89ge3+fSmtrh0JbiRVQiSARDOdw57dx9apyyRIfmVi2M/UfT3qxP9rhlyhVgRtG4Z/P6VGI7l5C8uGYjGFAwP8A61UxPcqvL57qixNEG5A6nrwKsxqhhACYCcnPHP8AhUu2eymR9qmVRknGQDimSmeKFSxVWlBBJ7k1EU2Fuo7eSFZkbuFZScdeP8+1JcTILsj7M8qqoDMCByR70y2EwEYcFsHJyP0qW58+SU+WFwcKVxk4rRbWE7srBzNISlu6gZ+8Qeg68U+O6LRlHg3IRgqoAIPfn0qRxOCEcKMA4CjBqFJJURkRlz02kgVOl9ASsWEktQgAthsAztPJH40sckUL5MTSAdACOP0plvbXMETNciJATldrbj+f9Kc0ksjD7PJGHU5KMuQfamgdxLqdoZgxiIGAQq88dqbFLAzCR4m2knoO+anVbq4lIQxnGCVKgkf54qBZLqUuJGARDhQAAc96Ho9QSEunZmUJEVRjwelEl0FRYYomaXocjIPHXNOEs5jO4KeeABz9aX7RKsAdgkb5xuAwfoRT0aFs7j1vJCIwbHz8EbmUgDH41WllSO7kDWLNFnIwwB6VdjSSVxlgWABKjp+lQzCV5XVQCUAZmbuOhx9KXSw7a3ImvoIyj7CiHgg+nuan3K8ZJjIfGTkEnHYU2HLg+WqSsDxkDGR0+lCm+ikEpl8stlWi4x6Z/wAKmwyZ98MW8xb0xkBev40kMonJDW5jJwdpPbPQH1pka3QUtJciQEcbgCQe44qYJcTlvKKvgDaMYOc1aSDoV7i4SO5iRYiEGW27j16U6WdGugTAFzyADnmlmtrokNOyRSc4UjHA6HNViZTtlEod+Mg4yKmSI1TsMluGacssWIckZUdSDyKs4/uIU4BAIpks96S6IYyABglAcE96kuJJzCXnwr7QAVXA4HpRotix/wBqmMaF4kCEkFuc9fSq89zGu4NA84IIAUZ49fpVlbadYA+9SrDcBkEZ9/SooWvZVLoY4AMgkAEn6UegmyISQAZaJ3X+EjnB96WWbLg7MAEZzTf38ERydxzkseMnNKbWe5x+/XJAORgYI7c0LcNydOMOEwDz0wKN75c+WcFcDkcc9cU63jlUhXlM5B4DAflinNb3sMU5RFMnG1WHGc9ffit0kiSoHcxkrACAcbiSPxoWMKpd40DEYMiknjr36VYaO5uLQbpV3rgNtAAOT6dqhmhlhkdRICoIJVcYOKhqxVhVlRrjbFEwXb/rMYDEe/epYAFmJ2s3Byq1GJpn8tUAAJO1eAeOp/8Ar05JZlVhGAjDOSR65pbLQjQc04eMqELAkgbjkgA9KYLpHjWNbdt+eQ3QjHPtUiRswVQwMpyTyPzpFEsMJJkRmzzgcEelVutS0QreoJTEtuAijnJGc0v2p93FpIGJyAwHPpTnWa5bJVYx1BC5p7RXbzLGZ1jHUlAAcY461mtXoJoW21F9hzAAp4IB4yO1RPPG4fzIuGIIIOD/APqqS0tpZYmQyh8E/MQOopsNvcfZnMk8YC/w4zzn1rZXWgtWhNsQjR0iyzE8ZwBx3p32iKRY4/JHIOWOeo61AC7IqbsP5hBYdCPWpLW3uYJNlzKofkgYB4zwOPUVk9GLd6ErrEbgv5JXACk5wCBUBCTMRLC5XOFOMZHsR6VZWS4d3OYzGMAHjJPsDUnnSvEyYC46sBzV32KsnuNnnXaClo+9RgkEAY9Mdc0iskewpCWPXjHB/wA/ypjRyNECZMbTnae+aE+0ouIwodhznpigNNgLx+aXlUgEHIJGc1GLy3RSotWuI84KggYHrU0LTBGYojsOSCM571M/nzSGUeXGmMnAAA+tLroJoqm6R1CW9m8SrjIZsjHelOnQS/P5SrnnGTxUiNctE20rt4yAADn61YUz7RyPyFaJrqCXc57zIklIaUOndscfT60JsZmbDBOTnGSPwqS9eGUqDCEOM4Xpnr3ohnnaXCIAMfxY/nXJ6hdAmJIcg7e/XPHvSLKXbLScYAz2446VGJPLkkcxgFiSAO1Kt3F8ySKELEYAODT3Qr2ZZjjVFLPKHAPIU881CCYnYPNmPrgHg0qRo6uUBDAgADuPWq4MQJLrjnoOelVqkimy1EA+cOM5yB14qMwujJKZ9/Jyw7fSo49kyO6KyHONpGKWC3iEqiWQxJwACeM+1T1Gi2itsLife55PAAA9eKhmuZjE6KfNboAD0yf8n8KIoooRIm7zAozkDAx6UsaxIg2uBIemBgGhJXswuTXIdVjwASFA2k96RmZDtIwwHI6VHMyMwG4r0B+o4pEaGPzB9oDvn5jnIA9M+tSgb7CwiTcwQYA6g8571MzyTwDykiYknhjtJqExxSKUWfG7hcnABpILYBSonVDnOWPGcVcbBrawlwJrfEZiDnOCwPA57etTK00DqNuQBuAI4NRpFPIjFZt8iHrkAfgalkWV4BKXVnAAYAYwM9qejJ2K5vjfBT5CogJ8zB6EenHOfwp0UsBnfdaDzAmBITjIznikt7OXgRSKEzzuOCTRJbzxq54yD93POKQ1e12SM6/ZXcJvUEDaBkqeoNMMyyOHKEFgOo5GRTx5gt9gTGCMgHGcmiQSRg9AeO3NK9tA13K8qq54JAPGc8gVNGsUICFHkXGQ7DIJHb27U24tWhYquShwxJGQCetAllihxCQjg5ViMjPelpuGwC5iliKGMnnByOPTilAiZti5ABwVPrUVpcP5MqMgJ3Ekjnvz+dTTF41DiIEuc/LyfTmjqPdXFVYixHmGMrz9RUV1aQFfONw4ZcAKoGOfenFxCrOIw7cEhjjj0qSeUzLEuABkErnr7UeoytAI5lwG2MTjk4waUlthQZBByWJyfoKc0yDI8pcuSOex9qbHcIFgLgkAlWA6k9s0JpE63LEaJOCTMFKrjdnk+3NVSgjm3NOORyc8fjUsbRuuAuVz3HNMiaGJgJYmfJyrAZA9iKrpcG76IS4VkaHEquoO7Ebdc+vrSsGZNu7IPPB5FMufs6bAjFFZgDkcAd800tDbkvvzknGPSpew0yyss9qyMkyFCMbTz+lWIoyk2RIjjAOB2zVFYre5+9EXYjAK9QPbFWYI0idwpYAryCKpPUYwtcjzQrKeckr3HrSeRcPnBwcgkniligiG5jc7Bk8EZ5zTZo40m3yXZ+7kbuhx6VD1YWsSeTLC5QEOM5yQPyqVmm3kyBeRhQPT6VVAFztcyMASSqkkAZA6inXEXyoEuD5gAHB5HvRKyWg1otCQTztE2YUAXgFiQT17YqqHmLSSpCCM87Pp3q0kMoVzLNvB7+lR/Z5VRmiuBFKDztbjmmtUGrFCERl3iOOpGOaYJQwQGPAPRgOc+9OX7S7In2jacE7hgjI9frSSS3DShmfgdQFx0pX1sUnpoSSSOiSEx5CAAbvfij5ZLWRzH8xUcdRRtlDgLKBu5ZTySPShLidAQF2KOlEbmnLciUoYiTw/HAHAqIruiKBC5OQSR+uakklu5AVKLkkYwMHHrxXP+I/FM2jwRJDsdnYrgnBGBnNQ5W3PSwuEniZqMETajr0GhRokpMk2MqvGT6ZrzjW9SOsXnnzuWIJ+nXjj+XpTb7Vp9RujOyAbs5PXnsP/AK1UpAWXJRQc8gHj61hvrc/TMBl9PCxTt7w4yIcgBiVOQMdagbyyzoQpBGTkc04PL9oCqisCABgc/j7U35zJnYCcHIHJNLVnt8q0CL7OkbFAQcYIA4x7dqjDxnAzkkY46/TFScopIQgY+6aazRtsfyyGOCDim9DSwR+U6gklWGfpTSibsqcOehpZmUIQBjng96geQmWIBG2gEk980JDUbssAgl8nPGPcmkUx+XkMxGP4hyKjLxxyFnViAeCB3qbzURSdhbcM4781L2sU1YiyGJy2PfPepLaM7TmQkk5OOmBQqxeT/qyz44I6ZpIvL+bIJAJGAOKpeYuliZVKzEJKDnHQ54x0NNbdnd5mTn6Go7dUBOE2AnjaKHMbShRkIR1I/rT13RNjW0rT5b+5jhiBldzgBRk5xnmvZvB3gOPSbdJZog8uCSSMkHPTNeLaLqQ0y8R4pTkHnHHHpXv/AIS1OHWdNiMU+XzgjPANXBNvU+XzidSMFy7G4qSvGEJiMbDBQqCR26n8K8S+I3g+XRZ2vbePdbMcMVGMHOScele2vYRmUP52CvBGSBVXU9FttYtngklBDDA3c8muv2elz5/AY6WHqp30e58wLLJuB4xxx2p4SUurfKScn0HWtnxb4cm8M6k8DyB7ZpCsbHAxjtjr9KyXQbgC3GOSD0P1rmasz9Fp1I1YqUdmNDO0oDrgjjA716z8FrsW9rdw4LkAg5HU5z+NeRKMSECfD9ME84x1r0D4V6rPZ6slsjKxmbAyASTgn9MVpB2dzyszp+0oSse3rMkcgPkseeSCMAe1SNIM5SAkkjLE44HpTYJnLkOilx1AGeasTRzksRgAnIBXPNegtUfm1rM8a+MOhhNQS/RDtddpAPII557d/wBa8tSZFYbYi23IxX0r430SfXfD86hEaWNCFAGAT2FfOKQT200gdCkqMVKsOhFefUVmfoOU11VoqF9UJZukbSu6ZbO8HGAp+le+fD/xFYavpMLFmSaNdrkKSM+uByK8DiaXeQFHXOfWtDQvEd34fkneziBLqQSGxwSMjHTNRGVmb47B/WopJ6n0HrXijRtKBE94iNgkA8E+1YeieOtO1K/MX2pcOMKu75mPsK8Qvdal1GUSyoxZuSGYnaR6VNo98NO1C3kij2MJA5OMlsZ4z75/WtVN30PJlk8IU229T6b2WxVSGO4njcKm+zReUGE+ADgLis3RNTh1PR4LsQMm5ejHJ9M1oebAYf3iEDIwR1BrtWqTZ8bJck2uzON+JXhQ+INDlnhm2Xtvho2IBJHQj8uleDXdoIJHSSTLr15zivqZ/skgeKcEq4wQBng188/EfSrXQvFN1DGzNHMiyxkqRnJOfp0//VXJVir3PtMlxTknSkzmY2cYKScHsTXuXwi1e6vdFe3acPNCcDGAQOBivC08tmVFDA5ySBwK734U+IbTS9aeKebyklJAd/lXPY+wzxk/yrKm0pHp5ph3VotRV2e+mO48sgvhiM8mqxS4DACUnjIXORWFceNNCt93m6rCgBGQW/MVzmr/ABP0e2Dm2u/MbPy7Tkmu2VSNtz4yjga8pK0Tzj4k6bPYeLruMjEbKJA2OMnPp9K5PZMy4UgqDyMc1reLvEMniPVftLcEgKNp4wBwD78k1jhCigBiB3wa86b1uj9Lw0JRpRjLdDsvgBzh+gHt2NXNNvX07ULefy9/lsGHpx61nFAULGbfzgEnJIoJfywsVwfmOGAPT6Vnd30N5U1JNPY9KvPjdqEcHlJpiMegkV/w9KwNQ+IWq60N0wdEwMKGIOff26d65vc8UqAOSmM+9OYTMC5fCkYCjg49/U1q5NqzZwU8BQg7qI6e/mnmZ5CXBPJJzzULyBVBEZAY9+MChUIO3OcDNDrKQSSQpwORWbZ3RSirIcGU7QVyc5wemKkkYb2YJzjoOnSoSjtIo3ZUdPenGOffgfNzz6UkX5EcjhiCE5x1pSyCIhozkHg9hUc7yIxGzB65anh5jGGKLtbrjtihsaSQ55IokBMZLdiKil2E5IxnqBTpDKIwcBkzkDHNRlyWJdMkgYAFK7sMQeX8oII5z659qsGaIFQFJz1IGQKhEhjkPyYbghj0+lTeZKqOYYgeAT3xTXmZysd38KdKs7/VbhZlSQCMZEi7sZJ7dO1eqTeF9EgJAtEDhRhwMY4715b8IL4WmtzCSL5HUE49s5H9fwr2htXtPmPlMEUgg5GSPfNbxSauz4PMataNdqDdjnPEHhHSE8NajcPn91A0h8sc4Azn3x+v4188QmFwHUNszzuBGfpmvpjxTr9m3hbU0VFQSQspyQCCRgAfn0r5mVilqoZSTuIz1yMnBomktj3MmnUcJe0YsjLLLneECj7ueKRAgyQwcflimuiLMCQxY+h6UolXONpA78dRWFz6W6Y/91KnDYcZOKhwXDbGxk464p8rAY2JwehHWiIx8blKRgEkk88VPQbEiJCkM2T0607ZC0R3ybD1HPWoEkV8k5KHkHpT8DeMJkAcnFSNAE5BEn4GjBjD5PXoR3NKwVH27cgjjvTdiRK2CXBOc98+lXsXfQekZaAbnIUDJJPeoiW2ny3AI6ZPFPSaIwFgpZQSMdzTswygEIQCOmKHqK6sNCsIwSQQD685psDEznD7QD0FOlEe0DcAB2HamrFGGBBIBPJFQNu6HxzD5i75PIAHA9qYodoshwSQc/WgxwNuVchwec9x60MqKhCkk+pGDmqTBIEDjAY42jIPWpiXkyDMRj34xVdHjxtLnOM81INgUFuh64FF2xdRFjdpsowIBwTkUsiTCXLlWBGBg8/jUWURyUJAJ4zxQQuck/MTyaEPdXJ1Egjc79oIx0BrS0LUrzRr6CeG4BkiIZSwz+BrLDIVdTJhOD0zUivaqAFuEIPbBJB71pF2Zy1oKcXFq9z6h8L+IJdf0RJw8bO2CwUcg5IIP5frW2yzOU8wIVIypCjOfevm7wT4vfw3eMHnAtCQGBYjcD3/AA/rXuGkaxp+oJDNbXW8sBn95uIzXdCaa1PzbHYCeHqOUV7rNjWtGGt2c1tcuHjYY5AwD2HNeFeJvAOo6NcTFbUz2y5KyIMnH0717tMYZkID8jnHODikaytruJUlIJbkEHpxRKmpK6M8Dj54OVuh8sXNtcQOCYmRccEjBBPY+lPgtrh5Q8ZyFBO09c/1r3/VPhxpV+7kz88ggAj9O9ZEPwn061uYSJQURgxGScgdq5uVp2sfUvOKUoa7nRfDXR7zRfCkUZCGSdi7EL0BIOD78muqmF0qAKAUIwQV61Tt7KK3iiSKYIqDgbj/AJNSyoYipNxkNyMHgV6UFZHwdaftajn3ZNaRyKSDwg5Jx09TXzZ8Vdbu9a8ZXsjmNoIB5ESJzgAnJPuTnP8A9avoTVruHS9Lu7m4u1CiFssWwo+tfJcuGluLkS7/ADJWILEkkE9efzrkry6H1eQ0LzdVrYdmbYAQvXrjoKuaHp8moalFbQqWeeQRggZwT39ulUWjZ0A34zgcHFer/CHwc8lz9umYDyzlfQ+n41hCN2fU4/ERw1Jyb1PVfD+hTaDoltYR4ARSzZGCScEn3rTVp9gjCK6nJ4HSmPGqsSJsE4JGTzT41JIKyjB4yDXpRSSsj8pqzdabnJ7srSzywqZZQoVBkk9AK+cfH/ii/wDFWuSSeci20EjxxxhThgDgsPfjqa9P+MviSTSPD4tLS8VLuZsEhudvBJx79PxrwNtqRoC5MhPzEnPJOTXDWn0Pt8kwS5fbSQMsrzAkAgDBzQ5Z2Y42EDGMYzUYzkkS4OT2xUsgYt8z9B61xeZ9qECSKctIAmPu46UsjyMuwPnnjHQ02CISq2SScdBUkFqk7RJE4BPY5BH1qlZ7mU5KO40JKVAK5IPQAcGuk8K+FNQ8Q3CRwRAKxwWKnPPcY610Xg/4Y3OqSGW5O2BQDuBwGz6Z6V7Lo/hy00a2RICkLKuBg8n6GumNNPU+VzDN40vdpu7OK1r4LmbT4mtJsybQHGCMkDsM+vavL9Y8K6p4fnMdxAXXOTlcZx6d6+nXhiATE+zC4IY8E1m3+iQ6vmCZlYdNxGcD1961lSSWh4mFzmafLV1R86ad481jQXi+zJE4yCAxOCO4OD/L0revPjLrtxGxgggtpAMYBJB46mr3jH4SXGnu9xZTLPHuLFFOdoBJzjtmvOri1NvO6TZA6c+vvXLflVj6mjTwuL9+K1N3/hZviaSVjJLCWIyMDK81m6v4ovdYLvdPvYY3YHXHYe1YchIkCiQAHqadNH8u4vnIxgVnd2uevTw9OnZxRNlphuQhBjGGGDioyz78D5x0H1qNXEZA39ecetPdkCgq+Nx6ehpbs6bWFDy78PjI6gVA0srNKQRtOMcdaetuzFiJQeCST/KkjKsh+bjvg96G7Iei1QrxyvbkiYsBjK0b5FAABJ6n3oaKIK218SgYB5wQe36U7aJtxV1BUDIJwam2zQOzAtITkgoPcVLGDjLSAegziodmEO6QMRx1NMVbaOQPKGdhwMAnANUl1M3FM07aeeCUOAC2MA+n1rvfDXjGdI4bW7cMADtkI7nsf6V5psUnIlZQOmParLLIWRRN8vHU1Sk0eLjsvp4uDUlqe8hZEELhwUxngc8jNTfv7gKBgJgkuSB+nevM/B3jBbTFlezYiY4WRjkA+hJr0CO8tLhozHch9/AwCQMVrBt7H5Tj8uq4OdmtC9BDcSM8TYKgYRiQSeOT+dNeCeFCG5OMbgMgHNQusEiuDdgKAAwyQQahFtZRQmWK4kc9SfMYgn6E4rXqePa25eWS7SImKVSQMbSQDTUaeIEls5POCOo/pVeOO3ljDHDEjODnkdakjjikkDJKm3sASD9KVrk630HS21ySHRQCzFgR6YpymV4Cqz/Z5sEGUYxn3prvbC4Kx3OQDhlJJIz149KdbQQJGVD7ix+VSCcCqVl6jt0K4WTygZZ91wgxuJyP8/40+NrmS3EqXLdORkAZ6UMlp5LB3bqQQBjn/Cmww2j24zLhFbAAzgmnuK12TrbSeWoaQiU8hscHmmzW1yk6j7ZuQHIU8c+uaC0DYCy4HTr1om+zxtvJLNgAkDIAHfFZ2sxeTJGd2cOZd5x1zzSpDczE7JTsAIOSMfSoENrK7hy6KgyWxjNSTSWQiiC3JV8EhVBIPTOTTW9xtqxJOJYrZIo7mSIbsjBAz7GmIJbaDzTfRAdwWwcn0phniezCBi75JwQRj6Gq0mm6dPJE8yEyAchhkd+KJbE+hLIlz9oCi4VQoJJ3AnHbAp8cc6AOt4zg5JjYcc1A81lbz7STkHPTJx2FSJNbSlgkq7MElc4OKaegrCtbrbwCaS5d5Hc/KWOAD6DNPeFpLJ4muT5b4AGeT7Z9KbNNaxIECzAE4BMZIz6E0GfT4cyTNIHxgIOeT3xQyRbWAbFEl/Hbjpg8kgduOKldPJIjjuF3dMn9c1Uit7aXBwQM59z+FWvMtUjZAjE4wMDBxn1pJ6gLIoRG/wBLDOCMAdetE0cu1S135vGRvbGB6HFQia2WMbo5EBxw7ZPtTZJLWRWAifYOCSRg+uKvcETfYzFA4W9SRCuThs7Tn+VRND5flFb5C7EZKtkY9f8APrRZwQC3dtp2EdMAfmKZLFYRwELayAIRlmIwc+nFSncTJXgleBXe/VeSEAJA578e1TwiECNEuVbHGUOMH61VhvLKC3iAs7ghjhQWBxnufarX2a2DrtQqv90kcnr+dPqV0HXkHGxpwkm0ZZWyBnpmq6RAK4W7DFOSQT1qa4e3tpw4gZizYYZwMUboJDK6xlE4O3PUCiTQiCQCcj/ShGMYBYnGaWK1D26edcK5HIJyQPTH4U4NbJdhHgZUA3BQMgH1qZ3tYYvMaOV8DhQRimrdA9Rnl751iN8LcISygKSGyMZI9Pard/FFDdSOk6O+xSACeOvOPeqk08E/lOlrIhUZZmI4H/66jl8hbooqsX2hj3wD0/z7UPbQasifKGcObpQwGChBOf8ACoZbKGNHIlJDnJZeopwl8tQQNwHIAHamrdxzOXwwKD7p/rUoQ8wWwjiEl0FjDZ+djjJ/z2qVIrVXLwXK7ScEg8fWopbqyVInng3F2yqqMZORT2nSVxm2dATgjjj647CtOwaakc1rZtJ5hnaGUsMyR5BYD/IohjikkdoblhEWIJlGOBx/n1qe4kSCRMW+44wBgZ57iq32iKWUq8LJzkq3Y+9E97Eq1rj7hIoY1CXKMT1OTyOpP4U6ZbYxgtLvXqCDzmqzi2wSkDORxhepq4JY/sSOluwxyEYAbR2BqLMrQZHFAAC8jCPb2JB/Oi5WJ5QDOsb4AUckkY4+tJ9o2+U8tur84UDqPemyTL8zxW7uoOGIABHtk1aSS1HuhsUduGLx3IJBwQpPX3HSnA2dsqyzyuZCTt5JGfcU5XtGMLiIo27LbhwxHenXDxOpZoPNXOdvTGO+PaloL0FMSLIkUspMT4ICA5Gck8+lTpBbW5OJ2CHAyzEY/EdKhedURHMe9QoII459PapI7qIM4ljYDA4GKYEMsSB2BdpUwSu4kkkj3qvashjJx0OMVca7txLE4gcMOVUkcHuTVd7oeaCbV4lYnLEgg/TFLUnW4pmtnjY7irgkEjIzTra6tJYWXzxI5PKkHj2qKXy3whgc99wwMAd6mWKD7xXe+RnAAGMdOnWl1uUrjpFtt4WKUAsMAE4yP8OtHkQsmWuREAMg7sD8akAtpCGeMny8FWBwfp7ioWktk3FoJHfBGQ2FAPTj160+ordSNLdZ28wXA2qcAg8H8KcsUQn2pJuYHnJyfrUQvYYiYIrVizH77NxnGcc+lPjnSSMy+STcZwzKcZA6cfSjqJPS4KBPI0QlWI4+8T+tWraNIkkH2gygnO8knk9cVXtIUdhIsWWJyc8kcdqkW5ikjlYxEKi7ihwD1xWqd9AXcS4SJIgDLjaSTjPPtxUSJE9xklyMZX0zT1USxlhGU5JIY1WWUyLlIihUdCeT71m7tDuWZkhZlY3SB+hRuCD2we1SxWkEyFmusYGcAHnt/Wq4ECEO8bOQMk5AGfpiprW6SRnKRkBF/jHJyaqHmJ23BYrcKSrkkjk8+tNlNvGgQzqm3pk1JlEhaUpk5AGTg1HO6XGxzbFioOB0ApvaxNtLgCjuMy5AH8JIqOCG0fUi4ucyJGVC4I4J5zkdsD86DKgTIt5EkPBJIIFAuXW4Ki1ZyFzu7YHv+P6UopIq6aLkMVtEMLcNGqE5ULniqklvb38uFcHbncWJ4HTOKmiuCd5MQTjPlk5PPc+xpDMjRMWtmDkFSUI6Z7VSd2LdFY2sNskSC6MoUnIBwKsiOJnG1yNwzhjk49RUTiIQBFjKYIbLHmmyCeaSNY1BX+6Op59aza11J8kWVWEKqrOSQQwDegPNNWaCTzgk/wC8Q4zg4JqRrqITCBYcrj5mwCF9aZCbVFmVEYA9D0LGr6F63FujapBEQztK5wepAP8AKo7uCCSACWVgOoAJA/GnyXiC0Dm0KqjYKZBJ9+KUyw3Chnt2I4Jjznml6j3FghgVIwt0rMxOMHIx2qMWkZuHEl75sgA3Qr9znoQOox9aWZoNpMVs0bZywJxk+3p/9em2k0YMsqWThmABG4HAz1z0p9QsixEsSfduIwBxtwQDSFLZzuN4oJ/2jUJmS4ChIGRicDOM/jV5JLOJQjae7sOC24c/pRHXcm5gsJJEBJAySBjmlWN2JCkhR1P9KbtGchs+xPenJAGBBkPz5zg4I9hWFgdnsRmOWWTbjzRnIJAAAqR4AAwaFQ/B3YySfrUfkpHKuLkBCSACTu98nvirUcCon+u3AnHJxRoK3cgW4nRd4t1AQfM+Tn2470+WaaI70gSYEE7gMkH0x70/DOrIJw2OoPX8/SoWEkQOJdjqRyDwR3pgk2hLSSeYMfK2rnJ96csolDGQYIxgd6eLl4dqiQ9SevWomtJRKJNwIzn2xSQ1e1h8ClFlIUGI8YJ5BpAvlGNTHvOSSSOKe0cq7iCpVccA9u+aeHm8kmQKADldpzkVW7uVYjndXYBkJP3iw4/Clj2EY8sAsfvY7U+aZd6jy8FADz0z71H5lxcylRBhSc+YMAL9R1/Kot1GO32guQjocdmB6Hoac8duscrBT5WcK2etMtxI9xLutw6L1yeM9v5VIkhlgzLAPvEbVPA54polNkDxwhCInKvxxn+VEkqRlQwJ3AEPTpL2GF3i+xMsgwC46e1Fwd4BMYZQBgg/55rRXJur6DYYxK2MkrnJOf1FFu0cpcJKXAJG5vXvT4mV9gjiYEgkkHvUCL5bkPE+98gFcAAH1/Sp66jd7Fr90ij98rsSACvbvUU+WmLB9ycDng8e1KsUULKPLYIAMMemT1FSB4hMAYy2Ceen6VLLT0GvO8cZw+RjG09SfaiUEqiOcAjIzjAyP5VDcGAkAnGScbv0qSEQsjK+Cegye3pS6BuMW3MIcCXAJJyDxU9o7g4Zt3BAPaqzJEVEW5wnXbjirNu0EmSC20AjOe9K1tQVtiFi/wAwY87sBeDx61J5kssqEKvyKRjPU1GI0EgO/jPBY96fLbCEqwYEkZIB6U77ANimuNwLxqM5IAHIP9KcJZCPMeEE7iRgdvWomDRxOokJLAgNnpmk+zzQW8aQzsHEgOSxJwe+T700LrqXAXLOQgiIxjIwTVfdchSHhwWyVIBIxUgtZvOBe+afjLK2MA+gwM1BGs/nDdO4DcY3Ej06HpR0uLS5DOx8pQYc4IJLAj+VPQecQwTYSPu4BGPxqeWC53eUZBsCkDBySc1HCZQIkJ2sq845qbvYrQke5NrJiO2ClsZcdSKcrtOxdkZFzwetN23RYq8olUYKkgZA96ngmuZbM4T5NxBIUAcHGT7ZqlpoOxUHlli5QjJ5P49qdchJDsSIumQQxHcf5/SlIlUtuhJK9SORSnzTEAqFQeSPSkKzIx97kEgEd8065EBZH5BJBBFOjjPlZ2EYOC2KcXAZC0QIUcZFJ6otIaLiJknILMgALbhgCq7NbRygHfmQZGOmPWrSXEgimRLZXzyVJzx71D58mxHltI85wmGJKqRk549QKbVkD0Bli5SQHGcgKxB+nFRgRq3DncSQVJqZWHlklRvJHBPH0qKMqZSBCUfdjBwRn61K3uOKHK0QI3OwcKcBgec9s/lSosSozB2JI4VietCzuobzYhkEgHPJrlvFXjCO2ia1tgROflZgc4Ht/jTb5T2cFg54uajFaB4j8Tx2JlFnco1xtOWVs7QOOR6+hrzt5Gu8vNcNK5JJZjyc5OKi8xFdwA3zE5PU8nPJ+tK0kK4jKsSSPmA5zXO3c/T8DgIYSHKlr3IW2hCRKxORkHoKkkAU4DfL1IzmmSvFsKYwf7w9aj+R2QHAAGOnWoSuesop6k6ZVshuTwCD2pkiskvyyFT0BBoymzcEIAODg5qNfIKsXbBB44zmrsPqOl8xjjzC+Rkt70rJI2z5gSAM4OaRo0AyHIJODzSSJGoBL7T2INZ9dS76CTI4QEdM4oiabcMEFccADoetBC+UpEu/IyT+NCoFYlXBwM+9V6AmPErSMdwAPr3zRArTO7AkFeQcUyOIsxKyHbySc45qxB9w/PtB/i9qVmxSkkhkbTRxMyR7ye2P1psIlYFWRs54wMD862NK8O3eszRRWxZRkHeDj1GMV6zpPwpW1tUSQhiVBLEZJJ61uoN7HmV8wpUNJPU8YMJiXJjyD19v8ahCSBiSmFzwMfrXpnin4ZajYCSW2IaL7wjVOOnY56VwV5Y3sceJFYuvBJGM+/0pOLWjN6GJp1480GUB8kxYocdRxXX+CfGsfhzUVEsMrW0zqrEH7hJ6/TpXJukq4+Y/Q08u6xvjG44Az2NOOjDE0I16bjLqfUdrfWtwodA0hK5XHIOafG0RfBjZQDnkDOa8y+GXjZ1iSyuiqnhVJHoM8GvToWl8wFogec5I9a9CGqsfm2Kw8sNUcehyvj/whZ+J7QssYW8QFkdh1wOhrwa9txp96bN0feCQVKEYx65619VtKYnG63DBjxj+deZ/E7wabyB9Ss7Yx3EYPmY5yP8A61Y1IW1PeynHunL2U3p0PF2WJ5icZONoJHNXNKnFhfRXILK8TgjaSOO5/WotuwMQpIJIPHQimpMp3Ky8kY56ZrnWh9hUj7WDXRn0j4U1a21qxSWC4G/AJG7Jx9a25QjSndOQzcEZ6V4n8NfGMWkXi21zEVgkYAOMHBP8uf1Ne0C7tpmDmNnBHBGBxXdTd0fmuPwrw1VroyW3QFCjXGBuwcnH415P8SPh3K08uoWU5nHePIGDngnAFerIbZwSEJA4wRzVNra2nyHGY+mOv4VE43MsJiZ4WalE+abzTbi1k3SM0TrwUOODUEEUoUN5hx3AAHNe8eIfAek6o6Sj5ASQ+5SwIIPBrBm+E9lK6BbtxEoyu1SMn+tcjptdD7Wlm9GUU5OzPI/ssu0YYE5xjHJ966DQ/D2oapdpHEPKVc5lK52nGeB69K9F0/4X2FpOWe4eUdDu42/TA612mm6BY2abYnAKAc9M+1OMZHLis1p2cYasl8O2F1pWg20BiQFMg5HDZOc8e9aJklW3dQisxPOBVcWyRZQXIz1+Yn8qx9a8VWWiWskn2uNzjgqw4rt5kkkz5NUJ153irtm4L17ZT5lugwOS3XFeIfF/xZb61qMVtBbB5I2BaUjCg4IwDjnoOhqHxX8R9T1NXitL8xQdPlIJb1JNcNPcS3Ll5bhpXJ4LHNcs532PtMryyVCSqTEMzCIKyjnrtA4pFkHmx703IARj+9n1qMxOFOJN5xgjOeaYVcx7i4BHUVy3b2PqeVFklFU5j3LkEA8imeYvmA7Ngx0xUgL4UgAnGQG4BFRHewBZlPOMGnfQSiuwyQRMSBkHqSORTlKcABgO3GQfakYtyqqMAZzilxIUAQcDk59aN0PbQJEiyNgIHQg0wmJJBwQMdAKeztJgsAGA5CjApGQ4UkHOcjPHHrWVmF+4glQsVBIAHf605mTaSQdx4GM9KkUK291QOAOo9KBGXUFYyT1znBqle5DmktWVyNsb84bHOB0pIpUMY3sQc8DtVuOIyblRC5xyq8nOe1JHZmUI8cEhGcgKMjryfertrqYTxFKC95oYWiVkDMQCeOeaVo13/I5I+tatpoNzeruSxlZUOGJU4GanHhG4dhmCSIe4yPyos+h5880w8HZyMCeBySTJgDBAOKcqEQkF8E9D1FdZaeA2mQCe4KSvkBhGSVHX8P8A61a0Hw8sdwV5zJgglgpBOCDj6cYo5W9zgnntCOidzztrd5IVdJWAU4Kjpn1qZbK442IZG7/SvVD4R0pJsCNwh5O1QT+Aq1beGdLELLG7gJklnjwR+NNROCpxFFO0VoeSf2XdSzAeSygjALD+XrU66DqK4AglU9ztOCK9Z/saxjQuBjngk59qcBa286I7mR8kBSDjGM9ark1OCfEM3sjzDS7PXrK6Q2tuyDJBcpyvGMj161vIvjSdDtiCjpl+AR7DP867mxt7QXZEM4iOCPnJ49s1KbV/Nf8A0rzl3cAH5QParS7nm1M2nOXNbU8ouI/EWoiVLuKSIp0Azgnv9R9KyH0zUkjRktZi5OCRGW4/Cvb5raHyXizu5OHJz/kVAIrOIj99lypOVOQccc8U5RW6OinntSGiR40uiX8gQvayI3Q7lwSKY2jajErCO2LYOGLKTkZ6cV7S0JeVQkgG/nJ6Z9KamlASM7zxunAwhyM+9Zct9To/1iq7cp41b6ZqcoJktI1UcDAIb9aUaPdtnfbMVwcAA5Jr2p7NY3BEyGLIOAACD3zQbOIzEQurOxB3ADk0ezuEeI6t9jw/+z7kTKBZuoIIBZT1/wA+tPks540/1JQZAORg+/4V7SLC4kkCsU8stliACR7VA3h+C6VzM4Owk4YAnGe1HJbc3hxHPrE8V8t1uNpTKYOWx+lLJErK6rFjYcEjoSRkV7MmhWS26SRRRu4GCHAIPqf/ANVQ3/hiLU1UfZI03DrGoBHvkdqfIzrhxHBu0onjG2Ty8KoGOeeKUlkXLRqDjHFenH4XxzNOv2rLjkEYyB2xx2rOl+GWFDm7kkUA/KcAD9M1Dhd6Hox4gw7WrseesiEgPGS+c8HAH1oQkbiEIOcbTzXZ3Hw8v4rYGGSMLu4LjJI5449axpPDOp2+dyBRkA/KcYzWUotM9GjmmGrLSRklz5WWix6Y7VGoSSMl0J7ZBxWpf6TeWRaMqdgAJIHBJ7VRFtMincrEkZwqk5os7XPRp4mnLZorqYiwRYyG6A+v+cVLveJgRFlSDkE8gUmwoEYrjPQMMHOelLJFKZVO/kgnBHGKcTpUkyAzpvYNGRnleelRxiIKxO4ocEE9c1Nh1chgCCTxinFlVCGUAHgDHejUu6toNdmh2hI8nqDjimNIZQAYgoJJJHH/AOqrP72SMAnABqORXQEADI5OOaFcjccGgVB8h3gcAnI/Ktbw/wCIJdBlLwO4THMYyQO/HvxWM4cFAY8ZHBHemRby4ABTjOT0q+ZowqUY1U4yV0e1aN8Z7ElftdrcodoUEIOfc813mm+NtCvFRvNKnAJVSCeRx06GvmOSadY0hIDqCSGA5qS31SaBlIUJtBA25yfQGtoVZJHz9bIqVTWLsz6pTU9OuMGJ2kHXGP61Ibu3EDSeSXiXPQ856V816Z8QtU0yY5jEisuCoYkZB6+1dDb/ABi1KGEA2IeM5JTzMD2wMHNaRq33R4lTI60X7jue5iWJiokidAQMZODzU0qQABWLYHP09BXkmmfHUzhTf6akMYGBtJJ49fQ/4V1dn8XdE1FzE8ZidACSQQTn0yAD24966VWi0eZUyzEU3ZxML41+IYLSxttNiXc0/MgI52884/DH514i7xPuwjAZ6dK6z4g+Kx4m8Sz3EMKJHEoiiY5zgZGR+H8zXJh3IIljBz3AriqSUpH3uXUfq2HjFqzNbw3oI1y+giR2BDAbAMkjPUV9JeHNOttK0pLcKVdRtJUZGBjn61wHwj8LLa251a5tnWbGyIHrjPXH1Ar1SCZ8ZS2DhjySSMfhXRRhbU+SznGKtU9nHZElw8DBAYyhx94Diq9w9lbWztJK0QVSzEjsOufwqzM8h2oYgUPOec59K81+NPjA6TYR6ZFbK5uDtY88AjJ+vT9a2nJJHi4OhLEVVBLqeP8AjTXIPE/iKe6iYtEh8tAe4BIyB6elYklx50SJHbuAMksQBUSADAESqSSSQTzVgeagQgDgnKjng15svedz9Xw9NUYKEUQFkDrvDAHgEDpTmjgd2CSliRjIBPPp/n1qwI3MiBo85GTgZ/Cut8L+ArvXmEsNuVt+rNjAOOw7/l6VMYNuxNbEQoxcpO1jndH0uW6nWOKJnc8Ejovua9a8E/Du2tsXN6mXbkEjp+HpXW+EvAttozo6QB3ABLsO/wBTXTtG64K24KL1wP1reNBt3Z8Pj83lUvCk7IrWdvaQAbMiELkKATn3FWVFoyJJgkE5IxjHual+0C3tXke3UDgAsCBj1z6cV5p42+JY0svHZRbyDggHI57/AEGcnvXYuWCseFRwtTEy01O9Or2V3f8A2WI72QbzgdicVcEUDZwCmRzXmXwjutT1DVrm8vBG9scKpAIOe+Pbp+v4+mGdxIQYMAE4Ve9aRs1cyxNL2NTkRXW0spf3bg4yAR2I+tfNvjq/tJfFuopbxMLaB9oJAHrn9a+kr+9NpZXNy0HlBFJAJ5IHvXyrqV4+oXd7c7AjzSsxHrkkiuGuknofWcPqUpyb2Rlv5bu5IPXIx2pzmBY0IckkcgjgGmGRlkI8sbiOmOKUqSuPKxg9PWuJM+9AxqWjdQX5IIAp0rKzgBNq45Gec0sLSBNqALuPORSSM8DEOoyDwcdarTqC1I18pgRJ5gzkDbTggiLBASCRgEdKFnIyyxbz0wemO5pTN1CLtB6g81D1H5AzAZJU5PSmKYkdgMjIye5zUzM3lhiv0yOlMgQNOcoDkEkD1p3dhNWeohdCQpyQfUVLFIwUiGJpD0IA5x9TxSo4KEFAPTPWiCeYFgGCg8AL3pq+xNrshjYs5DoVIOSCae5EcpOWII5wMmmgvvIwN/c44qSRisiZT5iM5A4zRs9RWWoyGQEqdpYA5BxzkV3HhvxnFo8sYuoJWicYKggEE9xnpXE7XLYiCqeScn+VTSTSqqhsPgZUnkZppuL0POxeDp4qDhNbnutnd2F7bh48tE4yF4J6d6tslo8Cl4mJCkAKMA46A15T4M8T3FhKYplUpyVB5wSMc+gFel6Zfm6gSMyIxC5JTJDHPbPStou+5+T5llcsHN2WhaaYOIwsRQAc4OKdI0DOo8lgVILMTwfpjpTt8yAB0TYeRgc59DUaS3CykggnPIwDx2q9T552SF+0W802IrZ8LwCMZb6H61KcW6EiIqAMhWPPvUfmv5uREFzyOOuPSkhkdg5Y7u4z1HPSq1GmhJJkW3DiDe7AZ55pftttMUgWJjJ0YgYAxUxLQoJEI99wyKDDfvIDHErliCGCgjBHer0SuQ9yI/Z8jbbbH3ZDg9fWiMyy3YIjxGgzk9G68e9Ftb39vM63UcMgU4zEpAJ9eakmlnhuAka43c/MQAPbFTu7sljRIkqu3kGMtlWXJIIz1x2qSSWJIAPswVVBKkkdfXjmmr9pk81VIeUqSoPTIoeK5SQK3A25Py5BPtVLclXHSfPbhUXhzwDyR64qJkePYGjBIGAev51LNFNLHE6P5RUZUHgZ+lVIReLJ+8uBKpySCRkVm9RWY7ckcxP2ZXOMnHQk/wAqf5ySj/j02HHByCQf8KiSScO4SRACQMEZJzRcT3Cg7FG4EE/TPI96uNrWC1tyzcvP5SB7YBTzuIIz7j1pjyywJuW2iuAByGUZ/PFSytNOAjzgAKSGJ4AA547UyOC5ZG8u5D4AIc4xj/CqYm+iK0SuVSWSJUyDjGQee1WjJvZdqAAjHHGD60kttdCAMXUkDGQRj608oxDt56BgoIJYAHHYe9RYdrEKxPMWWWBXORtz1wO9PlQhdotBtA6j1/z/ADohjuJJVkE65KkBAwOakmeaCQBpQSQCdpyKLWWodBuVaPCoobHBwSPyprMIiRKizHggAYA9OPWnM7vkliTjGewpscLsSWcHgE8jp61K0egh8EssluP9DjKjJycg9ewpqXPnIhEJzkZDAipZFkEEQF1tGCqrkAEn1NEVuyqkj3Tbs/MoIKsAO3oa2HsguJ7qGfCRRleq7lzke9KHn81y9uGXAOQMdfT/AAovkMsyOb826NgCMkYYjnr16UyCK5R5Yxc+a23cSSSMD/P86l6MRDJLK0h/0dXcDOCCBj60rzSzWjNFAFOOFGTznrUkV3I4BSUEYOWQ8Y9eO1IodoUzchME5JOOD71Md7sCW1ublNiGAXAwdwwAT/T1qbUJriFwEhjTkDBHI+p/Oq8USRzF1nwyjGMnk+1TPps4Bllu0LsAShkBP5GrS01Ar5ldQSvksx4bqB6fhSy3E0soUogVcElUAyf61FNCDMpaVgq8AA/rTbjTht3Nckb+DtbPB7VNk2UkWWhuHljARZV5KnYCF/8A108PNFM+LYEngqQQSfSoAqQ2iJbTkIMkfMSc/WrEErtjfLmQnPzGrW5LS2IriO+iuomnEYLcqqjOCR3Pt0qNluZZyHjXYcYZVGSPU1I1skl6We4ZQQAQpyKYwMUgSCcOuScg/d9qTdyLWQkbXcRymwJg42qOMcU+KWYRBiBkH5gRwahAlLMBdHk54YY/SrMsEUEQE1wHVgSFRsN0qlqikrFkJLE4kKEDGRleB9KrXF9cquEjBB4OV5OTTRZwmZQlzME2jIMhPOKckbb3Uz5VANpJ9fem1ZBuNFu7SgvjeQOMY2+9OYSohkDA4OAMdKrxQC1lIWZpDjqzEjk1M0cBhcG8WMjOVByc9cVh5DHW80quVZFlbPTGM1ZSO6SV5EtkJxgZBIX0qkqFgjJKGDDkgkHPrT4LN5d6i42luAxY4+taR8xakjeckYDRASEkcDqevA9KYqToCGgZFPKswyM+1NkhEVzFbSXvzKoOQThiewJHX/PNVpFD3BBlJbPALEDj+Qo6kksk15bAlUjySBggZx/n+lTRyy3WS0aK64+6Dhj7j0qOW0BmQrJlnHzc5x7VOkQVJNs+wr3Byc0vQrWw4fa/JG8xCTGSqr90dgff/GopLq4GYHjTkZaQKPwAqOJFSMk3KiMjkMxJJ+tN8uWWAMsq4fkNnoB/n9aq10SRAyq5IgBPZsHA7dfWrsTTLKEYRkkcZXHbqfoarRxyXAKiYKMjLM3H4UjtCt1k3CxqMDzGyAP/AK3FTbUaRbt57ozuZLcQlRgEgYPHUc9P1qVJprZJ28lLl2X7qDGeetQlgieW06ytk4K9xSWqeWWczEIwIZiSe/ArSNk7DfYZPcajdRBoo44Cgw0GMt16g9KjkWdpEAQqzDkMBn9KJIgsTu8xUdRk9QaW3nimI8uTlQFLNkdfeo12I5bkklrdpMgEJMeDlmAx9aBdyOSECgqMABQKl2SxSIYrkDB+4Wyr+x9Pwp7QoZVDyqmBklT19quNki0rEMPnvGyCPzWxnngZzQzanLCWhiREBO93UFRjqDyO/wDKntHE7Ei+TgYKKxBA9agjjCgjz8Kx24LYB96JaWsyXvYe730saofKwCNzqvDewFKbjUoJTFCyiLjOVyM+/pUaJPFnE4GD8oDAjj3qSK1S8lJa8CMgHyhiCf8AGoW9h7onxPJudhG74yBwN3oPb/69Qu90kgzHEBg5wckfh+dWIo7aNmLXaoCPvSHGMVVW2V0YreK6MDtkB7544rVKw7DZLu4VQgtomfOTK5wp5wBjFTo94ZGRHjUEAcRgH8KrS226GIXF4AqnG7pkjsKkRIlkAe5ACjAOTnms2mnoJKxJ5lxBL9ne3iAblmZcbx160sTNG7narHGRxQwhWQFZzJHjALHJ/Wmm2d8osqrkZJYg4FVbuKWmqJVWV1JEeCSSVwKY9zPHIQqISx5yMkD2qCGWyMEgF7vbJyMkNxxn6H29amFsBAHhukAxyd2WxjtnrWjtayFbZgWlaEnAKZGcjpU4kuWXasYKnGAqgZqqkXmAkT5C8ld2Off1qXo7FrjIIGBnPX6dKxje476WRLbw3EbO7IIwQNq4zn3z9acyX+48Qr7GM5H60y3iSR9v2zIznczEj6ZqKeG4859mvRIueF3jj9K1SvsS2kkYzTLlB5RIzyc+lSRzorECPc2CQOhodJRI+4oSTgbRkHvkUOt3K+50hBQkLgc/U9PyrB2La0GRzpLcGMJjnAB6570st0iExGFtp+62CelWLW7uVlBMSyN3KqBwB/SlXzCMGLJUlsHjmi9wauV4BCkCkI2zHzFRncc9PWiMW+0sock84dcFQe1S7ysQJjIycgYx9T9KinaZljdkUhhjvyPWr0tYhNoZHDC8pJZmwuAhIwD+WaTCxS+UZWLgDjPFSp+6AZkGSM46E00XMLTPI0IjcgID1z6Z9OTisupSdkLLJERtOQ+cFgf0p00UQiTM7AkYChTj65pd7FCj2u5CBk/ypUI2KCm0nIBIz+FMq5JLFC6nFyDKQDsAIOP85qBEQNh2IXGTg45HrT5niRkbYQQMluxA7UpubckBlDFhyT6elK9kGjY22aJJpVSVjLJyFJJAFSTQvGmxJCSDknsT7VWAhZ3MSMMry3HXPbvUonhaxiA3ht5AzxwPU0rsZPseXIlUAA4BDZOccHFRPauUISZUcEDDHAA702eNMGSGTcxxg54HtSTmKfBd9kmOTzjp1qtSWkkII7yELIkoCcg4we9SNNNsaQIJDjBHTIz2Pami3UMY1mzxkntjrTT5aNiJwQR2Oec0uo+hMkUrsAXVwpyFHB6dzTSZiwiZAjk8k9QO3NKltEXiYykHOWJY81DOg+YCdS+eSpyCPrSBIU+assmY1KKOvcn2pyoJWykOGzxzgfjUc8MojGxwWGCCDyKtJGRbqS4L7c8Hqe9SgRAGdlJaMscYPHFPE427PIKkDqvSlWKXyNwlwjc7T1z60+NJMAlwCRjAHPIq0kGxAzRPgAYOR+JpfNAkZHjYMQcH1x6+lBWcS/wFwcZb602cSyzZ3YKnIx0560WuNMYsoYBGRhLkYJ6EUrSHJBjcY4JB6j2qV472JS5jjCqSQeSzAj9KjSWdGDtskboAAcge9CVtQdrklukUcbyuJCzDAUdqrTXEEfMgk24GeCcH6ircYupIpEVELMehPI+nFVyJ4gwIVhnByOvtRsD1ImSNZ3cFkZgCASegGKfthjjOxtpYjLZOajlQvLnaQCOp7DjpTxOm5VdMnqueOPep9Q6WATRRShBKXkb0zx9fT/69XI4kjiwJ3RCTuwcDn1qO2MhlAFqkcbEu20ZJOOMn6VI1yI4H3Q5JPAXg9a2VrXGrkBebdMEuDtxwAQc9OTx1/wAKFheDBlu3XaATtI5745BpI3tkVm8uQSMDnJBFOaOKSEiRXww6gkc9qzb6FJXepH5yLLkXZwckxE5J9M1YlUeZgvkE5HPAzzVJTG0qDynAAzkngVYBFy8gAGM9xzxUvTYcUTq86QMiTRgEk7tuT+Jqr5bgq/mjrgqDgVNBHb/ZCWDMzc9TUMfkCVgynaTwRRJ6FWvoTKZyQ2+MBRyGUHOfT0oWa9XH7qNIMgqwHP1PpzVeVIg5JZwCcKo7fWuN8T+LYbXNpZ3TzBeH2c4PIIOe+eePSpbsj1cDg5YqooJaEvjHxjdx5s7FYvNV8STk4AHXA9/8a4ea4llmLy7SwOC1V72cXC/NuGCTg9Mng/jUW5WjADZ554rB3b1P1LA4KGFpqMVqS280j3EimJcAEZU8fWhVm3O4VGABzng49qhQeWWPmEAnJNK2HH7uXAIyMd8UXPXS0EjlIBGzLA4I6mkKncWKcE9D3pka+b84l+dTjGePrUh3bcFwSO2aWw2uxIGBXbsO5j68YqGaMg7UQk5yck4xT9hRSDOyAnJYHn2qGQyxtgyl88Zz1qvMEhdwKgFCAOpzUmIyFDoWA6AelRxRSOjYJznHr+dPw0RG7BGMZFCVy2tRZJIwqBYdgBI5PJqOMq7MREcDvinSI6LjIPORRGZwwPUdgaemxnbsS2+wSY2AhuAD1Fdv4T8DtrKGSVcW5x1XH1rJ8IRRXerxxXdsEQHAYHBOa+g9LiGn2yRxQBEKjggH8a0hHWzPm81xcsOlGO7Mvw94a0/SIE8lMuOCRxj3Hv8AWt+SKMRgK5yO2TxTlds4+zAg9gMGlnYxvtMODnAI9PSvQjFI+EqVJTd5O7GJAjglpMIFIwTntzXPa34N0jXLeVGUCUjhwcf0rcku4BJ5RjJIAJU8jB96kDJtXFuAByGHYe1TKKkdFGvUpNOLseFa/wDDe70gF4B59uSQCOo/PrXHS2EsEuZAyMpwVJ5r6nnSCeMFoi4bGAMVxfir4faZrEMc8Ze1uYyxyoyGzxg8dP6iuVxa0PqsPmylpUR4lGZI9ssdyYyDzg4I56j3r3L4d+MBrunRxS3WJ4+AWbLEdOnfpXlut+D5tJlY7DNHtJyFzjPH+NUNEvx4fvbWWIFHiYEEEjjqAfbpThJpm+LoQxdO8Xdn0kqzxzZMu89Pm5Aqbybi5heOQqIz3XnjuDWFoGv2HiCxjuYrnBxtK4PXv+Fa/lqzH96wjxnAJHP0rs+JHxMlKlNp6NHhnxE8EzeH9Ue4twxs5mJKgAhCSTn2BriGRlbcvK9cYr6c1nQ7DW9NmtLgkqQSGx0PY5r5/wDFHhuXw/ez27nzInJaORRgEdxz3Fcc4tPQ+6yrHqvH2U3qjBSdlYEHGSevGPSvUfB3xFu7NYLK7MbwlcLKwJOAORnufc9hXlkiF0YE7SBwepojlEPllJSSvIIJGD7VkptbHq4nBwxULSR9T6fqovbcSxRgjHbuakjuWbYTCC/JYKOM+1fO3h3xtrGiyqIr4NBkjy2PQk569q7/AEb4vEqBLOi5JByAQT09q6I1ejPjMRk9Wm/cV0emFiwyYchs/KB2ojcAAmDaM5Az2zXKQ/EyyeJWe7RDnB2gU65+JenQnas5kOMgZHNbe0jucCy/EN8qidTLIGdibZguCSxAAx7VVu9Y0/TraRrgtEqqSSRjcAOceteZeIfjBehSllaLMc7VVyAM9ulcLrPivV9VVkudqbjghCTgHtzXPKouh6+FyepJ3q7HoPiT4sabLbzx6ckvmqpIcjr9P8ntXmmtau+pukkpIU9VJzzWeZp1bJAI6Eng1Gbh1QAxB8Hua5nJt6n1uHwVPDr3VqDx26omwkEck4x+FRSSwYIG7jjkEVJLIzQDERJJwOeKY8p2BTEAqjIaoZ6a0QzywBnJXI+8DUUaK/3nJwepqYyFlwU49RUkSJIGCxOCBxk8H3FJJg5W3Gl0EQBPQjJFOxE0uNxwOvtTlRPn+UnaBxjv60RKMBBEzkk4ZRkdKtJ2MZ14wV2xI7diSTLgYIGDxmlkiaJAm8lick55+taNj4buryIYhIBJyGHUetbmi+AXEoe9uN4BICopzjtk+n4U0nY8XEZxh6O7uckls8rAFsOcgDOOPWrtvpOozgJHBJMwPzYA24+vrXo+n+DtKtZQ5Ds2c5PP04rYEVrawTNG3lhVyEUYyc+n+e1aRgt2fO1+IL/wkea6Z4I1W7V2aBoYQTllIJKjvjt+NdNZfDkowmE5kilUZjYAlSPccf8A6q6m0livrVP3vlgEYKtgnrwadJZQLNvDuCB2Y4xn0ocUjwaua4mq781jF07wdDpF2knkKSGDAkdOK0EthDcF1t4w5OD8oyB/9etKKEMEPnAHPAY9vrR9kVpHczxqQTkM/FDSscbqVqr1bY2BpVhkjRAHb+JqYzXdvCqkIXJyQQDx/Spbue1t7TcbyIHOOHGa54eLLW3hcfaRJJuIB3A8UcyVrG0cFiaruotm3BKzOFeJHOCGYDH0xTY2AnIC5UnAI7HNczefEBIWUQAZAznAyTWNP8R9V80siwKAcgBQDSc9dDtp5JiZ6tWPRyzyLKQi5XALZx+Qx6VBJNDh4pkKjkZUHnj1rzO/8ca3JGAl0kZdgcBQTjoc5qs/jvXIohG88dxk9CgUYx9anmZ3RyCq2rs9Wi+ztEhIHyjBDEEk1DcajDuRWQIoJGCQP1rx6TXdTkmd/OCeYclQMAH/AD60PrN/KSrzkhRkHpS55HXHh5LeR6s91aiYl90QzhSCCGPce9XRfadDCVEw5GTjGB7V4smq3flBmkdj0G454pv9rXTAhTt5wPUUc7sbw4dp7uR6/LrOnW8WZJQuG5UnPFA13R5Y1JdYkyMMCMGvIEv7yVTuYHJxgjOMd6ja7mAwwBBOSAO/9Kjnk9zRcP0l1PY5PFvh1HCG/UN/dHp+Hemx+JNASZQmorg8lcYOa8aadd+8QAEcggfzpGfdHlolLZzkjJpqTT3H/q7Rf2j2n+39GmBK3PmtkjCjjHqacms6Y7urXIjQL/AMEV43FczxKiAbB3C5wRThqU0Ckv8AOegIzT9pJbES4epbJnsceq6cQBDc5U4G5mI7Y71Olza7WiEoYZGCcnPr9a8UGsXCEKVYgkFcHHPv7VdHiW9iQDJABz15NLnkzlnw618Ej2WFYNojjfYeozyMmluoVZRFFPhn43LkEH/CvG7bxbqEMwd2yoHIDdRWnD8R5YHUmNt2MZyOQOntWiqNaM45cPVk/ddz0s20UbhFlZwFwCCc5HXJ71GIrR1DCUI3Azyd3PT8zXEw/FOcElrQlMDOACT9AKtwfEuyEil7Kf5eSuB+NHOkcNTJcRHodZNbgIds2RkcN0+op4t4po2LspIGDngDj0rAi+IGjSxB5EuItx+6QD/LNXrfxXpV/wD8epJLHBLjGD6VKknucrwGJpa8rSLMmj2Fy6KWUEkZ3DIz71C3hmxOSHjdwTwvTj8KuR6pamRQVVmwQVJ/lS2UkO9iUbJBIxyAD2NCs3qYe1xFJato5HU/hxBfS+bHKsL4JOGBz6cVi3Xw5nSMyvOH8sgLhyCwx346Zr0hJY5WAEZQZxuIxxTpGiiAikjZ1diQQO9Vyq+h20c4xdK3vXPG5vCl9C5DQEHOCxYY+tZl5azWkro4w68Bf8+1e8gWwtxvt3APGBj5QR1xWLfeHdM1OdTNGx7EhRnHb8Knk1sz6CjxHJWVSOh48wQAAuR3IJ6VDIw7SAqTgsD2r0m++HltLdytaLxtzvdc5IHT6VzN74PvLdRvt3AbLYIwCP8ACly2Z9Jh85w1eyvZnPFHyCJQ6KOMMKfAoK4diQB2PerN9ZLYIryo0WTtIxnk8VViVAGXLE85yOlTY9mnWhU1i00MdRHlllLAkcE5xQ4fGEbPGcbu1IfLRgGRgc9hn/PWmtHHEAFLEdMt1NJ3SOpWew9FlyW3rtAwRuANSIm5ifOIIHAHQ1XSO3M6DhjnJyO1TPLtJAhJTH3iMYOe1HoLUYruUOJCuDwSc1dlvrtVVHmL8AAnHpVCNoi2X3ZPIAHFOuXjRiQ24gYIx7dKLuwOKdm0SDJyXckkjvmtTSdKkvtStUikBQsAwLDoe/PYVkRPGQDsLMRjGOlSrdRQzCUNJEUIPyZzn2pK7MKsOaLS0Z9WaNaTafpMVvBIoZACWJHt0q/uvIYy6S7lJyVOMY74rxHwd8VLSOHytQvNjR9mBBwP5jpXp2m+JdHvhHPDeoQwGQGyMdq9CnPlikz8yxeArQqNyV7s3NSuTZ2T3s0/lxRoSykgbiOwz3r5e8V+Jb/xRr895K52AFYombIUdiT69ORXo3xx8Z2FxFFolvOGJAaQEc5I6D3ryGOCKaI/OVJOOuKyqS5nofTZRgvYx9pNasb5cm7IYgjjg1o6fpF1evsiyZW6Ac498Vb0DwqddkURK5QHgkEAj+v/ANavbfCHgOw8OWaBwWnYAhjySfcnmpjFvc7MbmkMMmlqzmvBXwuYSRXl6+7g4jzwDjoR7/livUbfSn0uFY4Qqr1AUDr6ipIbS1Gzgqy8KM4H4CppYYtuTIwJ4PpXXTp21PgcVjKuJfvPQsKsrqod8ccgHA+tVbiVrSMyC7CxKC2C2ARU0UMGBl2IYHcTk14l8XfFMkcxsLeZ0hbAZFUglScYz29T+FaTlZaEYPD/AFmqoXLHxA+KGoyw3NlpE0ZR2wZWkBBHGcAdee/868vhe7nl2XEzSPknk+uT+VVRaW8YBDlYwSRgEk1e0i3iub3Ykh3MwUBhzk9B+vSuPm5nqfolPDU8JSfIuh9F/D7Rzpmg2zk7HYbsZ5Pv+tdMolZy5lDHPBPWq+nQQ2mn2sMyyIViA+VcnOBmpYhAxwJWznPzY4HpXoU1aJ+a1qjqVXJ9znPifc3GmeDbtmuiHdSqlQOCeh/DmvmfkoqNMME53Hqe/wDWvb/j3rFvZeHYLBZN8s8nyqDyRjnj8vzrwsiNCB5ZcdOBnA9h/npXnV3qfoeQ07UXK25CyMXJDAHOAc5zVl432IXcZ6hQccVTV0LEHIGeB3pXZUUjcQzDAJGc+2e1cdk3c+oaHKwky3mFBnHUcfSidFwMTFwehY8iiIoi5dWYqMlQMk1HMYLkDYskQyMFwAfpQ9RrRj4llTkOuw8Fs80iggEu5645oTysbQTkcY60jYD4B3Z9RwKmw2SbYmYASHd/Ep5H4URxlXDowzjGCaJpEQKWQg/3gODTQId/yFiCMj1psW7JVSWUAhwnJLZ6nHpTG2LklznqMHrUR2K6kFwW6huhqaMxYOU3AHmnfQNhvL7TvCjAOadMj71IlIJ6EHFRyeWZMDgYGB1NSN5DlDuYS45IHbsP0NO4rdRVCrhXfc+Odp6iiSJEhUxOQOTgkk/rUUexHQ4yxOBkVNNLHlkdChYZyRwfp6Uldom19BYppRGQJdpYc4NbeieIrvSpo5GuXNug+ZScnHTj6VhqsRUHOOcYoEqgkkZXHI9apM8/E4aOIi4TV7nvGk30Gr20csdyJFIGWByBkZ5960IbQAnbKM9M5rxrQfFDaQ6IUZIug2jII7gj+Rr1LStUsb62iuUEzhjkqpAyf8Oa2jK6sz8ozbKp4SblHWLL0mnj7SCt18oJyQSc+w9KkWBoCAZV2DJJPUmkkNpFJiIsF+9kjjJ5NSRTwO+JVLgjAUcHPrWqXMfNJa2GMIpYyolDAD5iOlNksIo7UIbsjcS0Sq5HPAxkdR/iKkmnS3R8RFeQeueM02byPLRQH8xedoGQAT1z25q2rKwOyZHLphZVla8wQw+Uuf5flSTyW7z4l3CVQMDkH60rokjBnR8ZGcAYyPWpGnie4CNbvLgAeZkc1km1oZvXUPIilkL/AGnYFAIIyD70s0MEHlhL4yRsMAs3zE9T9fpSpPCFYGBgwBAzwT7Ypt2bJ4UL2kyS9Q24bfy9+1aAEszO8aF2MQBPXk0G2gkbd5wUYOQRzmke4gNshigldiMEsRwfX6U1pokdMWjSOeN3IGO/NQ9GTdsgFrDGxKOBgZLEnJOf8/nUscSOpkE+GQgkDkmmpcQ4kjFs+Qx4BwcdcVO7LMqqbZlwcjDAED3q4vQErkl3eWCTIC8iGQYP7oleegzVe4EUUG8zEJjkgEAjPFW5J1W1CCHai9AxyfqTUEs0UkBIQowXJHUGne+gPR6DbW3szGTHJhCDuIyefTHbikltbYgKiBzjuOtLATGoMceQcZPSrIuDb8iISk9Rj7v4+lJbjTuQx2NsjI6gq+OSBjHqB+VMmS2MgKEhFAyB16VPJO8sqhodqk4O054onkCyohtwykg7QSCMdOabWgmrDYRbxQuDM7l8fJjGPXnrQz2JQDbMzIeduAAQO9OzHueVoMNnIXPGaY97KLd5Htl24GQgzx3qUkUH+hraxSSNKdxIKKhYj3wKiSa1Ji8kkRxsSAwIJJ9RU41UNBEILQh8chcAEeop8Ci4BeSyxzhSMkkY/iPTr/Kq10J3GzCGScOIndseuB7Y7d6Y13BHIVO9SRgjGeKsSpKXZGCRALkKAck4NQxPOFctYpvwMkrkkdjmiS10I12ECWq/cUocfwjhvemFoo4UcRs8Y7d+tCwyhgzIpOeVHAq04eWFUaIBMEc/yqV2ZdtCJZ4JLpE8p4xjJQ4P0NQX1rZTzyoUIlYYDkZYfQn+Rq7ElyjIrQApjgqvP0JqO6ZzPzbghSAV5BPqfrWj2EM04xKrqFZ2UEDcvH/66Y0ltuMTI7DGTgYAz1zVm3uDKQiRlDjq4IxTBJeQRkNbRkk8Flz0NQtNy1sLcCwtYYmjidm6oFGRnqTjv1NI2xJot4YgkZwOh9Kebi+l2E6dANoJYK5H1IGM1YSN5poyLYFCMk56f5NVbVCduhVn8g3hdA6kAFuOMDviq++3aQhA2GOPlwM+p/lVmSaVL0p5IyBnJHA+tOiuJ1YkRRqi5yojBJ9SKclZkdCCNrG3UIkTs3IYrgke/vikkht0jyiPKD/Eikn/ABo8pppGlVVRQcE4wSOtTx310gAiIQAkcLnikk7XGvMISjyIVhdSSBhhim3VxaLcCLDuSfmKkEL7fWpfP1BLkPNaYRB8rYzk89RUHlK8vmLboBncw29Tnr9abvbUN9hzSWUbkKzKgwASMk1FO1tG5xCZHA+92UHvj1qaMGS4BMcYJ+YKRxTnE7ICQoQtgEL1GfWsXuPciS4jYsfKwh4I/nUvnW3mGONCUIzgjp604loURHQcgkArjJ9algM8YZvsUYLgYJyA361rFaCIJZFMpO07QMAgc1DEFM+SjFR3IGanMlxLOZBAqlxjawIAI68H8fr1qA3E0kpYRhNgIIAGD7Urq5O2orzWoUgiYN1yoJHX/CpJdjRExo+SAQpGD7ZzUbajLFAFW2jGMcYJ3euafb3E5kLOuZMAew6flikUMe4tmQI1tLHgZLMBjPbB9c0kk1pb27h0kYupUKi7gAR1x26/yq2+qXRjAEMbMAAFCgjGevNQXd1IWO1UDkZOF4BPtV3srEtLcitha5UBXCtyOMceppjSwfaWRrZnQcc4xzxj64p8QmBCMNxyACBgYIqRRcI+54d65+UnqTUbDWw60eHLA20kYXoxIOR6DFOQxSKx2ttGTgDnr3qVWmITfF8znA2r0PPUj6Gl3zWkMxaIAjgZGS3PT6VqtxWe5TZElU7VYx4ySefwpv2+CTdGbZoyAAGOMH8qle9aUALGmcYO0YH5fSnTT3LKqRWS4xyQOvvUN2GtiIpCZkDAgZBDY/SpnuYA7hIi7EY3DHT8ajl89w4e3aJAQRke3Bp1p5mGdYgTjkEcU09B77DVkgSNg0LsTzlQC3HoKZutJoxN5MsqqwCpIpByPUVat7iSYOVjWGVe+Mg+9Lbm72MzpuXOQzLjP0qnqTa7uVIFshGxEUgCkkxnnk02OSFboMltIhJBxHgEehP4Zp1xcSqAiWu/efmfGAOcYxVtjdLhkiyWAPmFeAAen1/Ss0urH6DItl6txGbZ0IBOWwSeMg4+v8qppJE8EYZJI3ChipHGM9avQvdRbwQr9SDjk1Dm/hyHihYFSMbcHHofzrZAtGRStEQ4ETyHIIK9BgehqSOKKVhK8LZ75PT6CnRTyFBHFCFKkn5jntgmhob2G1WQW/mEMNzA/Lg8kY65FS9XcWvQGe1iuAuWX5SQMZBOR/KlhktUZSULhlOHUZJ56VZtZ7hvNL20Mqn7rEEFR6U5Li6VgBCpCrkEAAfgKroLV7kL3UAijVLc5JOAAAMe9RS+TtMrxuqg4AA7+gqSaeeTLLGp2nKgr370x3u9m2Ta4zkKq9CaG0tSXe1hrC2UHeWTfgAE+9Njntbdpc20pGQpY8Fvp/nvStKzynNuHyAAQcEEHqR09atRLPcM5MQAxxuAy2OpxRo3cI3tqV90GQdjqcc5Xgc+o9qVbC0cA+WnP+yP8KtIXdF2rg8/L0FV3l1YOcfZwP8Arl/9emm+hTSZmmAOzqkyhgOM8U03TIw82VVGMYPc09hEqCNFYnPJbqfxpY5YWSQOgkA+6oXkH61zS00LK6RS3MoRLkxAHcecAjvVhfOlMhEuRgDcSM1XUW0pBcMFTkFeDketS5glQSqVCdRnjj/GqSdtAJbgyGFNz4UfKWByScjAx6VWdSyBfNwQcDcQPypYzF5eC4ddxYLg8c9zUcjWjyJu2lgCQSM4ptXepmrXFMTuDIZcnGOTzimQRSecWwGRR06gGrEUcDQh3kyDgBmHU+lEUMcUjokwCsepPepG1doeslw6sm/eCwOOAR7U2QToArBSM8Dqal+zI9ur/aFjcEhgxxxngimvGiAK8o3/AF6046q5VhHkebKGIADoSOop8SGQhREN5OCR6UnlMcqrhWUgnnnHtTdxJOyUrx360ntoGl9SJUuIDIBxHyTkc9amMYa0jldN+PmyDTVErcHOG4Izmpmhns1RY3BSQcDIODSsNalaaWJnWTa6E8FQcg/QCluriMOyJBvQYO49TUiw3AdHIVSmeQM880SxSyy8DIHIOMHPvVaInViR3Ns6kLbPg8bieeaS1W2tpgRHIAMkg8jNRiWSF8tGd2cYAx9KWF3O5pEAIOcDmoGh5kg3gAMwJJGf5U1YIYnJIwG52jnGO9TShw6oq8NzjvmoZHlVmQpnB4PcCm1oGtxs0ttIR95ccEgdvemL5UsqmCXeFBJIyMnpzUjqAMvHjccgDg4pY7j7MCBCzblJ4wRn370lqPYYZAZcFyEAIAA6mpoyrLlHwQc8dagLqux9pRieQDxz9akwCrnDow5BBGc02LoKz+Wx3kB+CeeQM08eTK6BJCJM8hgcd6rp9mulcNK4lBBIPT6Z9Kd9oijcYRguf4RzkelLUOg0KN77pNuAep4qSEBiSrA5GSQQc02W4hmYoEJUHJLDnPTFCJBGzBF2nAIAH501doLE4VigYSgHHHOD9DVd4XkcDf26KcDr1qaLy7hCCrELwWYYwaqkASuQxBwDgDkjNO1kMSWORZifO3DGASefapIxI78nLAYOQP0qNvJeV4xLtIAPII61MsJWUbZBjGMk1DTbAlV72NVERXBPLE54xUkCzyu4ZM7hnJHAqqIYFlwLxVC5Jzkj/PFSRRO9m6R3J2gjBU44JrSLdrFMcGcxlsISpAAxUbm5ZSEAJGegyB9ajS2kiJCzFwGwWJGKW4hmbCLchDty+Tjj2qX3Bak6T3MjRAW0TdA5C4z9KjvPPikH+jJ1wCDgmmQS3KSoDKCAcFh3AqzM14SjpKrBT3weP8alG0UnoQr5rxHfEUk5BjByBUc1wYYAph3bTk7QSeaslbl42fzliK/e3cmuR8TeKJdHgjt45990zEtuAJA9ePek9tT0cLhJ4iahBEHivxklpYmC2RxLJwMYypzzknoAK8+lbGCEYg8lickk+tWL+7nvLouzAluTuGc/QdqoSXEoTZsAQ5IH41zt3dj9Ry/AxwsFFLUdJIGVQUJQHBNQmT96AF2rnI470FZmAVuADnFOYykoSNyYBA/rTR66VnYQ3EGGUKzOR8wxxTsCRI/kxjHTgZo8wyhgVwQccdaVpJoYTIIc4IJDHGB6gd6lI02GIsauxYEOcngcYNI6wBkLliFOcCmi9k2lgmATyMc9eKeH2qhdPvDI+ue4pLVhrYkURSSFRkqTnB69KgR4lDhjgDJGfWpYSVleQqCVbCgnGeP0qByXkkdoxkjIUHj6U+ppGwpUOC4coNuRg9ee9KybgjByB1IJyKa04dASmNo+6OlOEsckAIVt3Udv0oUnsD7kjANg7sEA5FMVCspzJgYx16U+RgQrbSOMHj+VRIiAtvBIOCSe9UnqS97mjY3tzC5khnBbgqxwa988EeKJ9f0+BZLmMzRqFbAAHA6/Tivne2ZA7qikDqceldD4V8QDRdWSd5GWLcFYZPIxx9K2g9bo8DMcF9Yg2t0fSzxXYiLw3KhxwSGA4zU0i3PmB8eY3UEjjNc/4f1TTtatEeKZ15wQD6djWpNbwLJlLok8YUscV3KWiPz2dJwk1LdHK+OtS1nQ1FysMZjZDtdUy2Se/OMYzWT4e+KFyki29xKs7MQCTGBtI5IJ6Y/Wu+vdKGp2UtvNcDyJFKnJyea8D8T+G5PDN7LG7MY2clZAScqemffNZ1G9z3cDSpYmHs5bn0BbavLeRiSJI5ImwQVXAxTlllIwkQKseR6da+eNA8W6jo8iBL+UwI2WDtk49AfSvV/B/jy21iLLXIWTJVgxHHPp15qIzTdmZYnLqtD3lqjqtStheKUe1RhjaTt5rzvxD8MpZ5HmsolRyQSCCePTtXpiJPOwKXQZAchVYCgwXPmjM5yDkcg8/hW3Inqjko4upQe55N4Ja/0nWls7m1MEbMUAJA3YJycde3X3r1lLhfKV4oSw6lDjIHp7ms7VNNe5kSUKgniJKuRkgng1qxG4a2BCgnAGQMZ47CtI6aM5sRV9vPnSITcBcboCVznGK53x14dtfFWkIgtnivBkq2eeOmcda6dzcwBNxVuCSCOQaJJZFiDlVyRyQMAcVM0mtR4epKlNSi7NHyzqFk+n3EttLFIroSjMylRkEjI/EfpVGZlBBCFiOAc4r1z4t6DFCyX6IA8igMFP3sZOcfU/rXkbySnnbyDwvTivMmrOx+o4Os69FTe5HLLHOvEbRN3DdD+NEXlKoAGDkk8dM0FiZAXTHHQ9aMnJyhU44A6VN2jtaTshyCIZYK3mA5BJPB9frihwkgEgOJSMZyRge1MG/wAgjAPOR60bioGYyBxg/wA6TetgUUtbBMxTaxuHJByATgVKZBMEIlLKffNMMsW4Ex5KjgnkUKERgUG0Hovaqv0BpDCFibCucHOcnIBqRVfcSHBGOcntUbMhlIZDjORj1p7Qx3DIIyc4G4kYGaVmQ5KK1HOrtgh+eoGaZNbuYgfOIO7kDGCKuW+nmdmWIea6jAA6E9ce1a9v4MuL6FHY7Tuw0WSCP0os0edWzKjQXvS1MSO3nlQlDuGAAqgZJrW0nw7qGqMVjtpIkHLO6kADqea7vSPCOnae4RnZzkgyMM8dhj0roJNPibAVyOBgK2Bx3P6Vqo6HyOKz6UnaktDirD4e3E9vmRAUORkA1raV4CTSSH8pSuMgE5FdB9lKxkGZiCMABjge9RiyLkeXcshJwADkN7c1aa6nz1bGYnEO12ONnJbx8QKiYGCvB56/0pFd3I2W+SMHaF9Kr6lefYrhY7mdcYyFDgnj1Hasm98dwWEjmNtyspAyQOe2PxqbroiaOAxOId7NnQsHwWECoe6ngA/Wsu9vbdUkEzAMBgAHJJ9K43UPHl88PlxOYNwywkwSCfSubv8AWdRumQJdkEHLSbRn8B0qXLsfR4bIJNXqux6KfF9jpAUiAk5B2pz0qve/Ey0m80w2EwYqAWOAK87We4ZgxnzzzkYyfWhmly5L8H8s1m5N9T26WTYemtVc6W78czMwdQyx4yR3FYsviSeR2LNKUc8AnOc+vtWepkkBHUAAEmk/e5AABGOgGMUas9SnhMPT2iiW4lR3DvHvABIUkjmqkawrIriLBx1xzVkCRnCKAWUZPemhXLEkcjjgdKGmdd6cF0RHv3SlyTtxxz0qRWiEZdTuc9MnrTUYMzBVLEMFOARknoB69RV4aLqU4CfYNoyPlBOf5U0n1OOpjKFN2lJFKSWJtoySxHJ9Pxp7w7yASVyAePStv/hD9WmhUfYkRM8MDz+PH862IfAjpBGZtwKgDK4JyfQen+NU43OCpm+Gpv4rnFRRly+CcKcAdT70BUbO+QIcYFd5H8OTA/nC6mGcEoQACD68ZqSXwHAJ9ro3z5bcpxkdenai1jnlnuHXU89S2R2EYkPTgnqP/wBdI0ccDDM6ZIxjcM16Za+BbVXLSbkAAIOQSB1pw8K6NtJ+ZogSMNGDz0OOKFFPcyef0EtDzFfMOEExQAn5kIzSiFDkG4HPIJPPJr1VvB2jNbB1WRckqF8sDnqCf1pD4G0WdI4nWZSCDuVBnI7n2ocDH/WGl2PKzG8bthsjGCPWlbzGRVJwWGQRXqV38P8ARLdY1QvL3wO4pY/BWj8hopdx6KDkA/4UlG72NP8AWGijylVnAz57MuSCvA5/KnbLhogQ6sCOxH5V6pB4C0VmYyxyB8EFc8dOvNSTeBNIQ+WUIwoycdfToKfI2VHiGg3qeStBKsisXAJzgdc+9SeQ5kBD4HcHFeiTeB9LVXljUkk4AyRgH0qrdeAYxEDDLsJOcMD/ADpcljaOfYeW7scHIsvmHO3aRjGcc1E3m4IMYyDjBP612sfw0MjIj3YUsQScHJ9qq6t4AubGZyl0k5fqADlT2GfpScb7HZDOcLL7RzflzRr8rKGxkFuRj8ajEtwGwJMkjk45zW1B4RuZbItJEylRllPH5VkXFoLZQ2JPLyASASQM+1KzTO6GOw9VaSREXlRAhwQpzknk1NaancQ5Efy88kdfrSG1Jg8xQwg6gsCD7VGsakkq2D0GKXXU6VKnNaWaL41fU4QXjkRwv944P4YrUs/GGpaa6SlVmwOUYnBPpXMRKqpIdzebuPGD0PfNPZS4Lb+e+elNdjGeEoVdJRTO7tfipcyswn0yLy8c4blq6DTfH8Fy0UoiWI55QjJU+9ePnCyctnA6CrGUZgEnkizzkHNUnY8utkeHqbKx7vBq/wDaTyMiQsmOcDBJqwVlIP8AopxjhsdRXgVtqNzazBo76eLbkgByBn6V1Gm+PNVikR59QZkRcBSQM8DqT1q1UVz57E8PzjrSZ6lFE6lyAUIGMGqvlTyzgtFG6AjIbriuWg+IizuRcTYDDGeMA/0rcsdbtr1AYdQt9zDIBlAz9KOdSeh4dXLcTQ1cdESazoVtegRtYxuNxY8Z24HUH1rmrr4fQzTK8EbRblJ+U8fljrXbGKdrfa8q8gjKkEY9c0+J5Y/KiS4CJnkKAQc++P5U0kyKONxGHejaseS6j4K1KCVyYRJEAApA5H1rnprOeFxHLbFTySxOc47DFe+fY0njkPnpggjDHGazZ/C9vfLsDxB8Ebsgn2qXC59LhuIZQsqmp4QY9rECJQ69GBOfpU2+cbRtzH0IPrXf658M57e4Dpchj1KqQSc9PwrldV0C600kTI8IJIDZGB/hWTi46n1eFzfD4jS9mYryFCoMSnaMAnOR9KfcsgC7EByAT9e9MjieeRgZgTng5GcDjpUs4mhZeVIY5BHGfWp6antxlzK6I1Y7TtXBPGCetNjkaIZdATj8BSOdw2ljuPehyUwRJuBPJJ5/GoTdzR6okcRmMs8Ks/b1H0qWx1ae12rCXCg5C7iRUCpKmHDKyk/eBpsYYPuD7eexrRSZk6cZbq5o3l0+p3cl3cqZpdoAYnJGOK3PAXhm217Ux9pjcoBnYpwG9sVy6b4lOybLE55OPrV7Q9ZvdInEsFwAQR8pOAR9RVJs5K1OTg4w0Z9JaRpNhpipBBaeW6gEHv8Ah9K2VaWJcJAZFznB4rzbwd8TFv5FS6mRJcAbiQQB0/GvR4JmmBc3aOoGd6kAYxXbBpI/MMZh68KjU0WTIQQhgOex/wAaY0o8wqYnYDuOmfSvPvG3xOXTYJrewuFkuMEB94IB9+uBXm0fxL8Ux3Id72MISCIzgjjng9eeetb+1UdDrw+T160Oe1j6VtpQ4ObXAI4YE5+hH+etct4o8J2/ie3eO5sMN1UjPzDoQax/CHxP/t5QZ5QpAwGyAAR19q7SO7nutpW63ADIw4xik2pnnzp18FP0PAvFHw9uvD8byxQebCp5XnGOeRVj4U+HnuvEb3M1mQiEEBjkLxg/jXvFxYSXVsEnkSRX/vEH/Iqlp/h2XSruVxKhRgAAuMkeuahUranrzzidSg6TWpuTu0aoDCrDGAMZ46VVjbMu1oFBc4yAc05i0agibBxgjP8AWpLQytcIBIrHOTuIJHfOe1dL0Vj5dayuz5/+OupxX3iS0tkiw0ClieuM8ce+c1525l3RFQAFJJz34ro/idLcyeO9T82VHj3ARqpBKjGTnHuT/KuXkcZCs4PYAHOK8io7yZ+w5ZBU8NBLsRTR5c4T5sEnjoKW5YfZg/lAJkAhs/mKjYOZR8wPGck9afJ5vlODKCWOQMg7RWa7HqguWX5VwMYzzTZWkcqHRcjoRk5HvSDJQB24BwTnrUhgMhBRgqEYLE0upDa3EaXaufLySeWA7f4UiM0inamCO9WrXTLqZCIiSeuR3FWV0O/AG5NwPUk8j/GhRbM/awWjZRVpDGEZd/J6DBFRhjvIKKAByAM1emsSkYJMisrHcBweP19apQxMZAVbK9zmixpFp7Ma7AOoMYx14BoBlBIiAQZJIPVvSiUP53Mp2rwBng0v7tixL4OQODnFLYsUA71xGAw60snXmMAgcnvTAdz4L4J4zSygmfBckAZzmn0JQsZk3AogwOck4pbhppkVHVCQc5A5Ppz6UkQBkUtKVXBwoPBNKyBYXdLjZIcgBxnijYERxmSNSzRI23gZBBGafE7SFVWMA8kihbZjHjzQQRySec/40yNvLY4chsYGDQiZJMuo7pkkKOOB1Irb8J+K7nQ7tMwLcWxbDRnnrnJAz9PrXNKPMzuc9MjJ5qWDcpGyUqw9+1Gq2POxGGp4iDhNbnvkOoi+tVngtVKsQAFHX1z9KvW8kzhmZFiZck5xyB6V4p4e8VXWjX0RlvZJYGbDKSMAV67a3UWowtcJKGDjIUHJANdFKWlmfkeaZZPBVG0vdZYFy9xAJlCqrZIDLkkDpTohcGBgsZIcckDg/T8qhW3gXERyoBBBBPQ024WNVRFu5OSdig4/OttT519x6eeVAIwoJGCOc9xmpi14kyLGUQE5DMoP5c1CqiRFczB3U4IU8/iKdLNAFDPK0YGAT1qEtQQ+Jr43P78rLyQD5YUD/wCtRM0kcoWVAxySCo4I9KW2SJ4MtesyHORnkfpTJFtISAt4C4BJEjZPPTitEriexYy72+QoiJPGcZ5qu7Xke1S6gDOBwcj1IqLaiHMtzuU4IC5OOOg70PJbTyL5jMCOAAMcVFncmwpE5kYqq7+OcZP1qzumOSUyoHz54IPas+aSyjuVFxPNGWHysgJA5xzipfLs/ILpeST7WCgEk5/yMVSV0V0L0scs0OzfEjYOASM46+vpVVob5UBAQ44LAjH61Fe29iIxLhhISByCSCMCpYVgQOcsAoJCkk5NS9HoLrdk0H2mNsyIhQjhRxn1/HrQFcFx5ojLdj1H/wBaoIpldAxBXuRnvUjpb+ZvYu3HUcgfWmmA+F54ihSVWljOQpGc/wD1qfdx6jLIZbR43cn5ozgYz3/+tUdpNbXUgCMRg8nHanTR2rSs6uxBI+YZGaadkKz6kcYuZExcskRAAOcYz04IppV/NYRXS/IOUbpz6e9OkjSQYD7lHqKSb7FEgVAWAJySME/j6YpLe4tmSGFrWISs6sAAAAeOafHeTkIBKFQ9VA7Y4quXsUjQuXeMjhQCeM1PbRW4mECfMTyD0OMcDn8a1Se49L6BIkssok88Y4BDHmnJ59yJYluTGnsf84pL4W0cpAt5jKQNxDALjnoe5qq0VsyHyxIAcbgx5+n1qZdSSy8E8EcgjnEoGBliM47896jiy1uiCXnPLE5/GmhoCSERlXoCw60PDHDallBK45OOM1C8gLjiSGeOJNRkaMgA5I/M8Yp09vNHd/u7lSp6HcM9Oh71Wja2MkSSxuH25Az/AI1C8Vsl3IByT3AyMY5Ga02QNlnbdqyzXNxG0DEgBCM5B6E/gaa8y7wy3Yx03MSQPb2qtFFbokSRK2MkhWBHPcinSSxIj5R2PJwoAH0rN72K6XLIa4OwpcAqTy4IH6+lS+W8bgPdAPnK4bgA+9VEubZYYg8MqEkkBiCM/QVLFdxC4iBU5ZjuTaCMYP5VfUW4X9t86EXRUOo3HPJI6Ae3+FMtEcurm8VcMRnOQw7g/lViZ0jllXZuQqME845zxVJ0s1uQ2xkZvvEtwB6gdB9ab3Jt2FErxCSLzBLlshmbHBPOPoOlWE2JboBMxQjsfzqqr2rqWEBlBOVk25/L2qwnlPCrxwSCMEggjj60RTaY7W0LAt4x8xvQSuM5JJ9qjntZp3CR3aDbltxcAEe3uKjMkKzuREWXgBc89PWq0k9rBcxQ+TLKSDtXH3fz69T0pvZC6lq9UWskW+4j2kbQzNyeOfxqt9pJcRiUsisQBnihvswaJDG8w3EgOO57CpHvISxAspCQMkHGMA/pWWl9Qd+hcjWUoTLfIxyAMggL7805W2KALwSBeF+Yk5+tUrWcFg7xMBncFJ5x2zVi3EUUzusLZc7gOAAe56VtGzQbq5XGGcxS3QR+oUE5OafbiTc6NOrEnIA9KkkuLbzFL2zs2OGUgYPTvVdpkWYooIOc4JzUabIlrUVlGWkZy+w4C5xipJvKtYyzXRy+BgdicYFQySW0qBHhlBYZ3K2ASKlhVZCN8WEY52k5PHGaVr6lXQQEEYWXA4ByeKVkABxJjJIHvUhmihQExFT0JGMY7VBJcW2AwgkDAknaOD6cf571TWmom10JrfcSUedY5AMnOcEZOMe9JIoebEs5QA5DM2AMd6hm8i4yQzpKPuKMHOelRqUVo1njeSRWPsRwevtUxtcpPoTw4V1UajsLglQG+U4zgcjrVyMM0eZ7tAMEbc5A54P61nzOIyGaIkdVwMk/QVFbeVOrZgkAIJ2uME856VaeugmWAYbePD3KYycMTgHNI3lyKAtySAMgqx5/+t/hTVligMbCHhckg4JNKH81iSgC5zgYPH1FS11JbvoPaQBlY3G8cBlYnHP+f0qxbWzqHD3MYhI5wCe/aqnm2jSShEcspw23G0DHT68dqdBMkrkorFCo2qMfMfbtVRtaxSuWY7eJIpc3KhQM7jnPpUcbqyhTds8eMbiSCPQZ7U2O4xC+2EjAPLcd+RimzzQxoS0TkNyQjAZH5U5aah5Exjfcga6RgM8BsngigKXu1El6qxgYWPJzn6dKzEngjAEUEsQzgBgCcd+RV3fAXZoonWRQNysefwpXTYbKzLcezzpIzNsJUgEnke4qARCK1Dm8VgWKhyxJGB0Oec04XMV0zkxMEKhSoIBH41HJJYzIY/sM/lpkZZxjJ78Votw0eorRMII1S5QByQZBngdf/rfjUsDGG3O65MsZyVI5z6VA0kLRoBEYwRjaD0PoPamQBIpQgRwmCfbPpWfUh6EyebNc7EvRAiRklCR8xPr7ipvJaSMeZdjMa568GqINtbSKzQPK5OflOeOtTSNbEykwMq4GVfnOfSrVrWQ1sSGOGWMl52WTGFO4hVPqQKdPMiKm2UsGOGZTzUbSJFAMQsOQDjqT75qOSWEAvPbzMCNoKMAOPbHX1pNajtoSx2zxgMJwUzkHOTj/ABqVkdju+0lCOhB6HtVR7yDykAViGwASOQKe90IVCrBJMFOGIxx+dJbjRNHAyoQbtcknlgf85qfzAny/aFbHfPWoIgsjqCmUOSQfQdqieKyLnFrLjPtVpklGaVp2D7DGBwFHXr/hSpIkeQsWD3JHNTSKwQMWx0wQQetV/LnkRneRS2cA9PpxXNbmKbtsLDIkjKjQKFPLEkkGleaAo0a2oQZ4wT09RTYVngLliHVSBz15705zLGuVTcwIPAz1qrtaE7q4wm3IWMErLngEdvrSSRKFKPF5QUEZ6A89ammEp+XbEzAg7dgzn61HcvKjEsyvkDIAzjI6VV76i2GRm3eI5gkKjGDuGAQOtNi8gYZySwOVIBJ709XnYDZEQi4wx6ZqSCXKBxGpPTJGRxWfUtK45o43QEjoxIbHUelV5FgS4DAMzsOBjsO5qwzTtkvgJngKKekisQPKDDBBY8Y9MYql5EsqiOM/OXO9lBAIxgHrkdulPEFsN4MgQY4JPekkiVZZQkbuc4JB4AHsafA4LviAsApByOePSmwV76gIEmURicqyg/MOvNRnAhFuJi7BuueelJbzARNIYWZQDgdCT+NTG4ibYRC0ZxkEgE5qVrqy1oIQZbhVEhEe3BAJBBHrzTZYSZ1dZ3bPABb7vrRvjeTgMWyM7RinXMoBLJHgdDgdKrqJ6BO7IpzKdqEDBbj/APXRAkmwsjh2JJCkjHX+QqAT27wGOTqxBO4ZGfQUqpHG6+UcAngA/rUegk7sm8uWRFKuDLgg84wOelN33NsB5bK7AAknofxqRhBDt3sdzHhqTy4AAyzktkYwcDH40dC2rPQi+0GbeQrDP94cinQefPC6qSNgKlmGPofemrsLOGcsfTNOaLcqubhwUU4TIIx7/wCe1K9iN1qCvdQxorKjtjsvUeualzMWLvGAMABgMj8qhBKojRXILE7cMe2fWrBjuFhZhdQgEjamSWJzzk9MU9xogjWKM5MSls8sOtLJOTLt2qVzkEDFNZZZZiCw3nGcYwajlSRGUmRfMJOQDn86GJ3Q4XAVihsyOpWQA/jmlVjMqPKhRiBkKcH1qYGdiVEq7WGN2OaSVZzcLlFfC7SAMnjoRTRa2GxXTi2kQxNtzkdzUInVVX90pY9STyBmrcZfynIG1xgbWGD+VVyLkh3aBdhAAYjk8/yo8xEFykE0hPzKnBOODx6UEIZg43BBkgd6fIzxXJ2wIwbg8kY9xTo5CjEeUDIOAjDIb3pLe4+g4S2z+XiJ3BAwxx098UoNu0Mq8g+g9KXz5IpCDbIAR2BwPpTo2SOCeRoGZwvIUAEj0qo6srcoi3NrC7iVnOM4Y8Yz2q1M9sZVAdi+0Fg3A5qJpFntgCjKN3Oev0+tTzGKYfvUY84Vh6en0qX2Gl1IisEkgAfGBkjOBTDEhcbZMBsHIOBwaU6ha52pBnB2k56kcYrP13WrDTLJriUESY/dKvOT9B2rNu2h6eGoSryUYrVlXxZrlvolsYluQ0soyNhJ2j3/AMe1eW3TCedpWmLlyRksSQPard/fJf30ty4LuR8xxjI9MfWs8zwlDuRhJ2AHH0rNu5+o5fgI4WC01GSyYyRJnAxnpmkVDNCoLn3Gf5UkjRDACe5yM59qduhWIEIV29v8Kz6XPb2Q2RQqjbISF45PP0qSNZFwfMUoc8E5/CoJZImwyrsB6nHP5U+Eo8h8tyXXsy4z601sAjAh8hthyDnNOCyyK5WUk5yVJyKik2PIAT1OfxqcxIELB2BxjpxSNFsNRy0anfiUnG0EUMsm4HIJHGMZqFLYSsdr4IIO7HNWxbv5quXJUjlcYqlFW0Jdl1I8SumxUHznqOuaj8uaLOQck4JxxU625iyGlABYkbTyoPTn/PWqzxkMQk/3WIOTnI+tTrcpEqvKVYlF9OuCaYjP5wDptDfdwCR+PHFPIlEZAcDJA7Zp5MuCgfPGCCcZpWtoN6hcFygwM449KaJCE5XPFJKjgjDbiwG3ByBSKkqOyFieOQDwTT2EkNMpZiUUjAwfcVPBMmw+ZF5uMArkj6c1EokjZlIHTg+x7UsSz7iy/dAyT39BVLQUoppnd/DnxzFpN4ba6idI3OMk4CEnIyele2QXFtcR70RnRlB3AAj6GvmG3e6CbSquB3IwcV6z4A8fL9lisrldjRjarMeW9Oe5/wDrV0053Pj80wF06kFqeowvC8YIBJXhsjGBWB4z8OWniXSZY0R0mUEq2Mj8K3Ybx54kZIQoYZzjg1Otw6Z32wAyNvFdckpI+Up1JUZqUdGj5e1azbSJzbTofMXIbAyMetUYUgt7hJIiUkUgrIhIOfqP5e9e4/FDwgL+zF/a2w+0p/rNpAGB0rw5y6AIISpJO4dcHPeuCScWfoWDrwxdJN7ne+HfiFJp7iO7m3xEA5Y8qR1wfT2r1Lw94r0XV4kMd+nnHAK56E9jXzk0gdCrQkEDhic5NWNL1drKdZFQxOnG5Tgt9RWsKrSOPF5TCt70dGfUIjR3ISdWHqDViOOSWLyzcYPZmYAe3NeO+GvihaQeXFeySBehYpk/jXoVl4o0W9tUkE5mjIzuBGMVv7ZdT5Wtl9alLltc2njFvIENwpdcbtjcfWuX8YeOINGQQicSStwFBGB9TXN+L/inpVrb3EGnHzLlflVQOMkdSf8AP0ryLVtQbUpC9zKZZWO4MegPoB2HtWEqrb0Z7GX5TKo+eqtDZ8ReKdW1mWVpZlW3yDGikH5R2yf6Vzk6HcuJyQehyMj2p0hQxgsSMDgZqJRAGOHBIGSCK5W23c+4p0o0oqMVZIF82NiQxc/3iQaSPezZLEkcc0pUKDhgFPUAUBVVQcktn17VO5o3oSJFKsYbK5J79OTUbPPzuKsgyAAOacsKyod7YweATSrbLyEkwQMAE5p67mMqijuyMK7YwOOuDUiCQuFKZOfxq41ldPHEkCNJI5CrgcAnjJ9B712OheBJofnvplEoGCvBOfcetVbS7PGxWbUcPdXu0cWLa5mu0SO2P3Tg46nt/wDrrsPD/hGVrdZLu1y2fmAJXAJP5nHNdlp3h5LNsqEL9QGAJ/8ArVqtDO0JZF3YODjmtEfGYvOK1e/JojHs9KsLMBIrFi4HLgjGati4W2aNDZSS5PzMgGVH+NTBJ4Hw0WOMnI5xWXqHiNNOE0huFEuAQoXg+31pt21Z40KVfEy0TbZqwNA9yymKREAyCR+tMvta02yjzLI8CHOTIuMDPUV5ze/ErUrmQrHBHJbhSMsNpJ7dOf0rnJ9avbwEXADjOMZJA/A1KldH0uFyKcrOq7HqWp/ETQdKtCqh7ubsqcnk9cdgPrXH6t46F7cIUMkMTDoBjA5/WuVkkkfIESlj1IGDUYd2wjKOBye9Z6s+moZZh6HS7LM93Fc3TzO0hZwVZyecdKrOq7QFY9cn3pyuHLKq4AwD71JbKZGOxPMcdEHJp2Z6F6dFdEiIpDOAo3Nn7xbOM/4U5IFjY7GwmMFc1oafpl3eggWjrls5IIwO46V0OmeAZJA88hZI5M4YDJXtzmmkzzq2a0KOjZyHkqGAL4yCRzkCprfThcAhH3v1O08V6PZeDbC0toQwaZtxJLDGa14rCxspcC0Id8EFVB46Yo5W9jwK/EEIu0Fc8w07wnf31wFTbEpIGXJ4Hrgf1robD4dzy4867iDYJwvQgV2iXFjBM7yKULnbgJxjpzinbbdHZogcE4BPp3x7GnGLueFVzyvU0TsjmYfhtCgMjXKhQQT5ZGT7E1d/4Qy0t2JhO8NywcA4OOn0roDDFHbY3lI85bA70qPDK6GKQFMemDj+tb2VrHlzx+InvJlODQkiEflW8YCrkZQZ/PFWFjuWK+XtQggEbRxjtS3UcLzpGs+2RVJAUkAD3qeNIgCRPuVgASh5z9KStexyupOWrdyNIJo95Z8AkAjAI+uKc4nCEiMB843EDp6U3yYnUyJI7E8E55FIIV8mUC6wQcAk5xnt9aezMW29xW8yRSMhWxuG4YyaHlmaFC2xiQQVAHHtmmvaS20TKb0SOeUfg5GMYx2FJHDL9mTdMgkC5O44BpDXmNhxHkNEJA3XGM8dOTUpHc24EYyFBH8/eoYI5Rk+erFegU8++alRZpHBkuMjdnaSAAfYUkgJDC7W5HlYIJJB64qMNMxBSJQAPujuP61Yu4rhhKXnBG4bSDgqMDiqhEyyoFuTkckKQetNom7Qr3AMaMsOx1P8/r3p1teGOIgQ7yWz5ncD0wKS5jlulIWTaQRyMZzSwCfJckkZxnHGaSeoXHi4d3KvEG35GW9KYbpEIEkBABJGD37Z9qnl+1xyKigZIOQQM49B6U/yp4pMyKHJGQRyD/8AXq07oG7mekqKABEGIIPAAHr/AFqeYtLECI8gHjaOn41HHJcCTyyqBeScAdfSpHe4hjDBlxnGAvT61Ilp1IZ7jZs3wEnoABkg0saIbokxMWBGQwq7BcXvlIT5W3o3yCiWSWGbeUQg9CRzmhK7K5nGxA8kU7qwi4jyWBAPP0qhHY2VzGQLXAJyTwR1z6VoQyTHK+WqKTkOBgnPY00NqMc0qCKExhTjapB+ufWm0bRrTjqmY+oeH7GXephI3HcoAGFrHufAdpdwtIgljkUjKqBj6ZxXXs9yLRAkKu2cO7jPH9KWO8kSMqYlKgjBxyT3qOVHXTzGvSfuyZwNx8PZJk3IJAeOcj/CspvBFzGjnBZRkEjkivWYmuSLlUQBTgrkZ5qvatJbsY/syynnhhgZPrS5EepSz3EQau7nh9/pb6aqvKjuC20BVyaikjSMDejDPI4wa9vlsklUiaygAJyoAzj6Z9qzdQ8NWl0sTT26hY84AUZ571m42eh7mH4jeiqI8YaNRJhwcZ4wc03ZHlvnOM5IIr0XWvh+C5ktoCUYfLjJIPoa5jVPDd/ZS+X/AGcSmPvgnJ+nb9aHHsfSUc2w1ZJ81jGikVQFCZ3HnIyCPQ06aS3MyukXlkHHHAB9hU4s7je0fl+SV6Dv071Q85nBUICUOCwzhvce1Z2aR6UZ06y0aaOisPFNxZFVa5kZB0XOc+x9RXRaX8SbIsBINxGFKKCCv4Yrz0sAEIXLDqRSwSFDlYip6DP15oTdjz6+VYau3eOp7TYeJtHvjMgLI+0EKRx1xitaJ7Z4CR3BA7GvBxqk9vKuY9ncMpJzjpz/AEro9O+IsumMjTWjzhehViO3QjFbKR8ziuH2veos9Tt/syLIRIHCttVSCe2TkmiS0srjC3cCyQsMEMobj159K5jRPiBYatGV+zNbzHkh2GfrjvXUpcLJaRSwhZF5LKeTnsKpNPc+XqYXEYV+8mjjdb+HGnahcTTWEnksCCDtwDj27fhXEav4SuLC5mE7kj7wYIQMewHbP869stwY0cvFs3YJI64pLgxOoDWwcYKhmxkAijkTPVwmc18M0m7o8CaOJIQUCy9tw6g/WoJUiaMkjBPcmvW9W8IWs9rKLa1COVO1Qcc9j789a801bRtQ0hHW7sDGsRAEpOVcHoQfX2rF07H2+CzyjibRk7MyniRYl+YhQcYHSnxxxEhlJYDg8U9pYDDkjJJG0YOMeoqKNirHYhAPPXg1NrK59JGakrof+6KsDkEHPTjFEawFAVdhk8kih5SgBaAOP73OR+VNjkjbBaMqnXAGDR6jauM2xeeTG7BuQCOPyroYvG2oW+jnThcyPGwI3MSWI6Yz7dq54yoJAixEZJ+Y+/anuGjUEoDjjBPQdau7WxhKhTqNOUUxzAFMBmwTkkknn3odVJVvMDN1Pp3wKj85cDMZznGAeKaZ4kjKqjLhsZJ61N3fU6VBKOhft7j7PKrgkFeeOK73wr8UItKhCXsheIjg4JIHpgda83SQ+UcD5scZ5ANK12SQJLcMcdRkEH2FbRm09DzMTg6VeNpo+pvDviXSNf08sl8oG0NjBJAPY8VuItts+SXHcEZr5s+GWoNH4p0uBWkiEkhV4wThh15HfBxX0vui83AgbA5JHTmvRpPmR+Z5lhVhKvInox0kVq0YEpdcEHIGSfwqOWWwtbe6lErlEQksVxgY6e59qmllMLI4hDr05PT6VzfjvUU03wdqTmPazK0YA4PIJ4x361U3a7OPDQVSpGPdny9qMiXmsXdwJBK8s8j71yAcsecelQxhYyQRuBPJHUe9MiljRVxEQX6kdcHmpVUImfvHOfmryJrW5+y0YqnTUV0RC6o5QYJGeoHSla2AICE4PU46VIWPAWIM3b0rufB/gWXXpo1SFliYAu5HYHnH1H9aUYOTMMRiY4eDlN2Rg6B4Zm1aYRpEWYgbcjrXp+g/Cm2CpLeFySMGPbgKfXFd/wCG/D1poG2OCBWkAALkdT9a3tx5IhBIJyCMV1RoX3PgcXndSpJqlojl9J+Hmj2EbEBgoHAK579BWlH4d0lUQxxBiTzuXBrZS6MQYiDnoRjioxOZOTbEAcH0zW6pRWh4ksXWk+ZyZzOt/D/RLtHAiIlZTkqAAK8j8VfDF9IdpLQM8eeSB29CK+hpJMh1SME4B+briq7xGUDfbo46lSuazlRT2PSwmbV6Eld3R8hzW+yZ0ZSGUcjHOajUIoLYLHucDmvefH/w4W7aS8sLbY5zmNRkeuT0469O9eKX2l3OnMYXTYUY5B6VxSg46H6DgsdDFx5lv2M2Yxfu3GSScACpJjCrAKGLMOQegpkrlZUAQcHPAp7OfMZyilgCQCCKjdWPVWpHGsI3EBnKjuOAaWYpL1DKWAyOwNEDPMRtiVMdQuakkMiA5w2QQMDtUtagRARNbkP1QggfSmR48wHPI5pxLNGCIRzxx6UyJh5hAiwSM5Ixj6VSF5llnGcPGRxkGmRGF2KOGV8Ehu2PSpZC/CHG1RjB5xUcUzp1UEAc8Zp8z2M2rjN0RIUq2w8DPBruPAPimHR7hoJEPkSkAEnnPfk+tcS7Oy5CZJORxVmzlPQqAV5G4Y5qk7HlY3CQxVNwmj35bqC4BaIHDKOR/MGok+yxxOXR5HJ4Ockda4rwT4ulyLW52AseMjqOgOfSvQLi4aJbdBboRgbmVc5z3zXTF3R+O5hgJ4So4yWhUhexALwLO0u4gqVwB0zk96naSG3WTfF5xkIBUkYAPHFRSNOZmRYhEmcjg4NOMd4N5IjVOCCRkn1qk7Ox49nYfC1tHvDxOYsYIByfwole0lETm2eFMfJu5OPenySXIV2aNJAACAi4OO9Mae9mlKYUxHJUGPO0emfzpbE67D1RMAohYE5x3qOaa3nJDWki5baHB4J6n6VI9xOF8uPaDjByACB3psD3k2FD7kAJIKjBGaQalf7RbRF3SB3Kjyy5PAz2xTkv7NxHFJBKjgkqwPykn19+KlmM4D7YyBwMFQc4709biVcRyKm7oSI8HP8ASqWw7imXIIltxJuIZXU4wB2xTZ7lAykREZOCD2NOJnjcGLknnjkgineReTnc6bRg5Lcke4FKSdhdCLA3ElTkjoOB9aaswhtmRINzZxuJwM5qS3W5gZwDlDjO5AcDPanXDNwQ4O4kkgY5oQtVqSQyPIIkFspCjHHBqMxebIoMJixnK+/0ptkbsS4Mu8SHCopGAPr2796fcNqMV04QhI8DnaCQec9fwq0tNSm72ZHJOkCOiWu6QkAgnAA+tIGXaxFoI2HBXBJI7U6KGeNWeV9zMeGIAGacyXMoKRyLhQSS3C4xU7CauFtPG9uAtsrjB3BgQABRFNazNkWzsM4BViAOOuetP+x3At1VHABGSVIIIx602O3aIwICNq9VB4b61aegtRbzzS6FEGcZCkZH1qN5niRENtudjtGwYBb/APXUk4lknIEm1QMBQQOfX8KWFJzu8p8nqCeQPpUSethblZ4LqOYR3ESCY4OxWzkYznjpUwume2IjhCoCQQRkE81Hd297HEJVmywIA2gEkHrnvUjbmhSMsd6glivGPrREFoTeeslzF9ot2dynykJkDtjPaopZW+0hIrJBApBaViR17j3p6JO3lMr7sDjBxRcLeGQok4DEDKrjGcdfer6XF1IVkZZTEqAgZIcjnJ9CaesZkiJCFth5GOc0PaXLQgXMo3k5DnAxiq81lPDGrpqrvJnOxSAOuDjjj8ayW4yyys5ZjBG5XoCeVNT29zK0oT7PGcjBOTn8Kjt7J1h3yzpCXJJJOefUfWktxNb3Eqh9/AJk64HGTWsQegPJKshGxWyMNkZzUa3VxCEU2iugY5IXJIx0J/CrF0wNwEa4jwQP4gCM9KaqPEiqk4bnPytkfT69KUlrcdytb6leytKXtI4I+AqjqB9BxVkXd3PbAqiIqtgoARn3xVc28qQmYSKVzjGQcEdqmuZ3NuNvyFsLkcfjTVkrk6hbyySSq8kQQnHAXg+5p51C5nJAhRAuVB2gnHPPPbmnQh2VV8xQOm5mAyf/ANVMubaUFR5ygkEgAgcfjTd7BcSAGBxK6bjnnPX64qJ9QnuHlxbhVBIVVXH1J+vrQiyJKmN0h7spBA96V2dWK+ep2sT8oxjPasmrsZPFM4jdzEpYDAVuPpzRBe3M8J8y3t0K8HaTnGf88fT1qNYJCQDKApIOVbBFSraXCRsWmV8kkFSOnb9KtLoHQjUyyMfLiRgASS3X8KjTfGQ5jBJ4JK5FOmt2uFjJn2bQTgNtB/xpI43G4mdNhGVw+Tn+lJ3T0EtVqE9xcxsmLZDECSWKk8ewFEZldTmLLAAjjgjtQRLISUnyqgbgTzzUqSvLDsdyvUAg4J44NVfSzJ1uIhlVMtEJHB+6ASM+/tSlLgw7ZbYoCfvsuPyqJMQwODdYYcHDZP41G9vNKwIuZAMchnOOvp2pait2JQRbKgMKSEE4JzuHuKd+9klMzunzAYAGCAOxNQJA8chf7VvQDA5BJPv9KUxRXV0iLcspB5XOBnFSlqNMek0xuSUQFlHBI4x/SiGe5k8yYxDeqklQOSckYFOW1nE+xXT5+A5bOOO464pXgls4GlWZJ364BwM+1WtGN7EMUzz27hIlB5BDDkE0uZk2RhVwRyoGc02CYl5RJtjyu9jnIwO9IjgRiUXCOrEbcHJwaHfQhWJl2WzEeWAHYMQBgk+9WRchZQRAq8ZBHHPsPzqtKgeUN5wKgdM+tOiBeVpcYjQAkt0HvVRVlcpS6E8s8v2VzHChDDGWHIP+FV2EklsEaJc56rTlZS5cSqyYOQWxjvnFCSoLfdHKshLHoeg7VL8xN6jMPBC0qw+aR0Uf4UxWvJJyyW4wwBI2nr3Pr6UIbgltkg2EAHpxzVoZlmdxd+XLtwAX2nPr780tFsGrQ6Cyu3cyS24ROo2jANVRbs8QBQgFieQRjB71LaxOiASXolO05KEkZPrUbx3KwBYpydzcgnIx7DtVpu5SQ1pGMWIbUlycA4JHAzk/lUtvcag7uyQRsduAAOVOepHTGP60kwkCW8YuyqZwxVgGGP8AGmmEhiVmITP3lODgUN2dxPUncXiTxrJBGNwwSOmfanRzSSSNvRSQDgKCelQxW8rKQLkEdgzdDnrQDcwOrJMqYyrFSCeO49PyoTDZk0NxcvCGUKoJwFdOW+npSC7ubVZWSGN2I4iYcZ759BUZtZZLdTPel5A7MPmxgHoB74qWOFUUMZhJIM8qckDnGRQ9ClqrkSzyzMkrWkKueqrnaD7VKPtO6UxhBIoBKkZyDVVWucn/AEsOOAFAAx9PerCo+1vnx6hjjmpvrqLTckjW8kQPLFkA4Uqm0GonmvQxAtogPQ9afb/a54gReu5ySFHQDsPoKcRLn53G7vzVpsbSZjSRW0KoTcLGFOGOSR07/wCe9PM1nDbEPK7qwzuAOc9uKhFwZJGd4QARwuMjOcinMVcs5iwXGGGOtY36kvR6DQI3DmOdgeMoQQT6VKluzKBBdNBI3LAkDP51Ek1uYjIUYEEccjinTzWzlQ0DOMZ3d+PT0pPXUT7ok+whYSzzHLkqWzzn19qgjthueJXJyBhqeLmzyERZlTg7XGDnHSopj++zEgVAMEA1Vrag2uxLsaKN1E64BwQG5PvT7OGYZKvmLBIHXnNRLHHJAWdOWGDUVsUBEQZgoySQTgGs/QvZF2UlIwwcFycEN/OmtbXaSo68xkg5U0x1hYlXcg4I478UluFGw+YcAdCSDQm0rh1HuLlbksj7zg8Yyc1Ji5LoSQgYHP8A+qq32VEk8xLjZk5+dz/OnSE3Aw0pIUcODx9aL6Dt5k0Syxw7SQ+SSFB/zxTpnklVHdAByBgYH0qu6qFQ+awVeRtbGc9ifSrAkleJGYqI8fKA3Oc1a3AZDM8sg2RKhXlieOB/jRJJPK+QgC444wDUQDtIfnCAkD/P0qZ/MhcxibdnoSe3eqZLQxZwpctbfvBwMDAOe9VoJJI3JltwdoyNrZzz06Veia5uoA0ZEoJ2hgBxg9abHJJCHiYBVJzyAc1mUtyNbr59rQBwTkZ649ahl2K75QgYBxnnGf0q7tuBFuDK+7jCqBxVaSSWGUlQpk6EMM0bA2PkurPeUWCSMYGGJBBNV47qJIuAzliSMAnvU4kcSb3hVzjoRgZqRpZgmfIUHHKBccGl5gVvOiEJR0CLnIYkYPc5qQeRFFubfuYkDAB+lPjMsUofyI5OMEMMAZ7fWnySAxuXgCgNnCkkf/rqra3C2hXeJFQFiXc8jAxxnjNOjjtvO3PNtfHzDGcGmwNDIWKocDIHOentSK2GcNACpB57mhiQ2FFBdvOLRgnB7YqTekBjlS6JGRyp5PsKajQSwkGJkAPK9OPrRAYppAJIgM5AwMED/wDVUpoa02HtJGyOZJyzuQcg4JOelRnYAVWU5POGJJH0pXjhjjDiPeisAMjkEnrUTSRK5CyM7nnBGMZ7CmPqPkhZhvEuGIyuT/OiAyG4MTuS4X/WDoKa0FtLICblo5QOVCgg+n60+AKlwQXBIHJA6/Wi7GlrqDQT7dwvvK8ocjAIPPXpmrdjI62rl3Ej7SCSO/as8T2rTOFk3nBOAKsMUitY3aVVVgRtPB9qqLbK2ZBvnkgKyKAC2d4IweelWZDJMDt6kjCr2xUP2dWhDJJnnO05PFRNLFZ5kkmWNQCSSeBgd/apbtqdFGDnJRXUmu702NtJPdoFihUsSqjLenTrzXkeu69e65qDzGJIoB8qxDJAA7/U1e8TeIF1edo7a6JjQ5JVjhh/hXMGFyRi5dAOQAc81zzaP0/Kstjh4KpNe8yyzOZclADjvwTVV2LMcjGCafhywDSs7AA5J61XkSRiuHwQec1G59Mtx+8svzLkKc5FOaYuoAjIyODimTQyxvlScEcjqPxpWkliRCDhWGGx9eMUeRruxjy+ZJGhiyw4JxU4dsqGQ454Ix0pjI/JDDI7E85pYzLkbvmbGRQJjZdiuWKZQYOTyRT1YrCcISDggGmF7pvMYEBMglQMg0o8wQmUHnI4IyOT1FC8iXsdJ4M0O38QaosbxOHQgkZ6jGcfTrXsUXgLRpLR454CJSpG4AY57Y/OvHvBeuyeHtUjnIVgzAHjnFfQdjqD6nbLP9nxAwBXI710wipOzPjcyr1qVROLsjwPxf4Qj8L3O2QNIpJMZIySp5Gc1yRSLzjvBCA52gZr2T45zl7TT4liCtuyTjnGO9eO73XOVBIGDWU1aVkfS4CrKvQU5PUZK0RCurEMSABjp6UwoiM2Wwepye9TCVtgYwgkDkjjFVSfNdRsIIOQe3uKzavqemifERGCdoAzgUhSLJMbEAdc0TEsqkpgnkEDg0qOpDgp26ds1bta7C2ugMhdQfMG5hkc9qf5IjDIZDggYZTimAwbAxUh14yD27U5C2wsybgRwcYH4UPYLXIxlXwJiExgjPGc+talncy2UqPFKrEZ4ZuPrnseKzFMe07lJOMgDmnLJH5eBnA65GKIPXQwnBSVmfQ3w88XS65pq25lUyIACDgHPQmu0IuSUDSgrxwSK+YfDurvoeoJcRylFyM4HYdQfUV9A+HdXsNbsbe5S5yZFAAHTPoT9a9CnNWsz4DNME6MueOxt3SzFTG4DgjABwQQa8W+JPgi40e8jvrSJTaXBIkKjGGwSeO3avaRGjkMZgkYyMk8E9qoatpNtqlo9vNL5u4EAZ4ye9KpBSVzly/FSw1RO+h8xvHLECmdy55A61AxmVuApA5GRz+NbvjHw8/hvV5rdmJXIIJ6EHODWG6qEYqckdSTmvPas7I/SaU1Vipx6j3klLDEShsdjgVYi1y9tozEg2BuoznP0rPj34yZWyBkZOQKWOFnBIkxzncefwodrG/JF6tEwnkkkLmNd5OWBqKSQMrEqd3YfjSRgiQgScqOpOTSiNpUOzBfqc9KlNDWmxG8hcLlSBStIssuAmAAM+pHtT5Y5QoEn3scgD0pojlVgQQPoKEhtq1xSyKSTE756AUyNkbcAMZxgkdM1btba5umCxx+Y2cKF9feuq0HwXNcXc73ts0UIG0hiAWOM5H6CqUXa542NzClhl7z1OattMMyhUR3dxjcqkg9+1dTo3w4Sdllu5Sh67QCPzruNK0eHSYLeK3i8pVUDBOcHr171aF1I8sq+WuzABP+FXbS58Ji84q1m4w0Rl2miWWnzloCMkA/Oc4x3H4mtSSC2uVJdyEIAz34HWgyxwKzPAx45ZcA/SsDXPG+lWEKEQSyy52+SvJB9Tjjj60rpbHnUcLiMXK6TbNyQWkSKUuUJzwSxB4FYmoeMIbRCEuVifByA3JPrXGat4yl1aQxRQtbxL1HBLfX0Fc5fywPKJGTLgYHGefX9T+dCkz63B5HGKvW3Okv/FusahJKF1JUixhcYzjtzXONfXLh0mvTOynIIwAKhcwmMHZzwCdtCw24iRFQpKSSSFxn6mi7lufRwo0sOrQSVhQ7KwAbccE/SpQJdwBbaSMqF7Y5zRa2ou74QQqxO05wOAR1rpLLwTPeiJzcIgJAxgkkd/0oVupz1swo0E+eSOdjhmlwFdmkzgEcGr0OjX1zcJGsb4I+ZiOCK9Ft/Bmk21srSuHCjAOSAT05I61rQWlhFbIqTEOTwuMcfXHNWlofK4rP7O1I4my8BzXThHXORkADBz3rp7HwrFpOwR28SyhOCwyffk9a1tgjIInKOvyjnBGaf9mlmkBkuC2wYGCCD9TTV9mfL1cwr1m+aWgy2ikSVEKo6kElRGAFI7596tsGSE+XsZCCMAY49qYkL7xtnBXHQkUeXLIXIlyqkqADxxWiRwubbu2QLcmMhEiBVSCc8nNOa6uhcu8VsjkrkbiQPfkU8W88YRi/yr1PHGaWQzmXMWPlHOOO2efrU7Kxk9xQZC4la3AYrgoehwDnBqvbX32pWQ2mOpUqc8DqSMcH/Cno2oTyM/mI0QxiI4Bx6+9T3DzQKXiALkYBxgDNNWQegkdyZIsfZ3MeCG3cDioEu4mOY7RyEBAwwwff1q0r3oQNgSEZBULjB9cVVeSeE71ABPIUpg5zVt2Jeuoxr6DbgQeW5++QMnP196js3iaf5Y3Em7IJHA79e9WrlLi4tlcQqj4JIIwCB7+uKSynk4dYgDjK854qPMrVMGvYAzoQ6Fzkt2yPwp8nlRoVycNg5AzT5EDLKxQFu4x1PpUbTpLCubZ92MELkEEe9PfUHsRS/ZmUF2YuRwAME+1MllgE0SkNjZyduCDTzdBrnHkPwMY4yDRc3DlUIiJGOd3OOM0dSb6EdqqGcnJ25zuxxTxBa3UzgkgDkkD8v5Gmx38ciH/RZCAN24ED8AKspPHMo2o6BRgAgdepFPbYFruNlW0W13mV5RuCgjI5J6kVG1lByEnVD1LYPGCcZ9eafdzF7fAQ7c4JA71HJKX2r5bbAMAnrQ7iugfTgZVcXiZJBK4OCP8AGp447dN0ST4ZhyoYn8R/nvUbBFiSQhimOQAScfhTbE26yBwGG4EKGUg9feotZj6khjjfO2fLjIIOSce9LJD5bGOB+Gxnk88cnmlJtUnKurhzydqk8c89KDNayyGKNy6gc8Y59KPJBfQqra+ZPG4nKIhG7J5qeS3AbBlJBBPByB6UQC2hBBLAKc9M5NLvtzEhjLFxkkMMD6U+ViVh0KCTaVdXfplmwPypZreTzcF974yVJ4B6U2JICD84VsZGB0NLJ5KXTMXDgryVzz9avVFLUmFpcttJnjMI52E8nPXvUJjuWkAjumZDwQWGBzwKRbe1MZYHgDgjt7VCJLZFLiUKvQsB796W7HtsWZ7O5igd1nDL3UHAz9KjgjuJ4SXlJSM8rkZqN4ILm1lzODGWyHbIBxx+VPtrS2KEpdK4JwxUnBIHSi6sStWSG3nhlkeGcGOTBCbuVOKdAGiV902Sq4LE5/WoU+wl3IuFWcEAqSew5P8AjRBGu2fEyOpBJOOMH0oWwxTZ3O4stxyAdr5Bx6VFbQ3kpCNPvzy24AcelRRxrCqbHBbJBG45IwOalureCVICJXzuy4BPT0qN2OL0uy+kc8QBZx5TsCef896hmtbiVZQQHJYFRjkDOTzUTW9s7MIp1BU4CnJGO4p02ZnZlnGEGCASKq2pam47GdP4ah1GVy6iM4IZgoBzXOan8LZVLC23kMOHYDj8uMf411YTybOWMSPKHIzzyM9T/wDqp8FuLVRHBNIQ2TlmJPSp5b7nfQzGtQd4yZ5HqPg/WNLcI9srgAlpBknj2xxWK8E6jDEhmyQpBGK97msEun2NOodTtBJ4bI+nFYtz4Gsr4uS5D9Dg8HHpWbgfWYPiGSdqqPHGjlUgCUsnXy+OD3/z7UBbpIic5zjI9BXeX/w02tdXFlcRngkJISCCB2P+e9cteaFfWlvmR40QDDNk/Xg9Knla2PrcNmmHrpWkkzK+13ETBx8hU8ED+damleJ9T0wgWl7hxlghGRk9etZRiDMdkgkiwACPXvQ8EOSzNtYDgj+VLRPU750qdZe8k0z1Dw18RbrU5Ug1NF3kFVeNQAT15/DJrs2M92AYWRlUkqCOOnAPtXzxsMkiFZ3ibtgkVs6d4h1HRZ/OjvXcbNuDISPY4zg4q1PofKY3IIzvKjoz2l4bueUJOUTILfKOnYAHsP50upaQ+oQpE4jljP3gVB/GuO8L/EC2uFxqkqh1QgyA4B4POPrXUW15b3Sx+RdxyIy7iyvnj2rRSUmfG18FiMG/eTXmc9qvgQT2bm38oygnCsuFI9MDpXnd94a1DTLlYriAhcAq4HGe4H0r3ARLLGVEqpt7FsHPtVa60aPVYo4JyNiEHfnBB9PxrOUV0PSwWd1sM0pO6PCZoZrZSS5JJxnI/LFQN5xVhguSOMivTfE/w1FxfNNZzoGAOImYhWPrwOv6VxE+hX1mrJKFV42IdlPGeuPpis2ran6Bg81o4tKzszBUyEgMADnAxVqUsHADZJXGAarqhLsQwK5yCDmpCsSvgvhwMk+vtUpux7t09hcuMYGR17VE4lMZdo8AE445pVYs5UMPXrxSSLIVA3EnOM54xULc0d7EqK8yLhtgOCcDmlZJhcEB8gDrxSeSuxSZML3welNZAuCHJOeGziqT1MZ67Ho3whtnvfEiu8IJtyCJCvcg8frX0Ks88m0lAmBgjHX6mvmX4f8AiltBvgkswWNiCGyAM9Bk9h0r3nQ9eh1aAEaihKkBgHBBz2/Dpiu+lOx+e53hqkqnOldI6F4ZtqOp+UE5UjpXm/xr1mXT9HtLZ0ZnnlLBFwCQFJA+nTNekvbRuwAugpxg/Nxz3rw74/3Yl1/TrVLjDQRE5BztJBGf0rStLTQ87KKXtMVFNbHk7m4eXa+0c5xgZHtTlt3mLAkb84UL0wKjmLeam18sOTk8E1paFZre6rb2+ctKxAI7cc4rgWp+n1JqEXJ9Dpfh74Gu/EF8ZZYnNrEQGwBgnsSfT2719Babpz6bAIYAqRooAwMA9zxWf4Y8I22hWMEUE4T5QzE5JYnn+tb01sAVYXC7+hAbFelSgrXZ+XZnj54qq0n7qBVkkZWyE44x1qRZLvJKTs/OMEjA96bHCBJhpAcDO4HjFcX4/wDHNj4YtjDFcpLdvnAQ8qMdT6c1cpKKueZh8POvNQitzqNb1ibS4C89yFjBySQCOOTXlviP4v39szHT2QJkDLLkEZ5PJFeY6/4k1DXXL3F8SisSqIxAA9+etc9HGiMFDkgnkEkiuGVVtn32EyOnTinV1Z7hpXxklkffdTF4sEkoFBBHb3GK9I8Oa3/bkKz29ykm8AjDDIzzyB0OPWvkwKiABSFwc8DpXV+A/Ek2h6tG8N0I43YLL5mdgUZOTznrVRqLZswx+SwcHKjo0fT7i7Rg3m7lOckYx9CK8w+Kvw/kv9Kl1K2IE0QLMi4GRgknp9K9BtzFc28NylwsgdQcqeM8Zq1JbW9xp08VwQ4lBTAPABHX2racVON0fJ4bETwtVWdrPU+Pbu0mtpFRgMgfMe+fSmkTgZLZj7A4Jrr/AIj+FU8N63HEr/JIWdAM9SSSefqD+NcdeQgSKrSlFbJx3zXntWdmfq2HrqvSU49RFV3IUvsXBJ6VDIpC/I2eQBk8ZqVSEKlz5gAOARxgimMYHYAZTByeCBn8ai19jrT0HLHcpG6JtKqc7gc5FKAZXyxC4GQQc0wBAGCPhc5PbdSrCrNguM9cDrS2DW47yyMDzNxPJyaQl9+1WyccjtTTsbgYBBxnFPjVGkLA84I5GBRe4MRDNgkPjA5wakGECmR+SQOvFQtEsagCTHbFSRLG8WwncxPHHQUjNq7LCtJCwRZ9rdmU816d4P8AE9xqMMVrc3OJIgMEtjcOBXksXkiZ1O4kEDkcCriyxKCwkYsCML0wPatIyd7Hh5jl0MXScWtT6FaKeJ4kZ8qQSdzcg8YFRyWytuBm78Dccg+/tXLeD/EkOu2ILTh505IbIOPT6j+tdKpgErowO9lBAAPT2P8ASulNn45isPPDVHTmrWLFqsu10S6w4BwSe3oKG88bAso2secNg9Mkn2ogS2lj3KXjHcyKQRVW9t9PuJC7yMjcjzcHA+lVoeeya5t43yHn5B3blb8ecUjRmMKUnAwBnORSslrFEkUTkpg5YAHcT0Oam/4l24O7OWwBtUYotcNCnChlYE3PA6EGpoDNuwHDc5IPUioo1tkaX74JbKkrkAelPjnjR0dHYnuGAxj0os0C0J7gK0gRCQSck7iB0qJoZLiAgXSRIowQzHJ/GpTJaGcpJ5gU9Cozzj+VQ3Udq8O1kBViBsPPHrQ30M2mNgt0jYE3Jmbr8sme3Q4qX7MsrBdwGT36D8KqhLDSArBHUsThVUc+9ab3MDxh1jIyMljwaNClqhkdhbEpsvI4pwThWJz+QqO9t/LncJeIVfGAG5BxzxRMLJLmFwGOQWJUZP8A+umC4huLiWTyXRAQF3cEjHoe9Ur2KdrWHLamNQssgkjOeOdwPc5qLyYWQhXIUcEZIH/16f5sfB5CKTkHrimNdWsisio5yCAwPGc8Cp3epDVh1xGrOry3YhiWMKsRyN2PT35q15NuhheKcFmGepz0qvPKk6QJKjEJ0x1GOtANt9oVWDkdQOgA9QfTNVeysC3HX0loJFdZMtkKygZGfY002CTwkrcvFwcHOBn096kuDZJMsZtJELc7wRjp2xzVdPLjEpkZ/KGdoA3fhSYmMeOOARtLd7CcAgg5arh8iKEFpcPng4JBFVU1K0uFBlhkcYI2ADPp+VWZ57bZGEhk3DkKeTj61MX3Cw62mtRKInkyjAZGMAA9T64qCa2tftMnl3bO4bJIJA6dO2f/AKxp9ukTzkmCRZCOM9MfWo72eGOYGOLzk6HPf1rS+guov2uyVNzXW9clQm08Eck5pjCKZSwAEfXIGBj/AApIbiKJlQ2TxxEHIkwTinl0MDAIUBBAXqMf1qNGx7ak0jWzQIfNyijIxzinWrwkOElUiT0yCQOcVBHcQfZoYxAyspxlRwfXPtVgSQJOM2j5B+8rAjGKtIL3IrhLWWbMoDZUZ454zTLFba3YmD91GSSQw5z0JqWa7TzldLZzjC/KM5z6+lNW4hlEqPbNFGGAJHUg9hjvQ0r7i1IYraxhguGN3lNxYZyCST6VYWSNbFIwCY853HnORURW3nhIW3ddp4WTGT7/AMutKsv2e3dZrYn8RhQO9JbWF6EiR2UuxDvR9w6DIJ55PoOtMmitpJhFK6k7SQQOMA1NC7MUCQk5AJGO1NM1kkzLJaTPNjBcEBep9arZaDt1RDaLZMxWCRlZTg4BwaerWauS74LEg5HTHvSwSRqybE8phgrgcHnP50/UW/eQl7IMN27eh4OPX3qPUY1GtJhslfYgYAgjhv8A61OhtLUErFPuXJwQTx6A06WQLhhAQpGQdvSkQiCRi8LgN1yMD61a1EnpqJcNZ2e4XAZzj7wGdoPcUwQ2T7HimABGAGBB9jz605pFkmV2t3lZTgNjgDNRQSK12R9h5ByJR0ODwD7U7J2E5WCWws2G43RDqckFDx7cf561KPJkKskgeIkDIzn602WcSXTuInBdskEcE4qw0iqiFbZlThRlQBnGKTSQJ3K+LIxOhIdBwX25Of8AJpiW0DqCsuFUEEZzV1UigDEW4LAAnHH44qqV+V8QeWSN2VORznHPrS9CbO5GbSIzIFYlQMEg/wA6DHbRTIHZ3kGQu0Dr60+GVYyYhEVI5bJ5zSiZGmASzYENgueRyOue1JaPUcRbeWykZkMro6nqynHPb61JH9mSC4xKXC/KQQQfXNNVkuGI8gkDI3KcHPtToYyyPttJAD6sCTz2/wA9q0VrhLVEcMsCowyJAeCevHpUTWdgs6mNiE25CkYANWSoeMnZtJOMHqMd6jLq0oieEgA8MOR9CakyaeiGva2byIIwXfPBHQeop76eklxKDcyIdoVlXGOxwRVaWSCK4eJIJwwz+8BIU5P+ff8ASrKz/MFww+XAzkk4Hc/1pptrQ1SQ9LW2MBDs2AOQwyMVVAgwFjdiqsdrFcE89Pwqws7qjo8IYNyDkg4qYSp9kDtbkHdgqo6+mP8APanJaIVkytHCgyXl2hjg4HYUyUWkd0BIPNc4JUqSMA+vYU8TfvSWhYIucqxwc+lSW03mzqPs77OAQxBKg5596i1twjYeotbZw8WUQnOD0z6Cop4bcwk+bgklsHjaM055AXEbRFcEgA+nqaTYCuREcAnLdPwqoq6KbfQpwnTYYgJZygJJJOfmI9KsxT2UjKI3kQ4wN0ZH4fjTX2SRqwhBwcDOPzp4u3wIvsqFCRliT2749aElsyU2wEltG2CSjOSQACR6fgOlOihtFViG2nuR0NACoSpQuzjO3tjNSAiGIg25YYyGLAAepJ71VtBa31G4jVVRFJLH5cg81OZII1CSg78ZCqv8zTPtZKBltGZV6MCP09KhMm4yTCL5gPuE9T7fnTsupd7aDmWAJvIP94KQc/Q06KeBmdSSSQCFAzj/ABpGmzHyhBI5Gcmnx3FtGSYrMFtmCWOCfX6VNibklvEPLZ0LIrnr0+tUpks4pWRpWJB5ODU8l8ZH2CBlGcIqnOT71It1MihW059w68irim0N6lCOadoRGXjwoA2KnJI75z+lR3AnKlziIA+nP1FMlKCQiN/k55zgZqDy3nTaJSCCSCeea5HayKZYFw6JKSA+OclcmnOsiwNKYGwRktwRjr+HNMEUcYYrcEjA3KxGQe9PEgeA/OShIGAehPers2kGgSSPcqmy2GYxuG4YJwOvNRPI75cxFC2O3FLcS3G5x55XnaCOoB4xmlkL5WMzFiqgDceKHorEa3HLcOUUCBWyCMdDUUUuwH91gnt+PNEayRoR5gbvwOc+xp8XmiBnKBgTgbuoGeT71ES+hK0gCiQxAgZJJPtUQYSTKXixkZwO5xTrlZREghIcMfnB7ClHmo6F1TOQCSelWkhN66kU7xsgVhgMfukcfQ1KiqEJRSQo4yMZPpSq8ryMAkYcE7N3AxngnHSiaSdmIeHY7DJAOQMHrnvSstiiF0BjyAwByCpxiiFooESFwQSOGI4HvVu03Ro7uiyA8BWFR3zlmUeSRjkKR0x15oWjsPpcrSSRqqkEFcjBI6mjIGeChJ4zk8dvwpwlTAJiBJxgHpn1pZJJ95Dw5OcYz29jQ3Yz3IltgYWEcu0B/mYE+vIqXyx5R8qTzF6qx54pLa/jt/PRoRlgQoJyCaZHOokZDG4B6MF4ycZ+gqdy0if5Z4MtN5LgDk5IqNdNjhdmF4spJ4x0B+tLcyRi1ZZELBBxtGeKhijtXIYo8eBwFGRk+1MdtSWRJAoYybiThSOmKkaSRH3mUh8gHHNMHlbxGS4UcgnntS77dsEAtkH5T29/wpasNyXy5vtUaGZuWBLjBwPxpRcTlZFWQL8/PGeOxx71A80QKncxU9GxzinbYGQtBKTuOSGGOarbYQqLKJCEAdjk5I4/SlMsolOTwOOFzTIgYg5LnDYwASDx70x9p+dbgOudpCnkHHepld6gSia5U5baVJ5+UZYVHteaVmCABRj0x3/pUaDLbFfcccDPSrC+a0IilmCY4BDZBPvSSKVmNkkl8kAcjPC9Ki+3eVvBtTI+NvIwM+uanEbs6opBfsSQBTBbXryEM6hQwyQ4JPNV0Erp2K7SlBk2+GPqcAc+v0qxaXCTSkvAUAU4OeWIH8qSS2k84YPPXkgg08RzyyFyckjAUjGKSfQ0W+xEk4JJS1B/vHj16CnTXiGFy8ZjCgKsZAI69acLe6hVtq/ODjt39qlZ3ltQjIn4jPNVdrU0jC+xUinhTYNzAE5PGQBXDePtegu3NjbuVCnMkkQ4b2/xrT8V+JTp8IghhxMw2q46KPp6151fzT3Db8BjySQMHnqa55SbPvclytK1aohkfk+W6bWAA+mP8aq743mCo5IGADUzyzBUZkHlAYBA5NQ+b+8BMQAHPyismfepD4h5DHcGYE9ep5pszIJ2XDYPINSrJJ5jkqACAQPaovOJJJQH8Kew7ajpo0ESkOSM5Bz/ADqNikgABOB2zwfpURJMfzLgZOAO9Lbk7VJA3dqPQ1S0uPIjLKVJA6H/AAqXo64cBDjkkAj1przDeSYgCO+Ov4UxJIjINy5yOhGRV9BEhkVMgzDpkEHIIp7QiVFJlZT0JFQSGISfu0YpkAjHA9quWiCTYHRgpOARxSW5nNWRf0LTLm+v0S3Vp5gOVUj8B9T+lfSuk2s9rp8MJkI+UAjIO04GRXF/DLQLDTrAz4ZpnABkIBIHb9Sea7mWO2WUpFI4yDn8a7KK6n51mmJ9pV5Etjifiv4U1DVIBcoBLEijawOSDjkeleG3Nnc20hEi45AIJr6sh8prd0nkZ0IOUzwD+PSvNPHvw4iv1e709ysqfNgjhhycGpq07vmPQyvMlTSpT0R44xnwBnCen+NRkSIAuVcZzyO9XL6yktWMU7bJsnAPB4PPFU2gx/y0xu7561xu97H28ZqSuthLh5/kAI2jnBGBTIlnYEgKVBycHmkkAJAV8EepqWOMBM7wW6EKwBH1otdGq0Imn3gjyVBxwRT42dU2AcY4BpiRNlhn5MEgkgHNKUKgEnBHr6etS07laDo2YLtEf1bFG9VOCny46A96B5suED4XqQDSEPtJYcg4yOlaLQhrQsxzbgNyEHOduOK67wB4ti0HUI4Zw620jDIA4U9fwzXHo7jGDjA696N7h8F8Eg596tSscVbDxrQcJLc+qYL+zvLGJ0QlWJOAckH1qG9vtOsI2mmlZVUDJIwR7V5F4N+Jw8PaIbWeHzDGSwkc5BGBgdzyRWB4n+IV34kmCPb+VBkklWOc54B9q3dX3bHx8MoqOq0/huX/AIneLbDxHqGLNWJjAVmYdcdPxrhTLHICmSG7gCp7iVymHiABbIIGDg1WkmIUnyQAMAsOtckmpao+2w9FUoKC2QDYACWxjjGKE2gHk46496ayncAVwewqTcHbATIA5A6cVnsdTskQuVWVnBwehpzQ7o2AYjjjNCou7Locda0rC2S+jCorE5HGKau2clWtGnFuTsiokRVQSxKjBO45OP5mtWx0KbVJF+znEbAFpDxsHsO5rpPD/gi2mcS3YMiryo24rsrWysLaICC3KnBHTA+uPWt4x7nxeOzu14UjL0bwzDYQRxooWRsEyZz75Fbb2k7OCJRs6EZ69qk8i2khCyyOkqjOAMcjpz/Ss/VNUstJ2vd3SQgn5QzYJP071aVtGfKP22Lld3dzUj0q7dwY5C68E47e1Zmpa4dBdzO5yTtAGOTnjIx0NcTr3jYzqYbWeSOJjwVYg/mOR/8AWrj0nd5CZLmWY5JHmMT6+tJu60PpsDkfNadbQ6PV/G+rXt3LGRGlsGJUqCCR7nP9Kwjdzs+Q4+Y5II71DIS8gG/H1qRIh5xRJN5HXBBx61hr0Pr6cKWHjaKSIt8ocuOSTycU8kzLhk57tjAqzbaNcagQlspdmOOvA9z9K7vRfh7MlsjyzxPuwDitlG+55mLzajhk1e7OEt7K4uCkSW5ZCQCQecnpxXV2vgO5juU+1RKwUA4BI4967Wz0GTTlUJFEJV6OoBLAd81YYyzuJGZVOMEDuarlsj4vF53Vr6Q0Rm2ejWFjGIobJE6ktjk565/WtFo4XlJWJkCrgquMMaesFwv7xyG46cYxU8PmM5Hlg/LkGmkrWPnpVZVG3J3YyMQCMGa1YgLlYwRwe2agae3YESxOjZ4GRj2FaRLLACAoYcEMKpGWUSAtEhGQAWGQB61dtNDkb1IRPFdRKoR8rkFiOSamL2heNVlKvgZUAnj3odmWc/ug4IwGU45ptqoVjIYthPVevPpmmo21KvfYFS1EzhCQGJ5wTn/CnfaLeOCQLLlyc7SMEew9abJvBz5AweRg8Y71Os8TIT9nwcdjggU9UFxiWkD3IkefacAhSTg1JcLbFy6XuD0IA6HioftNu5I8po/RiBnNNjgiTe4QsWOcDgVm73sVddBfJxMWEyyupAyCR1FSlNpJEvzHqM9DUcEkXmkKjgEZYHAANKk1rGkgdHKNk8DJz7+1NXuS3YfOWlt2jS7MTg4LAckdwDStGJiAZSWHQk5x7024ltls1YId3YAE9+9RTLG7xyRloztwV7Z9aqQLbUswCUL5Jn3KeAGIC81FuMMqIG+YYwQcj0zVZoQ6M5k57r1yPb3qe2Sy87zEnyQNoUg5z/n/ADzQloFySSNoDvafc5PG3GCc1M0F4d+HUgkFcMMDiqkkljdQv5kjROGyGAOeD0x71LJFbXNsfIvRGc4CuD37ZoaSBWe42E3JdhlC+3G5lzznnmnEXYI2GMkZIGeDxyDTPstvb3CI9y3IwuGIBNROLdp5UknaMLwMkj+VS2UrD7JbuHMgiQsSSVIAByae7XInMpjjSFCFMaqST154qrbW0cSsy3YuFLDGxiAAOxz3q+qbpQYp9jZ5BPb0xTvsCSIb2WdlUrhDuAUhePy9aZGJWChhulPXA6n6Veu7Z4iuLkOWI/dkAEfjVZ4ZY3LiSMnHA3DNGpNhs32u3wqgIpGCcc4z0pbWSV5A4j4U4LMM9Kc3n7SDNuX0B796ktIZ2V2EhVFPTIwfekrsGtdBLi6nlkifyo1CkjoQSPTPeoxcuk7t9jVFVeAp6k96V0ldjtlDFCe+Bj86JIZ0JInRioG5QwLL7mq2Jbb0ZVWeYsGa28zcfmUHkD296tMpSIhYgA3IXuD9elRlbuCSGVLhZcnnKYJGCOfx/lStDezQROriAkktnqCDgYHpQNIfHDIqbTEN4GAwPAyetM88Ne7JLRiEUEsj4BPbI96c0U4CguxLH7wPXBqwZJoZJMoQVIAO3gjFA07Ih+2AEyC1dQRgR8fjUc18s0hiW0ESkElmIz+A/wA9asRXFzMH3+WQoJGFxjFMtJNRWITJBFK7jIXYDwe/PSgTlexVufLNoSYjOAMAKM/kKkiuIRGEjt5EckDBAwMVM0s6Ihkh2OQQQF496aspZhxkE8ccn/GkivQal3i5mgmtkIYfKVwM/XinuYI0f9xhM5wD0x3pby3uwSyvHtXBAaPOfxzTY5rgbmKKQRjaBSeglqV0kQTAiMjIOMjHHt605niWVSEcscnPQcU9pZkOzyFY578EVK9zdhMx2sTFeArdee/4VC3HuNRhvZig9hxUbyRRkoYyM5LMBxkdM1IrTpgtGoyBuUDj6CnNKY1JSIHIwA4yP8+9aX1uPTYLbCROUJd2B6DjFVjMyxtKImfaM4zyati5nWMkwpGI85C88e9VRdSO5KRjbxxjGKnYnQVJlmjjcoQ7/NtI6GnRyhpzuikTacYOMH3yKJGnnUkhQwORxgAelSfaGQgOuTjkDmqs7DXkKJ44rebMDSvkHAxnGarzafpl5A0ctoU3H51YAqw9CKmaS7wSFXysYHy5OPQmnJ9p+zM5g3kEhcjBI9foKJPQ6IVHB3Rw2r+A9P3O9u0tuDyFC5X6CuN1Xw/daSEZoJJYZCVEu3lTjOD6Z9a9pWWYQmMwDeMkk9unQURvJMuDbRTpggrIM8+orHl7H0mFzytRsm7pHz2Y1c7ADgDIyeRTAY4vlbcT32jPOe9eu6j4HtriaeSG1CPnJXkj8M/yrznXPD99p93Kosm8jGVlYH8cD2qXF30PuMFnNHExSk7MzoZgEKpFuXGCMda0tO8SJozLJEkwcYyAeAB7VmrBIhKggPgEFailkmi3AqrHGMkcisruLPanSpYiFmk0z1bw98QNG1m2DuJY7lWwUZcdOCR14/HvXRRahBev5iPld2AMdPSvCkv2gRCkShgCdyjB5re0HxveWACG1R8N1YnkHp+NVzNnxuP4fi7zoPU9huWTzyjxksxBLAdRjpms3UtI029imgaMAy8tg4bJHPbnIqpoXio6qFDACZjgLxk/Stmadzy9vETjhgOce9aqzR8ZUhXwVT3k1Y8i1nwXLYwGeMMYAxBUrtCjPGPWsOREAEr2jqnABOAM46/pXvEhF1bDzrdXQcBeucdqwfEfgiPU9MSW3iEcmDhV4Cjtx/WiUNND6zLc/lFqFbY8bHkswGw8USMnIG4DPJ9a0NR0250a4aC7gMbLj5yPlYHoQf8AOKzXcZcBCVI64Oc1ztNaH6LQr068VKLvcUFBA5ALDjHPSkZ4ioYoR6qaWPIUkAgAYwwpC3coCR6jrWexu0m7BbmFk3MSME/K36VqaFrkvh68aeCV4xIRuUjg4zj8OTWKxzkFMgjpg4p8cxkVWKEHsDWkZNaoynRjNOMldM948MfGGwMltb6gmWyAsjHCjPqe4/WvLPHevwa/4uvp49zpnardBtHYfnn8axHaVcAHMZGQVHIPrTEuXSM5gDdi2Mn61o5uSszzqGW0cNVdWC1YHylkB5x0GR3r0j4PaLDd64k3lNIkLbmJwRk5GPpjNebrKWcbo1+YYz6V7j8DAq2l20cP7wNgsecgZx/Opg3zI5c2qOnh5NHqks8TTB9jJGwA47U2cW4IYxsTxzUglndBviBTOQVHXtT553ZlItwVjHIYYFe4lZH5WruRzvi/xZYeEtJkuZT+9kUiJWODnHH1r5j1fWl1XUJ76UOzyscKzEgDJHA/Guy+K/iWfxD4smtkj2WtmNiODkMxGDx2A6V59O0kbBCASMjIGK8qtO7sfp+TYGNGiqstZMcgiUB3VjuPTOMU1zF5wYKxWljnmQgGAMoGSSMjFBfeQyptbOCCOKwb00PpLWAuGyNhUZBJzwRTocbW+UhM4JBxn/GnM0wU4CnJwVxitDRLKXVNUtImjAWSVU2gcYzz9TVQSbsceIlywbZ9P+D3hk8L2W1S37sDcRg5GB/PNbSSWwiZjbyHbwe3TuKz9FtjpmmW1okeEjUBQR1HrWqvnMhAUFz0AHGa9eKtFH49Xs6ra7nkn7QEQk0K21CCAh4ZATvAyRgjjjI6j8q8MumgkuVJDElcnsR7V9D/AB7mkn8BorjMrzqgwAOnJr55uJHJAKqR0J2jJ9vpXnVtHofpGRS5sPZ9BiyB8LHGTxwOKJ5CxTzIAAOoY4z+VNQu0ZCEISMgkdKZIk6Nln8xOMHrz3rlTtqz6aw55Y3JzHtJIAUdKY9xEl0AqkEgZ9c4pyGUIWeMEHjIpqlzLkIM45yM1N7vQGPkcjaI0yMdcc/WljcOMMhBXq39Ka4mySJSvHOCOn5U8PKgOSpJGcZp+ZLQjsrEZUkdqkjYqFITB5w3rUMszsASmQRk4FSK8h2gPgMBgEUA9iNiVkDEZB7D19acZEVioUFhjNDCUTYfGe5zSytIEYqm4EYPrmgm1zQ0DV49K1FLgK6RqRuCng/Ud85r2vSdcg1RYpYYPNVlByOSMDv7V4Fbs4ZgByVGTius8H65d6LeIkTYgkPzc4IJ9B6VvFu6Pjc7ytYmDqQXvI9gSQ4KyQsQ3PpxQL0T3HlrbmIjld5GGAFR2Es91JvLPIhUADqB3z+tWZ4Ly33krhMjblf61stz8nnBwbUlZoZcsHZHjgKFeo6g8dajW8WOTebXJJAwR0FSym9n4LKAFyDgDI9BSNbSSqjSyFVPO3PPHrRezMU1sR3Mhl5RfkHUdKLa4eGEI0CZkYgOeSPQVIRMqyFEyMYVuoNCbxJGDx6hhVrUGupPNI6KMwBt3AYDH+elRiWSGKUyW6lD0LDJ46gD8aJjKZJIzLgqARg9qa6y3BEYclh97oQaVrkMZBcloi5gDAH5Qy5/nT5Z5JQdkG5QvICkgEUrJNESofg8EZHHuKQ2zM7lZnTPAUNgE+tINiWBpXkjBiAQjltnOahu7zZciCWz3AEEPsOB+Iqxb/aTOiO4JQFQA2c8dT7/AOFNuI7mKYZuSDjlAckmhbXGxrTPLCQI1Q7sKWUYI9PcU2a5lty0rRRF8AAJGAAR3+vNOCyTgid1VUI2knGMj0pj2BkLbbtHiySOTnNC3uA8Lc3KI4hCxgZJI5/KnRzMsuFjBVV4BX8ePzptxBfpBCBdrbnGCkbgE55PX2p8AeV0JyCOMFgTxTQkF3JchkdIo2TOT8uTnHSow88pDeUMA4UBQB9fenSG3jvHQXKoGGQGPfv1piQkWoRLsEZJDBgSDnpTe499R9zd3vlbCkG9RtyYwrAd8e/TimJeXQhQwwR5I53DnPqKbHbOzEvNkEYwzZzVgr5VspMir8xGSfShWJ1Jl+3tJHgbQQNxAGDjt/OqN750twCICAD1C4yR9KtwoCVdb1Mg8gk4/CkfTbj7Z5321I1yDtSTkj6Hv702tLitfQihnnJDtBGxIO0vnP0I7CiSW8jgEjqgB42lB1z7VFOIo5i8kxBUnLsxA/EflTHYSWxKS7gCMAHIIz1H4VmlqPbRlkWt08QaIRhxnJYZHI5GB1qxE11C4/dxsGGGG3k+4PaqbwCa2yZikZ67WKn/ABq1bWQtwpS4dj2XfncD35rRb3BdiBZL201ZPK2xx7dzHqP88017m4imOJQY2YnGB1PWoLu1iF87vdHfwWVG5wOgz2qRIEecrE6nc2ec8ZAobVxEtza3KJ5jrkHkMO+RSvI7WRilKrIRjJHJ/wD1VDJBBChPnGQ4yCHJX/CpFWCS0w7DJOQSeeB/9ehdRehLb3U8RHlMyynCqRjGDwc5qVbK6Vsu+5sEElgSfU4qlCIjIoadEUYJ3Z5PakuLKGWRLhbyOSRTheSdo6EDjIo6ahsh9rHd27bXBAPABxxnPOalmNwqhElBUknyyRnIxz7VWEIkfykulD5GcsT09qa62NvM22UGctjcpJUk1n1uOxdgjuZGAeQjIxtJBAqONrkhwXErA5+YYA9qctuEblyCwHOSKclhFJCUE0bZckNuwc/z/wD11tG1ydbaDZ0ubmIATrE4BJK8ZA9qgt47+ymG6fzItoAAAwSf8KUiBJZUlmXAAjByc/X+f61XhskM4BvFlJY4DZGB2HPH41LetiWtizK14rpsAZuu04yMnr7VMf7VEIG9DHkgqRyD6gioCsUMx23CMx4IDZyBTzaQNIWMrRqoJClyQT71Saa1HZpaEojuJYXIlyxGDx+lJDFetajam9ecbB1P0qBYzhlin2qRkkHIpXiiaGJJbsRnOR5TH+lTuNKy1JWhnOQwAZgMnGDionM8LHMgIAwR7fSnwwZdnSYg4CneSSQPT86haCykuyzygy87jzxjAz/KjrcLXRNbm4DAw8qQcEcg8VYgjv0ilDkIWGVbAxknkce1VorW1aTK3SlmXK7MgH3Hbp/KpIYAYQfOJIPBLHNaQeuoJW3Ine7ReVRNpwSeDz7UrQ3bq3kvhSR70jWsQEhkZmcnJUEgY9TUM6xw7Ea6ZEcg4UkYB6cjpUX3J1JY7S8F2jyOxAxlCBj/AByf6VaU3MRlA5BBAKgcfjVCa0kGo5+37w4ACjgADgc9/rU+Ht98TzBURcFgxOSaa0RS1RbSO7ktwrOvy4GCAD/j+tCrdyARhixVgc+gHpVVWstoDaiocfw5NRxQs6yul1uQNwWYDPPGB3/+vVN9RpJaC5vLmZ1lTADFR8vU+pPep/sk8kzBZMuiDJQ4wPT8KdFEu0xi7jkOedrEEE+pNH2OC0dB9sUFiNwLZLD/APXUR1erFZJEarJE5BcuR3fBP04poluoocsyqu44yM4HrUgRGcAOCwySM9vWmS26XEbkSbAASzbsACrjo2TaxXSC5WzlYxKEBAVySCc9cCrMEEips37jjg5qGOOHykjNwWTBUksSAfpUkDQZ+WZcAkAk456cUW1HZE2Lu1PE6uAM7fLyxHpmmxS3ciur7YgBkqVwcE0/ZCil2l+bupb3xio2tEmgmk+0iIxDLDJLY7YHf/61W9g8yadbuIwOLhREpLYCgDkdDUkRu4laeQRspUFNoGB7n3qqpsJLZUluhKQcFcnI9jxjimxIVV4xeRhMfecHAGeOPX36UnpqO92PuBdTQoBEPMc8AjGT3qWOO7AYhAmEAPQHr0qJoDEgjF0kpQ5V0PQ/n/nNQGN1bzZZd0mBxkgcH0pJq4mrbFtYrmKNiHQ91wMn86up/am0bZrcDtmME/zrPjPmNFl9gHOF5zTJrDfKzC5YZPTNaIaa7Gcs0EmxjE2Mn5cY/Q0st8kYXET4ycnHNK87vcKDEGJGTkdB6VK80sZwuxU2njHJHSuLZju2VllsiCskRk3Eg4PUH/PSljjhZ0VUCRryG5OMdPqadEQFJSAEk54H6UNcTeWN9rsUHGFGTmqT1FpcLhLZeC5c9SQM4PbFU/PgJUIGJXqxB6VoAyeYhEZymTjGcjFHnSSRCX7PGgYcgDkj0I/OqavqJLXQgiFpKy4lB4yece9NjSNGO12VGJIRjkn3+lSgJCpC2oTcdwwOo6daLYQvEwCYBOCw5J9s0loUxGWLzEAzjbgjPB96SC2+cOJgMnABJ/z61JNst2CCFycD5hggA0oaBlXcGA5OAOal3QWvoMkidJFKyJgnnawPH9KSRPNhkDz7MkENnv6Z9KjSK1icOkeEbB2kelPmurZV2GJ5MkA7FJIpJhYb5czQqsV2CA2CAfQ1cDPkAPkkdKovFbZLxRyowYjJGAPfipQiCYYZjx9084quo/IXbMsvMasM5wTjA9R605fPlmdzKoCkLhsDk1DBbeXMA0rM3PLHJAzUd3bxTBcuS6k/KpPToaRFupbCXNujkBC4OWbGRj296SKecxlQilMgkkd/XNR+XH9lcRXLRoSBiRjk/wCHNSPENpDziMZ+6D0HrSt3LXkSmSeOY42kkYwRwfY1Waa45Js0XaclEPJpyqGlUrL90jbu7+9E3nCUbZAXY4KqcnPvQk0Xp1ASiVyHhII5Abg1GsJBVEiJwCTk8n05p80EqSMzNyoxyQSafZ+Y2Xefy5CuAOwP1pWEmJyp3PHwByF5ANOieJIw7jnodoyaWS3uIcGJ/NGcNwMDPrRLI8UBxHkDlmK8dea0QvMjUwuVILYwTwep9Kjklj3PsjwQASBwCfpUgbzIneJFL5xGuCDknrUCyTQy5RU3sMgEZFQ7sPIcq2y5KM4JxuJHcjoPXFJJBG0yMxygGSMc49qkkklumTNsuUH31GOe4qP7Q4mTzYQAFwCpJqlogsIdtxEAV2k8AkYOKYljbebvUshUgEDIz0/wq1dyPLGnlw7kXrnI5+vSqwuRI/lm0kR8DDtyCfY0PTYpJ9SN5Ea4dWmOQchW4OKehQs7zTMnBwAxIzjAFSFonG0xHzAeTjPFJH5MgIeBg4ON2fTpxQjWO4sVtCnP2po3Az8zEg/Wq+takmlae1y8+EDcEHBJPQDPU5q1Jf2lvbyvKjAIpJJxjrivJvFutw69ejJY2kZyi54+tZylY+oyvL/rU7vRIpT3F3LeXU9zdmR3kLL8wOBngYxwBVSYAlmDgHHAzzTD9nKkHeCOFIH5c96ZN5QQbkbcpwDjvXM5Nn6bTpqnFRWyJFjKwhBKCCMkZpo3IMKwZQM4zyKYhiKZAIJPc0gii+0b1kZuuVYAY9BT3N0OZHcHa/IGck0yOOR2JVgRnBycc1KoidXEmcngbeMfWoAIljbLYA6UrFdQkkmbAwPlPpSMJTgtwccYpCvyA+Zz/SpsgMAx3A/kaNbalt20GM8m0A4Z+nPcUKZFwWVSCONo6e1ROh8/CSYGeOeQKt+WFQED5CSMk85ppsfQjEkq4APydweQas2089upXyw6A5B9Cf8AP6VVSJ4gdzqcngUqufKCrMUfqcHmqTRlNNqx6p8PfiEtsVtb2BYCCFDkkhh2PtXqsV9HPHv2HZ2Yfyr5etruaIh0kLyrwWbBz9a9B8HfEa/0+dIb145I2IA+XAz6H9K6Kc7Ox8bmGWOV6kFqe2QSI0ZIgaTjoRgnimxzQyIS0DKARkHIAPv6U2x1JtThjmgKiTH3BgZHtU0k91sIKK5IJAIABPpXdo0fIyUoSs9GjjPHnw707xLALq0U286jIAGeeuR3/XvXh9/p0umXs1tcoySxkkkqQCMnGK+ovMuZEjBgSPOcqDjGKwvE3hWDxBalJbJPMIwHUAEE+vrXJUpLdH0eX5rKjaFTVHzRMItwIGTmo4BCqyAJtdjkn1rofF3h+/8AD2pyW89nhScRso4IA61hqZEVcwqcnHPb3rj20Z9/SnGrFTi7pkQMbbicF16DHGPWmsIjG7lnDqQMYOMVI+VdtkOQAeTxmmljtJEeeASMUjZWZGgQqxRzlTg5BANSMgdSoY5IPU8UiuMYKcYx0zmldo/MACEcZyBQDHRoUXBcEEDv0NNYFmI3gAAck8n6Uv7pGJIyo6nrzUbSRmQHYWyRjjoM96B2LIQhSA5YHg896VY2i5Y4PfmmusO/MYKE9ueaYr7pcHDDjGR6Ur9GZ6FryZVQlXDxsMkE9PeoSwIAZ8gcj3qNFjWR2LlSRgjtikMSuhUdD36d6ewuaxLES0pLkBRyCepqxaLI10SnIUcAD1qB4lJIILAEAjPOa6fw34R+2KLszBI3JCrklj079AKLXZ5OMx1PDxfM9TK03RdQ1S/ZEgIUk7mxgDj+XWvRdI8MjS7WCTyhLcgjcCcAj16dK0bTSo9KSMxTkMowRnIOfU1eaNrgbhOwBABBxW0UkfnuMzKrinyp6Cy30rMCYwOMbVHHFKk8kK73iXHBy3AA96qz3S6ZC8rzR5AyBnBP4fhXn+t+Mb++uZRHcKLcrtKgg8dx/KlKTTLweVVMS05LQ2/EPj6OO3laC0bzySgjB54OMg+neuEv9Un1OQvcgyPnJBOcegHpj0qKa4kaUlmyc881GCysQB8x6Adajmb3PvMLgKOFVorUeGQRgtFnPQnmonlEYDtA3AIBA7VJL5vkqxiZ1BwAoySewro9E8K6rqk6ecsgtyu4qyDC9OCfx/SqUXa7IxOPpYZe8znbSD+0LmNYkZ2PJABIA7k+ldhofgtGR7mUiJmUgAKS2PX8f6V01joiaWSYrSMt935FHJz3raEssbKTBlyAoXHGP8a0SR8Hjc6nXbjT0Rn6fYadb2MEUC5JGXk24we+Pf2rStktY4uJ3dVYjngA9vrT2m24IgUY5C4wfoanMgFikZsxsJJYqw4Pb61pqfNOo5u8ndlHFktwB5rh2BOASR9PQZpGtoJGkLvhBzgZ69qTfE0jskLIM4w5HI/Cke6B839zsRTwc8ms9bkX7kkSCQKiSllUZAY0r4hJYSkK3BAbp+FQWskZy5RgcdCc/lR/orMXlib5sDIXJ/KtoQcjNsvJAXhXE69OrNjOfeoFhKEASlwScgnJz7Vn6t4h0nR7FzezKFwGGRz9MDv7CuIvvito0cINiZJpSCQWjKjPPJJHTNdkcPKTSJbR6MltcyzMEuQF7rgEqR9f89asRWl3GC0k8WOpDEAn3614BdfES+1MtL9r8h84JjBBz+NY1zrN5JIHfWL3D8ECU4/KuyOD7sV2z6UkkNtw0ikAk/IQRn0HNVU1GaG2fKCQu5GSBwPWvm99QnYHOo3rADB3TNg+9NtdVu7dSItTuVQEkDzDnPXNX9Ui0PXc+kUlkkdAgVwAc4U59uatPb3gRJEAK56Dn9BXztB4w1m3BEeszxnOfvAjHpVi3+IWvxnzP7ZlcDkhgCP0xWLwL3QrtH0HFDOxVzFuTByGXHOfWky4gcyIqOWJA59a8d0/4za7ZNES0dxFnDBiQcY6/nXS6X8UI720LXZMdzvJ2Ahhj1z1P5Vi8LJdBXbPQGlkEARIRnHXsaiMrZA8pXIyAckYHeqlprVrqgElvewhgAQhYAHp+tXEgmERkLiXJyAjA9vSuaVNrdDuIbiS3YbIPvZBOM5pYJUjlGLaQlurAjGf6U/zrpIuEZ0wCBtyfrT7SS+nfDoTCc5xHjHpz+dZarQfUhleNRloNqsRuIPf0qSX7N5ZQowJGRjBHUUk0UxiaMAEA5xj0NPlEwgAlRd3TgYFRqUkQma3kuSApZwo6jj8PemXJtgyBIpGlbqccd+OalkWby1KxKzKB+IFNaSWYgeUECcgjg5NZ9bFIhQp5EjOm0MwJCgZBz6CpImhDE7mxnOWGTiiIHDAqpfoGxgn3zVhbkx26o9ojkHDMDgg+taWK8xrXtlAC7CSUtjJAyR7YqGRLWRvORyik8hlwc+9WlhaMDbEr4wSM8kHqKqtM8U7AwgoDnGMnp1p7kJtbjpBFGRJvMmAQSAQB7mnWUi3RwtwoTBIUZJOKQXTRNn7P5oIJIBxkU2G9ijUBbH7PvUsMYJGTjtSTsHmStFCuA7jBzhiOp9KiEUAlYxvngDceakMhTbm0a4THJBxg01r2BFLtA0aKMsM5OfwqtWhaXCO3ECs4n3LnAB61I8u2FCZeATjJ6ZqlBcrcBiIZ0BOd0mMY9AKuTtGYECqXRjnggH6fWp6lLRFeHDTITOAVJIAJwRUxhlluJCbnchIPlk4xSw7I9pMTRKOPmIJ/DFJJLbSOzrvySBkjB49qGhXVtSSOIW7SlpSEdSCF55x1qlDCJWRYrvcyjABYnj0IqeOSB7kgrI6hTkA4zUD3Nqsm6CHyFTAZiBknPfFXYnRk8QdIyDOd44DE9z6UAzLIoNwXkzj5iMg96beG1uI1kAYnAOMcfWmp9l3oGDMwGcbe/rmlytrQLtFiRCruZb5ny2QrcDHHHFSQwCJWxcrypOQ33aqpLB50oZHeVgAqg88dTiliFnJ5igTeaIySrqNoHfmmovQd0RB2OSJy2TgSZyamDBfLE1xgtk7iccCqtjcW2wQsMbTkEdPqaR9a0dlZJpo12HaGYdB3A56VaoSb2FzFqJJ5LtjbXKywA4zvG0/TjmrDrOyMXnBKnChiDg+tYM/jvwtpxjg/tFYnxkhBnJ98dOtZF/8U/CQZo31ba2SSBExIHoMA8/yrZUJ2d0DatodZ+8VWJkUqRyAelR5kVciXJJzkniuLT4r+E7VjHFfF1IyS8bj8sgZNSWvxa8LTZU3pRCcDzIz+XAoWHla9iLnZXaXMLoGuFRGGQyMCQPoaswRycM8mSwABbHPvXKJ8QfB11ICNTRGxglwR0zxzg1dtte8O3syhNQSfrtCnHXqOvepdGXYuMraM2283yHSKXBBwCTkZ70Q3F0rEPcM+7JyTwtR/a7aWH90SpLcrjkD/P51KFtoYsPLtUDDFhgj2wKxqQcbJoad3oOjWUZLvuB6EY6/4U8SyRRgLPtYHIAHJ9c1VjFu5bY/yLxyCO1SRxwncQzEE4J64rHVM2vpoSCSSRldbhlcHqD/ADoubOe7R5JSHIbAU4OQRySKY0dnK/krI6k9Dt44OevSpLxLeFDPJOQcgHJIz+Faa2Gpyi7pnI618OV1HzXWRbZmUhShxg9sGvNNR8NanpDvBOvmiM4Euckj349K9yjkimLhJfMJBJHXHFVZtK0++gZXLiV1JYlcjmsJQvqfTYDOq2GtFu6PC5LebaPLdRkY3ZGfrzTB5jON8nI5PIxXe+Ivh+iqJ7WZDtPMZBBz9PyriLuwazuDDKGSTJx8pOT/AErJxaR+i4PM6OLirOzJLee4t5xPBevEyjgKQOf8/wBa6/wv48v1i8m9lWbIx5rYzz2PA/A1wkwCYUBt+P7uR9c0WyxlG3uVXB5HUmpTszbFYGliotTS9T3e0u7l4f8ARrlGwcklQeCOmPrWkttd3MQdLlUlJGVIwrDPP0rwLSdVfT7kSNezGMEHb0yB2OK9U8PeK9P1NVVrnZkYCsSCD/8AXrpjJPRn53jsmrYVuUFdGrregHVE8mUqwVsqwAPPufSvMPFXg7WNHubq4ADW+8FFVcsBjnGK9l8uBFjxKFJGeMkGq15YWl9Kyy3WZGA3RspIxj8qHFNanJg8yrYOas9F0Pn+a2meBJZHMQZQdrdeexqs8cuMbgT2Oeor1TxX4CglSaazUggZIAzjHcV5kIIQ7iUSxshK42kcjtzXNKDTP0/L81o4yKs9SNDOIAVAC85zzzUUKyuwMhAyxA9KlVA0eRIQDyARUaiMKRIcjp9PcUke9uSNE0QJjm57gkCnQyStIcNnj7oOQKheKKTB6NjgmnQCBC4DsGIwWA6D29aT3E0rEwLm5UuwKjkjIIr2D4FX486+tfNCTOQ6qT94EkceuOPzrxqQRIyqjlh6kYJrsPAWv23h7XLS6uXKW2f3jAcqOR098/pWsI6p3PCzOjKtQlFH05FDOgXEyqAOAG6mpLo3Sq7yygRIpJUkZP0H+elUbOWyvIBKsxMTYZWI455/A1NcJbFdjykhxtyxx14r1r+6flcVyzs90z5I1OWa81fUXnlMLG4fIU89T1/Os50YsQXUnPBzzXV+OdEOh+IbyAjeJJDICoPQk9fxrl5I4gxGSDmvHmry1P2LByUqEWn0HxedHCQHBT60x1lYq4cgDgqCMfWhQjAI7EKeBip4IUWVVJypIAJHvj86cYnRKXLuxYbIuQA5Mjn1yPwr2f4Q/DqaC4g1S7kEBVg8SMQeMd+vP0rO8D/D37RKlxLAUhODlxyfY+1ezW1tBbW6RIpAUcZHSuynTs7nw2b5po6NN7ll4pmkIllVyDjGQfp9KHjYAATBWzyQah8m2RiUcgkgknrkVMPs1vbTyyuSkf7xmH8IHWu1tJHxULzeh5X+0Jdmz0DTLQ3CB5LgsRu5wFPH1yRXhN2kqBtzKrY6Z5PuK6f4n+JbTxZ4kFxG7y20OVjByBnJ5x+P6Vyd35UkjMXYkLjFePUlzSdj9byjDPD4dJ7sjBwgDy4PTjmmbT5e5XwRnOTx+FEIUEdDuGORmnSi2KhsOm3hkHAJ9RWOlj3VYkheTyxl+CORnimx70YgtkdCc9BTGSJkBjZgc4A606PashUuSQCCCMVCepNkP8tAjknGBwT61FCheUEsAQMDJp3nllMRQkY4YDsKjRI5SVAYMBWnkPluTSoQ4HmcHqM05UQld7EAdhzUTxhXTkgY709pPLiQBGc7sED+lFrshpoJIP35beCMDBFKwbZkPg5xgmhyhZQoIGOc9QaSXylypZjkdQM8032EOt8Kcl9xPAGf51YaVTGSshVujAjkc1TQopAUO+eATjANOyA43ocgYx6j0zSV+hhUhzI9I+Huti3iNg9+8oPIZn+YfQemK7yS5eS42Qzs0RAId2JHToB+XSvBtPuYrOYTKGjIIIweevSvT/Cfim21qYWpEqyxkEIeMjHX3HFawk+p+aZ9lnJ+/prTqdk0JjUCS48xGGOmNuO1QyCASp5k/kpjHc5OaW4k8jYzwyOrDgR84HqakW5iMiq0OA469/THsa6NGfnvUgWKOQlFu/KfoAScHPerKoGeKMyK7gHcwyc+9DJY5dZbZ8g58wMMZ9PpSRTwtGrwRs7knDLyPpVJNLQe2g8W8QO4ytGcgZ2kg/jUc09tAC5nBkJAPHPpRNdFJWzC46BlHXPfilMsTxMohzkhjkc5Hegz6j4o4GidlnVZDjKtknA9PQ00tAseC+5+oReST+NVixZi4VwfTI5NXYrlGiCeUAerORgjH+NCWoXfUSz8sNjJBYknsRUEy20cjfO+8gEEA/qasq4kuUxExUgksOmKjmukjuBizkaEcA7gOe5P4U0tChMQy5DOdhIJBGCaikghmkZRLLGoxtVcYJzzmgus6hoYiSCAQeevvUim4ijObdSQCcgkn6io1RNhtzbQS3CPIMsQOvPI9KsJBbx7Hid4yrAnPQ8Hp+lIlyNkYa2d36kgjI9akidDIMxMyg529O1Paw7NIjltrZLtZRGXUDDEryT1zSW1tpW4zun71SSW4Bx2HFLcz3Dzs0NtsCYJVzwRn1qRZ4nR0a0jDkAnA689/wA6LWY0V7i5sbqURxhowuCOOvv9KfcfZTEXkPmEHaDyOT7UXEayMoS3jU4wdhwcelSqR5QIgDMp6N0P1obJ1I4buzkkHmPIGAyVVeD+NH+gNc+Z5b+Yw4YnnGOlOe5SW4jQW6oQTkhSRj60XjebKqCAAKAA+cE/Ttiqb0DYaGgjJeSCSUEZAABAzUMN1pyRARpNgcFmGAPY/nT0ubnzWRIA8S8HBOT6j6095ZSm42yo68hdufzpLzJ1Yk0loiwF4mIYkA4JPb/P/wCurMZilckBtoOB6gdajjvWhCGaAseSAqkj+XWmxyGRw/kBAxwQSSfbNX1TGQyyRebs+zs5PJdcA49ak3JFNtjRijH5iDggD179aHSczOiRdACrgZPPtUkYmVGMsalW5yowDnsR2qJ90C31Kzw2VxK2PMQ85RuQSTnjip4lsBvJVyQ2C2OUGOg+tJ9pltChNhHOAxIJJDDPTFTtNMLKZEs48EjCuCc5HOTRHUbSuDCzmKSJGynAAJIIJA9u5qvM1rGyB4J0ds8DBAxU0a3D+XCEjhC4+UZPJHTmnebK1wlu9sHHOT279COvT681TVhFWC6tYYS8hZSTxlfQ4/Klu7qyBwIEyG3Agc9efxq00gspIw1mszMDggHK/geKMTQyF3t4334+Z1yBznFQgI1uLa6dvkkUgAYJ55HFKTDGgxG28nAIHf3pV82STzGijyR/AMZ+gFIuoSqCHs0cMcCRyQY+cZ/KnHV6Bcbay2rzsZFchAei9/Q0rSWs3LwOqZwScZH0I71JKJnDfZkjC45XGTn1zUIa7ARJYY+cBQmcH656VoybdyvdT2WUjSJ0diQGYDOByecVcJiuYyQoZOg4wcj+tRXbXUduCLJSQcqG/Uj8Kes0/lgRwRxzsAdpztBFSthq3QAyR2xRhggkknAyDUQNlFGyi2WRxk7yck81Z+0TyM7PbQvK3DALkY9ef88VDPHOoAW2DkAkmMduwNCGV0miYsPmUnBGBx+FTM9qjBGSTYRklSCfbOevWkgilnhRlgIdeMAcZ9TUxe4E4QQIWAwQw5/LFK9xNWEs1tSwKRtsAIGTzyfWn2626+bGQwJHyjqM00rcnzUFqgDDPUjH5c9altDcfZ3aWCMIo+UJknOe5PtiqV07jWqKvnRW0cjyguHwCQOR7D9aSL7PKhfypNj4wshBPHQkdqkmLzIpEQKqeT/WpEkkR8lEI4w2MDp0x61BPXUrvDbrcKG3eYwBwR0HPFTW6o5LEE5GAuPTjNNe7uLi7DC2QIpHzEH3qyjymV2CKjgHIxxinq1YfUrtcwQQEGNunPy56ZqAXNndQF/Kk4OAWHB4/wA/hV1WuVdQ0YZcZAZc9ef1pA0kjMTEAV5wF4HHoKbE9yniOaVIQfLVRuPHJz61YjWzgmARJGLYJycimo48pnFvmTPcEFuelKkk/nFXiCowx0yfX8B/hUrRiHiW0jkwschLfKxJyAMcfhVVby0YNGYJwmCNyrnJB7/jWhaSSxiQRwLJE5A3EZIwaHLpHkW2cE4PTitlsVoZ0lzb20UZ8iVzkbgqZx9TTbeS3uXSRUdAxwB1yBnn6c9av/a38uJEiBAYliemCOh/Ko1llO6UxxIuSFVQO1SmS+43yrdDvAxKRgZ5NDvaorAO5YkBiy8Y9PepYo3chBEHOM7gOBzSQPJE8nn2q7cjlgefwqumotRCbOSLekMrHkkkYVfcZ601o7eSAl90cSjccdST/npUxvryYNFDGioxO4FAcj0yen4UgFzGzv5SMNpAQjk+/pT6DIYprIlAFdkByCRjinzz24lbbEzlsAKh5P0zTo3lWBS9khAByATjP4UyBrxpAI7GJMgkuSWI9gO39KnW4NtWJHmgCwSxRsAHxhzgqQOcirRvLDPzFy3fC8VDFJcxwBHtA6ZJDbSCM5/OovLlPIiX8jWkfMxlJ30Mto5DEHMoQ4J4OQfaoDbmSIuJQ0xwFJOCozyB+lTYR0cbHiCkYyfT/P61FcNEzuHt0RCAS6j+Yri0Wpu1oSRQ3MiMFkAIOCxPUVI63oChJAu7AJ/z1NRwC2ltuXkBz1HTjHWpEmiQMN5CKcE+n+RWi3FYkRGQ/PcuSwADHn2/CqTxXaXQQXKyRE4YEgYqX90TvDM6EDAJJyPWoWSA7lUFcnljnn6VT03J32LDGdpSu4MuMdc9KLWOdUEbRBWXJwnOB71AqwWsi+XKsTquSWODg8CpIowY2ZZ2MhYgyKc89AazvY0TuW5JruKYMmBkADK8UxZ50mLtEJWwSQF4NRzgQSxoLwy54AkABzUiGRGDLPjBwfp361T2JKqzyBQ5iAkJwQVwFGelTxFxC0giw7HJCjg0saMzk7956Ek8mklJjQFZACf4ScDFQtGUhC8yQAJaqByWJJ498d6X7WqKN8B3YwCBgj3pZhcYEaSqSeGCnJPoBUzQSwxhnAAIGQwzk+lVu7jIFfzXSSJAZMZ8tzwQO/1qG4vkbYRblWLBcZzwTUwiYBpAgJUHBHQcUgjnt2QoVbcu4MVBB70wIp1t4IZhMjEJwQg3H8qdFJazRgSR/NgECQYNONzIVncwqZJAMvjlTTneKbYwh+bAUsw6kdaTSBa6DPOSMkGPaM8AdcetKi2eZCTIgwCTnOTmnlCXYogwQAFx/Ko4533NFLaDYBkE5yf8/wBKV7IqxG/k+eRE5wOMn1NOaCAofNlLtnHyZGPrTA6Jcb/s8gGeAv5Z5qzK6bC/keYSenA/OktxaiRqpVEEpAJ6g4+lPkhLhWM+EJ9en1qNJYZmCiF4pVHK9RillVFt1BzySMAZxzVxEIyiKUkPk8DcOlRvagHMdwM89+abFcQQK6EEupAO0E9acwihZskkk4JFSNK5JA8sWJEnUg8NgjBpdjzqUBwMHLA8k+o/OmLZwQh1VcRn5iqgAUmI0xtYruBwO4HrQaeQ9llaFFFzggDKN3NQCSaIBDINhYEjrzmnz7Io1cDJ2/jwetMcRM0eZlRiOFbIyf8AGk2NdhDLNHIcjBPGAe1SWJlacABdgBz6n6frUEUSsSBJkc5IOcVkeJtWTRYGVJ0+1SLiIKcke/0A70J2Vz0MNhpV6ijFbmN428QS+Y1lAV8ot+8KnHAOQD35rh52YyFtgPHQDimyI8lx5k0u6VicyDjOfanOjqxJlG0jjJrBu7P1nA4WOGpKK3K65bLBAD2BNE7TKAHQOnUYOTSRxurkl+MY68U54HRSVfeAM4zUNanqJaESFmUF49q7h93oBQz7mCxRHd3b2p5EscGPNBXGQAehpkRlMQ3cDGQQfzpaFW6kkSvGGGzK9Sajwvlkbck98dKm+aWNirFT0wTUKpIucuCF6+x9qY01fUQlIocAEkkAYGakyGkGFOMYqNpXBIC5PXOKnhR5WAA2k8kjtRrawNq1yGXyxOQQRwM/WljaIqCSeBgZPFdt4R8CXPiVnnkiZbZTzJj7x9BR4t8B3nhxUkitDLbE4Py/d46n61UYu2pxrGUXP2d9TiFRC/3icnihxAwBCMpzgn1qTrIAEIGTwe1E7HyyjIMA5DEYqXZOx3DSI4CcttJPT1qysyMAVlGVIyGH+fWqnmFjl4zgED2FEhUudowcY4HWqjKxLgpbnY+D/Fdxot27TXsrwkj/AFjE447egr27RNattUtEkF7GZGUHaGyQOma+ZYJSAAsYkGMEMetavhzXn8PXReGMxjgn5srj0/8A1V0wqtLU+ezDKoVk5w0aPqS5tnYRMtypAUhiWGcnpj8KbBHclwDJuUdif881xnhPxrpXiK1iPzxzgHPG7nPr6V1KbJcsHcnOQcnGK6otSWp8FVpSoycZIzfEnhxNdtpEeQMVI8sk8g+grwXxR4cvfD+oyxTjIZiwZRgYJ6Y7V9El7TkSSOi55yDXK+PvDtprGiXMkEhWeJdyMw3Z6ZB56Y/pWFWmkro+gyrMHRmoSd0z5/RpMncQRngUMJMMT37DipIxEJCVbcuSA2cg89aiYAuRvyQfXiuLqfoUWnqhgMoCmMqOuQwzzSfvQMlATgg+makKxA/Kec801iyZHmEL1GDx9KLlrzBGkCExqGbpyM9KjKyo7OY9pI4Uj+VTRsqpuWQKT+eRQvmNJhpS4zxnv7UMbYqyNlSIgz9wT2oEgBzsxk8gVJIzR7dhXbyDnrUIByST9OeKTWhhJrcdJIWGxYSSMfMx4xzUsEDXDCMJgscAHirUVheXzxQwRkmRgoIAwPqTwPxr0bQ/Bg0xIluVSa5AJI2j5T2OfarS0Pm8wzSGGTjF3Zg6D4OguLlJ70YjVSoRgRuPrXdWa21lYpAiHC/KMLnjt+dWooswsHjRyeASuB06YoeRbG33uigZGVIwAPXPp1q9Ej88rV6uLqczd79CNzEEYkbEU5yw5wfWuc8R+KdOtEkjjmDPjAjPXJ+nQVn+KfHc8nmWtrEgVxzJjsD1HvxXAXU7TuHeMM2eQT1qL6n1+W5OnFVKqLF/NFqEgczuSMjy9xxVXbF5o25VhjoOopwBDZKYOOMdKmdn3RgQ7nOAFXqTn/Cpd3ofWSlTowtskRxxo0wJPJ7VpaZ4fuNWvIkQmNyThgRkD1Ga3fD/AILa4kFxdRSRIMYVud3fI/z613sFrZQCKNIArDA3KBnHvirjFHx2Y55GF4Ud+5kaX4VttPnQ798qA8OeM+uOn41s29mUPyT7SOCqnj8aliMLSMRE5C98deexppktEdWUSROTgg89fpW+yR8NVr1K0nKbvcdHbzxyERSkPkkkEEU8JczS4aRQ6nhjxz/SmSW8UofymIJOcg9RUbQ2kLoC8hJP3iTgH1PeoT10ObYcYbgHLSBgOSAckf41YYXK2REbhg7cAgHApm+1O4NOEYg4JH3v6VLBFFPZpJHccjjA6VqtRWIAJVj+dVxkD5etJcPdxW5NuIgucnzE3ZHfFTW6KnmqJSCMFwTnAPcZqtO1sqkfbQWIICknj6+n1NUqbk9AewjanKYIGkto8EYLYIwcnmvP/FvxYezuJrLSrMSy7SrXCvtAPtnPNc/468dT3Es9lp9yFgjbb5qMDu9cHoO4rhUR+Ck5OTyScn8a9zDYZJJyMW2zSu/Ed/qUhecF26FWOQPX/wDXWdK8rO7eWAG5IyadFbyO2TL3wDnjn+tdHofgXVfEBQQW7+WWIDE4B9Tk9sV3zcYDSVjlQv7pWCBe59zUywvMqExZAPGBkke3rXtGkfCFoJklvYoh8pUBhnGccjHtXWaR4M0/R/OSK0haUgfNIC3GewPAH0rhniFF6Gis9D54t9JluZHUW0gQAZYqckntj8vzoj0KU5X7PJuBIKiMnj14r6ZFvFEzqbOHIHCiMDFG2K3t0eO2jwWJLKvy49xWP1ryLstkfME+mT2oIazlweh8s8c+4/lVeaBBhSrISCMsCoPtyK+o5EWR972kRBBIG0EVVm8N2V+cy2MDIwwPlyD9RTjikQ0mz5jMQCkAHgZOe3vTHhTKO6sOflYZH4ivf2+GOh3HmIbFiMFmKsQMZzgY7VzOpfCCFXT7M06R/wAKyMCB9OOn1rpjiYaEpHlHlxJJ5pLbgcqdxyD6jnir1jq93p07y21/OjMDnLkg+nHtXRa14D1LTJj5VqblVOCxwAQe4rmpbKSGRVltmhdv4GGMe3Sum9Oa0sQ42PQ9G+LLsiRajOXCjAZSVx9ea7jS/E2ka0yoNVfzSP8AViQhcjk4Ofp+FfO5VYncCIkk4IHSmx28UEm4QkMB1yRXDLDQm9BO6PqltPtltVeG8+0KxypRiSAfU5ovFMcQzKz4AUsTnHvXgXh74g3nh9NqyTmIADy2IbjHbPNeh6T8X9G1eJILtJrOcD5mlGFY/wBK4p4WUb2Vy1LQ75IykIKXAcbQcHG7P+FV3XzGAMuJMZIzg/Q1DDdabe7J4JwRgfKMkCllt4EImPmRljkhRkHoMiuCUHF6odx8CTiNgZQGBO08Hn1q1HJdouftMcoPYIMn8faqlusXmB0kcoDyr4H/ANeptsUpwF+XOBgkEVK31KTshZJbsv8AKVRsgZ6cZ/8A11BKlwl2zCctzgk4OalulihWICQlQR8pyePc1H5tmjgiUKWJzuBwp9KbuiL9WPZpZwSQMjPQVPbiXy0k2AgHO1uD1xxTDsUnEg2AZLA4zTYvLn3xG4B28/I3I54zWdtS1qizKt7I52Dy0BJC7e3ue9Rt9rhdkW3BDdSVB4qqtsom2PdylRgKdxA+nFTTWSCbzFncnHQtkZqumghHjuWkUrbo6YwcNjH1FI6SsibUVAuQQORk+9RRLKbsIJAoPJJOBTntZULAz4BO47W4OKNxdS06TJFuMQcqMkDg4qJ90c6gWqsWAOOc5psUARy4uWGTwwbP5CpJ1nikLpcozAgKxwcc9xWii27A7CQyTlw4tNgxkA5wf/r0z+055JzCLSNwASwMeCD9cYNNluYreNhPfqr4J3bhkY64FcnrXxQstIhlC6gs0+0mIRN1PbOP6V0QoSk9hXS2OpluXUHfaKVYcyDI59Mdqgn8R2emIPtKBDjoWGT9BXies/FbxLfoEt9R+xxchlUBixPqSOg9q5eXWNVugBdXslyy8gkAfjxXoU8LFL3has9m1b4xWGlXFyYLBrqXICk4A56gHsPw9K5S5+OuqyeYINDiijYbSTLng9+g5rzsQzyZLTFgT0Y9KdFZSuhMchkB44PGRXV7GnHUaibl38RNY1C88x2MCYIEaOcAenSsW91K4vZPnXzIwclSepJ60qaJeGUHY8uRjCDJHua1LHwVqV042RTbyehXA/P8RV80EtxNHPcK7L5CjJzuAyT+NDqoYEWqnHHTmu8tPg94kubhdkSICcKWdec+g9a3JvgzqquYprqONwASgUZ+ucmkq0N2OMbs8xEshjC+ShXuDzVWdMrtFsh5yMjmvVn+C2o3EKypctChA2sAP61TuPgprQjItJjczAHG4qBx1FHtoS0TNHGx5jOY1Kn7KEfHJA4IP9TU9ld7ZCUiKjHGTnb/AJxXU6t4B1/SgpudOkC4PKDccj2HrXPtp1xbzMkkbwEjgOpA/P8AzitIuLRHLodHonxM1TRn3tbmdUHAMmM4/OvRfCXxc07VkaPUbQafPIdwkklyrH2JHBrw+SzmhDATlwxyBkcUsM9zErBTyDgHAOPeieHhUV2iLW2Pqm2aO6jMqgSI2Su0gnHrxVlZ3WIJ5IKDJO7jPt/n0r5y8MfELV/DOpIR/pVqpAkV+Dj1B+lfQOg+IIvFVgLuylQIygGFlww65PtXiYnDezd47FxfRlsOux2EIjORwGyB+JqO72SqYpLYsrEYKnHPrmrNs7oHClSRnKsM0t1cXs2wFo1GQRmMcDH61wbGu7IINhykMIDqCWBPDADgZ7VWjmKRAy2+1weVBzVyQ3d0jAMu/HVVC5HpTbtbp4YxCEEykAhhkfjUvRaD2EW4t2h3m0eVycAAjj/9VZd7pNlfkf6AzsxAJU/d9c1pR3F4VdT5akcsNmefYdqkhedEAijGZDliRk4qWrqzOqjXlSkpQdmjybxT4QurC7uGhtzJASXXyzk49MdulcpcQhbYgphgc9cH34r6ElDJIzZXOMYwM+9crrfg1b+GV7WALNgsAoAUk/yrF09Ln3OX8QNWhW2PHd6FQpjOcZ5OMntVu1vJLctiLnacc+vpRcaZe2s6wXKeVMOSCuB789KhdLqFyRMDycKBgkY/lUq6PuYTp4mCcXdM77wb8R7dbpLS8s5M7SFkZy2Dnv8ApXo8txaLKkqK0iHAJB6Z/wAK+eI5J8EE5VyOQcEEHNdXpPjHUtP8qIujwqQSsi7jgdec+lXz20Pk8yyGM06lHc9dhmTzSYoN+ck7zjj0rlvEvhS312J3itEtLlQduMkE+5/lWxo2vNqkIZFVVkBKgcEVZaWaBVCOGYNglexrW6kfCxlWwNXqmjw3UNKbSldLiBoWUlSWJzkd6zFEbOQATkZPtXvWuaDJrli9vtjMrnHmMoIAx6cZz9e1eWa74H1PQN/noHA5Lxgng9KxcGndH6RlWeQxNqdV2kcxK2ONgI6Z9KYu0kt5ZBAwTnrVqeJ7VQBISSM8ED8KiieRjwMk9APXFZdT7FO+qIAR5hAXkc/QVetpCsqsEyCOQ3Q+9VgJwx2DaMcnHU0IzkruYq+OMjirvbVClFSTue9/CTx5bajGNKu4x58RAVc8kepHcf8A1q9Pm8qNzmAiPIORyK+TtC1vUNAvY7u0kRZ0YEnAOcdBXvvgn4hXPiaEJdywpNtJEZUA5B68fjXdTqJqzPzbNstqUqjrU1oanijwpbeJ7dh5X79ASr8AnjpXimr/AA31O2vZA9qNqk7Scjf6HA6V9F2skzqzkjLfxAYqOa3nuFKl1JBJGSB+FTOmpao4sHmtbCLl3PnCw+H+o3hANnscHGDz19PavSvBfwwttMMT3tqZB1IkAPOe3H616RBaXEcAdEBDHkgDjH60sSSwqyhtxzkjqck+tXTprdl4rOK9eLSdh7409UiigAi7cGiO4ZpEJtgqEnBBJyR6irGy527w4CDoCRzTA12GBlIwo7Y4/Kup2ij533qju9SMuhcF4cDkHBwM15n8XfiRHo2nHTbSIyPMMSBeQB6HFWviN8TToMb2tq6yXhBGFA+Xr1/L9a8CvdSutRmlnuLgyzykkk9ucgc9hXDVqp6I+zybKnUkqtVWS2KdxcOZQfLBGc5AxjPXio5JUJJMYIIweOtNAkkAO4E9Cc81LcQTDcQAMjgZGfyrgb10P0eK5UkiKEsZMpEgB75Jx+dOnZ12jG4nJBIzUULSrKEd9i4weetSOrKB+9DDkA5pPQBEcCLa0YAzwQOTUSghsbec9TxUoeVIQC+BnqDmmKjmT5mA5656ipsgHzPNBKwAQwAD5SCT/wDrpqylgxCYPYgcmnNEFJJkJJwME0iCRM4YE44UGle241YTcSqMYx156+vep4A4KsCm4chSciocSSKATj2B4qRYwQPnxzxzwK08yHuLI0p3HycnJ5A6UbgApCYYkEH19qjn8xZuGyMf3uKNkzDLsAe2TTewDldw7FEA3HJGKexckAg4J6gZ5pi5kb53CEdSDxRwpU+eAM9STUK9zNomSRo1OUXcpwNwz+NaGkarc6ddGeCNfOKnBOQMDnBxWYqOc4mVx1BBpYmm3Y847ASSM1rHfU4a9FVYOMloz3nw34mbX9JSe3RUl+7KCM7CAOMfmfetBvtkbqCiSI2RlU5/OvIPButjTJijS+XHK3zEtjGTwa9d+yRXkSzLevIMABI3IAOO/wCf8q3i09D8azbASwdZq2jB/tCK5MSkgHKOpJI6f5/GnWcs4KhIGiJJwduPwx+NRm2mgmOy6yWGCSScDt9KfbeZDGN90QQMnnOa0TsfPNNk80t7CwKbdxOMlRkce9RyXWoxq+zaxY4J2gke9GfOwPMwPcnJ96juLdlTInRAeCCTk/Spd9wtYI5LuOYO4RioIyqAZNWCbq6RS0alcHDIoBB96hWJYgE+0KoGDhiSfpSXKxG1fM7B0GAYySBnvgdatai6FiG0u4plcEhP4VAz26n+VJJJcxEo7IYyc4AGf881XtLeCZUEV7Ik3UfM3T3Gae0MSuQr5diASWJBNPZC9BwN3JE4iAjjzncqj+dMY34UDzQ5XnCkDj3/AAowEUxickscMinK+3402QJuJ3Fio5x1Iqb32HZoszzXcUURTA8zg4UE5+v6U9HuIwryBRJggrjH4ioHaDyUJmKoPcgjNOtxAXEcUrPnJ3SEk/nT3Kt0EEsz3AHmfIAMrn1NNb7bbyuIzHsPDb15x2xUlwtos5O5jKCOFGQPqaZ5tkshiE8gkP3g3P0waCOogS7t4ww+YMuQcA5PpUkn2g242uEfhm4HT0qtIkaqixysFQ/eJPNT3S2rorCV5AMDKZ6+49KFruNOxPGZxIMyDGMFlYcmmXlrdearhgAw4IIJyPUUkQ0wMhnD+bj5WVThfrVaSS2F2THdtKhPBHGOOmPWtbKxPUs29vLGj7psKxJBBwQaREcxAJdhQjlmdm4Psf8A69RrHE7kEk4BAHrUcdvp5t1jaR97EseOARx1rJPUCxH9vjdw92JYSxI2nBGew6cVagil+0rIZwwAGBgZJ56/pVF2hhgUliQD/F0xTreWGa4QEkDsQSKq6uPqST2bLJJjU/3ucFQ2GUEnGPX/AOtUUVvOJHQXRnkYEgFh19/0qKeCD7fPhJoiAD5iDJz6j/PaiC1sJH5eUHBBkJKsB3Jx1oZPUnhNzDbkSSgupJLE08GcxbzcnHY5zgmoVWx8qRLXeyKuQZCSST9ac6W0VqdgYsx5VTx0A79KEtGPZkkccvmMZZ1IGP3u7HU+/wCFV5opN4aO8cAnJRDz+falRE8hxNbTmFTyQATnPBAzUghsLG3DgS7pAPkILEAn9MUdNQaux4ju5RIUnIBIO5myffr+FOSO5dUiNyCMk4dhjPpVcG0LHY7hcgncDjmmzCDY8uHO0jGB1rOzvdj6F2S1uLdmWN1kfAIUN37imiOdoCZHBycfKwYfpTIXsp02PbSOzjG5TgA9849qmit7aOZxGvlREAFB0yO/41cVqhEIRwxAmwcZJU9qTyJAgcTI4AwAr8g57j1qCc2Mbnc0ySDAACkDk9M+lWA9pEihLQsMEs5POfwotZgnfcaz3TIVF6TzkA4JA9uKmMUssTu83QABiRnkVTa209bcuHlEjtk7VzgHHf8AAVMJ7SBQpMrqTxlCccegprYACNG7IblcBQzOD0z6inrvEW+C/MW/A3HAHUY69Ka7wTROVg4x94gA1HFDaNC/nwNIwGFUHge+KV+wvIllV4Jwxmy+MEq2VOe/FKyyGdnLknA74wO1Rw/ZDtCuxRecMuMe1LIwe7BXcIiMA55NCs0MswQzwEyG5TOMhSwJxjoc9aZZwyvFOq3LMpG4xswAzn/Peq4jtEuZH2kADJbHOaN1rcxSpGJFwmQzAAMPQEHNbJaCb7E9vA4t97yj5jkFewzxUX2d2GBfRpGp3EM3I9sUyKeJBgtjaMhAfz/GmzPYtM0ZSRSQCCQCT3x+FRpbRENlh1mW5wk8YQDhS3Uew7fWkikuHmYLOMLnJGMn2J9KhkS2LiQyBSB1fgAUFLGGZJ9pYgfdjGSw9valZWC5cMEs8IjF4yFxlmVsEc9BVVLd4m2xX8kWT88gIJPtzRHqFhcWjPAJUCk5ypGQfT1pkSxTW3zg+W5OQRgmhqyK3JbZbt5yXmV4skBi43deuKkazZ7ze9y4VRgLuqrHYQRSbwroMZzkjjPSrSeV5m5t2B+IqbXY0C4jckzFYwQODn8cdqLhLj7MHFxgqcABhgjPeiJLZnljETOncntmgvZx2sgfdCIz0UcY9P8APrWi00BkYaSK3VJZFGScMx49uaezp5flNMmVyxZG4x6/SoPMsJ48A5ibqGXihJNIiOyYyKjAKqwKSSfw6UWJjtZlzyHjmDpcso2gBQRgk9DTUjliyWuTcODwnGF/H1ouRbLNGEMoRBgq3OPf/PpT4DZqz75/L7gsCAfoaLXHsMja5uA7PcopDEBQckEev+FIqXMMM7xXCvJtAAZhgDuaXyrIQsyBnLEnOMAj1/z61FHaWOxiiMMkllZecf8A1610tZk2tqWBLdR20Ajl3h1yQSBz3OKPKnEuWuFQ84ZWxkd6ZKbeCIBN6lh6ZwCfWmCO0kkKLIzOoDHIBx7Vlux28ydBcRqCs/moeNxfI/Wj/T/4Zkx2+cf40rTQSt5aAuVAOAPwOKn8qyXhhKGHX5R/jWsbofKmYK3FzJhmtVI5BBPJ9Dx2x61JLNI1mpMIIHVUGcf41D+82+WJWQMeGUjOOlSFGRBFFK0YHBbIyR71xWSGyP7ZgFWi2nO0lVJBB6Zx0NPkkXYUEQLHkE8Dt1pYlnSPar/xZJbnJ9qje1uoJDvkR0J6AgkH0NWK3cdvDlCEAKjBHY1Gk2EIMW7k9eMGptrSlAh2uB19QKrySTeYQCVC9QMc1Xmw20ROrwMSwjY8YPIOPakRY3yER0U4b5cEkjpn2qE3D+QAEBDAkP0zToZ2hhTIBZeCR1qUxX1JQUdtzpgL3Iycn2+lLNPa4xI8gBO7KLmo5PNllY+UV3YxnjI9acJRFcR4gJbbwccfjSd0GtirbTWxjeeF2KFuuMHr6etTSyW7RiQZ3gEAkevqKYbqWQFhAq5bAXGAeameYEj9wcZxgc596m92UthbYQEszymJyBgkZH+Aqw8Mauw+0mRtoPIwMeoqrd3KFUV4fLzgBgD+dOJiLMCjNtAAI4J/Or0vYdyFmjhky8u6LHJBOMnpQFVIxFFPvOAA+cjNODwbmi8ksByVIyDUXm2qONtu0KA5I4HOe2KT30IV0yeWzcWUojudpYjduIBH0/z6U6KN1QKZMhSByRzx1qG5SwuIXxFMs4O4EsSuc/y/rT4ZIgNjAgnGAB1/zii19S0tSd4Sj+YlxuGeVyMj2FPy5UAykkA4ZjnBqqqWZmZnBD5yAB6/0pVNvHIRyCenHFDs0WNha63vvlEh6ZAwSCOlOjgkjjYuSGLZCnpioZRErszTeUhI+Y9Me1WS8EozJcYTszZA6etTotUAkckrABBucnLccfnT7i5ufLiXyleLOcqOfXH61F9nhaUBbnYhBO8ng/l2p0oFqiSi5DnBCgHgn0Hr0oTdibCRM4yQgVW55FR+dKXkRrZdmcmQHgnA7f56VIsDTxb5ZCCScYPGO340qbUjKNPtyDgjoCKNilew2O8cRkmAtkbSQM8dKC6hQ4UgkdCOxqS13wpOizAsVAU56nv1qGOeX5y6ZBwB3OaaSsPW465MoeJ/K3RFDz0+lV5N8rIxt2IzkADOKt3bySQAK5RkGSo6Yqs1xdQKgC4VzkbTn8SKUloXCLk0ihqGo22mWlzcyI4WJSxAHX2I+teY6vfpqWom7li8wsAABwQB0H/1q3fHWsO+o/ZomEoIBlHOAewP8/yrlJblmGFABGM8VzuWh+n5Nl6pQVWS1ZC7oX4VlHYHBOfSmNJFJuDbjxyAORQHlWYOFUgHJLDp9KWXaGkcphyckEYB461Ksz61R01It8McIA3bScnjmpHMKJuDOp6bSP51GGcjKooHAI7/AFqWaPMYLDpznrg0FLTUjLxLGpBOSfSgBGTIfHqp4pHIZVGwnPAwKiVgXChGzyDmlua7liFVJbL4BwCew9qI4onjJDhiCcH1psTCOByIi6ltpUdc+tRrNGCoMZxnnHaq9CGkTBWUsd+McAE/rXXfD7wY/iHVB58wSBRl2JwuOw9ya46YrJGCFIHTjrivR/hh4ss9HuRazxAxykDf0Kn6dxTgtbnnY+UoUHyLU9esdINpElrazLEkY+Urjr3q7dWM19GUklDgjZliNp47jpzVZPs0u1kJMbYYEc/iKu+TbJbyBJSyFgQehB9K9CEU0fmjqzU7t6nkvj34bT2O+6tIwcDLRqQc+uPavLrmGRFkVyd5OArcYPpX1R5MboyGTch7MMgj0Ned+Pfh3bXRknsv3coGTgdSf6isKlKzuj6zLc0btTqs8V2TxKASGBA6miUyZG1MFeoI61audG+y3EkErSLOhzhzgH3A9KhMJjwd+QR0zk1zuNlc+xjNSV0MtFdzkAKcE/N0pIZphITsGM5PfnpQYy3yLJtZhkc9PWkgjO4r5oJAyTnFHoKVjd0LxBcadMskQCgcEDjPrXufgbxWniO1iBhKy8DnrxxivnVUfIG4Y78V6j8HL66i1swLIrwsATlRuBzxg9sV00nZny2bYaE6TmlZnrskhS5dxAHQ8EY4NNlRJoJkaAASqVwOmT/KpWNxErgMCN2SBg1LDNOIySAQVyRiu2a01Pi6KakrHyprESWmsX9vs2iOdgQAAMEnGAKpXBVACiZHQ8ZzV3XHd/EGquo4e4YbiOSQTVFBKwlQEMQQRg15DTufrGGd6UWyFBHs6MC2evNNYICRnnt71IoleFyApIOME4NNLYxuiHXIyehqdTruLug2HIJZCPlAyaJNolAw2OCMCnlxG4YL82OAKEkcysSgPQgDmqXYynIIYROwHPXJB4Fa3h/QZdXulSNQY1OGLdAPX/PpUvh/R7nVrgskLbFJBZeB3znNenaTplrpdgkMSMWTlnxySetVrax8fmubKhenTd2Gl+HrDTrE22FBQgiQ5O41eFvHDgxSljj164obZKAShLg5AHGap6rrEOi2swcbJyh2g8ke+KvRK7PiIQq42orK7ZPfXsenweZLKVABIAPPrXnfiTxDc6tuiivWggYEEKw5445rH1jXP7VuELh5XUFcgEZ9Tj/PSs5PJYvldgxwAMVne5+gZdlUMNFTqK8iWJJJVUmUOV6HeCT9ajiheYn5jweBnpUcIijLFztOCRtXIFdL4a8NS6k4eQ7IyQQDkFh6n0FJRbPTxOLpYaLlJ2sUNN0i71C5EEUbNzyQOBXeaX4UWySOaXDSocrwCCa3NM0mPS1kWCXAZSCAOPf61OlopfKT71IyQTkVdmfnOPzWpiHyx2JEluPIQtgHGBkcAY9BTWjmXlohkLuGwZBHpRJAVQFLoEMeqEZB9OalBlgwBcu4AwMkcH8KuKtufMybepGJblRlAFOMgMOOaVWkZiMAtjLALUzpKyly5JxzkjNMjml80BHAJzkk4OcVo9EiCKCQu4lEBCAnb8xBPbkY9e1OeTzZfMMQOGAIB6EjNTXMl6didVA5O3Jye+RUB+1zTSlHiT5RjK9+/es15AStLGThrUEK2QSAcde1E8qxwACLZ1IIGM0oS7nYIEEjAZYqMAADrinmWYWoAg3jJBJHAraO9hu6VzNSaNyXKOWJwTtJJArz74iePLa2s7mw0t9moswVzt+6O55HXH+eleizakNLtjLcRHYgLHYcE8HgZ7mvmzUb+5v7y6u5YQhnlLqG5IB6An2GK9XC0uZ37Ge7KjyRJ8hi2oxycdSf/r1Naxo0mxEdpXwAoUnqf/1Ukcc3BdAVB44yc+1eu/DfwIPs8GsXts/mqSViZsDHUcAZPHXJPNejVq+yjpuG7Dwf8M7ddPiuNW/dlfmCKpP557/416JbpptrbwiFnQLwFVSMeme1XbrUTPCMWnlZAI38fpWZKEiKAwO0rHOFOAPavEqVpSd7lbEzyxNIPMlccdckEDNPiMUbPmf90Bklm5x9aga6txcBJopAG4yBkZ+tWLdbXfNlMhl+6w6iubnb3Ha+xXhkikMskc67CMhiSR371Yl88WaqJFYbjkKeoxUISHY4SMxoMZXpn6U64NtEIjbq53Eh8nhD1xz+FSm9blN2FXzy23zeV4CnkY9MUSxT26k/blKnGIl45/GoJWhWRC4w/VWzgjntUkljZNdlgzk7QSxBPX3NTdolaliITxKzG4IlcAKuQRj3qSO2nckB90meHIyB+FVo7eBG3pOjsAMLzmoobK2a7klM5JJJIVyoJNaKV9AVy9dSyvCUYxtKrAFio7Vlaj4ftNS3RXdpCSRjJAOff2rQuLe2CsAdo6bVyfxNQC1jTYBKIoumGOSfYVvGo4vRku5xuqfB2ARAWKlCwyuSTz/Mj86848Q+A9a0oyJLbq4QnbJESQR154yK96jUQTIVuQmAQFLkEn2yantbRLiaUTurB/vFyM9PWu2niGmPc+XJrG5jRBKQCTjAH9e9RyzOrFCiuFOQGHf2r6C1n4f6bfxyiF0cZIBBAIP+FeaeJ/hdq2ns0tuI7qPIyVYBseo7HArup11J2YuVaM57RfGWp6FNGbZVIwNys2VIHoD0r1Hwt8XTq0sUWoWQtZBxvJyhBPUHr+Yrxy6sJreRkkWSIg4AYYPFVRJOkmVuGUoABzxjOeKqdGE9bCemx9QWdyt6plSGN1JyWRuo7VJGrs+xoWRQSQc4zg8Yr578OeONd8PXWYL8vbscmGRQRnvg9R+Br2Dw18Q11yJBc3IWUnC7lyATxjI5z9f/ANXkVMPJO6QkzrXmjeZo3tZHOAAO3TOfwqoPK3lDCSo5wRU6m987ehUjACkLlseppkzXbTSCXAVuMkDNcji1ox9CI3AacExPGpBGDyAPapbQ2sUKlVZnBIJK4PJ6kDio3uJ5dyPGD5YwrKPvCrFpeSiFCERSeBuGce9ZpDi7Bvh3DdGwfqQelI93bbiptpQ56jcDkeuKWR70OhLxylugVPzGaqySztdMXUKwGBuHP+etUoXKbFd4WXeQyk8EMMke1IZkSBUeJ3BJUGMAnn2qtda1DYFzOY1CKSS59+grz7xF8Z5tPLW+k26SyknMxIKp/ic11UsNKb12Iuej3d5pemW6vcyPCo4DMACT1rzfxN8ZdIgnuLPTSZCGA84Ljn16n86841XxXqviAO+oOkjMTkIpAH054rKhmbcVFuFUcHAx+P1r1aeHhTs3uLVmtq/iN9V3ySy3DsSAwJIUrnkY444rJMcTTFo0YpnPJzg/j9av22l3WoTrFAMkjIG0n6V2WhfCzVb+dBcRCIEDKgEc++a2qThHYqMUtzgBEks4UM3mAZ2gEgAd62tE8MXmsOFhtpmGcbypVQPqepNe3aF8MdM0dC8tnHLKxyXlBBwO3FdbC9rax7YLZUIAAIHA+grhnibaJFbbHi2j/B6a4kaS9nNpb42kou5iT0/D8K73RfhN4UsLYOJZJZQp3FweSe+ABiuuvNQll+V4AFzndjGaofafIjeV4cgHIC5Ncc60nrcSbuQweH9A02JRaQo24gEuCSPc+lXL2GKKWKFeEONpVe31FV/tALCZYgsjYwDxz649anh1CVpY2ki4BIAOcYrn9q76iepLFBZGfY0r7lAYKAex9e1ErQPJMA+7IwSxOfaiO6MhdTFHECRnGSScdc+lNkkhhiJMZ3qfvDnPNWpthtsEMEQsnAuHkUkEqc8ewpITbJGNk7DOTu6EUkt6clo4cqPQ9fwqCGUAljAXIBIGccD1qFNplXL0kMEkYMtyZRgDDEk/XNZMvhXS75pjLGh34BB5yP8A69W5LpXjBEQBbHI7D2piTJ9pYKpDrj6VtGs11KvY878TfBews0muNInzLgsYJAR78Een0ryTUNHk00SLMJIyDuy/Qj2PcV9Vi7KK4kgV25wxrmvG3hax8VaGES2RJgpCMBnJPTp27V6FHFte7LYlnzU6JglZSeMmug8K+MZvDWoQzxXJiVSMoc4cEgEHFUNb0dtA1A2k8UiScgb+M1ReURBxLAroRwB1B9jXpSUasX1JtofU2jaja+ILJL+0uVliIAYrkAHuP5Ve1C2Hm/LefNjGM89Ovp614d8IfGMelmTT5hJDaykFSSCvmEgY9s/zr26a5iaAusTu64GMck+3r+FfN1qbpt3KTvoTtHHEqfvSYwpDgHnNRvPbWEa77nY7jIXBJwO+ajhZmgbdARkZG4+/akmvoIdwe0aRzgBc547nNcm5SdmSvaxuDMk4Ixnk4zmo4d8YAMuAeMqTkCmJf20UMSQ2zlidoIbIX65qRCNyoFJJPAODjNSl1Y/MW4S1F1vjuSDtywZTj8D60uxJIXEdyELDGBzj3pJpBbyFGj3nHIxzmo3khEBItGJHV1PQn2ptOxcZK5l6z4cstTtXS7laV1HyyqcMpPcH09j1rzjxN4IfSbeCVJXkEhOSQc8dP/1V6rEN0r4BxjJBxjA5qQ+Rd2y77cywDgq2M5Pv/hWbjfY9/A5rWwc1Z3XY8C+zEAuZCCvUEcD3qN8gKBNwCcnPBr0TxF4Ki3TTWVs6pyzKDknqcZPbrXAXKIQyCLyiDgqTyMDvWUouOp+pYLMaWNirPU0NI1iewu0kedwikD5WJAHrivSdC1/TNVQRG9K3BBb5eOhryGOUxqNsZfB5BNTLqSW8vmxwGNxgjBIOc560ru+hy5jlVPFxdlZnvsXlx22VmDgHJXJyc9zSSWkOr2zRzuSoGBk88VyfhnxxaavYLFsZLrhTGRknsT+FdfZTW7ARRK+8YJLYwT3GK1i7ux+YYjDVsBUta1up5L4w8CnQ71Z4CRZvkswUn5sgAH0z61yqQLIrFXKgEjdjnINfQpullhmgngEwII2MMqx9M/rxXm/izwjHZ2zzWduUiVSTHkkY9c9fzolFLU+0ybO3JqjWZ5xLHufaJCecnnrUjyxQlVwWOM5AJH5099hdvlAI4ODnmmxyugIRF2kEMec1h1P0GElNXWqGiQNghyPTjFXrO7uLVi8F69uxAO5GIOQenFZ8cgCoAh69SM1K00RQYjIIJ56c+tWpNMipTU001dHs/g74sQG18jU59jqo5yccDqPb2r0fS/FWjarBG8V8GQjPmEkg9uor5RicOCBGGOc5Par8fiGWwYLChjRQMgMQCfpWyqO58vicjp1W5U9GfW8wi8gbbtSpOAQTjHXP05qrDdWECEm+TGeSCTivnO0+K13HbqhtpWcDj95ngev6VSvPiTf6gTEYXiUnIO7r+VaKs0eXHh6pJ2b0PorW/GGgaSgkuL8A4woJJBOOnAryfxf8XTeo9tplw0KkndKCflHsfX+XrXmeqa3LfMWuYllIGF3EkVRjkWRWYwgKOTgYrnlWctD3cHkVHDWlPUnu5HnlZnunldjks2ckH3pEMSxfPnHTJ7VXacSchTkj0p7FxEH2K47qc5rm5nc+lhFRVkrJDP3bzgA5Qjp0pblE8wnJ3HgHvSF95+VMY68Yp5lIGHTA/Wn1NfMQLFhZAC7gYwRmmsF2AZI56EYoWdgCIwAx4yegpZJHYfPEpOeSDj9KGD3GxQxvkeY67TkLjg0sRQkgEk55zQr5gUkFGByQBzTYpt1wEWMbsZLEGjVsTsTSEOGBBBHRsZzUcZiU8ls+uKlmZ4mAI3r646UgyXd2XKgcKBmkokoZIgABLOCRnOOKXEbRgsjOAcEr/h3pJSSM7cd9pHOKnszcjbJGBjPK4HI/zina2wNIhDKxBIJGcDHapZUj2kOSVAzxzQ0ru5JjAP8AFhcDNRPIxRsREY7nrTeoBF5Srkgk9uM1K8aXCgshTnnJHI9qgUsxUbQqgZJxU8kzhAMA+nHanutCfQSARJG67CCDyeuRTUeFXOJWYnqpWpRM5iO6MfXHFMWTGcIMjviheZk7PRliAQAEYLoeCCOa9Q+H+v2l2GsCJRPFGGDFsggcD3z0ryqLzAwKjYc5Ix29au6frd5ot2l1aoJWU/MpIG4c8VaunofOZrgI4ui1bVbHusS26+ezuwdhkkn0P8qmi+zyMgUtINvQDA/OsvQ9Yk1CyiufIWMGPJUgFgSBxx361oxtNuRuULcggY711LVH4zWpSpScJKzTJ7mdLdnItnYqB8pIweOnFNeeF4QTbOJnG4qgJCjuST0xxQwvXucmV9oPOEHIx0PH40SC8mVhEqgt1Y9GH09atpWOZkSJaSRu7pJnIw6jPvVgTLaRti3aRFByTgFh/n+tRD7XBCiPF0ONqrzxUhmvZUBhaMnrtlHbvyO9JaOwaMIp4pZUZIsDJxgZINRz7DOcxMpyCCeDxVuzOoLNEUVA6gllUAqRz/nj+lJcz3CTHzCWLgZVhkr7Cr2RNinGww0kUIQg4Pcn3p8s7iN38jeSOAvANRN9pZMLKYQGA3IB19DnNKyzwcGUyY5OQOlZJ2epWrVizNOnlR/6K3JycnsKd9pto2AFvIrMR824YB+mKmSC8ls0dJSV6FT+lSRW82S7qAVGcEcZq730FaxVuXaGTAtFMZIYscjPrgjvSEx+VgWKKAxIZcknI9TTri3nZsRS8EZ2g559KbD/AGywfbN5RyAI2UAAdzT6iaK8rkZBtDNjqoYDFWVlWO3SRYBECcbMjinSSXtwFVpMkDBdQAM4ps1pe+RGSgKByCQwIxjrS16EklnJI84ElmrxMcZ3YIPY+9R6gi+cYzZbEUhllBwc+uB2/wAKd++E0QibgEEg0stvf3DuC5CjkAgGr6A+41dskTtFE0koBJHQcZzz9KgtnN5CTJYrAwwFYEkEep9KmO/ytrvhVPIU4BP9ahaNnRYxIULHghsDisVdaDVi5K5t4kcWouGztEZGB9T60rTkTKXiCZ5wo4HPaofs12whSK4IG7B5yPxp08Vwk6DeRsIJJGeKu3VivZElxNK1yQiAZGQeD+BqFDLyZbdCgGCw6E0kzeVO8qznLgZHbPr/ACptvFML5A1yzQ5+ZAQQD2x602uglqOSIRMkghwmcEDgAelD3qReUILNSWJyMk5A/lTLi2nSdG3q0WSSSwI4PpT7qG5KAbwjYJUjAwD0PFPYtq46O6u4pmYoojOfkIJ4PpS+cJkjc2jEDklgQCc9Mf1p8dlJHkG5E5IGdxG7PfNNlE7MjCXy1CkcEDOep/l+VLdWJtZkLThLhQLby0x9wA9fX/61Pma5fragoDjCZzk+xoS3mdgftLyIDgFiAadNEZGCpcgnJyucEGp23HZtEqXNzEcGyHTCJj5jUcRmjx58BjdySAcA/j6VIlq/mgLIxOCS7Nkg47e9MitmEewysXzndIxbP4mqXcLWGSMS5CoGQjlWGeaIbmRCzGJRtIBCjAwR3pzxIyg+aoIGCCcZPrUaWM8kwdJ1CMuCpbAP0pdbkpWGyREqCIPJBOdvPP09qnicqSqxZyAQx55J5pssF3AziWbzSMAAMDgUxrSQgo8+CSCQDjH400Cu9GOYXgV5EgQbeMHgdcdfWmSPNHH5giVnPDMQeOelP8icZiWcMpIOQ2T+NNZZRHsM/wAgOQwPHXtStoK+uhErTlgkcUbIcEsSQQO+KkkNxG4RAHHXBGT+dSeW0yI6yYYHA9SKY0eJ0/fbX7jNJPoVa5YhM0aDMERc9Qw4P9RUe6Z1nme2jiJUhVjyfx5oit2ByJCxzkMG5HUc9jUkCSRQyK1yRwcY6VstSWuqK8Ad4ULQhTwSrAU24vZ0dQ8ERDEAsigED/CpTLI5wZSAeACwwfrUZ02UFyZVcY4IPHrUax2JZLJajKuLJJV4G1hx65qYJdph0too3UYXAyADyRz0qnPbXrhRHOQQRhd2Aw7/AOfapreOVyUMpTjnJz+NXHbUb6D/ADQ6kvFtOCCMY6HriiS8yruLZCFIAG3nHqKlGnyByJJo3Qxkbs4B9DUEWnPHBn7UijGMBs846ChqysJ3GCaR5t5gLAcEH0pxlP2gRrANoAOT0qvHA6E/vncHILMRwauDdGVJkBDcFgRgVGlyou6G5uYXOIY/LccYb5s/SmnzXgJFuRk9CCO9OgsGMrN56uSSR82Tz9TgCmrZXlv0unkXeSPmG3HpVR13BoEjRQFEfzk5J7Co4pbiaVVWCIkNncB2A6GkUS7GZZOMkDjB9/wpIrIhHme5CjBKxbsEnI5+lPpoJaMuG4eaRy8SjZjGF65qMCVncvEPKIGD7+lJ+/KkI7ImOQCM053GUBdnBGWOeQf8MkU0FrsUK6qfkwEJxjp9BQ12wQuloGcjGDnB/KiSMhS5uWUgnoeM+pHQ06NZ3tWZHKYz82fwPHrRpuD2siNXlnQ7ogoUcBc4B9OaWLMBd0iDSMoBVhnv7UyaO5SJEhl2ozAHdzkY5P6Ypot7mZsLMoAB3DOKlb6Bp1JbWScZYW6qScZI5HsPap/Of/nhL+VR27zZjiMgIAAJJz+NMmOq+a3k6jsiz8q+gq0yr9jMbyDsIwQAQCOtRzKjxgxvg7csR3NKtwPMO2IEggFee/8AWnG986FmFsUO4gKoyTzjpXO+gmxtowliULLnBJBboPapZLMEs4IMhOSwPDY//VUMbxvIsbRsjE5ZcY9s/pTpfKFwuxmWDOSc549qrew9x32dJZAEmKHk5PQcdKiMJ8lDhRLkhiCcY+vHWn3Jh3qhVWZiAGI4GTxUf2hCDG4Kso2kJyMj0NKTF01JmtyyRxxuhYDIDNjjv1pohdEJLoCSCxyD3pk8ULW0RyRvB3EHpinrb2WFQOSCMYPIqUwtfYkWB3ud0U4aLpksPXpQonhncM+/0IPYjpVeRYC2MhAOCpGPxqSGGK5APnmIYzkc8dqHqgeishFS8VHBdSjNkEAE8Gnf6VHaoCQj4JODnn0HtVdbeSF4wlyMAjcBnLj+lWbjycn9/sB6bjyKVtB3JbhZ/wB2GTeQMhgOBxmmPK5k3bPlAwBjvTZLESABtSRGyMckA/0709beRnYb1xnAORT1uMhga6lyEtlDZODnn60qy3MagzWy+YCBgjdnnrQllKLqTZchCMk5PHSgyyTYUT72xgleOfWqtqFkOcyqkodOGOOB603BjkQkZIGCc9qdIty1uqLKCQR97ByO+fwoSFxIEJyeCWP6/lSbQJNDZH2iVzFnsMDnr1qsZy7PtiLBCCVBAJHtmrcqT28rt5xZDjC8YFRlpWdzjAJPDDA4PWlZNDuMR0nJYwtEpORG2CcDuTUo2GMIUJTkketIJmMuCgIA5bHGfSlkluNsQEag5JCngEe9LTYog/dLEBtbk8LkEYPNTSNBCkSpvCEE7SowD/nP5UkL3IeWS4gjzg4wOuT0FTO7TIn7kAHk56gULewW6lb7RHIiRDGcnG3jg+vpSiO2QABiSM4wMgfjTmcxQbEtvnByJMfXrSLKZIgkkSozfeCDFNq4bCxrbyKZDOQUH4ZpWhUR5MvBxgKc5HrmkSSPbKiQeWuclQc5PqaakaRxsdpQcHgcUJo0SuOuYowhYThwRgAHHQ1l6zrMVlCsplVCi4A7FsHAq9dTQRwlnjLhQTgHA9zn6V5h4i8Rwa/MQiNHCnCgjBzjH51nLa7PocqwLxNVPojCu/tN9eyTyXILFizYPLc8fhSFUkOVbB74NRPFErbmLZB4Hc0qiNW3heDkE9659z9VpRUYpLoNAKsB5oyTwM88U6cu4JJye5zUTR2+4N83HIIHOaWRYWVnSRs9WDDFK6OgNzeWWBCjoO+adKsxiKhtxyCRmoYoi8SkPheozT2AGWL+5HTND2Haw9Y51xuPC9MYxUbPK0wUgH1JpwxIPlfHGSCeT9KSWMghgccDknmn0uUtyRYZ9rGLgjnk8EVGszNGSFGTxyO9PAMkb/vMEcqCeKiit2dDiVTzgKTyDT1toNWe4ryPtAKZ454xgVbt53gkilTGRyDzUMyz+WoR+MYJB/lTI4njdB5h4HQ880k7MznFSVj03wV8TbnT3jsp7WM2zE4lLEEe3Of85r2K01KC7tYmSIOjYJKnOPcV8qgzwyPsk81mGApAwK77wV8QdS0wW8dwY5EBAOeRjOCOv45rvhNJHyGYZUp3qU1qe65iYgbMAZODSFoC4Z7fzcDkE8GqWi60NYgE0MKkEZOBkj2rTZblXUhBs64Ay1dLs0fINSpSs9GjgfG/gKy15JprSIwXK5JB9B2rxvVdIfTdQ+zNE8QVchnGAa+olkuPOG6DIxnDKAfqa5/xN4Ws/EEQSeyj85eRJjBH41yzp9UfRYDNZUrQqao+aAImJUo5cE/MVqGMRIzEhg3Q8cV6B4m8DX+nMzW1szqpOQB94c8g/hXMHRLh2Gy0cnODhTnPvXNy2Z9lDE0qkVJMoQYkQkZ969l+D+gi3dtRkJCYCqOueTz+tcv4e8CS3aj7VAYkJ6gEfiTXs+mW1rp1rHBFFlEUAFenAGeK6aSuz5jNsZGUfZwerLLND5jgPhuuDnOKw/GuqponhPVLpLoRSJCfKJPO88AD3yR+VbgubaR8NC4A5LHAJ+leI/F7xHZ6xcLp9q0ptImLOCRhjgjBx15/lW9WdlY8bLsNKvVWmi3PO45pJ8u772ZtxYnqTz/XrSldu9kYCXuCaiiELIQobIOcAHFOWSKNDkMCRkZFebuz9NilGKS6EUceFZzJyeSM8A09kcgY2gE85I6e1MWRFjJIYsx4AGamNvFKBlto7DFLVEymokqQMVByCM4JrX0jw1d6jeCKIld2C0mRhVJ659Tg0/QvDragd4IWIHGSCQfUe9el2WkWFksRinBcgBlZSPy7Dmna7TR8bmmbeyTp0nqws9Ck0eySOOMGGMAbhg5z3PqT1rXjhllSJS3kKDknAww9M1C8UUoCLcAuOibsD9awfFfiFdFjMC3CvcsNoiByFPqfpV7HyGHw9TGVe7fUm8S+I4tBLu5DyDlFUfePb3xXmepa7d6pJLPcHEjnkAcYzwB6DFVNVu5LuV55ZzK5PJzwp9MdutV4gzKSHLcdzUN6an6Lgcup4OCla8gjeUXBGM46HsasQhnZyVyT14pqRTHBSRiAMlQM/jXZeEvA96yfbrmRQM5Eb4BAwSOMUkrsnH5jTwcdXqVPDnhae/uBPNEEgT5gMckV6JsissCO2MXyjLqM5GOh/wDrelOgtZ4o18uXAxgqAMA/5FSI13BJcCQq1vgBSwBzxz+FdEUfmWMxtTFTbk9GPgWKUFZUO0KWBBxk0q+Tag7IWIY8nPJpvzyoGjwo6BcYGPaoke6kd5HTEAYhRt5IA4P86dkea29hJpbdGJjiYgMMgYJHvTg1pGx81pN8hBXIzt/KrC3DRqXa2UE9QR1+tNe5ZygNouw8gimrC8xqvGkm4M7KRkBhgemBTCto+8YYnPA5wD6ipSzyAhoMhRgZOD/9aqtndCBfJlt2Eq8Fs5GfUH8qJbXIfYsGGAOFF2GweVDElT1wadDGiyhxNlR296rolsil/mR2OSQAd57e9SRywRkI6shY4BUA/ianzGt9SSRYHmlZbxslQpUMQCKlW3leNViuIwAMEF8fnmqwgRSTgZIznHUVDNFbXojEsblgcjrjNdVNXFJrY4X4palc2umvax3pUu3CqwIIBAPPXv2ryCSAh1LS7hg4UHp9a6f4gz2l74quxE3NuCojA4U8Z/lXLosUiOCpBHTtj3r6TDwUYJkpaHS+APDEniPxSsBuCIYIzNJ0xwRgYPqf0zX0JFFc28CxxSgxxqNrKuf19OK80+CujQJp+o6oCC8gEQcjO0DqPx4z+FeiRxhAAJ854ADEDFeRip3k0hJNsmuBc3IzPKCwAIIGB16U3ZK+PmBIOc4pZ4Lf7OzzXAQKcnJxmq6iORS8F0CGIABOMH6/5615ctbF+pL/AKRGzxTBGIO4ZAP0xSWRlmZgY0BXj14pIrd5blFN3vYjLbiMCj+zZYnmD3YdWHVSBgdhU63J13QA3azK00UTxNwCmePrT5XTZgxfeY44p8UZ8sg3AQ5BB3A8fjTZo5fKQJcAndkByME9OKtJ9RvYhdwGAMBA6jHOKfcXBjtlSG18wEfMwPIHrTmttRimykiYQEkEZyO4yO3emu05mJjcRI3DKgHTuMn/ADxU2EiK3LRxtiBiE5IxkYPFSIkcRL/NuY/dIyMVYgivLUloxhCOM4NNR5ZMl4gWzwFFUtCluBliARzE2DwRkA1Vd4L5wArKoyCCR271dmWVIR8g3Z3cDJx9KikEsskcscIl3JkHbg57g4psLXZClnYRKigyMw5O/k5zSie3DhQHdc8jGf8AOP6VZkcvbqjQqHwMk5HI7UyAMpl/djG0jJI4PpRFtBZJ6EHmWkUjZB5yMBMjHufzom+yNApkJCZClccEelWED28HmCJXGcMDyefSkmlWOJkMWQxyAeRkdMZ6VoqjjqhtXMHWfB2g+IYpYWRIJT92RQSwYdD/APrryPxX8OLnRbhnCm4gIzvjUkAjnBA6ZFe7RxRNK5S3AJAJYH16k/pUtxfpEREliJ9gGC5wB7fWu2liWlYTVtT5VdfkK4aNxnORimJK0GwxTyRgEEtGxGfevfPEHw+0jxBC7xWTWNzk+YYsAMSBzg8EfTFeQ694Q1Dw9cGE2zzxD7swAIx6nv0r1KdSNTS5KRreFvH1xoxeK51WSa23DaJHLFBgcZx0z2r1Lw/4j03W1jMOpwNKeCnmA8nsfSvne5cLgmPzEY8gDoQcdKl068XTbgTwwmKcDKuvBBH0qa2GU9UrE2sfUjwNBkGYHjnb396htnyuTKMZ5GQSPbFec+Fvi9ps8cFlrUzQXKAguVJUjGRyB/OtPV/iT4Y0WJpLS5NzcSEkIEbrnjJAwMf1rzPqsuawjsZby3swr3F7FbxPyrPIARn1BxjmvO/EvxSj083A0iaO6bfgSs3y5HBOO9eca/4sk8Rsxl3hSxPl9TjPHNYLmJgpKkDPGRnqetehTw0YJcw9Xqal/wCINS1u4Jvb4ylgcgKFXBOcYA5/HNZyq0knE4i4wVzjPNTxWguZgEUkkhQpBGSeAK9K8NfB97kQyam6QoSXZBgsAOwOO/t+dazqwpqw7WR5/p+jajqdz5dlE8zdBt5AOOp9MfWvQfCvwe1a5fztUljgAwAo+YkY69sZFeoaJ4a0XwvDIbCLy3Y8RgZPIGSTWofs32hlaVV2pk8ngV5s8TJ6Id9FYzdM8KWmhqFjji5GQxALYHTJ9fatSJ7mQMUnMgXBAcAevTH+eKrSJaspAlZgOcjOMetNmSCUqUnY7RgHBAPQ/jXFKo29R37k0tzcSuS7ZHOFPUCmwPJLkttAyABjnkVHcrAkcTvI2emR356fpUsKwCcySyKRLyYiSGA6Z471k22gWjHSJqWx4jsKDITOAR9fb3pYY7wwOsQX7QFI5wRnp361HHBa/vVEshCseWJJ9uaQiJy6eYQpGCQT+WRU30sC3GNHqZlid4IkdR1KgEnuRUqy3M0wLEK44IIAA96qrYoOUu0wp4BkJYnpjBqZowiHMjADnPWovd2Q7Wd2SNZ3XnuQgKAAgggjNTzM6W+GVCxGCcYFUkSKSM/vdhbABBI78VNHGVDxfaVdkIDJ05/GqvZlaIjt4riRBtC+YDyO34VLIs00nzELJggjHB9c1E0ohwvmbA3Gc45qOOHAUm6DYyCy9Rnp1pO17k7E80sttMimBWQjgsMnNIrTGfeYkVCQQV47dKjeEtIoaUNtGBk4P1p1vbF0ffIQgPALZJOc/wBaE3YCWZZPL5wFySMDOfrTYGuvszm3tfNZc4XpmnzxxiIh3LgEY5IwfwqPG9VCzHaMk4YjH1rVSaGrHL+PvCZ8W+H5pjYrb6nEhaNQCTkdye4xn86+e7y1nt94fAZSVZWGCCO1fVqGQplJypycHdng+9eD/GDwxFpniFLsTtGkynerEBNwwBge4P6V7eDq3fKyXZM4W0u54ZYWjPzJIGAPqCK+pdH1t9c0e1ufLWIFAMAYye5FfKkajzcZGO9e2fBe/nubaeyluWnKAMgZshBjGB+n5V142gpU3JbkRdmel7rmdGWMRHywDgkgnPHHbipYc7vlQmVQQWI/SnxQCRHhkuQHKkq2QCT9aqQ2bfZpgLsCcMATnt3618ntobdblv7TcGIIsKFhkkbRkmmo87CLMG0qeSRgLVaORvLBWUMQuCAeT71NG020F5GOTggnk46E02kPoR3T3aXB2qhB5AK5yabHeXi7mMUSsOWAX5TkemafOGWVP9IQPkEKxOaCjxrJmYEMepPOKrSxC0ZXHmlDKEVHBzjHH5elWIVnVYyF49xxz7VHHaOwykyhCcEs3OfTmrDWgRFTz0OSSFVsn6j2qUkWrt3HgTLIMoj54KkYGfeuG8V+CpL1riS3tooro5wQOCepzjoa7iPaJIwZQcnPBycimXTLHdKBOMvyMnHNDV0elhsXUw01ODseA3VleWkrW08fkyAAFscE+xqm4uVYDGSOpx+te1+JfBFvrsErGYxkKSMHv6ZHNeR6lo0+kXEkM0pSWMZOASMZOBXK42Z+p5Xm9PGLkm7SIrTUZ7Y5SFXccqTkEH6ivQvAfjea5lS0uYURyQoIGcHPHPU15m6PCitv+8CevaiylkjYKk5Q9mBIP51KbT0PTxuX0sZBxkte59HwwXbM5IjMYXJAwCOf/r5qJoL1p5EEMbRsmPmUEH1Pof8A61eXeH/FIWSKG6nOTgCRmIHXoeea9JsAbiMSi8V8rtUhshQe1bp3Wp+U47A1cBVs1p0Z5/4u8BNDDNcWUUahzulCJgg98f4V5/NaSxONrFGIHAI6V9ABJJB5RcL25OAfxrhfHPgX7bZxXNlsebJLsjZ45zwOOoqHFH1GS504tUaz0Z5hJ5/nBcfJnoKluXklcfKoAHYY/ChrUEhRLhg2PqfSm3MfkMAZAp6Eg1i0fo8ZKaTTHKTkBCEGO55zTZJJVIBYMvbODzTdsbJy+8k9vSmPtfaVOVPOTST1NLE6TSKjMoAPTpUZd2ZGYjJwDgcYpdqrCTv4PTHemxhVwCd2e1Jt3LVh8zt5RG7eD0yc0QvIgdlw4wMAj9KawibKK20nnBpsLKFYbyR06YzRsNrsPmkfJcqBkdAOlNXzJNpE5BAzswAKbyW3FieMbe1JL5GFXDAdScUJK4JW3JF83eFYZbr7Uk7uzksQTgDAFNESRSJidiSCQCO31onTc5IfB9D0ptdQdhFHmgjhM+nXNOmEoi2I+Tkc5GajyikKxBPXinusSozAkcdMcVKWom7ajld1QDIIzyacofdjOG9enFMSMSqpBxj+EjrV2DSJL24iSAl5GONoGcD1+laKLlsYVKigm3oiEW8pjyrqOcEswArd0Lwhq+uTmKwtzKzDJZSAPrknArvvDvwiguRbS6iS0ZOWiCZ/Ek/jwPzr1zRtC07SIhFZp5SYwSFAP6V0KldHymMzyFF8tPVnytqul3unyGOZNkqErIrdQQTWeIjG65kwQOOeAT1Ne7/F3wRFqFm9/p7bLhRhwRkkDufWvEZljCkGNsdMsOc1jKPKe3gMbHGUlJblbDEli+AOCc8EetRyNKzHY6jI6k8YpSyEbQTkYzVeaCNiAXIBPC+tZ+R6yJYi3O9gRjrmnyodqlX4zgfSoY40CsFBIxwPenEq+MqRgdM8UNk2ViaO4bYADkdxSASn7sm0E9FIPFJCYlzgkEHjPelQQLI7AnJPK4pXM2PGC5Uud+BhqcCwbBcDBBGD3ppVAhJB56YPNMWSJh8oOB1q4nPKN0dn4P8AEN3aSCK4uFeCRgAFwCnYnnj09K9atclIsXKkNyATkqPSvnUSReTn5gQeBmvYPAeuWd1pcYfe1whIOfoP/wBVaxZ+aZ/gFF+2gt9zrrhSZuJwGAyCMke2RUbxDGTceWFxyD39qbPsMYlcEgDcADjNMae3ljISNlc4yvUdOxrob0Pz9qzsx1llGJN4DkkheckfU9qmfEe5/NULjGGHeqyXELB0MR2gfMcDOfY+lTPLE6jCYQ8DPJpp3RBLbhkuIniukkDZJxkAH+lRywq9z+8v4t/B8vJLAVYgWAzojR7RtwCDnJ9PrVKOC0t55VMkscjHBDDcRj39DQ3oNokRDGgQz7hu3YPUU4rbxMxd1DY53E4P4VEBDEHky5c9SSMAdacb+BYiZLUTljheRnFSrPcLvYW8t0liWV7wIpyBErH5gOg4otQolBa5DuRny1Y8duRUyTQSxgPA6BjwRjAx2qOP7M8ybCDMCQATggDv9KrbQTux5hjZgC7JExzkE/zpDbwcxtekRsCGYgjbTJp2aXBhOP7wPf6VNGYmIWSEuCcg5wAfem0TuVYbOK1jMS3rSJnAySCR602W3it7ZXcyiLcWYgkkg4wPpUjyQk5aJo36EZyMA1YN8YIT5UJmB6A+lCsigsJrIzJmSQhwNpIPHfJzz0pl0tmt1IRdshYDCvkYOTkjHr6f40/zVM8Qa38vcQuQOpPao5Li2SVwLK4faQN5xjP1p30JasJ5EEjxgylhycA5zjvUM/2Quv2iTyVBGGIPr6fXirDkeaJTHgKD8p64NDXCOkZFlHMc4CPnGD/OovqIGt7O9CMbkuiEnCkjn8PpUkIhQhBKWUkAFySenrUXmxmQ7LUQhiRhFOBj39KktrqFmCTwOrggqTjHPcVpfVBuR3gtxdEsXSILyAM5/wAmm+Tb4EiTmBOCGPPTvxVm8lMsgWKMEKOQepHrxVaG9cmUfY1MUQ2gISCSBngHtUu9yVa4J9hmid4bgyjJ3bc4J46VY/cyxgoZGAHzMeMD2/CqqymfBWwFmO5Vs5HcmrM08sdtJ5UBlJwM5AGKRa7EUMkCyyOu8ZIJIX1pm6KR3leWUjGPLxkAZ6jAzT3kdypWEbsDO05FPEpKEeVjBxkjH1GKeyuLcI7SAuWSVmHH3SQPpUMs9uGZi7BUOCyjJ4PerKSCD5Qnykdz3Pejz0LgpbpKwOeQcfp1rNastbD3k00RIJZZ42IyqxqSTkYzn0GaAtrEoYyuI24GQQc/T/PWnLdkyjzLCN8rgOpwQPQ57D+lO+0DAD2aMQc4dsEc+1adbITKAMADb9xJIwxHDdeBU0a20k4j3SmVUJC7cKB9e1Nu55/MO60TZnoG5x7cU4TyhtvlDaV5OOfpmmklqRfUrvFbGQlXkSUn5tp4J9auW0FtIJFd2BAwQQRnIPT1qu3yurmLIJHyng/lVqCV78MggCFCAGNNNWEr2K9r9kXG1GQMMMdvH51G8NhJGEnUAhjtYg5HfNTl3iURIiFd2dyg5zmoxLJH5h+yb0Y4BIIGaJPsK3UrGCEgbJXGeSVBHI71LM1qJshZGO3B3KQPqPWnTyPCUUxbgcKdp6GpYHklZwYwwQbTu649qI2LJLOWARhUV0GAcEEdeaX7PBPbuSzbMEfKcE8//qoinLSFEhDBRhhg4zipHlYQyYiC4ThQMgHP61skhMoCOyggiQbuGyTyTz1Jp0/2aI582URkYACZJz9KmWaJAgaEMGIyehBx1/OleeRYWMUaoSchiOn4Vg9dRb6ECtYK+2WeVWICqpUn6c9qsQNbPNLEXYBFBBGc46fWqz/OSxUu5IJfHtTlBknJRCDtyWxwcY6009dSdUWY4YHiZMsYmUjJyCOcms8x2mwjzZEYNldoIA/+tWk88ws3kMG7AyNgyM+3tVUuDbh1jzyDjufbPaqb0sKV73QxpbVgY0cuOjZUjrSrBCSMgiNyAQOf0qaIlVT/AERVBBLbTnP0702aR7WdAsAA6kEZIHt6Gs+thrRXJFktDcFQG3dSpXaMD0NNna3lVYlOEUlgq5BBPJ6VNb3KyxkCBkOc7pMZI9sUNI+1itsF4yJOm6tFuW9ii8MUYUQlymPusTketMX7A85yJd+fm3KRgdODVnzULKHhIkPIkzwfpStcFSoKgDBwSOvtS0uTr0FuvskuGIlRV4Ckn5j64FTQraSKxMrBV+bAHJHofWoRLKyE+Sp468g/UVJHKvkIBCobGWYnk/hVJ6AvMjuRa3DbElYFSWVgP6elSLbJ5T7ZZCMAnIyM98VHdPJMhcQIrLwrgc4z0FS28zi3eIxKXClsDqTRdBuwe6s7hkWKc54BYqSp4OQCOQc0yJ4Ag3uSxBAwODj1NNjLzlWWDGPvAHB/CrKz7pBiJSEXkY5/z71Cte473WpDE9q6lQGWUnOUHP0qwv2baOZ/zpkRAwRAkTbiTtJ/Oke4G4/6Fv8A9rJ5ovYE0ZUdzNbRO4AEuQMFcgnp0qL7Rd7DJjnPQAA5z2/z2qeSGWaMmS4UjdlQjf5NQyQiZNjTbSwySvYipl2Je+g5p7gh99vkf3yMnJ9qdGs0G0sg6ggHuPSmxsyxrI0vmA5HJzz61IZXlKYYMRyRnkDsTUp2epSegTCWeXzUjUlSCAeRkdsVTurqVpDIkIPzAMRxzUoVnlcJKcg8801I51LBiHQkkgsM0SWotWroe85mG0wKIjyW6896j3hpWbytqZyNpwM1JdPLHECiqUI5BOT9MUZllhiiKBTgE4PFS7WKuObyhOWeI8j5iOM+1CSQR/ujDIgYAjBzx2PvSjzYZGSVUCgZBJ5/PtUqXEjFwEVlKkgEcnA5H04qo7XBO5V3QJIwKyLIRndn5eKlnlsrpYjLapIVyN/f68/55psJdsqYUJY8u5xg+gH51FPGYIWKRiXJIOBkA+1Fxap3JJTp88sSGKU7GyDwqnjp0z78f41YzbSM6pKUwPmVRkgkf/XzVUTTRQgSqAqEENjkD3qSby4HwiAmQAsVOOvI5/Gmm7lXK8UKxttBLbeGznLUim0Ryu4occ7RVjLlDvQhgOo5yBQZIJAyGECRgGLgcn0pdQGbI5SQk8gCjIwMZPakYSx7Rvwp4JycinTTwWcK7gxbgAYzgk8Zp73VtM2dhVSu7B5J49qTeo2TB4pECs+87chuuf8A69V1iB8wvOXBbAB4wKUrF9nR4wwBPp3psbCTJJAJOOmMn6U7dhDHDW+4xS4IIByecetWFgLqGlnYvkDPaqxgQMTK20k4LAE8CpXmgfYA7mI4GcEfjiptrqXfQkVXaQr5o2DJBJx/n/69Fw0pVSjgbASAeQaightpYnAkJIycMOw9aLeCBEjcS53DG0k4646djV6IPIkFxLIijcoJPUjA/wD1UzEoUnfuCk8qOOTSNYrOHcSlUU/fVsde2DUTZSbCvlCCCMnGexqG0tBpEluJUZ3CCQEd+MVLaLLMj5QZyeCO1RxoY7cnzeMggKwJ9ximXjm0szeiXYkeCG3YH0OaFdI7KVN1Gox3ZzXj3xDNp1p9mhhiDOpBC8EAgjOPf/GvNVkKKD5XOOT2JrT8TahPquqS3bz7i6hCO2Bkj+dZIM6sBuDqBnFYTlc/Vsrwaw1BJrVkckgd84+nH6U1TI4ACZ4PGaVxMrEgYTPORzQsTOwKsQQMkA4rJvQ95JLYjVisiBY8j6GnTukaMsisN/H4VIJ5HcANg5+93FE0zNvWQAkcA4qVZ7lrXchjwsQUDC9OtSSlWRSV56n3pkQcqMAgDoKkllk5XZuJ6VptoJ73IlKDBwRn2qTdAxyWcv0wBxTvtDgDKDI6ADinpIzSYEQVsDIHIqknYhytuMQxyREhGyBlSOAfrRFaooD7yGPGB0P1rtNH8EXupRQzLaDyZmC47A9z7Dmu1tvhRYRxhJ4XJxkshwc/XGarlbeh5tTMqNKXLJ6ninlg5AfkHkYOAPSnSIqOrMxAHHFev6h8IdMYsbc3ETZBEpb5WPcEGuD8W+GJ/D7JKYzLFKfLCkAYbnH4YB/Kp5bM6KGOo4h2i9TmiFZziUqcckdcVJATEreWxAxkDPSo4njVxvQ5xggmgNGTkKSOQM1d7HbKKsdT4V8canoF7bqty8lpk7kz90nvXunh7xDFrtuJIr0BiOAW5z3r5nikQBUCnOeo6AVr6brD6Rcx3EcskRTIwpO0j0I71vCr3Pmsflsa6coL3j6hijuFIzO0oI6BgcCmYugcK4YZwWwDx6YrgvBfxA0zV4hG9x5NyBlg3AI9q7C3mtpSzxXfAweCe9dSkmfF1cNUoStNF8CaSIb9pxwNwBrPGmNIHfEYXJ5CgE/hVpRBNDsedwQxJIJHfpkdqdHFbnhLkK2M7STk5NJxi9SIzmtE2Qi2eJAuxSCMbccVcjZxJGCgRcYPHAGKoarfQaUuZ7yKMhd4DNg49QK8s8bfE6cebZ2E5Vn++6kEBT0x6msXJQeh6FDB1cVJX2ND4mfE/wCxJLpmmhZrg/K74wBx0yOnTtXkUskrRh2Te7HJJ6ZJphllkYhpS4Ykgk5IJPJrofB+gXOuX8MMJZ0z87MBgAZ5z61ztuTPs6FOngKXoY0Gl3bRM8dmWixksvPHrj+tUZQwXDrk46HPFfS+i+GodPgNuqK5ZQGXHBHHX8q4n4j/AA+dYPt9qVAxmROntwPyocHFXZzUM3hUm4s8eR2hUbYgfUjqK1tG0c63dLHHGwULl2B6U6x0S+vpYkig4DlWL9MA4P1r1DRtAk0KOFYYIyhABPPH1pJXR5+aZpGEXCm9SPSrC30qzWIQh0UD5uevc+2avRzWxkIMBUgbtwOR+NTnz3LhIEHJBAHUVi+J/FEXhzTzbLHHPeyDBUA8dSCT270/hR8VQoVsZVstbmd4q8Y2+lRCGIYuSOpUHaecYPY/yrzO4kilmknXeZJCWZiDyScng9s1YubyS7laSfBdzk+x/wAKrlSzEBMhugB5FRzNo/T8DgqeEppJajW8p1QBNvPO0Yz9aswWMc8qpBuMucBOxB7/AEp9tbyT3IhSDexAwOleg+FdBisUN3d2xSdBgjqAPWpUbnFmWZxwkbJ6lbwj4VSFvNupFCdSD39B9M12r28VuCXmUBzkBTx6Co4ZbWUhBFISRx8u3H4HmnulsGhSSMyjkg5wQcd60SsfmWJxNTFTc5sVIUSQskw5IBAPUc9qkksiWLO4UHIHzdTj0pymBtgKMo6YA6D3qKdEeVxg+gY+1bI4xzbotiAfLjqT3+lRtFMGGZSSTjGePakItzFkuzEnAxmnlIUjJDFCvAB70hMYBcxsQ0ofnIBHT2qxC8zPtBCgjOP8KhkWEbczKCSCcnr9KU28ck5YSEALgHOBmiO2ok9SzHNctITGMjbhiQMdeBUIjniaQyID8x+ZRx/9akaAiMD7QEIUEtuwKSBJ2KE3Ql2/MFLZB+tVIHuJ5kzyFZYkAHIwuO/ShLZ2mMpQHaDhT/PHrTVSaYOXmXIJOadbpIGLC4ByOOMc+9TES1HtK2AhhGTwDgg81HPezWkRhS13dWZjjAAP6GpFjuXd3eUu7KBg4AGM8j0ovftEWlyyggskZOWGQceo7/8A1q7KdkyWup85eMNTj1LxBezxWDWbO/zqWByfUf55rJDsRgxErjBA/wA/SresSTy3908uAfMJBAwSO1Vo4p2ltwJcK0qBl74zzz+X5V9PBr2SEr9D6D+GdqNP8EWNt5BIMQZ+ME5JJBP1J/Kt2OS1lYgwyRIgOExwDmo9LWWLSbeOJeBEo2r06VJC8n3ngyMgAk8sfTHpXy1W7kxryEneDDbk8wDoCMjntUb3Nm8cZEE0SoMkhQAT3A9c1Ymu3LMYLcbV/hIzzULT3s2BJYxOwUgAE8cfTiudhdsBdaeYt6LMvJOTGc037RpuyYZdgwAbzEIPNNe6KiMGxYOoIKKwA/M1PFcpcSuBZOkgUAkkH1PX9KF3DyImt7GTYVQ7CMDKnOB3wafepBHACjhEJBAIPWnwzfOwNs8gwflBAIpbySAoimIqQT8h54x0q76D5bq5WlhtpGQS3DxFsnKMRzjvjoKnaSwBWMXQcquCM459T70kUsMwRFgKAjBBUdPamT29lDcY8hy2fvgYGPesr9AQ+0gSLf5dwViI4QHIHrge/FDM0W1BOSg5znnr0qvaTW7yTKgkQJ1+UnI/z/KrCxWtw5Z5WSID7wXByOxHarSbGtdWT3EEMOWE5YsASSSRjA4NRxmUktFchYwMFVPBp2oLZNHEjSPlzhdiZ49/SolktAnlIZQ4wMlMDjjPFElYFLUSSzuHmDx3pVmH3CQB78YyaWCC6iLh3VnzkbiACM88+oqusKR3ByfMIOQ+On+efzq1ZrFLdFnYEqpwT0pE6blgJJGhOSUzziorpnXCgB8Hg59qgt7JRnbqfmgk7kZcgZPtipbhIpG2RTkRoR8/IJ46fnTaurod77kDi6hDkOqO4BBxkDnoadfQ3CyJmSOWSQZYgbcfh/jRHbRPM26c7QoBJcggjv8ASmXVuNwlE43ghRknkdz70030HpYfbtf20sPlTRzxPkMsoGVPtjt1pt5YyTMZZIlG8naqDOB/+ui3J3LggEZOQcc02SKaVzFJfyQq3O6NgB9D6V2Um01Yl6HmXjH4az3UL3umRL9pyS0eMAjPJ9j7V5hqOm3mlXRhuojFIOGDDGD3r3Dxf8QV8NzPZW12J50UBsnoceo6kV4pq2rXetXkk93dmYkkgMwOAe1fQ0VJq8hXM+WRydoVSBzuIzmnPeu0J+UDHB47+tRbXdwAeuMLSywyKSjHDA4IA5rpsri0Y6MSNFmOLe5IGB0PrXd+HPhzqGsCOW5shHAcMELbS2Og6HAz3ribGee1cMsuzacAADrXufw7+Ix1aCPTLuQRXikBZAAQy+uT0I9K58Qmo+6K+uhseHvB+naIFP2QyXQ4LMcgfh1/M11Ut2II02ackpPB+bBH4VntDfxzMFdZjk4cR9R2PX0qS6S88oBH2uSMkjAz3xn/AD0r5ibd9TRWeoS3DbjIbUKgIAZTnByOo/z0phkie8lQQMHADE54ORgHPcVbXzo0AIc7cB2ABLH3FRzz3U1ySWBjI2qpXBA9KyvrZia10ESVVLl7cscYBU4AFM8xJJc/Z2RMcKx56VOgvYInMSoCSMErn9M1Xnu7nYXuCpZAQQi4GOvArMbdiQzwSKAITER1DcjI9DSwS2zOXNu8u3uCBx7cVEXMqIyqrqRk56jjpT4i7Ff3IG7ncP6ilqtUUtiU3sG2V0sn5JzuIH8v88GmRTxG1KPCUcjIUcj65pbcTpvGzcik5OOlOR5JUMmMxquBxyT6U27oEU3MSiJ0hBdOSpwc/wD16kN9EWQNA5Zjwo9aLZmaIs8Sh2bGQDxgdKm3yySgIFyR3AJ/PtULRlbjUuo0uZHMLqcAbSBwcnmoTsxJKyEEnJJHWpLdrkStJOm85wBjGR0waJ5XuInTygqE9D1I+tWQRNNbSqgwxz3x0OelPlaLeoIITjJAzT1QRwABAvHWooLictxEGKk84yD71DSbG20SSG2+0AjcTjCsRiiFImyApC55IHJOaS4ilXYfLB7sCMD6CiB52Z/LiQADPzNjvVW7C23JybeQOhDhlOCD0PHWmLHDErFVbHOQ2MH3FNlkuyh82OMITwQOSMetMN5cW8JK2wcqerg4PpV2C9wiMRUuQRjkjGOa4f4xaXY6n4JnuSjvPbYaMg8YJ5B9a7mS8lknA+zDkZCgECsjxdby6j4W1Nfs2FNu58sKT0BPA/wrsw0uWaZMtT5gheBWjJBwwAyOgB7mu8+CN9Fa+LZogWQzxNGp7Mc5z+Qrg0QhACANoAGPSt74fysfHeioAFLThQCCD1GST9K+or60X6E7H0zNHAEUhC0qKAWY8k5pyy2DcXCvs9FAJz61JKgVrhyAXDYAHfnrVY5YHMYAB6Ac18RJWkbboVmtmIMQlTb3ZeOvr+NWI2t2CgOzOc4yO1RK8u0ARZQ888cVWvtYFi6kWhZCRllBJGe+MVLTHpYsukTyAFCWzlT/AI00PEyPlWLAgD0J9jUjSPvJaBSAOAcnIP0pguF8llS2CBT8oXP9apCVyjbrBdidN7IEOJABn+dWvstnYhGhDSZGAUHPPoBSo4aOUNbpEzkFmHViOMk1OrSCOPESR4IHAOCc8fnQlcFpoRq9t56AGUk8ZZQNvPp3olht3cj5mIOQWHINTvNJPcsj26psxwq1XlvJi7FbRAoOBgkEj1PvRa6B73BDbx5jcsWIyR1yfQCsTxNoMGuWvlSK8RAOCADg8YP6dK3BeSxKZIrdXmwcAn+tU0ubu4OHi8ksR8oUn68nr+FZ2vozsoVnSkpQdmjx7xLoB0EJFP8AMCNqsMEHv274ycVh+VCPLyGPOVweBXvWteH7XXLNYZbFJnQhldgQQehx6Z7/AExXlfiHwxcaPK7G08qJX2kk8jIGDj0571lKDjqj9SyjOo4hKjU0kjnXnhJCupZ0O4Ef59q6nwj4xSzuUhuTIluxx8x4U445Pr+tcrcb49wRQxx1xyKjtmYAl03FRyvWslJpn0WLwtLF03GSvc9/E1pqMcbF5GiPGB6e38qvqtpDCQluVRiQFHXn1rybwr48+wXCWtzAzw4GGJwBjqfft3r1O1vV1C2ilt0BQnJ2jI+o/wAK6I2aufkuPwNXAVmradGeaeM/B3lO93aW0rRKcsUAwMnrjjHWuDuxFgbAdpJBzySc819H7ZZEdDbLKjYyGXpg9a8m8e+F5bW/N5aWnl2zE+anICn+8Bjgcjj8aiUXa6Pqsjzh3VGszhVXapwOOuO+Kb5sXI2gEnOKm3OAw24AJ5I61HJJIijZEHPTkVjY/R4tSSaGvJH5QAQhvQdKjiyGB25zUiTP0MAB4yaazSCaPYoznkUXVzSzQ6fbgkod/TINMhdMlXHHUmpnjkXcWXJySSBmo4HYByUJKjIAFZ31uF2IUQNjO09u4pTICUBXPGM44ps0pZiSowenFOUS/KQgJx0FUnqJXsRIFW7ClSR3yfyxViR0ZW+Ur6YpIjNuP7olsc5FK/m7x+7wcZ5Gapu+hm2EEa7iTH5hIxz0p8sGHO+HahxgAHGKu6XpcupyBIi+8kY2DkGvU/CXwqvZpUlvSVBAKq45+prSKu9Dy8VjaeGV5s4fwn4TuPETqYrVmgDAFl6Y6ZzXtPhPwDZ6Jtkkh8yUnGcD8q63RtFGi22y2gVUxgttA5+lW4zKGKlAOck44Ga9GnSSV2fnmPziriJOMHaJJJKUhRRbgImCABgn8aFkAdS1uAnU4PI/Gp5BO/IIZAORiojdTQoCBgdMkDmt2kkfO3lN9yK8NvdK8RtvkkXBOe3cV86fErwjL4bv/NVM2sjkqSfxx+vFfRZnumzgoCRjG0HFc7478IzeK9C2owEsO6RdwAOcEcGuWrBNXR9BlONeErJN6M+WJWVLgjy85GcVEHTY2Uzg4z6ZrS1HTbqz1CaKWIo6EjHUHBIz+nSqO99hBTBIIPHJrztj9VhJTSa2Yy3bMT7QD6Z70hkkjYEx5bHQjtT0LRgLjAxwMd/eopY5yxcPk4ABB5qfM0VrD4nIQkw5YkgAjpQjhmJMWADgkZpRLKIwhBJJzk0pmlUEgAj8qFbqJqwrXAYqFQlsEjjjHvRuOwDYBzknHNNDHjDFTj14OaQedjAcAHjHemQ0rCC4IlJSMsFI5wQK6rwHrzadqAV7cvE2SWH8P1rmd10hzvAyMZDAkfhU9g9xFMQ0pIPXBA/lVxbTPIxeGjiKbpyW59C200sscbPbg7gCAVyMYyKkuvN2bzbqBkkELj/IrjPBfiWe/CW0twwdVAAZuMAY479BXW3IuY4g8U5YEgZyD16gCurVo/Fcfhp4Sq6ckPtdRAR1NugBGM7ST+VPkupVjWUW4dMEjcvUD2qvHDc3Mm4kgqORgDirk0UkojElztAG3apHT6URbPNW1yO31G6knicWSng7VA5BI6/h/npUUsty0qGeECVSM4XGfc1ZtLO6t25uVbHEYJwcY6n3qKRZ0lWPzPNkYZJ4wOvGaerFck3SyK+yJAvJ+6PyqnJ9rDROkAO88FgAAR609VuHkVBd4jz0QjDfU09UAZnF1HJgchWzihdxbk1xc39xt32gSJQMBF4HHJznP6U+2u50XabWFkyBuKjdQbWSSMf6UIkxwdwyfoDTBITcqnnAkd9w9O9Xu7iQ+a3nmkOxN5I4CjHFQwNMQwVQrjIwwzj6027tmkuVJuQgTnO8gHPHY02GFykqi4UDOC27JwOvP4UXV9A2Y5pL0HBSGSNhglRgg+n0pJZZooItg2MGG7I7CmGxdZci8ATIA2sRgj19qszWDARk3YdGGQOMZ9c96VrE9RYLq8yXQZIIIZhlfoRUf2i9bKSxK+CSEVMYz1xinQrbedGhufn67QCRiiO3l+1EC6LqATsU4AH/ANalurA9xY7adt5cKuMkZPOR2NVrn+0hbKd6RuSABFzkE8kelSRwLE7xNOZMg7juzjPNRNJCriIzAc8E5BP096S0EXFhvrRTFK7PkEiWQArnjgUsD3MxEUyxuiEEMsYXg8fWh7SC8WAPd+Sm48OxJbjOBTJLQw3KATKFzkYbIxV3dx9COVJUuH+zTbXB5OMgEduaEnuXmLyyqW7qAACfyqSX7NFKB9pxKQThRkHHc0zy4XLt9p2EDpgn8v0oeiJ6izw3g2AP+7IzyBn0pGEqpsdiEJGCDjJqu0P2pg7TBVUZ3FiBU8kUTRbHk3DIAcHAJPSna6C/YnWOeMg+Zjj5cdTSJFqN1mGVkyBuDYHPPGaSPyVdEa4L4OO/ApklqoJD3O1TkhskHH4Uldoave4NHcxtwqu57ZGPxFE8U/B8wQMTjCHFJZ21tFKQjjcTkMxOf8abcRRySgGYsNxI2Akj2OanRsdyzJDPIpCSrIzKOM4OPY/hTjp97GPm2sVycAAk+nNMhhTcMzggDBJ4qW1jtmgkji1BVcHHzMSAe2R6VXXQN1YiEcz4kDgMByTjrSWz380/lArlQAJSRyfce9R3WkRR7BLe/vMEloycEH2qC3+yoCEujLtOAcEc55o1W5Fu5ZurbU4iQ/lyS5J3EcY9KXdPPatIxaMggBFIBHYn8P6VCkKeTu+1FnyTkMSMHp19Kkjjs47d91zvcjLZY9T6eg9BVblEkVldSogjdRF2YsNw54GMY5p0yXiQmJ5pAFPBwMHnp0qFYoRGHefJAyqgZHH9aaC91GZHufLycpGSeeOpoeiuS3YDDfoRtdQmMnOCSewx2oiNyJiWLAHHDDHriobZ2QsrTjIbJI7+361ZW3tzctI0kkh24Cljjn+tKOrB3eqZet5LiRmXdufHCkAAH/Paq8Vtcp5ouXTeRkhMAZJzjjtUSoqFkifCNyQxJAPeiOOMQECUAE/eBNW2w0SEkgndFfcgTOCMc/XNJPFeRuhWVDCAQVJBINV7u3HkKnnEDcDncR/KpYIorZlHmqmOMsc5rNMhNN6E481sB2BHTbwCKkWS9jjZEeIQBTuXaCxPbn/PemPbQmcD7SoZhkA8Y9TTbOIhnBcE8jJPB5q0rq7LaHo18tkWVyAykKBjAYHriop/tRgPmEGUkZKgAY6VbfCW7bp1AAOBjIz+FUViiEJQXQAzuJI4J7gdxzTkkkrmbTbJBLcxbF3eWqnIIwTTpJ7pp/Njk3BjgoeAPfNRMIoc73Xcw42tmmfarKOVIjcjJAyuTn64rPVspPSzLTwzxkyM654AGRzTpzPFbgSYc8kDIPGehqKOO2MjqLkZboOSeKJLRFjA85EJOCXOC3tVxvcLu2g3zZYoiQoV8EAP0HuKYlncTmOV5slQMMSM+/FAROCz8gYGTkGmxwokoTzFEZJ4Ykkmq1uDelmWJWuxAzowIJGGOMYzzQI3mQAEDOCcYA+lRpDFCCHlIBPAzxkmnNCpi81HDFPl2liAQepA9agFvYtGO5WFIg4U7jgr6etQG2u1lJiumMijA3KM1WNlakqPMYyx52sGJI6cE59hU4ij+zMxlI4+8SQfzpyVtRptjyLtp33nBPUsAAQO/FSiGf8A1oYIF53AZBHbH41Vi8l4YwspYEkFskjOeaRtNspGBl1Erk4AVyFPoCPWktWHLYsxLOqEgqQTyW57046XeudwTr/tUzyLUMAZvNRQCQrEjB6Z9f60psefl1EIvZdx4oKsYQ+zfLhZAVbBPbBqV/IRHYRuxJ6j09KR5XdUAgyd3zH+lDtdy7tkQEIHUHqf8RUXY7akWI1B8osgPQMMjNPkRFDhSUZurA5yalMkkkaIYgAATwMEn3pZmSVwDAEIHQZ5PrR1uS0iF4IVRmyAMAblPOaqtKGjYK7AAjJHX8+1X8mBS/2Yypz0wcVUtriJ4wwhYISQVZcHJ5qWtRbKyJEghiiUC63g4wsmQR+P1qWJUMTsJehxjPNQtJD9liWRDvBJ3EYwM8An1pFeJSmF3FzwD6Z60tLFaDri1tpWjL3Tg5JwCSce/wBKlSLEw8iYbAuGYnkDNI/klgFTLgkHPGPam+TEpJ3NyuCD06/rTV7BYRovtMqxef8AueWZgetSTRi2VY0lDpxkk9/Wo1RHVyjuhxgDFMYQQRJDIzMQckkcn2obTCxekWYSQYZWBBJBYHoOlQqZZpHaRFTnjaB/OoIGgEpdJNyZACnggYqzut5l2edliCQBn9fSmh2uOjkutrKuwIOrdT1qFg7uViQvIoBx0wCcUxbUJA6iY7AMnB68804LC0kbLKAoyTnOaGrDtoNkjlmURbC4YkMD69xUzt8ygQqhVQoOOg9KST/j2xFKAc5DA989Kbv24BOWPvmp13EWRcS4xHbLM2MBTwKYqzSxh2tAjbcgAYGcdBTRC7IXScR9jlsGoUedZ1XzWfORnPT8aejL0Ee6cRAtblQRgjJyOaek6pGX8h2QDAUjn6/SkmluwCGKuMgZBByKf5sihckA9AGHGPSkndol67DVmiklLEMF2Z4HT1J9v896afKeMbFwGOdyjt7U6M3flyRrGiNjoOn50h+0JChlCoACRgY71d+hSV1cU+QMD5yFORuGB9feq4ZHV2QMeeQRirUFy8kRDoqsM4bHXFRw3IlR2MAIAwAoxk1lK19DaMW9BltDC9q8ksRicEkjuRnjn6Vxnj7Uk+yjS1nG44kZVOWB6jP0FdJf6kbWwundHQqoZUORzjOOa8pu9TXUr8XLR4Y8HPXuKlydrH2GSYL2lT2kloirLsVAC5fHJyO9QJJvfCuR6kjgGpJpCVclDjOAfSoVdVBJTkjt0rC7vZn6QtEIcCVxvBI7djTSQSiltgwTk/yqSTynwAMNnuKb5a+XggkeopW6s0ja12MWMByS4PQjBqUxvJvAIYjkYPIqJI42Dlsk9OKcpQIcPgDqcUeZd1YWHzOQzBeMkZxTmV2RSjgEnkE8j6UxmUgS4YjHHFA8tUb5mBIB6fpVPclvQtRQShwA4IPBIPIrtPAng691e8SUwbo0PAcYDe+fT3rn/DOhf21f28CFiGb5iOOMc59ulfRGh6Xb6bpyRx3ADKoBJyCcV104KR81mmP9jHkg9S/b6Y9hCkMQChVAIAGM4GalgS6TcSN4B4HX86SXYsamSbGRwc5/P0quLmBpADfxpj+HNdVkkfDpzqNt6ssTGeMGW4iUpnkgYGP8968B8feJH8Ua/JFbQ7LO1YhWzgO2CD9AMH616P8AFPxedD02Wygvc3FwuAwIIUEZzj14/lXhf2JrqSEyXDD5iSQcEk9z9c1xzab0PrsnwzjerUVivctL5wIjAJOCOmKmhRvKJMYAHHHNbmkeA769lUKzeUT99mJOD6E16BZfCCVLaMvcod2OMgce/uaz5G1oe7Wx9ClpKWp49BG/mg4woBIyeM9gaVLhyuySLBU8EZ/ya9mv/g+MABNucE4YYP6VwXijwXqOgzSho2kjABU4AA9v0os46NBSx1Cvonqc9b35srlQY2AI4Kjj8+1dbpnxP/szfHKkjBVGMAnJ9M+tcfObi2AWXljwB6Z7VHIGGBtAGep7VPO4s6amFpVklNHqCfGlIkYG2MmVBwoyf/11WvfjYlxAES0eJuQGK5NebxTSqhEYUhRg4GM/nTfMcSAbMH0xinzyfU5o5Xh4yvymhq3iJ9Yu1uZ7iR5GAQ5JxgdBj61VyDK7Fy3y8Hufao3kRV2vEhJOQCMjNNSQ+YXCYBHIPIqea6PQjSjBJRViYRREKQ2xAOQBzn2r1/4UappiWzWwnCydGYdc+n+fUV41LKY1zsyM52/0q/pWqmwlE8aMjADgcHnrVwfU87GUHWpOKep9RQqjBiJRtHAbOCa5bxrrMV4FsoZFkAOCxPBPfNchpXxKhuoksHglW5bjzDypA79euAevFadrBBMDK0RIIJCsM5z3/wDr11OV1qfmtaMsLJpvUZpfh/8As5S/2kMS5IQe/P5VqYnluwIrsxu2AcHj2696Yro+MoVGMDHoR2rK8Ra1Z6FBI7uoII2qck57dOcZNc7a6HLThUxNS1rtkfinXZNA0qQCcG9YEKykZU5xnBHWvLL6+uryV5Zp/MduS3GW/wA807V9Qj1G53yys/JIzkjn2qqnlNngkdhjp9KzbvofpOX4CGDgu7GbXfBL5GeBmrunWdxcXCpGGkeQ7QAMnJ6U2ztFlyEIDE4APTNeheEPCH9nsLieUGSQgqM/dGB/nNJK5hmeZRwkLLVs0/DHhaS1Cu6AzoOXIxyR0Hqa3GFxudGBLKOcj2qGOOCWUiK9IIOSuSAO3X1p6Rm38zdOXOeCTnFbpWV0fmFetKvNzm9xjyXLLE6pulUYOR1qSaabaBHEsrHJII6E+lNzKzhkuQyYGAeCD/nFCQzwTs73mxHU/KQM5PGRxxxT00OVN30JGkuhtLRqcAAgcYNBmw/zoQCMA5zk1ILdo0Be43BiCTnqKaDLGWMcgIYcblBKn1FO2o3sQpkEgw71OSMHByKa12JwcWTpkc7mBGfoKltZbs7vNdGAPBVcHr3p7rKWA2Bm6jHFLczexAioqEyQ727eo+npT1eKNwhQt0BBPBH4d6kaOcOQ4A6EccGj97vGLdSVAA/xpx2sEVpca8tvsYGEucjg9MU0T2YXaQ6E8ZAz+GBUzg/Z2zFjjlsf1qK2KkkGMk4I3Ee9NvYHe4xjBApAffE3XAySeMDH406NLTaY23ktgjB5/SkMyQzAtbt1IKg/rTlAWQukZwo5U9fpRFtsWiEWWFgUMhDAADnnimXcERtZwGZQY2U/OQDkHJA9asP5ZYvLbkswyCMcfWmX/wBnmhUOHBKkEjAH0P511073IZ806pbMbyUSzklWIG484B64qvCLY3lpmbBEqkEk4zkDn0qz4hjS01nUUDMQJ2GDzgZ45/GqMc0Sz24eEhDIoJwDgAgn+VfSp/uVbsK7Pp+zh22sXlTmItECCT0OKsWyzzA77jzEUAHIAyfWqelhLnTY5XBIMSZx0HGKtQizitgn2lYXc7sHOSB6n0r5abd2aRta5YkSWFSIJcMeTyB/Oqrm9N0htpAXHBUsOc/zqS7s7cw5knLDPCgcHvz+VVysDIGBK4wMjIFQ/MnZ6EhW/mdzJEEkAyS/8X0p9qL5FkJEWCMBQuT6daiS1aZgTcEuhyCzE4PYH2qe2tUjkxNeCNiOSScA56Z7dqzRSVyKK31N8YAG4fN8mCvPrnHpU9w1xNBlkjLhiCSuPbHHQ1CluIVdZLkyDoJFkJBGeDT2j8qEKLkGLOQQc88dc1aLvZWI4GdCcpk9OnIqYyS5IeMAHgEjrVeW2lnuA0Ny4TILKcYx9cf5xUl15sUp2zeZDgFPm5Hrke9Ytahpaw+1LqzHycKRzt4zSMQWJEZOck4PU/8A6qavnyKmy4VDnJVhn6fhTlF8xmErrKMZR4lx19a1joxd7DfMLoG8gM+cgMSMHt0pJy4cAW6qTg5DcVLm48sBvnYHBYDB6VWkllVj1cr0GPaqepnoErlAAIzzjkc0+2VFR3CMxwQFGBnilaG8C7wNgIBwQCcZ6e1R29xKCqvH5ch5IB6H61NnfQNg+1RQqga0miLHGTgj68U+WeFJQmwnkZGM1HPJdRYZkyrHCgrnJ7D/AOvU891d2wCCyiklJGS5IA+hA5rTldrFJ3Ikmt98vmJnkBVAzx6GopLuyM+xRKDgggLkAGnyNIz7xApbjKx8AD1rL8V+LoPC1lLPIkXmBf3ak43kkD+f8q1p0nN2SFcvzXFpaWTPNM0CRqSWlAGR169K8f8AHPxL0/WA+n6bMxiIKyNgqSOc9evoPwrnPFnxA1HxUrxXsaRQEkiOIkcdgck9xmuYhy2xBFg4G056AV71DCqmk5asi7bJTHas5VTIwAwS5JOfqaLa3SVgixPknAIUnitTStHu9WvFjitnlGQp2Dpn1Pb/AOtXs/g3wVYeG/JmurJb2RnBDMSTGenGOO+cmtq1TkWgJ6nB+EfhW+pzpd38vlRbSFQqRzx1yAa3vHHwegWCW60SVA+0b4ySSDjkjOcA9fQV6vc3EUQMcdquSCfMzj3IqrBcRx4LwyAMcEEjkH1rzVWkpXuV6Hy1eWpsisEoaKUA5Ug9e+TUDbVZHE8kbrgh1Ygg+2K+jPGHgLTPEduDBAYJwCAc+p45rwjxN4fuNAuXgu7aSExkYZh8rDOAQa9SnJVFqJnY+APidPozx2upXL3VoCMTNISVJ6A57f8A6q9hhhsr+FLyC5MsRHmArIWA78DP4V8rBlQ4CltwIIA4NdJ4O8az+CZozELkwK2WWNty7SQSCCR0rhr4WMm5IV7H0YsbvOxS5GxgCFBOAfpTfJlaZiZSSCM88VV8P+INK8UaWl5YsVlYjfGSASSM5P6VbIgiYsHcEnJBGceteHKDTsy1ruS7Gt3IN5JlxjKNnb6EZ4oSykkVhLeKeQckjJ9jTRNZz27GIzbGHDgAHPrg1Cfs6thi4GM7iOaxH1J54HgUBHA5yTnmpoYLhpHZpREjYChmGcew96pzrC0aEO77sgDB9Kfax2jQ4mBdcgbjnIA7CnG7VgbJ2tLiNJFluAFIxHluQc+npUSxyIgjE7rgAcHjPc0lvdWkyNLlxGMhSwOeD/KgtFLCTuJDHO7Hv0oasrhoMR5LWZ0W5Mi7d4JIPJ9MCrEERaKOTzFEmPnXdj1ORUEMNkwASQ8nB3KQePSpWt7YXDOh28ZAxz0qC0SQyurffyT0BNJL9oWOV96oeg5HHvUMfkSMQjksOSCOAT2pSbaXerTYZfm2sCQcf/qrRdmTqyRYrm5t0QupHAJPT8aW2hnCSEEAqcEA9AO9QQG2Qb2lbYwzlc/5FOAtxKgE5VGGQdp/AUrdClrqTN9tu3AMoMajgYG7P1qEQXUU3Mo8rOCM4P4imvgMFWTL9QVHSpLJoZTIxlywGWBBz6df89KLaCdmSSSPsVIyrrklmJ5BHQUjS3lzCYhKVQnkMQBjNROtsqModkZyW3AZPGKk/di3cByUwMEjkn6Um0gS7jllnjTCTsFBAJGD+HNQ6rHPPpd0qXckQaBl35Hykg4Ye46/hUCwW1w4DykMM/KMjH+c1FqL2Vjo13HPK0aMuwNgscnIAwOxPFb0pe8hb9D5Vl3pcyoSCFYqMGt3wOXtfG+iM/3zcAryCOP5Vh3flyahdssm8eaSDggEdiPrWl4OUt410YoSSZwSME5P/wCqvrpN+wd+xDXU+qbi3nSV3WXJcbhyMDNQrBOWILbpCckZ5qe5SNbhkBJXaN2Cc571Tgt7GISObmSN2Ofmyea+Mqas0W1y00N6VAgOFQEktg8mmQPcz3CRjaSAdykAHA6gVT8mTHmJdknIAUZANXhApXd5ql+ckHH5VmF2yTyp5ZSwIHAwpPSiW3nCsY1ViB8xJHH0HrVN3iM4QSsg4IAJJ4FStDaXMTx/avKO4Hdkgkg0FJpoQXFwIw5bcMbQWAyTU6x380ERNyEBJzGxAJH86ylsYDNIryMCW+U+YQAfzq7P5DxxKWDyxnBYEnFC0Fuy3AZhdKvmmTjlSR1+tRXRnM4ARi/UhRmkhhgNxEonG7IHGRgZoQ2kVzKhvChViACCS2feml3B9kSJJLNbOCRGfc4OagKXT26l7ljgkL8wx+VNSK0TcDIyvnkkk456jNMmeD7kc+QTwxGM0XHF2LsgvFgVYpVQAnLEZJ6cfpRcabJfwqLkxESDDbgDkHtj1qOCOOMAyTjaRnBPf0FLHDbbjLFPlt3K5JI/wo0kdcKsqbTi7NHj3jTwfc6JfSmIA2jElWJwevQ+vHeuajglizgrnHPI/KvetV0zR9RjmSRjJcEdSmR/+vr+lePeKPDsWg3koQgWzdGXPBPQewx/KueUEtUfp+SZwsRFUaz1OfkuLoSqQ+AOoJBwfWvRPh94mntENjPeqqEARhSAQec8/SvNRCgbhgO5HrViIRKA5JQ7TtkQfMCO4NTF2Z9DjsHDGUnCS16M+i4prloyiXJAYD5gwOQfeo7qzubyCWO4bejcAAjAHYH615/8OfE0UmLK8uS8pAC54YjPf1rtpI4FuJ0R2J3ZPJwPb0rpVmrn5BisNVwNZp6Weh5R428M3GhXBlcbLRztVl5AJ7H0rlZYnUgxyjA5znBr3vUtNtNWtZ7S5QzRMvzcZK8dRn0rxbW/Dn9jTPBKzuo5jkZQNwz1B74rmqRtqj9CyHN1XSo1XqjK2zJjL5GODmmJFKJkDS7T1O0jFTPAkKqPMJ4zjtUcUKOwYnKDPbIzWOh92mmEiMHBE2VxggmhIZVJMMql8c7j0FMfbGSWGCRj2pbdIXDY3AkYPHFRoIHDxkZcNnjKnJ+tSRwJKOZNrdBknApiwxI5HmMT6EcVqaZoz6vNBBaW0s5Y7S0an5TjPJ7VaVzGdVU03J2RSi0+WSYlZQSR0APauq0bwJqusSAIgKcEtngCu38JfCSJJhLfu+EGCORtzj9a9Ys9D0rS0jSLzEI5DKpOfSuqFFvU+Px2eQppxpas5nwX8NLbQ0ieVQ8jAbjkZAxXYJbJEMLOB2APUCrEHklyYtzhQQWYYJqBzANpYEA568/lXdGmoq/U+Er4mriZOU3uWhbuYQfPG3PJBx+VNWCXBJlUIMAksMY9az9Q1TSrG0eW4lYIg3Kij7xzivMPF/xe02G3ltLB2kuSQFUDAz1BJHYelN1VFWN8Ll9bEv3Uei+JvFmk6BBJJPqcIdBkRbvmOOwrxPxN8U7/AFjUDLaXqwxIuFjBJHU9ccZxXBatqR1S9kub4NLPJ/FuwAPTHp/jVSHytpYDCAckd643VcnY+6weS0qEbz1bPpzwV4kTxBpkRNyryKoDBXBJ9M/ka7PyI2tSklwegGDzxXyt4H8QReHvEVvcwlgk2EkXrx6ge1fT9rPC2lxXMUUky4BODnJ9q6abUlY+UzTBvCVrrZnj3xd8GpZSDUbRwYSSzqB1P1rx28j2ucvgnr7CvrrWbO017TJ7KW2Yh1IBbkAkYycV8weNdIg0LWprFlk81QGJJzwSSCD6f/qrkrQ5XdH1GSY720PZSd2jnWYKQC2cDpSsIsb0cgDkjGOfanxlBufG8gY69KhkZd4xGehyc8GuVo+xVrXHIwOCXyM/lSSRFWOJQwJyQOce1MbZnO0oSOh/nSpsUEAcnkkGklYW7JSiNGCScKcggdaYsCySBvNKA+o4pwdUQ4Bx2BPQ0ySUOqKUH3skg9qvQnyEkQK2RKpI/HNTQEKNw6nqRUMjRRKAqseelSBwyjCkE0IxaRraNew2d3Bch3YxtnDcgHn8e9e06bqNpe6XBOszHcBtBGA3Q5zXg0U8cYIMWTjGK9J+HmuW62Qtp4jMyjEcZOBnPTP0rVSd7M+E4hy9VKXt4rVHcm3gZjMkshmxg9RkA9PpU6SRPH5jM425yApJx61CL1ZSNiYHBxkdPQ1Z+2M5CpCgA4LMfz4roSR+VPTQFktpyoDscDqQc1GXtriYorugVcFtp/OpUmS3lBEJ6dFGaqnUGkm+e0EQ6Y3ZbHuO3NFnYl3GxW1rHA+HdjvPzBcYP0p7JbwBEwS2MA4Az9cd+alhvH8tilqr4JO0Ej8SaJrgSKC9qquRknJG0+xpDQ+4trOS2gSRmMh6gjOMnpSQWVojbEBLcfMR1p0s7xmIpbgEnIIbJI+nb/69LBciSfJhKnPIxzmtNQvbUS5Sza5YmJxIqgEk/Kcd8fjQHjlQ7UKoMDBHWkhup2llSWH1OQueM9D+lIkskUZLR+Yd2V64yeMHHapfkS7t3Irue0hC70kAyQVVSQD68CpUVHs1JDmPJyV+Ugdfwpp1KZUdGsIhk8hCTk9qkme7aGJTbIEPVQTwe2aFruSPiW1ilgZIpDL0Hfg+vtVeS5gkupREZDIrFclSAcc8HuKtrKwuNwXEgwMAEY9qie7MSOzQxqecSkHn1yOx+lUo3VymRW80MUzxG2mU4JaRlGDn0NQXIgmL7Y5Ai8Bc5P14q2Z7ieNQiA7cEMRyPb6UnnXcUqNJboXccbUIGB15796nS9kStRyLbSRwmfzJwvzLHgDbnjNOhtYjMCA4Q8nByc+maJJpIYy7QJ8wwM54FLbTS4BKZGeABmmt9S+hDL5KXTMluzvjaM8HHr6U2OSLzcFCgVTkEgHP+cVPNDc7xKF+RuQ2Mg+1MjluZN5KI6qCcBBuPpzRuydhpeCTlY3CdDkgg9iRVgy28MG1YHnB6gEAqBznmoUvZ7i2bFqu4KD8wKtkHoB/nrRci4+zKEHlSMQeBk4+hqk7InRbCloicPbMDxg7vX6VNttDGYykm7bxz0+h9aLVbxEHmwAKcfMRxn2qLUJrl9wS14BwSRgY9aWhWwI8cbfKMADAJ60guE2SMULDIG4YABpIJZ5FlY2igoQoZiQCMduOakikuHbaEwgy2BFlfz7VCQbi26xIAxRgGOSGOac0lrh2WNyQcY2gUTb9gLoSgPG0cA561JHLPtKPbRhR0Zc5/EVrGwS00K4e3R2kMM7/AC5BQjjrxz1qvDqdlLKVisrlJXGWMoGAOxH6+nSrn2iTBUpswCACOuaVZbsOAQHQjaPkxnGf05qNLiKUn2bK7BICzAEhdw/ToKt/aIN09uIGJK/MxU44x39elQ+fOxIWICMcEhDkY9Kkt3vCzCNFCEFixHINO2l0C3F8q1niO6ORQwwpDYP+eKYZrWO2CtFISx24BG7GetTiW7yE2o8jDqUx37Y4FRNcXLyCIQIGyQcqM+5ob0QW1K4mtBLGYlkGD8yuAeD7+tWi8RACDGTnHU01kZcCKASuSd2DyB3qPFw13H5UaM4yCGGBjvmkntYXUmiVDcAY2oMZbqaJfs0MEmFm2IcAlQQST146DmlCT+awO0sDkAdPpTIrqULPC0JUEHBZeMZ656Vqmr6kt2VhiSW11CCEcgNgFlwRj+dMmUiYF0+XrkCpmmuWtgbeCMOoOA4BDfT3pJ/tJt0d0DljzIq4VR7/AMqybT2BRQu+0RQWB8zP3sZxx0ohnicYUlm7gjrRHuk3AIHRQCCVwCe9PS7uWxEkUUW8HBVcsPqfWrWxY4GB7ebcHRlXLE8DGen1qBZbaLBSKSWOU7RgZBPeplE6xT+fHmTbg7hyQDxSJPdsqGK3iRQQAxPTtnFOXQXUTzYNw+TMZODxyAO3t0psEsEznKI6jIVgoyPxpHmvHBVvKCAksEXG4k/p/wDWpYldSEjgUN3U8jPes9U7ia1FthZLNLCgZHVdzHHy5JPelX7JdR5eTPVQwGQOxNS7JY1dZII0jbltoO4/U0SNK9tEUtAhDFdqKenQGtVdsLJFVpIkj4DSBQc5GOlIkdtKFVC54J44/wAinR3klu8kQsw5cZJUc/jUZed5gSiBQCSqDkexPepbsS1cnYxrnMDSkAcnnA9ahhmtWiYBnY7sYC8E/wD1qsi4keRMLGyEA5AP5EU6K4IiMMcKRjeSMD9P509LImK1uO3QlDsiwFyS2MfiahlktLiAEo7LjojdT9fSpnJSFTgEkklSMjGOlNe4lG0pAGABwgXANU7dS9lcjEkEmwBHiwDjgHtUKxWTLhg6yk5yBjgH0/OrCagZAXNuA4JypGAabazyyglbT5eSGZSCTnoM81nZXFe7JYFtIkZYgwBbJJ545x9BUim3wOP/AB2hJnLqphUKwwcDGD70kscyyMNgODWiRoZcMUszOEn3EnLAkc+tQM5jmEQmkBYE4GMZ9PxqMyQYaQMVCk/NgqKLgQs5fB2YBBHJrm16ibJ7d5pEUlsNzlWxnP0qSV3JAIG84B5qratbrvRpCMnIYn/OKmktoUuQ63DPGRyo5watdhb6okX7WkgUZ8tR8wK8Nx61VDzzRsiBSC55Ix3ojtoEnJeeYJ1UCQ4yB3HT/GkghiVYx5hQsS2wt+VS2PqK7SGMp5WSVyTjPIq3FcziKMrFGXAwGKjIHsaqbZzI259ke0lQGGCO/FNW3mRIiL0opHCKQTj15zRbS4lcsTlpGL7QH6YAxStLE0OTGS5AH/16VEc4JuBuJGNxBJP0FNUzAuV2y56jOAB6j3o6FeZFHcI0mxYpFZT1YcfXNOkuMIgaDO58Buv4UsbStIDIxIIJwewp0kjKqqHAiz07ZqbphYQyQy3WBAQQQCFXjHr/AJ96RngNzJGPkHJ468HFS7riCRSQoUjG0jJ/Oq8fMcpEfIPOB/n/ACKa01QtRbYoY3CAsASeT09aJZ7ISDEcyy7QDkfJ37+v+e9R2CXMjSMkOwN90EkHrT1juFGJUQKCQSTz9D+lAIa9vbRrHKwILZOUJ9PQUkS2zEOwyc4VmGcUrTSxwgLErjJJBHrU5Yu0SmIHHIGOKHZoZHKbYyLvdi+eQoJGAe/p1p5iEqkxyFSQQMelOeQhpwYGK7QCAOCOuffpUK3O4h0tikIBAXOCeOTjtQttSttyPyoypBlfIxg5wM1IscUyxeZKwlyccnFQxXKyI4MDpg4AOM1OxjkBO1gFXg9DmjqNdxY4V3Pifk5HByP/AK1K0DgIgn3gAnZyTj6/WoY3thgFXiJUkt94k/T61J/ozRDynkZ8bSx+U4zzU3bZSWgssTRlDvByCcAjp70xIZAiNHOoLHO0sAevpTEkiSUu+fLU7QQOT7mq17HZwxS3MkrCINuL4wQPQe1Q9HdnZQg5yUV1OX+IWu3jQy2MDqZAQTIcHAxyBnvnPNcI8TMARwQBkng5q3rU63N1M5nYhmLKyjPGTj26VnFtrgB9y4xn1rJvofrmXYZYail1ZI9rKVYiQlSPug9DUMSSxxkna2CAQeTQ6s6OfNKEYwAetEhURjax3nBJ96Fqj1dyOQSjOACc56U+KaVEJyCpByuKaxcsxVzyMED1pIcbQQxDYxmi5fQfDIQATGMMcksMUkrA5Cp0PQDGaaN8jAG4KBeAMginN56jKPuxwWJGce1CKaVhBLICAY8DqOcn8RViTMhUmLBxnAHtTIwWOSeAckkir0FtPcXtsofILBQARjkjPHfimtznqy5Yt9j1r4PaSBZPqstphmVVWMegJyTn8Pb616NmBpFZkYBgcgDoar6DBLpulRRRInleWAMKAc/hV9GnkKAQK4ABYr1xnk5/GvSpq0bn5fiavtazbfU4n4k+OrTw7araqDJdyqSBjhFHUk+p6V41e69dX0ryPPIjMCMoxAH0HrWt8Tbu9vPGF+JYlSBCqw45yAOefrmuXUXJBQRjaRkMfXNctRts+zwGFpQoqbWpJeTC6mDzyySMQBl3JJH4123gfwSNcIurldlpjBxySOw/lVfwj4Gl1xt9zaFI16Mwwc56Cvb9GtINIsktLa22xoCeeeT1zSjFysc2OzCNKPs6RTsdOsrWCJViKhCFxjtgDIrY8i38ogOGJ6LjBqIK8jZ8oBenHc1MWEKgfZj0yTjOK7YRSPjJSlN3epCYAQcOXwOnYVBqGlWGpR/vScsCGB5AOMAirsLwSZwHHctjIz/ntSXBiRgXt3c4zlTgHFOUUx05yg9Hqjwjx54HbQ7uW5imWe0PIx/Dx71wUoeRd2/IY5HNfT3ibRbDXtEvYJEkiEkRIZRgqfUf5xXzK8MUdxcRs5PluUAUY6cZx/nrXm1I2Z+i5VjHiafLLdDTCqLtMwV2I6n9KY4xISsoz0I3c0hIWJiVZx6sOfaoQsa7Dgknqcc1lpY+h8x04YOPmJXOBk9KkWNypIYAdDk1FIsWeWJBPel8wAkA/LUpkydloOJdnKqVO3jJNWII5Uk5AJJxxUS28DqSrEjOTg4/Oul8J+H/AO2bkDeDbxkM5zx9Ca1ijxcZi4YaDlJmr4M0WS5kF4YCRGcKXHQ4xnHfgmu7kMioIyiqCOSBg0yzgW2IihkCYBwQcZH9f/rVPOhCl2mCkDJJIBGP6Vd2kfl1etLF1ebu9BtxeJZQiWYiOHszDuOf6V5N4o199f1KaZ7dYkJwuOQQDgHH6/jWp4116W9vxbwzgQRDpnIbI5ziuSdHkVXDZU5Gc9DWV77H3uVZcsPBVZ/EyQzOQY0gQkjgseaaiuj/ACIQ2OvXmn2trLI6jdyOeOh9q6/wj4SuZ5Rd3LbE6qpAJBHT8T6+9NK71O3MMbDC0229eho+F/DAiRbu5ty28gccKD1JGema7VGiZ49sHlsg2DAHI5pga6cBIVyFXOxhjPuKcslzJMBLFCpHGI1IPTvWsUflOJxEsRNzm7iJPA4Ie2eKTOdwIAPPSkEaJFLI8ZGQcAD1qVzdpgKpKjnoCFqFJrt1YSAk4z0wOtaqyRxNkJWCMIgVgSBz3IqW4jtSIpi8g2E8Nzkfh0psskv2jHlox28cmnlz5YymVYEgdCPel1Ji7EnmJLIDsO3GQcEVI7WylmMpjZRyMZH402OV/LAEfzYznHQDrSW9zG7OTACTgHtzik7t6FJgstr5ThZxkjOcnPPpUZjjkixFdHzDg5J6CnyGKSYgxFOOhA59xUOIjNhIWVMYIzzS1Jk2h8Fud4Jud4JJznoR2qdWeMl2nC8dGIz9BVVJFR9hicBWwckYx+FPkRJZyzqSOMZHarigvayLJtnu1IF2sII5XPJx3z0FVSJoZRGbkSPng5B5/CnNNbIrhg5OOipkDn1qGJLT7QroC4A4BXAHHaiS1C9yTFyhLPiV8nkHmnWvnbSGKoC2CMZNRRyxy3jIJVTk4BJJ4qWGFBcDM+B165GalaMke0l1vcNHuiUAhlGCOe9JM8ogIihSVsghX4BPv7U4tbTXMqCbBRRkgkA/T1pZ1V4QfOCkDAXPP1rrpiasfPnjiO7tfF+ppLZRWxmO4IGyCAQAQfU9cetc46SvEuVAKnI9z2rv/jBpEtvrcN6k4dJIANwIIBB6H07GvPcHYAJC5HftnrX0lNc1JWJPpbwHqU154BsZZbWMyrEkZO454yAxz1OACfc1oKsTMolhLv1U5wB/jXL/AAruZb3wXDHvGIT5YbPOABgc+nArqzbXWG8orheN8gBz9BXzVZcs3Fmi2H3EqRWxYWzS8jIU8rnvjuPpVSSVGiRWgmZ2IYAEA4HXrVt1u/LQKcBhgsw6HPah4J0lRiN6g4B68Vi0J7lG3uIGaRxFKh3ZAYYzxUrSQFnLI5QjDKVyR+FSiSWeR0RAGUgjIz+FEJu4ZJSLdWcnGWBwR3FOMbj2I4Lm1jR40DumNyqVGMdMf1pXW1aGJXVyCSQqgnHucdqkMc/lO6W3lEHAVFOP1qNvP+yoxiYEkjPQ49P5VqqbewOQhNpbAEyOASAoCnJ+uKbN/Y6zu4lmE2AcMpK/gKguNWgCxLcCGIpwAW5J7g57d6yrrxtpWneaHlimP8IPJ9wMVosLN62FzdEbNtHDI5PnvFuBydpwQO1SxxxQ5SG4ZUJHzFzj6c1wk/xq0y2gy+nuUQEBdxyf071z9x8botSgmiGgTxNnKkzAYA9iBzW8cJN2JvpoevXDw4RWulQepJAFVJpre1fEd6ko25yrcg49+1eIXXxT1O9JXynRAeAWB6dBwKxbzxXfannzZJY8jB2PjAz04rpjgXdczIbvsfQazQtsle/iMoTjdOAR+GaqSeKdL06Jhc6nEkvOSrAnH1FfN93dwX0jPKshKjaCzEnHv6moy9tLH8sGBjBwMZ966Y4OC3GrvU+gj8S9Chj2DUvMZDlVfg/WqM/xYsHMg+0GRAQCepB9BXhDRWyIGjgwwxwOv5nmld40ACho1PUfX19a2WEp9UGp7NqPxatoY5m013edlwBIo2DPc4PNeT65rOo6/etcXt/5rk8KMBVHYAdgKz12RE8E47io0jRSV2EliSMjp3ranTjT2RdiTy5AWPmlyDkBiKmtZCsyu5HBB2noR6fSq7xRq2SSjDuTgYpUSN34bcBweOPzrrUk9yXuei+HfiQvhqPNtp0aTyHBkPJbHFar/GvUc4jtFEZPJXAA+nvXlGyJZQWLKBwOTj8qfJArSON5I4I2kj61jUjCRKTPVZ/jfqMMagadHMmeWkPI59qb/wAL11A5VtEt3HBVllI6e3/168nFuRIAJXxggAk9TUiwSFNu8h+M+mK5uSmug1Fs9Yh+Ol/v3S6PG0TYA2t3/wDr1HrnxT03xHZyWmo6IXj2ELg528+uc984wen0rylIdoCpKCAMlgePrTdskluxikDDP3i3XnHFbwjHdDsy3qFxHLfkWURjhC4BIwarxSTMHKoAOlN2OCAZcc5GCM0ohIYsJPmx0zWskmtB2Zs+HPFN74WuhNaICpYF4j0YDr9P/rV7f4b+JmkeIIizpFbT7cFHlAB45ODjB/nXzqElVnKygMRwo7fWpZJpwEDkAng+grhlhY1HcTufTS61ZPasIXic5ACiQc/r0qWPUVk2u0ERccMqMWx75r5kj1G5h+RLgxcgAgDAH9TVyPxLrsMrGPU2RegZcZx75rnngIrZgrn0xNeySIqQRIrgklmIAI47jvU8YkGwi2KEkdwcn0/z6V83WfxB8S6fKT/avmg84kjDA+x71vW3xs8SoqeaLVkBAO1SCB6jng1yvCNOyDXqe7PK8CMZbJVIyQgyA2T1zVeC7lntwZ7RYdrcKjEgg+teb2HxsvGEf2xfNgY4OSCFz0PY10Vl8TbW5DJvUjBBQKTj39qwlhZroO50zOLaIyG2kcZIHlkZH505rwymB2gPzLxt5IB9cVS03V4dShYwTqzE4AfoRjPStFUupX8yKVIwDgbeGx7Z4rmdKUXqirp6ISKMCRi0QBxyAcE/WlkkQIB5RUDqeOafvvw7BpI2IHLMoJJ5644pZ5J0iUSKoOAclQeajld7Md7bFWMxOWjigYsoztPTH1ogkF4EkmtGjVSVwDxkDrUy/aFiadQFO7CnHHTrimzz6i7RsxVuMhlUAADnpUW1HZA8qW7qfs0nIPzAgjH+NOtpESKXETEyHPUcAe1Ks042O4DBxluO9NR5QMqi4OQcjBpgBEIt3ZofkzhWLAEE/p1pZFjWAFYZAwGCWbII9R70t+t7BaF4hC208o65BNPkubqS2JYI8u0ZEa/KM+1RKw1cruFjQFAeBnnrVHxBqUQ0G+ea0JjSAtngcj/OfwNXh56hibfJC8Ljv9K574nXlxpXw91GWPasrxhHVhkqGYAj8ia1oK80TqfM0TRh2YKSGJO7v1711/wztBd+NtHUKT+8LBh/CRg5J7f44rll3x7HKgrgYGB6V6L8CLCW48XXVzOgiEMJCooHOSCCfwH6ivr675KL9CNNj3dZ1hlunkTcc4IUjk9zUL3VsNrCCVE7A4POKsyNNK8rrBEoc5Bzg4xwKrZvWU741bnhUUA18ZOzZsthFMD24lCPknkHoPenRpZrNBKSxfBIXnn2NPWWWG0ETwKCTuJHb60Kxa4h2QImzks3Xpms7ahayIri4t471JxA4YcZXkc9yMYpZmtHieSOJwY8blZgeD3BqRGnEzlYhIepOMjnNOH21oWBiUKxxtCgkD3p6WCPmZ0vkTMcRSxHgk4yAPY+tXS0fygRMEI3ZGORUckVzHuDJlOwxgnFWZJrmBIcBMgYIKg/zpLcLCQzQvcIsVhKzDnzTyB2P061EbqBZHLQNEFJBGOSfWr1lNqb3Su6oIyBgCPaAPz61SvLidWaR4kd2Y/LjHGTVapD03EeSKRYv9GkJcZ+UgD6H071E8cQC+bApIOSMnseKljN/cW6naioBlcc4PoR+FQlbuR8OYiR8uXUDmptfUETyiN/JYxYG7jPQCnQRxwNIwiLAHcFBwT9KdJLcmJFJUupHOABikiW6aVy64CjOQMd/WiJb20Kzyo0jlrZkBGRzg47VU1jT7bV9Ne2mswAwIyACfY/yrWkMsgZwisgBG7IyOP0otvtcUbTfKhAwikAgg9z3qZa7HTQqulJSi7NHgut+HH0O4MZjbHUOeRWewMYBCb1IyR6e4r3bXNMTW4niuEQjlQxjGckdRXjeuaPc6RdGFpFYoBg429ucDNZ2SR+r5Nm6xS9lU+Iy7O7SG4imWJ0AYMWUkEEHjnrXrfhrxVaX8AhkLux5xnDE+uce1eSfvSAAMLzn61asr+9sp4JIgm8MPlY4BGehP0qYyszvzXLqeMov+ZHvsN1HICIbVjzjDcnH1rA8W+H117TxEtsHZMsqsSCGHTnt+NWfC3iWTVrUISIpkXO7Ax6AH3rXnkvzsKSliTwwwAPYitk1Jan5Q41cDX7NM+e9Vi+wSm1ntjBMg5UA4IHp7VSDAFAgYgnA9q9s8a+D73UdOlu0tolnAJz16Dp64rx94p4JxHOoSRQOQOMe1cso22P1nKMzjjaSv8AEinMvlqWYb8HoO9MgufMJxFkY6YIqXbKuSHJQk9DzmiAykMxOSBgnvWfofSaWGK4wSUJJHQV7X8Dr1LbSbhPLGfMztfk89/XHH6V4yI52X5cEDqc10fg/WL7RNSiubecKyEAqcFWGeRj19K2jHVHj5hRlWoSjF6n1HZXBuI5Fez2K3VgD2PX6VYnvIwMC3yCNoAJz+NVNF1SXVbKKWGXJPGCRxg4PFalwb9ZCIzFjAO3ywT05r14Wsj8eqRkptPdFe3J2gRQ7Dg5BrmvEnxBsPDKEXEUTyqMsuCT9MdzVb4ma/qei6C5ikSJ2X7xGMEEehFfN2sajqV7NLLdXq3MrMWL8ADPYAcdKwrVGtEfS5Tlf1v95N6HQ+NviRd6+oihgMCu5ZlQkYGeBkd/auLluGkmDCMh89T6e9WDLOsYAcEnHyjkCo98rT/MVXoMjpXnuTaP0mhh4UIqMEJcTMFJMYcDk46ilinIiIMeQwyBjih1IBIlU9jzwaSOWRVeIODkdM5A96hJ9DZqysTRSOirIqbNuSCK+sfAdzPd+CtPYoGdkDFcYzwO39K+U7WK5up4IUIcSHaFPrzj8M4r618LWb2XhrTrdpViljjGWVsc4AJ/+tXfh73PhOIWuSKvqXmNwoJMAQjgjBGfxrxP4/6cNPv7bUDaD99EELIuRxk4/U4+te4mCdsL9tEoJyMuDivPfjxbXB8GhmmTIkCnGMkZyfyOK6K8fdufP5PUdPExt1Pm3LKShQICASo7Uk3nRqAUIJGRUjhhOWmf5gACwPBqKcHfuEu5SOmc4rybs/XV3BDLgl1yT3FN5U5KEEnpipI0LH5Jin49ajJlLgGUgA4IHU/WjTYpihzGMAAFuoNEbfvACpIHalZg8mGABUcNUYYK4Jcj2NSiWgkkl3khBgHuKVfMcEv8pPTAwBQyu5yJeeoJ6VIkTBCXcMTwADkCmvMkeySIBgZcDrWro2p3FjPEyRBgWzuboPfjmsfAV/nmIHQCrEUhicbZmUY4YHvVre55+IpKrBxezPddHvzcWMZVUkzgsyjnpyPpWkYbxd8yAbBggFQRg+prz34XahNd/abKe8SSVSGjUsATk4I9McD869AuFQSYEhCnAKhjXUndWPxDMsK8LiJRa0LVnLdKd7uoPQ7QBkfSmSC/upthCCLqo2ZYj1z/AJ7UQiGS6AjlByuOexqFrVoQUS7fvlo3yQe4NXsjyLDmacOAn7p84JHBNSlbuSNgX3DuWxxUUCRRRky3YYg8knJIz/PpVW7e0vliiS+V43G4qAQevAP4jp+dT01E1YvFruJVSIlyoyAFB56ZqW3t7ouX6PwWJOBVRrfZKpFzh+BndjA/masQWzx3m9LvcgAyTkj8u9aLoGtiGaPUYpplFwIVYhjgjP0GR0NSIL2KEiWcyyE/KTgnp7VHKIvtLB5XKZxkEk56/hTTHbJDtNwyJ/fGSal3WhGo+3aVFJLDd1JAqwn2kREoxSNWySTjr6E9qoC2hlj2R3hYAkMwOCfrVhDaJCFkuGJJwGzkHA4oQLRlkWNxJOzreq5GMKCMjPc+3So447iIEtdJcqzHcr4yPpjHtURFjDeptmPmEjDBM5H1/CoGgspLh3F2IpgxJQA4JPrTvoU1YtxpOWdDPlAMqxwMZPT8Kh+wXvn5S78wrnahkHfrx1yKbNZ2r4Z5MxgZY5IwR0P4VTMELSB45WAzhZP4lz359qlWvZkGtPYXbJAUnQhQS6uQBnPapYBcRsytJhyMqVwR+X51SeHS1lWSWW4eRMBeGYZPOeP89KmYRBQ5YrjhTz1rVWTAimspGCBLgggnKZAHPc1JapOrukU4QgEbgRk1Aby1gJN2ZQSMBolL/wAqbaG2jaSaMvh+dzZBx9D0rNpgWJo52ZjJch5FALNuBJA+nSjMrkYmCkD5WPPPHX8qqywRuGMWBk8sBgk+9WpZYFRSFL7QMqBjnHai2hOrY6SdYnKG7coxBO5sjOe2elSvJfEmL7WhhYZAJHA7cmq8a2U24lJlLYwHwQCe3FItpaIXSQM+eQTzwKb20K1bJzHIRsaUP3JDA0yaGdEAW5ZFPSNX4I9aq29vZRSSFGkBOCCo4we2PrUg+yXEvzxSsU4U4wD/AJ/z1qVZsd7F21gkjyvnALkHIOcH15/zzSQmWTLpclFJKhx3xx/Oov3SlwdwLDDE88dcGnxRWkMRWIMpYgHJyCO5A7H3rRbjYqwM8gElzlgD8zkCkjaRJWC3W/nOQ4IwB29qguLmxb908Msqngkrn8z6VEIdKimQpC8RAxtjPeptcjroW4xdTyExXPlIM5AcDJ/GnRRzFCTcrKACCcgkH0qlsscvFHGSCSMsuQT16/1qaKKDaUzICnzFY14xjkVaSsMsmOV4AwuvKBPKq3OR3xVaKKVsKs2HU43AjBHqaeHtmdmRCY8A4PWovItJBvIbBOQDwBx+tQ9A1Qsfn20rMJ/mByCSDmpJTKz7nkADc5yBz9KpFLSV2QPIxIPOOB+NPNzAs43oXHCqB+lTEVy2gM0hMTjBGCQc8465qdlkFo8bPkdBk9xUEdxbRgqI3TccMw7DHapRd2kduTlzG2cbuT7YPrWytdh0IPLkit0AfjOQ2cfgKaitvIDgAAjBY8/So4/JmhcRu0gVskMpB/z/AIUr3Fu7KhRztwT2z+VZaLYlJjH+1b2WO5MbdVXIA9D+FWoLG980+e0YVBw6uCeevFN22n2lXYt5uMDAyMUtq8EC/Oz8HAXBJJ+tV0TK8yUKYwUFw7g8sHOTnJ6UjLMIgkToiFiSzHJx6j8aZ51pGGBjnJY88ep9T2FN26fAjO7zMmcFlBZs56ADtg1bd7AxY4XeDi4XeSSTjJx7CkNpKrqZLkkkglkbBAqvELS4kEts5AOeMbWA+n+etSHy1mCIjlhhSPTPf9KlWM02T2ULi9lkF4ZY8YAJBIPJyfzFSrJc7HElzliTyr4GD6VXM1mk5AgKy4I3EZGfrRMlvs8suyKckYHLeoqluN3Bp5VIAkBUDGQcn8TVeB/37KknyquWbOeffNIrWsHKljxt2gdv8ntUtpHZJEVBkRSAcMMt+PrStd3YblmBWZVHmoT1HIBqVIplYH7Qu185XggfT0NQPHaRFQiNIMZ+ccZ7YqGNrWFi+DGu7nCkng+lV1KikWbi3kig3tOrrz1YZB9hSRW7ghhcbvkGFUg8n+tRSvYXtu0xgaT5ywBHAxxkA+vtTm/sx2ObicOqkEeUdq9+vrTbB2QQQS5BScIA3ViODjr71LFJdq+LiUI55BDZyOx/z61UVrFwghLyoOdzqVIHfApbm+smby5RO5PCGNSTx2OKVrGa3LhSVIBK9zuByc5GSc9farK2924DeZnPesq3Fs6qXjZmV8FCcZH+TV1rWw3Hi5HsGP8AjU6mxjhg4YNEDGDkknmm/IhwYcAqflyRkU5XnaJwAowfmJwD9AKbK8iKB8pQjAJznPpWDWotBwaORxmLIAwM8c01kit3LiIgkjcAepxSOkh2EYxnP1qcO4k3hc8gYIyKtIfQqTXZLZFo4jXgseQM9D71Gs0TnJQl1BwxH86ul70M5VEPOCCMD06VE0zq53wgNyduMA+n4UWSVybX1IpEhkWCRx+9eMEqBwBz/WkKQRRI+wkuQeATgdKcLh5QiS2qxIOQM9j29hUkcshmjKx5A4A7AVO6K0sQbIVuMmUxYJDcYPT/AAzT45bbyWeOTbFncWPBwf8AP61OlynmSDyP3jEkswz1/TFJCLUJPHJEZE2ghewOaOlhaFaIC4zKJyY8cAjHHtUj3dqUSN5VL4yOMCl8+BCWELbiAM54XHsOM0rSxDaWtwQAOWODU6bldNRu4NMhD45AAJxippEKOyJMocDJXIzjpyKjgaDzQ0iSKSc4XnBxxz/WoPslhbXNw6A4IBLcs3J/X6UK6dhK9rliZZRGAs2wqMgg8imRKQrB5hvPIXP60sVxaPDKELsSARlcduBzTBGj7C4IKDGCOc1o0rXF1HeVcPKqRybDyR0OcDPf8qdbNdv5bTYU7SSpwfzNRXCwIgLSMHzwAD+pFPhjjIjkR2JC4IJJGc1DK8yw8d2Ig6tvDD5SCCB7VXRbkRlWBZ92SCPu+9KkUSMHEuMgkbScDv0pqKXWRlnDozckkgkjHWi7sDGebLbSn5FcEZIwcfXjuKsJNOQmyNAAckEdaqnftJjuWVATmPIINWIicqHcOdoPUcf4VnfsUtNgaS53SCaKIDO4FT2/pSzzOzKPs6BCCQ4PP4j8/wAqT7FIC8nnKiNyw3g8Z60MZZFOGynQEYyKtd2VHfQjicmYr5BlG0tgH0+tcJ461wGEacEco+WbGQMHnmu7uL24tLJ3BUIoJYtj07V49q+q3GpajK0rKcHaNoA4HSspH1+RYR1aqqNXSKBwbcgpsHQCqkLHkhCR6VdmMqRY3ZOCfXgVVSRyrAqATznNZ30P0+MdNB0hAAJTbzjk0bBzkEAjikfzJFAkOecjA7elOcSOoBBGCcYHt3palJEaxopJV23d1xkGjcnIAOCOWA71GuTJtK4AHWpBviV8AAEDK/1ptaFRS3GosIRtxJJIGcUoUEMA5GemR0ojVmJGwY6dKa8yKpRFIIOTweKnctihCsQUneCckEelbWgMk2t2AQ7dsoJTpg+1ZIO6MBF3HGfTitLRbyCz1O1nntXARgSYz9RwD1NbR31OPEK9KR9QWiI9sCJSP3akgnjOAcY7VLHEShxOEI98ZqlpGo2epaWlxEXKMqjIX5hwO3tVlXtiAxSY4OMBRwPU16cLOJ+UVLxm79zhvGvw0XxDdrcpdpG4Qgrg5Jz1yKoeGvhgdPuhNczxzcgKFPT3PNelyPasu8CRgBjkYLe/0qBIbZm+QFCRnBGeKzdNXud0cwrKn7NOyGWWlz2KsEmjePoBgZxz3q/bQXEgcCTYSdvbGfWq3lRIQA+EI6DNY3izxVp3hTSZJZbnE7cLGCQc+/8A9aq0ijlhTniJqMdWXte1r+wLBpJ5gWQfKEI+Y9h9a8w1v4s6s/NnhEUgMshyT6/nXnuu+Im8Q3b3FxcyqMllVDgAZOBgcVVjkS6hDpMSewJI59DXPKrfY+0wuVQpxTqK7Pd/h54/n8RAWVxEqXQIOAMAg5wM+oxg13k4vFcqEVkzgZFeCfCPe/iy1Il3AkmQA5wB0/U17xcxEM5FwBlicgngH0rem3JXZ8xmVGNGvyw0QomuEVxLCCNpBAHFfKGp5Ou6qREF3zsAxGBgHAFfUeo376Xo95dGYExxkq7tkZA96+VZp5jJLLNJkSSF+Dxkkngelc1azZ9DkMGuaXQHMwQ7FByQCCe9N8whz+6GQMEd6fKS6ja+CR19DUKwybd4kyP4uRXFsfZN9CMKpVHKEckjIxmrEYEhcbMHA4prs/yjOQeDnsKnsLeS4uQkYJY496aOarNQi23sWdKthfXRiFpKkQIDyKM4ycZr1rRbKw0nSYreKNghwxYLhiT69+vrVHQdDlt4FZUVJ2xuJGScdiK3WNxCmMpKCMNgYx+FdHQ/LM0xzxVVxjsit5EMoAAZnByueOK5Px/4lgXGnQOfMZcSsDnA/u/WtLxNry6Lbwqp3XU5KqgPKgdSfQe9eZ6hdyXM7N5KjLHDAkk565rOTex6+S5bztVqi0GeZAo6PjoM8nNLHEsijk4HIB4NRlW2DfHg9QQeorc0DRZdZvYoEVlGCXkGMAduPXPSoirs+sxeIjh6bbeiNPwl4UTVnE8pAtojuyTgkg9APXmvQIrWC0JCOqKVwB61HpdlBYWS28UBwgxkHJJHUn3OKllw0oyCAoAwea25Wtbn5PjsbPFTbk9OhPGPMlIjnVXxgFmxxVo2htFAacNu6shzzVeZbWVwBE24DJ3DjHsaalzbPdxwqsmTxgIQAR79PSqXmeYmrWJkfbBkTl93BOelPSOUpKqzADp8xwKrpdWUzuMShQMsFXI6kZFKrWktu+ASmejAg4PtWltCQRJ8gxyKGCkbuoNOjS4WNNzoxxhiRznvVVUijKFHxt5UZORU+LaeMh7jYFBJwCST6Gls7CRMVnjuFG8HAwACD1ptw1+hkkby2KjAAUA4+nc1E6xC3jZZSAcNlc8U9kVllYXKyvgMBuwQPQg0+oNdRIby9COZIIssOCwwwHoRTnZ2jLoi7zxjHBpn2RpRlp9vynJByenWnJGUjCCZSUHDbgD9RU3YtWK07KB/o0YYHoAQOlPgmY+a5tHmKqSFXoD+NQgSy7QjqT15I5/+vU7G9gUAuHizkBQAR7k9cVas9ATsxfOCwZW1KbhzjJHNU/tuydEFsVUDBYAnkf59asn7c53icFcDKMQMc9hToVuY/nLqoBOVIBznjkUpPQN3crNcW/AksypBAMykdPU5qRikLKQpZM+nFJJNMrH5Fc5zhhxTra4uo5G2wGWMkAAjIzSjuV6jVhhWRyUYDBIPQU7fA0OTExJB68Dp/OpG+1SCRpoAhYYXAIGKazzpAImtklBBOS2D7VtB2ZnLuecfFTT7a58N216g2GKQq4JPQ44P44x/9evHg8fliSP5lzkAd6+jPFFub7wxeRJYQo7xsGBYkscHtjH+favnRN0CBGiMcifKVb245r6PBSvBpko9U+CN5BdQ6lYO5+Y+aqkkYGMH9R2r0uIwRMp+1pycqpJJA6Z5rwv4Z62mk+LY550YxzRGIhB3JGDXt02rabbKhlRiBk4XGD65zj/Oa8/F0XKpdIpOxoXtpDJa7JLwZyGBDcnnPb8KpmOK3ZM3HIIG4MRya5PxD8UvD+lOIRbXV1IVLAwqCE9iSQM/TNcLrPxUbVAUtIJbNSCMuBk89ayhhZS1egNu2h7JcSG0neR7uJT2JkAP6GsK9+IFrpbXMR1ON5cgookBxwOM/wCeteCahfHUifPuJ5cEkKzEgE9SBVPyLVZAUQgnGRyTmu2GGhFa6iTbPVdW+LOpCNhYXDxHdyzPke/GPwrldW+IXivU5VP9sNFGo4SMAA/UY5PvXNeUjyKjBgegPIA+pp8FlFKCPNKjJUKxIOR1wa6VCnFaIEmTXGp6rdSPLNftKSQSDjIPqMdqqiSeaPMly5JOMZHFben+D7rUI2a3t2LbsYHBx689a6e0+DN/eRpL58cRIyQ/O2plVhGyuXynnyPdIhMYMuOuTxmngXDEhnDNICScYx7fhXrOi/A1wwa71WNQQT+6yMH15/wroLf4PeHLW3Ect8ZXUn94Se5z24/SsvrUYvTUqK7nhMdhdrJtKHOAc4yCD6VKulXbElIZJBk8CMk/oK+i4fh/o0YDC4jkGOSTgY9OK0IdK0rTXRrSXa5AUleAT7cdKf1tticUj5mj8M6rcNmCykQZ+YSIR/Stiw+Hmu3MRlktY440ByxYgZGcdR3r6L1S4bTI3mu7mARKpYvuA4A9K8I8e/Ee+8VF7KyuBZ6apOZc/NIB+XHvXZRk6mr2BtJWRxF3bSRSlCoJVsHjnNQTAmRAIR0OeT+tBEilVM5c5wGJ9PU/pW5ofhvU9fuIoLGPeznlicLj610Tmoq7Itbcy7W1uriYJHaGUnACpknPA6AV69YfBhZLCCW93JJIgbkYwSOmOorq/BngVfDMBnm2m5IwWYDrj07V0VxLqLfNBOUUDknBz9K8GtipOWjsijzmP4L6YVAndwWBbAyRgY6npUyfCHRISHVJWJGCCePfA9a72F7tY/3rF+AcECp5JXQEpErHOfmHAPt71gsTJ9StEebSfCrSrYlzb3Th5AoAwQM8flVyX4R6M8uGFwuR8pQjH0Nd7JPdkfu/LD5AMZxjHfHvVeZrzcCChVDkjHP51LxEu5S22ODn+D2gxyguZ3YA5AJB/SlHwi0mG4wiyjIySxy2PTP6V3aahchCTFESASGKZJ6/iaVLs3LZjQBskFcYwaFiH3DQ88n+DukCSSODzYjICSAwHX26Vmr8GtLmVo/Nu4njPLuAQ3fjsfwr1cy3CSgCGNwRjLLz/OopJJnBPlZfGAoHA/CqWImtmLqeVN8FIJJGMGoOGxxvhAHsOvNQzfA2bCGO6JmxjLRjp+Br1mOeaNgpiycEYIJ/GpodSdZSg0wzqcAyu2FXjsBzWkcVO9mxHh178D9YgWZlvEJUFgNmDgDJ55rza4jdJWiYMZEYq25SMEdfY4PFfXcU5ibEltlMYwMk59a888b/AA/g1Wa4u7K3licgsYxjaW6kjjIr0aGK960tifM8GkZEwQCR2AFEQDSBADg9DitHUtPns5XjNs6OhwVYfjx7VTjuSkyu0QUk9M9K9nSaumQMnihhnw7NvGcKVP59KQeVHuTcSAASa9e8B+LvD+vs1hq+lItyoCiRxkMMAdeB/n8u6b4Y+GpZz5emLH5iFleMna2B+hrzqslTd2i1ZnzQypcQgKSYz3560yeELGmZHToCVJBxnvXu178FtNkjHlebaPIC2VcFRz6kYrDvfgtcNARFm4AGQXIHI6du9YrFQasx8t3oeRxqIbhXju50IOVVHIxWtY+Jr62uA1tqt3FJgZO8sDj1B4Iro7n4W6nbM5e0Y4GBtIOf6VzOpaXPp0ipNaSxlhtBdSp/Dijnp1ELlfU7PRvi9qloQJHilBBDMVIPA9uBXT6X8YtOvFktryULKW3FyxwCB1/+tXjUMEcUjAgjbySD+dQEQSDEYyCeoOaXsac9bE2sfTujeMPD99bRo+uRSSOcBQ5wCPbr+NayRW7OJUu1KMMAqcggenNfKG5Ixk24Kjpt4PvWppXjjUNDwlhNLbwsf9WSGxkjJAOa5KmDX2Quz6fEMSOFWdSMABSTk0h/crmWVRGzYDA5FeS6J8abeCdP7RSSXCYZ1jBII9QCP0rrPDvxh8KaiUha5kDlsgSRFQCT3zx1rgnQlHSxopdzsbiO2ZSEud7MeV3EH6YqWC2EMTMkwcMACAT0/GqkeraVfRSmAM7Md7MgBOPbmrUsllFb/upJSAMDIGT74Fc0oNblJ3ZH5McjsUlK7QePMJOOtef/ABuvI7fwWIEnBluGAVC2WKg85+hxXcFbZcyvM0YI5dlCjFeH/HHWLaXXrayjLSi3iYsQCCCSPX8T+NdmDheoroiV72POo0UzAvJwOMZ6V7V8CdEA/tC/SY4J8sgnjp/PJrxW0lgOVw6kgfP1A/wr6a+HWk23h/wfawLOxlnAlb5QMk9eR2z617WOqKNGwlHWx0ULRwPLE92shOQFBJx7CiG3MfzGc7ApxuOfzoiigSCTJ5JzwMHmlBgMJjALnGSf6V8jJpvQ3S01FDiZAjysOpGDUiqTJEpcAlSTzxiqsTW7RYLukpBKhRwfapbK5tlkUP5gIzgFDg/jTTHYah/fOUnVxnAKkgf5FWbhnFoAJgRuzlCQRiqsrQST7djIm7DbSBn2p9wbYMRGHCg42kdDT6DSuRRGRFIe5fJOcFsjjoOe1W5oVnjjke58l84AY8ZPSqMkdoEM8jMAcHgZxj+lSy3dnfTRI9tOwAyrqMKCaSutRWV7FtbeWO4UrdKHYcjcSuB0I9PwqvBDMN5uZU83JACtke1SKUNzGNrADg4OQKryywLcMBuJzyCOhq79UJrUmjhKQnzGCSZP3ScYPc/57VW8sXCZSRCoB+YHjOf51J9rt7mCQFJQADkgEH0qJ2TbHsieKLkAE5PsTjtUeobFptLMdqmJ1y/KgtzkDPFSRCVo8TvjacEbqrm1hjNvI7yPNgkqM4Ue1T28sG4qQTkgnPUihbjbdrFeaC035SUq5HCgkDIPWpVtreRTvuDEAM7ixxkc/wBP502SSEswaB8gnDAgDGePxpsctlMreaHjQA5BOP1FHkJXvqO2nBcvvUHIKtx7GsDxx4OsvEOkmQNCL9QAGTkkDJxn/P8AhtGe0jdYomlCHjCqTge57VYljtzEAId+cYYHBz60uVNHoYbESw9RTg7NHzzPA0N08ExEbRkjvz7iqzEiUASjjrzXp3jzwZb3VxFqEQeLYD5gjxkgnr0xgcZrzKdLYTlo3LgEruXpxXPKLWp+xZZmEMdS31R0PhvWFt7xEacorDHfCkDqD2z6dK9Y0+7inigninWeJsZwevHUfjXhdu43EqjEDnFdf4M8TwaZeRJKziB2wQx+6eeR/hUxbTseRnmVxrQdan8SPW5jFFCh+0kZOQhyQcnFed+OPCOCl9EVERyGAOeT0Ptmu/a+0uaFVbezYBXHzAjGQc96SSOG8AQRu6MuCjAbWBxwa3spHwmBxdTA1lJO3dHzxK8Uu/ynZShKspUgZB561HHHEu4GcAnBJI4roPG2kRaFqckKxOMkNjBAAJP+BrDkigaFg6MAw/hOD+dcslZ2P2XB4qGKpKpFkE8QVnxLuTGCAal/dlFjyxGME1AfKZcorKAACCc5x71YjkK7GMW6IdRnB+tXGTR2yjdO6PYfhJ4wgtpE0yedEdjkFjg9a9qubaJrgSidiWUYIYgYxXx7Y3YjvVkSMoy/xKecex/Cvo7wB4xg8R6faRurqQNpYDnI45yfbP4130qmlmfnOc5d7OXtoLR7mv428P2niPQbiydnMhQmMoSTkY/P6V8vappZtbt4wXTHUEYIOSD1+lfYMMsSSh40LbDwWFebfEnwLFrHmXtpbbLgnLKOAxHU0Vot6ozyXMY4aXsp7M+fBCpAAk2MBgAiodqpMAzhx329K3dS0c290EaCQk5wwUnocdfY1QazSJwBGyg9yP51wWP0VVoSSaehVJiZTgbcHkEcU6KGEhwp28cn0FbVpoU1/sjSMyO3IAGT9SK9B8F/B+W6mhn1KExQkjcqnAYfiP8A61axg3Y87E5hRw6blLUqfCTwTHe6oNRuEM1rFtMZdSBuGckDuOg/Gveo1tpIiHUk5wARnB7YqpYxWelWyW0FsUiUYCqR2rTExjtsi33IeQTxgn1r0aUOVH5hj8ZLF1XJ7dCqIoI8n5seoFec/tBz28HhK2i835pJRgEHpn17dK9KSQvIAbYA4zgEkH35r5/+PXi6HVtcXSoIHeOyALMMkByCcY7DGOfrRXkkrHXk1CVXExaWiPNN0aOxByTg9OtV5fsiBztdSeuPX1FSMysN6jBA+6etMkUSEHZz1wP5147dtj9dS0Qg8k/MR8gHA96jBijDHeSGIyfSplkRQFa238HAU4qEyxyE/utozwpqLtgyQyR4BcEgDg9zTDcRTMVRCMHIYjFTMXbpCgQckYJH5VGZXLBgBgjBKjGaparUl7jRJbM3zsQQMBcdzT1YRqUA6HPHYVG+QVzCkgHOScEVNGCwOQEYcg4zn2PtQn0DQZ5sE5CqjE9Tu6VLM0LIAQykDjHaoyW52xjdySRwKe8o2j9yH7EHOKp67GUomjoN/DZX9tMm8sGAEue+euB16V7ppuo2N1ZLcMkkkoQ5UHAPTgf5718+wOjz58sRBSAVUEAD1FepfDnW7iWB7QxRuUJaMyjJxxz+hrSDaep+f8R4JVKarQWqO5tryBwHNs0QHOzIJApqy2iyEQ+YMnkMc8nqelTQXLlw5s1LcgnoDnv7CoX1CdGBewgVc4bapLN/Qf8A1q6t0fldgeCCeMHyfNCNnaTjkH86SaW2SNEXTlMhJ+eM4APof/r1JHczxoX8gRoxzjGcUw3t/FamSCPcZGIB8sNg+/p+PFTuMmu3sVkTdC4fHJDdcds0W91BLOVNtIiEggsRgn0p08F3cxR+fAJGz8rHAIOPSpFjnh2IYxkEEEDJz3zV6oE+hVNzAJXRrIO4IJcsRx1HTrRBeRAygwEj+FeozU01zLHIN6kydjtp32i8ZNyQwysRkcAYNG5nuUzIjrgQkAgkg8VMGto7cJFAoO7JB96LhricKzQbCp58tcDI9asSSzS26uIkQgZ28ZFPRIOoQ3CGZ1FsoYHHHO0/j7VT3wxOge08wKSPMwcjJ7nr+NX4ftLH5/vE4IYDINQPHfpMWKAKxK7cAkAdCfY1TtYHroRwzmFpTFCGcKP3ZOQfYVH5z+UA9ijyFuA5I6/Srdqt07gRBRJkLzwT9PfFQTm5knIVwWBx2/Ks1qxWsSS3UKRoRbESA7QsZ4zjsfwqSO8EckeLbgjBXdnmmzC9hFqUCuFY+YuByD3NTi3nWVmkjAzhlyOua03dh9CAK6XBLQle4PbnNU21GOMmN9LfJIyxBwSD0OOBVxGuYzcEShkbsxAxz1BPTtQPtqMDHOrbgMoSDnn/AD+VZ9SdkQ3F20ipttBEerKpPpSyXE0cCulorgsBlgSPf8qlNtfqCGljB6+WB83vznGKml+0xqFDKq4xyADz6VotgRBFfyW104+xq6MBtz2PfnsKcbmXYoMHmttJcrgD6Cg2U3msxkjMYAGS4zk/5FRfaLqBiyvGBgjOASccc0W0GEF7G8igQCJwAGXrk/Wkme+LxNHbIg3kH39CangmkcDLo2ACCEAxTomnlmZ5ZgQo4Occntis7K+g9we7cQndDGHyAwA5NIkymF2FsEXGSewp6xTLhwFLE5wSCT6VOsN6YnVoe5OGIGeetaxWo3sUFM8axSxQRvFJyRJnI56jHXNOFwkUzKIgD1OFPH41Ndyzyogd0SccFI8AAe59aqWPnOZg0hABG7b0Ptn/AD096l3bI0T0I5blomDiEEFskc1atZC0ryRxbHVd2BnJ+tIzTq2xD5qnOEABJ+nvUtoLm4MySSm14xggEnHH4ChIEMTUJ/sc5+wxB24AhHJJPJNVlv5Wh2Gy8wkEkMCCetaKWM8MchjnViDwdwGT+Peqcr3s0yATYKDByRjr09zUy3Jk+4y0dXQq0CxKRwqrwD9aVHmW5ZI7ZCCQqEjJye/tx/KgSTbt0srSLz8hx/OnLFO9z5hufLjIBCZGc4/z0ojcd7okNvLIwLQ7yvDKQQCe4PtUk1yogOLOPcuRhQdoBI59qbEb0XB/03KY3+X145pXtLlLSc+eZYJQSc4yD/n+VbpXuDemgkErRRkRwAjO4+nNV5ln2ea8agYwFRSP0p0UUzxCOCUqcgEnpTFt71CUW9CsOdxYE/QD/GsHsJO+hEtzK2R5AJ4wTkHFTwXjo0kb2wAY/KwySDj1qVRfkKS8UuQCCFAPHX6UILySd0AjEZByGUAqfXNNLQfkSRXl0kZUwxBMZ3MuSSfeoGnlg5it0lfOQpyBVmSzvZIkAuUiIXOVIwfrmonju1cDcplAwSpBBz1NW07InqV1uSrAzWixy4JwOxPUe4qe0vpdzyC1Qx4A3AE5I6gUksWou0YDReWDkkqCQfTOf84p00lxDKX3qAQAFUAAH6d6lasS1VxLeRzKZTEJyckKwwD6A/57VHcXzz4WSxW3bkKN2e/r0qxGb9GklSZQ5XBEgGCT6gdKdby6gLchpkK7iSAoPJ6gE9q2S0KdmUARIxQwdB1HP4/SlLsh3mI7yBztyPbNSlZCDs++2QW4Bz9KSFNSAMTXIRCcBiRnGP8AIqL20DRIlEzxxRgxFyTyyggDjP5UqXgjhllWFHcEjDDIwPaltp7lUdXcMMgFgBjHTkVGskrXDKijyiccL6+9VZW0FdqxOdTS8hULaoSDgnBHHf8AnTGQLcPvhJQjJAODnHAqWRrlY0jSRQmflCgAn3JoH2pnJJWV2AGCBxSGQxz5V3FkgwAoUNxjFCXiIJA1rvcDPy9Bk8DNNlS5jyuwg5ydw4I9BVxJbgqQIyny88DHHSmrNi6FRrx5kcvZoAmDyTkcVeW9lRQptlyPc1BG0rgliAc4JxgVZ2XnYDH4U0kaRem5zCQlQGWYOM8jk02YWzSfPK0ZTlRnkn+WKnikjVQFjIye565ps88ErEfZDlAQJTgAn2PWubqFtB42rCAZPmJzgnBxTGZHKYn/AHWQSy89DT7a1QkykmQ9MHtxyB/hUDm0VC6I1unmACMDnJPTHpTvZh0H3TxzeaRP5ahgyurYH0+tEETTJkToQFBBZhyO5B+lQB7RjJF5TAjg5XjPXFJJ9ghkiSRG3Mvy7RkAA9KGzNXtqSS+c2xQxKk4BOOnHFWkkkMKxmTYueDngg1BIsMsZClolyCoz0yehqNLGKOZVEruzNkDdwBjsPWk0WkSPb3ENw4aYMhIOFAzgD1pxVvnK5UY5LcimeWkjyI1y3mjsOpHrSW8ZiWVXuHljYDAbHynvjA/zinbQLajd0jZVI1bcR0BJIqzP9oeXAiXO3jPIHHpUZiMTEh+Noxg0PHHEQ32liHw2C2SP8KhpbFIdA8gfMiDr2HB+lOLDMiiIIDySOTx2oEWGidLlZEHIXPUe/pTcXCF98yAscjYBlfzzQr3EMNxIhEsdsGZRlsnkY55FKLkyr5rRbWYZKjnr65/zxS2lrLHHKWn37jkMSMkfSki82EEsyMcnIJHHsaasO2lxouI1UExZ5wCD3qSWVCu+ONwCcAH/PFRkz3AjEQUZJAQDqR6Gpo/tNtKDKE2jgqRkmgQx3QoBLAUAXPBOfqKp28kFwzELIkQb7rHI6dR/ntWi1zI29CVIYEAsMkCm4dbdMxDLg9Rj8aVh2KaSW2SCG2Bj8uOTUi/Z2TJhkRCcbwM4/z/AFpWfyOWg+cnAJGcHFSQ3ErQgyQhSB9wd/w96m1loUlbVjHsrS4DEPKi4HGAAT65HWq8lgAyoJ3j46A8EZ7j1qQyzQsQbYBCcEA8KKdM5j2sYgVwSuDx/wDrq90dFKPNJI5nxrqtnYaKIZpnR7uQxIqqS3AyT9K8xWOJGkJYghslmPc1v+KdTk1XU5fMiwqAKuf4SM9PTjFYt1LGzABAQBlgemfWuabdz9ayrCrDUF3ZEoE4crJkKOAep9ah5kwAQPUmpXlVU3KmAQc4HNRw4YgEkH19KyPoE0h0yI2Qhx3pgiJTd57HnBBPH0pJCiYyCTnqKEWLI2ltxPpxVIvzBI25BfPXoc0MpAyZMNjHHHFNURB9mSpHPA5p8yJISCOMA5NSNLuEReLBLgg8he/1pxeVckYCkcEYNRCKMYCSMxxypAwPyo2FgQH2nvmjW5aSsSpK7ZRBjPBBFSeZLGwyAwXp9ahVmGMnnOPwo8sSMwMuBnIJ9a0T6GM4po9e+GPxCuYYf7PuoFVUOQwwSTj0Pb3r1Gy1MXKBkhABPqevpXyxHLPFcJJbXeyRPuyBu9dfpXxI17SoUSS5gnK9cqMnvzXXTq8qSZ8jjcndSTnS3Z9DSvLGoCRA9sEdKRJ3yQ1suB1YA5NeRD45XxRTHDHnIDKZASOBnt06/pWTqXxi1+9eRbWWK2RhgkkM31A6Vs6yPJhk1dys1Y7/AMcfEzTfCCLE8UlzdzHakUIDFSepPIGBXimr69P4g1CW7lh89s4USEgKp7fX6VT1PUbq8vmnnkMkkhyWPOD/APXrT8NaPfajepBCMq/IBGQCOpJ7CuaU3N2PpsPg6OCp873RjRlPNKTQ8t0yOBVy2tIm/wBWhUDkgHivc5fhzbSW8ReACQAAkD2HP40Wvw6ttOkWVIFcKckEHINL2bOaWb0tbGP8JPCyaVK99cROHYgRgjhQck59STj8q9Ln+zyupKMCBgg9MjviotPHlqirAE28AYx7Z/z60mo3y2EE89zEkcMa5JkOMiuqHux1Pkq9SWKrc1r32PPPi94ksrTRk0qCQ+bOCHjPZT3+hwRXiU0cRYtvJ9j0rU8UeJJPFniGe/aLZGMxw4JOVBIBP161jPOoR9yEqTyVHINcM5czZ+iZdhvq1BX3Y+V4UiAkdlLHCkDPPpTVCIwBJIJ4B9KlSYBfnQEEdGFRI4bGYhgcADkkVkj05PuSiMFQScAmu68C+HZPtQujlACAHYjAA549+RXJ2Fmt9cRQKHUNjlBkr6kj0r17TtPit7KOGBSHVRktwTxWsI6XPh88x3s4+yg9XuWILU/bi3mgAA42EgE+tNuLpdPiuHnnXy0Azkj6gVYsREDsmBU54KjPHpXn/wAQ9etL8C2tZDEm/a4RclsZGDntnvVvRHy+XYOWLqpdOpzOq6rNqV5NI8gcM52NnHHYewxVB4nLlTJg9wD3pjMhyijBHGcYqWGOMREfNuHIwMkVhq2fqCjDD01FKyRPZWNzdyrHE4csQFDev9K9b0Lw4+nQxmIAXTANIQM9B0rmPBHh2COdL2c7yuSmegPr+tdukEUzs6zuMjorED/61aw03PznOMw+sT9nHZE8S3Mcly6jEgYfKFx25602Z7gnJ2lm+YDbz6YzSARSxlXuXwTjerHg1FFbqTuS5Z8Agbzxn24q/M+TvdWRLc3N0J1JtAEIA8wEED/CnPcvIFRovKAOVYdz0NAsprYK4uHIcfdDcZz/APq/IUrRu8gDSqExnJPIPenfQmxIvmbADbBiRyUyMjtj86pxTKGkDxkOhOUIxk+9S25lDzyrdu4IAVQ3Ckfyp8aTlS5O9pCTnvmr2QaEM91b7sC3ZX6DnP4/Sms4glidLYiUggtnhh/jUqGdHLp5QA4IdQSf14NE7SssQIQFWypH88VG7uN6IRn3sI8bDjBA5/nSS2tqwZnjIdQCWwMHmpVlnLKJArIjfO6rg8nOAPpUk7zh53SBZEJITIwMdh9arW6BWaKcDwbpWL4TGPfBpwitYh8kbFjglv6UQiWMKr26McEkcgilQzDJaHBIOAOQKli22AW1lIQTlNvCsTwD68U20ijn3mSUmUcBgTggH0pWQRTorRE4AJGTjOOakDo7yHyigxxt/wA/SqjoKwxoYHk2SXJQgABuuPwpsdui3GftBk35JZjjgdDThIhVjsLkDk4xzUUaxXTKJYi2DnGcbR602riLEMLkZMq+SCedwxg9KWaJicR3e1RjGG5J78elVDbWkysgj2sp4P06fUU4W1rGxIUkkYJxyD7UJa6A9i0ZZW2xfa2AYfMARQBIyEgkhehBwciqLi1UyFEuUlUAbjEcZ+vpWZrninQtDiEt/fLHKykxoc5JBBPA6DpzXVTpSk9ESzYEM1yHR2PzggK2BgkH9PevnHxFpdxpGt39pcMrSpMTlWBAB5A/Iiuy8R/Ff+0w6WkhjGdqyoGDEYwcZxivNZZIjcSuGkcu2WZySc19Dg6Tpp83UzeuxMktzbbJIHCupyGPIyDmtOXxTrF2xeS4hdAuSgTBJ6YBzxWEQkrfKzAA87s9K0NP0mTVLhLS2BeZwSoUgE46nnsBXXUSWrGloItzJd7iTk55wPxqKRZduVXeFPAAJOfTiu50f4Q31+kMzyJFCSVceaVY4+g65r0Dw58I9O0vaTeJJcZ6HJAPbk9frXl1cQlojZRsrnilrpF7qDqLazZpNoyCpGD78V1GhfDLW9QWKZrDy1LYYEHOO3bp717zaaYLFzFFNA0pGCykc57U62mu7aOVBKEIbgAjpXFLEt6IaSR57Y/B6EhRfIpBYHaDywB5z6DjFdWfBfh7RpfNTRo2fqGXAOT9ea1FNx5bmSbe7EnJIJpT9suBFv2so4JJ5PoP0rm9tIbS6EK3NpbqI4tO8vBAAjIBGfWnzamFmaI2mc4yc4BFVJ4Lp7l3iAGWBZSOenap1+2MrYdWQDBDAc++etYOTb3DVKxLHcJc5Etv5BUEhgdwYenqKiYWRYcSduAvbPWmwXMvksksRJzhTGuce59BTHlMW5SCJDkKcc1pFt7kydtCW7Fo0ZAiJMbYBQ7Sf8ayNe1my0ewa7nBjijwA2Cxz24AyT7U7XNcOgWazXiBlQHG5SSx9AB1J9q8M8WeNr3xRfyTTxiG0UnyoEOVHufUmu+jRc2m9iNyDxv4vh8X6uzq8jW8GY0VgQDnBJI/nWAREUVOSMd+uKGBcFgoB64FdN4I8I3fiy8hjS3/ANFU7mkHIcDtXrSnGjHyBblfw74Qk8VXscNsjJFkBnIP5DIx+NfQmgeGdO8NWSRRSxu4IDjkZGOmak0DT4NAtLe2jsowwyRIM5B6YyOP8mrN1NGmHltSPmCll457da8OtiJTur6Gm+oy5tY3t8LMobfu2lz09ME88Cq9zbW2RHvSIAAEBjgDrj2H0qy0lu4L+UHOcZYAgU2eS3fe0kBG0gKy9cV5122VbsNtrMpaBYrsMrA4AJwvoMmp1tpg4Jl+QYGGbr71G01nGySlZkyCM4G3IHf0oE0VzHG+xlB5PHNO9noSLdWUVzPteXAIHzBiCPxFNgtmicqLgnBOSWyG9BzUjtZIuUWQnPzAryc8cetQiSC1vghil8luQHHIP+FDdmC2JLkSp84lIAGF5FPtxPKdzy/OTkMCB2/SmYs5IZvtMrRIcgEqSAM1DGsEDhwXZCcqeRxjjipWiBaMupDcFzm5EpxgDcAAc+tNl06/Clku1iXaSzAgke3+fSoUisoQZFbyQXAZcEDOaSW2tVuZjHcklvvR4OAKad0aPQckd2FVjdHGRkkDn8ff+lOkF15wxcFVPAA4AzUFvaWstxh7ryQR93ccnHoM+1Js06+balwzkDGJAQSccY/z2pptPQl2tcvo04YR53gcnAHA96gga6F7MHdTEeACAeMdaht4fJ4DAEkbmYk/54qQohd/LnyScHriuiMmiGrnH+Ovh63iDR5GsWEWpA7lcAYYDOc8dcE14NqOlXmm3L210jxTxjBEgA3Y4yP8O1fURjcrs81gAeqkiuZ8e+CbbxJZGVDi7i+YOMbsg8/zr08LipRfLJ6CsmfPdvcTxyqc7CpDKRjII6GvYPht8VZdkWnauAIiQi3ABxk8DPUj+VeT6zo8+l30qXB2P1AwRkdM/SqEYOAQ5HYjOAa9KpFVo6MXK0z7FlWddN2oqT2xG5WIBBHqKZb6rfygR7YQg6fIARjpXjPwz8eiK1h0TU7/AM0OSIZSxBQ5GFz6c9a9aW2FrHJHG4IIyGLZyD1IPevAr05UnYpPUtR3t4CwkRZW5AEcYxj6dqgubZdTKrLZQzqATtkQHb9OOKLa1mx5kV2Yjt5G8ZPboajfTZyUJuAocZJMgBJrmhUaNHqc5e/CjS9RiMoskBkJYlUABJPtXKax8IIZDmwtolKAgqMqQfUdc16nbxT2hDPKSwGAokJ59TT47adBKwmzgbiGIrrhXktmCsfPep/C7Wo7ZpIIMMh3Eqc8enPrXJ3OnT2900U8Dwzx9VKHr6/Svqxi7WRAcEsRgE47/wAqzrvQNN1NwZ7ZDLgKZFPX3rrji20riVk9j5ZmhkExcx4wMZAIBpLeWRMlUVG7MBg/Q5r6D174KW2qTkwXxsmGNsagMCO5we/+HSuAv/g5remo5YxzIrFQSwyQOh4rphWjNq5SimrnHaT4s1fQpUe0kVXQY5ztYHqDXo+jfHiUwGLUtIRWwNssGSuehyCcgd+DXl91pNzbOyupifJCqTk8GqDC5XaVcBCcEE5HfpXRKjTmtiOTsfVmleJtN1sM9tNaXabCWjEgIxjJ4z296+bvHWpXGpeMdWneJVjMm2NU5+UDAIPXBAz+NYsUlxCzYmKHOCyHBPtTY4meWVi5LA9GOSfesqVKNKTdy40pNmn4VtJNU8Q6fYCATJNMheIA/MoYZzj2zX1V5UenQRwC1WKO3AjQKCOAPSvBPgjpG/xqt/JKIo7WMkEkY3EEDr6Zz+HoDXteq+I7dXkT7T5rqMMQwx+P0rzMfXjJqKZ6mGy3EV3eEWaJ3Degjzvw2QOopkdw5jC/Z8k5AAU5PNcXffEh7MtHHMjk9GUjIx2rEvfiVfFc27FDkE7mz+IrwHUSex7lPhzFz1aseonzdkRNrt2AsGOVJHp+VH21VkBESnOcDOcH/wCtXk0/xQ1+eJYjOqr0G0ZOOmcmsuXxnq0gKPd8KcAhQD/+r6UvaHpU+F6zXvs9yluG+TzYIxJkD5R1pDOGDI9siOckMCT/APqr5+bxNr8gP/EzZMtgMDk49fSpl8R660J26vIzEj7xGB+fSjnN/wDVWf8AMe3peZR4/KBwcE4yMVdluysagoAABwF9sV4EPE+uvkPqbKc4wpBFJ/wkGtFgIdXlRhwwJzn8KXtGQ+FanSR9BQMZgWSIDBzhQck1AzSn5zAASc9OcV4daeMdft3Kpfs8hIGNxAz61owePPENjHk3MRHIAJBIPfGRV+0VrHPPheuvhdz19TNIjr5BDdAo54x1pkyTrEoZCEOQcDn8K8oi+JmtmArLPHvL4EgABC46HHf8qs2/xHu42zO4Ljo4br9Bin7RHHPhzEx0PUZ7qaCKMR25IyAzMpORjp9algmnnfYtpFGWPDNkfjXAx/Ei4uPKaW6MaoCBtYZJ9TxWlY+P4mhK3U/2uIkEMZArKc+o75oVRX1PPqZNiqf2TqmS63M6xIQp53DI69Kb9qldWeSFUIOAEQkZ9+MmsS0160utzxz4DDI3vmtWLU2SM+TKsoYY3I4JUHrT5keRVw9Sk/eVh4vJUlQvEjg9Qq4GfrVlIri5y6RR5xyjHAI9j65qnEbpZEUy5Rm5BPOD0ya0ZbFhPCJ5YxDtJK+Zj6HI/wA8VqtjCNyJ1KeZGUV0ZQDxn6ivHPHPh46NeS3MNosVs3O1VOB7gDvXr8SRQJMYp/OVjgYYk9fU1UvNHTVLadLuYiNlIAVhlcjjg9s4/Kpkm0ezlmPngq6ktup4C0s4ALbEI6BRx0pq3c0UgYIpYHoQMVreIPDY0G+MMkshjY5jLnIYeoNZE8aKWDSAAc5z1+ma42nc/Z6NWniqSnHVM9Y8G+JGuIlhlgjAKhVBGfp9K7WM3cKjKRpH1AUHcv8AjXz/AKVfT2cm+GcqOOd2COeor2jRdRl1TTYCt0JFyCcsM4yPz/z9K2paJpn5vnuWrDz9rBaMXxPoI8RadIlyoMm0tHIVwSR0GfTNeK3NvcWwlSWHEkbFSCMEEe1e9yhL2eQNPsjyVKk5C+wFcH460dHt7u4tI/mhwWbPVAOSB3IOKmorjyHMnQmqMvhZ5f8AvJEOIwB3xx+dSYdVADA8YK0ssMigSKw+YDGCCKiYRrktIQRxkDNY7an6xFqSumSxNKrnaBj0/Ouo8J+K77RrxHRMwBwGAHQZ5PX0rkrePEmRJn0J4HNSIrBSFn2sCSMGuiErnLXoxrU3GS3Pr3w7rX/CQWa3VvJGYigOVHHbIOO9aE5uTkEqcdgARivm74beOh4e1FYb27Is5DnBJHOOnpjjvXv2m6taanCjwXAKFQQScnHofWu+ElJWZ+U4/A1cHVdloF54bju7UF4IQASd20ZJrMXwVayICtlEx3csVBA966NoUWIgT4UZOM85ojjG5QJTg4B54JNXGnFvY4o4uvBW5nYoJ4ahtJcxJERgbSFAx61qWyXEeSHUlRjjGBSXMMQmwZipHGB/Okt4IASBMVPUgjH41r7OK1OadWdV3k7jT5xlJAVn7kirHlXHl4L7OclcjHFQskQORNgY55/WuL8dfEix8PRNbw3KyXS/3Tkj8KTmoI6MPhamImowW5N8R/HM3hXRpRBIJrlztRVYDk9OewxmvmzVb3Ub65nu7iXfLI+5zkAntz3qfxFrsviDU3u7q5bcWJjjUYA69fU4/KshwnJMpJJJx2FeXWqOofqeWZdDB002veYwlt7Fjz14olhuI3QiRNhHBDA/hTE2ZdgCx6YxUZCbgCSoJBxjP4Vy6H0Oli2N8a5ODjpg5qNg+d+4EEZAB6GnBI8AhyiE4xjmmrEDIQr7gvt2pLQzHIz4OHIY8EZ4pfKdsMHAGcAZ70OQoBIJHTgVGzwbwAzh/YcD/wCvVJkPe6AJPllLhTnOAR0qYJI6rllIUdMjg1DujJyWIIPHFOXYsTAZCkknPWla7Grh5LhsGcEHnAPr71KQ6IT5gXHAwearERJGNhZiOeRjGakdUYxhiRgc1bQpJMkCuSC0gY4ByW4+lbWhX72t5G6XBjBOCN2P1rnQUEgyWIx0I61ag8rOHBA4wPWpWj0POxVCNSm4yW6PojSFMqxuJ1dTGCW3gjOBnNSssqPIyXMcoU/eVgcH0xXJ/DnVNO1O2NrNLJE0eWIxwV+v58e1dM508u4tAVEmCW24GR6etdkG2j8Jx+HeGrSg1bUcJLnykDsGRmPOe1JNOfLKQTZTOCqsTg1Pbm3hQBtzKhJCD1PWiT7MWYqrISM4ABFWtTzkkx7WgutjG6ETY43N3AqS2gkVhiZX55y2T+ZqCeG0LIZGl37TlUXdkD+VSW8dk7lIpZQQoO11xx2qgemxC3M2Wl2AnBOc4NNhVEBiSfAOSGJIzSyPAiOpjfeDwVHB9TTENrHEGlEiBjyRycnpUmQeVcTjK3uwAnCknBxU93ZgRR+fOqKwwxDcY9yKqS+TbwEBHkHQEEcdetTR7I4YMxmRJOAMZ+hq07qw7E1rFbmQPb3Y8tSDyS2TjmopCi3Tut2A23DIxPPPb9KsxXVqJRAYJUc5y+AFBqu5tGkPnwXDBckNGgOc9v8APpQ9R7jXSK4RhNcMIiPvITlcdMU0WNlarAILtSCdzZBDHg4z+NSRrAIybdJVUZ+WUgkj3/z61HMbW5Kf6NMhGCW3DBOMcikkrg9tRzSW4aMSTIuezEkDpVhFjRwBciYNzkEkYycAUZtI4SDbEyKCBnBx6VDaTW0il4oJI2QgEkgjvkDFVpdC2GMlk87rIxZyDgEEkke3ehY7dolyxRcZ3L3PfPpUs1yiRSkQYmQjBbJyD/Wmh4DgywP5BXJA6k46e9S1qSyGW0s51AF0x24BIckk9eTTri4tyoV5wVBAwSefxNRmW1Kn7PC6KM4jwM596mEcU8KO1rsOOQ2Dg+1WnpoGpJDa2DRusRySQ2Cc9vWnN9igiCeagJHKnPBOe9EBjjWVUs2JjUkkGmzG1gzI0EshbkhMFseo9aG72GNiEQQv5vGQoK8cVFPZ2GQ/myMQ4cNzwR2xUivFJMFijmRAOfMA6inxzGWTaYCrAEliMqfpUDT6EklvB5jvJI5LqACDjAx0FNi02yktwSziQMSG3HP0/Gp2aBwwZGPPAIwfwpsNxGtrKfLIQDkHjHPrVp2YaWsQNbWnKPLgkZOcn6inR2tszH7NcvApABjIBBI7nuKjF2vzoIAUQbhkc8npTWxLcq5iMeQOAeKVnuTotiSayghkXEuTnJ2Ej8TimuYYYWPnkKSB8uTxx3/z2qRh5TozwsCpIVgcZB7EfWno1sYmAgILZIV+Rn1z6UNMZA1razxB55yjKQQRnGPpTbwW3liSWdYgpwgJyX75I654qwyxJEyyQFwwwB2HPU1G9zHHDJELbe+M7gORSa2J33Iw6bwiEOW5ByQMfX+lSx2ttNJJGZCSOvOWHvTILyO4JCocqcYPUGiOVbS6ErWO7qGkVsE59u4ojpqPoENpZLNLJFOSoUKwOR0+vX/PrU9vHFHayiKZ5FcE4fgj1FEEdu+/yrLbuPO4kjrnj05qSCWGMyhrKUqo+UrjBOcEetbKVnoK10UDDEiEG4VQDwoJyPbPenKtqocpJh1AwQvDe1TSXlplmisXcng7QBg/jUP2hJIyDb4bdnaxwRWXqToBNsHR5rzypVxtDZwR+FWotMtn3SLeGN2BZhuJBHsD/SoXkR5U3Wedq5LnAwc9PenJNDNcHyoJAyjADEY/AfjTWg/Ue1nYTJte6kJVMkpyfqR6U1TEluMS7gRwQecU+N4SrpIgidxjeDjiox5MECRRW0jDI+djnvyc1bbsBWe2RJFZHfcx6liRn86syWVs9wo/eFlQH5mypJ749elI8lsuSA5KjIUkcHuaW1u2dkY2kksDgMJFYAEY6EHnOfSs4+YrCRwxO7gsyFQCMZ5pbmONmBMuABgryDn19xTobmJ55UFnOrjkszAgDPHSpJzHs+e2kC92BBz9O9bLQLPqZ7Pb2mJJbzYOm3knmpwIJxGQ/mowyHz2I61BL9g84l7Rp5WfKZUkHjpnpnj9KsRSRlAr6e0TZwY0bII9vSsvMr1HxpA8ZInAwSMYPNCFIkyXwvTOajEkEeRFZz4PVARx7dqlRrRYJCLWYlsD5mz36j0xVq6WhF9QvbeO2ijZJWc78YZuxINLKFVWzMI+MFyeBSqsUe4LFJOXYMVJAA7d/wAajvLm3gjlW5tZdhIVlVgpwenPpmm+4lvqPtooVSQfa0lTA2tuOc9+tK1rAQiG78o5yDvOcUyRrd5FUIyIpDbCMnAHr3ptotsztL5DPvXacgfKM9ves/Mq3Ytw28S7sSmTJ5bOMj0xVKa3fzW2ytjPHzGr/l2kMICW0jPn7zNyD6/SneZbDrbyE+u//wCtVXa2KsmYOy5IyIgzHnGcDNTZu0ChYdxVju4yAPx496rxQSRxqTccnqFbORUk14QQElyuRk55A/xrL1KHs92lwiODtJzwMYNK/DAtEHOR94ZPHQ005mAkWTzDnjJ5AqSFJyeHBORkE8Yz1qbMehBcRT9Y4gSWBxnt71HF5qSHfb/MASARnA/wNWDDNI0wM2NvykZwAO+T61ALecki1lOxflwGBGP8KTTMtnoNkkeaMg2xQAcNjhqdFPAWjzAfMQZVjwQcY/rSPNcqNiNkoMEHp/8AXpfNKPD9piYKQcsoJwBzV20LRJ9qiJeQWm9/4pRgY9sVD50Z3sIn24O7jvTmEjTFYYyU67yOM+n1qd0uY40DRkIRk4HFVYauyDzbeAOcuSQPl9/So3micFHtmjJ65OT0qaB2imJ8pXc8AEcZpounGJmtl+8QC2QQRx0NY9RoIoreK4Qb5YnQYHIIb65qV4rJ2dw7B8YYbcc/WpDMjOsstovmSDmRQcYqG5ug0jgW+Ao+8M4PcU09StBCYo3Ls5IAAB6c/SoYrGCeIh22biWII+97GpInt5kDSWplcHKk8YpqYY5eFnToCTgr7imLXoR3MGLeBBIsSqc7iduDnt/n1q4LRGBke5TCjBG7OelR3EkBVEeJpYiCDkZ59TUC21vtiWOFwo4JHTGc/jU9SeticwkIjpIpJ6gnn8qYyOxCCfDDoSelPuEgMgKgkgcsRjn2FRItuysxLDnIPf3o1LtYnigl2EGVS+c5Zh19aRkleMt5hVhgFlP6A1UWG2ckoWYA55GBnuama364kLxMMEAHJqtGilqySKOWd3JlCoFAy/OST0rP8TXNzo+kTuk4BbHlgAHk98fnUkNpCpnVJpAuAyoRwBnnJrj/AIiagkMkenfaNk2A4x6HBGfyqL2Wh72V4f6xXjE44PLK8pmfBJLE9ck1TkLg4Bycdeuak3JFKwMmSxBFMaKJnJEoTkkE9jXO7vU/XIR5YpW2ECu0YLLtbHT1qHJVySpwoOTUzRDJKyNwMgk9fpUaEOSC+eOTU7GyEDzpHsbbJEeVUDkHqTn8qPPdmA2BApyRjFLKgGCkuDjBUHjFRlZAjZk3HORnsKLs2Vglk81iSoHYEVIGYFSYg4xjg81Dl42ALDa2BU8kcsbAbjG4HDA4yPahKzF1sMWXymGIQFY8ufX0oaNAGYA89s04RT7FJfcyk5yeTUbyyI2EXeSD1psaQ4EScgciluJUiKkRk9iM/rSIXUDanPcY5p08kuUwoIyBkjjFCeoSIy8W8kIUIGRxTjJCuCSwYjORyAaRmKSEugJ7ADjmk84NnCc5wQaOawJDj5DgExsrL1kxjIPY1JH9mIBIcTA8HGAPxpvnl0YNEGHYc01ZXwQYtoHfpxRdslpFhYyXGG5JABP1r3P4V+GE07S7ie9fdLMRsMePlXqB3zyeR0rw6wvo7e4QywkgcjmvcvBfxH0a405IhGyOAFEAYZAzyfwrWndS1Pnc19pKnywWjO+gjBAAuWwOu7t7UrI6gP53qMZ4PvVWLVbB4w/VOoUGqup+KNH0+AvdzmIYLKODivRTVtz4aOHqN2szWMskarK06qi9WYjivD/ix4zl8QTvpdrfgWMMhWXDffJHIJ9On1pvjT4oxarGbbTJm+zEFTMBhs/T19K84ZbVRtRSHPJJB5J6knufrXJUqX0R9flmV+zaq1FqWOYMqsoIPAII49qgM00khB5Uc+lAES5VF25OTj1pCFXcQ2fr2rkXdn1l7Kw91klzhwCBwDTw1woiIIYDhlUDLU2Mo20E4BGM9s1ueDNEj1nU4xI7qkTnIUZ3egppaXPLxuKWHpubex2PhXTVjsVuPs375yAGIwSB2+mc120hnYgeUp2rjk4NUPsSW4WFLlUI4UMwBAGOgqaTzbaOR5p/lHJLHjHrmtldI/J6k54uu5PW7MnxR4ifw/aFxGGumBEcbDvjgnHQD1ryaeaWXe7qCT8x2jockmrniDWZ9av3lNziNGKoAcggEjmqHkSYbMuAeeD1zWTbZ+l5bg44Oir7siDvNj92AM9zzXR+F9Fk1OVllgbYpGWXsP6VjW1jPc7IomBlY4UEZ79TivYdD0l9I0SAb1Lbf3kiADJ44Pc4oitTy86zBUqTpwerJbWNIUWIw4CYBAGOnSrSyQq8ziBlLEDk4xjuBT3iuFWGV23jI5BBOPeo5DO0vzjfyRuA7fSt9j80u5asHFvJAVRX27hkMOp74pl2LaJoI0ilDnoV+6B6n3NOJldSEiJOSArDv7VK8lzCwPlq5wFI6kZ7Yo9BDJTBHgu5Hp14P0p0dtbvdQvI5IB3ADucdD7UTbi6mS2jfj7xBBAojvibhBHbqSpweOQPb3ql2JemgkUGm2TOwUqHPLKpOAe/4f5602Ga1gJEErunJMhHr9KeN8ssp+zbY9x65zn6U3zkFsyvAFIJ5UkHHvV621F5Atmk4cfaMrnKsARRPHAJYQbvLrkMCcgjqKQkyqSIyAF6ZyCKTdDbqmbdmDcAgAAHHU1F1fQH3HtbILjAmYRsMkKTnj0pzLLHGxS6ZlI4XIyMd8U6znikkIlgZ+MBweRUEsEEQZwW3dsjJ9qtbi1SBmuQSRO4OMBiBkZPWnI11hNl4Z3yQZAQM89/5f40IyNEu5iuV5YioWe1jaKB3ZQykhkHek+xGrLKy3D3DRPhnHBZgCSOe9In2lgxMXycgOBwarRtBG3lmcg4PzMDk+9TLKCrH7YEQgbVJ645wKqKY1a5Ov2k2zBQqEAAArnIqCM3AKmVdhyRjbj6fnTrh4vJBFyyBl6BsHPr+dRW8gkAc3yzTZO1DkkDtk+3FUotsegC7nO4Na52kgDBGcd//wBdU9R1uDSozcXKLAgAOJDjJ6Y/+tWb4l8bv4ehETXqzXRBwikbs9846V4p4g8SarrWomW7v1lKncoKjC+nTGa9GjhOa0nsZ8z2R3vij4z3Mjy2enWu62ZQPP3FSp74BGcfX9K8uvL03T+a6yzyYwXJJJHpk0m+WWQmSXDnIKjAHXk4rR07RL28UvBC8yZ42KTk/hXrwUKasGt7sy5LhZIxiIxlWH3yO/ep7fTpr2TZEiuwBO1SMk+les+Fvg5K9rBeavGjs7AiBiFAA5APqT/nvXotnpFnpBzBp8EJcgFkQA+34Dj2rlliuWVolWTVz5WaEQTkOCBkgg8Yrpvhzd2lj42srqdgACYwHBK4KkZ475IAo8f6VdaP4hvEkT5HcsBtwFJOTjsRknp0rAtLqbT7iKZYvNKsCF9cdq9Lm9rT0JWjPqm6eyCwqhc7xkYQBSPSoGlgkbYUY5HO04ArK8IeIG13w1bXZslDqArISflIHT1/ya1Li8eErI9gqA/KPLyc+gPtXytZOMmja6sQixsIVO2Iqc7g244JHA/Q1Kk8EIAll/dsQoOeh96DhlBMJjUHIXtU0Rins3KwZkU4K8c//WrC5OrYxY4S52ygockMoOD7UlzbW0kCsZ3Q5wFVioz68VJEFEBd4Sg6bM5I/wDr1Df3lrAluhikBfk4BJ69KNdw0bJ/INxx5+ABklWwcUyKziYOqXGVGCAzHP51GfsW5ZYI5F3jBZhjP4U24nt1wDHLgkLuVcgH3NSrNmjJUR+UinAIHzEHrVTU7tNNsjcy3xSFAQzEjOcE8eppbq907Tre4kkcpEqnc+epx2rwPxl4xg8Xuio8q2cEjCOJQfmI6MT2zz0r1cLh3Nq+xlLVi+M/F1/4o1NGXVJDawsfKViFOOnoP19PSuZEZyp80jDYwx7np/OmlYzOHKlgeuBkgf8A6q6/wF4Hi8X34aRpEsQDuOw5OMHkHp06/wCFezU5aEUEdg8EeAr7xFqSlgRaow3HAIbpxz26/wCev0DpenJoaQ2VrEhRQyHywAQTyDke5P8AnpFY6Zp+g2MFpaNgRKADnBxjv9aktrW2iZ3LlTICDJuPQ9sV4Fas6jdxpO5K63Kgup3OAcoDgD8KV2u2iBRQQCC25dw/D3qtaw20ZHk3BEXILKD/AJIpyKXVgtyTCzAgsTkgfyrgbua7DhJc7XcqgiU53eXt56USJPLHv8sFScZC5H1oMO8Orzs6MMHc3aoRbrJlYdRzHjBidsYPbpULVkrexaWKdYyBDHKuCSsg4I7imiV5JEPlYAGBwfyqH7DKANl0TIoJCBzg+xNXk069zERKhzy0nmA4+g7n2q1e5ag+hVnV45gXiJDHIJ6DBp0oaaaOVxk7ePbtRKLiQEy3RL8hYwQVB6ZzjqaS1glWFQ06sFOCCwyT9OtJ6jcGtGrDJXAjVmi3hcEg9zmpor1fNLJZsXwcKSODUcgl89zG+5CCCuAT1qRYri4dNrhRHyc4Bx2FLdELcZ5ztvJtVbGCySHGeegNNkuIzBKUtNkgGAoOfxqZxfBiFnLqcELIBjA7A+lNWS7a1lIChwQMjBz7e9K1kG7sipDOkcKPs4xyWFSGRHCSC2M425+RgOPr/X3qUW908g3oAGUg5UfT8KRba6WCOKKXyxGoB2qOnvRqmgS0FVoppwfIYegznBx60yErEJd0ROOeD3q1GZxcIHiTHqnBJ461UV7lZXJRQdxARlIbAJOcjqK0u0x2uhFlhgV9gLnuG6D6UqX8NvMWEDuCOVyCTUszz30ZcQIhUclRgUiC5ghj3wIARnft5/OrU0nqaU6UpuyOY+IHgPTPGNtDPFayLqAjYrIABgDkAjv/AE5r521TTjpF21vKsokyQfMUjJ9uOlfUN54og0e4QSnJ2klsEhR7Y+lec/EC80nxbELi3tAs8SkiVQVJHoRXqYbGRjpJ6HpQynFVI80Yux4wTEj7jG6SoeHU4I+hr2v4VfEK11NE0rUZHW5iULE7NkEehJ78V4w+nXYy0sRCO2YyoJyO2eOKv2zy2ZJWNhJng4IIPY9O1dNaVKstzlqZfiKWsos+oDY2gmedy7SfdjA4I9/fvUjGAOhlVtwGAVGa4H4Z+P5tYQ6VqFt593DHlZ0ORgDkE+p57dvy75Ll4Zv9SrhwAu4kgGvn5xcXocji4u0lZhAYDKAZHB5IGMjHenX62zwNDLLJGjHIZB1Oe/tTh5m4E24TJyQoOKY+ovtdGtVVEOBuJJJ9aFdhsRedZQwbYpTOQMEgZI9AaZHLA9uQQ4PQqeDn2/SrcNwgUhLVEYnLbV5P1pNkkjN5trGWxlGxyD60uZoa16DB5O4A7hIQASRUsYtD88gZ8DByMADvUF1N5pUhF83pkZAOKwNZ8aWmiIVeBpZc4wrDA7/jVe35Uj0sLgquKly002Xb7wr4f1WNxc2gdt2VIXAHfk15b438AeHoIru7tdSa08vk2+0FWPovGTn29Kt6v8TL+/gmhitRbLLxuyd2M8Yx3xXJ3V3LcRxiWPcysWDEkkE96f1+cVoz7nAcMOS5qzt5HPLoYSUAEOh5JIwatxaVaqVaUNnJGVGTzV6M5YApkE8Mc9aWSV1kwEBXp/8AXrCWLqz3Z9dQyTCUXflux9ittEHSJ5F4xwSuRz1x161DHBBFKSGfzOQdxJB+tSxuI5CixADGdwzk0khQgMIcEg5JzXLKTlq2e1DD06WkUkiQKnlgYAHqBURMMciguSOoBFKu4puAyByQe9NYoZAqRgcYJOTismr6m1rDpAocEP8AQe1JC0BUguxYnoBnn3pzmNckwiTI4Bz+dMhUckRhAecZpq9rgKoiaFgXKEHOCOCKQbAAxYhScfhTpvkQFog5zkdTT5HSQKzQ456DpS8yepBEIhKAOp5JAqUmDLZLA9mA5/Go1cGYAQgc5OCf1qcOFZiYwVI6U90S7XBREpwsrlyM9OM/WoZFSN0cStknoV4FO2qxYCIgEcnnH4VLJ5UezcgXoAcnr2zTim9TGVWENZMYzA45LHPJximlELgkngcAHjNaNlp15f7Ira2ZnJz90kY+oro7H4c3MiLPeQbEyPkUkHB7kY6fjWii3qzwcXm2GoJ3ldnJkW4iLM/zAdApOPy5q9o/h6XVBCxiYqQG2upBP4d69P03wbomlJFu0yR2kBAc5YH14PA/GupsLK2tMuIFiRQFUkYPNaRg73PkcTxFFpqnG9zydPhvLdM88tw9hCMDbzg/h2713fhvwxZ6NEEhJLkDMhyS3XgZ+tdBLdPPFLA1lHNHnIZwST6HFRi8NvEhFh520BQiZAUf0qnE+Nr46piXeY2V4IiUd/4h8x44pxjsHiEISbecENIp/ME06bVYIrmIHRxLuAPmKxO09OatXUhD+aYy428LgkHNXytK559yrHHbxp5UO5QBjLAY+v1qJY7SVjCS4J+UtjAB9c1bt5j5OfsyjBweCc1RmuvPmaEWXy7sr1wR7n1qndiT1MzxhoEGq+H54o4zJPAfMRjgnIHIB9DXiV0sDMUIYkdQeCD3GK+itPdx5iiHy+eEzwB+NeZfEbw0tlMb+CzVPMIDFAeCeuB/SsJLqj73h7MnRn7Gb0Z5/ut3wCzKwGOB+hrqvBHiRNJvUhYMYXOAB0znJP4965u4CBB+7APrgg0y1mYyrhQhUgjGeMHrWKumfouJw0MXTcZK6Z7+kljuDJDJI2cFlb168fWpdljqEFxDLbs0bRkEHHU9uK5DwP4pEluLaeJXlBBQkEZB7E9z1rtpnmAUiBVJBIVRj863tdan41jKE8DiHHaz0PDfFHh6HRNSMIDxoRlQVIBHJHNYVyAsjhI26Als5GK9t8XaNNr+nv5cAkmijJCk4B9s14zMlyruHj8l8DMeDwOcdfWsnGx+oZFmCxVFQk/eRTinj87BUkYwadM6NKfKGBjkE0IsjyHEWQOTjtTZvMUs4gyc4yOwrOLa2PqraE6kMqgoWIOTnpiuw8N/EGXQrmJZd8qZw0YP5Y9K4tGmyOAATznqKPOkHOxsk4Jxzj61UZtHFXwsK8XGauj6S0j4l6dqNqgWJ1kI5UsMjHtXYWOsWd2UERbGAexwffFfJltrV1Zxh4Vw/fPGR6Gta2+IPiKExpA8cR9ADnHfvx+VdcK7Wp8hiOHuZ3puyPqm8uoY58NG2doYnGBg9MmsXWPHek6JbSzzKoSNfuhssx7Yr52ufiP4lkieP7fuUjJJUce3+fSufutY1G/kkkup2nfduA6DJ9hxTeIb0JocO2knUeh6d4x+Nj31q66ZbSwPKNqFiCQO5ODj868subp75zPJGWdjkljk5zUTNJkEjB9qdHFK8xYsASMAdM1g5uWp9ZhsFSwsbQWokuJGGYx14I9TUTlApQISQepqZI52kOQSByFB61YgsLy5YEQNjOBx1rJ6nY5qCu2U7Z3KkIhBP97rUrJLIMG0y4OM4NdboXw61fXZo90UlvbuQNxGMe4Nep6H8HRaMjvKZGOMF2BqlDm0R5GJzahhtG7s8U0jw5e6vEDDaM2DgggjB/Goda0SbQZjDNEYpsZIzkYIyDn/ABxX1dpPhSPRrcJHHGhJOWB5ryX45eFbiFzqUPzpMBG6BcYxk5GPr09q0dFpXPNwmdLE11B7HjnIU4Izjof51B55ZgGRdo7gck/Wp57WQDJJVgACM9ag8uRGwCpTr15zWFj6zQJJEiwxi3ntweKHYyLuCBfQAmlbzt5w4I5BWg7goAO05656UWsOOgok2qQqAMRzxxTWlGSpiJOOWpzpKyMN4AI655NIVkdeCBtGMmjyYaDB820BCSTxmp1LqBtUHB4YjNJGj8AtkDk4OM059w+6wUf7RxTVkc89VY6vwVrUul6kDLEpWQFMkZGOpr16yu1m8qT7JG8iqCwIIGCMcYr5/gmuNw8pwHABBzwCK9g8CTahqOmW0r3Q3DlgpA3D2PUiumD00PzPiXB2SrRXqdFLcm3OYrMM2T8nJGT7+lET3fmASRRIhBICKTj8TUySTbSXn3Ddge1JMwOEWYLweQf5Gteh+cu497iUOIxbKAQCZAOfpUkLSibISMAjk7ckmo2sp98RS6RFyACxzn8+tEVtN5wD3UUgY4LKw6+wpibu7BPJNGVLQEgEY2rnOTQGuAGMkagscKCvGaglslhmdhcs0gHBVjgd8U62j+0WpHnhjnO4nn3xSemqIWrI98yrgRKpxgBgCCfpVq7lu/LiCIiheQAPaqyq8abBMpI4JY81LcyIqxAyBSCT14bI6UK5RLbtczMDJb5II+bAAPXp69Ka09207qYhEjEFRjkfjTbJIzNujuJN6gkR7yRn1IPaoYLO+lupXe9UHIKhCOAMdRVdLC6lwl/9UI8SYJBxx17mq0j3VxvjQrHtILMFGP8AJpwSW8llD3bSKCdwDcAdzkdqhl0+GMKgu8owyWGSCPT1z/Ws9nqOV9jRewv/AC/MiiQqcAlgOntTYnn2eW4jUA84XDev86qT6eiRwMl1IEQ8lZD0HYg0+2izKSZtzKoLMT298VppfQSHs1ykx2MpJPcA8f8A1qQpcxyEkkDGeQMfiPSofIiuJxcPO5cKQozhRnqaiWNEmZTclDjAZiSKXmR0J5Zr1FAkERGcgxoASPepY47u8iAQqiIw3BmAYnnjHp71A1ukvzCcFFAyA2Tke3ahbaCaJ1e7yzddpORTvoMvWqXySv5LqCBjPB4Hr2qLbctcmQKuVGBk5ycdKjP2KFi6XQgOzBJJx3weKXZBuAkvlQ4zgEgEeox0ovdD6jVe8cu0oCuwwcDoaWKWbBTzQHHcDjP/AOukWOJbsCKbfgdNxIPrkH8PzqO6FkCWkuCjt94LnKnB5pxEWG+0yzIWIaQKAOn6gd6kkW5FuQ8QYE4KqB+OaqwLZF1W1n3OQAxBJAHuTwKuL5eBsvVd48kqrZP1p2uwCS4njtW8wqFUAFdo6Z4qtHavcyRlJwVBWQJkA5yecUwtboSZ52QuNpBOQSe59OlV30213kC48qVcMsik5PoAffp+NGzI1uXbmbVnuy5RChyArKCSPXI6HrUqG6VGjd9iYGDwAD9etVyqMFIu2yh+Y85P4U8xRNG8ZnyrAOVAOT6c/hSctB76lkrNgpFKGLKcMMHB/wAais57t4niYhJGYkjaCSP8Kitbm3t5HQSBCQcAnBozbeUS9ypYnCkEjHryO9KT2GlcmZbmE+XJEIk3YwVAJPqCKheK6urqSKMoAoBBbnJ9MZqvEILcNGJy+MFSGLAknJznvUirCZh5k/luxwMnGTjgUJjL9st3LbMSA5xg4AB/KoLdLy3V2jYCIkghlySc8gH2puUhkwHJbGA2TwKfZBFtHg80OeWOSc8nrz+NaKzYmQRtOsUqRZD7sg5HTrioXhnicGV1DnnAOST61YRRBAxEuATnPpxioEsYgTiUh2PLA5P4Z7Vm92QkOupNTmlhEQXbkAZUH15PtVsG9WUbokB2/MRHg8dxVcWkFpOcXsu8cZZsgj0IHHP0p9tZlZZJBeEopJCsxJHsD6VSukV6EswvPleIBiVwAQP60n2i+t7d1E6PzyjAdPahVEkbk3LFQucqckHrTEsbYHzfP3pjkMcH24/z1ob0Fsx1sj+cGIRpXG0/LkfhUxuJhctCXVAAMIANuKos6GfCTAkHIKMePQ08QQSTSZlIlAyW3E/mKUbN2QncvQxagSGIQowIwMAE9ufzpl3DqKqCETePuKg3AAnjJ71XtEj3EJOHKk8ZP8v60k0JkhdpLliM7jtYjaPQEVXUq+g5jcxzIXIBGTgAAA+oFKq3MzMySMWByrD+E/5/nVcJFJGiLdO5B2hf5ZJ/CmxRwBfIS9RGRsnJJLH0BH9apbBe+hZRr0KQGzMTyxUYOPUdu9SpFcJJJv2OMAkKO1QjyyQ5ucE8Zzxkd8U5nRdxjnLsQAwUkChNomybJLyK9ESMkYjRiRucDBGOOnrSObt4wABJJjIGAenI/lS+UtykamdSYySpJOATweO5oubGBo5JDc7guQCrEY7HpSd2JRXceBc3UStdRIkmCflXBHPQ+9I0k8MxEShEEYHA5zzVOa2IiRklPTgsx5H+NOsrNFeRzcmPcMfOSwPXgCpW47vYsIbm4Bx83P3scY/xqNzc7ji3Yj6f/XpwSBIkaKYOSSS5JAx9O9TLpbzgSC7jw3P3q1UUx6oxSYUldQmFIyoUZGKr3TwZc+VhgAN2OT+VWPNeNfKktRKjDLOCODnsOv8A+uopoTEwH2YshBbzBz+B965Xoym7Owrm0MsYjDKVO7AyCeKQuDuZCQ/QEnmniSJSCYWLAf3etDyRM8ZETISSWVh2x3qo66sTvcqpFFtcFs9jzkfjQLSESIwuJIioBO09/SpzNGyb0i4JAwOM1EipIzkrz1AzkD0pOweSC4jLyBhL82Oxxj3NWkhkUqHvd+9cBVOVB9fr+NRSvAsY3gqdvJHOaYjQWxQYxGxBBI5B9aOg+hbRHjBUygA8EFsCkjMssnlxXIJAIIVsjjtVNbWB0lYuSHYFlz6dP8//AF6WOK0KsIHKk5JCjHPrSfcaZZiMqzOTJgdNy9QcYpN0phWOSTexOQXwCxphsoZoiTMS+CBkkAe5FNkt7b5C85Crhcg5ycZ/Cjd6j1JblJlhhcOzIzBSgIxyev4VJFLIY2QICxJAyM5FM8hJm+V8KAMYbt61E1vHFMYheiRcHPIBHPQY5zSejHdh/pEUflyqQQeGIAJ59Kn859pSQZYDOFHGKrxwiMBBIzqCSCzFj1z1PNKbaUuW85AXwATzgehpajHMZngyQDG5IXA5oiuHtotscKvsAwmcH8aScXIhQRT7Nh4IIJzmiGG5eYGRim4ckkA8dOKL9yUSSzTsEE1oolIJzFkgc9D7gVXa7y+JINgOQvynpjvUssd0odXu3TnKtGRkD8qjSeYRNEzmc9AZACcjvxQ99Ck9dRiyGLbmAuD02nBFWBdNGhQwkL1LkdPao7d5UJGFdsEdKkS5uxEFyBkAAOoIGfakmaxSY1byHyZt0HlkKC0jcd+P8K8c8U3MV5r17OHZ1LhVzzgKMcV6P41106VpBjeIebcAIhA6tnPHoMDrXk8rzSMSIlAOSTyD19Kib1sj9C4fwtk6zI7cCRmJHI4GRTZo02t1z7d6eWeJQVGMnt601rkrIQycp1J7nrWG593vsRuUwBuYdgKIwmQ4JwRgjHSnS3BZz+6A78Cmxy/MCF2juPU0uo7DWCFcAEe+KbEqs7gsSMgc8ZqZ5DghwRzkfSoRsO/5TkjII6UblJvYje3Uu2HGCeBVhtjkAyEYHDZ4piIgQEHPOBnuakkkjZAHiZlxjcOCOarQtajY0ieTG/kDrmkMR2sQ/OTjBpqGIyEhSeB2pwEYBAYndk4Hai2mo9kOV/JC5OTjGT3zSSKRHhZVKZPf5h7YNIQjBScsAOnf60MkDdS2Oh4x+NK2gPoLA0seUZlcdR3NGJtrnAIA7EfypiIgfMb5wACD1FATBOD35xSurFoeySvEXjfaQAGANEck5QAvkYwFPJpiqg6swb0zxTsBSCGHpQHUdIzsy8bgvI4qxbSyrcl1HlHPbg4+tRtE5CFGULzxuAP5VGysTgNnnIIPSru9iHFPRo2LbxXqVrOyRFiqc8sTx+FRatrNzrBRpw7gc8seT+fQVlFZGkL+bsBOCc9amjlnKspIO3pkjpT5mtDL2ME7pIIpBggRBBn05pWlIAJjyMEgg55qNdwQE8HPOafcpKm0xuASO3WperN7CiUjkwgjHBB5NMW4jldkWNwAOdwx+R70kbSyOqtlx0bJA/GpgHLEEEheN2KdtDCbUUSwxxNGFMbSo+Bxkbfc+lep+DdHh0XSsKknmygOJCR0I5A9v8/TmvBOni6cSvBvTOCOxxXoAllmLskQRcgYIwBWi1R+aZ3jXUqeyi9B9xb2k6qQQJSoYHG4H1wa5Lx7rFrEI9ME7l2XfJHj1HQ/l0+ldD4j1qHR7Bpzb4aPCqFODk9Sa8kvb57+5kvWDMZuSZOvHGB6CiUrKyNMkwHtJ+1lsijJDBAWCDYmc7cVYjSNhy/3RkntVduWwUzkc1ueHNOGp3YTbhehOM496zV2z7LF144ek5PodF4G0ZYbxb2cqEQkoWOQQR3Ht/Ou7nggCxF5cAjlc8nn0qpaQWlhbwQJAXCLghgP1Hc095Y5JHDRYCnAOOgNbpH5DjMVLE1HN7E0MQVmSOVhGxJG49varCRmAhopmyeCCc4NCyW3lJvT5wcgk8gfT0qBJbH53MrDawzlTj2xVtHCm7aFyZZTbBnnzIpOOckg9OlVYIJHcTh974ySWzimFoZ4TLG+UOeR70OlsWQQPtAXDDaQTUu6YJ6al1vtLsDvG7GeRkYpkSTIFbh5c9lx+PFQ+WkvleXKUkGMAnAz659Kn+ySM6k3aBSfmVQSfrV9LobQsj3bkOTlz27cdKYl1KqlXUSue23nPpwKmitwGZ/NyFGN2cd6Z9nZmnKTlWwSrggYP1p9NSXdakLXd7lgltCisME8lh7YpjzXLhYVUEZySwzU62t2uySScSIQBuZgST60XqzF0KSlSBk4IBxUIG0wlNysjKlvHIFODtBHvnFMF0T8k0WwE5yvJzj36VIlle7kEV3hnGQ24cfX8KdNFOFwxDgYGQc8g9atA1dFaW9Qoo8on5sAn0zTppkukdHtSVAwrAgH3FNkie5YIByoyABjkdKbbz39opR4kLtztI4Uex60abEpEgETKWkiJCLhRnn8acklo6iGWHLkZVwM4H+TQ0kolQIoztIORxk1H5lxEVMlsuFUgmME59/pWsI6g9iJjbJA4dGJUErtAJP0rh/Fnj600aOWC3bN2gIJI5BPTnp35/xp3j/4hDR7YWFnBm9IwXwQEB9D0rx+4vJ7lSZUXzGOWKnIJ9cmvYoYfZyMt9itdzi8unnmd5ZnYszHrzRDBBvYyMxBI6Ak57cD8KCSuAIs5OB2+gr1DwD8MkvYU1PU4GMG5diIeSc5Gfbjn8a6Z1VTVkUlrc5zwn8OrnxFeQTA+TbL8zNIhBI9s4r3PR/DOn6DZwLBcpA65UBhgMT1OKvBYLSBUitBsXCkIcY/D0qO9+zOU3pnGSMjJWvHnWcm9S2lYFictvNyrIM5UnlT7Cq8sUTBSZi7kEAAnp7U12so59xVfNPcc5HcfrTzqlpKyJBbzpjALMBgj8fw/KubndwbVjz/AOMehzTaBFfQSANCVWRmPIBOARnqckV42sEtt/Hkr0JPU19Q6ommanYzWU6GaOYYaKRcgj6+oOCK+atc08aVqE1pK5MkTlRwQSAcD9K+hwM+ZOLZDsnc7r4U69PZXRtpLn91OCZFLYIYDgg9jivYxFdxrEw1DcpGSGIO4Z6D0r5WjkjVXZmKNGQyjHBwc4PevofwnrOmeIdFsJbMBrhIwHDAhkY5yM/n061yY+jZ86QkzonlnkJBYMM54HX8aIU1BZAAFj/2QMZHc1DBHaq0qSzYfJLBSVIPTgip1traGF3W6dgxHEjEkE9s14lu5om90PH2mMuYxvPJCsATQ1xdsjeZEFLfMCEwcY55qFisSMscwGT1BJOfr/nrUzQzi2Ro70lWJyCcFcdRz1FaJNoa3Go7zRELHkAcYGeaq3t5JbITIfIgClpMjIGB0/HpU80EsEbM988cSLuYZGOO4/WvF/ih4+uNTvZNK067Is4yDLKGG6QkZAPYcEZrqoUOeWuwm3sZvjjx/J4gea2t4V/s6MhY/lILNkHJ9uMY+tcckjK5ITAxyO1J5LuyojcZzzXTeDPB1/4m1YWkEbNAhBklIyAPTPTJ/wA+/vpqkl2J23LPgzwxPr9yv+jusHDSSYPX0A717xodvZ6BYi2gsBE+0AyEEMenUGk03QJfDdrAlpL9nnBwwABDDp1P0q3dG5luC9zJvfAA2kdK8fE4h1H5FrbQbdXMDXWTBIqFQSAR1/z/ACptpcxukg+yyonIXzCKbNbSNKCQCmAVUjv65qwDMVwQARwABgD2rypMpJrciF1BCoHlBECleeOTxSLs2R4UgE4xRNFOw3yAYXgEKMde9TCa6ARWihl3dWYEEfTFSttR7sjmtrWU/flDkggnGF9voaryx28YO+IEgfM3Y1YhWVl3LFwCQCc4qtci8jdxFCjnA3KwyDTKVrk0b2kgBcS72BztORgewpsMemCeE26ylEGWLA9epznvQrSFVdolQjOVUYAx2oXUxCtwz2+VEZYMTgdD/n86TdnZHZQg5yS8zzAeJxpmoSx75Gi85uFOAo3EkgGuw0jxFomuTIkUjo6ZYqUxvOPXvXlepXZkupJFiRvMYkKTkYJP5nmnWGpzadOkqRqShB25IyO4H4Vlzan6Xicmp4nDx5VaSR7iEsw+4z+U7DIwDmn2626M4hlZ1YYJYnNZGgaxBrtis6WzqwHJJ5Ujj9a24LyFlctayBxwCSMfkK0Tuj8vr0ZUajhLdMh8y2RXzPL5mQMkHA9qWQQRW4YylckEHkdfWpRKrxsBZgIxySzYP4flUckkHklJIJJgSBtUgHPrVWuc/UbDAkkxZrt1GCcEnr9PSm39vCqANeMJ/veYMhcZ4FOL2y3BXymDgYBYjIHpTxNbqR5sEkqscKykChWTLSvoh1kYUbf9qGMgEkEZPqM1LAhnkyJ1diT8wyO/FQgo0gVYJFyMDJBGP8QKzte8U6d4VsnnuGKfMUiBGMt746D3obe524bDyr1FTirtj9e1SPRLRnub0Zz8oB45Pp3ryrxF40uNVv3MF7NDGAAArHBx7Vl65rf9tXrXE/mMS+5RyF74IHbiskum8EKQuTkVySldn61lmR0sNHmmryZf/tfVJfM3akxjxjDAHj8RVQM6wSFrh3LHJO7INRS+TsOC2R2PNNjAEYxnb2FJNtn0qpxgrJaDwm6MHzyEJyATjB96fJGIyHMg2juTxnt1qa300XaghJHPdUGSB7Ve8SfDq6v/AAzLfQyzfucMbUR4LAcknucYPArrpJuSVz5fM8bQw0WpWbOa/t6fSLvzbSXyZuSGRu/GM+te0/DLxfF4kskgmvN+ohSZEfCgN149vc+lfOTwxRAgKw2jG0jGDVrSNSbSb2O8hdopo8EHJAPsQOte+sHzQumfkmMxH1ifNax9YwreOHLajlAfljGMg/4U5I5pFKHBwclgRx9awvAPi/TPGGhm9WdHu4gFljRfunGSB3I9xW7OIJGkYNsVhjJBAx2z+f61484uDaZz0489iRHnI80TxxjJHUAmqOp6i+ngTPexhVIOS4PXoOeM+1YHiTxlpWiRzwQAXl2VALKuVTJHc9x3715Lruo/2rcrNPM0gJAMYXAGOhx7Vwuemh93lXD88TapV0idp4s+JOqzzrHp7wiGMZkYAcnPUAYOfzrh7m9ub64ea5mJZssRwBk+gqtOoDbVkYAdCeaWQRFAQ258EEHOSKycrn6bhMBRwiUaaDdKVBE20joQaWVpRGCHyc8moP3YbLEovckU6VojbDEuMnA9azerPUtqTxvKsYDuBkgkD09aZKNszMj59Kr+UqYcEsM4OKGliMm05UgcECmTbUtx+eVyZd27jbnoKWeaWNNjNlT1wc1Vj8lZAVYkgYyRzQY0lGTJtIJxkHmmieuo4A/KgcLu5BJ4H1p72shfYJVDYGWBGDTVSCJAXVnVRnjvzSOkW/IclcfKpHSl6BJ66EshnTIyAQMfKQaSJZGhy5yRnpxTWtzkuJAFI4HpSecqKA78EcAdatRbVkZyqRgrt2GSs6YAfI9CelWMymMBcHJAJz0qKMW93hULB+rBVz7ZA69a6fRvCM+oQSPv8hFIVS6Eljg8kcY6UKnLqeXiMyw9Fc0pI5+2hnLAFsAnsa1rPw9eXLFYUJLDAJIxz0Ndlovw8stjPdzmdgAQFG0ZBGeOuPxruIrXT7QCR4mHYBVyRxwfpVRhfQ+MxvEsYvloq559pPwu1JhGZZ4yTwRkZro7f4ZzW5IlEc6YyVdQfpzXWQrCQpjfaQeuMf8A6qbLbwb2AmkAPBYknJ/Gt4xSVj43EZvXxDbcrFbTPDjWkMbwPFEQCWC4Gf8APFXDFcAkyToSBggMCTUDQ2kMWWlLADB2kg8/WqrLYeQWSSQy5GOCd+OmT9KfKeTKq5u7dzVYXRt41WVTEGzyQCKIzeTqR56NCAF2EDIP1qo9vZTSQObmXzQCRHtIGfU/rUsapHnBwQckg9fSqSMH3HBbiFS7OEckgruBIHrxTbf7WUk8q42KRzyOfY5/nUISzaZ2aeWC5fLYCZU9M5J9ad5UN0rRM5UdGOMZodiNegkS3UUpEkhcHkPwQc/1q0WuY5FiNyrw7MgZwcntVQWNtEy7J5BjgqxyKmmjt9ykNIJMEghcjAqla1gSdiUrKLYiC52vnPJGMZ6HtzVaZdQWPckqeZknAOQPapozZ/Zy5uZEkBwwCZFMF1ZEfu5pPLA6rGTz+FS7qxWjI7ZbqX5pbnGODlh+X0pl3p0usRm1e4HkHhiDmkhFrJlo5XlQnJ3IQR7Y71LbrbJKfLlmAY84Qc9sHPapsnozopVJU2pJ6o8Y8WaBd6LqLxySjyo/utn74JJBB7+lc+d4mLFwDjOT1Ne1ePPCtlrWnFi8i3USkq6gn5euMDqa8ant44ZWCuZCuRkrjPpx/nrXPJWd0fsuR5h9coKM37yLNnfXEDqIrkxEA4KnBGe4969v8PX73+mxTi5STEeB82SSOpP514AskTFQ6sDjDYI6V3fw21i3tr1bJ3YRt0Dc4yfX+dHM00jzeIMv+sQ9tFaxPUd7qrHIKnBPOM/jXmPxP8NrBqttexuVFyhLANxlRk8e+R+VemwS2M0cysZWKHBXaQSc8Y9jWf4i0+y1zQJrcebGgJEb7fnVhkZBPbkj8a6JJNI+JyrGSwWIT6dTwQxujk78ZOeT0pZhIFOLgAcZXcP5VJLbJZ6hNB+8MinB3k9KqP8AZVkIdyh7YGTmuRrU/b6NRVYKa6oMrgF2IGeMDNOkfOAXIAHHbilRkVsKGYAcEioppImfcAxzwQan1NtycsWjBEmBjp3piyFXBeQkDk45NRjGcgHGBkU6GRFmDAMT2A5AppCtoMLCVQUlKjqODU6IGxtlyueWAxURlRpCXiIYHgDoa1dD0v8Ate6jt4IX3sw+ROtWot6I56tSNNXk7JGcYcSEmXjng9TW/p/he51Uo1ujleAXCEjp61654U+E1haI9xqKmV2X5UYA7enB7H8q9It9PsrWwSKO0VFXphADjp07V0xot7nyGLz6NNuNJXseLeGPhEb6RJLi52DcMRspGcHufSvTNP8AhrpVjGMzL5qHIBXI/Ounjitg4KxEKMYIOBUshtlkKFHIYZPPf6/lXWsPHdnyOIzXEV225WRTttJitGGyQYxgKo6VIsNsk2TKwJ4JIJH4CrUclurECGUEDAJIIqM3MQywgyAeSTjNWoxgzybzqvV3JMWwQj7TiId8E1geNtBsvEPhy9t1nMtwELwbcrhwOCfUexpNW8baL4fiaa4RiAxO1WGM4x3ryvxV8cIr2K6i0q3mt0YhRK7Ag+pGMn1xmsqlSLTse7gMBiJ1IuKaszzHW2itroJK+CBjI7n0JrOBiXLB2JI6EDA/GpNQuRckmWLcSQSTVaKROvl8Y/GvLZ+sRi4pJiMqsWLuQTzj1qRggiJAJA6561A8kDSr+5ZX6bic8VJv3KwHrg5qb3LURXMXlJgknqOOKVzHGAGdskcDHFJ5qJGAYyTmkuJlGCkZc+h70/MLChEXBEu7uOMZp2UdiXyAOmOh/wDrU1VjlIIRg/BwDTlygKPCHJHDZPAz0odzOSRLEw8r92xAzgk9h6V1/wAPNTTTdWKFtkEgwUAJHHPA7GuMRECkFcKeSB3q7Y362M8UyoRhgWI5OBzxW0ZWR4uZYaOIw8otdD6BtjFLD84Ox+Rjgk9qWaOCKNG3O7EkbSBgVW0u7N3ZwTwxhwyhju+lXPtDSKWa0RSpOFyQPx9K6U+ZXPwmrD2c3F7oiuIrC6twLgzkoQ2IkLHp0PpU9hHpjEPDvBjbO1o9pPHcd/8A61NbU/8AR/3doQAMk4PJ9B606yuZA8jPbAFgRk9QcdCKEmjC63BfszSuU3kEZPAGTnkDNRQyWTM8oSSIZ5BOQfp+lSQX86qwSzhfbkHzCfwIxTFkaWMiW2jSTqBESc4Pfim+wut0PMFg5ZniJfB2kdD9agkeJApeBpz0CrjI/Oni4dHMf2dCNoIJyM5/yalk3xw4EJR2fnI4AxxikribuFndQrIV+xXEDHgyMQRg59P881WFpBBcOyys83ILEDOD2xVvTPtfmOjqzRE8ZXA/OhpLhbzyn06NQBnzd+5j+HrVt6DtcqpKkIIAdC3BBPUfhSXM8UbRKsLbc/e9D0xQhubqeQLCkW0jaD1NOaTUYkZHsEAyCuckA+p+hrNasG3sWpDaMhSVHbaQCAcY+tJA1vCzpEpVW+9nkn8aaZ7mIK5skRmHOBkZPcVNHdSsqGW1RXx8zBcZPqOardgVftJtZCotPNTGchgCfwxTkvIp5C7WJiAwcnkn2py/a3mcKiCLBIbGT9KbYX97PzNBlEBYJswD6DP1HWmToRMscV0XMASNzkBRyc1YnYRsHhhWUr0DcEcfTrURnvbhwZrRYxk7QpJ5568VM8k1vt3ptJGSwHGfSqYiS1uklRxPaJCxOEAOd3/1+tV18rDCXcQQQGTk9en4VNZfaQ0smAzZyCQDih5GmkIaLBGSTswuf8mhpJD3K0V7ZpJsSCbPUSkABie2aDMtrdIktt5kZGSzkgdeRx3ofzQqpt4DAkqMdD0q1K8sjh1GSxJ24yB9alPYLXGs1rbyRiKLZADhlUcc9qS0hhSaWUQqhOeQMHGelWWmvLtwHtRMoUbCiBeff1pZIbmLObcq+OSF4P4VrpcRm3L7yQLBbqMnkyHABH8zUcM0IudotvMcgAhD90Grjz3CWpBQxAHAJGD7nFIl3c+eZSQVUDI2YzWd+xmo2dytNLbxTugjkAXkhCCQff8AOrLzCQqsUTlyoJGOAPX6n+lE0179oZHt4ws3zfcAIA7nnmrds0/ngiPKsCCSMYAHX6UbmmxXWXy4jKbTzyq4KscAn6/56VEzW8gDCyW3bGSoOT1z1q1Gty0N0EMZlyAqsMHB6n8qihF7HGA8aRyoASZFyrD0Hv703FWRN7Mji1C0Erma0mRVOCxA6noBUTXaNKX+y5TGVLDj8qWVr949ptvNDNliuMZ9f0/Sp4pL3zGQwAKMhiw/QfnSemw99WPt54t7hrcFccMDnPPT2ojFp5QYxSxMoPy5BLDP8qLe2ubhmjWIptBILDAzUkaXNvExmKO+MYVfun39a0joKyepDEkaxH92zqDwG4Bz60yR4kAd4CHGPlQ9B6CgXF68BG1GCvtyQQSeo+oxUuyRsh15xknGST6VNuodNCu00E2MW7xkYBLEEn34qRmiCyAwMejAg4/P2pJpJhMhFs0aKo5ccsfp2HSlieViAIiT0Ix/Ogm7Qi3qQQyOLXnb91M/TNQfayIY5ZIWG9sLgjAJGa0BLMCSsUaMBg5HBB6g0jyyQwuREruDkKQSB7/rVNBq1cpwi2CsBHKJSdxJIIHbGOw6VZtJLRZFBsyGfAeXdyfwqOOaWWcEoqOTjIGAR6mgzOjDKKGXnauSM5qEP1FW5iaTyhDsJJAkB5AHr+X61EZEeBwUYgkqQeMj2q3FJePEJ3WBwxwFVMEcnBzUVze+RCcwKIx6KS2c84rSyJKsM0HmCQCXIG0RFRjOOue9OkuUSQA2+FI3YBwST61HLcPI6BIcAnJYgggdvxp90b8yws8YdMkgiPoAPUd6l7XQRfcSLyhKwMDTnGNqkAKD9anDxJE6JA+/GRyCTz7elTQRSDI8sEkgnjrU9uzCOUrCny85Ix64zRbS5SsVZJkgthttCpDZDA8dOp9PT/OaR3geJgkJwFIPzZPPWp7p7ryHZIgWTnGMjNRpcu6l3tFQ7SSAeT7YHX6UMl6DopLV4Yg8UgCAEhucj/P9arzXcD3CMkUnlAcEDufT8KX7bvjV/KIOfukYzU0UksiMY7XB4GAeRz1/+tTtfYd+xEqWj4kaKZ2J4YvgY+mKsN5W44iOPwqOaK6QECLLZBKnjvVwSyYH+j1rFtFrYwV+0si+a4JA6AU6T7SsIeKcAnoCR26jH0qugHl7y5DEEqoOTj3psscYIcLvYcjI7964m9SS8L+eRAr8sDgAjnGOKjieWIM+FLkYIfGMGq4xIVYSDacHaeGwB1FOYJJlySCOB3NWuw1ruRqsm+Niny4JxjIBz0pHd47hndSI2GcKMcU9EeVDif5Ac7SQAP8A69EIZgyO+/sGYjkUmkNbDWmKKjhA6kcgDNTLJ56Ioi3BiMcdKailDiN1QkYwegpzRzJ5ZDLjPJJ/zikCTW4y5ba+Ei4XggZ5/wDr0kuobEQLaFyeMggbcnv+GasQCfzJ5XkQEgBV3AEY71C4liiLRkSu2RtJ4z7mjSwWEaRCSro/J5IOBUwhh8kEqSpbIB45qNIb84ARGwAH29vUAdx+NLOl2gCwIjZOQJFJI9cehqbDHF4DkLGUxwVHIIx1H+e1VpIrVIlZAQ5OSAOKntpGWdFliUkcEYPXtTpoEnlBMQDLliFGKpJXHuQia3didrI6cMuOD34pvmpc5ODkchcYH1+tSFiHcm3BYjCkc8mo/N+zW4AhaWVztwo6c8miyJQ1RATAB5jHOCucHPqfapxHCZCyjDgckZJIpHfZs3xFSCSG9abFcJljtbcTxxxjvzUa20LT7jJrWEBfKL7uSck4qKaBECHziWJOVIxj6VZDpHEGkjY4PGDg/jSM8NwoLIUAPORxj1pN9Ckk2V4+HUo5BIwRnvVwWYkUKJdrejHI4P8AOqyR2oUSrKZEyeAO9Sm4jgDFwSgUsD24GaF3OylDmkorqeeePNUMuqC1E28RAkDOecdq4xmldgQxAyelXdRuYrrUJpQTIWckZHYcflVRzHvABxzz6VlJ3Z+xZfh1Qw8YrcjbdggOQT368+1N8lwdpfecfNk56e9PARGUu24ZII9c96asKBmBcqgOQe5qLHpXaF2SLkHgNyCDk0scbMdqnJHJOKJAoICtkHGM9afGh8xAWAUsAecU1qRKTirk9nYXF5GgCtKxJJAGTjP6+lbmk+BNZ1B9wtSqDoGU8jp/n6V6f4C8HWdrpEVy3LOctk5OOwBrtodMSDlJVRSMkscDHWtowbVz5ivm7VRwprU+dfFfg248NWcUk21JZHwImBBUYJBHtxjn1rmt8sXAAwwAORyK7z4o63Lq/id7eKaKS0hAJkQjryMevoax18EarqWlvf2kIdEOCpYAn6Vm0+h7+HxC9kpVXZs5pOWxs788YqOUlA2EJOe3U1pvpV5Zgi5gMRA4Unk1RKuVcgH5Wxz/ACqGn1PRhNSV07oRbhEjQiL5icAN1/H2oeQu6nywB3Ge9KA/HGPoeQaJXmxtIAccA9aOhemgeZEjZ+zEOB94Hg0yORArAAk9OBwKkeWcoM/MTxUSsyE5iAB64zyah36FaCF1iQF0ZueGHYUoMUvBDAj2p08ciqDgAEZA605WdgSV7c8d6YyORViKuN28jGCOgqVdhfnIDDB9qiV5GODFgjkEnk+1SfvWyViJA5Io6k9RieVKMZ+TnGOuaeIEEe4PiRj0wabFJtIzCq89FJ6VYdo9gDDYSeuM5p31EMlCbAPMycckHvSSRwtGCZSH9O9RmJVDlTkk5GelOklQJ84wehIHP4U+o27IciK0gKScducGr1jZ3N5eRwwMHZ2C4ZsAZqjA8EsoCq4cZBLKRniuq8H6Ktxqsc5LBUILBhkH8atdmeFmOKWHpOTettD0PQNKm0TTo7dnjLNyZF4+n+fb8K0EZ/tAQzhwSAAvPOe1QTfZoIY4lDL0+YdAepqO9u7TR7F7ljseMfuwTkE/hzVPRH5TDmxVZLdtnD+P9XnvtUeyjlQ20ABYKoyT6E1yEwnjxtZTHnkZBIP9KXU5ze3kty0hZpGJJHQ80yCOLLAtkMefesnqz9bw1GOGoqKVtCUwTR8nBJIACnOR/ntXqfgvRGs9OacRDzXwSzABiPQe1cX4V8OR6jqiM7lrbcHAJIORxz7fzr04whigSTymUYBU4AA9Pat+WyTPgs9xrcvZRfqSRb43UyRAkZ7ZNOkmeQZMCSL0ywP9KPIlGS5ySCQ24ZNNEEpXHnKeMlQwyPrV6HxN2SO294ybONAVI3jIIBz0/SmxOkRCFN5QAdAAQPWpBHcO8Sl9wJxzjgYoSOZZpfNIY54wBgEdBV26lJ3I5LtbeyKCz2qzZwTgAeuaAVc7zFtPHAqRnuXjKtJEgHVSpJI/OiMTtuVOcDBGP6VLSvqVpYjkmghuI8qyhgTtAzjFOMil94Y7duQCMH/GiVZlMbGEbwRgkdT/AEqU3NyNQKzwxC3dflKnJB96foTrYgQxyIA8bljk4B4NNIsPJki2XCMxwSQSvParwlliSV4oIyEwTuyTz6Adar+fIbWVxEC5UkjGB1pvaxO2pVgtLeMOAeARwe9T3P2KKSDe4iQggjnk+vvUPmlphEtsS5UMWyMU9jAwjWW2WQoSULDlT7VmK5NHHA0wkSUhG4UOCrfl2p81hEA0puGJPON2MHp+NR5ExBCZIGcjiojcwrkFXYAHJVSQOcVaeoPQfDtiXInDP2YZ4ppiVrgkXQO3qQ3H0pUW3jDF45XjBBLKMnAHYD/9dOeCx+yuwiZ4mG4Bhz+v+fzoSu9R7ajpgPLEovY3GOFDAk+mPXNYHiDxIfD9o8s9xIszfJEGIGGOQB9M1dmSwQLLEfKljBPlsuFyRnr6j/Pt4Z8QPEC+KvEC3HmsYoAUjAyBkHJOPc9/6V62Foc8lfZENtox9Q1G/wBTea4u7kTStISw4+UZ6D2qvbQyTSoqMXJIG3IzzxUJeDLbt29snhSQa7v4XeDX1nVrW62AWcJLOzqRu6jA4554zXt1JxpIEjofh38NZ54zqmpWgdI3HlxyDgnnGfavVxcXSBUWOONVAG2McZHtUUcMkYRba4h8oKQY2kxz649uaiMLSt89wIQcBvmxn2r5qrUcpNj1Dz79WcSwqckkOFwMdgfepTNKISs0MWcZEgOTUKo0DiIS5j9c5qVrWVoM/aPKO3AZSC3qDzXK77j1tYLhEWLYYgkgPGBjmo4AViYvGrbRkEjvTo3u4ghnu/NLDAJUfL26jrxSJHOQUF1uye5GPwqLai2Io7tIlYNZ+aoGQIxye+K84+M+kxyQW2swWfzjEbkHGQScZx+Nenpb6jHPIsCF1YZLADr2qEaPc6vZvFdW5EcuVZZAOgz2GeK9DDVHTkmG58wEquSsW5W7k9DXWfDXxRD4f8QiK7R3trkhQqkYDkgA47DntWV440G68M+Ip7IxmKAktHgcMueoPrWIt7NZvC6IJTG6uAeDkEGvpaqjWpaGdnfU+oZpLSOYbLaRGGSSMMD6ZPX/APVT99s0RCl/MXGVZenv71h+EfFD67psMr24Q7QhAJJYgDnFdHbzTKk8gtFLkZJc8AD0/CvlXT5ZNM1RXt2tZlJdHyD93A59806ZrCa3EbBl3Mcbhnjqc46VCb9zCSlnCHYbhgnjFcb8S/iO2g2cFla2nlapOpYSIflUDAyT1BOa3o0nUlZA3bY5z4i/EK3mL6Vp+orGiqd1wAckg42gYryuNbaN8hzKWHLkHn3PvUszvM88jqC0jFmOO59Kt6RZPqlzFp8UHmzSHaBGeQO5I9BXvckaUNRRve5d8LeGLnxXrENtaFlRTl5McAdSOe+K+idE0LTdA09La1myMANICV3EdQfpWf4F8IWvgTSYx5Za5lADsTkn6D8a35mSbYTC6kA4OR+teHXxDk7LY0SvqwureFTFEkoIJ4y5OPXr26VHNFbpc7vMIVlCqM8ZqO5a2iNv5ttNKcklohk+wz0A/wAKJZraQgJBMMkNgkHGDXnzbKVrFmTzFddkqgAAFT1pkFm80Vw7XfBJCgMAVI4qF5YVuAhDknBPy8Y+tSxxwRb2IzkkFR/OoGRxWrwgR/aWkPqzZA/pUrW80IUCYMc5yp5+lIgsZERFdi7DIBUjH/16Ft7eFAPN4B75znrQvMJLsPlkvI44g7kRKcjpnGe1JL5shYrKyHGQe2TTVEE7KXlHcKWJxiklktp5BElyGkAyVVSRgdTVOw0myS0tLqW2Idww2kqMgnPFcv8AEWe907RDH5ig7QCBg7geoH+fWui8uDaGS4ULzubBGBjpmvHvFutprV84jkJgiYqgLHJxwSQawm0j63I8FLEVoya0RjXDuZBhtjHkYNH70yBt3OOTUUqKGBB7Z9abGyEg+bg9s9K5lqz9blCyVjuPBGuXtrfGESqLdVJKsuST65/z2r0+zae4EbttGefugAjFeOeDEP8AaeWffkYAHfn/APVXsVoG2oHlJOMckZBx0rog+5+R5/GMMU7LcfcxXLoW2jbnjjAz2qCKW+hwzIhfOQ+wg4zyKl+zeVMWMrE5ztDkj8ulCmfyZFScoSchmYEge2eBWqv3PlWuo3zclmNrG8rDnIOc+3vUc80vlQARbMkDBGSMnGadsu2udxlBVl+8MZ496Li6FtAJHnAAB3EkA4HXrTtbU2ppyaS3JZr9dPRHuQI4o/m3EdTjpn+leH+LvEz+I72UtblYFfEaOANpBPP1PrWr4x8WXur6p5cdy4sosKIlIG4jqSfyNcdcSXDfKW2EnqCDXNOetkfruR5VGhBV5r3mEsjSHJQcHOAOKjdmLcpg9wBTnDgoS4JzyxIyaHEkkhJlBYc5BB/Cseh9jawyRvMTJjAC/rV7SrSfUZY7aKAvK44VQTUEcNy+VRCSRgAHO4+leofD/QLvTbUzsAZ5MFjtAZcdB7AZP51vFI+WzrMvqdP3Xqy54b8KppFrEZbcvO65bjOB6V1KGCK2fFrkvxtK4B49ewpyJdtDujujFIFIG3BLD39qURaiLQtJMJ2BHDEEgepFdcLR1R+QV8RUxEnKbu2eLfE34eC3S51vT7NijP8Avo1cYQdSwGM4z1/GvKmjkhIyqkHjIOa+uTZ3Lx7SivEx+feoxg9cV4l8Yfh/caDq1tdWWx7W5G6VUwpjfk8j0IH5172GxUYrlmyaGGnXkowV2zlfA3ipfB+sR3KQZR2CyqpKFgSAecH616X4l+J41EIllbPBEwJYFgCT+A4H88V5dpumXMId50RzuBVSQ2Mc5P41pb5nJJGMDkYFeJjcRCpP3T9Nybh6NH97XV30RZutQa8xiJUO7JIbIPvzVOWYFwAmGHXB7ilLknggN1AximnzQc9HH8XFeRe5+gwiopJKyCecDkKcgcgnFRo5OSkal+24/wA6klaSQgsASo545oiLc8AAjrinqaLRkQc+WXniUkDBA5BpzTx7VxBkjoMEAH29Ke5lj5C789MEUrec8aHYWJOM8E5o32K6kQkCgAJg56ZziiVXyD5YZe5Jo2SF+Rg5GDipHEsO9hKWGMAYHHFJb2FsMjdE3h4jgdSKN8LpgITu6c4qeC4uNrEgEbcDgGot0nljKDexJzjHH+RTSaI5lYTeTEoC8AnI9aazJuAWEjnk/wBamW3ldVLZBJwBjrn0rotH8F6trap5cZhgPHnMpyMdeMVcI8zPIxePo4WLc2cnfXsUEThEJfA6msKTVHljEiqSCAQM9PavoeH4YWsujQRXVijOVBacgE5yTyOp9Oeo+teSeOvA934R1VV2K1lNHlJI02qGzwvsfrXv4OnC9pK5+WZrns8RLlpO0TntH8SHTNStbx7Zj5RywVsbhxkV9M+HdS0jxFo8F/aW+x5FBZAcgH3/AM/4V8oStcx7QCMdCCB1rv8A4VeNb3w/qxtJGxaXGFJwMIx4Bz26ivWxODpzg3FWaPj54ic37zbR7xJJaQKoeGV5SclgQAoz0A/z3q9JNEpJVCc4AJ7f/XrPjNzdGOXZvjKAhgMc/wBe9aXk3lrLE+zaGXOCAcH3r5vk5XZohSbRGskTNsMDDnO7OD+VMLo7Ojo3I4O4dat2QuWuyWCvgEYC9M9zWe73dvIzpbLMSxypHTB6e1Q7LYT7jyIhkCHc6/eJ5BOKiWdJowBCEJJwDkEYq9LdysGCIqg4OCACDTLuW8cQRLtJA3MAAOccD6Ur6grJXGC6aIgJDlQMEk8/UcVNCUa3G6PLMBtJOT78etO87UJokDwbBjOAgIP5U7dc+Zlo41bGDtTjn0B6UbDtpoV2uYcYezEyIQdzEjp6Y70lvdfappZfsoihONqliT7n2qfyr2JSyFZWOc7V+76EimpHdm0OImdifvhRgHHJIpNCuyr9sga4cG0ZH5wrNkEDuB/jVuK4DhHMW/IwAx6iq8H21ZgqpGQQdwdeW+hqe4F291FBzF8u7zFAIH+RVJaDu0wEsFvbv5tkJVJ+VAcD05/z61BdTW0aApaG3Utk7WyD7n05q68NykICzGY4IwwA78dB/nFUXlvNhUIhkYgYZQcDvz6033B7k1vMhty5i2beAARz3pq6gY7lUNupVhksMkj6U2KK7jUxoFE/RWIAGfx96dFa6iIGE1yplOCVTBCH0FTpew9Saa+X7QQtvkMBk56f/Xryzx7oaWl4lxFbkiUH5j0Ug5xx3I9fQ16gqXxjVECGPkksOWPpmqWuadLqOjtA4EQIJJK5K/55qJRTR9DlOOeErp30e58/zTFckw5frkjke1WNOvjCVlVQsiMCOoPHoaL22vbS5uIZ5OY5CqkMAcDjIHbNVkkmLEb97HoWIJFcdrPU/Z4uOIpp7po9y8Ka1/a1kJURROQAy5zg9hW6l05jUiAdD8hGADnmvHfAGsXNhqyQmVUSVgMsAec9vwr2WK2mMQRsl2yTggEV2K3LY/IM3wjweJdlozyX4j6PcQa7FqC2yxQXChWKkkBx1HTjjFcHcYSQgxZGTng4P419B+JLCW800xvh3GSgyM5rwrWbS7tLp43haI5I8okZz3zWNRdT7fhvMHXp+xm9UZqSsQQke0ZAznijzHb5tgz06d6VIyyHLbSOxOOaSS3m2ZUgjqTuGaw6n3g+MFWyY9zbeQAeaitbgs7ARFcZwSDwKlZ5QiurkFRg4PJotWlUEu+NxJ61as1Yzk7bFuytrmaRIo4w5kOF4zya+kPhv4Fj8MWSS3Fsst+yggjgAHnHT9a8j+E/hkeIvENvIkwMUZ3lsnG4HAB/U19LQ20lucRyBsLgLniu+jTurs/Os/x01JUouxEpky4aJACOqrwKnLSIqDYAcc4FM2yoCDKRnkhSCM1X1LUI7CLM97HAdpbLsBgDqfyrsbUUfFU4yqytFXbLUQnfeogJUc5I4NQ3l/JAqmdIo0Bxuc4JPpXmPi34wR6cRFp10lyAcNJHIGB47YNeU+J/iNrmskodRaJScgRsePqawlXS0R9NhMjrV7SkrI931v4s2Hh/zUQLNKFwoUA5P9K8q1/4069cqUjijtwxztKgjHboa80e6ublHeaZnckZcnJNRGIR5xJjdySSTn61xSqN7s+0wuS4fDxXMrs1dS8SarqisZ3jd2ODhcACstbyQgK8SxqoICqvGe/NMQP94SggHkmmrHKGHzhlxnrxWHM2tT6CFOMElFWH75WDdCR3JxTGSRCDnJ/ug02RZC4LEAcYI70gAb5xJuYHgelQU7dRWdxKNy4wQenSpSHkiOQMA5BAxUfktJxuGcZIzT9rxptZgRjkjnFJaolAYp2CEdM8nj0pJmlRsgAKuOozzSYOAN5GfXjFS/Z1l580FcA81dhN2CEubgF8gMMEjtUeZ87VmYrn1FKiBXJEqHvwSSaAkZHL7ST93v1peRGpKpl8okku/QEdMU5HlRQAm5RwcHGM01V2oVRwB1NNaIgq7Sg5OCOf1rRbGE1dWZ7X8NNZn1DRhbnEc1udokYgZQk4H1AxXTeXqIVjI6Om7BJYYAz/AIV5J4B1SW11KOAlPstwwVnJ+4RnBr1SVrNYQXnIDAhcg849PyreDbR+I57hvq+Kdloy/dJeBkEbEhcEAjj8BRDPPNI6uAGxyAOM1WGmI5SQXPklgAC5OWHoR1qza2kcEqMJ94U8nn8ua1Tdj5uxGtlKrOZJjEXBIwcAH3FEElyIGmiRHLDALMACM8nvTVW2EzF53BYksD8wH09BTBFaBXZLxFiOBgg/jSeobMkm+1OsbM/mBeAQRg9cCnXEdxIsRE6RnOGy3JPpzUBhshGAt7EyYxuOQCeOOlOZoGKYfemQSSOCPamkJu7uaFqs005V71kCkDG4EAk/zqiFuGlcmcl1JAIxnAOOtOgtrG5Y4GCWyQQR+dRmK1tkkjEvIPGP5Cqs0tQb1JRC+ctcCInkMCDzUEltLJmU3DII2AAZx82epx/npUcVrApLGUgHjbzihFtXtgm7eQxyGB/AjNSlqBdktp2RSsqkAjJLAHHoBUkFrM0KIZCDggZOT171C9rp06RTvdBFQkbJAd2cc4/xp0ENlG7yW8sjI2CNxJx+dWlcgYIHWSXEuMEgknAFPt7V45C73avuHBDZwOwFRSG1IkUlycEtxx+tR2v2SPJeRoo1U8hc4FCQ9xbg3OHRJ2bnJGcYwOgxROsrWiI0vz7gVDHHfvUZktlj3xzmSLAIYrg85zxUrSwzRIQGkO7AJUjAHOcHrUrUQ5bdrmJ4jcrG+QRtbk4PTip3W9aQBJf3YUDaSOefTvUKCySKSV8rOMBSFznnpxSzLBNGEM8nmOu4bF4+hNVfQTY5bOWRiAwy3XDcfX2qOC2aG5lla6VUXKhfMAU+59Kcgt0JiLbCyjnGSR70R29n9p/fK8oIIGACP1qErNGqtYsTIEzLHfb2ZBlEPA9wRTLeK6tmV1uQ+5chhJnH1FRRJaRRkRFhECQWbHI9Dj0qZDYSxPsfYw64XAPJ71v1IfkOmVpY2Safe2MZJz+tV2tSuQZQqbRhVbnPSmRpbjeQxeLP3h60SvbhzknaOCcevtWTsiExZbeWOQSxSebIMBQzY4PWrS2k7hvPmwCMkBxge3HeqsctqrqiyF5QCQWBqZxbB93VsDIxzQttC/UaNPieB1ScDbkqxkxzn1606SxuW00h7yMOG3DMoJIByATUYlskjciGdmJ2spAIH5dv/r1CbKzdWKoSmclWGRih3ZD00JrdriKGRjdIC+AqqwAwBjJouvs9xOJZbvZGVAGHxuYdx/ntVeS0tJofLdPk3A7QM8f5/nUmdOkvzElsVROVGwjgDsT0qUO9i1DciAkRTs4wMZfJI9felRZ1SRo5wrMMk7x29jVaC90uebyktrkHGS8iEYx25pW/sa8CpAsqSoCSzoQGOcdemM/1rZLUjoyxbo4Ad7lZSMgsWGOvOe3H9KhNiwQmK68w5ySH4/Cka1sreAoZd4YjKhcDntSJFCqKYgdo4Iz/ADqZX3RSZZktmnijf7WCqncCGwc/SmoZzKQj8DkHIBP1FU760tpQgkkZHzlWQZGf6VJbhI8qjmRwoyxOTjnGaS2uK2pOx/dM8s22UDADcBueAB680yFJH2Hz9oJIDFsY+tOSa2u42EsknmHghADgD+tRyQWrBRF5nlKOjcsec5I9aHcPNFu3tHY7nlQgj5W3g5H1zVeW2dLs7p1UFeVBBGffH+elNhisjx5jpHySpQ9j2HpSM1gJV2I0qZyWK4PvQkDsTeQY1UiQgYw3zZ5+g6USQOYwyOHGCRhxx7euaSAWMly+xGYEZXPGDk5NMdbeIsAGGWwTz19quNiRkkUrANIVxkjhhmo7W2mkkKpdPDwSQz5B/Okhjt4fncueTyTnmrCyadOuMsW6ZUZ5OaPIaSJGW6KApMoOdpJbAPqaja0uoYnAui5YggMR0H0H86W3SJgYDuLA5PuPSnBI3SULcI7KASoJBHPFOztoHS5OouZLc4nW3Vzho2YDcB3Ge3+NRx213IHlEkRYNlcSAEDPX8v60JHamMySHzm6BSAdox2qvEbCNivlNvkyu4D5RxnJ9R/U1LTDSxcaCW5cHzBJtIJOQQB61HbQXMvmAnYhyQdwGfoPyqpbCCNmjB3soIIBIwf8f8aHWGZlZZQSVxhSSfr+NCVthLUnZJd4VpyF6ZLZx9aurAwAxet/38H+FVhaW0kC7nYcjK46/jUh061Jz5CH321aNLdjEnu/IBxbecMHIBweOmKbJeHzo3WDyiRjDnOM8kfWltVuD5Q3h327mLADB5OB7UriWWJxIVJLZyR0x6elc0rMTu0IJ4ku8SWzSMwJVlIAx/8AWpySxJIQ0bMTj5QemadAZkkwdr/LgHHI9ae1wIi4EQPQErknJPWqiUrW1Kr3EQmdDFJs55Hf8aX/AER3gZDIN2CVYDKjrTmuHSIp5Sn5s5Zc5OaaJgFlLRZlBBBPGQabsyb2Yyf7ILl2IkHOFUAtzU8EsEgADMSQThlIH+eKgfUPKZUS2A3ZBLc8jrzT4rhJSqAYZRzgd6jSxV7kEwtGyyAmcMCzMO3Xg/Spo1iaKSVJ2jGOMdMikdSGYIgLkYAH1pckQyllYMSMqcYUjjAHpStqARzopV2uXzgnAGTz1NORQiowu5HRssoJ5weeT1oikEhYshCAdQMZqNpFR1QRF0xyOnH19am1mBZjiyF2ThHPGWJ/z0pJoiuT56kqCDhgT9KhQxyzFBbujKPlZmBGMfzot7a03ShyYgTktjOD61okgCGFvmc3LAk8AkUrvNcbUR0VxySTjI+vrSnyWgIUiUbjhiuDx0NMjeI/K5IOORjJwOtS1ZC8ifbcvEA7KQo4wQc+9MWWVCqHaowQcrn9ahDxLOAGYEgkAggEe5oEInm2x3IJAOUJzt/z/WkrWuMtSrPIgICsgGeCM/Wq8sl3aQAhA4JwCeq04w24jUi5AYAg9aCsRiCJOGbIyDnIpOzNVq9CKKZ1iDvECxPIA4BJql4u1N9L0ORyAxf5QFPIzj+X61eKGMECXAIyCD0xXA/Euci5tLYXW59odgzYyfT8sVF7H0OU0HXrxVtjkCXBIMaKMfeXOT+B7VXc4O4pkE449amEZDkmUHj14qEmUKVU8ZNY3s7n65BcqSAKOM8HrzUchLS42ZBPIxT8cgOc5GAfQ0MZQSFkwcYJBq7qxbsIQhALAj0461seHbCDV9St7aQkFnAAwP8AOazsHCA/MAo+b1Permja02l3QuIreN54zkMwP4dPSpV0rmFVOUWl1PoRdX0zQNPit3icEAghCAqgDvn2FeZeOfivFqcctvpQlWJgEMgyMkdcH0zXF6x4w1PW5gZ2WNeQVUZBBHQ1RDusQJQAA5GBW6npY8TD5XCnU9pPVhZm2eYDdI8pBcqQWyc88mvo3wRpltb+FbUuSNxLFsZJyeB9AK8O8EwG68U2KtEJEd8MQOMdTn24r6PtoPJsEhSBHjGeCCB1q6a5nY8/Oa3JaETF1fwlpetIiSnYucnCdjwTxz/+quG174MR2rvJp1/GVYZMDAk59Qfpjg16q0o+TfCUwMZGSp9qkdoC6gw+gz61u6Keh4mHzOtQej0PmW98GahpqyLdxDO4hWTOD9PfFYzWqKuxHkVsklypGPbmvq6W0sLyNo5LLeME4JBOfbiuU1jwJYX9rIiWywsRt2rXJKi0z6XD53GdlNHz2LZ1AAf3B9ajML4O+QMwzn8K9H1v4Xz2tu8kJcohyFVcnHp71xN1pc0G8SW00Y5wSuOR2NY8p9HRxdKsrxaKKW/+jljJgd1zxUYDiIlJgOMjpUyxL5RDBh1IJBAP41EYkCA8jg96S0R2J32GvLKAu5wSMZNKElByj89QQeDTZYIiqkvkn+EGjCBuvAqXtYteQqs/mYU/eHIpXln2hTGGweCf8abGEcudxXAwMDrT9pMYAlGOvJxU6oEI3mED5QMe/NBWUsCBwo7imrg/MJCQOKmC+a5AfPTHYZPaq6oznJWJ7Fna5QGHzs8kAE9PYda9a8LaZHpNi8jxM8sxDAf3QccAVwngSwlbX4AMNEAS5JwMZH8zivWWEsJcRBSxIGCARW0Vc/Nc/wAUpzVKLvYjQhxxAsoJwVcdMd689+IOvCW8is7cA+UcttOQCR0J/Gu61G4utM06e6eZPMVSNpI29eK8WmlvJ5ZZ7kRCd2LN5ZBHPSiVrFZBg1OftpLRFf7SjHaYm34z8oyM5qzZxjzhuiJORlV56+nrUSo/mEEAkgHcPrXVeB9Nnn1qOVIhIUHAcEA9uv41KWp9fmGJjhqEpPsdn4V0220zSwJkczbt3zLggY4H0rYdbSWLLnYCeCakUzAoZokTgAqnzDPTg96YQAufKLgZIUcGupbWPxivVlWm5yd2yAWtpcN+7llmMYH7vtn1z3p0ttCEDwgiTjeTznHH5U4zq5BEBRnGQFGDj0JqaSQxRIUhIJwACDilY5lcW1niuHwXKlRzgHHA7+/+NSW8Ecu8i4KnPAJz/wDqpA6/aDGsW3u3YHjmo4fKb97Ehj3k5QnjOTyPrVLXUroIIIikpeco4PGWznHP5Ugc5IS5wWABIbBI6079xOrB178kjn6ZqFpbdJN5t5RsAACgEcdqhu70H0uWxJcrMgS4IXB4BBz6ZyKlkt5fOQGVBlTgE85HY1TkuYZZEKh4snJUjBXipNkN1OhDsyYyTgg4700na4tyRftMLSfMApHUsBznpSbri6tnhWXMh43kDP6VA7adtlEMkgBAIJUkAk9c1EvlBNglbJ4LdAe2Aat3sifIsJ9si3LKVfaQMqAOPrTblZvMgkRtrKxJH+NRtE7JIkcjAjB3Mc8d8VPhAIczjkEAnkk49qz1uCRIjTwvuUAl+SGHWniWYLJtizkEMpGDikig2/vI7pWlxwrHOPfFLDHcQxljPlzzwelWt9SxiyP9mASP5sYK+oqFJ2kXy5YF+UHhieo6ZozMZXUykD1HSl+ySTzbxcK/YAkDjpmtYK7IepxXxI1ttG0B5l+W4lIREj685z+HU/hXh32gkAGIKDnvnrzXoHxm1GcapaWSbcwBgzk5JzjoO319688y2EUDJ6n0FfTYSCjC/VkaF7TIJL+SK2iizM0gVSCOckflgc/hX0d4Vth4V0O20/DtIgJdlIIOT64HTj8q8q+EuiS6lrbzkJi1w0e5cnJ756Z4/WvZ5XlQiN0DFeAMY4+orgxtS0rIaKzzWjMjyROgUkZUAnnsB+P61O8FqhLkylMgAFeQTUdtPIyu7wRowOACc5APb0px1GVySLQucjdu6fUYrxL3eppdMk32UcJiIljcAnBUE8+ppha2kSPJK4XaCw5FLdSSTOWaBEYAA7QSBz/OnTskaqDbu7YHAPQnrin3Je5XAtCgCOyA53Mc8H/OKjD2n2Q7LgOUOwjBwT3we4561YdgEIjgI55ViB+tRpFDHGpNt0ORtOAv0FQtyRqwxiIDz5kAAUbWIyOBzVqOEIkRS6clTggyEAD1680nmwIrOUYHPTrx71Es1gYd5VnKkktjIBHGOK1i2mWrHB/GnwyupWFpqcF5/pNuSrRP90qT1zjrnHFeJSwFBsMih2OBnoPevqXULGw1GzeOdGdJVICMMjPY/hxzXz14x8L/APCO6mYJdzRvlo5CMYx2P9D9fx+hwdZNckiJb6Gj8P8AxDe6Drduj3TSWTZ8yNSCpJAAIz6DHQ84r3YyXeoWb3YvRJayYIywXAPTA+navlYGBkVCxxnIIJyD6ivXvh14w03/AIRae1v7tYmsVGJZc52847ZJ4A459qeJo3alFC2Ow8WeI5PDejvPG++XaDHGHAyQOAT2Hrj9K+f9Z1vU9dv3vL2VTI+ABnIUccDpxxVrxnr6eJdaNyZWNumY4BggAZ64ODk+uKx4kDEl2BUHoc9PUCuilTVKF2tQWu5JFFNMAEO+UsAEAzuPbFfQfwr8BT+G9M/tG6iWK9njJRdoLgkDrk8Aelcl8JPh/E13FruouiLsP2eNumCAQfr1r1W4hsp5ZC0ih1IU5kK5PbGOK8nFV+Z8qehpEtedeyApP5b9CrKoGD6YqBJ7rc6MiMCSBhMH+dMisNkZeBxFlSSxbOPz70sMUkcWVu9jgZLMRXku7dy2+hO0s8DxhEUq/BVhkH+tRy+a87mKNYyAASBxnNR3jSyrEXlDjO5SGzxjGeKGhuFO+KVQnQgtgk+3ak9xprYlNy0hlAiBRQMsRgk8/n9Kbp04jJLWyy5XcQM5/CpXhvXu4kSVI48AbSQQT3P+T/8AXb9inikk2XaknIDIQMc9qW4xI7oJcPIdNVWcYzuJx9B29arvfRmRRNYsDu4dWyB9fTmrUdnfb498scqAEF8gEcdCM0oklRHWNQQDyWAPNLYpJvcqm8sFYI9vcE7sb4RhR9cipJJFjYiOCRxyFJIHHfJ71KssxhIUABuo2gVzHjPxHf6Hpu232KzHaN8ZY/UHIAx71Letz0MNhpYioqcFe7Mbxl4mXTlNpZlreRgTIVOR24z69a8zSSPghWJJJJJyOvFWZry5uHmlmAnkdizBeOT6eg9qpLcOwQGIADk4BzmuaUrvU/asswEcFRUUteos0h64yMkYB5o3lSAU4PA9qGV5DlAM9Tx2p8UkqAkoCuDkY54/pWevQ9Sporna/D6wg+2m4aPeUwQSMhSeMj0OCfzr0yO6tVwPmD4yx2nJFcz8PU+x6RuigLyyuGkUnhsgYA9On867AMyzMzwKqjK/KMj3FdMb2PxDN6rrYuXkVovsWXVBKgYgggZPvTnWyeBiZ2jOcBZFPP5UsRX5tkOBkAADNElxGCR9nDOSSQxIAA6knFWnZHkRg5OyQn2K2WSLbch3GQECnBPfJ6AYBrg/iV4u0yB006EgzgfvAuSOegJ7f5/Cz4x+JFvprvYaWhkuWGJJQcqgPbp1/l+NeWG9dmleVFldyWJJyQc1nOelj9ByLI5NrEVlZdgkeO4UlCw9QRiqpSJcEudo9Oc1JHNlWcx7QSeO3FRBkbau09c4rmvqfp6ioqyJ08jYSzMeOw4FJFHbGXDu4OcjA4Pp3phcxgERZwcEGpIm3YPkgtnjJ6A1Sd9DKbsrm74U0w32sxojlgg3kZwcA4z+ZFe1WtpFHELdXI4xIScnp0xXBfDaxtrRTfSRyyTTkoApBAUDqc+v5dK9CjkWGVgYnG4E8jOAfeuiKVro/Gc8xLxGJlHoiCWxs5IRsuZGAGAASCPripkjjFo0QkAJwTuyc46CqtzLbwQBzGUP8RJA79fSuQ8SfEmyttPuLWyGL3IAkIBAI64JHpWjkkjzsFltbGStCJt634mtNEtS0l3G9ypwkavyg+navIvEmp/29qD3Mty4AH3FGQfc89ao6hqKahdTXBDvK/BYnP4D261Ua4VXAdGCnp2rlc23oz9dyvJqWDpptXkODAMSH70Mvz8S5JHPNRo6HK4IA5zmm5QvkZLA8VmfTKKJiqgZJwe1IEBYlZeoz+PpSi4yxUx7lIwT3FRRtGvmAIzEnGc9BUA1Yc6hsMJgARgjNOLkYG4FcdqiYxA5cEDoSBk4p4kQBwql8DIyKvoK3UiIBB/eYB6nPSrRLJAnlvkA9c9TUHmQyMAY2HHGO5ol8lEQEsMHgDpTtYL3Eikyw3ygKx6E45p0kSGTKuQT0GePrRBs8wEIXH0q3DH5u4eUS3JXA5PsKpRTZzVKqgnJuyQy1tFIP74BiD8vODWlYeHbzUVDW5WRQduS2MHjr6Cuk8N/Dsanb2dze+Zb8EsmB831+n9K9H0nRtJ0aJIra32RgYI2g7sdSfU5rZQVj4HNeIY0k4UHd9zmvD3w/itYllu7hZ3UjGDnBPUD0rrobNIRLFDN5IOApU9voKUC1TeIYfLRnB4GB/8AXpSkUTvuG+RlJG08AD6fjWqioq6PzTEY2tiZN1He4+a3ciNPtGFwMAN26ZPtVXX/AA3Fr2k3FhcTYEsZwynJDDkH8wKtrNaiK3fc5LLxleFHpkULdWFxeJsMvmoCDGVwpI6HnrXZTnytHE1ofKHiHw9L4e1KeyluVlZGOOckD/HHP41nxM6RMRKwK85BIPHQ17Z8afDNneqNXtrSWK4hjPmmMAqwGeTx1wSevavEy6CJWbgMMjFfT0antqZi0+p778GfFh8QaIumT3LfarcHDMwywHIxnk8EflXoUpM0+5rvDrhT5hI4HbFfMPw91m20PxPp9wXIQyBGYrkAHg5/lntmvppNTsXvI1jhcvIodnP3SDkDBPWvBxlJwldbMqFti7awScmOdc9dysQMVB9mmWNlhv4lVyWJWTPfJz9am8+zV8KGCkgHuOuO3aqNzHYCZwEdWOT8i9RXms08ix5KhSZZic8ZHTmq8tlHF5TG5bhskAkbh6Z/z+tWvtFhHEFCOBtHysT0FUxf21yn+rZ13ZGeoxSE7LQ0LmxHlxsl3kFeIxIQR+R7U6CONYzE9zksOruSQPaqZXToLuBy8guChIjQZBHv6EVYdoHLGJWcqMkEAGjrcFsQKRbl40myGOPvZGPrT44HkieIXSW5ByGZjgjvTM2wViE2EnIA6t7n3pDPZR71kDPKxwEUfrRLXYnqEluIXIW7WQ4wME8/T8asZhWGJHmCEoAdxIJb1FRxfYgVc7mxzgYGKmSW0OZHgLYGFYnkfh6047DtqJBHFFBGBMvJIAJ5Jzn86ijgyzrFOs0u7nzW24+h71I32SS0O9XjKklWQjd+FUp5rW8VEjEsUSk7mUYYH29abQ73LAURwMlzMpkLEKA2Rj61HbxQQzuzSbHYds4IpAkMMAABdRyXPXFRrPDcXa5DOMfcIxkdjUK1xXLU1lG8qyi/SNcYIkBxyeox+P5Cm+WlwwiFxiJMk8k7gD1HrT5Xsx8jpI2B0C8c+9LFJbZSKOJlGc5bjNNbFxdmjyj4h+Fbey1QX0E77JcGQsMtkcY/l+dce4j5Ib5SfvEYzXvniK3tdRsJbQwlXlQrvHJB4wc+xxXg09sLeSWF1JMTlW57gnmuWole5+t8OY/21P2M3qiBX2SArLggjHt717h4L1GC/wBGikmuybqMYYqCeOg7/wCfxrwdzHvBwwIIJ9K9B+G2vCxvJLSSPzI7jasbE42EdfzFEJa2udfEGD+sYdyitUenQmJJTmRpYskFmUjk9MV5r8VNFS2uo71LnC4GTjJY/wCIHWvSxNCrIsts8iHIJRunocVkeKtFttb02WMLKHAJGMEk49COtbySaPzjK8W8HiYy87M8JmZFBJGSTnAFV5TECAXZFPXaMmtGRBE0sYiwYztIYYOe9UXaMOXaMEE4A65riktdD90o1FUgpLqTgpJgb9oAxkjimRRIJQDJuHPA/wAaRpUZgu0knqOgAqW1ZIZPkTK4xg8kVohSbSuexfASCBLy6dywQAZKjkDJ5Ar2+IWTeZF50iOBncV5xXinwOvFF7exmAkiNWJzwRkgfr/Wva4J4idwtx04wevHFerQ+E/I87beKdyjq2oafo2mXN7NckRwIWYsMDIBOK+YvF/jGfxNfme4l2RchUGcDGRyPTFe1/HK88rwDKEiKGWUKyk8Yxk184XDmVQ7x7V2gAAdK568mnY+l4cwtOUJVZK7GkwBgIzh2PPp9ahl8hgyu7iTpgDj86bCVEgwmB79DSyYdiTGUA4Oeh964G03c+9SUVZbBuUKFUkkjH096c0kYbBGY8AHHXNKuWI2gDP4UjEow3Q4OcnIpIkjIjaEjkKDnA64pkTR7SA7jHYDt6Va2GRQqRZJ5I7YqVbKRpBi2BIwApzyf8aai3sJ1IxV27FVmBG3sRwD2p6QwAFixTA5YEHn+ld7oXwu1fVVEstosCOQAACcjjJAPT8a7OT4KwpYyZhzKqFgMc5FVyNdDyp5nh4y5ObU8JdoQxILDgYOOT61KGVoiQcDPfvVmdEEzkwAgErggjocZqvM2YziMIoJIAHes9Uz1oNSSaGB0QFWXknH4UpEQBBJI9R6U3zZHAAiBbpg0NcHJIiyRxg8Zq7oq1xIzCrEICQegI7087XwzKTjqc8io0my4Aj2n1x0qRFfBA53Z6VN02TZDVkRkclSF6HPpTh9nlG0llwPl55zTlRioDrk5/CiZXyMxAIO46n0q0ZSRqaHdJZ3MThvkRgSM8kV7lpV/BeWUIe3kCsAV5BwOMfjXz/bFkcKgw5GDkevpXrXw41q81CydJPLYQEqqsvYYA+vQ1vTZ+ccT4ZzpqslsdvdX9pBOkRVpJSMjBAI+tEc0FxKx2sEHQA9/WmyXk6/OIERiOVeMHPH50LJcFtotokDAEyKpA9yR27cVvdXPzHZXIVniEjL5J6EDPJznrxUiy2sXDQsMHgq3U+mO1L+9BIhIVyeCQME1JHFdiE4ihuJGAJOcMDnnAoM0ncr3NvbzlHNu43EsE3gdOeQKnW5h2IfszNk48tsHFRoszO3nxAEHKELjII6ZNWJ7actEFKRbcFuMmmtUPW42LUEN2wSyXzmG1vmwF/T0NVRJAzSFrdtgbaBuB5z/jWjFNdWs6AFJFchQCBhsfWqU5vUSXYsJjz90Rgg88nPrzVvVEsk2WsocvAxYjAIY4/LpmqM6vJtMEC4Q4ZWzSWonEjb3yMcLxjNXdt+kauk3lxknMe5QD9QefyrNPUfQdd3UUyoj6f5qnGRnG3jrTRKiSlRbNAnYKcjFEj3TMhRVJJxkjrUytPJK4eTK9NoAwKtPUW5WkkVSCId27OC5wD+VH2hEnIazXyApACsSCccCn28UolKNcCZQCQuAMD29acEvHdvKVflGQWAP6d6i9nZh0KkbMq7zY+SNvEanIz24q9lnRGdQhIxs759/Sqc0mpiQrE48wkDcq5K+/NTPBcRFF80mbOCTjNO/YRJ5kkM3ly2QAEZkGOp5IB9MH3pJZLjyiYrYMcZbaOPz7UL9omVjLcM56AE4x7fy/SnSHUlzEk0VvHgAjbuLc8c5/Cml0BrUqR5+0kTWjK7AYaM7hjryat/cIb7PlwRheTuHuKbsu4C5ErgMOQo4z602B7mS6L+f8mMFSRkmpW9iloiwlyQzKdPV4wMgRg4z9KbBeGaVwbVEXBIwegx0x271J51wgdknyOqqD3qGOO5RQzEZySSRgEZzitVq9CRk0w8pjFAu1RnaSc0gYSSZMBRTgn5SRj6064t7hgfLuBCWGdoAwSOcZPQU1Xv90YlumEBbGN4I/Ad/wD69RZEPR3GfbJYrhx9lV4gCFfJDA/THuajty5vXDIAGXK4ORgdz+dPkXUxLvN6YkDHZEFBAGeM8c8fzqaNL2YvGHBO0YyAp9McdfWmmNXFW/eKElrZmboTGpweepPSnrckIZFtsjrtzwMetSpb3K2rxs5jbGcbgQeagSO9+yEW7YjOSxBGc+n49KvQltoGvklkylp5bkAn5uKJL53cH7Mhxycg8VGqXscayhAjEYJOCBSeVfTq7i+EZYcoAAT+lZaXKWqGPfb7tXeA47gKcEGrbTxJC5FkUTb8oUbSAPbvVaxuLozeUZy7Yxtc8L7n/PerTfayF866ZiFIwiggHPb6Y71cXqGlhImjSBmMAkbIKq/XOe3vUFrO0zXA+x+UVGSqgkZ9M+tNhS4lVhJchwvIyNpHNS/ap+FS6Y/wliQRk9uPajpqJWuOnXYY3e0yD1BbaOOhpLcn7ROxjESFfuqcjH1NVzc6iJsNMqogwqsobceOT+lTwu9yHVyHlIycDHf09KWlh6bj2u1t4SsUGAQMnaSTzjmmtdSCPK22COcYxTUOokSiC5MDhCFUkbc+pyKgU30akT3Jnk6eYQBz9B0FDaEmStMzMHNgyMSQ0m7jHoBU39ofZpUaG3DAgAbhx6HNOiF2IgGViFzglc5phnlmWPzcI4B5xge3FF09BvQW3n2s2bZQXGVKDhfpUdzeeQmwxM5LYGehPrTZ0vcgROqgnBAOBU0kc8tooSQqFPzHGefX2qrdib6FRAHZFlTGSSSOmPpU4ZEKC2hRQCSwIxuPv7/SmpDJNcAHK7gQGbkA/wD16mS2uivLg7DnZkAN7ihJa3EMi1FIphIbXZMcjAOQB+VKLuKYO8duAxBBB4z6irUkNyksQGEH3icAnH+FRLNdTyOxVH2nAxGBke9VG9rA7jPMSMAeVwTg4+nen27iaYuYlVFzkk8kUjrcRsSrKxfpgAEHHT8KZLbSR7nEwDlSFUjIDEdT7UNai0tdDXuo4WlItiWJyc87uOOg/wA80sN7h3cWKxFsAkNkA4+gpvn6ha26faI0VuFLhAcnPXvirYguJXJd12YyF4Bz/k1Gty46IrK7yWzOYyChJPPUe1aUMpMS8N09KozxytauQ+GJwADU0eoTpGq7RwPStEmy7swsxSRkpdrFKowYyTuI9RUU6pOWUykJ1IJx+dOX7NKMNGZJQdxY4GAOgFRsYo3dvLywPODyAe1cvW4E0RDPGVmUDHzYOeKkjt2Fy489RIVGHVh0z7+vGahgjikRp1TYR8uGOOPp6UPHCiB5FYDBHHpVLe4XVtCW4QFCJr1YJGIGVOc+wNVhDuOFuPMIABORn2NLFb2PlkuN56gsMkn1/nTEit0ddiyI2QCxHB9/8+lS7i3JltJyWjyrbTuGTUsfysjbvn7jAwKrziCR2M8+wL1OD6e3+eKdFFaIIkW4aVWXJyMg9uvahbA9GOdJEUhiG5yCv1pjfaXjZyqscgHknHrinpDFCzKZWAAyAOQaIXiS3kCzggsSVbPB9qq2gJEqmZogBGpHc5qvIHdsqmdpA4HJp8hLW+Y5gjHgAHkmmxrLIqE3BifAyFI/I8UrJ2E3rZE0TyruTye4JPeqjiZrlXETBMkMMgBxUq2s3m7hfMzNyyZBBA9e+alma5VMpIrYycAg4/8Ar0+uhQyTIiPlxkc5IHaoy8iK88kHXg7Rk4PepYZJXswHfe4JAZsDNJLJeNAEEkZI7M2APX6n2pNITGGaBHBdXJ28YOPb8qdHBEkxZI8ZUknPJHc1IyyyImVjIwNwIzkjrj0pm6RQoMaxDoPf6VHQtDGCsEKRMIucA8fU0iSpHlQrlT9446fQ1akS5lj3xlVC5zleG44HtUMVxdLEfOtFBA42tkE9wRSd0axRUKIdxB2ryRnn3rybxPfQX2qyyxOZ4zgLJ2PXOPavS/FOoDS9DlmFuXYnaNvUk4H4DnJNeUXEsjjJiVeh+Xp+tYtH6Fw9QaUqrKqLGeDkk8dMimuAdu1+p4NOkZwQAnyHkn1pi+WWGQVx27VHkfeJtj9o2HLdD1qJk8wnaSEJyak372O0bxkZB6H2pokjDEvEVzkhQeBRqPqNVXVdscuDnrmpYFlTcHIJwTkHII9DUZEYjG4kDGT3PWmIUjBwSQ/bHNLVLQdrjkIf5t+PTJp8aHLky5JJIXPFNJt2CgCQNg5AXg/jSERA5XcD2BHarTurMOXQ1dJ1u70W6huYgjFDuGeSe3+fpXtvhX4mWuo2cYMyRluHUnBz/Svn7YEjBEmT1xmjfbug2PNHIRgupIraEuV3R5WMy+GLXvLU+ubS7eeECO4WaJgflUgn1HanyiZJVQx8EcZFfLeh65f6RcJLb6rcho+gZjjGO+evevS9J+L88kEX2q7XLYAZyAD7812wqprU+QxGS1qbvT1R65F5j4Bi28cHGM0kxueMRJkEZwvJHuawtM8X2t8AXvkCMAD84x0rYtmM0aPHeK5ORkPyB2Na3jI8SVCpSbUkyVGfY+YIwDyVxwDVK502xv4SktlEQeD8vP1rQEN0IJGE/PAByD+NCmcnaSCxxknGajki+gqdapTejaOD1/4U2V9EGitsHB+VSefw6VwGrfCm9sICYrYkYJAOTkV77Ik4YYmCjGQwPINNjS7c7HZZP9psYNYToroe1h82r0Wru6Pkq6sfst0I2hkR8EEMpxxxwaqOnlufkyepHUGvqXWvCFtqsEyyWkZlIOGUAZP4da+c/Edkllrd3bWKCKKKQqoJyM9Ccnqc9a4pR5dGfbYDMFjE1bVGLviVwpU7iOMU4iAfNKHCYxkDPNCpIxCkZbGTgdKbukUHcgYHgVmkerdgpiVMKDtx1bg1IGjGWCMhIBxjg0iqBhimG9D0rZ07S7jV7kW6Wwd5ANoBwMgdT6Dimlc83GVVSpuUnY7n4f6DBaWs19cOczriPI5QcGuuKI0ZRZQOR8xOP1qrp9obbTUtljIMa4LAYBPGcU6W4gt4pZLgMiQgFsjofSt4+6j8hqc2JrvzZw/xNvEt3tbDzwAAWZUOQ2RwDjoK4VmQKnJyOuD2q/q14mo3UtyyMzMTknqRnis4TAFcQnaxwWHasnqfrGBw8cNh4xtrYsRQO2CjZY4CjOBmvWvCekNZ6RAksmJ+clTggHnqK878P6INSubciVoijgquOGAPIr16xtoIYlJH7zbhsHrgdquC6s+J4hxnNJUYvTqS28YBDiYOA3IDc5okRwhCOBJuJyQOnpVe3EJQEq0PO5lAGep5+tCKl2jyGchAeAQQSa6VsfCDGiu0beFw/UHuKnmlvPJBeUY6YAwQaj2RDdvkbc2ASCQMevsaWeBY0B81iAcjHJxU2QEsT3bDfIRIpGBtUA49/wDGljLqXPlqFVd3PfJxSQ2yrOHjvlmQYYxkEHp07cUsNvLIsjTTgAHKgHqPSgPMY8kk1rK6WwJXgDnkn8KfbtNgxFEPTO0Enn/A04+e8DqJcDOVBOATUcUMoLEz+VjGQG689KnoUtNWMu5ZPPY+UHwQBj06VZR/nTy4iSQMegpRbyyN5gddmMH/AGiegpiT31tKEUiJSQQ20HI9MmmnZC8yMSOEcLaJKWJDAk9Ae34UsFxaojj7J5QUAhDyoPtU6Q3sKOWdHTBJKgcknoKgeOQxyMm1gMAqwHfpVJ3QmuqG27pMkjPGyhs/l7UpS2eWKWIyJ8pAXoCfXn/PSmxzTKCCirn/AJZjoDQ0lzMygwRhcYAycg1K7grWJVkghm+aL96RkMBnApFdCHBbPccHj2zQ096OUtoQSApJyeMfzp/mTvGd0A+QZIXIHAzxVrV3H0HO1uIVYFkyMFSCPyqtstlXeuQARwRnOaZp92biJ5riFpcMTGG4wMdBTYrhruPAsJIIicMCSCD7e3vW1Pcl7Hg3xHuFvfGV6zSALGQgB+g/pXLcLIArlhnqOlb3jOA2/iLVlO6WVbgk5x0IBA/Lj8K55pEGTscg+o6Zr63D6U0zNvQ94+FejQ2vhhrqS7KTzS5CjICgZAGepJ6n8PWuxhST7Q8q3W4EEck9fWuZ+F8sA8B2cZDvyctjPQAdT7108EcMRIVJCCSSewr5zGu9V3GloQixnlAY3QcbwzbsZGD0HFXY4LuWVwlzsRhhumCPSqcNzp+HadJQm7aoKkke/FTMbaMoN7tCGGBgg47cflXnK97FpdSeA3BmdBcqAPvFiDz7Gpntbvyi6SxybTyDgEf/AKqypn064SVIUlDs3AKlVI9PUVbkit3RUJMfynlSR+Z+tNpXF0JHed5EchQgGSAOtMW2vRA5KqRvyE4zj1HsKhEUKrEgulGQeQxIx+NKkEDwiP7V5oOSGBIPT1pJXZSaQ9Le8SSQmJ5GOAAV4Bp4lnUvavYoFJJMijCn61CLMzlyl1LCgUfMJDk/Udh0qz5T7RG91hSOzg5Pr9a0W4CzTEOpECyhE2quSB+lcr420JPE2gzO9oPPjBZdoJIweAPXNdPLZlkBFwcgnDE4+maqNDcLIB9s8vfkLtIPPr+FdVOTjNNE6s+WsPHJsaAoV+UqQQVPpjtTQ8qSH92pPpnt6133xi0E6X4lEqXLy/aBukwoARvYjr3znpivP3t5klCLNkkcsTg19XB88E2ibjhIZmIZMd+nFdz8OfBi+JHN3KmyzjkwxByXIwc8jpzj/CuPsrOW6u4IFdmJYIwBHQkAk+wzn8K+odF0QeF/D9tbWUIVABuLAZBxySO/NcmLm4QaQdSWNrErFZxW0imIZUAbQQAMkcU2RbeJGURSnAwQ+Dn39xUpknlkBYLtbABAAPvQ6XN0zJvCov3XVRn8a+TnK71N432IYLi2QMs5mA2kbAMj6g+vP6UrfYmkSF9wVgSCwOcVbEt2ICFiSeRVxwoGaijtyPLeWNXl24YEYHuKnR2KGzSWMQijhSRdoxgqT+RqNp7IxSgtMcekZyD+HNWrt7hzEwijVCMYYc4HcetRedLuLxRHywQpYLgUN9iLO5B9ls5gWaRklBGAAeg65HaprGG2ZkUzCNCDgjrx6CllbDkmLdnrkkH6UkV3EHDpaA4BUKT0z2pcxa1ZGLTThcgC5kLIeqxlQSfepGx8wEgwWHy55JoW4kjjBawDBjyFfgD8v84rM8QeIrLRrATtEBcbiFUg5BxwfT25pOSSuehhsLUxE1GCvcn1jXYNEhN1Pc7Bk+XExAyenTqRyK8a8Ua2+t35mnvZHRWIjhBwq574Hf607xDr769MHmMkuOgc4x9AKw5F8xvkUkDndXM3dn69k+TwwUFOavJjwMM4WUg5Jxmmks65MxODjg5zUYZMPuUgnvTk+zFSFjZT1POQR61k2fVJEqRkbT5vLDOc8Y9KUF2Zgs2zggHOOTUAcYIKkL2IHIpUliDAuGxkDPXFLV7Ezp8yse3+CDLL4eglDxxSqNpVGBJxxn+tdDALlISst1nnKqyjA4rwCz19dOmElo0oPQnkAfhVqTxvc3ZZWlkRACMgcn6VqpNKx+f1+Gp1sQ582jPadT1mTSN8j3CyysBhFZRjj9OP5V514k+JWo6jp01pA6wFmAMgwTtGc4IHU1wVwLaZhM5lkcnIZsnrUEpg3RAu4TONuOKhzex7eC4fo4fWauyZHuolYFwQ3JLclj6/Wm+XKSzRyrnuuQD+FRoqB3Bf5OTj3pEFu7MJA2egKjmldt3Z9XCKirLRIkijnaDg7yOqkilxcJs+QA9RkU2GNBG5DsH9/SmJ5S/MZyvJwCT1pFvYl2Sy42sN/cVKolUMgUsQDwBkk9gPUmq8hgXaS7FcZJAJIzV7TnhW7hLylUDAgkH9fSkn3ODEc3I+Xc9e8FQXNlpFoi2hSTkssinJ54/CtjUvE9zp283cUEcSpwUOCT3AGOMV5x4g8fZ/dWF6Y4REI/kYggjOTnjNcbc63c3+POv55xtIKuxOR/X6mr521ofDYfh6pXqutW2bOr8RfEC91DzIIUiWLlQy88eo564rjru6llUO6AtkncR7VWDxRxlkJUZwF7g05mEkZIk6UuZtH3eFwdLCx5aaGq0zsSIvlAzlRxn3pyrNNGQdrhTk8U1Mq7Ez4BGMZOAKYERUco5z1J6ZqbnojozKpO4Lg9h1pVOJGBTk9D6UyBFcLmTGe57Uc8kScZ55pXD0H+XKWBi+8DyPWnI0pJAUAZw2AM1Eso343kZPHNNmTzTtEmzByBkjNO4eo+Zju/1WBnjI6ig75HG0AFhgZ6VG7OzKvmcYAxmpBGqjJckjnrR6kN23FCzq4AjAx1JGc+9PIaRlDpkE8kimxtkECQgHg4rU07TJ79VW3PmODghmC8/U8cVa1OKtXjSTlJ2SKiRmLYscOTuACqDnk/5/OvVPCPgia20+C9vrVXchmUbSSqnGM+/r6UeDPAcsdmLi8lQTo4wGYZHc4/Liu/iZ5UKJqBiXaVZG5HoMHsO1dcYpI/KM5zueIk6VJ2iivbRyyxwkWiiIAhdg4wO5pGuApeJ7JVwCRIGPHt6VIFks2igSRGJwMKx2geuf1ofzy7xJPGSxABByOfWqirI+HlJyGJPc/YwHt0MKkYzySM02O58rf5OnI2eGCgjHbPrUjW7pCIpbgSPngcYA9ahSEiYoJwhHO4HGcUzLW90PBt7aAJJZl0bGF5BqWIJ9rY2toFUjJLHJqIyXSxgtclyx43MOT05qe3jlgn85p1IdNpVTkg+o/StEMzdXsJNQsrmzNusgljZSNvDA9j696+T9QV7a4ntWhxJbuUIKkYAOBX1tBEbfJkvZCScgl8kn6V84fEazlsfE96oKbZHMnHHBxxz9ele3gJWlykM5AOVEQSAFywwcHI9T+VfVng/Vxr/hHTLkWyyERLGHIycgdCPrmvlVHcBFaQBj6Hkf/Xr6G+DLTP4KiUXYJWQ7gx5zjkdvY/jW2Pj7iZCdmeh24Id3e2XIUg5GOB3FUYrpxCd9tmRiclumPardtb6iGIMsTq2cBXz16Z4pj2tyoMMk6K4OW2nOD6ZxXzzNF3Q2SecqZRZcABTghs+/PSoHeeN4XNsrpkktGvX0BHrRdQfcT7ZtlGW2hsgj3x0NSyxzSTxOt3siCjKgjk9DnIrHcp+ZLIdimVLRGIBJkY4Kg9QKdaHz5HkW3SGUJneCTuHPr/nmmR6fczOWW5DDGDGWAHHtVyCzu0iYPNCkYAPLAk/lxirQmUgs7o7C2BPeQA4+tSfbJ0tZIzaW5Z8AOqnIPck/hRdtLbrtW8RASCMHIPvj07U2BL5LRyk8fJAY7gB+GemRUvTYSfQjiQmUBoRvAwDjNWbpJztQRoIwARjv60yIyNLs3oQeQQR19c024iEcrmS5AHXCkknjjAqraDuSBpY0DtECmcEBc5B/yaj+0ysXH2GNBngknOPce9EZf7PE/wBoKbicBTkj2PvSyRSgKROAScFmIPWqeyC4WsbyKSYxGpBAAzyfamCW4t5kj+yllI5ITBIzjqaSXcgxLdicMeAGz+HH+eKJLeKKOMvqLAA7tryE9DkAfyxULcaatoTTylDgWwcYyVYHAGfan7ZZmV1h2MOoIOMcY5pkkksgSSO6wCuAF+v0p15DKI43e6yjHhVbBHHOaaHe+wlyl2ZYnESk5wOOPXNeafE/RJbGRr37JtSTAZkGRnA6/rXoPlxSZUXrBzwQScr9Kq6jpq3ehXdibrzZ2UhZDj5TgEdfT19qwnG6PeyjGvCYhSvo9z5+dHkkACYzyDV22mu7WWMwFQ69ARwKhuIDExQzhmUkZB4wOAfypFZS6kSsjZA49q5rWdz9sbjiKStqmj3zQdSub/R7O5aNRKxIYgZBIwM4+oNaBedLhS9uPLkU5IHcEcV598OdcQlLKS7VQH3KDnqev54rtpW8q5ZDdmXnOQSAPz/zzXZF3SPxPM8K8HipLpe6PMfiJo81tqzzRBIopT5mVH3mJOR7Hp+dcXPDMJAAmR3yOa9o8Z+G01eyBF4VMBDBdud3qMf56VneFvhlaaveL9tvWEaEZCcBvY8E4+hFYyg+Y+9ynOIRwyVR6xPOLWwv7n54rTzRjGAucn/HmoHsbq1kcTwNbuM5Vxg9a+odM8CaVptqIoZUK44O055PXNeOfGTwquh68lyLnMdyucbiRuAxgDsCMGn7NrVnrYTN4Yuq6a+Qvwh1q903xFHGk0IiuAI8MoJIGTg/n1+lfRwa6AMoCEMMA7QcfhXxxpbw2F5BOZHQRssh29eD1HrX1X4X1Sz1XRbe5huzIrqCWXIGcc+/Wu2i7KyPmM/wzjUVVLQzPidot5rvhK5QgGSLMqFFyDgen04r5luLC7tC0cs7FwDmLAAHtX1/5cRZs3JKMu0rzjBrxj4n/DF1vWvtPLOHOcAdOpI/Ws68HJ3Nshx8aLdObsmeLwrNJnkMFJJGeQPammS6AdgAR0GQDkA1vXHhO6tblFEFySep8o4/OtSx+HmoXIXaSpYZxIpAB98Zrk5X2Pup46hCN3JHJfZJZVBLKFPOf/rVoW3hnVNQKiKIyDGQR0PvXsXhH4PafaSie/f7SzKC+AQCccgA54r0TTvDejWUIaJHUKTxsyMdhVwpNux87i8/pUtKauzx3wb8IdUvreOS8aO3BOGVjk7exz2r1PRfhxbaIiCOOKULwDJgk+5JGSa6WOGzNuSJZI1yCOOeKTZa8BbqUK3UlDgfj2rvp0FHc+LxebV8TK97IfBpzWqhUljjKnIGQAR2ApIrK5NwT5qYYkAM46Go5YrRwAzu4XqSM5pipYrMHMskcmMA7cDH+RVyjFI82Epylfdnzx8VPC9zoHiG5CFfssgDbVIABOSQPxNeezj5FAfpkj2r3P46XehzadFJFdA3obYRGucgcAE+nX8a8OLQtAjqdzE5YYxxXkzSvofr2U1ZVMOnNaldIjIFPmBCDzg8k5p0tpIVZ1lAZfU9TSMtsoD7GYDkY6g0xmQ5DlgTzyOlZ27nt+aH+VIyB3YDHXnJP4UiqVBCv3yMnBFNjmgjYkkncOCe9NdkVuTk5xS03IZPscREK+CTnNJ5c7IxMoIBAAzzT/kaMFTgYGR3zioj9nVwWZwc9AOPxqjJ7EwTynQtICcZzmu4+F91ONefM8aRGIg7227cEEEepyB/OuGG1JAcbgRyue1X9Jkht7hXJljUHduiPzDHfHetou2x4eaYdYjDyi+x9Bztu8ofag0jAYIOaliSYtgyiVGOGycH86zLC4tpLe1kyWHlAg455HXHWr0CWEt4JGmuEZBu24wrHnjH9K6FqfhFWPLNrsK1qoyFvokKtypY5HNPj0/9wSt+I2yfmVsEA9wfWqbRQXO4mIsCSR2pwa2itVUJITghYwwGT3ovYxvbcbNFO/l4u3d42yW3ZGOx+taE7xmaLzrkIwGS5bjn1qjHOqRbjE8Q3YIJBwM1IlzBFMssdurbjjLYz7/StIrTcSauPhtUF2QJ1lXOQckj86Y0OZ5cXxKocNCRgY7c96mtL21E7BhlwflVTjn6VVMlrI0giV2KsSVPXOeePrRZoTGyxR7SROAQQODk596Z9mtp5IUjvYndG5BBBJ9s/WpAsNoGJgklmfkcjAH06U4TwuIpjZrIFOArcEHtj/PalZJhuTXcQi8h5LvYh5UFsDI/nU1rDBK29LxBwBwTjJ+tRGe2Z1c2z5YkBSeF9wKfGts7O8qF1XGATgdeOKoNCrcQwCVgZWD4IJUZII75ot7VJVBW5KYX/WFiATjnNK19FD584iYhTwB/D7YpVu7e6gTfayNE2CCCB+Yx/KpaRKYjfuMhNRJYEYlXGfr06frSq1kv+svcvjJxnJPtUMkkTB0itigU8NuB/wA4qwNm3f5WTgDnp+FNbDCGWAwnc+1SOMnr6Ul2tusG97kSICOASMenI6063vojkmz85CMFiOwPTBpwuoJkcva73YElSwC47AD8arZIeliGCaOE/JMpB5JZycg+lG7TftJ8u8EvOTv6qfQY7UQzaehMCWUwOSWYtkKfy5ociRwn2KIoCcSMeRx1+tZN63BbE6BHZ8SggDJIB6UoWK5tyEnJAY85II7c0RlQlwBBkIoA2n73tTYJLe1iIkhdjgAKh9+n/wCutE9bg7bDZ47W0YsZHaVxjJJI/D0701bfT7oqhIaRfumQHCk8/wBKknmTy8CIuhPRgDg1WjuwwYm0KEMBkk9KWpCsWZktlmCPOnm4B2qSTz3FAiTeriVhjGCOePWobh4QzBoGiPUShuD9anLmBgBGSVAJB75HFHQPUQLbMJQZ5HkUYJK4HJ7VRnjij8rzblo03D5MkBsHI/GtDzwis3kB9w5BJ/lUZnikwxgBIIBzztGeuKre1zOS1uiN7OOVgY5XII42scdaeotoJR5h2OMKHAJNJdXkUEpCwkRnglOTk9+OlRl5HvA0cAlGBhGzwfXip66FRsWEntHuCGnCPjCsRgk/TvU8UVvbxeWtwQRnPXJyahiVY7h5JrOMgAknng9wPyqwbxLhFCWZAA4YEdfx70+qL06kDRW8sbiUrMM8qeffmoYbeyRWaNpIj1MQT5SfX6jHallnSSJtlq6uGAbJwB1p8EjP8ptXQ5yJGIIP4CizehK31GMlolxkyBrjGdmSAQehqYW6BkdSEk24c5OPWq11KgvIRLbSyq5Cl48AjParRZC5iAJAGQ3PHtQtCugb7ZI2VrnJ2kjKng+me/8A9ehHtIoQTcqvu/rinyoJMAxKAFyUJ4NM8yKKLd9jVGAwT1B9qbJT6Fe3Vsbo7tirMCSGJGB047U+RlknQl2wepAyOKbFIkOT5bbGJIXOTmnC4ZpDstneMKTkEcH3zUpa3E2PitoCzsl4zlx8sRGPx9f6UMsMNtIhkbGcFck/XmnxXKEhDavFLgspDdeOee1Vllilgx5DMSTl2IBB9Meta2tqLRMbbRlkwshRNpVQxPpwaisrC1awg824WZsENJGSTknpz1/Gpomi8t1JdXU4UcYIPfNNF2Laz2rYSXeGGAhwASepNZjVjRiitY4Ii1+Ai/L+8OGPpVaF44llRbgSbz8uD2z1psflXakTWoiOeCjZwPxqZjDFHiVSUOAMAZ/Crd1YLpkpeORMBwCBzzk571XjFsVJe5QFQTjJzxVh54TGfLtXPOPvAE+n6VDbmJIHIgKEDlTz1Pr3o03ZLV9hywx7FxdBwc4G4nk96qppkFrIJPtO185ZixIJ6c574p0Dx7ySpx254FTG4tl5MMkmTjAIznoME0k9BjZ7aBkSVL6NikgITBx245q3MYDK2J1PPtWd5scbKJraV0ZsjGMA9gcVofabVufsMpz/ALQ/wq+ZoFYxRbsEysQD55PQ+/NQsJbWVJXQYU88dTjjNLJNcRKqSyllAwoyOR68U+S3lvIlUThUzklmAPHtXJ5Gr8hZZklbJTDMAQyg4+lNjdrqJ4jCFLHhcnj2BNTxWskJVhLHlR8qkgnIprSXk2X3Rh+ct0AHoKuJPTUqiIxjcYN5zjDHjPrSi58yF1kTG0hcA9vWp4mnJAIV2IOcsADUTxSG4cNhnAAI7E57Go9Qt2GebBvIKHJIyasQyQzYEUGw54JPDAf5/SkndyRFsRB/Fkc5xxzSrM0UIAi34OAMcg5/lzVWGyEy2xyfKcOcnKnrjrj06VIj288IdNy9DggZoeeRQypbg4UnGM5B6/596ghWd7dGFsiK+Cq5IIH+PtUtq4/kJMltcZdCylWBO4EcjinFrZZFDhgem7vyKVZhHa4aJi+ckAZp7SpIFAtkm+XcQ3ylQPfuaq6toLqRrBbrIuxBFgHL45IqVbWBWISclMkllGM+1KbiLyvMMG5iuBzjHvTEeBnRsYwOmeM/SlG9x9NSTbGyIqjCqeoPFRBIfNwSAGJw3SnCVIotm0jLdRyDSmS0A2eXInUlgMj2GO1J3uPzGPprkgJPtGc5zx+HvQlsWjKPKojzkDPzZpDbW0igiRxhgcHoeev4VKba0lL/ADZwOcHqakpIjuLdhCES5cqpBBDc8etSMk6wkGRd/uRnPrTNloilRIYdzADC5BPrTTbQMrKszFx37mmzpikcX46ub620qCIXBLu2JMAEYHvXBXBkkTIfLAZYk89eK3vGl0ZtSeMHCxjGM8k57j8P1rnHjjIZmyDxg+lc8rXP1vJ6PscNG/XURVk3AB+O6k96il81JU4AGOfrmnogZQQ2CelIclyNwORgEnvUbO57y30HRFyRxgbuDj9aa7yqzFwCCCMf1pyMwcK8nJ4BJ70ySE7yN+Qc4ANJXKvqrgj+YBkH5Rjj0pMBjkJgdqFDKSA+Bjp+NSFXGR1I5OKpK61KvroNEZB6ZHpU8EcjsVSB5GUFsKpJwOufpUSmWNCA+QfXqPce9evfBPSHuoL57hEmVVABYZBBPORWsYNnBi8UsNDna0PH8xEkhOSeCf5VKJDnBj3gjA46V7P4t+Fn2u2lk06BEkyXEZGMn6gV5TqGjX2jYWeJo3wAQBxn0waTi09Qw2NpYiN4vUyi2SwCZAGWI7CmlotqgrhQcAHn6VO7zQryu7jB9DVeSQtGAYSDkZ44pXO/daksKxbiwDE9RgnNdPoXjp9GlVQZcFQCCSRx9eK5n5lX5FAI60nmSF8tEGcgYycfnVKo0jlqYanWVpI9o8P/ABV0y6Vobq5KAAnMgIFdvpfibRL2MGDVYpj0IDZI+tfMUbxCNy1upbJG0nINSafqMOmMstpbmKVCeQSOfSuiFW254OIySnUu4aH1k7WxZSZWA4+6Mgj1p8UNo9yXjncnHIOQM/Svn3RvivfaSi+ZFJOQAQSNw+ld14b+MmiancRx3iyWs5I3M6hV/Pt+Nbe1TW589WyqvS2V0dl4u1U6N4Y1K9S7MLQREIScfMcAAe5yK+WzIDv8+R2d2Yls5IJJORXqnxc8Z6drNnHplpLI8TESMqYBJwcDPfmvK2MYjyExjgDFcFV3Z9Xk2GlQpOU1ZshCtkASlDzgjnNSPG7Lw+TwQc8f/WqNHjl6Ag4OCKnCxxxEkk+vGazR7721EUMrDLjoCQDnBruvBGk3dxKZ4LoxAEBWLYB9q4izt0ndApKF3AyBwRnkflXsWkaXYadpyKkrB2AJ+XAyRkj2q4q58Tn+KcKSprqbySXtuBFLMjOABuQAj865H4kateppgtERPNuWCyOeMKMc4/T8a6KG3ZoiiSBAqgjcccd/0ryzxndHVNWkeO58yBDtUMxI44/pWjdj53JMK8RWUn0Mi583YwBUEYGDgZpmyWEAnmNsAqMHmo2jBIZiCR71Pbaa1+wSEPK4YHaDg4zzWKu3qfpOImqVNyvayPR/C2ltBYxXSW4fJwWJxjj0/wAK61SWcFYivAGCc5NVbPTpU0uCKGdInCA4DDI4BOfpV0QTgoPODBTlnOBmt4rQ/FcXWdetKb7iq7uJHFuhKkLtbOPeoPMf97+4aJUOCoGBn2qdrSdCHE8bA8kbup9ajjGopvSOUSFjk7gDt5rTpY42k9SOOeAJmdHJJxhcdetE06szEQMYhwWI4/GpIop5FdSiORkkkYwaSa5uotsQdUBHI2gjNQ73JeiHL5ZiQiAJgjLjr9KaZIJcKA6hWwQVx+VTfaJAgBVCc55HHHTIpgu5R5ZeFZHCnJUEYPrVK5NyFJYEU7WlKZP3xjB9hilLWwyW35284BP0P4UN5t1bTAJznI46HvRFLPagB4I5HQAZAIPPrQytWrDWuIisAjyhQdMEc+pq2Yra7iBM7tMQeBnAIzwfSoftSyXMYe1KEnqp4H1zSIxe5k2ISABgDv7YHena6ErrQmi8qONgXJbbwOTgZqCOKKQMonZC4JLdPzqQXyeSTFZKZcEFpHI288g8URXcMqFntjGQMEAgjPt6/wD16LaDbu7DLW2kfzAbiIYGA27nP0NOuYCn2bMrGXG1iGyp9wBxmonhs5WGI2Zl65GDmljQRTIAGcYPGf8APpTS0E9NCWOJpJHgN6qFR8qFhlhjr9anPnIpQPkfUVVS5iWSSV7SRB3JI647e30qRprS8yELxyAZ4GV+maas9B+Y4RSsCglU5GckggenSo44r5QhbVAjEEeVgFfYZPNRR/Z4ZiHLbSuCwBwOe/50Pb2m07mYnnCgZH1+tVB2Ymjwv4lW0lp4svVxh5yJGc8A4AHFcjI7MACFODyAMZ716b8bdJiP9mXihkQ/ISeDk9M+vT+deXSKsYTEoIyeO/1r6/CPmpoh6I9x+DepXF54XubBIwPs8hZWdckgjOPw6Zru7YXm0O8eFUEAbdv514d8LtTSz1lIZdTNrDKpGC+0ZOAAO/JA/IV7hsO+J/tjO2CfLPII9a8HHwaq37jjqivHe3CPsazQvnO4EkEevPFXBdvEjGKySWXvkkZz/wDrqFZ5fLZRONg6jIz9BT7RJZMlXxnAIJ6V5a7FpvYVWbYXktgj4HyqSeaddyxcJ9kyxQkkHBPsDUsEN4XYGdSgJwdwIyKfd/aSiMmW4IYgZJ/CqdkDWmhSZbKcpvsniOARkhhx2z74oIhiDOLbbCpJKAgY/GnhruFGA2ksflVlzg9z/n3oaXUPKBuGhL5wFRNox0xU9QtoMsvsdzA0zI6RgDGGyeT39u9AitWJLgkscLxnHFEcl3FbMIrZJXIAxnHH4UBruCGNntkdiSCSSB1/nVpDvfcdKba0gVX3kk4UBcmsbxFqNhpFlJdO5iKkFSw6nnAAHXpWzd3jhEKwKXwcqeQOOTXiPxQ8XrrGpw2wgVktVYK0ecHOOuf8816VCk5yXYzeuxxXiLV21rUbi7mlklZmOGboRngAdAKzGjhJG5mEQGG7kfSp8sP3f2fanYE9q63wt4MuvEuiX2oRWbsIV2qrEAO3t7V9CqigkrgcgBCjBop2jbA2v346c1738LPFv/CSacbLUdRV7u2wqLyCVIHOScHH514O4dZpYntGgaNtrKxB5A5Aq7oOsvod8t7bKUmjPIJ4YHg5H0/lWVen7Wm7ArJ6H039mHnOXnVUiPylW+971IYQ2R9pwBgkA9Kz/Dep6Z4i0C0vonEsxQBwBgBiMnjPrWorW0Jc+RIQQFOCPzAP+eK+PqRcXZm8FfUSKBSsmy5weQMsRxTo7d2iASYhuSGZsg+4NNC2U8Z2l2TkMGGCKVxbTxxgZW2UDCKvOAMYqVYpK5NLa3U0EPmXcaKegQg849fSoo/tNsHja6DoeRuIx+lQXEOmJMjSpIIwMqQSGB9x3qS5NkJQjO6EgFSRyc9Kb0QrO4947u7ZihJHBDcYAHUU2OzuxIw3KgIOCQP1qF4LRpt/2mRXUchmIUDpnAOM1R1vVbDwpp5le53yEFkXcST05GazbsjtwuFqYmooQWrHeIdebw7bbpJg8u0lYwQAxx29hXj+veINZ164MtzcxlOQqhAFA+g71X1bVBrF1Ldm7kleYklXBAA7ADoB7CquP3aqZcDrWEpH7PlGUxwdNSkveI43lJxIQT3IGBTlLqzlDmPkEehqLYuVBlwPrxTCIiWPmZOcYzx9ayT0PpbX1CRnQA7dw55xxT0Z2T/VqOPvAVGQFJCueeoHSk3/ACAByBnoDjio6FRsS/vDg/IQRyoHBqKUythTGoGc4UHOKf5W4KN+wdjml2ushXzg5xkHOc+1UtTRPUZI5BISPIABOc80m9ypIiwMZ+lOkMi5UudxHXPWmHzGUgvg4weaGykuw4SuVA8vI79eaaGIY74sgcgnrmlXzQgHmkdsginS+dwS4cjnkiptfUohiuDnPkd/woRyS48rIOec9KkSKeTI3BFHc4601EmUt5UmADycgZqugulhfNVVyUznjIpkmwqpZD1zjoRTkS48sv8A6wg/dyCKJDNkFUAOOhGaT7DtdEgePaNkJfPVWPAHpTZp8khYsDoQDnFIPNXABwT6ADmhRN5mR1H61K1J5b6siPk4JAYH+IE5pyzI6t5MRztxliDmkkkniDZiABOSSOtLG7+WBhUOOwwaatcpKw0TJsTdAxYfeAPeh/LClgCmeQM5pxaWPBKhh64FNmmZ0YmMFxjBxwBTeg0NjliU5AJYdeKkLrICWXGOAelRRu8hIEe3PBJHNSRLO4OyLepIBAqb3Q9LEZKMAMEAZ+bNKgi3AElRnqO9SnzMDfFtA7EVEWDy5EKkY468VSB7D5cABlQtg8jpTf3Zm3hGORjDHpU5DHBQc9MVCsc24kKD68dBRbXQhgwiVjvyQTkACnKyHOASe3akllG3/UA8Z3Amq8l79lZWSIOTjK5wetbQg5OyOGvXhRi5TdkjQiEUbqXjaQZGVQ8sT2FeoeBfCA02ze7ulZPOcssLEEqDzjI/nWZ8OtEh1ZU1CW0USR4VV5PJ56emO9epFGSJh9nUtgA7TjA9RW/I46NH5Tnmd/WG6NF6FURWxmjRHaZNpJJGAD6CnlIZAww42kBwAOeegPvUkDtGhRLNQS2QdxJ//XT2nuUyGtVIchl3DGMemK0ik0fCt3FMUSXiFiY48YBPIH1qpPbWqztKjOMnCFRgEf4VoQzSmRTJaAxnIJPb8Kj+1It04FtuAGAACOMc4/8ArVT2IRTdjMoCqxCg5K9f84pXewCLtEw2DBJAy49fpmrjT/ucR2zICwywbOP/AK1V7qRpUjxagHBBI6VDJvqOkjtJowGMgJAfGMjAPTFOQWKyAo8rEKFCmMgDrVJb+aIyBLEyxgYMjHHPbHtV+yuUkMYW0KTbAS7HOfbHb8K1itkwRUhjhaVhlkCkkqvTJ5r56+MKo/jS6cudiKFwORnAOf1r6KklLSSHyBtyHLDoPf6V8v8AjzXU1jxNqU6QCSPz2CMM4Kg4BB98V7WBi3O6M2czEIJHDEsQDyOhI9K+gfgZ5Nx4IundScXZCgnoNq8fXmvAI5lV1dIAAAeF55r6Y+DWny2vgK2JtEzJJu2vkZySd3HU/wBK6sw0gkT1OwtngjikXewTG0gHBA9qrw/ZVjKJMzqp/i5z+PersMkc7MJbJHCkjIBGcH0qrKAWYrYqoAwI0JUde/vXzjd7GyVmIVsmjKruL9ScYHSmNJGu0jOVHA9atxrIULpaAHA3KuSB/jVVGcXKuYAEBIbOc5I4wKyejsUxzQ2jygr5hkZOQQQAef15P+TU4it48uXlMhAAVVypHfNPnnePOyFXABB3Agg9ulOt7hpLYGSNE3LgMrEkHP8ALGKErMl6IrsmnKWmkDgrwQAQD0/z+dREaYlu73CSxB24Ugv29O30qWS6kmISe3VCvIlUEhgOmac9yDESYt+ewU8/lSdiRkEemCZAk7jAyU2Y7dzRFcW0SMiNJKAcBmXHJJ4z0NRrN/pEsY0xYHAGWBJ3dcYNW3mure0URwKcjAjdcH6VXQbWuhMi2zwp5gKDJYkHHNZ5jtJlkKzSeUGxlRk9en4Vb/0zyw4sfnxnaeADjoe9VZmudqB7BELE58snH1xQ9dBDEisYVIRZDzkttJHrniprZ7O2uJGkiYDjJIBLA9MA1PBBJ5DGLCjOCT60wQyiQuUDOQByOcVK7MdrIc91p6EusEkKlehIIHPoPw4qNPskqF4x5u0YBYYIPf8AGkkSWdXV7VQM5LMDnj0FTPmPyoorYquNxABwT3J/OqRWtiqGgU7RbMSwIZmIz/jSq9mUJLOhIKhQM4PrUkr3IYBLZWzj5m449qdiWM4ESlyDjK8Cs3oODaeh49460eHS7oXIDATMFOEwMnkDA6d/yrlZGhV2jeHJ7NnivaPG2mnVdHEjW4ea3yytjn0wPzNeM3MbiZyBnB5Udq55LW6P2fh7FPEYblk9YlnRruOy1CByzxJvBLRjJGD1Fe4xT29+kU8asy4BLkck47ivBbaaUSqMD1GAOa9X8D67O2mFJYl3KeOp+nHvitIt7HncS4Lnpqsuh20CwzvK7oZGkXBQ9AO5H+fSqfgW5SLVLu2kgY+WwIUnJwSTg1bjku5+I440DAEsRgkegrOmvtR0XWEvHgiEUimInbz0GPrjmtk09WfBYaTb9mup6T9otFjQSxNtY7QY+oP4+nvXAfGTTLLUtDgmaM/aLd90bnGeByPccH9azPE/xmn0pUt7S2jnYgguyZAPtyD2/wDr15XrXjfW/EkoMpSIDIKqSBzxnBJHSidRNWR9xleWVlVjVkrI597kZy8CO4Y5IJAP4CvVvg740hsZzYTxGONjkDd8uT6e+f6+teSzGeFASVPOQFI/WrGmaje2RE0MgEwORxkfjWcJ2Z9jjcGsVScGfYUF3by5JtnKk9VYAAZ7VPNJF5eBamRTyARnp3rzL4d/FJtQsltL8Kl2DgMwADDPGK9QD3MwjeI+XuHAGPTkV6MGpLU/JcRhauEqOLVrFU2VpKyE6fGO7H0p4Sw3lEsSFIwWJxn1wce1XEF8mEMiMvZVAzx60jretJl0yBngjkVfs4nI6s5btlbbDv3JbshxgrnIOPw61J5+xDi2UgjncSPyp8X2pXGUwoyQxHArP1LV3sUlJm3kLkDIIX39qhuMNjWnRqVX7quWxKhTBtec5yf5j0qGXULaBTvQBMg4LYyfSvMvEfxku7CFl05XllQ43DGP1rzDXfip4j1uArMyQhWJUIACw9zWMsRZaH0GGyKvVaclZHuXiP4paF4dhYHY8khKrtJbaw7YArybWPjnfahI0UWnGCFSQsm7DN2/D8K87l1C7mLnzTk/NtznB7kZquWlJGZd3GcE5xXBOtKTPtMJklCgk5K7J7/WZdRkMlzE0jhiQWJPXnv9ahSRCoYoRxjBGMik3TPwW3DOMZomd5UQFicHisXd6s+hhCMVZKyQ4S/uSqQKAckkjmoTIASfJD9jwacY5TEFDgE4BOcUO00JEaylTjkqRik77mtuwjBWfzDGAMYAwetIGkJUBBgHg45pdsrSFCy5AzncMGpYYm4/e4JPTPT6ULUl9g80LHlojvBwMg1C8oPJiAcnqBwakcSKCBLkk9c8UhmlXIZ9w6Y7k1WxDQKXmJ2gIRxjFWlu2WVPkGBwQo5qphiCTJ8+OvWpYAVljy4Jzxg/lVLV6HLWhzRaPdPBl+t5odm7woDGBG24EEgYGfXp/Wugt5JGlJeFPKY5jC8kAevtXnfw2vp7kSRTTZSJgF5A4zg5P+f0r0QWssEa7ZtyliQSwyPbjtn+ddcL2PwfNsO6OKlH5iTy3B+5ACCT8yrzSebKIQUiG/IJyvNNkS88sSNNHAQDhFlB3HseafHYXJVZft8QfIJBOR7g1b2PEa1GR3kqyOJrdXwRkAHOMcVKUdwgitdjjk7QTg9uKaEnediZwVJ+UqR83+HtUrLKsgQzKGIwPm46daI2tdBboWLaa6tZ3SeKEjOQCgB/MVVt7syNJm3jSbLcqpAIycZpsEBhO1rkSn7xwSee/WmujJKHSVSehG7H41fS4ttAhEryOHijV1XIwD/jUU1hdqQ5BClgQBggD6fnVsRb4JGkuY0yMAFhkf1qmNN+zwhnvYgrEglpSPwxWd7sSVy1ELtl4Eaxg5LMMlh7f57VM80omIMcaxAcFQDu96HsigQC6iEQUclsEkjHfrVZbZIQYhN5u3ABzjAqk2wsRGC5Wc+TKsCHlgygl+RwM+1WYku55ZVjAKoMgMAPzpjRRSjeLkqE6gkkUy2ichmFyPnG0Z4A+p71KQ9Bl3DcIUiIiEsnG6Nccnr/AJ9qsfYp0EYDBCpBG8dx7VXZg5SN7hDKp25zjk896svCm0hpW8wjBIOefaqi2kRYdJDqTqShilkxls/KuM9h/hTLme4WDEcCSTcDBXIPsMVHBBGkErGVmdVwGDd8+lOa0Kyhk1HyiSCMnG7HJGTVOxVrbCwnUQys0SJLgKE2YxjufbvSiS9dfKd0d2JJKLgD3ol80TtK115iHA27uPwFM8nMrk3DxqBgbRkk1K3Dcmtbm7jiI+zl1U48wLwTUqxXRV3MXU/eZRiqls5UGM3LgMCSWOOKfaI1ukwF+0qseFJPy+/NN6MlE/kzModF45zkYHFMFxd2cnITyGxncASfTFV5l8lSDKxPruJFFvZ2c6xvcXu6QDhSSMfj/jRoDRYa4uZcrGsbZbGPLBOPrRcJeTx7ZAqFcYbGKrOoN6EiuUU5PKscEev5dveniBYhLJc3YMGQAFY7sEenaharUTs9CQSXSKxIDDGAwUYP/wBamrJN5EYRVE5AySoI/Kl8u3eA7Z8hQdpYkcD1qDyElhKG5ZBjIIJyT7GnZpEtPoSLLdSmXyLQEq3zMg4zUn2e9juSQEXdnJXgqQM4NU4YLl7tki1TyhgEgjO7nP8A9anPp6LO5a53BmBJEhAzjHUUldvUI67lpRdhgpLTAcndgYPoceuKc0V8kW5LUvuXcrD7vNQwRxLiP7Xt38AknPoaltrQw25QX/CjBbeVGPQD+n+Nacut0WtiOHU72ViXhEE2dpCgEHHp/ntUclvqkUwkcBEA4LLy2fUDj1pUZEISWfIJP7xTx9fWmxQW32mRP7QkhiGBuLEjJGMc9D0qBWvqTzLcyyqVCoByxZSRnpjH+etBE8lw6lQvGSQCMev0qrc6YskwEF8+FIwDKR9TV2Cwe33bLxJC3JV5M546UrglcbPHcxQjyyittOGYA8D6801Jrp02ttnYkYUDAzjH5UXEUSAvJdrvK/cXLHrjt2FNkjijgBNyEGBhs4P4e9Nu6Ias9BrpdiQkwKCM9uKesl/KhjVRGxwCAoJx6j0pIomY7kvSwyTuLZOaRoyZw5nwVwcBuW9c+1HkHQmsmvYrp3QrhQFIlUYH0qG/Goygs8UAtw2dyrk/iKesw3OZbtRnBRACD16+/wD+umuBHaHN3goSxBJIYdMcCr9Bq1rDALiZP9VEvJO5ASPoc1Jai9RQuQyKSVAGCP8AH/69JEG2lRdFBkERqMjpzzUazQTOAt6m/LDJJHQ8is3ZsGrC27X8sJZEiQbiHLDJwD2FWY5rsxtGiJIuM8pz+B/Oo0WNSyG5Mak4BU9SemfanLbP5jK1yrCMA7kfBAz3FN3sgSYrzXUaoVg5U8qVyW4oh88RJFMgjkJJ2Ac468+9E0Ec0L5umyzcncQe2Dkfh+dRyWm1AUuG2KMht2SPU803tcmzuSO8tsQBCkhchWBBzj/Gnh3jmVgiLJztDLnt0AqFCHQiK+3gjaGJGc+n1pyWHljfPqRZ1GQrYA/lmp6l69CeK5vZcCSKIADlgoHOfTtUrXMm4/IP++apMIzvYXflY5JY9hycD6VZWeYgFJl29uR/hWy1DYwkhgmjZlIV8gMWHGOvFQXK2gLmRiYhxgDJJPQgVN8zjAjwEQ5XI+Y0y4fJRjZKQowW3HK/gBzXHqmrlNDbKCCHAWQrwAN3Ofzq1JEsROZAUPAIPOfpSRlJdrCIEDkZ7UHy/JZpEVQB+OKuz6BayIPIglQwteRWwB4z1zTo4fIlIjlWVDkiXPIP09KZIY5IDKi8cYGAOvf60RMp2kAoQCD6/jQttQZIokaSJnmBdepJ7+9TpG4kEj3TD5eRkYz7VTe9gklSNVDkE7yRyD3AFSwLE08y5IRRxuJ+bjtR0C4/bIYPNEuHIBBDAE8//qp8jXKxDa6M44Ynqe+cflVeS2tYU8wHeQchv7o7gU6JIggZ7lkDZJBPJqPNju1oJGbhFDOSzgZIUZ474wOaWG9kOXRNqn5W3DB6UW5Rer/IARuzzio2ws4AdgmOQTkn3pJO90PzJ9s8mHYBxzgHjge9RSK7uAIFIJJIHSiG1VrwOJf3S53Ak4/KpHi2o5F3hhnG0gkE9OPrVrcGRqZRGVCg4zgE9KlWSXyipiUluy+tR+XKkUZeY5UfMRjr9adKGjVCs+5SeSCOtSwVkRiRl4aAnHUHvRCVMhKxCJTyVAxU1xHcxTxbTvGMlVPJGO9I0N0UJ3qpyMk4JAosXHYJxFOh/ckfMSpJx+lQO/lRO7R7TEOWByDj0qxJFd9VdAAMkNjp6AetZuv3jWfh+7mkfBVeCoySfp+FOVrHfhoe1qKPdnkOt3K32r3V2FZDLJkoxzsHYemaqSyBY23xMRjIYHI/Gg3DzJvcYLHOADxTSku12JGw4wvU1xN6n7Vhqfs6UY9kJ5y7VAQqOoIFDiHycE7WznOMkUhnlkATZgKOCRjj+tMDvllEQdiMZNO90dNtRWCllzyM5zjt60wqnnkBiVxnI9KkGcIdnAABHUUxpSzEGNVboGAOcU1Zl2T2B9oUN0yccjJxS7Y0YlndsjjAPT3oyGUjb2/KlR1ZxtBJH97tVXV7EPcekcZVnMmB0wRwBivoP4RaYlp4fdjNjzwCpJ6Ac9a+fI2jkyjxttPIIOAfrXuHw18Z6bNYQWMrGGReOQAAAO2OvP07V0U91Y+czpSlRSirnopt3kJTzMAnGS2P1rL8Q+D7LV7cxyuolwQJGI9PWtGKaxnx+9cg8crx+FTSxWzBVcSPHjO5etdbipHxFKtOk9Hax4H4w+HV7o7F4iZYByHAyfcEDpx0NcTcxyw5GOAenb619VXKWckZiwW38AEdq4Lxz8Mra9Vp9OcJKw5jI46c9BXFOk1sfY4HN00oVfvPDFjlLgh1TI6k8GiWKcONsoYkHlTxn0rT1Lw/No83kXcRV+SCAdrD1B9vSswQoSZN5QHK4HvXMotPU+qhOMlzRd0RM1yoBDFzwCTjgetPR5MsZFBB7kc0/wAnqA4CgYGTgmomBPG/Kg+tPobp3Jop3jX5RwTzxSedISEcAJnJJ6mozwoAcZxnBoaPzIwRKue4B5qrk8vQlfUGTCrbo5BxubORn+lRtNMZCFUFu+TjNLItyCEEmBj7uRimLC7vuZ8E8Zzil6lqKihyh1TOxQScHApUkBA3pkZJAobzRIED5IBJ6c1NCZCCEAJA4JGR+VJdzCo7I1/CVvHe6vawlCxVw4UjvmvV7ryntvLlR433A5Xjp6e/Fcd8ObSbzlu2gV5UAIOMAnsf5V3TyXQYOVjUKSxAGSfbJqon5LnNb22JcVsivql3BFpN/clzAEhbaZBjHHHXua8Qkuo7pPMRmcOQeRXp3xH1AtZ21vLGzi4zuBHGAOK8w81laT90mAeAuelXLVH1uQYf2VF1HuyRUiQ4kJAPQ4rrPhtYJdai1zKSipGQFZc5ORznp0Ncykha3JaEOCQdrdD6D869R8Jae8OkELBsMhDMewOBgCoSd0Z5/iXTo8kXqzcNtEZRl1Ug4BNSIkEdxsa5Vh3Vc9aJPLwsZTnA59fWnxzoZMFME9wBk4GAPyroTVj8uadxVSGcARzxAjk4PIHahoW2CVLgBSQCCcE+1OUxYKCIq7ccjB61BGqR7mnSQlDgADOCabd1dCemgscUkk3Fw6LtwMHjPbNSS2ytEN84MhxwvSifyNrCCVi4TO0jAz3qGRI5URgXDqMEDoe5ppXRm7kptJEkQidWyOVU9DVgW0kDHZcGUsM9B8p54qsjW1spUs4MnJyScfT0ojjgSImLIB5Y5xk/5FGqZRYh+1tbtGsu0EcuMFj9eMDvTEguRMx83dGQMgkcntihI7c2LKLlgJCMgDJB+lRSpZs5iEjExkDcCR/KgHoiwZLoXiRgrJAwzgr90j39KfGbkTSP5UaYOCsa5IPbPvSRwKlzGEuFICn5Se/rUY0142ZvtajI5cMAWI74o0sUlbUkEk7gu0AO7uFwSM9celQvPMitmGM44C4wMfWhWcY/0pgADhs8fypApuI3QzAHGCwPWk1Yl6seLhJJCFt1WVwCxB4JxSSXE4dEjgG8jAbGefSoVtLsNGytgqPvYzmrLSX2IngeNCDiQsQBg9x+Gf8AJov2JvcZGk+SLhEJAwVXJFM+0wIrRfZiOfvA4Ge1W4zcl2MpUgDrxg1FL5sqcxBUHXj+tPzK0G2kUR4dMN155H0NQRzRmMHySo3YGDgjnFSsJpLYBRgqcqCMA8881GIrl4FZFUDdliwoTYGL480SHxN4euYJIiZIwGhYdQRkg/59TXzkxQxgkNuBwykYII68dq+q1aeEjMaF8gjceMe1eKfFXwmdC1FtSgtme1u5C7lcbY2J6ewP9K+gy+tyvlb3IldHBW91FasJVDRTggo6jJyDkY/GvovwT4hsPEvh62vYrgvKsYWVVXBR/Qjt3r5wa4+YN5Skg8dx+Fdf4B8bS+F9VR5bfNvcARukbAE5PBweOM5rsxlD2kbrdCR7p9isyPMEoEmCWOCDg/Wp4RA8IRWJxlS+eo96gsdRsJbSJjC5jkO5XU7sg8jP59KnLIqSyRLgDhVIxXyrTi7M0COziWFjFMFwcBDnH4VLJEwCyCUq/QYOKgjlVosGJ0Pdj0B9RVmaW3iZQm6UEA5bofxp76DS6kVyJpY1DyBn/vB8H8qi+yxRRCG4n3qDlSWOfUGpVhso5ElYFHZsZHOQR3pSbTzQxDMBkDgYOeOc1FmncfmIkUkVs7RzYwcKynt2pfsN60Cb70kOu7czZI7gfSqsTQ+bPbNJ5aAjaGBwRjoDTbkRW1iyNcoEjBYqzYIAyScnt1rohFy2RF7HP/FG91PQvDyS6ZdvFeMCDLGQeOAc+nGea+f7gzyOJJZzPIwzuY5Jre8f+I4Nf192iuW+wxELBHGSVJxyT6+mT/WuZUJIwCLly2FUdyegr6WhT9nC7I80beh6De6/qFpZ26OzSMQWRc7QOSc/SvpLw9otz4c0G3sVIXavz4XAYkc4z3zn3/KuX+FHg1vD+j/2hezL9rcHaitwDgf4V1sSLdgvPfOhOcszZGexxjHFeVXrtysmVY8g+Lvgy/sAdXtn8yLcTJEEG4A9+OuPevLWlkdSdvykDkjqK+rH0+3u4nglmSdHBVnbID5HoeleAfEHwTc+GdXMSkCxkBkjYMPbj1zntXfhcQpR5JMdtRnw+8eTeCdVT7TALiwuD5cigEFASPmGOuBnj3r6Ihu7m6iWeBAbSRcqxTJwelfJrB2IzMc4wOR0r1n4RfEC9smGiahcPNBICsEpbLJgAAH2FY4zDKS5orUabTseu2wleFlMas6gkADGQP61EskjY2wBBjgelPRJ7ZGAuzI/JDtjIPpwKmE+oSxAPMpcEFWKD6/jXg2sze19hJ7qW4Cp9kjTI4LknJ/wpj3bsTDPYQyYxlkY5BH+f85pZvtNw4xKC4PQjAz7elVriWbTUllugqRgku4bPIHbFTLa500abqSUUrtlXXfEdlpGm3FzPZrujwCqMCxJ6Ag+teOaxr02uTvcSxYYnKAnIUdsfhxU3i3XrjXNZlmMSw2wO1FHOcZ5I9ff8qx2kkijxlST0IHSuWUraH7HkuURwdNVJL3mRTTkuR5C5IxkE8VG7xqoyp3n3qzNLMiopC5Iznb/AFquGJOCgJ+lc7dz65LSwebGoB8vcc9zTElCqWMfU4yeKUl1XOwZ9TzTUWU4JwwOeMUJl2VhDcR+Y+UZRjPyjOaZ8uMhWIznGMU5kfDNsyFHQDJNK07xqQIFJ9CTkcU90OyWwjyoWAKEISBx2oXy1kK8/XvTzJIsYCRAnqdx6e1CNgEmIe/tUWsVaw12i8wnk4HPqPaotyYydwGe1ODhA5SHJzljk00u0gLCPAHPWgaumErIw4B645HFLMqSKFUkHjPGOKeJd8agwgADqTyaJGjOwAYPXjtVMNnYjEUYkBdjxyABzmgGBsqCxI7mnQuNxYJu4xz2pEAjL4TIPOT2oQR21EhjTa53Nk9Tk4H+TTTxJhpeO5zQhBjOV2jJGQetJ5EARTl856HnNLcrQe4Qygu+UxgY659acFTeAHOxuh5FKHXaGEe8A4wf6VEXGRlCOT3xiltoA+SI7SnmEjOFLHpS+QIkyZt5A5A5pjeVk5ZicZGOQaSFwI3zGT6Me1PQBzBSgIn/AOAnNBjBAIlAA7VHIY2KKVIY9TjilbYFAIIB/CjcB4ZvMB80kduc8UKokVv3pVj05xmo0e3hBJEn5ZqVmjERIUgHkHoQPTFFgGlDsBWU7hyQ3Sm5lilJMgweoB4pscsDZYlsEcFuKCsbtuViB0AI60+tgehJuRGG+cgg8fWm78MSZiF6jmlby22Bl3DOCMUuIvNK4IGOAfWrW9jGbSQlwrRqXWdSpA6sAB9c1zuoXP2l8GbaFIBZW/LmuxtfCU3iZJLS2ZTPtLrvQsBj3AwD6ZriL2y+yTS20yMk0RwysuCp9P8A69e9l9KLndn5VxLmLv7GEvU9U+C/iW7sdX+wNqbtFMnyRswC9gVJI64Oa9vlkdQQJM8gAk9vT+lfIGn3w0yeG8t9wuIWDEMOMg88d+K+pvCWsWfijwlZ6u9y7yyLiSOJMKjDggDrnIP6V0Y6govmR+aK99TZDyk/63BzgAHmlundduZgDnkjk49vxxVVbe0LBIbksAASWUhsn9Cas7rKAjLys+cELGcE+v6V41nY25W9hYI2kukCzsAQcBz+pFSXYnRozHOhfkMQQDjHYH/P5UyRohKj7yEI445x61SMFhdagxMrmZSCNykA8dR69e1VutSbWVizchri1CGQBywJbcAQQetV281DsM+44IypHT+pp32WFDJvO8M4IZgQQOlE89pFGC24Bcg7V5zU2tqZPVkjrcR+UY3WTK7dpbC57E09IbmG4QzzRtGxxlTgr6Aeox61Xa70u0jjLTtE8mSVZSQe2RjpU1va2vmqyTiQHICkHHPfmumKvYT2MHxjey6boGoyJexJJ5DLHJ5gXDEEA89wTnmvlyeS5Ea75AXPJPXk16P8a/FkGr6gdItroC3s5CJ1jXlnB4BJ649B615u+xkRy+ARgZ619Pgqfs48z6me+oWVrd3t3aWyuN80gUlSM4PXI/Gvr2y059I0q0tIrtQ8aKhGcdBgfh/9avn34LeG4dc8SwXrMXtrWQlsIfvAcZJ469vpX0VdNay3jAD5lGCQMZxXnZhVUpcq6FRV9SxbJc4YPdpLMBhdo4Ax1PehbK8CyEyKJSC3DDgdj+PFVY4oDlVnw8gwcdRVS5toLbn7RIQARg84Ga8XcvmaepbaHUYk3Sal8zYKlccD0P8An1qH7LeXc0e29iKKcsZGwTj04pIrezWPes8sm7suSB7UrpaSXCl3KRZ4wuevqPSs3o7FeZpiOeKQ+TOjKRnBYcnnJ+n+NVorK5Ks1zPCSSSqqaZLb2kLBWldwRhWK5GOeP1pIhApwzhRjCkd6B6bAwCLKXlBUMAqE9OOT9M1YSC5NsQLpEQHgZGce3tVRbXSlE7vNMzMR/yzLbT0IGOx60skenLaExTTkA8h14P0pWIsTF7gAD7QCTgqVIJzmiWORQ5N15r7dygt82euMVThWxeZRFcseOUKEc9cgn8qsO0C3WBkDGAx5NHkNFpWnADrOVJHTdVVo7p7kbLtXKk7g0g4Hpz/ACqYm0mnRRdOGCkY2/KD659elUpYbIReYhDsHIIVeRzjOKr0E97j5bK5u4sG9WA7uFV8gkep70sD+QVje5LOD16g4plobcRblBKB87tpHOAO9ORrJLsgh49w42DIyD1qVq9R7rRlu8aeRgEudmV6Aj8+lSPDchVLXAIIxkMD271We0hTKvclZTyGGCMZ71CbmxtZVieRnG7BZASBx1PpV30Y2PkRjKDJdgiMDAOe/rip4cAGU3COmMjByR9aha5tNsiJ5kkS9ZNuASegGe1Msobb7PKFl2AncCw4x3A/wqQV07oRo2vkljSZQHwMMQAea8T8V6INF8QXEIuCXYbwucggk8V7bAmn3Od7MApwGVcZPY1518XtLtobux1BA43RsjMV4BHQ5/Gs5LS59nw9i3RxCg3pI84ijXeV83B5zn+ldh4A1h7TUVgecFHPViABzjPPQf8A1q5OMIjMvUkYJxzUiPDAFYsVJOAAMk56/pXPGWp+pY2isRQlB9UfRH2FZpFeR/LIUBSGyCCAcmsfxHpcuoaLPFbXqi5KuysSQVOOMHtS+GLy3udFimhLTBx5ZUqV2kHBOD9D0rSght2DISwTPJJGce1dK2uj8RV8PiHHsz57mtp4nO+/kbbkHfnOe4/OoQFQgl8jGDz1rovGmiDR9WuIklZkmcyKWHIBOcfQVzmAhwCWGMDjvXNI/ccvqKth4zXYa6REko+MjJzSROACfMwP50k7pxvQZxg4701PJMQGCMehrNeR6qjdaluEzQzC4ivmhOMMgz8w+o5r0nwx8YJ9PsxbXMzSIhwXII49jkmvLGKYJJYYHGD1p9vKrKSQcY4wcV0QqSWx5uJy6jil+8R9D2vxm0ae4iQz+T8oABJzwOSePX1p2q/GPT7dgItRVmbI2hia+dHdLqSM7GABOCDg59aQrAjE7DnsSckH1q/byZ5CyDDJ3toeqa/8Zby4S4gtrkRKV2jaCxXJ656Z/CvOb3WZ70sTf3MhOAWZsEgevtVCNlEmcH1p5kQ7iIsZHJzzn6Vm5N7s9ijgcPQVoRQpjEkeTdykDJKlj1pkhAjwHyQCAD709IkMIJBBPP4URwxuqunPPHNZu99Ds0SK9u58sNK3zZ52jt/jTxGm8nJxjGTViS3Rc4XIPJIFMjCltpTj1qWncpNW0ItqKSwkOc4xipkeJlIcnp0FQSPbs+F+YjqQelSoURdxG4gc9+KNbD3FkSJX2A7uAcA1DNFG0nzuUBwDgZAp7Sx5BjiAPqAQRikd4jyIwd2MnnNTurlJ2GQi2UlRKX4zkrjn0xQssQxwep59aVfLV9wTGQetPUYOdgODx3pxvaxLsKVjMBwSMY+uaaAB0cse24Yp4kAALJk56dKjLpg4TkH1pt3JQ8ICAecdyO1OhMMeASxycZAzUQ3LkBCMEnGafExd8CIAdyM/lSWjMZo6jwVcWkGswmV2A3YUgZ5PHPpnOM+/vXt9ulsyO4zGGABAGOe5r580rURp95FL5WQjZOM88171oNxFdW4fyDMrKGzk9ccDHFdtOV1Y/JOJ8O4VVVS3EdNOaVjMm89CWGdoBzwD1NWFa2ljm2JIY2ODuGCeD/OoUuHmklDabHHFjID5yTmpnkeO1EgtkjxyI4ySPxPatNLHwNymgt4GSPfLHDnGMcDFXoprbzj8rMF4BA4xUUbxXipvtVRhknDZGR6Zp6sFuoR5WIyRuGORkU0OJJuhjnL7WkXIyVxwPeoLt7SQs0W7y84Ygcj8qs2t3Os7r9jjZFOFyCCeT1H5f5FN+1mEymWwgQsc5XIz9R+NW3oG+5XNpp9xDviLGTPOF5Iz6n+lR3aWIjjWaF5JOqqFB/XtVhZgImEUGzB5IPXPpQ87Ssm6EhQMZKEEHHP9KzSBNDRZwEI53E54VgCQfr7VZgSANKCHZ2ABBXIz60k91KgWVYRIAANvT8ajS/upoFlggBYtyrfKCAT3+tVa70JQhljiWVGjKHGAeADUCSRMR8jFc5GDx+NWhNczOweKNjgkqQGAOOxpI7gooItSSowpRT1z04pW6BcRXsmeJikhcE4xjH0x3p008RD+VBI6KRl2IAAPFNSee4aKaW1WIqTgE4GPyp5ndgEEKS4bGFOD/hTV7CZGojhUn7PIcDJIYAY7cev+FNmntyrJLBJNxkbCCQamimuNkyyxhWAPABBxnimm5kjkSNLVDvTcWYEcZ6E9qHtcCC3SykzIIWhxg7nbkED0qX7ZFHKihGkVucg8/WnR3J3uTEJAeDkZH5UyISiTPl5UH5hjnHtUK17jt1J2ubRmJaBxxlhkZP0pIrixuoHCwSxKCBhxk/8A16dEUaaZktA8YX5ZJMhieeMenvTbS5ulJeeCJUwQojBwfqT/AJ4q9wRCssIUjYxTkEkEVFPBbggGIk4AyGxke9WXkL27b4QD1BIwAahdJ5DEWCkjgjGBj61m9NhPQeqwq37i1mLKMGQkBce1MXKzYNs0u5cnGMAfSp5WuDdooTbERyV6DipYZLqJnAiTyiuRMDk8/oe9axta5BX+1QTqT9nmIjBBZemc9x/n9ak82ziKIFcOcHAGRnr1/wA96LUXCWssUa8OcnIPXNPDXLxqkdtnBwSqkHih3sikiuUhTlAxJPzDHGfrRE9s7mIhpEyDlCOD70pnIlAMYTsQQfzpZnlMnCKmSCpjjBJ9AfqaSvdMVkhzS2883lPBL5ijIyRjHuR34qRjbrAWeLaOgI5HWmW8088zgQbCfvKoOB+NSG8nW1dDZI4UDCuDjOeCa2THe6IYZrNklYR7ypyxB5X6D86hF1DFGT9mZ3bqCMc+5+npUk8zzwtJFYIkpYA+UMZGeQTT9moyFxHbIqcHhcnHpntUS2uiF2ZAJbN7lUeCdZcZIQjAHpj096nRbISGRU5A4J5OamXzUlTy7SMSkAM5BJ47n9ajiuJrhpFlslictnJXBGO/HFQmrXNCJWiaNiluQWycjj3x+NKJoDC6NbF1yAqgj9CelW3huTDmJA4AIIUZqopk24ZArg9VBHFD20JaRGJbaQki2nhfBG3cOv4f54qSCKAEhIuSOSTkr3pUWfzAoggZTltxY7s/0/8Ar0wwukhcRKk+BxnI/H1pLRksQiKYAG03ugyGbkHnoPTp+tSXDWwtnLwuvUFQcD8+9OM05ViYwhIIIAzj6UXV0Vs3Y2YnCjJjboT/AErVMW2pVt57a4dAiMNxwAAeO3NNt3s4VmMtuXQORgtnjuT6U+C8e18mUW6QgglUQ4C+gPU81LaahdzyO08EARicBEBJ9iaiNrjuPgmsmJY27oq8rGpBLH+X/wCqoX1PTRcsXS5tnICtGVyeeh46d6sIsklyTsAA4OBjGfSo5UuY2lMcEUquQPmJB/PFaaNBd9Saa6tZ0KLC+9GyjEgAjHfvx/Woo54l5ZSwxnjkfSpz9pgC74EWUjJXBIA9CTUe67jlMotkaI8EYIHTrgU7aaE63uxiixuYN6xksr8FSAAR/k0kbWFqxlnS5nkwduUyqH0BHr1qXz2lhRWsIcEnOCcg/wD16rxX0xiINkiqjEFQ5YjHbFQ07lXS2JEeyuoDuidhkkbhg8HtWon9nlR95fbPT9Kzkup7hFkEUYRgA2VCkD6fpU7S3akgW0Jx7/8A1qpMbuZTLcXUwiQIi9ST1FRypOlwQkvyEYZenP8AhSRkeY5DndjGR6/5NI4RWUyPknkYPXFc0rXLFjvJPuMgAU4AxyRUgSSInESBjyFIBDCq9vameZ2MnlptJALDGfWpo4GMaF5uWBwCcj2NNNrQS2GRGVbScpbgsXBVQMY55IpwmdGfFuNzEZbB+UY/yaZ5dzDIQ1wMH+IHHGP16frQGl8yNUmyjAhskZJ9aB9BZViRgDBhuCSByT70SXEpZ2Syd9pBBBGCMY6U1mlD4ySM9SAc46VLCZxOnmOoGPu44x68UnoCsV3BljZHiaPcBwB365p5Ee2NHQvIvJHt61PcG58wBG2fxEEZzTAstwWyT5gwMjA4607XQO2xVWGOR2LI+c4C5wMf41NI0JZCysBgKO2PrSv58a7zCDEWKhiMsD646YprSy4Ty0RiQM+YuRj3qE7MABt4ZmMQZpjwxHANLJFagPL5W2QnDOF5Ptn8P0p2Sk5Doo3LkYBA+op5ceSECkgnBzz9a2vfULaajI7y38to5A2x+CQCRzxk1C62CwxxPO4Axlgn5D8cVbeQLbhEXODnaRnJ9Kq+Yd6gRKAQSM9c1m2O7sPjjhNwHidhleGIwcU6JQ6MHlO/+6vG40LKHHmGFgqAAgEEg1CrxSS/uzuk5O0jB46/zpPYuJMfLVCTKBJg4U55rk/iJIIvDzeTOjSyEKRnJxmurMkDsC6OSOQD2PeuF+JTxQx2xjXYrsSUUgHOCcn2JFQ9j6PJ6XtMTHyPPzBJGQxlUk9QG6D0xTXaQyffU4B6sBTY5Fkyckncc8Ypk8UBYl0C8EFhya5ttD9eiraEsQeUAl8n6jmmsZWjIWTC9CB1JpLZEhcdSQOMimmNDHt3kHJPNJabmnoETupwxwc4wKVi7O4L5OMcmmJGCwySQfTrmomQbmIYnJxmmVbXUl3uiqApYsAOKRPOkZjsOccnHFTRREIdsoVwODmjLsNnmkHvjg09xbsYGdF2rlgDnAPerMN5NA8coUb0ORgkH9KrvGiECObecDI75qSIsigs/Oc5zWsW0RKCkrNaHpXg74uTWsqxXtsJIgQGJIAHoOevFevaV4lttWtxLEkbBhkKpzj64r5XjLB2AOQRn6Vs6B4p1XRZh/Z97sK87JPmRj3yD0/Ct4VLPVnzONyiFVOVPRn1LuQRNm2xk5DelRySIkoKocgZ5GcGvNvBPxTn1NY4tRkUXLELlRlT7jJr03ddySoAgK4yOMgiu6LUlc+Lr4erhpcskZep6FpmvxeTdWwJwSrBRkE8Z56/SvFvFvwwuNLmMltDJPbEkjaMc/jX0CDKznMShgDhiOlQyQ3kwPmIJEUZ2hQQc1hOkmro7sHmNXDtJO6PkiS0EYIIIKk53DkVBL5bKSMgdBivozxV8N7bW45bi1tvJuyCrIF4YfT8a8a13wdqGgAiWycqDkkA4UeprhlBx3PusJmVLEJK9n2OUZURV3jOSeTSbIM8E5AyAR/Krk2QoBAYZJHHT3qJWYKNyAgEcgc1lse1fqRb4zIBnDenekLI0hXdkdcY5qYtGsofy+SeSPSjevnb1jUHqTjk0iRnkRMwfewyOFx/Or8Cg2zhJFWXGAD0NUTOgcjZ8/XAHrWxodjDfXMMUoOXcDGODjnFNaHmYubhScr7HpngmwuINLtnnfyty5KEjnIHUfka2PLLMQ1yHweMEdO9V9LjhEYUk7guAGHBweBRqN/Z2lrNJFBsdBliAdv1PvWq2ufkXLLEYhvuzzjxrqD3PiC4RJ2liiCqMnO0gdPbPFc48csspKyAAAHJIFK7pJdSyltxldmLYxkknJ+lRyJCXCB2Iz3FJu5+uUaaoUYwXY2NI06W9uYo0k+cOCQTxgdT+WTxXrOmx3tlAsX2jzItoAXAGceuOK47wDo1pdXAurmbEcSHDYwAcYz/AD/Ou6L23lhIpN4U54z6+vrRHfQ/M88xLq1vZ30RJPBIxRyBk8EdTUqwyRTKdipjkHHU461DJD5zKYpwhyB8zYPvkVOqiKRVebIY465FbJanzOgvnvLMpIDEHI4HXNMe8k2OXjDkkgBQfwzSGK3gYlZQfm5O7p/hTWjeJJlhmyjckjkg/WqtYzbGW6kruliGcYIBzzSzyuskSLbbhu+YsCBjGe3SnkvGxw5OACQSME4p7iWQZ+0eVlegINFw6D4C8jlpLVQp6kk1VWfFw4WLykzgAc/zqa1kvd4zcl4wuADggn1PHFSNG4twAQ0nJGRgE1XUm2lyFmjDHjdgdcdDVdQkdw7urEMOVHTHrVmFJRGY2CBwck4pouJA8oZVJbgkLjpUsq63CMwKqNGM8555qQLFPPkRAEKTkdfrmoguZ0AhVI8evJPep/MYMQkfOCM9AaatZjvdETSwR/IIWYYwTnjr2pPLtpYiygjkkMQQ30qaOUNAUaBI3AyCpz+f41HFcbB/qRj0IPX60PoJ+RDbNA6+UJHCgEjJPJ+tEiRJModywYYAbJB9qmS5DowaDDjgMD+tBWKQxlkJI5wfWnomShscVus6KMBT8zDJA4/rU0kbTB/LuYxzna7BRjj1pNqTTAGIjrjvUd/b6c5KSBlkUgYYAg/jS1uXotSIpLDcuDctNGT8qkjA+lCbixVbkoxIAGeAO55FAW1iSJQGEagklRnA7Yo82ydN+SqZH7wjnHoaS3EWGsbhFBN39qjHIORkZ7cVWvdEfXdOvLKcxiKRcBXIyCAecen+e1LHLp8nmBJ0JGM4OOf61JHaWbyB5LjA6kDOCB/SuunJxaaJ3Z82eJPC994Z1KS2uOI1P7th0I47nrWPcBgEBIcnj3r6O8d+ENM12wmhSUNdjLKmM8Y4OT09q+fL7RX0u+eynjkSRCdrMDhgO+fWvpaFdVY2e5DVtj0b4ZfEqfT5U0fUSggOBDOwBIA4wTxzz1P/ANevXrR5bgOUjQovOQeDnoRXydtTdhZecnkHkEV6V8O/iU2nSLp2rXoMBwI5XOAAONpPp6f/AKq87FYVSvKKCLdj2dpZjGQ8alc4Jx0PXFSTT4hC/ZYypHXJz+FQiG21DTvtNtdpLE5BBEuRg9QMe1TvBOWVopIwqrgAsMkj+orxXFxdmjS9iAzLvidEGQQAvpnj+VOn86eQILSEozYJOQSB34/z/OlCTRtvnuFV8jDAA8+np/8ArpPMnaQskpDg4DAgcUknfUd+pLFcF0kU2yKV4wcnOOnXoc15r8W/E1pp2gC1EDNfXeUXjIxnB6dODmu/Ju7GK4lIDrHGXZiQ2cDJ/TNfNet6ze69fXMly6hhISFUEKAABwCTjp0zXrYOlzyv0J3VjMLAhSkBCjAGOtdJ8OvDn/CT+Jorcptjh/fvk4OAQAT7ZP6VgwRz3EYMGd+QoXGeSQAMV9E/Dzwzc+FtCM93aQ/bZ1G6QLztxwDj37e9eliq/s42SEkb9zNbeSIYIiyRkhiFwQB6DvUURtmsy5DbCO4wB70rS3cdzK5tY/mTjBI47j8algmdLdttupXBynOPpXzLldmiSGWn2ExOksLuqkEEHJ6dv0rE8deHbPxPootHSN2fiMSnkHsQcHkH1/8A1dAizmBSLdFHOQBUcmoSWqq/2ETEDjJx19K3pzcHdPYp26nytrulx6Rq0+mTEPPAxUlVIAx9apqYkJdGZJoxuVlzkHtivoH4meA18V2Yure02anHGWJAwXA52/X/AAr5+d5YZpoJrcxzRMY2UjBBHBB96+hpVlWjZ7k2Z758KPGWneJ9JitLy+Q6jGhLBgQzEdDggdB6ZrtoBatGkYvfK2gtg56DtnpXyzpGuS6JqlteRREvCwO1TjPseOlfRfgnxVYeMtNEkSiG6Rf3sGeAwGTjP1/WvJxeH5XzrYuDs7M3/scRYMbogkZC9d3vmvNfiXr4uJBp0F5mHB83aSTn0yOma7bWNetvDmknULmJpEQFVUYDAnAHBx6/ofWvD7q8a8d5HB3SMWYn1z09q8WpI/Q+G8v9tU9tNaIhnIlkGZSQMYaobhAvO8kjuDQTE2QoYgDkn1odlQABScck1wybbP1uKsHmAJtL5B6c8in+UzY2yADHUtio22I4YoxUjJA6053gkxwV44UDipLHOr4Khwc9TuBxUSROTxKMDqCwpsawglwCccjA5zSxpDIDkYlySCR2oHZ9Rkf2hN5SYgDJxkY/CnSNKwysnUckn+VN2owwSwAPpimlIQVDMcdeh/WqVw8iYtOXARsFsc9KWRXVyxcgDgjPWmfuwwLMwQcgqM80TGLcD8xfHXHFLcrcWQTqozgYPFNcTGLBwq989aifpkuSenWiIoQxLEjHJzSb0KsTNDPGsZ37wxyDxwPShxJGTwGyM561GixFlIkbA6g0+cjCtHKM5xj0p9CUtdRsDuzEYAxzzSB5R5m0AjPQ8mmggS48zIIzx60JGrFjv2ntzwaRdkOEjiIggYPO3Hejzm2KDEA+ccjAxTUjMpBRxkcf/rp0wlIT94GGeucYoCyHq7xjGAM8jNNJlkYkINp4OelRTx73VTIQfUHmnRwfvVVpifqcCk79C7aBMz/MAnTvjH+RTkMoQgAAY+9ilkSVyxD4VRg4PaoEZzGcykjPQ9qauKxZXeWjygYnuB1pJ2TcFeFXbPuMCoSHAQrP8uTwD3p6b9jkMuScbiRmqTJstxI5FdmxEAOwAOP1qSNpRG4CKwIIIbnikiEwZi0nGOpIzj0psYeR2COAenJwKfkLYjiKqAZIVfuB2FPdhvUpGACOgzjNKEdCwDZwOQDxQqzk5ByvTGRUq7ZMpWQAykqQgJ9G6Vb020l1O9S0trYG5mbYBg9fqfarFlpl3qVxFFbxkyk4XkD6kn0Few+DvB13oVvBPPeJLKFJIfadpPHHGQcfz/LpjBrU+KznOKeGg4Qd5Md4U8OW/hOza2SMmZ1DTSrklie2ewHpXn3xo8LwyWx1a0tJPtYj2SBR8uMjBOB1AJP4GvYbldQjTNsVfkErgHd3wD2pl7ZG5t7iK9VUgkjZSzADbkEc9sivUoVlRkmz8jcamLqOWrbPj53aRUcJgkDqK9P+DPjZNA1CXTbt82t3gxxlsKjg4JHoSMe3HvXGP4Zv4bmeISwskchWOQyDJH09evFaMNikIhKRJ5qDBmAAJx6muzF4ynKFk9T6TA8OV8Q1Kpoj2/XfiLo+kXCW6Wj3cucl4zkL7E8cn0rHX43GIvt0LIBKgtKPmH4DivMGnnLklxkHOaSJ5drlJtrDkjcBmvnnUbZ9tDh3CQhaSuz2nw98StIvlia5gWymL4EAYlfQYJA/KupN3aXGoR3KWCyOq5R45Mcc9QePWvna1upraRZgRLJzhWxj06133gbxjqDSGK+8piw2qyqAMf57/wCFbxqXWp8vmuQxpwc6HQ9LlYXoeQ28sIVgTuIIOOeMVDJdxDzC9hHJBnBLk59c/wCfWmwXN8YSr5U54AUAEH0+lIPtkIB3rKw67lBX24/z1rdWZ+cyTi2mPuWsL2OLFsEwRjaeBnv0rk/HfjvTvCNvLbQ75dTZDsWJhlOOCfT8ateP/iCfB2lvI6wXF3IAsUCoAMnuSOw649q+cdS1q+1a/ub26MYmnOXCLgEjvySa9nCYbntKWxi22zNmuGuXMssReZiWdm5JYnk/WrdpA+ozQ2yWxluJTtWMA9fU+gHvUKrMwU7u/wAo7n2r3P4JeBLiysZNd1GLfeSEC3DgYVMZ3Y+pOD7fjXpYiqqMPMDqvh/4fi8GeGU09YZHmmlE0jZGNxAGMdgB/Wummuk88L9jxJgr5h4GM80G5vJpwESJGzjbjAz7Vad7mC4yWVBtxkAHBI9K+YnN1HzM2WmhVhWBmJeMgdfl4ORzjP501Hs5WcLbMTyOW4z/AI1et4r9kdy4mIyN5UD9KqyS6hD8skCOnXcqgEH8OtZ3tsK2pGXHlFIbUxg8sCcn68VUmu47eMs9szAH+Akn8q02juTHt4gJIIJ4JHv+tQAX0N8sSTKXYdWUEEex/wDr1nu9RtWFN1A8UREEjJtDNuIHB55zU4e0tkjIgkw4ysgO4c9vapZxqMEaqyRlRz90ZI9OvHakMly3ll1SIFSeVGB+FNa6DexSfIOUiwGOD34p8UcMjNm3ckep4/KkWK6Ii2SKzHJOzkDnqfwqZv7RaApAUdyQcyDI/A0noSvMqo1tKSot5ElQgKFIA5PSpp5EiID2qSLnBVz/AFHekjiuVmcyRAEkZYDByD2qcC72lU2AE4IZQefxo6ASSXNtHabUsE8kclQxB59PfOO9ULOaBSXNoybsgeYcFfQj1q07SqFMgQtgkhcYyDVd5buWQbgrKT8oAAwPeqC+ok9yscaypFmPODk/rTYzDLvf7GrMQApBJGM5yameG9uInCiIEEYDkKox61IrXck5BmjiO0BwCCAfQEdam2o9yNpLdEXbau0rYBkzgD/GnT3kTuAmnlgp5lZgAeKneO6SMyFlEasAACOQfb8abLDO8oRysfcHgCi24m7aFSacTQsptvKGcAA5496kISOyYtB5m3kAAg596ZdQXnmgqQm0HccgHPbH61PHJf2kOC+4PyNwGR61NxrUht9sMalo8MxOABgA+prM8caa2q+HpI4oI3dRuUM2AGHTn61oySzyxsFi3kcDB6e9WJ7Yy2gR5QnBJA6n6USPTwlT2VRTXRnzf84lkLxAOCR3I49OlRSXCiVT5WCpzgAnHvit3xNptxpmuXVsxAQMXUgjkE5zWMu9JSwILEZzmuNrlZ+84Woq9CM97o9b+FmqLPYy2+wkR889Mk11kTTTu6R2yu/JGM9BXlXwwvJ4NbMXngQTrtZCATkEYIP0J/SvWVMkIASdlODhlPB9K6YPQ/Js9w/scW2lZM4P4oRI0lg4sv3vlv5jkkAEYwCenr+teXRSsp+eIY5HU8V7742sri/8Nyww3AFxjcCQDjGM8H1FeCXMc8VzJHcyDevUqeP8+1YTR9xwziFUoOk3qiCUO7A7BjBwcUxAYgQ6Anp7UuwqPlnVgemTgA1KEL9X56HJrO9tEfbprYrs28nEZAAwCe5pySMoyEz69qSSVywUvuXp14FSOx4AbJIHekmwvoJEXWNWKYAPANDb5CpERBPAFPiiY7Pmyc4wD0966fw54M1HxHOkUPyRE/NMrAgDmrSbOGtXhRi5SdkYFpYy3s6xQwmSRjgADke/0rq7D4b+IdRZXFkTGSAGUAbfc17X4N+FthoUW9yJZjx5jEFhx34rsLfTIYFKLOuMnIHFdcKMpW0PicZxDyycaSueN6R8Erl4w93AHLkA/LgD+uK2IvgrYlnju7KLy15V8Eb+egwR0/wr1lEdrcp9pDqOQzHpx0zUflycZmUgj1zXUsOlufNVM5xM3dSsebt8E9LWIfZ4woxkhSSf1z0qhN8DRJkxHBHIxjrXq08MaxD96EOMgA5B5pIWiYqpuMEjhRn/AD6VEsOnsOGc4qLXvHzF4s+Gus6EZZZLJZQMkNGBwB0JHX8q46aB44dpi2Oem7ivse70mC8dlknVyRgqTkdMYrxP4ofDNtPVr22XzLfJ3MnJA5OMf561yTpOJ9llmcqs1TqvVnjm6QKAAPcj0pXjkaMhFUEeuKnu7YW64EmcnqOR+dVVgKA4kwDzjNc2x9cndDn81mA2DOOcYApivOE+VsL3GRjNOBHJ35AH51EACpw+CTxxnFNFW0JiXABwC7EHg1E6zs+Ng68kYpyqNnLk9BnpSuixYzLkHqAc4/8Ar0hWHOrO43HDYxz0qRWkYgbsL0IBqvI6EqC+ccAinqNjkh+2BRpczmnYt2TP5xJG4AnGa9z8A3E8mhRgJvCg/OB2PArwiFcZzKBnrivWPhdNEIXAvWAzuGJNwzwMgdADW1JWaPg+JaXPQ5l0O2mjvFjRmKI4OeGBOO2fSp7RLu3UyqVZDkMWIHX0H1NUjFaBHldnZg2cgEk/lU8cVtNbuzT7EYABnYgfQiurY/IWkMFtcTuBkMm4sMAdQc4/z71M1vdPMBG4QnlgxA49jVD7HATseVjET8o3HCn1FXNkQniHnkoqgA4yWPvVE7FqKOdHllMq7sBcbgeM/wD6qhkSWUyCQ5MnIGQc/j6VDBp1tI0odzJIrBlAJA4PAODyKrxz28iTRBxEVJBKAlh14wPervoF1fUvG1kVWMg29ApU5zVWaa9Y7Y5ypUkAs3Pf1qSIqsIIlLAAcE4we+aSdbNnCyzSIxPJUAg+1Zp6iLUMd7IUAMe3ALShxkeox6U6E3KySeYQqk4GcAY9RVa9isljgeW58nGRySM/l+FTRG3IA80SKFOAQc/rzWieo1axHPaSfaA6XBjPUYIwfY02G4u0ciOcRkjgZGCAeaIYIpWmJcKDn5PWmxw20pVY5GjKgjdt4zj1qW9RDroXDuivMrDJ3BTwfzqwu8RIm9QUORgAY/KqKw2ySgJMX5wd2e3U/SpPMto/uy72Yj7pyAKE9B6EyITK4aYEYBZi2TwelQ/Yr+NNxu1Kk5AlIJA7AAY6j9afCLRJJ1MrZPIZlx0HIxUMX2AOC2oec2OrLggfQDpSvoriCeO8hXZEyAEjc6kEYzzj/CriQXNxJ5gvEaIEgJIwUfjVO3toIYj5TmUE5LEFQT9Ki8m2lnLyDayNznocjGcfjSSuBpSxzW4cCdJhgfKrA49cH0otluGQgHIHG0EZHvTIXtFX5Sd5UkcfmahjhtmIY3DsSDhQpB6/zqra6DbFfTLxmJlvfLAJwrkZOT+lRfOGEQnYkHJ5yDUUz2sYCF2ZwR95T27Z9etXGntUSJVibkZ+VSBz1yexpPyMxrW2oCUql8uwjPlnAGD7n/P9ZoFljYQSSHy9vODxnHH8/wAKqyCwurkRLdugIJYlTwcA4P6Vagmsm8xxMsiINoJBGeOv0/wppO1gWrG/YpIoJNkpIZTtJbJU8020e/itgUvx8g+diw5z6GiOSCS2IQsBjGSOPwzTJbSzkso1IkUBskZzz1yR6Vo9EPYJkvZFBV1ZAcsdwIH5UoeeN0COpOOCxwAahhaFd4jcFFHReMGhbu0Ev2eWN3kI3dCcAj16YNQrk3NCKKWUhGvRGJAdwVwpOe49KVorg28hE5lABypYZAHGKpQW9p5gkVTuUfePUe2KsSSW8cDHfs3AkEk8nPNWty9wWG6hswS6qrHIAYE544PpTGs5wpJvQTwdqyjH096glt7Ka3gk80u+7LFWycen0qKaDTRMJZWeFByGiQEgj1zUPYVrFuWWVXSSNypUbTg+3enLPd+cWaRHQrjBOTk1XgltBNsS4YhidpKdAfX3/wAamjS2EhhS5TftLbypUMfbPNJaq5N7NWHsZXwi3TQAZLFWwfp+NQTWrm3OZyHLYUrzn1yak8mL7PgnecknuPeo4mSSEkbYol5LYzVvVIlu7Fj0+6trYB7pHBztywLfQgUrWbpdAySgnAxtbJwfWoEgsHBnM5UREvwvOcZzg/X61ZLWcVyjyFpGdQBgZJH4emf1qLLZFJX1ZJbWU5dyJ0JJOAWxxTHtZRb7i4DhuRuBGM/r0FIfsjMqB5CQQSfbOQPc0s62c7TIJWRxzkjIGPX2q9dhuy6CNbt5iqCrKTk/MOBio4LMyKWEwCliMBgMe9MRFBL5ZAQQMA5J+lMtEtoYsqmVJwd4qbWdhbmgul3UqhY7xEBGS5IJJHoOlMhiukZwZnMuOd2CM9M9PxqulpazTDYTGqnI+Y4656VZJSEzESHOANwB4Ge31rWysCaYkyX/AJaM11wSSyFgADwBiprV7yEogudwbpkjk1XmihmjQtJhDyG6jPp7U1lSZYwJwqKTyVPT2xmjVIRZW0vQzmadGZnyAgAAX8e9ItndR+achDyASQKgVLTYWa8UlDjgnI9ulSpNZoqI0/mqSTkEnIPQVLuxXvuRH7WZy4MbSAbWG8EuMeg/z1qz516P+WAPvkVVUWUMjSeagcHJwMYq8LixIz/aCD8R/hUvyLtfqYZMccUoc4LAYP8AhUOEJQ4ZkwCAe/tUkMkc6iIW/OM7dpIAHvTZ3VyqbCMHdtUcnHb0rDqaXHM0c80gw0aKowu3jn3pFEWTmTygBjdjIzVhGAdXKAFhyhOQB6GofMUyEGFQjHp0GPYVSauTexEBbOInkcsAcrjofr+tPJtwwKAqWJ6njFR3CDYgSE7CThgvGPc9qQeXuVNmABlj70XbQJk6wKZgPMxuBJ7gChI0LF0fcmCBg5pryRrKCELgjO1eP1oja1fGxJIAMkqRx9M9KrRoYxYUa3Oy4JJI2nOcc9KR0MMexpcknk5wB1p3mWkaSRRxSJtBZRjIJ4zj86dDJaTRmZ/M8pGA5GDnHp3xSasJq7uLY/adiIt0u0ZIKnOSKbHE7zBTKQ2CS2e9RQx26hzBOSVYnkdjziprR4WncyyMi7eGUc8+1Z2b2GCJ++x5okbjGGzx/SpJBcxghG2oSBng1BstIZ8QxEysMtIRgHB70+N4p95LnAJyAcEH1qlotR2HLbzyNkkIcnbk4zTfLlkKBiCEPzEn056UsMULoR5hzngk9DTDGkIkfzQxzgnPJ9yKTSDQhlnuLS532mJC4wVkBK5z6DpViF52aR5I0RzydowB64zRDLFJmWNsOAMjOCPfmnRy/allQyNngHceTRdWNI+YxpZ9kYESvIAcbRkEe/615X4+1qbUNXuEkjAaIoiqq4BGBk/mTXqweW2Z9smCOckggAdq8T1W6nvNRuZp5TKzytgnsAcAD2wKzk+x9vw7T5qrm+hmSny8gABgRge1BkcIx2BgR3GcU+RXVsnbk88c00vxgNggc4PWsNz9L0EilLMqsgUMfvHNQzSIPlAywOCc09Vl3AFjswcKaCpVNpTgHr3oaGrIcgO0EJ05OO5qJ3XcQVzgZxUsTErjOBjAAqIK+5iUAbqTnnFS2W09x48lgz7ShwOOozRlGAIOWPXIx+VKW+UEoDjHB4p8UYY5UAgjJB4xQmwWhGojEg3DHuO9C7PvHgAnA9fSpfKLH5kGOSCDSrAJAuU5J4FaJ3RLaW5UIBAc5bJwBnHFTx+UhY5wRx16VYeOKHGFLgDkg5APpQIQynMTbScllGTVWa1IlOLVrhbuYHjZJ3jdWDAqcEEdOa7Tw38QtX0iRJJdQedFOfLY4z+NcbHCN6wlGd2JIOCMAetTNaDyypilcgZwqkn9K2hKSPNr06NZPnsz6I8OeO7TXoIyLsxs5wwcjKH0Irp0jGD5d+JRndgNwPp9a+WtIt7iC4RoI7ndkjbtIx7+1e7eA2caeI51lHA+aTJJ+uea7KcnLRnw+PwsMO+aD3O4VLhlVkmO7qDuByPrVPULGW+V0nUOJF2kHAyBUnlweUF3sFIzlRjmkjjjGzMrKVPBLZH61vKmmtTx6c3B3T1R5N44+Ddw6vd6WUCgYaI8Ank4zXkclvLDIY5RsYEgrnkEcEH8RX1X4imtLXS7u7lkZDDGS2BkHjr9elfK128Vzc3MqzHDysR15ya8qrBRdkfoeTYuriIuM9UV5ty5GOfpUbeaz4UAHGKJUxOEMoAB5ycn6UEBWPz7Rj73pXLc+mloiRlK8o3sc9Qa7b4dRy+cWa0Lqn3pWHAz0IPrXDW8QJZTLlOpbOOa9b8F2twfDsbQSiNy2Wz3GeOO5rVHyGe4l0qDiup0STFuPKCBACABjNc58QNbe20sWotkRLjCFsEE454/KunSKWeZRJIY+g6D5s9efT/CvN/iJd3L6wkAnLwwgEhiMZ55FU7o+QyWl7bExv0OR3k5DJgDgYHOKjUxl8bGxnJPcU5S7Ofm4btV3TbC5vLyKCKISrI2Cc457Co3P0zEzVKm5Poj0zwNarZaChktxJDISVc9SARgH8a6EPBEwU2pMZAIKnlT2HuP8BUenQS6dp0MCRqUSMKIlGST3I/GpZPOYIpzEcYIIwa2SSR+KYmr7arKb7iXUNpJJ5jRlWABYkcE9vypV8iKVCykooBDdhTJZXeTy2UkkYz1H0qW1d0kO6280KM4IyD17VaZxrcIr6wuA4G8gk/LswCfY1CoshbvHNI0GfmDICSAO2PSraXe93f7IgyAAMY57n2pkssUcbyvAWCjDbRkjNXfuS9dSsI4IGL+fvQDIJzjHvUhWGFwC6IJF3HAOM+2f881G0tu+0xKwwM7WGBzTrqaDyYVKFZRyAw96jQPQfHFaLKGku9hHGMkfpSxqs2CtyCQCA3JH1pbd0Mod4R6Yz7UOLIAxxLJFwctjBBJ4x2q7Lce6GyyhS7B9yrn5myMn/P8qVLRnjMguVY4BA3Agk84zT3jszYFJXnlG7JYqM8djjHBqE29uoJSNo1OCpXocVnr3CzRNPZzxCKWKeLYCNy5BYHHOPWpIrWWWU4lk5XGAAAPfB/x9ahihs4py8r7CSMbh7cmpEWB5n2XBdmBB2E9PQn0q1sUD2k4jys4BUH5lI7UQyTyQAST7gfUAfnUK2FnHaEi4bLE4y2Cp9P/ANfrTksYJLd1ScnLZJJwc9K06GWtxRPcyOjLb/IDgvjikuROxjcOpQk5ULyOv/1qelsY4WCXIAUgAFu3sBUEtiYZQVumI2g8ng+/1rPqOxLm5jlyku8gD5CuAB1POMk0faniRzLp8VyhOCJGJJ9/wpUQyM7+fuRQQVUjOcelOlSeIDy3yCMDnmqjcdxI3AKmKJUTkBR0HsKrKXAMTWyGNic8dQexHpVqGJyQjPtODjGOpGKa1vJFGgebfJGvJDAj9OtTpcbva4kUMcUoxaRopUgBRx6H8eaDbxqxKxcdDz2pwe7kYEQphQAMngg9x70xZL2DzBLFkseDjH8qtNiTHTSRRESpah3AI3E8kema5jxd4TsvFUKoIDHPtLbweVODwO1dPereM6IADGB8wHUVCDLGQ4TdtzwR6V106koNNMVj5m13QZNAv2tpoGwMgSMMcf1PPNZu2KGVA6Fxnkd//rV9M+JPDNp4xsxFLbRxTEEgjOQe3414j4w8Eap4buHeS23WkZ2mRASTn1Htg171CuqitLcVtRfCvjpfDU8cTGY2JYFhnPXv+Fe2adrmjeIIbK5trlZJHBYDocj1GePx9K+aUDdQgePPpWlpHiOXQZYmgtvLwCQYzt564/Os62EjUu1uJ6H0nMLeZCrTNIA2CjAjHuKc89gW8qOSYOvBAU4J+p4rg/Cvxs0TWHgtNXt3tLsLgy4ARznjJzx+WM967ubV4DBvtrRZbdFLswccDBJ5714roSi7NDumjgvi54jj0fw5c2NpeMkl0yj5Sc7QQT079vxrxHyIt+1JmZQ3Zjmuh8ZeI4/EOsyyqjCCM7Y0OMA85+vXGfasO3SK7ZVCMm+QJlQM5JxwD1Ne/h4KjTVxqzVzvfhb4JfXNcjkluESyjAYkuASQcivdZYo/PWBrwBMAKRIcEDp7Vz3g3wvaeHvB9mBahbuTJkJAy45znv0IrVS1tJXXJcIR8qlPuk9h3rw8VUc5PXQpbXNOSCWWZ1S6DKfu7mAA46DmqYs7i3gIN4d4OMqQARUP2C0iyZCkhHV2XH0NTItobd1WVmjJxuAz+We1ed1uh9dSxb21xJhhcnqcgsASMHj3p88LtbB/N2FWAwcEcdOv4VWSztp2MsNy4MZK7GHB4GcVFf21lOIhPLtcnCjJBJ9eD2q0y7ouNcXkZOJ9p6lgB27ivIfiz8O7vM/iCwdrlHAN1GAOo43ADn616qdPihYyte5ViAVznHHoeppphtpZHiMuIuh3DhgPX2/xrro1nTdx6tnyhIki9DucdcfrWh4e13VNA1GK606X98pDEMPlI7g455rtvih8Phol/Jqljg2kwJkCE4Vs9R2/CvMzESAUl6kjKnHQ8176nGrT1NIwctj2bxn46l8S6ZpRit4oGwXuIwQSr4xj3ByTn/6wHHvLLt+cAHPTGKzNAgX7K7SS4OQQAfbArQ8oMpJf5x0XPNfG4hWqNJ6H7vklBUcJBW3IyGIYBQBxwRSSqysCo4zkZoaOVVJaUD0VWBz9aZIxlCqzkDPLZrj3PpESTzTB1UxAMRwcHBqIEggtGMjqCMA1LIHG0C4Uk9CGGcUjtO6lTJvQHhiQfyqktClYiSYAlVi2gnOeuKUTeWxLRhyemaFikLY6jrSMG3kZwRzilZFDTdH5s2iMQMAhiMH1pQ8ezD25JJyWDADA9qVWdEIClsnpSb53wCqlenTGKTsiURiRS5IQ4boM8ClikCykFcrjn2pWhczAiQAgcADj6UReZyWAB7g090bbDWliZztjKjOPamIwCEhePSpGMjErsGOuaR0dAQcD6VDTBbajdyYVyjIecinlonVNwZSeMAZFPYu8UYKA4ORkcU1mZpRujGAf4RxRuJLqQjyd4A3EE8kjmkLou8FHI9RUkR3OTsHJPOKQSyNnCgrzxQO41ZEQFACNw+8eBT99uyoBISScFSP60sTsiFmjDJznIqImLKlIAGJ55IFJt3HoSs0QkGEPHf1pGeIyoBk4J4IoPmMykIMg5wehpAzCQkRcjqOlNaj03FLpgkvsHc4zikHkIdoLMoGQQOtNJ4Y7CAeT6VIAWQccYyKduwhjCJ4gw3oM/dxk0pittpfeyjH3SvejzguC0GSeFAycnoKa7+bxLEEcHoucGktxIRokR8ZycAYPahEg55KHOM4pVI3MQhJ7A9qWJdqvlMkcjnpQtXqQ3uLHHGAVDNvzycVpaTpgv8AURAsoBADEEdcnFZ9vIHI3oEAOcrkk13Xw6hjuNVkKwAoQASSOx6ZP51tGyZ4WbVZ0sNKVPfod54f8J6foNmqSTB5WG4mMEgZwcZx+lbsVhZSsTHI2CBlmUg8DPNQ6trGm6VbvJdIq26AAqWGQR7dzXnniD4tQz2rxadp8sTOwPmOwIx0J4H9a2ckj8no5bi8fU5pJ69Tt9b1/TPC1rKJLtHJU4QEg+2PWvI/EfiqXXAXE7rAMhYgxAx0OR3JxWFqVzHeXUk8oleZgPmLEjHpjpgVCsg8mTCAkgdTWMpN9T9Hy/JKODipSV5AkcEcQAJCdcqMkGlnI8sBXBUj3BqIzDywBEFyegzUV7exWscbPG5/2VODVQg56HtVa0KK5pOyRORGrje/J9BSw29sC7sSTnBAUk/l+Fczf607sWgygBDEE56HOK978DeHdJk8OWF9LZNNdXKCWSRnzgnoBxwB/j1zXTLCziryR8fiuJaFFuMdWjzKC2EoBQsG7ZUgCpvJaCRXM+wpzuViDnnuK90tdO0aaWO2fTVR1OSGOQQO4qjqGlaBbwTi4tY7W1CtvO0KuDntjr1q4UHLbc8CpxNGSs46MPBWo/b/AA7bR3Fy7yqxCyHk4wCAayvGnxJ0nwvDLFHerc6gBtMCjncRzwM4GCDk+uK8/wBZ+K1po9pLp+gwStZYwlyy7WJzjI6njtn0ryy6nSe888iSZ2JJkkJLH8TXuYbBWSdQ/PsRU9rUcoqybNPxFq134j1EXt9d72XISJBhVB9OM5+tUbYRFyryZJ4AGST+FEIhmYgo7EkDagySTwAB9a9b+HnwnWe9S91O1mhtUIBgYAsxwCCT2A7ivSnWjRVkY2ZF8J/hHH4gvBrOpOV02PBjRuC7A9h6Ag/iPSvcZUttwhhmWGKMfLjIOB0BFST31nbxJawWkrNGoUeWQqAdgB3/APr1XWS0+yu7W7M7EEZIyPavnsRXdWV2Wo2ehXMMEsqAXe07sY3dx3Bq5sjaZy0pQDjceQ2O+PeqZt7SaSPYrpzuIYDg0+WaKJ3R4n34wrYyOfU9q476FMljtIZJC73TjIIXDED8gaT7KbZmVboXAOPl5yuemc1UtZIpZ5QNxkQAkdj/APXrQE9qgJljkwSDiPHam9ESN+ziJNtzOsmOCcknHYGqwsbfcS90xTopAI2j/GrV5NbssZjgkUPyGJBPp/n6VTt2T7Y0To4wM5Ixn3FTo7Bd3LUNjaJEGj1Eu+3nJOAfUg80ojQEn7Wk2QAwDHB69AaBNYwykTQzGR1B3Agg47dOKeG0oAmCF1lIJG4Zx7/nTBq6IJbZI4CkUuODzk5ptrbiSwkV7yQZfO5QeODkD2NOa4to0wUzK5457eoFRreW0KFSXIyMhRng/wA6kXUktVjHmATO6FQAHJzkd/ai6it9r+bOVd1IUFjgH1x3qG21CwS5kAEpkkIULINuPpkc5NXN9sIncac8rglSxIyB6g00NakrW0KxoElCbFwRzhjjrzVZQJbgos64RTkA9T2I9RUwFu6AyW0iZBLHzMtgj8h+FVES1jcPAkiBAVyxyx+tU/MnYnMMS2pElxktweeRz1FJbQWXlMRdJAQMkEdff69PzpLe8jkUkwuw5UKByTUE0sE+X+yAFcHkZOB1GKy2dytOhPdrCIEQXAlc4xgnBPXp2pRCXcM8hBXkDJqZJdPKI6WsrSHkOXGB+FPa7hSUF1bGMAHnJ/wqgt1Kc3lyZklu3U52rGi5GfUnrU0VtbxxM5lZscMc5202VrKR5WFuyADlskc+3pUmnOpSRktsqAOCclh6VNu5S3IUwbYtHcrhjwV5OAe9WHa2WEGWfMjD5VXk+5xTILqExndbeSRngEY60+VkiVGS2R2fIDjqtNq5vHQ8s+KWkRR3drqEMsjoylHymcHA5yOn4159J5RIIlyxPAxXu3jmwXUvDs0SQMjqUc7SQOCOfpxyK8MvPJWQFU6EkEdM+tc9Ran7Bw3iXVw3JfWJa0idbS6iJLZDZOAcjrnmvcrK4tb6wilgdiCATuBB6DPB+nWvBbRzIFKJk54DHHNeweCNUkvNK8s6eI0jO0ySPk5PHAp09zzeKKDcI1F0Op/0adVLSEN0AKk/nXg3ijSbTTde1CGJ2ZDKHwwww3AE/qf5V7sZTCVIQNngkmvNvihBFFqUN0kQLyxCNz15GTn8jVTSseLw1iHSxSi9medTRwNgqCij26ioyispwzDnqB0FTT/KAHQEkZGAajRuCWj2gnBGa4rNs/ZVZK6IbhY43BDk7h0IqW2EcilCGBJ6qKCI3ZAUOQckk1Zt8iTiPdGMDA65/wD11vCJlUlyxbOg8HeF4Ne1a3thLMHkxyqk4A65A49ua+k9F8N6Z4etltkARlUb2CgEnt0rl/hB4c/sjSre7msQlxKSxYkkgE5A9jjH416VcyxSEgWwAPOSDzXo06atdn5TnGZSrVfZxeiGW32dEOHJPYAVFI9vuwVY++MVJbMsSE+Rk5PzE4A4rn9d8eado0ZBMDMQThjkk+wHauhyUD5+lh6leVopts3nltVibcJF7dOPw9aiL2LKW82TaT1CcivGtX+PIt1dUsxckttVACCOcZ56D3rnbz426iAI1tPKZsEKCSOT9O1YPEJHvU8gxEldqx9EPdWYITJcj+IDoPU//WoS508nAL+YozlcAE5r5uT4u60ZSBFGxwSCQc/Q+uatWnxq1a1ZjPYwyDOTgEEj8+aSrqT1KlkFeO2p9CBrSSVzEHDknJI4PvS3FvaT2EkE4aSNs5U461xvw/8AiLF4sgBltYYJjjy41Yhjx0Pv9K7ZGNyjMbYISSShBxkGtklNHi1KdTCVOWSs0fMXxF0KHw1q1xFNBIsLsDAAR3yea4y4RQ4JXA+tfSnxp8NvqXhR797cBoFKsSv8PY5r5qupBtwIsjj7wycV5tanyM/U8nxTxVBX3RF5cSMzAkoR3HNJHLCqAlSDk4yeophZtxATgjFPgEpXJTIB444zWGttD32tAkEUiDcDt64zUX7nGFDAe9SyM5A+QZ6HFJ5rgrELbOerdxWbdhW6gdgdMAHjkUodPMxtJHUU2QSGVQBjA6YxUjO8TEiMEHAJqlrqZz2QGS3bJkMoKgZCgZz0r0X4T3NpHq0iHOAowOvHP5159HI7EkxgnGDkZrtvhvcCDxJDujwHAGAPf/69bRep8xnVF1cNJeR6rDexT9LV1Q5OTwSc+n4frS74bi0bz4HSJWyEB5I9frVu+m1CG3eSCKOSRhiMDAHX09cfrUSJcS24eZfLkAwxAwAcc11PVI/DZR5WyGSW0YI2x4wuFVeoz2qcogkSXyS5BACqcZ9zUcscyBFS3W4ycgkcAjJBpbaa/luEBhigzjIJJ6dx/wDrpohrUmWWJbgyG2keQHnY231GDTHnt45HMVgIS/3nBGatW4upLh0RwwIy3yDj6Gqxa7gfiJGGTgPHnj1zVtA/Iri6V5JUWLcQASR2BzUVxO8QTbbNKGbAAIB6dau5lkLloghwOQABn0A7ikkuLkeUI2VXUgkkAnA7c1CvcgbN9m80h7R0nUBWMh4HUjA6d6dCbbzQNg3Fckj0z2qaae+lYyGJCzkFy6A8U2CCV5i5hV324DBcYHf6dKq2uo0+hAyDbKDEWQE/UimJKkaMUgkRAfuMck++avfZrmfzkjdfujKkgYOfeo/LuRGMqSVBUKRg5HHFNq4NWKYlhnkWX7JJAASMMc596klBhfzLayjYqMEscHnt0qSVb9o4leDAYENhcYOD15/zxTohO0UcYYO5IxgYGfr/AFosktybWYQ3sjxEz2KROVIBU5Ge+Tj9frUPnxMBCkDAjq23HPrnvVz7PcElC5bqSFxg4pPLlRhydiqQQQMk9uKVu4ykJhBJ5UscmScqQMgj6irMkjfIn2VJiCAWY44HrUTtebt+AGwSAy5BH0p+yVwqvLhyQSFAHJqI6PUeiJUuQsE2dOjR8ABlJIz6GojcRRKW+xuWxjepHH5/hVgLNGHCyblAz5ZIxn1NMxdyRFViJZBncFBHP14reKuyXqin9rDpCfs5YmQfeHIOetLPdyQXPktbkc8MueafGl20YieZS/GCQFA46/Sp4oL9lKPLCWXkAMDux09/es2lcizsRSSKrCNoMRnJZlGCQcDH86bHFYpHIEiYMVGA3JIz6nmnPdXs06RsVJUggEDAI9D/AJ6VJJHdMzsYkjAQgyKOCemQKd7bFq1ge4gs4WkFoAVXI5IB/AcVCt25w4t2PzZKkEDHfrVmFriG2BTbkJhncDj6VExu5Iz+8EpYkAnnA+g7im02S7EYihKOwhdt7htgYAjHanCf7SgZrFoBjA3nlh2oVZWt8kDAJGQOactle30pCSlLcAFgxwT+B7UrCtrdCRYCsBEsWewJOanDRxQANbO6sCAT0PqKDG0UgAC7egCsCDjjgfWnLJdi18tgXcEnYqg5yRxTS3L6FSEwNB5kNntdgATkYB9v8/nU/wBoG9I0sYjtOWkZjk8dhjFR/wCmMhTy0twScswJY+nHbmlikmMh8xwxRRnGAR7570lsK6aEuLy2ScLJBskznKjAIHQfWnpfWzyKF05yVGDKzD9BSvavI4AkyhBILDPPrTYY54LhEZ4wSCQNuQemDntTtdXM9bhczebGY4rbaT/Gc561GC1tEkctuAADgqc7h7+nerkk1y7Eu+1xyAAAAPQCq4e7kd3SfPAG0KCef8Kb0RWjdyJbqBpSo09BtGSwBPH+PNTq9i8yyGzk2JwitkAZ6jI/OlZr2OwMTqgcnllABPce/vUTfaCqFHALDlSvHH8qS3C7RPDdQvM5eywVAAYtkA8dOlRXVwiRsUsyTkZZSAT2p1tLdeW5Kqyt09QaJUu7iALk5U9AP0q1bdhrYqLcPNdRF1YqARjqBUiXUSs6yQebnkBgQKljS4iRYyoQ5PJXGM9/8/4UkEV9NAEk2MckhFAyQCec+9ZPVhrbQSQhgHWDagOflz09Kkt5rdC7Mjydl3YABNTLaataqWhhSSNgP4gSPwqGWW6+aUKpcclSoIPGOnpWqtYlK2o1rlHUqgwwJyDjB56j2oiuImWIPE28E5w2B36jFWp0mktYifLBJ7KBgemKrL9pKIs6KoBJA4BJoeqsK2ugjXcICokDorEkHAPIP5//AKqiiaOXc32R9ytguRwRk9P89qQS3AjHlWzswJUsQABz7+36VaefUILciBFmUnkSnGDjk8dcZpbFWTepGb22jUo8ClwcDjkj3HepWlDsW+ytz7Col+1pGiO0RyMsUTJz6AmrRSf+8R+f+NWmmK9zDhafciiYpEOu0DLZoEhN6kQuDEC2MkDGMd81GPIZIHkllUA9AuTz6jFEsUJuA6SlgGxtZcY+tcWtza5U02/a71a4tkJMSdGByM4yT9M1d8xy7uMEYwRTIxYNdSCApFOwBYxjAIJ60gMUYdGlAySFKjIP41pa+wnsTo8saqglKA9AMYx+NN+yOo2uQ27J3nABqBxDGhDT4yQQWySaja1hlWIl2DZJAycHBHap3F8izE0ivhIRKQDgDpjuamY3JDL9mhlCkHaWIAGO2O9QRRypOrJPhSMEE4IFTCNhK6rMQeSWB64oWhQ3ddNsd4EB2lQFUjgnrzUjFxFteIMpJAPc8d6gd7nywTLhhnac84pUFyY41D9SGYZHIolrsAv7u1tw4tizk7cg8HnqfSpGmQKNsSk7RlT6fhSSPKZAuCwIyQRwP84psOPtbyoiByuCcdcdOKE7B6EZIlyFQg5BJYcdeg9qkk8iPBSJ40YbSGbIJxz2zTIZ3mLFyBjJOMDNJLLPcJEGjQop49T7mnp1AeIV8jKIUHUgdqgnuLOGQGQuJMBRhSVJPv0zUkLXMsjxoFCqcEk449vWnKJYnKEB8HgEZAPr9aljVmMEyTMVIwAAB7DPQ00Gyiy4ck55XBz+HrTru8QMyiIq4AOSDljnGBinYSCVWe3AbPJJyQelQ3obQRQ1i6htrK+lAJCxHAIwcngf5968ZmI8wEEgZJPHevWvHd55Xh2/lMIDqAC55JGRx+leRSSiVSQpVuwxjFRK9j9I4ep2hKbIfKRMsG3Ek5OelMKq/IbaR7daXhASVbdkcetBkUofkIAHGBzWJ90rWGhjuwJDu606MPKC2VYA8gnFN+Q7MRlSRkk02QAEA5A7ACrBExTbyW2p1DA5AqNIXnJYTDpyScZFS4jNuMknI+YGqm2A4A5wPlI9KWhV9C06MwUAgMB271c0u3nmuBGBuMjABTjv3+lUSYOu8o+AQW5Fdb4C0f8AtTWYALpNobJIUk47ke/H8qWiODEVHSpuV9j0jT/hBaTQRNK4MjICxHTkDjFaFv8ACGwVgSiSDuDxXaBYSihWZSFAOPTHanqilV2yk+pNelGjFpNn53PM67k0pHIj4aaXEpzZRgk8Mo7+taUfg+0tbICK1hEueDIu4D6+1b628gDkSgIDlcnNOkQyRAibYeBknr7VfsUjlljKst5Mx5dAjmZVGn2ruQAWCYHSnQaFDFdur2EPlqACVXvzkZ/z1rVWGTjE6jvweakJuWdikqkAYI4B+tXGkjF4mptdlKPTLF94TT40kHqAR7VJZxG1BV7AICemcjGfWraJKTnIJIyWzzTX+2zbUW4ITPOcGqjBRd0ZyqTmtXce8imLLQFQecA+3aoRLbvgtCwC9Qx61YkW5jjCGUFeuOOah3XGPmjXrgbVxk+uatyS6ijBt6I5D4s61HpHgm/CW2HnIjUA4OCQPxPNfOIaNWYBNjDOc8nmvZP2gNRlex0m0Rl8xpTKfwBx+ucfjXjsrOwJIGTwfXNeXWknI/R8ipOFFya3K7JCXDEEOOvHUdqkJRWHBIIPGM00uwcEIrnGAWyOfSnW5nkl+RFU91PT8K5HrsfRT2uLbxR3DMm0g5AGeBk17Toukx2GiWiS3AUlASoBAJwOR6c+teVaPA9zq0Vq8AdpTgA8D8a9pM6qVhkgVYkUKpTnoP5VvCOmp+Z8Q1ryjC4lq8B2h5cEDkD69RXjvidY7vX9QlFy7IZCFBORgcDHevXLu/gsbR5ZAd2w42jr25rxG8uEe5nKQMgaRmIc8gkmiWmh28N0E+aoRoFf5N+1+gJ4FdV4IsJ49dhY3MUiIASqtyDyc/THFcojh5fnTA9a7z4c6fayXlxcCVyAApRVGMg+vpURjqexnVVUsPK/U9AmiLyljLgFcDB4AHakijIcb7ljEq5yvPf8yaAYlBBDYAI4HXmmeda+ShcPExYAYGfzxXQfkD01J545lnXyLsiQMA0e0AY+v5VMWmaU/Ph0BBI/rVO5gtY7ljHO6SOQQB0Y45JJ6dKmh8oMA5ODwcVaSMnuSQ+ZdhEVwJDkk54+tFu86pcoQGk6KD0J96jTyC7eRK5K/wB5CBg+h6UpEMkRMU+XwS5bjkf/AFqUkxqxE8c+A+FDgZZQvGc9qmknkkdCYkAUA8gEg49e1Rize4jLLdCItyMEE8fyoa1kjVVlnDDIBYHBJ7mkhbD4oriVw+FQDt0pgklt1lf7OJSMZJJB/Ad6nis5A7AXQYMM/fGCB7U+CxvTE0kE+4dGO4E49OP88VSetmUl2GLP/o0pMTbJDkhuBmoprxraIE2waPGPkJJX3p919pSyYG4ym4DBx1z24p8Ms9mC5mUggLgAEDNJ6lJdxrYkeEvE+DhldSMZx0PtUvn/AGefhAQwIwvUn2qBUvbtnCtuiyDgAdT2+nGami+0QybJIFSSM5GAcH05oTB+RXSO3aPDQM/UHJ4+p96RIrcWzIUYLuGADnvyac13dR2bHy4ixkJCgEDr3P51LDNMUzLChHAyBxk1o9iNCqI7eCXYSyK3IyM5qyUtmlAYuAMEFQCcUxpVTKTWYO37suc4J9v60yKf97CBbO4YErk4GR6n0qLdxjnhtReO8bNvYAncAMD0H55/GldrO4SUCd4TwMgHOfpSbpldvNtU+8CHDEkDP8vap7y5imAAhCgDkoM59D9aaugunsU5I08lBuJKgqWJ5b6+9LDp1pBGXEpCkEBclQCfanmaIIR5DMuCcE8nvT3MVxDGXgdRjdjPPHbjrU3SYWbWgkcUkjgRzRmLO0kvg4/GlW3u0yj3IdFPBz82B79DUBmspJlR4JI27Envj0q0v2NwokeVemAI8qPxrW+mgku46W0aWJXW4WM5xlnxkntUKWrwqwimVyowGLZ5/rTboWpR4nUhA4IIHXA96jaOCOFRFuA5IJHIGehIpNsbH2y3gYiJ8uvJbginz2q6lZTW925G8ZDAAkHpkAgiofLtvvper5j4BAJBHsR/j61Yt0gRSJZcg9W54ranVcWJK7PKPGvweuLO1+2WN29w5z+7KqDgcjp+PGM8V5beWN3blVkjKFcbgykEH8a+p7hbIOpD+cCTnqBnHGKwPEnw4sPEYxHdQxTshBPIBJ9TjqK9ejjE1aQON9D5vZpoWLIELf7Sg1u6b488Q6NZzW0RtZIZl8seYpyuRg9D6GtLxV8LdT8KwSyyyC+hU7S8DAnrwcYBx61xlxAEQMZNwOOlexTcK0U0Z8tmMU3SNsLI2OQQuPeu6+EehS634wjee0We2tozOwY4UMPunHc5xwPeuEjUrJuD8AevFdR4N8aX/hG9e6tHBBABXIBPpk4Pv/kU60G48qBaI+k769uMRA6ajLENqvkg49MY46CoYpnmnAlgEJ+8FPIIye9cZoHxTPiNArzvaTk4JcjGSBznODXZ20l5M5Ns0VwvTcWBH4Yr5WtRnCWqNIyT0HSXTrO4S1EobCjJwAKLa7EFu0PkM742sSQB14I4oNzeIXDwRI4OCFycD1zUiicQlsr5uQAAvGK5lFjI4xFEgdLdwuSxwcjHUn6VJdz23moUgZjtBDAgYB+tEovTbP5VwkUjHGCgIAxzUt4L9LaB2jimTKhlVPXHP0/z2pNOxpGzKwmSZnMkJDKQozj0onv4okIEDSsxI5Hyj1/GnyyXjFCttbPtwxOSCT7U5Zr1zIHgtxkZVeSCcdyP8KyTa1NVuRNbWN/ZtbXYdrZ0IZCAQDg46c18/wDjf4f/APCK3fnQZl0+U/uiBkgk45z0r6C06W6MBM0CBwCCF9KqeJVjufDl2hsIp3WF3VXONxAyBXVDESirHo4WPNViulz58s0hgt4x5R6YLAHIzShkDsdpIB6kc1O7SIExAWyAMYJxUTCRUZvLUFTzjPSvLm+aTufv2FioUoxW1kMVItwGWBYkk4zimSyW3JBfcDyCpAIqR7gKAQpKk8gGlf8AfL8seTjgZrPZnYrtkDpBtDxjYG4OB3qQQRBDl9vtzzSLKSgDw7Cp6Z7UrPHjcUIOOOeKht7FbMSNVkBUS45457VF+5QkO53HjIGcU6JhvOEPTqaC4UEGPJJ4YVCbTKewhjjEe+KVie4IxUWCYgDKSevBqV5IgpJBAx0BzUOUZQArZ/LFaPa5cVoSCBF2HzsMTkZNOGDkGUA54A6k03ABXCMSe9NUKCwKnJ7kdKSQ+opRlfO/IHJwacY2xkylg3JOQcU1xGAM5IPBNIkUaI2xPlAyeKGxhKCEULOXHbnpUrLMIwBLgdSQRn61DIYHWMhWUA8k8U6VItoJkdAOgAyT/wDWqetkPpYRRLk5kGB0ORk0sQLZxJtPoTikEUZwc7gOaRpbZN4lD89Cqk807E9dCVYpIkz5quW6BWBphSUMCOADkkckU2OS0eIbHcN0J2YpsqIhXZKxTvkYNFrDLTI8rKfMCdt2QKYIZTP8koPYliBUTJEWUE7lHIyOM0SNAZgpcjHQAcUlYdtSaZ7lHZd3A4HOaiYO8X3ygwQQDSOqg5WckY6kUoaLBAbcT1GM1eyDYRIJQiBZQ2DnJYDHvUreeyAgqxzyxI/yajaK2Kk+aQe6haYUTyFVJQFJzgg5FJdxbskUyhyG+Uk4PpTg0sLEpIMdD0zUKwxjcfNyAM5GajJiZWEbMGB7g80upGli4sdxH85YOGHC8cGrljql5pu0xECTOc46GqECxnkT/PjJByCPpQwPLGQEcgc8mr1SMZ041FaSujV1LxJqeohBczKQMkIFAHuT61ntPNMTkgE/3elQP5SyKuck+/AzTCoViN20g8HtUvVERpwpq0VZEzz3XmFCqlcDjAP40JHLLG2G2dsineQ+QC6cjJYNg/THerFjaC6nMAfLnglecDOM1tCF0cmJrwpQcpOyQ2OyuWWLEckpJA3KAefw6UeOPBWr6N4dtdauHQwSyeW8RHzITnBJHHbB9zXrfhTwTY6VaRFhE064IUEgZx1IPc+/StDxp4dg1Xwle2F7cpZxS4KFZBhWByMZ4BJA6162Hp+8rn5BnGeTxMnSpu0UfKxSRnOAAWIyCK9s+CfjG6lik0ecicwx7ojxkoOoPpivF7iBUmGZAQpIJVuTjtSWV5cafdvc2F89pOqmMsh5Kngj/PIr6upRjOnZnw8m27n014v+K1toNonlRxSzxkgQ4BOR6kfz+leH+L/iLrHjC6kNxGkEBJ/cqxIPTGa5UPNOT5k7yuTnczHJPrk0/wCwTq20tufptByc/TrWEKFOkr2ErvcDJO5RF2gDgAAAVb0nRdU1XUIraztXmnkYDIQlV56kjgCuv8GfCLUvE7JLNItjbHa3mucswz0AA4JFe++H/C+n+FNNaK1lRJeB8rck98j+vvXJXxNtIspKy1OP8DfCBNBlhur23ju51O7dghQc9cZ6fhXp/wDaMszTIkCxAEZIXhj/AEqKeW5EUDrcjAXHDDJPuOtV7OG5WSRnuyQTkgkEfgO1eLUqOWvU1JIRdr5gSFRwSCUyD6VCEu5LeV/sgMhOCrHAHuMd6Se2uGwF1DDHndHIAcZ70iC9ZH8q4jcBsGQSgcg4I5rmu2K5DDc38zqDaxgEgDaSCPrkVorJf28xhkgjSJMEvGN2T6knvUC2tzEQ8lyEYtkkOCPzpZI3fCfa1O7gndxx64p9LIHa5Os07NKnlxlH6EIAxPPOR1qg6SMjKYAjZ5xyfx96sKrhXBnQkLnzIzkZz0zUUFk6ZkScndyxcjJOf0pu9iWPzI0KJHEiAcM5Jzn1xTJTOXGMM3Azjt7UqwMYpEe4UNuJDE8nPrioLeC5DokkyFgOGWQkAfjU2BuyLModJAXg3jHGR1z/AEqaCc7SiWsaooIAPPHvTfsVxsUG4BlK5BDinLp9x9nIEqAkY3bwMH1q7AJcNclVVLZQB90qgOfxoga7FpIZLbY2SPmQA/hVdbO9tlBm1NJolJKrG3OcY5xUkc12LMRecZC5JDGTp7Gs7a6B1FRzsiT7HGzqBteQdDnrn+tPlmvEt2iRg0LEgqUAAPcA1XW3lGd16znPCZBX6ZqZYZHUAyonUDcw649M1WwKzYNd3FsUUQBzjptzu46VHLJOV3mDYSCTkZwamt4GRgC4ZlJOSxIz3qGUTyOXF7lM5KEgL6U9xS0Gh5zbowX5eDwOtTm3mcBxFhCMFmwB/wDXqIIzqVFzz/zzJGPzqGG2LsR5uTjJBbofaot3BPoXFjuwVCQoFU4JAGOnegiYNsESsxBySOPwNRtbg7SLjuM/McZpZ7VygWSUMrNkkP60FbaCTW+oxYDPGkHQLgEtnrkjpTovtsSyokY2FfvkZAx6VDPEYyFSdVTGRyT+tOEjxxrm7UBVz15JPHJ9KTWor66AssvkSBoBJx0Azye4q8kclrDGSFD4BwR7VkpaSzqJDcFEQ8hWxu5qzM0MXlg3+wAjKu2Rn/OKrQ0jKzJbg399E8Rbzo/ulQoAwev6V8+a3a3EOrX0EtuYDDK6hSO2SQfxFfQLQu92iJcqI+rBCQWz79v/AK9eK/ESyltvFt+ftJlB2kA+hGQPw6fhWNSzR95wxWlGu4X0ZzaCRZY03hEJABGAc9ua9J+G13fw3k8V08jxNGFVSAQDyckjnoDXmbxJOAJSSgOSO1dF4NuI9P16Ii5LCXaoUkgDB4x69axgz7rOaKq4aV1se4JLcsiRpbjYAdzkAniuW+JVg11oBkiiBmjySQoBAA5P4V0kaI0KMZMlgCoBI7Vl+IdMOo6Tc2hl2M6lRgnOT05+uK2aufkmBr+wxMZeZ4TeLNDgPICoHygdQarIkrR5ypyf8mn3sSQyGKNs7CQw54Oef1qAoCDiVwQRnIwDXLazP32jLngpLqiUCQSjCZGPvHqa1NFFzHq9u6/MkjBGXgcHgk/SsmNfLHLljnuea2tASKa+thK+YvNUSAjIK55BrppvU5sU3GlJ+TPr3TrO5isYQjqVMagLwOgAzirLm9VikRBbHKkA496oxm1FtFJFOXyqgBegAAA/oamkgSFJZUn+dVJAJPJx2/z2r1UrRuj8SknKq79WeXfFj4kajpqHRrABLgKGlkbG1c9hjqeK8Kv9X1TUZmNzeMz54yR0HYVP4hvbm51zVJZ7tpVN067SScAE4/TtWLOkZkJ8xsDBGa8upJt3P13KsFTo0ItLVrcklnmkdTG+1weWPt9ackt1ExMsxJYcAkcfTFQGKNsF5CgA4NORIdjAykjIILCuW76nutIcXk3nEmDnrmnwrO6sA4IA6M2M1XKKFwXJOeDjipESIBsu3I5wM81abMJq2qOv+HutX2geIbSeWdFiMgVtpGMEEfkCc/hX1bbm4uLWKVpMhgCrEjP418eeF9Mi1HWLK23HEkig8Z4B5GPXrX15FFFFBEjscKqgheo4Ar1MK007n5pxCoqtFrdlHxbp39p+FdTtpZwyyRnJD4PHI/UCvka+heASIGwUYoMnkgEgZr7Du4bWa1mjDuCVK5wORj+fSvkLxRax6frWoRPJuPmnbgcdTzjsKyxSTd0epwzJvmjcygJUUgzEZHQHikCPGoKXAYHqM5IPvUZWFuEd24wRjFNQxFQoBHqcda8xbH6AieFSOjhiepzShXVyPMCk9fmAFQ7UCnY5H+yRikxBtLMzEDjOM0ndkk/kncd0mCRkHOf1oxuf/W5A6DtTQ8EUJxuIAyox3po2ZBKsCOx70Izauy1Gsn3kkxj3xW14Uu5bfVYJTOI0Eg3Entng8++K52AxZcFnDKckY4x6Zq3ZnyZhg7uQcdcjPStU+h5+Lp+0pSj3R9B2VvEimQ3I3EEjc2f5dKtC3nuUZBeRxoPmMjHIPtWJ4bkRtKiuJI/vg7gBk9uv5Vttb2t7bDaWifoVYDGfWuyNmj+fcVT9nWlHzFmE6RAwXmxBk7Qw+Y+2e3SkihP7iWeXy5GXG7dwe3T17c1GZLAyIJXlJU4OxQRj1z9asMtms8Kgs8JAwWPOfbvWiSOF6sIk8sykXaq64UFTyQScZFMjS4KndqcUwPQg4Zeehp1rbadc3TultI24Yyx5PPPH+cVC40pHZczEISc7CcHJ4J/Km9FcpJoeUe2Lm5dRgcFTu4qKSOB0iK3YwWyxJ+Yj6dc0Ga1SJ5ZVmYsMDYpPy564qHzbBnja1jkILEM7jP4ZqE7vUncurb2zuiQXJIUYPmEksT7/AFp8KSxsQLt0AHQHjg+tASzimWVlkbbyoyAM9qYLq2mE+5eQoxkc5J/Wr6hpuRyi2ErzefulUbTz29eKWxtTK8shvNozkJIx4HoKEnsonkMySAEYyikn6Cg2NheEFDKQuWy52n8u9S30Q07jpIYFuI2iuWMhJDEyErz7dBVhYUiYG4u4kQDgbuTx7dKp+ZaQMN++NM4yACTzUjfZWkWVLcOMAhiCGP1z/Wn0E3cI0ggieU3KsrD5QgPc5/z9KbeSCMIftOUY4HPzH6/SlWeznV/NjkREBOBgsD7VXibTVJInnd88CRAAuT0FLS24tehPFGWbcLviPkhm6+1SyLDLdKwnO4jLLjIB9hUHn2+T8nOOcjvUaS2iTbhBI75wWLfpx0pRWtxN9C1HaWV28hkuBKgBy2SAP/1U632RMsEeqAQBTwxPzHPTOKrTyxeWwt0fgYIJ4+hNPtktXiEssTRb1y245APtWl9dA6DbuO2VPM83L9AVYn8xUccQBXa6qFGQqjnP+TTnngitlESGUqwLHABJojaO5ulCBl2jBy2altbolbk8cdvKR++VnxypYgg/5/nT4wouXVpNqbQCWJwPeq8qwwzbhE+0sRuIyCe9WY5bYGUqS5CjKMMjpyKFtcq3YbDHHFE6CZZUycsDnjNII4Y13JOoTJy4OBzVe3+zPG4SGWGXAJUfdOetKrWkkDRMkgkDYxwR69Kp7JkdRwiSIEi8SU9SEOMCn+Rbm8DzXoi+XBxzu64GB19ahjt7aQ+Y6nABAI6imw26pOrRjamQQTx06VKbuHQdb2drbXTuJFYHJAZTgH/Grgt7cpl74QjaSeSMZ+n4GoZEsZHKyxMcjccMeD6D/wCtU0UFgYJYYIZzI67VJOQSTnJJ7Vp1GtUQizhhjBN6J13dQxJ6d6jnt7SW4TdLmMDgkcZ9x3FJAoXzYRCS8bAFgQTnuKRZoBO6taSHAHJYcDGc4rLVMGTzW8QkQrOAhHCDOMD09KS1aCHDyyqoHIG7JIqESwBUMkbAsMZ3YGM8VMkluzKjDOBlQQMGrvdBsXIoInieUzoIME8nnJPr071ThtLe3SSSO7jiKnDMzYAB9PU06VYVXmEC2xggEDBzwMetMSCz2EmHCZGAME0NqyuCQyKBRMblL55VB+YgcHjqDjp+HpVyNIZ5w7OwUAAHPA/Co0e3KkASglsABflA9yOlRC5gjl2ETebnnAGw8/Ttio66FJWJZbCzllVFvSNhJKISDkjPOPqP0qNpYFUxJcFnwSMEkgVLaPAsjl4yXOe+CR70ySaAmYGBomZiDswTjsa11Jb0RBCpeExm4Lc53O+TjHb8KfbWNo0bbbmTBPVmJwKClozo32dSUBGSCT9aSC6t13si8E4z0GP6Vn1Et9QsdIto5XeC5mwoO4mQ4J9cZ71NakSyMhnAIGV3HAIBqKDynldCXUuQdo6EEfyp3nWi4VInMigqSVOBzjrV6vQNN0T3MKyykC5TfGQrdQBxnFMVB5gCTozjILEHAP4/lUshhSEEDyjn7yjJz61Av2R0SLfMrZJztw3r/n6UNE2sSNp86TAm/UoBvb5gBkdAB6HB/wA4qIlmRkFz5kTNnbuBxyeMjnHPT2FRyvZNBEsYlGWKfvBndyc5/I/lUqaXYW0RaNNsvTKDA/GlbVXDYVbYBQPOZeckA5/Crf2dP+e36mqsk1sELxJkqNu1RkA+p/nSrdR7R8yD86pWQrmWJfNYt5G3bgB8Y5HX/PvVZ53hnaXywXkOCo6HPBq3JcXTqFyJuSAWXBGf51CI5HO4JjawBPvXM07mrsFrBa2ys6oCQuxxIAMgnt64oaK3uoTEsbrtOQT378ZpyrNMzjy0ZRzuzz+VHlXMEa4QuDnDYIYirTYaNEWTFbysIiQWIUEZI46UtuzJCrTBt+MbTjPNOladFVUj5UnJYHIpkYnWY+apY7jk4yPUH8qhorbYe0to90Ih5iEKBuAzz9aeIIRK/wC8k3LwckZz3ox5VwQYTKxBIUeg680lu2QwSzZARnDtlifyoWgIjmitJIg43bwcA9DSyuTEreZ5SZxubjAxUN1NKPlNsYFHG0nP4mrRlCpEXj3+2OPrQ2TuVkAiQE3PnHnkHipY2RJQScAgDr+tEcdqjkeS5fJOMkLg/wD16csiics8H8IG0HI+tC7hsGLba5EgkZTnpwT/AJxQCfLQO43EHj39KdBJaSAmKDy3zlgehH49qbuiZCCTkZ6dMeop+ZQ5LYzpln8tsZBzjmmPEXIHn88AsTzTftFssSiWSTrjIQn6VF5ltM7R4kK4BBxjn0qWNF3ypVb5JkkUKFXJGc5PP16UjwXM7BnZGJIzlxnP0quEtt2c4UjBJ7EU4WttIqBBjkYZcjn/ACah6o6YdjmPidczWelmMhG+0/KEJ4+ory93YLGXJLYAJAwPrXbfE2RRfQI8pLqNoGcgDHp6+9cPJIgwCcbjgE8Vm3rY/W8kp8mHTtuMdWDEkYJOQCaYwdSSpB9V6/hTXLbiPMzjrzmnk7iQpwSOnrUaN6n0aHLJLKCNmBjIJIprSOCoIBGM5zzTVJK5LYI4PrTxG5j3KwIzggnn/PWn0sP1GDzMgoMknIBpu1zMcRDHcAdM1KFKKpDADoDnFNBlyQXBJOSQc/hRstR3bJBGoAYoMDqR1FekfBkW7apOzA4WPGSOBnr2715sC6gnOSK1PD/ie98PTNNaxLI2MMHPBH51Nmzz8ZQlWpuEd2fUnnRORhCPbPUEcUPPBECXDImMZxyBXgMnxg8RPCFhS2jGBwyE/hnPFZ83xO8Q3kUq3MiAOCAUyMe2Olegq9lZI+PjkFWTu3Y+iG1HTSABdHjqDiq914r8PW0YjuZwidmyBgjuK+Zh4o1a4BTftkxjcOhqrLqV3cPiVBKVBBLZJ/Adqn27ep2w4fS+KR9Jy+P/AAlbSAi/xJjJUEYIH1qs/wAVPCRc7dRAA4IPWvnF715Ih5kC4JAG0dKjuZIdxKQJgHggc1DxElojohkNJO8pH0NcfGLw7YsSlyZQBgEZxXOap8atMUYt5CXHfJxn2wM145HsYsTECOByBihjAmx1gTzASAMY49aXtXbc74ZLh49LnpeofGC4miEULohYAbjkge9YJ+I+vyk7NVAGc4AOPp1rkmkTBymCR25xUY8pG4HJHcdaz53JbnpQwFCC0iXtY1a91i8a6v72S7kPA3HhR04HTpj8qp5RWJWXcx4I9Kc7DZgrkdRxUalWUlkwc4zjGfasXdvU9CEFBJRVkT7GyhDgjHSkDFnGJthIHIPSoV2yTAZYbeMDgGnxLGJCCDjHp3ppJ7mc9mdh4EtZ5/EMZaT7QIwDkkdc8H9OtesNHdx4ESqUIJbIByew9s15x8M4reK5eViwUAAEDIBOa9BdiUwJChBwDnFbxSR+O5zL2mKaXQ57x6lzaaLvRcORtEYAJQnsOx/+tXlUplZihICJwOhx9T3Nd/8AEhJQLSJrrfEAxI3ckYAA6/WvPJUUKxUjAOCM5wamdmfc5DT9nhU2tWT2sbCUgpvboBjOa9R8ERLZ6cZYrJYZJcBo1BwcHGfYnrXmuhKZLuERvjDDlq9osbWSy06IFgS+CGU4IOBzUw1eh43EtW0Yw7lhpJUDFYlY44Q/5/zmmxPOwXfaJEpBIIOT+I9TT3854sRyDzeNxJHNNka5QY85HPcdTW1rH5zfSzH3F0I5ER7R5SeQ6kAAgHipt7wfOYDJjBIAAOPWona5ZYnJUJjIyckHp0pxS8ZA7qA+QCT09q0W1xJDX1OJxJ+4kEROAFBz/KofOhy5MEmwHaAeGHqeatR/alRxLJvOc5ABxVdYpY0lMpEoJ4LDkc0XJsMdraMD5pI9xB24z+ZpzsnnDejksuAAM9O/tUkVzKACLVXC5AIGRg9+e/8AjTbnUbszgfY1fkYyTkj6Cps2OwRxQTS4kBUAEDjk9R/jQttZpCYgzRuoyApILe+RViZ7kFCdPhyEGHDEcen1psF0ssLB7dGkUgGNTyBnGSfSnFXHd9CF47Ka3SG4keLad6yDJGfT3P1ojNrdM+2QvsIG3BAPPFOluY1LxLasM9AWBxUJv0iwjwMhJGSRw3PY1L6BeyJjGjSIsdy1uSQQytj8zWh9kkWZZGvEmKjJIkyD9f8APaszzrZ3CzwOikfLIBkEnpUsbadbTMsqsi4AwAcOfSqWqsO+hIsISMHzY/Lwed2QM0ixbFEccyAkcN5gH86iAs4YXKxTFX4CgDAGen1pnkW0peRU2pjo4weO1O5LuPa2u/tOFnWRc8gEZB9B61JNHepJEkbCIg8nGTjviqKyWU0fmy3jwMGClVXgHHAz6VZN1B+6LStICvOASKlb3Ykuo6a0u0PmRXeYmBDAkZUggDAx0qaWG/NnGIHV0UDcrICevr2qlGtvIGCBip6naQRn61YnitriMyLO6OAMEMRnHYiquUkhXjnCgy7MZwCowc/nSRS3UCrIwTz0Y7QoyMdqQRfKG8/zUYYwOgPempbY/d+eGLHIJOMVnZ3KT00JkubtbUzzWcIlcglcHaR656g+3+NIurEwki0WJMgKqgk59cHvTAXLCHzWKBhld2R65qw1vJ+8RXUYIKsrA/5Na3aQaCTXZmhAktACoOd64JP/AOqq0crkZFt5W4YAGcY9s1ZuILm7clr0yYXAWTA2nPrxUMUVzCEV5lkfBwysCAfw70PoS9yFZI1bL2qxPnb1ySMd81OEQQOVgDyZwQDjj1piCaVmBdZCvJLAZyB1qRrmRUYxFA5xgFRilfsHqNjlTYiS2zHklXHT8aJZ7NlMMkbEZwCgzg8EVIzXiRRhtsnTJIAB59BUtzcXdvA7PZQMmcBieSfw6VpHXQG9TJ1W40m1trqe8EoKRl3JUkMoHI46/Svl3UZrS5vLl7JJvszSEosowwHbj09K+hPiNr8un+FpcQIkkx2hQ3BB4GCee9fO8DTtCpmUJJgDA6fSvpsvjaDbZF7vUYRF5bEkqOAcjP8AKlhjtiwQllbGcspByK9L+Bvhy31TVdUvru0W7MKgJHKpK5I6+mf1Ga9D8Q/DPR9WAnGmCB4wQTGxyfQ4rSpi1GbiUo3PnSEQxs6OWyRkYJrQ0nXbvRZ1+x6jc2qkgsiOdpPqQeK6/XvhZqWmOklnbNPby7sBmwUIGQCcd/pXC3Nk8DMk6CKRSVZGBBH0oc4VVqNwseseH/jDZfYkttVlVXJI88Fs47fj/nvXcaT498N6mPKj1iMFVUF5CVyScAAnGT7da+apNqKiiLB7ehpnmorY8okggkAY561yvCxlqtCNUfXDCyuldkvIJHAIVi2OQMdKW4tSHheK+IIUAxBuAAOoHevmLTvG1zpKKsccwRTwofjnrweK7zRPjzaLMsWq6VIkQj/dzQjeQfQgkYB9ifpXHUwklotSk7HsEeUbMs+ATxg5Jye9Rz2584lL0Iz8BSSDn1H/ANeuJ0b4oeFdWlEQv5bd9wOZoyATnoCcDP412K6hpEyu0Es0rseWAHX2+lefKhJbo1UrstLBdBIliuPOckhjIwBAHfpz/wDWqDWLdjptyfNz+6cHoTyDzUskkJgRwuF2nHGTz1zVVVsHicSp5SSqVbGQfxP8652mt0ephZqM4vzPCCtyuGNznqCuQD19O1MWOVg5aXGecA5z7VY1uKw0/Vbu2iL5zwAMnqRz+VZxkUFQDISOgK4FcctGfvmCl7SjGSfRDvnK7V2jnoRn8aY+8Y3NgeopGVQW/eYIIz7e1NkZeCpJPQ8dKwerPQWg5kfIBI6cEmnM74A2g+h61HNsZCMkLjnaKGHyIRLgcYB4Jp20uaLUa0jg42AEHkUhaVSMbQOpBGaFwGJeTBzgetK6Kyk5y3san1DqAZihcRBiM4U9D70itIU5iHXJPXA9KVItsBZJ9pxkgGohIy4If5ehGc5pt9Cott2JUknDho1QgDkNzj6UwzSBiSmS3B4pEz5hAl2Z5Hv+NOZQig78nPHfNNLTUrZ2I5Cc7FTp6ilUEoQoIz1B707bKxys23HQZAOfUZpS0iDLvk4wQKp2sNtibpAQjW4YA5C88+9LIwLKXj2n0xxTZGdcbZSCRwQaczTIiLneGPPP61CWtwI4pkUuFXGOCKlSQoHJiBTse4pgV2IO7jHcUsbPIWQPwDnBIAzVtit2BGUxl3gwASODyaRJYDgiBiuemeaU29yNzB0bI4UMDSLFOqgbRnvwD1qbjEk2sykQkYPQmnLLE2Qbfn1JyKdukDDPyt2FOb7RuIEoCdSCRz9KkL9Cpui2n5CDnlR2qXhosxRMCvcnqKlk87y2HlqD24HNMbzTCMHYOpwMc07aAMEqB1cwkHGCM9T606aOEhXKlTk8VIzyqVyFOBkMBzUbGYxgmPJJ4JHGKHewvNEcOxCQoJx1zU25dh3JkDqRUSLIX4UKenNKPPVGAK478ZoQt0KggCsDG2OpYnn8PSmIqGTbg4OSM+lTLLKjKSm8+mODTRdSmUjyMcfexxn0rTcybsRtKMovlMRkgnA49KkR0wyGNsg9aVWnVuAgBBJyPSsu71yaOR0iAd1OGDcAH049iK6aVCVRpJHj43MKODi5VGdDY2Ed9KsUcrB+pJXcF+uK9I0e28LeAmV7maSW4cbpJGTlumcDsBn/ACa8Sg8Y6hZQSpBbpDJJwTkktjoTVW/8QapqzF7mQSOq7VZlycHqOT0r6HD4CK+Nn49nGeVcbNwpu0Uev+Ivjl4Yhz/ZRu53+6MwlcHn1ry3xB4+v/ENr5Ut7cCBySYsADn2+nv+dYTtcSfMyAyEAfKuOB9KfFby3LpAts7yMMgLGWOB3AAOa9OEKdE+SSctWVVNqjps3k5OVx1J7/rRtDFgVK4OAcYyK6JvBeu2+kzak+lPFaxsuWkBBAJxnBAPWsX96N4ZAT2JHf0rupzjUTs7jdlodF4E8ET+Or1oLWRraGMESXTRllV+CF6jtk/hXtPhD4SeH9DXz7tvt93FxukjOc9yBnH061y37OfiJ4r+90meyRkkPmqyE8Accj3wK9qnnSymd0slJUklASCRz+teJi5ShK19CEwVraO2hRA3lAfLiMAr7YqC6ntQu8g9Txtxn1xTItQuZmBk05YYGGcs2SCe1H29GJU2+MYAUIWGfXNeJKbbNVYJ30q4hjeO9cXK4PlvGQB2Iz61M8dpCxAmMpYZICnkUfaAbpIDYxGJ+S+ec0+2Zg7KIQSp6A4J9BWe43sZ6Pp8NyNib2OQxVckeozVhE00BmkSQxvwQyk5PbIHSppGQqzCzFtySVAJJPfJ71GZpPKyLYqDyrHgke4655ptaaE30K0dlZLcKI5SyM+BC4JAP1+tTLHbQXUoRtsmcNGRgqcf5/OmtdmERObfzXBGBggEg9sd6v3Oszl8HTEneQ7QcHcCfXFSC3KtjBbQW7gSGJDkgEYwc/8A16rRTWxDPvJQHAGDhvetKG5EruhsNpCkkckEDqOenaq4uV2MY9OQhSFwScDp3+lV0DcjJtvKVnaQDOdyrk4Pam+XZtcCVZZRxwrJgGrE8jeQCbUIcZKjJFRzXDxC3Z7QvGOCccZJ4FZgnpZkjRafKRun2FQAWZTwDzx2pz6ZaXKRlbhpBEAQyjAf6+lRzSRHE722whcGIE4YnpVmK4CwqqWxO4cjOdo+tWnfQrZFadrDePkdX3Hd8mQPx96W3e1KPIJCqZxgqcg1IzlIVBt1lTJzuByRjpTxOCiRf2ZHhsnzUzyQM4x2qdCdSuba2jciNht6jjBHqaa1tZSzxySszkDABHGc+nrTjfQiQoNOKSkhTIoYqR2INSi8lhUiG2EzjjBXI6+oqtw2ZYlktVgJQtnkE4x+VZzrbTx7AGcgbsYx/nvV37RN5R8+2U5JwCpBPtVNbrK5eAcjAU5AAoejJerJVtrJoBI7MqHjywvIIPXPrUfnWVu4ZBM6KQACASfep4riR4ziNFwcKDyCKjt7pfMYGEHYwIwOvWs76lEypYoRvdwJGyQV+77VA+o2EN7JDF507k5dfLICgjpn696lvJzcwhzbLFGD1UkljnvUy3RVpcwYzjllwc4/lVx21HZMqo0BcB9z4HKkcfTNWMWawM5jcjIAjBzUTlzIWWAjOCAR1pbS7l8yVTbmN14CFT1x2qW9RxRXMdt8wIaJdxIC84z7VJctpxeJ5LAHookJxn6ipRNHku9qElIIZwDzikd5ZBHLFbmdSRxtyMeuKSK9CJbm0Oos6JIS2CzFgFB6AD8K86+LdpYWtxa3sSyiSdzEWUbgxAJOfToa9LF28rMHto43B6CPH6VyPxJtLm68OidtMglFu5YESEMg4G4DGCfapmlZn0OS13RxUH3PHXZVjGEZgx7CprLUIIb62zkFJAQWHQ5GajLSLGGjADZzjFN8yRdzlQTg8bev/wBeuRW6n7XXjGpSafVH0Tpd5a3mlwSnzA7qCHUAgYx+uQakjeyW48oNLK7IRkqBk+9c/wCDLmWTwxaMsG0xZVgwyQc57fWt+B3uHQmAB/8AnoEIOfp2rp3SsfhVdexxEo22Z8+avDANQ1BEjKHz2ODwevcdqzmYIgB4/HpXY/E2GS18STx+SChVSZQACCcnB/Xk1yU0LxICQDnp3rnejsfuOU1fbYaEvIrqyMckscdh3rX0a7S3vkkMTtGGBO088f8A16yAZtpGwADpt/rVu0MyKDCN8nUjOM/StINJndWhzwce59f+EtQtr/QrKZLdsOgyW6gYB5x7VqvJaF5CIpNp4HOf0rzz4JeJbjVNDe0CECPAwV5wCR/MGvR5ri7jbcIkfjgFenvXrQ96B+K4uk8NiZJ9z5T+JOhxaP4svba2hKo7GU5PG488e5zXHOVZyWiAYZGMdea+o/iF8Px4yT7SIlivEwyMi4BwDgH16mvDtc+HOuaQrsYGlXfzIAAFAHJOO1edVg09T9KyrNKNShGMnZ7HFx+S6gyoduSMA4p0jRAAiNtg4AJyadfW8kciAHIBxUO2RWww461ydT6a6kk0NZjwccA8D2qzYxq7sHjwpHU55J6VBnPAJBzjHqKvadNLDqEDuQUVgMDBH1rSK1Oas3GDfY9n+FPw9NhPZ6tPG6IrErGf48gjJHOBzn6gGvao7hXBAiO1TjbnBP41U00XUNhbLAilDEpDbRgZAOKtZuxEwkdUfsVXH6V69GPLG5+L4/EyxFduXRkc9yIbaVzaDAUkkk8DB/nXx74svIJNdvXETyfvWOUBOckn8q+r/GWoz6L4V1G6adWP2d1UkgZJHAr5Cu7y6nldwdgZiQAcZBPU1x4lq9j7LhinL3p9ClFu80kKVBBOCOaesvmAIkPQ8MOKkLygcNnjB245pkbSbSUdVwOrMAfyrzutj9Av1QM23BeIE8DBzzTI/LX5NnTsc4pZHlKoC+8g5LH+VPAYyHIBGOMetHoD8yJ33Dhe+Me1SKzq43RqEz1JJNIys8pXdwPQ0rRncAJcHtz+tJMTEebgnyFIPGRkn8asQsJf+WeDjA6nBqBllWRWEu1eMgYwfX86txowZWDkrnpkAn1rRHLUV0z2PwDcz3WjOFtwqBQu5mJOe+K6eBJZoShjBZe4BxjtXH/DtpZ7ZYortIFGSQzDBGQD9a7Lyr5opIYLpdxPVCBx7GuqGsUfgebwcMXNeZEs8NqMC2G4nazAcHjrVxZLhp0aOzWZAuAXBwp9ffiqpg1Hzx+/V1Iwc4A+vA9q0IYJ5nwbhAiAA4YA/l3rdXseGt7DY5J7J5Gjt+UGSACeCewFVZJGljMj2qqjk7txIOT2xViK1v7YzNFcAhzuBeQBmAPQDsPaopnuGy5KMSeF3Dj60PZCdxN00blwuw4wOOMemKBc3duoRYYpVkPIVMYPPPHemyrcuS8twhY4wq9F9aYvmbgiTvE+c5Ujk+nNSlqJOzLSPcmVAbNEQEFSck57n6GkWVJdxa2UPyM9MEHuKkg+1SiNGJRFBIJYEsfX3p4R1nlklPG0EAEHPPWrvqN67lWR5ijqEG7HyttzmkjlPyq9rhwQNxU9PX6VIFleQgXnBzlOMD06c02d7xJEUXp2BQCgYEH696jVMWgXV2YZEI06JzjImJOR16Co3uL+IM62ilGGVJJJP0FJLayuCBcsMHDAMMc9gals1kURxS3/AJBUYUqRk/ie9UrPcnW4Wsl/LkXFuMY3CTywoOT0x60tzd3HkMFtIGAUnJUlic8YxT1u5DFKhvWuRk7WbGc59qqmK7WVQtxhABgAg8+9D7DG/aZeFlt1RhjIXPWpIo55HUCDByTgDJqXybplDzOiOCMjcCaR3uHePyrkRHJLHcARjtj3pR0dgJo/NCsr6cUCDlWGd3vx61XdpTbMgtkB44ckbQD0A7/SpzFet5jpdkyEcFHAC8dTmkFlqIiVprtZJBzhpFHH6VSvfQT7EccRCs4QLx9wDg+9Jbuzwu4tlQ5AJx1A7j160lxFOsQRZYwr4O/eCRz0x6U2WFy4Vp8gDOVbJNHQnW2gs8l0CoeBhGc4DLgH3qzayhMPHaQkhdpVs4+ufWqJ+1qRvunCDhUyOffmp3tZEcI0wXjIwwB555H9aT2HfUlaa7jidFiUgkErgnkngg0x3ltyClpETnly3Y/zpsXnRxEJdqi4+9I3XmpTGQpHmKQRksT1NVbRXJ1TK8l1I/mqLKNFGOUyTmnwXsgREEEbq5wQ6kkflUZGoyABJ1VfulcgD6/UYpba0mmnCi5ZyowWYgBiO5wMZqFuUtwUJ9sEk8apkECNASo6/jViC9nZMxQLwThWyOBwM0+Gyd2Y/aIi+CQruB+tKVnbOx4yQpyVkHJHYVavcezuVYLmeeKWR7IQnr7Memc96bDKgkG2yRHyGOwHDY9ae1xPJb7Hl4yBgHj6VBKFQoskpXLYDE8AnpUvcjfVElxfvu3xWalgAPukj88YFSJcSCMN9hjknwSgYnIPqfb2oxcRqLeC5CoWBPzA7h71LbyyxOolILA4BGOnrV6MFpuKrO0MiGNQzjLYXIzwCOelVUmliIh+zGZM8kDBz/Sp3jnCugnSPcTtlLYPJ6c9xTFgu7WEA3/nO5A3EcZz0x6YqZa2SK8yCFHgBBRgMk9SCD71LGXWSMlCwwSdo/U0P9s2eY5QFSQQGBJHrj1p2196D7UEKjJJIBI/rUqQm7ixXSIfMa0Eh7Y4/wA//Wpt/cmKISpabXB5UEknnGfyqYoSwQyqzE8ksBT7yxnx8tztGOWRh06VpF3YmmloZazTiRBHbLhskjJO78e1WYriaSFM2UMQYcxoCWPp1/lSiKdHQROr44LMwGB/ntUE1vKIwqzhJWbG7cCRz1zS3M+tmWt7xlGNoZmHWNc5B6DPp1FMNyA0/wDo/kkYyuTgjufpnNWoLe9gjPl3yo5T5mDruJ+lRr9tubdnLhmxt+Y479/rVRu9EWEiymNHMWHwTgDI244qR7mR5oilruKYJOTnGKJNLuooE8rVBEkg5MrA9hkD0HvUeLlJ0CXH7xRndGRnH+FD0DW2hCbl3iWR7YIzHKqRgjn07U7fNETsg8w/eK4J3e3FNmj1EODDIkmAf9YwPP8AOrVnLdwqWmuwHznaoCgZHr3pR8xLXchLnyN5h8jHJUA8E885qyl5GEA/sRZv9vafm/WoZmuJw4MqlCAC24E9zyKsxT3KxqFvG2gcfMKtWZVjBQMQUDqr5yQp/LGar3EBWQOl0cEYMfQE+9PRUGAFO/Oc4wcUxtqZyMkjPOcj61yXuy7a3JLW3bLsJfLO3JYnqRTi9zLGxFwZWxgNnI/Coo0SVCHBYYwQemKljNvBAQhJQNyMcmrQLYHBXYPP3nGWYsOTTUWaRQEudsQOSARg+xJqvfRwW4UpE4O4kHkls0sEcLsqgyBwSSrDAHQ8VLt0DUc63sl3mGVoVGC23BBHpzVhHuXlkBk+TAAY4zn1x2qJ5Ull2BzGcckE4P1qdWgEJYygKBx2J/rTSVhledb2WNjI6YL5AA5OD3zU6NfOQERdygg5HaoZlhnSJlndDk44PfvT/szIiulwTuGeDg/SjpqRsxWvbyEpm2jlxkENnOajY3MtycqqIwJG0H8qXZKyZaXYByAMEn2NKigMf3xL4xz0PvU+hWoyOe6ZCTboQhCkKMFvf/PpU4u2ERBsVM4GCjEjGfeoYDMA43kMRgEHAGDkVJ5MrCVvM3MqgE57/wBauPkMj8wJFgwkZHGBx+FJBKkitiAg9Dnrn1qcQOqAvPkgZBbjH0qOOTfGweZS4IBY9SPwpPQauRwXtq0/kS20hI6MBwPx7GpIGgiDJD5s5VgdrADj0B4zTfJIkJjBkU8jPY0RRTCNgHELkgk4zzUStY6qT1VzzT4kzxP4hJS3bAjBw3r6n09Pwrj5vnCgnC+vcV0njee5ufEl6ioWVMKWJwO+cVzTGQE4GTnn6Vzt6n7Rli5cNFESJGXON2AMcjrQ7JHzhjjuBQHJcqFAOe/FSEE53DIqetz1ugyHYMtliCO9NVSpLbstjBA6YpQdxHGFIJHbjOKRAgZgQQ/XJPWjW4WJS0RiAPIweagijQMQxIQHI5p8YaNiSMBgQAaEKhySgYZyRUu5XkKynGEYDjrnpSRodrbmwenWidomDErgY7etMjn2qRjK5wOOlUrtFEmAoBSVhng5OMUmwFAqSiUg5yeM1HLtJORx1J9amURLEjkkcYwB3pABEu4AOCcZ4NOn3M4IkwwH3QefrUMbhWcqCSuCTnoKjWNJZSxz0JBFVdDsWFZ0IYuXyfut2NIWkOTjAAzgevrUSlCRlzkHpjpQT5gJD7RnBJqOo7KxKjvKoAypzkfX1oSGfeVZ8sM4Ykcg02LCIcucZAAHJzSOBv5fK9DzTKskPVZI8FiCxHB6mmEOwDuvI4PGKciESjDgjHXNKkMkjkGQYzjkgA1T0V0Cdh5eVFyACDggEcijezAB098Y70s0YjUESgkjBXI/SolWVRktkMOoIJAqddwY43BVkAiBfJIzkCp7d2lJygDD+HsT9aiBnZQA5KDkZxmrGlo0lxknBJwM1SZyV5NQb7I9N+H0Yg0uM+VksTyegJIB/H/Cuudo1hP7pm2Ebj2+lZXhy2mtdHDjDRoMkDBOTzwK1UvbtLlDBBE8RXLLKCM/iK2Wx+MV5uriZO+7PLPHWoWlx4ikggjf91Eu7d0JOTx7cj9a5WWaJ2bdEUbOMVpeI9QkvvEOoSmJIF3eWAo+7t9/xNZriVmwy5OchlHJFZt3bSP1nB01Tw8EuxqeGljutWtkQFB5g3EDjABNeywvZvFDITKiIuNoXOTjkmvLfh/El1roidThYyxAHcEcV6sk7JLvMJZCpUhSMjGO1XTWrPzriKo5V1F9AjmtVY78pkErgZ4qMR25fcsxVzyEYYOP8mppmUwxlbTGBncAcnrxTUYNKwW2DNgEMrYI9RzWm58iRtaAyAmdiuSQhOByAOKmVT5iIJCVCkgA5GMdajnjikuRuRhjoM9/WrBeCOUhwxIGMjjirT0sSIIUMfyykAjgKckCk+zRvYyj7SQ6MCA3XH1qNZ7N2fAJZhkHnp7ds0KkIhYISik5yTk5FPUAhSaPKx3bgEYCZAAPXnirUkNyHiK3Gx884YDd7c1VnjtIFcvKWeRgwCggAADI+lI0cEkgPnNuHCjGfxoSJ8ieSO4W4BJU8Ekh8n8qjhF9sYnZsYHLqACOeB60tvbwJehkvXU7cMGXAzzyCe9OURBnRLpSgPMhPBNF9dCiRRNLbKEAEqscsRnjtj3phjvWRAUE7kkHIAAA78UrRKbXY1yEIbKkE84/pTY4mIJW52HOCA2CR9Kybs9SrJoDHLtUSLwD2HHWpkkypUDHqCMc9jmqg3+dIguXKhsEBhj6VZMR8wTNkpjAbIOMjpVra6JVthySzouwwJLHjgtkEHPUYpTJI8RzbIQWxlmI4x/jUZMwiIFznrhSRkDp0pI4r02m0Th2UjaHOTQwIoXe08pDp8O3POHJ5/Ef5xVhJEWQf6MAFHzKOSM1A32sQgBmlfOeVB7/AE/zzTme8CoxGDjazY5xQuwE736Rh41t2AJwWUcEdeaja6hEbAWcoXoHUjBPvmnLNMtuCQCm4cHGc+lMN3cLHIxt0mJJ2xtkAj6inbULjBNCSoRNpAOQMDJxwartJC6oHSVWGcsuPxBqw15dSQndYRW0nAGzODn64oTUL23QoLC3I6FiSckjqKnZ3AmRrNUKHeCQApIzkYxzUawW0anySVORlcHr61HC8hVleJfMIJCg4HXse1NLvhybcxlcZIbJIrVJW1FexPcwwJh3w+4ZLY/z6UxLeAFRExCYJYEYqVrlHXBgyMZIY1HFdQvuHkkHB4JwD9PWk7C0ILeCCPznSZY8ngM2ARz0qSBoVjJeXKg9AMnJ7VEkmn7Y5ZoZfnJCqoB28Hk/lUkE9kTKYklYsR8rDHTqB71K0L3JQIziRbkEMSCpJGPSpb6GWKKJUnUByMBmOQO5qm8lpNuBjdELAo5Ixx/9fFS3v2SMAzPIG8s4CqWGACT9D6etb01chnjXxru7r+2bayN2zQRxFguRgEHg8c9z1rzFosq0jyEgAnKnmtnxnqllq/irUJrOSSe23ALI6lQR1IwenOeKyEMTwOCNoPHvkjivq6UfZ0USj334G6Tc23gedhcmOae58xXyBldoHf6H8q7qZp7VwBLvbJB56+9Y3hPS4NE8GafBcXDQgxqTJtwMkZIJ/wA9KvxPZrbgx3Ub4bJKAk4J7/57183VnebZom0WLxrnbGzzMinAKgAjnqen86y9T8G2mu2rRyQRMxORIVUse3XGa09RFk8MTtqPBxlIhuY8dhVVLe3kmXybiRcEZyCD9SPwqI1ZRe5XM9jgPEPwTnlSM2LQJOqlgCDgn0J7fka4LxF8OfEWjRC5mtfMUsFJjBOPwA//AF19F7QA0IvFL9QzNwB7+lPSFbi1ZLnU0AJyGjbcoI6c/wCetdscXJWCyeh8kPpt1GSHLCQc4aMjjPpUbGZX5QYxwdvX6V9R3nhHw5q8qrJcQ3M21kyshUc98DjIrlPEPwFtbqYT22ri0CqQ0JAYN3BBJBH5Gu6GKjJLmJcUeCSPNIjExgp97GOh9a0rPxVqtgoNrII8AHBGQSOtdRqnwa8SadM/kKLu0Iyj+aoJHoR1rk7rw3qNpIwlt5oypwRtPHPUHHNa+0g1ZFqKaudJY/GvxJY7RcW9tInTCblOPfOa6mz/AGhzCiC40BnfjO1twPPUcen8q8kks7q3fYoZyQSd3p3NQ4nVyu8hs8AngfSs3Rp1N0bRvHVM7rWvGdtr+uGa20pbXzgWYtncAB+XUn07/jWExyAIsg5yc9K5aNrlZQUkZHA5ZTgmuj09LiW2Vi5kJHXcCe/UCvnMdQVKd47H7Bw3j3Vp+ym9UPJjVTiLBJ5OTkmgSBBgKRx6dadMJ2B4zsPI45FJMjqMsQcjj2ry7dT7qOrEWYqCdnJGCpPaoXZJJAACCPyqZw+FYjIIwDxTGV0iUKoJ7tjmjyNL6jF8uSRiQflHXHGak3IuQVOSeooiVwwO3Kkcg96N0gDgAFe2Rk1A73IZZgF242jkcUgSMBdu7J6gjj8KXa2PmQMf1o5BUbOO+cijzKTsLIIV2AozE8HA6e9MDIHAIYc+lSeY/nYUcEYIHekLuqgOgIzycc/SnrYfUimEDlgpLHPLEdPanBVEe3LE9eacEQbiIs5OSSTSF3IyI+AMH61RQ3dEoUHcFJHOOc0+cROw2OQAepo52Rlo8dz6UnmJvBaMnuQOlADEEYkILkj8eaUi22nCnKnjI6+9NWdGf5Yzg8AE09HG128reoPrzSvrYTFgWJlGwhT64xikaBQwJuQD2UE5JpqSI6MGj8ocng59xSPHEVQkMWzwOmKT2C3UfJ5LMNzsSRwQM805oIwSPNyMYBbg1HkOBtiO8cEMeKcMAHEePU9eaRLumORMIdsuSD0J6UNHuQEvhc4OPemSeTjcAwYYyQM0gLOh2gnnIBp76he+o4JEXAMvyjqTnipHjLp+7kARepY1EVRkAMZLjqB3oLR7NrIwOemcDPpR0Etx7cgBn5/vCo/KBAAm2nPc8GmxAZbgkjtUn7p0O6Isw6YOMUluJysrMdArZO2THHGDTI3cFg0+1e4DYBpYiu0gqVIBxWde28l2dkEckrsMCOMZJP0FdlKF2rnh5ljVhKLmU9S1CJ5BD9rKuuSGBOM56frWYI3Mju84PPXOMn1rrdF+HOp6oVc6fPAqyFXDJ8zH2HUfjXd6T8Ao7ieNr2+liQ5ZovLA47DPP8q+gpShTSPxTH46pjJuU38jyBdNupCWBBJ+7g8Y9PrW5ofgHWdZmYxwSGMLk7iFDc4wM8+/Fe/aJ8KPDWiSI/k+e6AgPMu5QT1IGePrXTadFp2mKVtrYbMEFUTGR6g961limndHhOx5H4W+BBUmTVbnyxITtRZchR9cDJ616NofgbTPDEnmWBy4IBaRsnHsfStK4lsXCrIkqIcsqsAdp6dRUJn06C2QL9oZScBhEWzjqeK4Z1m9WyU+xJ4iDaxoeo2ksuRLCyggAlRgj9Mg/XFfIEkc9vJLFLKRIrlWjJ+6QcY/Svrm3ktXd9nmNGwKkMpB59j0r5s+KFnaaX8QdXtkiKAsrgrgclQTn3JOa9TLqvvOPcyd73LHwo1m90Pxxp0ttcmLz2EDhSOVJHBzxjOCfpX0zO19508plBWQYjxjGc9/SvjuxujY3cc0TskkTK68ZBIOefyr6ts5bHV/D2n3MtzJElxFHOWjUkk45AAp5nC1pII6Gymn3TgvPehFH8O4EZ649aYbe7VzLBtWNerBhznjAH+ehqB0svJBEklyz4YLJGRtUdj71HdLYpFku8aHoB6njgDrxXzr3NehYlhvrqeKQFUTsSwBJHfHf/PpVmGO5DkBwHx95SOD6+lVNlr5cKxXOSg+VmBzyO4P9afBBbbX2SlyOCcn607qwtUTyadf3McpN6qPt5JcDjPUe9UrhdQtbYKbkzDIHmEgsue3uP8AGok0uxIBN7PHnJKEbh16fnUtwbQWwzO7oCCpU9x0zSbYnYsx3N/NGoWcJLER8pAAZe5+o/rVqCG/lkE6XiQAMM5YAn8/0rIVreSaD5zvXJZunXgD8OafdQ2srqXJcYxwMj6j1NTfohp3RpW0N/byOZ545NzEKxcZAycZqrI1+pWCSSJ0dvvbQCBnoAP5n86bbLZtbiJXkcLwVlTBNQS2UCSAxugYA4BJyBjH+frVN6CbsWjaXoUhZQ4BwA7AAUwi7DqqzqUUjKlxj681RFtCwBkklcsT3OF9wKe8dg7oCXkCgDcwwTjv7ip2C7a0Nbdqas4M8IhVeqkFv1p7RztbI7PtQjBYED86qRxQea4eRgXUAEjj1pJRB9nAS4EkoJAUEgY9PQ0+lyr6WZKou4i3l3QRMEAbgVOe9Rxfb3hCpMCQ2V2kAg9OvoaqpHblmEisHycEKeuPWrBgtntghlYgjAABBx7nPNSJvsWVfVVuBE7qkYXcwVgefqKilt7kyH7Lfm2ZQSwxnP0qnawR2m8LcYdiAFYn9DT4m0rcyy3swus4MaLuHToDV20EndlxJLmMbpbsysP4mwRn2FQtBfXEju7R7Vz8ysADUq29hOwCXE6scjG0ZBAzk/gaptBbPIqRXEkmwESZyAT6j2obfQH3Ze+zF0QPKkMpG7azAA/4VFDYyKzs80QXGWYyAAfQ96qz21rBEG81pjuBJPOOf6UkSaYweVWldsgFWUgDHXj+tSlqO6NSKKQRb3m3pnABIycHtTLlZJZUw5IzjOefaoV+xmFBG7hB0XaeM9uaBLbpdlE3uEXlcEDOOoPc1Ww2+w2XTrppHEt2CcgoQ/Kj6jpUs0l6bba91ukUjLEhj+BqsZbbbIdkgGASQPWjyoJLUMHcRgA4PXpnp7VG7BPUljtryS1IWZCzAgBmHX69qsTxlDBFDcMNqgNtbAJ79KpoNPubR4RL5gA3ExjkH1NKrWMKqEhZGJABUAHp3z+tBV7bFjyHhnOydZGc4Cs4znvWX4is719DvbXzVfeDhQ2Qv4445/lVgpAbklyy4PBAqx5dlcNIiyyqrKykYyGJ4/Ch66HdhJuNRS7M+bijEZeTnccYPTk4oFuUkDGcAdc5z+dXLm3tLJpbZS8zRyODuXbghiMY5rOJt+fv8npnpXBJatH79Rl7ShGXdHtHw7llbQSouRGVc4YHAJOOueldclxOF/eXYCkYJDDJ9+K84+GMiCOYPMWTgmMAEgDvj8f0FegRxW0EoIGSo+Xjgg+tdNNrlsfjGc0vZYyXmzzT4saeY7i2ufP3iQ7dpPJAHB9/SvPSAq8ucA8AmvWPi3bxz6Hb3Gw5ikJZlHQY6ew/wryYJEYwQTuzxnpWFTc/TeG6vtMIl2IWkJbhjt64qeLDnHm+We/PJqERxoucneDyOxpwdH5KYGPvA85qYu1rn1z2PR/g9rzaF4hiVr8R21yQjBycAg5B9ia+k9rB2Md2GB53A9fQV8YW9wiMjoCgBDHnvXuvwz+JdlqcMdjfuy3cYySpyGToDg9+PWvRpVEla5+d55l05v21NXPXYk8xsSSjJGcg8Dis/WdFtdT0q8txMFd4yBnjBPercE1pLGzwsXQjOM84pqzWqp/qXy38Wcitp2aPjKTlTkvJnyBrNs9ncSQyMu6ORl3DgEgkVnSnYMFsnpkV2XxR06DTfEchdGWNpCVHQnPJI/HNcPcPGXIG44PHrivKa1Z+1YOTqUIyfYQ7VGSTk8D0qeDZG4bflzgg9BmoFdJAcoTxwSeRSQMgcKVOzuaSlY1qR54tH2F4RuHv/Dmnu9z8xhUHB6kAflW80cVvEWmuVCDncxyMHtXgHgr4w6R4T0AWN8JZZ13GM5HAJyAeQcAcfhWV4y+NT67C0NgJILdiAWGASfY9hXorEJRSPzT+w69bES0sm9zW+NXjy21ScaRZSiW0hbLSgkb2zyMdeOBz715JcOCS3mDB9O1MkeKaSSWONskklnJJJ79etRPPGuQY8YHIGa4Jy523c/Q8Dg44OiqcdxoIRyS+eMgUi28UzBzkY64HOKessRY7YSCB0J4psVyVTBgUk9wxxWB6NtCX924CozKPcYNJhYyd0pweMH0prnYEYoRycqKJpYmbITg9MmmiBgXa5CthSOD7U7ahfLyMSBgcYp5YEgrHgY6dQKCynkx46cjNJpp6CvqP2RupBfbgcnGaeropAzxnA4xTC8ZwAhYd8jGaFZNxAQEg5UHsataq5zyvqz0f4WwWEmr3Pmja5jG0hc4PU4HqR/WvTfs6BJHRiiYG3I5weM4rx7wZfTQ6lGhtdpcFfMDEdB1+v+PtXr9tIhhVXDTsRkKOx9PfmuuGkUfiXEUHHFtpbitGNiDeFA7+n1ons7aVUEpcHgFoCQxGc9aS2vYLjI8iVmyAys2AOOnSrqXKq5PkqRjOxTk4roi7o+Tt1IIEjzIBK4APyNjnGe9VZLS2ZndzvlckswJBxngZ/Cr4cyq5KbR1AXk//qrOuyImAVHbLYPGQQaJNoh6MtJBaxWrs8jMGGG2gkgemO9RpPY3DhNlxJ0Ksq4GeeD37U6GUS+eEiOFx94Ypi3HlyL50axuRxg4z74qY9xq1rlqNLRBmSVlXGDgEke1Qobdjtt7id0xtxIu3v0pJd6tsMRZ8gkAcYPepoIg2f3RCjJ9D+NXq3oGtiKQWkqYeeeF8H/UKDk9MkkUy3t7FVdHldCCCZDyWA7HA705ZPLFwUtsnGAGGMkmpLS7RoZEfT4yxyrMzHJ46gcZ61Dug3KzW1pLJmFvKiLbhF2Y9j9alvobTdC8rEohGduSenP4/wCNDW6BwPKxgZCrwafHgIgW2wA2WyM847n1qle1yeogksLiKVoPNIjAIDLtLH0APWlKWjiMyTyxb1yCoyQfQil+0uULvAAxBGVBOADTVuY5AwFuRjJEgUk89cU09LsN0JE9oGKCaSQqQAxXqaSaOCa6dssjo+AMcdM5B79aSGRJOBAynOAp69euKJmkiuiBAtwSeBLkgH2A61ne7DYnjey+zzwyFzGy43IuSPcD/wCtTYI7KVvMeaV4ihEbFMHqByPWpIbxYWy9sUO0cbcD2ANMnkW5VW+yCAg5IUkj3/8Ar1aeo+lyI6bYQKZYmYn7uWyCR3AH+e1LG8M24RFw4GTuXGRTW82dDiIAgHb1PPrS21zNBIA9soXHUk5zz+lTJkqw6eztpZQzXLBTgBmH3SPSnP8AYZJpJo5GllVQpJUjbgYwPWmtqE3mkGwTZnhlJzk+1Pt4FUszKCSclWHehaqwXTYxJLSa1BkLAN91gOQQfQ9elOcWxjI8w7ZW4yvQAdcdqmkVYU/481YbOCoJ55xx2/8Ar1XtlmkiSS4shkEkEA5Ga0bsiWmNE1pAu5ZpWVRjJXjvTvtEVwyJ5RijPTBwSD3+tEOMFGtv3TkkHkk+1NFxL55CWwVckF8ZIGOOKhId7EkccEUzeVlwBtBbkim+XpqRCN3eK6YkArEcH8RUlndzRO6PbISQTnBBJH/1qkdvOgb9zGJCMqCSBx71qtyZMhjtIIIHka7Z13EAbckH2A61HCtpewPBLJLIVYE70Ck4wQB7U2R3QI8EBL5x5bNxk+/alSad2IaCOKVTghSSM/XFZy30CL01JBBYm4UlznJUIATg+opY4LKxRoxK7vkkIfT0HtmkLmAhjGqSkZOORn1FODK9sJY4VdwDkE4zz61V7Kw7jg0NxFgr+8I6EZAHeiG2TywhcBEOQCSTxTIpnixugQScg7yQMfWnTXTzj57ZIjyBsJIb86l3C+hX/wCJdcyEyM6EkqroCCD6GpbptHikSKdmcIoJ+QsSO2eMZ/8Ar03zVkaULCiEDcQDgEgd/wAqltrhyoC2iSMQNwkzjPseOKS1BO5Whe0L4gJdSMrlSCB6EGpbiBmCKvygZyOvWpFnmMgcWCkk7QIgSAPU0SXUsaufszPkEDJxVq6ERG3tI1BYtgcuq5yTioIbmwjAAt2JPO5VJYd/xqS1F0CPOswiOcK4br9R2qV1ZWUyQRqUyB5ZycfXtU3aY7BZw2e8TspCkhjvGTjtmn+ZZvJKvny4OSqhSAKXzQhaUW42Aj5AeTmohqSNN/x7rHCw4B5PvzVRBXY5Ibad1WWMOmOrDI/KpoWtrV8ASB2BAVVzgY4/Co72+SNU8m3VgxyFGc/pTluvKiDiyZHAJ3M2Q1U7WJW+o1ks1ABuHhGSS3JyB1/Hp+dBFtexAAsY/Vhg5HtSRXaggpb7FPBA5APrzUtpchRN5sBuAxwpY4wMdOKlaD0uNS3th+7LnyiQCwGAc9MmopoFMjbZMLnjAGKsfaozbsk1l5UIO4RoxIHvz61YWONlBFvwapaDdjBMsslwHeLy8gAEDg9OaZO1yJiREu7OMqc7hU8SG4VYJpslCeCeB9KiitpVldRPGAoIBkbB/KudRT1NL2JIJJCrlogH6Dg85p0z7bc/u8sCDwOaYGaKMKZS8uOTnP5U2NpVQgzFcc4yOlV8hXFeQkpvUhMnB67T2FQJen7Q4NtIqKMNJg4PGc1MWleFcEYJPB65qezadlCGTeDkkA/p9KWnUPQpo8U+CFYhgTkDt9aSO3heMqcttGD+dP3y29wIRDlSCeOQo9KfDI6CWNEwWHVh/KmkidytPPFGyAIwdchdx7cdu/apAiTxhHZ0wMh1xlR9DViK4mZPIltolCjar4O76k9qHRVVwYgeehPBPapl2Q1puVy9sjIIbhpwwGd4wQPpUUXkCWVjK6qGBGBk1ZKKVz5CqygYCjjNIPOjDs9ujh8Dg8geuKlKzDcUmKRwsUjKASck9CT0pZVt2586OYAglQTkEdDTFliWYK1q/POR0PtROIsODEUGce9aK6KG3AhuUVHmKE/MAD19qZFpdvCwkNxgHgx4yPrU7TRWiCR4y6DgHA6e9V1uLW7clYZ41YhtynjGex7UnvYE2ieGM5cCQohOQ2cfpUSwv5qB5+FOdwPbPT61YVrcl0csuBwDyaj8mKZgY5GIAztIHzY5FZtW2OilrJHjHiISSa3e4kJCuQGLcnvyKxpPNYoA3Oc4B6Vq66Yv7VunGSWkY8diOvFZeyNipyQQM4rlP3HBK1CHohGjcsPm/EmkmVlB2jI45J600MjZAyQD34pTLGQqklHySCRniqR6FtLirG+CWIJxyAegpHRhggcgZzjpSKANxD8njNHGzaXJPUgHtRYFq9QnLtt9f50L5iOCBnAyR705XQKBk7gcg56U0JzxJ15wD1qPMq2o55CU3eWWHUgDmgZ2kKuDgE5HIpoklRsRSlM8HBqRmkA3M5YYwSTyaq91YbsmRbXIGVJJNSsmyDLjJBwRjJqeKKed18p1yQB8xxx/Wuo1/wAFXmmeF7LUXVkaTIkyOM9s/XOBVWuYutCMlGTtc4tShPyjHck96a85i+XblCeNoyRU7RMGxjAx1PFRkSRkkFSpGAM81Frs69GhI2RMgxYB6EZ5+tLhFi2nGc5FDCQwjPUZ4FHzllJX5exIo2FuIGWMqSpJDc4pbpod4IUlTyQRx9KZMknUDgHpSfvCcFM+mBnNC2KaTJIiiByVxjp6UrJC0IUFjnIAPelRipIKZGOQRTTIGABGzHTAquguo0iMgh0ZSvfHWgR2ibFj3juS2e9Su7bRuTIHQnkmhnBIzEFwOcf1qOgMUbUkO1ySByehFXtDjSW+RHbC5BDe+azzKhmwq4yK1PD6kahD8mVaRUz3yTxkVcbs87Gy5aEn5HtGnxQLbqIbwlWBB29BwKt7TBE5S8DhR1YgbR3qC2gjtI0VI8YUBwBnn1BqHW5bG10q9ldpFeOB2YKuQBg+neuhH4vTTlXVt2zxXUYy19etvG1pWPByeT1qHjIAmYnGAeBUUSxRxIqbpAQcs+cnkmpVSJ2IGQO3FYa3P2emlGlFdkdr8LbZzq0370klSQ3GFx7/AI16SHug7sjAkHABwBXnvwosombU5jKUCqFK4z1PNegSWcTRgeYXBwQVJHH4VtBJXPyPO6nPipeRJbJezWpC3bmQHgEDHX6UTJPYsDKPmYD5hgkk+wqJ4Alo6JK0aHqQTkYqK3tRHCpWfnIJyTyfX61olpc+dvYvzpdeYhNv5vHzBR90Y6nH4UtsXieUGEPuGMMPSqcen3pkLwaqwVyGbcwXr1zx6fyFWcTeexmuVkwMBg2T+I+tMroIzXdvaukVrHhSM7RyAT78Con3mEgxAkfxDgVKzywiUfaklcgBgD8uM8fTrSQrcvA4d0QZyCDkEiradiW9bEdndRRq7y2hlIBXDHHUZ/wpfNVyjGwSI5xlScYxUamWaN/lUBeBjrmrMq3PlxNlVToM9T71KvcQRTxmcjyvkXnA6dOnvUFu9myyRPbOAQT+7wVHofrUwhuI8OCgGMYOCSKTbPMHRlRSgx8o5P19abSbGiELb28CRrGzkcZGOT6mj7bpUt0gdLkXKr1ERI/MemasPJLHBEIlQk53ZXJGDg/0qKFpLfcrJktnBCkZH+c1lbTUu9tgka0EmY9wJOSCMAj/ABpUngIcEOB2KZPPPUU4TStcRxtaIjMpZZQDhscHPYdaVppEOwIyNt3DAyD/APXrRWSI1uNkayiTLtJnHOFqKWRJo0eGVkToTtIP5GrLTGJUdrRXzkEkHIB9MdqUXKrGSyByx4CjgDtQ7MPIjSSGNQ63ZYkgcZBpEjVroKbnYGGSrtnnORSLBbxKVETMCSQcjA46U7zEjnhYRggKRknofX3oSW6Gn0ZNawQTvPEt4k5blQDzn1oMc1uAizqJOzH+GooprVZJNqlJjwWGM/hSXMtlIHRDKzjBJZeAe5HrT6hbqiS4e/8AKAe9jnIOeSAf8eKhFtcSyO4nxk8YPGPemxnTfOlJlleTgiPy8gZxyT2p8txZ3UeFMySIQMMMZOfTuKjdj6E4tp5SFEiM+0EHIz+VIBduhCWzEZAZyP5VBcWFjcwpKwYTqRlgMc/XvTsw7ViFzIx3DBzgL6j/AD61Yt9yW/truVRLHIsQHGeDz24qE2t2YIFfEkuOoHf+lLdG1CkiXfzgDnJI9qLaWXcdkhTcCOeeKGg0uRxPfqjN5EErdQijOfqfWr1tcSwhZVtVLDqpGee9Uhp4DEHURgYLBMjBH+Rx7VYtxOICsk6IFYbZd3bvn0pRWuo9h8OrXcxcTWVsqclWUHIyTjg1Q8S3l5Do93Pa2sLukZbEknlgkA4wcHnJq3JHhlIu1kVjgyB+CBxjpWL8QopodDuI0u2RGiIByMo2Dg8+nX8K7KKu7Evc+Zp7gziR0tvKRmJyepJ6mnWEUt1JFAkK+ZJIsaqT94kjH0FMmSdIcNKrFQAQp49OK2/AVk914t0mJZQ5eQ4UnIUgZz7cV9TU92h8iUj6TaUQ6fFFcWhaOMKpAHCn1+maVGsrVXiFtnzCSwAyD+NXMX5byhcrIFH3WAIxzx78cVDH9s2+XFHHI2c8kDB9PSvj5O7uX0Ip4LJJ1cW2HKgAsMc44OafvRd37rD4+9jOaeZdRMo3vEIQCrCRQccdqY5nVzl1YkZVlHGPpWLeuoytIYLiB3jQsQRuBGCfp6020FoluSIZIg7ElR69MAehxVh5J7YOfIR5GwwDDAx3Bx39PrUgeSSMv5ABxnGOAaakV5kMH2GMCWS1eNC21Qq4BOOtOuprQzmJnkjGFKyAbhx1Uj36CpFur5IgrQpMFbOFU8DsP8+tPu2ichjaYdsEoM8H/wDXWkZaXKYi/YpiQs7RFCCPlJGB1H1xSSDSrm4LmKQqeAzxnGT35HSojdERgJaYdj0znn60SvLzviKgfiCKqNSVylLSxiXHwv8ACeryzoIWt3cEvMshHPJyASQPpiufvvgf4VllL2kzptQgBSd2cEZ598Gu9guB5Jc22UYEoTnJx3FJDIGkRhbFhgnB4xn+tdCrSXUtS6His/wK1MAG0nWTP3DKwG7np6+3SsV/DM3h24mtLwql1kMwj5B46g/n+VfRr3BgjjItWlAOQcgFT9elcB4/8KDXtZtbq2tzBOIyrIpzvB5ycdTk1yV5uotWfV5Fj44XEJSWjPKnwp5l3jPJJ5qI+Xg/MW7dSas38KW17NbSo0bRybCCOc49O1NYRqoCoQenPU15kk0rH7RRqxnFSi7pldkB3RrLgYBAHFGX4AYkd809gMglDjGDxg00tCAAwfPOMf1qLdzqVhp3jpJkeg7U/wAtmBIl6dVzUULJgkAjnBGKcrIDkKQR1PtRYoblxkI/PrnNObz2AJcMuOSSM/hTP3TlsOQOpJGDml2QMAQzEjGBg4qh3RLG+2QMWwccZ5qJ/NklcmbIJJC9hQxQnoQuM5A5FNTyAoJLk8jpxQO+pNC08THnPHAGMU2V7howHYHnrjpUU6KD8kzEHqMYx7UpZCjcknFJ2WxSQkqTqUJnDITnBIwB7VJJvVgDyByfxqupiQoHJYdcAVLJseQYcqo4II7UktLhsOSOdZlcIMDnBHBpqmcK7qcHcQQMZFNUIrMVmIxyFJzTUWGLcWkO7rwM5zSavqg1sTFJSASNx78DJp3nyjGEBOedyg1Eqb1+SXBx+VOSMcf6So9SM5ou9mHYAJPMIBweuBTljnZjhDjqQBUchSN0BlDZOM0bEDk+d34wSAaErMTHO92dwMKhVyDleT70COXy1wdvfpTiXRGxKQW7Z4xSMxCDL57ZH+FWRtsOhnuYlyoV37AL1olFw+TMi5B3cDA6U2PDKw8/yyM5OaGV34EvU8k0Et2DzHUALGozwSOtCRTYdwpwTyoGSOKcls4Ul3ACkZwa6bwx4Jn8QTAxTyW9tkebKGwMZ5AHc1UEmzy8ZjKeEpuc2V/DPhm915lxbyRQry0joQMe3qa9T0LwlpmkgA2aiUqAWCkk46ZPU/yra8O+G5NM0qGCG9gkCElS0gLAdACPoBVopdxOwW9IlBySCMEenP0ruhoj8azTN6mNm1f3Sf7XPDbgRWKwoCMCPBJ7Z9fqKgj1K6uLoq8CnYTukdCPwHtSTRziJJGm8iduQI24b3p7R35kgCTxqCvzmRwDnPcd+OnvWym7HzEn5hdXhtYXItvNyMbSSAfqfxpsV1LOCBbLDgEKBnB7d6Y0V9brKHu/PRlIUfKd2D146DmlFteIA76i4UqcRBRgfQ4zRdvqZrUYQ6OA8ADEcg5P4037dLCrxJBiIHHTgZ7irNzDqAaL/SluVAyACBj6mnSxX5toWtyu8E70BByOxB/z1rMJW6FFCHjDohTJzuOeT3rw/wDaDgWLxbazJZRhJrUAzLncXBPBHsCMHryfSvdkjunaR55GQHAYOBxn0/OvHv2jbJ4ZtFkRw24MmcjGMjBz6kE/lXrYJ2qIyPHklkijYmHf8pOAO3v7V9N/C+/W4+H2kTfZTO6x+XtDDAAPJ/l+tfMgjmUMS+e3BBHToa96/Z81q5k8PXOnS4ZrcnaV5ypGQD9Of0r2cwhzUb9hdT0U34iiBFoS7cbJDlcHg8iplCXDoZbCEoqfKck7T7frVdGmZVeX5BnGV/SlWG5kYqGCITjO4Z68cV8gWrkjXEUBAeweTgFRnAPP8ulT21yJhKE05YSD94OSSPoeKWb7ZGyrlsLwrBAx6cfhmkhhvnuH3lm2gjOOn/1qqyZV+pU/tCIysjWbsSMEMvGenWiEoI2KWygjnaBxj1NXGmv1wBNhQMBAAQSfXvVWZNTSJ5ITtbIDAgfMDjt60rJiEmvII7gObIbGIQFW59sj61YuZWaSOJIEQA7lctjHHb/Peom+2CYKoCO5wcqCAPXFTDTr9d8Zdbtz80cjAL07HHSnbTQa0QPIxjKeTmRAWZlJORmqsbQXCeZ5BilJO4k89elX7OHU7WF0eRDKRlCVBHPbPfH+fWoBDqbQlri32SICWk2DBx6Y9RRYT1GMpjUqIPMDHILcVGdvmhPsSlsgltx4Hf8AOn+bqKiNEdHJOdqrhlBPGSTj1pWfUX1CRSxRByHTBY+xFDWmgIR5C8zAQGMDAye/sKesISB3SIsOcgDJXHOaeP7Um8zzVBjUAKVUEk+pHTPtTkj1IOiYMiLkk4C/y6//AF6m1gVmVTctcRxiOBnLD39P0pyzrBGN9m6sBtALA5PrVg/bUmUGRYCVOAcYJxwT7ZpsEOpsjmWeN3BzhVBH0BFKxOpTju4jOVa1MrgAkA8Lk9c1cuCsAR4rMF2HLAY/E+9NtvtkUryxxLvc4BKgg49R7VLPPq1yixE7sHLEqFAPJ4x2NXqkWtiCWVBHA5t3BLEMVBBxjtx61FLcW8JCRWEwdjlmZh09DV8m/CO0WQeqgAHnrxmqrT6hJhZ8byozlACD9RSd+pFtbEctxHEiGC0OFYEqTkk+/tU0d2GLH7JHsY5IYEHP+RTcXuxlB8mQtkblHzD1qSA3SB8TIfm6kAn8DSXdFJ2tcbd3jmSJE05VQnHmbiD+X0qSS6FvMRBEC+ACWGRj2HY1PJ9qzGZUMu0AhsA5Oe9RST3RnYuVVSBkhQD9KV9AbKt3NJeB4TbiIhgxYZwQCD0/OnW5CMQEGG/i705Ibu5v5GM+YSMKARgcDjHualFpqFnA5IwrHIOQSPQ4o5eolchDeSGgWCOMyDIdD1Oe/wCJNPnQrJEBAsroMgMcA4684qMyzlVdzvbPOVAPXrx9ammt7hxG6uq4B5JA4P8AWhrqWmRh/tLKTbAluVCcgdeAf8agh1UpKR/ZzuhYquMggjPJB/z2q7Fb38UqOLiMIoIKkjJI9Paqwe8kdEjuSC8oG9gDgZ5FDN6TaZ4n40iFtrd4kNssRZ9xIHBJGT/WuaBd5wPKx3JA613HxS06a08TMJLpGiZQECYHIHOffqfoRXFMblAF+0gc54I/KuKSfMz98yqaqYOD8jqvA+qPZavAkUBcyttODgY5Jz617Hb3JuJUCWwVR03AjIx1/OvDvCc0sWq2zq+GWQEs3OR3H1xXvEE087gmcm2KnPmAbgQOMHFb0lpqfnHE9P2eIUl1Oe8badc3Hh6/LRqEijac7TkcDof8968LyWiRymWbHygete+eIbOW98L6osV0xbyGwowM5GMH/PpXgx3ogBYF+mQeprOrFJn0nCNRulKLK/mDnKcj9aCzqMmIEelIftMOd7goxxjg0il9p+fnGCM9q51c/Qx8byHDGMhc5/CrNnq72DGWCI+apBBBIPWqaeapIMpZcYAJ4FIhlVCQQMHPXFU3ytNA6cZqzWh6h4W+N2oWCCCexztAAlznd7EGuvh+PK3EOJrV4OzBYs9O459q8BilZuCxA68GnzC5OQbnAxj73BFV7Vs8SeS4apLmtZnW+OvGUnie9+0vbJEM4VQuSB2J9+5xXKlvusFwwOenWkBeUDMoOBjOeDTP3pkADg8csTxSvc9inSjSioR2QwF03HBBz/kUpeVsHZwOSccUyY8AbzkHkjqTT4CXyFlB46A9Kh6s0s9xJZ/mAMAJPO4r1/GnyF5Ywdm054GKDbzzYd5QFxgDcKdKQFUM2T04ORQ72C3YQO644x9aJpJ1PyRnBODgUwqMKC+ec9eKlDMORJtPbBxU2YW6siJnckFADjkkYpIfOMODjAPBpRAXLM85PGcZ6/WlWNXVts2D1AxkU0wvoPjubq3UgxbwRjccGmMzgA+WMHkjHFNAIAG8nnpk0kyO5AEgI6EZqr3JZL85wBjJ9P5VIN/IZiEUYAJzzVdiIZ1CsTx1606SBCwPmkY6+maXmQyQySbCVTI6dMke9LAXmcJsCnPDEAUFCqApKARz1xkU0RqXG885GST0q1rsYNaHTaEL2PU7cRSb23EgNyoA68dele3WrX0dpHKCj8BmYgAocdAO4+teD6O0Vvqdk4uAQJAM8gjPGP6V7zJCIrdF82MDaCCxIzkA10R1VkfkXFEeWtF9xZdTuZWRGUHuQEC/jmnzeb5sTRkwNjJIxmo0gDmIrMoDA8Fh1HYU51EUwUuD8pAbkit1ex8E/MuWyXihniPnNtwSSCce4qs8FycnAWRskBRkgUkCI7SzrdkOF2gEFQMHofWq8tuVneVtXxyD5a8HHpjFVbuRa5a+z380RJmSJ8DHyAZ5+vpTJhcQ+U0jpI5OASASB6YqrNHAAd175xZgVQEkr3wfxqVYISkZaVcck4OTn19qlaMPItx3GqySKtqiu7kAs4ACgetCWOtgM4KJIxIMcgBBGeo70lyYo4UAuTEoAGSxBJ7c1GsBVd3nkqRgYcknvnNaLcdyZprl2cMybgCNyjGCPQVVU3ZmHmyq5VfvbcH8qUC2XeTMYigJ6Z47nHc1LDDFclzDcbvlwCw4z2/nUNMRWuI9Td4Ns6qoJwwQc5OcfjVsLfkCGaVYirZLJgZHbj/CmeXHEyIZ1lGSSA2Sp/xqGaO2Xyw96BH3QMcqO+SapaIC3GJbdnjluS5Ixg4OefboaGmuliYwSBRwBkjP61DElpJbu4n+50IOScHGKjnhtJSUuZlRiODkgfp0NLfQfQkuHu3+4dk/ALADgd/xoWzu/MTfPiUfMGJAPFMNpDEkbwXcUo+6VViT9Mnv9aWawtCxeW7bdkAH+4PQe3+eKlJdSVdli3W6naRt4nIHBYgUxbi/SMg4ESkk5UHBB7U+KKzbeXukiULgOx4OM8+wqCNIZbYhNQi8xicIxOeD6EUwasK8s8xTE7Rkk7igAzQIpfNIkkaZAQdxI49uBTtsUIQSTqSSBwOM/Wq2YEmd/N8wrkAAEZPb8qNHuStCS4OoJdRrCQkUhOHIBIH0p/kvA6oZSXbkkcYPv71A9wbmWIi7S3CnBUgkk/h+NSiKFm3NMUIHJGSfqKaWmgr6k9jZXESFJb2Rs5IDMMdfpUck2pw2w8mZ23SbSzkZAHoMU1RbNDxK0gIIJKlSOTmntBHHbESXzICSVLnn2xgego6alOzI0n1GGGUpMSSwYgAZxnnGRxQ63McyTRXbRO5AYkDOPXniobVjsKGcScZDEnJB6ZzTjHbSXGJbny2A2lVG4se2PwoTu0hW7FmO+uzIyNcFiMZIAJOBxzSMlzKgFxkd1GAAAT2Pfmo7MQRXbqjb1YEZZeQPX2p6RpLCUMpk4JyeMjPFX1IabWorRu0YRSFBbBYetMENyI5NkilQeSTgnntSnYbBkMgBEg4U88VCkMBUr55JGeeevWoe9wXYc0Ujvb4dlRRgtkHPXjnNTRrcNujTIHUMExx7etV3i8xkYzkgfdUcA/WpJI2thEUu1Vy2WGSSVz0A7UJvZlWurkksV0sId2M5BOdowVGepHfFEC311Cx3tO5ORuxwPSkaQSSs8khAZiVUEntzTUgQeZumEQYYZwxyB+HNF9CbXdxI4XSR5TxMPlCjgehzUi/a5rl0j6RqCSAOPaoWjjt9xjm3oOQxJyQe9RRRhr8O8ziIxkEo2OSe/wCVENxS00L9n9v3vtuHiCnG5SAPqKLsXsm0eb5hAIz369QfWq8SQR3IMszqVGF5JBye/r+NNugJSjLcGI5OzcSATWttWxp6WGzT6gXjBlPzAhd4G0EY545/nTEtJ7K2UpMGeR8sF9Sc4p5h2JktgAk4JzyadCGIKmZIzgncwJA61m3qJN3JViuHYohHmN0LDIX3xU0Ml5aQyJLFGXA+UbARknk/SkitxOJTBcgtjBYnHHc+oHFMit3ZQY51Ujo8jcfj7UJJaj1TsSslzIxZxCnJCrGuD1656Ux5LuBjHKrcHhDg5B70+8QZILjCDnaeCfUetVz5ULIn2oF2BABbJA65q7BfWyHM9zDIAYCC44YqSOBz+WKji3neQWBOCABz9aZDDcI0k0t7vGSApPAGeMAjI4qWKDKyTmcbwCqgcDB9aVidbklq99JbyIVkIUEBioIPPGKuJFfbBmBs/wC7WY4lIQmTIwADHKRye3FbKPLtH71v+/lF29ioptHPRtGjIVXeg5yevI61WQWs07LI5BJz+tTI6mNiUYkfKBjr2yajmJEy4tld8Y64J9j7Vj5mvUcyWxyquVROMg4z6c1HO0S2O8sC2QQBzgg9KmjKvbkvagDGGjByCc/yqN/JkUFoiiE8xj1oVyGrkF1NEhtnedonbJCKPlAzzn2pE2NKHhlwSMZQ8AHtU17LCJlBgEidBxkAfWpIjZMCBEyAkj6kd6TWgIa5kEgYT4cY5UjH505Y/OiYO+D1JyABzUMNrbJO2S/k4+5nOfQfSnLLbqrq5IA4xgkYp2shq25I8LoGLzKGJyAW5x/nFE8U1wAIpzEfvFSRk+3Paoby3tp5Nud5jOMgcGpHtVdIXLgBVILA8j/9f9Kem49xfMuYXjBX5mABGcgf/Wp4WWa4kzKoLZwCQMEDoBUK3MNsoxOXGMgkHI/wqWD7LPK5EvIAY8EE59KSV2NIWKedLI7hul5IC4OPoe9Q28U7TyebvJdQdpHQjnr2NOtXMkIRTgBsZJORz3p11bSPvMV2CjkAIG54OD9Kadw3Gl3wqNHle6+px6VJPLPFGiOVZAQQQMYHpTZYzDtAYb8cEHOPrUSQFZTK84fIICkkjPtRcaQ+S6LFvLtlcLxuORn2NNMkoVQ1qsYjHDKcnjJ6dqVXnD+XG+M8lScA06782OGQhyH6qVOeazO7DpOaXmeE30jz3VzKYAB5r8nOQMniqLSZYPjaT0H6VoXiTfaLp2nzmRs8gEkk54rPfdvDE5I75zmud2ufuGFVqMV5BuBIIQjIokfIXC55696dIzuw3kA9tpoaKREDoRtbkr6VL0OtbDgvmKQF28YJ7ZqIxrGTk8ip4S5jK9MnJNRsXOQQCTwT6U07krR6iL5QQYGTnnHWmIyKchGY5wB7U9FeOQEAHj+GnJuaYEJgc8HvSeqNEyIxDJBJBIz1pyKjtjJK9gaXaF3kJg9sU+2A35KEc5OB0FVFaGcpW1Oi8H6Nba94gsbIOwO7LqUyCo5PP+PHNe6+PPD0Gp+B9UgSfYkUAkRV4wVIOM9wcYrjfgrpsaT3l69uWkVQAxB4Gc4/HH616tPHFd27x+QTHIpBQ8g12Qppq58JmGMf1pJPSJ8kvHgHJDEcYB7etVAkeW/esHPQHn8q6XxbpMGg+Jb22iDRkkv5XYA8jA9OawGZQrkwB2zw46iuaWjsj7mhU9pTUu5GwCpgOSR1J/WnSLI0akSAHjB44piqkikEEHBBIHapJGhVVJLADgYGayd3odasMlVlUIZecjJBySKULiUYl2qAR159qQtHkh1LDPAAqM/Zsnzd5U/wgZzUuyLVizEH3ELICQOCSOfeopFdCN7Zx1PYUwCJ4iikhBwOxxSqqFCC2AoyBmkS9CTZLIAUlO0dQDSnez4GHPekKxMo8tmQEDIIxTY0AkIWTnuTxTSJXmKVfzgSoCjr7V0/geAvq0GV34YNyMgc4/rXMyKzEB5NwHAIPNdp8OUA1hIyw5GTk9K0XY8PNavs8PL0PUIPNt1KIm/B6nORWd4pvvL0G9AgUFoipcHBJPGPp61oC0vWMskV2vDYEbMCpGMHHfNc/wCPvPtvD1yZThmjwCMEgkjr+FdCR+U4H38TG/c8nKyEbUjDdBkmiKWRJSDEMLzzyc00yvGBlzk4IIPUU75jdDbIGXAOfWsknufsE5WhbyPSfhokENjetsbfK4BA6epzXYBYEIaEOcjB3c8+1YXw8EqaHJ5iqru5wBghgMAGt6GS7RsNCjRoMs6jlv8ACuiEdD8XzKfNiJ+o0OFh2BGOR82T3qQTqqgywOYjjcQASCKbEbiSESomSQSR1xUjyXhiwYSvGcMv8q15X0PKI5U0+aVnR3eIkBgw4zjNTWy6SNzRPK2MAhY8DNVvPlBBeACNMYGMfpUvnTSsSsCiMAEbSRk01TluO6QI2nusqeY2QPugYyP60xHiMRSJyCp43ZwR7USXYjwj20MZKklgeQc9Dn1qq+rwJAES2BOQNyP09+a39jUklZGbkr6k/kwzK+LySJwBkKM8jPrTdg85XN28zdCjjA6dciqaa/Yx3HlM3lvkBpCQBk9j74xUrazpCuf9Nt9yHD/vQPp3460Rw9RPVE819mXY0BfDSgYUktnoPpSxsZhiO7GSMhiRnj2rNbxboNsj+ZcQuChX5HBOOc5IPvVNPE/hxrcSw3LuFTOGxg46HI9PrVvDTfQ05ktmdH9mVrdWlugOdu9yAcntTZcSQgQ3fmgELncCQB3/AC/pXON4o8KiIi7vSxLCRUjxnA9cmnWvjDwl5pIvhb7uAApHHp/n1qXhZqzaBSTOiW6uGRYxcFmwAQQO3fip4WvFVkScElcLG4BUnnk+n09qx7fxD4XkcCLWYA6qAC7hQxPcnNT/AGrSJR8mrwEjklGB/Ln2qPq8+wXRpyTXUkanzQxQbWIwAT9KrxxXUBBdAgKnuDx/9es/ztLZXRL5XQ8ZJ5479atRiCWAJBdRsBwsjPgHH9aUqcl0FdPqJHdPJE5aDYwfgnIJB7kHof8ACrKpe/aYmgijMeAWLjIx3xUcFpNPCpadXfPILghvTimyWl18iC5CIoOVRgCDyMipUGug7k7SXAld3tYpEIxhlIH6U2S/kSNidPgMQ4B3EHP9aiihMUDKL03DhvmBbJB9OPbH51JJBctCdkyEDBKnGBntn1qeXuirXVxxupAoJtkTcM8dKaboSQh2tUd1JC5GCM8H+VK0crQKDcokwAwuQRn0B9KgEk8ahTIrknPDA81ny2eoX0JoJZlicPbhwhAwr9u/OPSliu7OdTILaSMH++cnA9qggE4ZtxAVjzyCAe1TEXKzgmEGM8KSOD/nmqtoNEl1NEMYtMADOQOWz6VXa+gKFkilQqDwwz09AOtTXc16uwKFQA5GRkU1ru4RWMkUcrqAdyoQTnt9alrqO/Qhie1uIyUWQFvvB0K8/jUlqbWKCUsHCA8hVzj/ABpPt0s0Ks9swYdQFI/pTwJXtXfyyQSABjoM84qkNojLWksYaIOUz+Of/rVy/wAU0tv+EQvFcl0C5JkHKnBA/wA+9dfIsgRCkAPQsVGD9feuQ+Ls5m8G3ogt23ALuycEjPJA74/lmu2h8S9TJ6Hzs0cUSoFkLxFQQxGDXVfC5bdPHdgyD5wpIyO5GM5+hP51yYYhCnlAAAAc8jius+FuoOPHulh7dVRVbLE8tkHH6+/evp8Sv3TQlrsfRJEDqQZztycs3ByfpSQafZyqywXIkYEBgWPQ88VPMkS288xgwob7oGe/U+3WmwCFyrpHlsAk4AOPavjZbmqWmot1FFdMY5JQrxgYAOeD3qCK1yAkF5ECDyC2DjuMU7Uby0SUq9rOJlA2ypjAz0BHcUlrLaXCu/kSo/3SZFAyO5HtWUlrqFlfQljRxK6tcb+MjkHNJPDJNCHa4KAYxkgA4NQRHTw0ioskLnPyFSfXnPvUqiCKBQWLZ4G4ZB5pLTYrQliyjII7lImIJL7uOP8AIqG9j1FPLdJMqOXaNgQcjsaPsttMWEqbgpxgDj1pLhYVcOZ+BgKjA4XjA6cVVtAbYQtdl4wz7cngqf5066S8JkdLkjbwGBABNKVt45QHu4w/A5JAzTbi1stgjmnP3uGUEhTz29KlaBfQspJemGCLzVdtuTIQM5FPxfDe0CqUKks7qDk88CoIrOJYRjUYwoxsdsg4/wDr0fZo47hX+2ngcMrED8ulaIu+g8tdzxqFbY+QSoXA69Dmm/ZrsuZipZoycbxggccA/hTZ0iZ4986qSeu4kMD9OKgjgkSZ0N6WjZsKSxGBngfSlJXNIScXoc7458FNq0SX1pZxpeclnB4bPY8euOa8p1Kxu7VgLhfLlzyrLjp056en+TXv08UrXjh77YgIBQOAp+npWL4p8Fwa9azql0iOwPlsDnafXIHvXPOKtofaZRnc8NNQqu8Tw2aWY4UgDHfHNGxsElAVx97H8q1tf8I32gSRpOVkQAZmRsg/WsuW3mKqVlCp1ADD9K5mran61hcVTxMFKmyLcUQlQAM8gio3LjJTBBHORmpY4ZZASZfYZYGolQLFI3nZYnBUkfyqT0E9LCB2UbRFuBGSQKas7uMCBVwOoJPFSK8sSnZLgkYHPFKvmsAN4Xoc8Emi19R3GAupBK5AHPoaRHJVsINpPH/66d5Mk05/0gxkDlOMH2NJ5MwJLSgKOiggigd1e4iSRAOPJwxOcnIz601ogELAYPpntT5ElI3k5OMDPSmZkKYztbrwKHqF9R0koVlIgGSACOcUszRbgRHtOOg6ZolM74DMBwMHikZbj5QMEdzgGi1kMhRlfdmMk4yD2qWN4drF423Doegpsfn4zjBzilZZAjEsCpPPrSSvqO+lhu5PL+4R34NJugV0Owk8ZBqRlkUbwQwwAABk0bzIQREASOeM496duo7gWiUlzHuycgHpj2pFMUmCsRBBJwTxSr5pcbAhwejDNPQTbmJUA5z0p2ViW11IjLEm4FXyD3HH4VJuQRhlikII4ZhgH6U2SU/MWiDk8Ywf6VK0sssagoEAGAB0FCWhlJ2IUMchA2HIwT6/SrcMETnJR8+g5wKbHbzRshWLJJAHB5J4H616BoHge7EXn6jb7EwGESgk5IyASK0jC6uz53Mc3o4GPvPXsc/4Z8Gv4lkVw8sVqCN4ZMBh7H8v8ivYbXTLDT9PSyiicWqLtd1IznuT3p2lRrb28VtZWiJCi8Akhifx6/U1YV5oZJQLWOVSRlnJAU9wMda6owR+PZjmtbG1G5PToiNNK08SI671lDcOe49/wqW68jzCC4iAHBYfpViOYJEDJYJJtJwAxGOODioJJo5GHmWiyEnB3ZwoPpWq1VjwnvcjkksPsod2kK7gAyg847igQ2kkpDliSowCcjFOfCbVFt5kI4Jxn86fI6w3SILYfvBjPPy//WpJEX0IHitiqKH8srwNowPpxUxSJpkaR2IC4yASaY5iTeDDvTOCQOM+tTMyom9ISzYAAc4Bq+1hatXIv9Edglu7pKQCSwIOO+KbNc20Iw9yw2kg4U5z+FWPOhW/i3acokCFtwJyDxwCeOhps0lu8rK8DmMg5wefXINNrUGyCJbGdXMVydxIJDg4Yg8Hn8a81/aAt7FvD9rK8KmSI/Lk9M5yP5/nXpK3kOFWCAyWyAASMwLE5PP1rz/4+yW3/CJ2sZsiZpJQDLu/hGeCO+Sf0rtwrtUjbuQ2j59geERBTIQAPTpXtv7OUEF1Fq7wl2YkKWY42gA9vU14mGRCUEC7R/FmvZv2cLj7Hb6+5QvEBuKgkjOD/j+hr6XHL/ZyFa57I0dssCxCffjnjoMH1qubaxYuz3KxbsHzAc9KS1uoI1jnSyaWIoSy7gAufT1/GnEWkfmeTp6wBwCzMxJB7D0H4V8V1Nemgu6M3sbpdtOiAlWyQCD146UtrCNxdNWcsWPy5IGM55yPepxLZRSRr9klwAPnBAByOfrSi5tlkbyoD5bgrz3Oc5/lRrcLaFcx2Fusz3V7IqcZxGSASeoI68496jX7FcWeYLmZwPusxI3EHqQe+afM1sttOr2bhAwOFJ25B6gUrNBMjKkWUwMHpwKluyBK4rLsKOJ8NGRlyT07fX6UgiR3Ym6eV85BPbPb0oRlDLneUz93jB9uaEv4JpnjS3ktlU4wV49zn1oWquDTvYLa2hVJCL2Zi2VCk5APtmoQbZNyDVGaIHDEyHIJ7ehqzb/ZPKkDJK3ByCMHOe1VohbSxbo4HjiBP3hlvyHerJQ62SzQq0t2VJG1ZDySPyBqVrW0t7hJYrve5AJJBGQentTQkMkYxEzkZIJGDjvxUMUlvDPsltpZRjK4bGD6GhJoPQuSpEXlQXYLhRlVYjk9Pr3p8duI7bf9rEjbmB3MSQf58cVDBJby2xlSExZG456g+maRnguLeUCJ2ffhSTwR1JNAWsrjLaOKGKQTXqkZ+XzSSO3GamSyLxlILtYgW5AyFYex7cfyqv5VplR9hJVjlgWyP/rVNfzpFChELLCpAWKM88elQNX3GpbwMzCPU2jkHZSSD6gZolhgdWIvZklHG5hwfwohurRJkYJIGPAU4OD6HippHhfma2yTnI5/MVWpW41rVCY5Eu2JTAJBI465xTPJiklkRLwvtUgNtI565weo9xStd2gwGilQHOFIIJI464qINAsyzSxzE7SECEAYPrTauTfUlt44IbcpLLIGyBuwWJpyxQNg/aGUZwDggdfSmR6pHNGUWCQnJycAD86jtb5VeXzrKSSJWC7lyeevPFTGOthuxblSOCWPMrOpz/ERgfSkYCUlvPCJjhScnI7/AEplw8N0VJUqm3IxkGlZ0Gx4IfMcDHzcAnHWqUdBbsjZbZySjNvOAW7fhUoWzhILXIQ4+YFicgegpjSPCHL2JXcCeTkn1pITbNb7JYMsTwG6YxU7lq97BbJZlHlF80QOSGYEjGadP5XmqryyOnUHGB+VEl1BHbmOCy/eqCFBY7SO4GP8/wBZJpxiFZbQbtoyF5H51UtkgRHEsMjM5cqucKeTgYpPMslWMC8Zy3IBQgj1P0p8l+v2kA2IKJ0VQQc/WoZrqIuP+JfOhBwoU59zn2rNmyWl0zzj4vWllHd6dKpZJmDblAyG6cn8CPzrzWSOIzNgsHJ/MV7D8VLZjo9vc2lkzskv7wNkHJAHfrx6eleRyNIJwxhCkHkDn8K4p35j9s4bnzYNJ62NXw1KF1KBTyGYYx3Pavc4hFIsJJZnKAlVHHSvAdNm+y3aP5eGVtwKnBBGcEfjXvWl3iPawFYyWaPcQATggDgmtY3SufNcWRvKEia5NuNNvQY8MYmDDGcjHJr528qGOOIhjnJyMcE5NfR6Iu3OwZPLcEjp0NfP2uW/2XUbyN4VUCeQjaCTgk4/Spqao34SqLnlAxpWjZDtZiSTkYPFKrxLHkA5xyx65pjA+bkRgc8e1SxghTlQwI6YzXOnofqlla5CrISQCcEcsaSWJGY5ckAcgdKl80hiGgAGMAY6+9MabbhfKVQcYwDUlLYVEjaNEQMWJwTnjFRyGLcdyE9uDxxxUi7zKhHyKD1p0zFzyijjkgYzT6ErcjG0RqBkEDGKc6h1CknP+yetOJLKAkfIwcgU0rKGB8sc8ggHNCBjkkjZdrpkjHzZxShIU3YUAnnIpquGwwBPYrjnNP8ALkBIKYz0yMY4qjN72I5FglXAkcEdAMYPtSmMeWjMp8rHQ8c0RxEMSEAPTpXd/DDwdF4u1F4ZjtVULCM5/eHOPwAzz6kj3pKLZz1q8KEOeb2OGxEOxwSPc0+4SBlc7WLcYwegrc1vSX0LUntJY9kqORgjsDx19RWHNJJDMXFsXDEjCgkj8qGmtC4TVSKlHZkcZibKgEEDIJpYWRgFKFW/iz3p8JJdy8ewEcZGDmlzIArKuRnjFJI0buhsjo4VguACRxTQ0anqT69qmZ3LBCmGJyRjFMkhdnGYw3PA6Vb0Qt0R7gZgChC+uc5qbz4uY2jLAnrTVDpOAAAcdOvFA3+YAACM9xSIkKsUIVC+4kkgAHFLJKiyAKCRnABNIWl8sJsDHJPTJxQ0TSoVwE5zuIzTTexnortl+2ktY2RpVkA3rkqcleckgdzX0H9stpYITPA/kbQAw68KO1fPEIkglikIDgMCMdf1r6Ls7vUo9PtgttFN5kaknYDjgZIH+FdNPqz8o4tj78JFU3tjI42RTkJ91wvAzxzj6/zrS3phCVzkZ54yPrVZ725iO37EJIg43Kq4JOR/Wp5jPLLE8aCMv0RgCB9O1dKVrWPzhvSwuxAXAjYEjcoHPU561EZ7GUTebaPjGA6MAxI7ewz71NAb+LzAXiGBkZXknPT26UMZ5oiXtVLbiSWGAB36d6uQlvYjW+hnjTFtuRVwwIA7YxVUzxJdAJaZDHAUdCccZPYVb2FUCqoidh8o7Gk8q4jRH8refVR14rOzuPbYkmit7gAz229eu0Hp9M0yN4PKDrbzImPlAIA+n6/pUrvdJtKKhOMZkXjnrSwvNGT+6LqRglRgDvWllcXQoyzwohYWrxFQc+YQSfpiokeJpi62rxRsMlUPGR3NXo/ts0Uxja3Kqw2+bHuOO46jvVcR37yO0UYcsM8jAHqABUO6MxI2tpCSVkVRkgIuCcDmpTcwNBE0UfQ8A4zSSyamHifyImMY6KOcHvT08yWJTHAIp1fnzBj6mjVqxYqXMEuEFq2cghs8A/QUTPbQxOZ0ZlBy4IxgHp/kU5FuCpJVUIxkIOPrmmLNeSSHzo1MRIHzKMcHgg+tCV2J3KqLaRZFtDIqEgqrNkgjrzSyM9zcJCbZjzli2NuPr/SrLxyNMHERVEGM4wM560tzLcQNEgj8xi3GFx78+1Glx9CJba28zyzDkAfdAyMUSyWwKh7eWAqCFZiMEfTt3q7GJl3y7MkDGAcYz6VVea4mt5P3BuSSMJIuBnPrTWrB6IcmDZ70SOUZypLcnHr6VEZVilKpYoBkM0yyE/UYx16dPWnC0lSIoqLC+cskXPPQc96sLHdwRBTFuODy2ACfc0WRm79Ss0ts0iu8LIvsRzx3pxvIbU7PJaSPbyF5Iz0P4UjxXkcyuIVePdhgADt69am+0ShnxB2H3hgn6UJdR7IaLi3/ALPRhH5rlfmAJBHPpTIJ4yoZ4Hwp4DAE4HQipzFPFaPJ5AYtyQeBmmypfeRFFEIyGJJD8HHsacrW1F1uQNPbK/yxSgEE7GIJz9fSptqsEby1QDBK981XeS4RTFNHEobgBRk++TU0cV0zZZUAwMBeo9CazWr0K9Ry3GnR3EubRondfmkJyCR/Xn9KUzwPCgWJiBwCpzketSpLch2HlIz9GBUEZ9ORS+ReRJlrQJnJHA6e3+eK0EUyiQgsse4E/dHUU1jGUJ8l0JIB3EEH8BT4JrhIzvhWINk5zlifoKfJDePbs4tmUA4DDHTrmkxdCE3VtHKsRQlgvO0gEE1K7W6Q72iMjAjkHkfhQryowlaOMnaAQ6g7iDximx3U28gwGP1BHQn0oW12EZaDEv4ZsILK4QEEGQjC5pytFGC3ltnGAB0/Gppnv2Iig2MMHhhx9M0W9lflDGyxFmO4CM7goA4Hv6807XQubWxXe4tpG2yQuJMHMgGR7CkWWAbWCMitjBkGMn0FTOLlZQJUBwCMomAOfanxNOSoUR7SBwwyMfjUJ2dkEld3Fe5tJxsFq8LgACUEYb6VXe7iVfKFlNc7cgkkAZz6mpo42SZvMUOBnaB6+lEtxeta4a2jt4wc8oSSfXNapid2UFcER5hkAOcg8gH0B78Ui3iqdgt5cdMsABVq3kuH8pAowSSGYYyfrTxJfYiQohkAJK7eD9Ce1S0LpoQx6jaWzSK6yAlQpZFPAPQU6CS1uYGj2swTgMRhs8H8ulWoZr5ZTE9jAbcqGZvKBIP1zz+VNBjt43n+zBmwQoXjGTijS413Yhkt40AZHLYAKggZHTjNVJ5oZJ0Bh8vaTtJPJGPWtCOC7+zljbK5K5Uk7mGe9MEtyHCPbLIVXAG0HccdcdQatqyIeupWUW85AeKUED5SGADZpzR2yxSKUZk4ADDofemie9a3iglgVJcZDFNpHPpU1jFOySEx49SwyMjv71K2GuxTsJLcswkilBVshF4ABPHatn+zLSf940Mm5uT+8FVheXT2+Y0TywcMzIB+Xp/9epXeaBzH9k37eN2TzVxfY0VkYccd3IAGITdk5VSMD0NRK06yHCklRnPWpJIQzKhl3DIwQSPw4pybYrrZ5u3AJbg4B7Aev/1650U9dSSJ5FViTkKcngA5qJEbg+pJHvRHE7AiNwRjli2D9ae1u8UIPno2Djhhkd6WrTG0J5VyEfKIYyTnHJH+FPhFy6HFuDFjAZhjn1z+VRrFiFZVnxnnCnj6e9KWlkjTFxuIIIUtkYH8qWqsPS2giSBImJtQLgHGMnBHT86PNk2SBII2fAG0kjknB59acscocuvQ8g5/X+dKhLbyGAPcg8+1PzZL02K6yGFTGYMlTkkAkn3OKQ3Q2KVgJOMEEHgk+lWIUvY2JUEseCW6nmmyR3MsjMXGQQx3cke2BSd7j3RALqKWF4ntnUq6kHHUAHNWBLC0hleIJ8vDAYx6CiaWaTexEYOR1JApu66XckkEDxnGCCSMZ+lPqCstGLA8TjJQoM5LZyCKjYWgQnY0YY9VGSPcD61YhLzqQLYBQ2MRggdPWmzXBBQfY0kBypLEjAx0/lQMhHlKpjQuwIz5hHOAPyoRbZdjAuzORtDDH4mpHuWaJvLsgkRbkA5JPTPtUEV0BKsbWsi8bQ5UgCp0C9ye4itIiztcfOByNpPH4Vn3pEdpMxcviMncoOOen41cLwbjvR3JYAlcAY/GodZkiGlX2wMgihdiD0JHQGh7Ho4TWtFeZ4hfhEuZiSciQnnrgk9aol0YfK5PHpVx5kmmlnMWQ5zj3qGXy3kwibRgHpxXO97n7jQjaCXkQLgoCDnH8XcU4YIBJwemM8UuY2UhQSc4wOlIGQqwK54wKzvd6nWrWHbdjk7weMHnipY4ZWYFWGzrwRzUYjh2sCzAFeg9aktniKKC5ULyfWmmZS2LCWL8EKQefmxUbW068ktlTxwa9S8Da9oOo20NlPGkUyj7zgEsCeo/KvQ7fw/pMoOEjZCMDCAf0qkzwcRmSw0nGUT5uFvIyDEbMe/GPyrR0TSLm9vY40gfBYDOMDr719CyeC9LuQvlxKpzgk4/wqSz8FWtoxdNm5DnIGDkV1Rpt2Z5VXPIOLSWpJ4T0G50LS40ABBX5sDqSOR7mtxDMpyVAPGMDtUYgAVQsxIPG0EgVLJEY4cRyds5Y5r0VBRifGzrOrNzluzw744aBcWPiSz1EW2YrmLyjKM5DDkA/wBK8ykFxAmCmAT0xyPWvrDUNNOr26JMVljU5CtggH15rFvvAWmbg7W8JLHGCe/rxXnVabTbR9hgs3jRoqE1do+ZWUiPfjCAZ5GDTZ4irBAmSwBGenPvX0Zc/C/S76RS9ugBAHBBH5VVvfhbYRpI7gLCo5bHArn5Ha57NPOKU7LqfPgR1dVCYIPO6oTIeSIg7buc+ldh43sbCxk22RVmB2Hbnvzk1yMccyl8NgdyO9ZbM+hpz54qSCNky/yDA7DrTPMWSIkRBDnv1xUhJwxHJxyaZEWk6jIyQcjg0JX0Zcn1EluAoQMjjAHzAEg077Qkg3KjLz1IxmpH+0ICEA2YBPNQztKAhYY7ggVVjJyVtGOd4FlAIIfqAFJH5iu5+HTRS6uDICCsYwR069/1rhwzqRiJSemSSDXZ/Dq7SHUJZHi3tsEeCQADnOa3hByasj5fO6iWFldnpDi3JJZTEiOGCxj7x7ZrmfipdW48PxgsR5shAXkljx1H0BrQ1bxxpeipm78sliMCNtx7c4Ga8y+InxM0/XZba0s7aQGJizSEEDkEDr1OK9FYSq1dI/McDWhSrRnJ7MzJJLc4IdsoACpUgYx2pnnQIDtm2DGM45H4GsG51uV2IVMADAGeCaoTaiZwQ8LAE4bnnPTitqeXzestD7SvxBS5WorU+gfD2t6TpukwCXVENwqkklgq4x0JJ6+/vSTfEzSreKZn1EMcEYRgQB+fNfPD+RKSGVjkY559ulSW8UMSkqhfAwCRXsU8BCK1dz84rVJVZub6s9wufi7b2iFrFxcjGASSo6e4yT+WMVh3Xxy1eFmNoYyScAvJwBj0I6/iK8raRBGQd27OQO2fWoZEiJUENknJHXn2rpjhaS6HO+bY9Ff4z+LLzjz7ZR32xglR75PNZbfEvxUzYGtlMngiNRj9K5LCqURSQGOBz+NCbOATkZIya0VCHYVu500/jnxLM7mfWXl3DGQq5/lVVvFWusAYr9o1UYOFGW+v+FY6mJcAPyegA71GSSGjQbWByDmt4xSVkrCcbmpda9f3MWLidnBbJ4wc++Ov06VXaWRSj4VgwJJxVJ2BXDNkk9zUjRlEXD7h/Kiyeo1BaMeJpI5gNgKEEYAx+dTLOzF1RAoIwecZHoPSqu1gyneSD155qTymlkYhygA7dTVIpxSRPDduC5ZQwAIAHbimPd5RA9ujhe+B3qKNXUnBGOhBpsglJ+8M9cZ4JokrsSSS2JmeJgD5QGeeDjFLDcLazq6I4c8FdxIYHrxUKLK8QODkenOKVYneVCWxg8kDoKzUVcNHsadvr1xbb0gEsSZJCiU4A9KeviS/L7DezxgEEKshrMxOhGcFs8cY4zTZN4kbcmBgAH3puEX0BRT3OitvHGq2j5h1G4B9yDx+IrUj+K2qWzq7yzXRwAd+3geuQBXD5cR7gnI4I74pY5ZMNhAVPQkcg/WsfYxeti7WPTLP41vbN81sWLEZYrlf05rTtPjvprRtFf2nDtkMA2OO/Q5/TrXkKyuiDcmSfToKGKsVzHzng5PXFZPD02thK60PcrT4teD5yPNuWgIGCNjEe2RitnTPiR4MvGSBNTAnIyN0TKD+JGD+dfO28LIAIgRjoQMGo2lQtvNsNyjGSOlYvA03YLvdH1bb3mjahbubS/iaYkELJJtx68Zq21q4tyrXqGPIOFkyevYDt7fzr5LW9jiAO10fqCrHI/HtWpp3i68gQhLy7i8o4Vg+T+tc8su10Y1JrRn07LbRKCFuzLERkb2x17YpkNuLZttvdOny5JLZGR0IJ6V8+WnxW1OPeZ57m5wcYcgZH4AV01h8draKFBcae4QDDMTuyfw9q5p4CcdtQU79D2KC/vXQBr13bnqwxj/9VLG9xPHKiXKgAgDcQCe/BPvXncHxk8IzlTLJPbuRjHkMRn6+lb2m+MvCep2xd9SWEZG0HAJHoQSP8muZ4WpHdApq9mdSEuo41LzKjrwwBBJ/pWD8QIWm8L3crNuKAkADkgAmtWOTR70xmC/LkAnaBgEHtyf84pdYtIJbOaMXPLxkKjdOh6inCLjJaFaNHyiySxI5Yh8klT14J4rT0O+u7LXdNnSQbxIqF1AIAJxg5+tZE8a2/mq0pZ0YhgM8YPSiGWESRlXw24Mp5wCDn+lfVSXNT16onY+u45L+OIMI4pUKklerE+uP6UiyXEMe9bIIF6KoORx3rP0F3vNDtLuDUlKvGBuhcEEgYJ5rV8y9iXCXZIflgrAg/WvjKkbSaZqhk0+oySK8VvGMglvMUMBx0PvUTS3LuhYDdkAsq4U+wpkok3gPMUYkZAY4xUr20jhV83jhhg9x9K52O4klw7SODaQ5XgNkhsenpTI3mkgKpbb+QTjk9ae893br+7ZWGcMzKG57AVKo1B7R5I2TcVwGGAVz6DuaIhe7ENwPMCtbKCpHJyAQepqKeQm5AjsmkQ43bWAAPrzVmW1vFsYhJcq5DYYswLHPbA/zxVeWKdbhMPiILyx9u1U9VoNodvSaIYh2Lk5DAEnmoGnBd0FplF58wtjJ9MfnUoa6nKCFEMakZBHPXrTne6u5X3FRbqcDaowf/r1nqPRojE0DoCYiqEYA6EY9KeqqpMjozA4AXjAFC2+YwcbpASAAODUsH2p3Ae3VFUDDMOcew/rVroUlpZlWa5RLmKExOzkjauKEv4/tktrJbMHJ3kg8ZHpVx7ucXcREUZVQcuVyw9vpTUSfe7PZ+YpOd+Dj2NDsnYcShJcW1y7CSGRYQMsWUHPtVm3hsEjU/PJbsCQFGCB17UT3MirJH/ZsWwn5irEEkDAz+H9akhMsq/8AHskRUcKpOP1pWGpNPUo6la6bqcDwG2mVGUqfNUMCD29q82174aujPLa3BNsikiNkyQAM4z39j/k+rG4uoyxSzV3KgBUPPXqabavuh3SxFWOQRnPWk4J7nt4LNcRg37j0PnOOBGDLg+bn5lZcFcf41DMYgzIVbcRgEDivafEngfTtZQz20T28yNtLIwBYdwRXm3iDwvqOk3FxH9hM8MR3LKDk4+gHXFcsoWeh+p5bn9DExSqO0jm18hRku4XpgrjNJLBHHIWV2PGCp6fUVNM8bwhwqsccID0PvUJkHAwc9/SoasfUqtGVmmLiHzQ0khXjAwCc96VTCzHBO48E4xxSM3lumULAg8r+lPhJDEiLPqevFRsbuXYjC5JBlzzgZpMrGSMkn1pX2MSQhI9BTS+6NiqcjFIrmQshglK7XOQeSBjNOUBpFIfCgnjOKV2iiKOIGBJ5APH1NMlaJnTIZRjoBmlrYFJbAVKSEl8jJxg8U14opELLKQ+ckdqWMxMuAGIBPUUrmNIwFQ8nk5xxQiuYcoCANHLnI5zQPOZxi5aNRzgECmr5bLjDKOnHNNCorYyQO4Iq7poOZWJNoL4M2XIyOeetO2FMh5sHAPykc00GLBJQnsTihTC8yeXDLLK3ChFyf0q7N7HHWxMKScpu1iYPMcBZML7ED8ataZod7rl1FawTNsP33XnaevNdNpnw/k1GMC8cWKEBiApZx7ZHQ4r0nw5ommaHprxQw4bbgykZYn1PFdEYdz4LM+JadNOFHV9zG0HwBFoq+a2oPcyFh+7ONoAwcgEc8gc/pXbOt6GYx3oEQwQWIPPpj8KrRmxe1SYNIY9oJO35jkZxiobmSAxky7lh65Iyf/11pa2h+X4nF1MTN1KjvcsO+ovcSgTI24gr8oAA9M9f8mh0kVWAun8wtliuAAc84/z2qrHdWUsuxbmTcMAMVK/mPXpTpLy284o87lzkKdhwxz69OuaEnc4ua+5owrPFFkybyASckE4I71Wme/Xy4omWeCQg4YAHPpn1oHkuzoJmAAwVIJ7ZOaY8mm+WiJKXLAH5AcYx1NaRXcTdy29teJlUmaLjJAIA/A1BLFcxqs7XO4thWUMCT9aSW0tpIxvuXMZIGASTjGcVBHY6UJWCeZvAyoYHH50X0F0JU+0rudA23nG0ZBJ7kVdSS5neMSuEdU6FQATjnGarRRxwxsElbGCSTUQEE86OLkzrJHyMk5Of0GKa1Hsrk1wb21lR1dZIWOCueB15pGN5LZiMPG824kbgAAvYf59KjJ01JHjFxMTtxt2EhevGe569KiFvbTxRkXRiQEEbsgEfWldkvzJriGfAcrCvRSsagHPqeeRXl/x/vLqLSbKKJ0EbSjcCgLcDjBPQdfrx6V6PNZw+ZmK5WVc5IRyeM14p+0TcwS+IdLhE7CWKB2MHOACQA3oeQR+HvXo4GPNVViGzyxo5iCS4Zj1AIr2/9m+V7e11hwMOCQQRkEEYH17/AKV4bboFXajgk5yT2r3n9n20Sy8P6xNPKsvmSlVkGQPuggD35FfSZhpQsZxPUw95NGDFGsEmM7SvBqH7XPIgSYbzkE4AAz3/AAqrctFJaIr3ksDjGWiJ+nI9KbHmZIwlyCgBAK8kn6V8XbXRG3Q25Lq+nliDhHtWUbQI+Qemc/8A1qjtobsSTp5SYx1Yc9+npxVRtOEkiO07B0AwFcjHvgGpFiMaPIbzzwCCUjyPzrTl8h30Jx9sFspRxk5AEgBGR/PioGnvRGyNHEzldxYrjjPIAB61WDwhyZrlApyFwxIA7Z96lCRSoANQt4EQYCmTBJ6jPPSn7GUldIm6uTW8lxO0YWMsrNyQvH41YlN3H5iwwqRwQrAEcd/fHFUGntYIgf7ctR1zGs4Az+fNYmo+N9B0+ZvP1uDdEuGJkBABPTANbQwk2tEDmkdLEdSnG2UxsHG4OVAI9j+n69Khee5QKnlhA5I8xVGQfU+g964uT4u+EkChNVVztIKxhjg+p44rCn+MOiwMTBceYSx5yRgdMAZraOCqvoQ5pK56YLi+EwDwLDkECQEHcRgdDz+PtRbLq32h/LR85XKlVwR3P5V5Hd/HOydI4g7BiSwLMxyOOhxxVC7+ON2bkGC5jTJGCXJ475xW8cuqPfQXOj3MXeoRPLFLajYSQuYsAg+uKlglvRGgdIoI2UjYoyWPY57CvnTVvjP4jeTFtq8SRchtvzfTk5P8qy1+LfiFofLfU0c5JLBfm/z+FbrLJLdi9pc+limo2kQ2RRuGyDISPl9/8/0qVH1BkDIiOwOMuBgcdR618syfEjWGhcS6o5GMk4A/lUTfELxFtxFrswhJBCqSAOP/AK9V/Zl1vqCm7+R9Y2y3sxZzBbhlBDEjAJ68f571Vt5r64mwJTGhIKqQOB6YPavk6Xxp4h3KT4ku0TBICSsBn6Zqwnj7VyQG1qVivBdwDk98VMcrfVjdRvY+sbuO6BPmshwCQpYYHFUrh7+yUO6xONoIJG7nngYr5dT4i6zCjouplwxyGK9Pp/ntUkXxI8RQIdmtuSOAsmGxx1xQ8tlumR7R3PqOL7VIkUyOIpQuWCKArcHI5qeKfUpLcK4ABYEEqASPc/ia+XIPiv4nSVDJrLsAOpUDB/Af54q//wALn8QQ5MmqIUJAVWjPX8CDWay2d9y1USPpO4s7wSIzqvlngKCCc++Klmhvg24pFHFGowdwBJ47V88w/GrU2wJ3DcAkhyAffBzWlY/HuNTsurZLgBcMrSMT3AIwP8ameXVIrQFNM9uuLnVioRDCcjJYkAgcce/FAguxGDK4fCk7gBnPfnvXk9n8etAYjMX2ZMgNw7Ec89q2oPjH4OnQj+3SF3cKY2GOc45GMf8A165ZYOpBK63LU7nexy3MaIYUjdGbBZhyMdxU2bhzuDhFzhgcA57EVzth428P6vGRBrFpGueA8wB7cda02utKn+ddTikfbkIrAqfc4P8Anmsp4ecVdopSRbjvL2KcgSknpggHp3zUUlzfvPuE7Zc5AAHHbAPpSQwRvcKFvIlLKCGU5HcdM5qrLCTMFFz5u1iN+cHH0rlcHfY0jJM534rDUk8IrKki71kCs8kgBAJABAPfOPwzXj9wtysxLvwcDcSM5r2X4p2dtJ4GuZJ3LPHIpBzyeQPx6/rXi0iK5YmYk7sgEcY/pXFUjqfsXCsv9mkrlqNpY0mcDkEhW98da9y8DrPBpUAMm/eg8wnkE9f06fhXhMeJHKB8LwTk8V7X4B2fYLebzmyQQB1Bq4JWOXiuP7uLN9bbdA7R3sgYSAMikAdcDrXhPiEyxa1q5eQyg3DqGYjOBwMY9gK93h8g3DozsJQuSuw4Iz69K8R8awBNevVA8tWcSHAwTkdTUVFoeXwnLlxLjc5VzIQSWxk5606Bn8twH56ZzSGOKNGLyEEnOAMkCo0lhIIOQTzkDr/hXJazsfsaelkSAOxBDb27880twXbJG0YHIY4OabGsYDlHcnA5YYGfQUwbWOHfLdcGnYa0VxxldowWOCePpSlPlBLnAGMZ60SmJAgZmJ7gDtSrFbscmV8D+HAxSbTQEsRkUApJsBA78mmgzKx/f4/EVHJHG7IRIVUKeDQ6xeWP3rNk85Xp7U1FJXIb1BBhgA+OcZq0C8YKmcOcc89BUKiJAAScA8DFCRwuSQWyD19faqV3uZtomtA4b7+XJ457elfQXwM8PtBpT385ETzNhWbpgHOAfc4/KvBtNsYri7t1EhDs2FXGeT0NfXHhjSLTRdBtbCLzDCqBmJGTuIBJz9a6qMG3d7Hxef4tUqaprdnifxu8MDTteivo5y6Tgbg3IzjjHfn39K8umWVC+yQo2PXFfT3xg0ax1Dwbc3ChhLaL5qsVGMDk/Tgn86+ZLpULbnfBznH9KmvBRlod+Q4r6xh1FvWJVdnDZeXf9SCaZgEod+OemaRYo90jEknGQMcAegqRYoHxuDgjnCkVzpWZ9M7DSxZ8g8g4BJpJBLv5cEcHrSlIljYEkY6gikWCJmyCxHb1oYaXHRxBpMPLg9Q3epPJG8YlyenBqNWiikGcuM46cj3oLRCQD5gQevTFIlokkicISrgckYzRtaNB827PA96a3klMyPIFBz8g5P1qSQWuwiOV+SCuAOKqJjJE8aeYUJl2kEZ3dPcV9CaQjyaVbOl5gmJAGzgrwPy/+vXzsZIkjzICQSMcZP4V754dmiGjxB8hPLUKByScCuqm7n5hxYkowNN7e5QBFv1aRcsTuyfpnH1pUUSyKt1c42jgZwc9eKiWSL7yZAzjJGBmpD5e9CQWI79/auhH5k/ImjigMRKXO8KAQWJzx2PvUEQO9gLptrglgpJx9PSrDi2AcFXYspG4nGOfXHWqjPbWqoWSRRnDMoB5zxx1pvbUgmWxEIDm43ZwFaRuBnqAaryQ+TdCU3O1d2CMlhjGePSlkNs8gKiQgjJyMY+gPepTDBI6Al1xyoBAyffio8wW5NII5VQS3aRL3Uk7jn0NSRxgxqBdCUDjIfJAJxzULpCQTMrM3UbRk8DjAqKzFtHGZYjIQ33gABnBpp6j6CsttazSBrwF+SEbgA8HA/SnWizMSy3KoccNzj6U1L2Bi5SN2Zjnc4549KbZyW96Z1kecBTyGAHXsMUO7EOgWfcU+2hJM8MTgnOe1Tvbus0v2nUfPAAAAHGR1596p+ZZW14m1JpVyfvLkgf5H8qnja2SQmJGKZJ2yDn6UaJCtqDbHhaRZ2UE4AB44604ophVkuA2Blk3YwM9TUaSwFCSu0Dtj+lOjurZZSgiflT8wA5570RdhiRyttIWYHGSd5OMVFNBDN5IS/YvkFVVifTr+lILy2kndI4pkk2kN5i8fUcUm+3t9imFicglhwR780ktSfJFwOsNxOvnhCUAyxODzg47VJ9nacFYbmPpknJxxUMc1rdb8M2zPzEDJ+lOW1tGZijyBWG7AwD7Cr16FepGIrhbXBmjLbjucNgYzjg+tV4bQQvvluml2ZIDuSTn26VMskCW5URuSRkBuBntSLPAzRh4WYkYYkj5ff6e1Bm13EFsMxFLpSjNllLnpj09jVtIipcGcEY4IOTVaWCyeQRh5oiv3fLAwPbHpUySWEc5D20s5VCwYgYJHPT/AD0qrdA6iu0Eaokt2qbgTyTjg9OKiCCQGcXamEAgBmIz7ilNzFMdwgaJAhALEEZPoP8APeoFdNqm6tZ0QHIDKCc+oANZvsPW5IbWNl89bkygjAQHBU9eeM0p8uTaglcDaCeTnPamRz2yIHRX8piS7FcEHtx6f0pxvIUkeTyWYugUFcAA+uD3oSsJtjoIo1/dickg5LZ5qc2SOZBFqL72G0l2JCfQe1RwNbO5CQkEpkyKec/SmS3VmLVFZZWlLcMF4I7/AKVotyrqxJFbRQWpT7SZWBJErdeT0PFQRwoV3xansBG2RSDgkHsD05pv2yyRWwZI03EbWGBjsM1JJPpwkWRBKQ3DKSCB6H86l7mdx1zaTmVS86so24U4GB6j1pTcwHeEuknKkKyqfmz71DNJbKYnEU0rsCASOF7jPpTpfsUe0lSsxIBAXr+VJh5IsSLbSEiS5K7jwqsR29f89Krw24hjBivkTacAByBjPQ/40B7Lyt0sc37vn7uO/XkU5JNMyfKt3B5BLLyOOoJp+QdbjYkcq2y5by8njzPlP0z60/AZ0EsiqBgAkkZOait5NNZoxGZVPJddgIYDj6CrFxNabtgLEgZ24AJ+lSt7Gj2uSPDbRXAee5jRMYBJwfc0SQozSImoAovIV3wpFRyT2UiYa3kJIA3EbgPckelV7s2LwH5JSFO3cV+Ukjt69a0atsTpYBbzTDMc6FlY4w+V/P6c1IJXlIUzIGwQGLYHHoarxiJYgqBgme4wSKsLNYAokkZlhXK429Sc5z7c0rq2pK10JNjwEo9wZQ4wzKxwB7e/v3qO3iIEhSXKLkgsw5BPSn262bZMe8IOADzn6GmFIJkn8vK7TtORjrSvdaC20J5ITdoqvdNa4GRhiAfqO49qr7Cs0YS8G9cjdGeGPpzRvtF2C5aUgEYaIZJI6fhTjJBJcyokDhDnkADjHJyKrdakb6krxPlWa4LsBgndx1ps3nxM+25YoVzhmBGMdKjmuLR4VUmQKpwSVxnHPbrSo0XkyeUD5ZOQCMnJ61N2loO7TEliihtQxuUKoAepBP8AjWrDZa28StCweIj5W39R+VZErWTRYuEdiBtCgY4J6/UVeFvaqMDzMD/aNawemwmnfcxo2iKbwDv6AAZ6f/XpkVzDK2+dDFnA2sMHH0p0TlZlWOAkjJLAcA9uf89KHvpDKnm26swOBIV+Yc//AFq402dQ0/ZrpHaKaQGNgpwmCD6YNOMNs6GN51lJJZWkAA6fh+dERMSTs0TEu2SBwSfX8qSUQeWC8TsScAk9Kv0FfuRyrBE8MLuBHjICnIOO2fxpv2CyWbfGWEshzu9P/rUrQosgLxEjBKkjp6U+BljTMkZEi4BHUc+lSnd6hqMtbKFmctdlyo2+WGwD6n86bb2YjaQvJ8j4KhcnHPUmpZ3t0BfayFQScDJP5UyCeGeAiFWxnO8ggnvwKHLWxJI0AgVibpmYkFR0pZ7dzIHScxOVBbbgZ9KhDLKyoVkU56461K4j82Q8lyuFyfTnNDVtblMZHC7Md8u5ScEZGRnoKYIJJJyq3LKgBGFOATxgH/Gn+REsqyMqg4BJx6ev+e9SbIJ0JSUpID028EGpT1J1uOhN3DAAtwQu7AC9MH19/ellSYSkM529TjoaZ5iwsE38L8pJPfPWmXFuJFLm5YZONgPHsc/56VoinsSvdXSbEtucNhlHXHc5okuL+5uHGwyRqRlfT8fWmSW5ht4sSCQ8lsHHPSi2wjZD4OAu0EgH60rLYa01Y1lmJ3iJZFGMqBz1yD+FVfEMkqeHb9mwA8RAGOoPU1ct1mcyASiJmBGAQQMfyOKzfE0Mlv4Z1EvKUdYH2lSCM4OD+dZPRWPUwKTrRfmeMSRvEpO35OoOMGqr794JBAwSTVqQymFS8gI2jIB4zioJN4IG4EEcc8Vzu99T9xpfAvQiDDI+QoMgkgdfelkfYSQMjPp0qTDsuWxkDsc1Gisd5D4Dckd6VkbK9riRyFlYlQp6gnrSooLHI5xz6U94n8hmYgkkEc1GfNK42HJ6YHNWuxO+5es74WJDiI7kHyspyQc8V6V4F+KlvZXC2eowyGJl4lJGA3pn6fWvLY/NjTO0ocYweeKWOaUElUzj1FWmkzz8Xg6eIi1JH1np+qafqFjDPbu+JACuSD2zjirlvJbzO/zEBRg5718//DvxzdabqNpYSRGaCVwrHdjZnv719A22wIQ1uCWGQQfvA16dLVKx+Y4/CvC1OV7ArWiqCHkCk4wVz/8AqFPQW/kkGQqB3IzSGZYFKLbh2HAU5wffNNeXcu4weWp4AHIzXXotzzVYbHBAqECQgZ6dj/n0pJ7e3Dr84LEYGBn14FLHJbxKCUYvknJBINcr8TfGaeE7CKWKDNxMCsZPABxkEn19Peuap3O3D03WkoR3Zq3Ws2Gjh3ubpISASqscbjycV4j49+Jt34hY21hcva2gYkurfM4B4wQeB/OuU1nxRca/KZrl5CX5IJ6eo9qxx9nR8bJFb720DIP4150pX0R99gcrjQtOpqyZo1eSMyTMTySzHJJPcnrTJY0jlBEpIIz8pwM+lNadG2rsYDkkMOetQtKmdxXCjsayUG3sfSucYLexMibw2JMeoP8ASo2VoQitOCM8bfT3qjPq9pCcO7g/7K5//VWfPrKuAqZI5+Yiu2lhJ1HojwcXnFDDaN3ZuznewCzgLjoWAxVOfUDbEDzVdgcZ3A4Nc5PPHM+GLAk4+7kUxYosjyzxyeOma9all38x8hiuI5O6pLQ27jV7tj+7Ypk4BByagi1jUrdJWiuykjjDlsHIByPy5rNGONrZI9KRtgBDt83Y5r1aeGhTs7HymJx1bEq05aMtx6heuxMs3mk85IA4oknc4BiHPIbqRUCR5ABYE4z9alCN5Ry+AeOT2rtUbo8yOmxGTLI67BntnoM9uafIJQwDoN3J45zToImOQHwuecGpltbh5MJmRsAdf880pTjFajV2Vg58wHZ046VJJIywfJHk7sEN3rVi8N6ndtmG0klz2ArRsvAXiO8zt0qVTnIJHFZuvBdRO+xyyl413NCCCTkA5/KnFw0YIiwM8knmvVNH+BetzASSzlNp3AKoPJHoT09q0rf4FXJB+03/AJSODkNEBwe3JwK55YyCegKLW547LEHZCFbg5BAzilhRRIAU3DGCMZA+te82nwOsLXCyvJdjIwocDIHPJA6Vt2Xws8PbXUaQkUqkYYOx3Y9iec1g8fFbIaim9T5qkVNxccgHgZqa2t1mUkBi5P8AdPA/KvpCbwBpETqraLbhgCRlSCw9yO9aFj4d0a0cMmlxoGHKqTgcdc1H199h8qXU+ZRpZlQLGrsc4J2H9OKtJ4auyAotJTkc/KR/SvplV0owI0GnlyCDucDpnoOBViVYLZ3WO2ySMq2RgZ7YqPrz6ILJnzDb+E764lCC1dCpLBpAQMDryeKsT+BdVkYmGFXQ4KlXGc9xX0oJI9hMtsx+XbhSBx9CKGe1itEdImU7STHtGCc9/wAKj6/JFWVj5q/4QHWtgLWgVD0YHNMbwRq5yI7CR2B5PT34z1r6S+2wRQJKYWmck/KowFHY81YttQsLuMSKZI5O+5QAQeo//VUfX5sLR7HzLJ4O1gQkmzb/AGlDAn2xUEvhXVBGGFnMABk5HOPp1r6liawkuJYjtNxt3BGX5cenFNjXT3gCSqHKocMR7np64prHTvdhZbHypJo1zFtBR4yxAG45x+NOi0W7csPLZ1U4JUEg/pX0/JpejJao5XerEkgqM/hVeTw54f8AK81o2gDMTwCoyec4HSt1mDWjQuVM+YH025SQKwkQnOAVI4FRSWsqo+HK4/hPevqN/BfhydWV4klKnJ3MQ2MHoO1ZFz8LPDEkgiS1VGdd247mAGR15rSOOXVD5U2fOBt7gKGTBPHB649alYXCsFONuecjOD9a94f4JaPdSD/SxGc/KEiI4z3JOMfhWVqPwGUTNDbaxggEhSwI69M44rVYuGgmrHishl8wDkEHIbHalljmPIOQSM/SvS5vglrKB0W4jkTqGZhnuMA1i6h8LPEFpL+6g81AMkJIDz/PNbxxVJ9RJHEgyRyAbAV77qczs8eFQLyTwK3rjwlrNuMSabPkf3QDzVGfSruGRRLFJFIeNjqQc59639pB2aZNm9ignm+WHKADsccmklmk3qTEB04xj9KtTaddRlFY7QcnB7c1XuIZVkChwzYBOeoquZN6MEhy3hIBMIJHXnFLFMm/cIFcE5IIpnk3IU/OpGM5wMimwxytu2nDjmlZdSHG7NS08Ty2R/dhwV4VlkIxznGO4xXR2nxc1S1O2WIXsA+UGXAIHtjFcKIpSpOATnkEjmpsuAAYwPQ1Spwe6C1i3rd9b6hdz3KIUadjJtAAAJ6gAdBWeNilcxjGc4PalLyEhQgJB6inSb5goKYccce1bOOiXQex7R8D/EWlnw3daZqErwSpcGSNVXcApAGOO2c16aTZRgkPJhTwY0zuGOtfKVlqt3YOwtx5R4OR1z0rorH4s+ItMKkCWREIGd4yR+VeLiMApy5ojUmkfRVxcWjzRR+XP5oXIXocds5HX/69LC9qhLzzSpngIqg815Xpv7QM8SRNf6MbkxkDzvM+ZQRzkAc/nXTaR8WPD2qEb4HgdiSPMyQPcH05715FTB1Y9CuZPY62E2kqPiViN3zbsj9O3FJGtg0BkEgIB43ZPI5HFU4NUtLtzLGkYBHIicHOTweM9hWp59pBbAR2hbIyzE5+gHFcvI07NDv1Kcen2CywyqcsTuLMSDk9OPyq7eRLLPEpuihjGCueo68/lio5JYUWPfaNOAQQAwGRn+lT3d3ZpdSF4TuOCQOuPYdai1i029CvNCEIKNk9NynPFQwoLfINw77icDGMZ9/TNSxT2qkpCXySSBIuOPQGmia3mwpWXfkk4XgEVjrcpWJDCyrsWcg5GH3Ywan+zzyOFlvt+BgHeMY9KhH2ERYfe8XViwyeOmMd6iJ0/YSZWSNWGwLH8w9wfxNarcVyWWzaOUAX+zd1yQQR3GR0P/16gSK4hvmUXwEZzjEhIbpgn0xjinCSykuAEnlMIXIzGcn1B7UzzLFpS43qSwAwmc/X0+tS1d3BPQsTJLD5hMwYvzkEce9SpBdi2EguwU6hQyjJ9wecVQma0aOYFyCnUEYBB96T7Hp7iN2Jc7T91SBz0PuatRuhNmhAL2SV0iu0iuGA+YEbQOMiq94uoQDyEaOUg4ZmIx09R/n9apxW1gI/LNxJEuQQ5Ugk+5qrfRabbgyvqKxxRk/LK20EnPUk45+vato029EHPpoatpNekkuIgTgjYM4HYmp7m0nuI8XM4C4LFuAMDk59MCvLtY+K2maK7DTLuG5lbO4rISF/Tr9K8g8VeMdT8SXkkt3qty0eSI4lYhEB68Dj8a9ClgJVNZaI0hWlB3T1O7+JGraFY37R6UBczsp3spAUMc56dQDz/nFeaw6tqUMwBlRyOxUEH+VUCpMQVJS/OcseTmp7ewluXIDfNgYGefwFdU8DShHY9ilmuJikud6GxDrM/mEPKSSOVKjA+lbNncTTx+Yj4UDBAwM56A1f8LfBHUtfBu7i4SwgQ4AkkBdu+QB0H16+ldZ/wpAWPNreQGZRxuY8nPcZ9Dj8q+cxFGEH7p9tlnEjbUa7OFkkkKt+7CgccD9aYHn8oLGB68jrXW3vw113e8CiLnoVbB4I9R0rOufC1/ZJ5U6BHHXawOfTpXAoNPRH2dLOMLUXxIxXluWcByCcYBxipGLxkF1Gcc4HUVNLpGoowYW7GJMkkHJP0FYerT3sLgxny1IPzMSD9Qe+K2jQlUdkjDEZ1hqEebmTLsTPvclQozjbipUd/LKlAec8iuSW61RcltTkQDkDIJz37UlvcXhR2/tGRnc8lmz/AE4/+vXfHLKr1Z4suLKC0sdehlCAiJdpOM9/ypySNJdKkUHnSsMgAEg4+lWPh5rOmWc8cWsYuXOQs7SZUE84I6V7XoNlbT2SXFgluxJLLJGikEHkEEDsP5VnPBzp/EtDz6/FkHF+zWp5loPgnVdWdZ57BrS2yVKyKRv6cgHnH1616NoHga30OSMw2qrODlmbJ59RXTIt6IAUkUjOOXAH4fjUMLX8ksjRTtMAcFWdQAfrUKHQ+Lxmc4jFt8z0Gzu5ncJZxyuuPlyVH1GKsRSTxxh5dLhDkZJDk8enTuKey36KQ3XIIK4I57E1XY6mkTh8w4yBuIx6A55/CtErbHgSk5O7JJZUis0MOmJEgPEe4kfhj/P8qjm1UW6Sma2CQAqFAUkgn1GMmpi+oxLaBrss20iQqQAT2xx7/pUbnU5Mv9pDleNrKGBB7Gk9wWqIheLmV7ezE7vtk+Y4BHQEjHH4U+O9vbmNi9hCkIOC0TEsCenGKdDJqYdSGKhsKBsGMA/yqTfeq0yodhDHBxjPTP40k7i1sFt5YlZY7be4XLFlPJGeM/561HPLA74+yNDKuB8hxgH0Hap7GTUPNcogYkEk9ST0/wAaiujetcwAgKSSGJQEgYP5VotgEmvLSFBvtpCSxAyw6jvxUUd9EYgUhGRgFiSTmnSm5iVArISx6suRn6U2I6m8wMjRPbBTlQgGDxz71NmyCRrshBKbYhSSCUPGffNOa8t4stb27hyAGLHOc+npVe7uL8DeqK6DIWILgEk9SakivL55zFPFFDvUECIbuM884rSMWDemhIbswu2+0V0zggtgk47cfSquUk0/zEsRAHbCoXzkHrz61PPc6pbXQKRxui8gOAC2R61l3Xii3sWQ6hJBbIzFmWYgAN2I5xnjrWsaMp7Im6LEL20asYopgUBJ3KAo9SPpj+VfM/xL12HWPG2quhkuBFJ5Su4wFA4IA9ARivYPiJ8VbfRdKey00299fSoVEsJyqBuckjI5FfPLNdESSuDLKzEyOB94k5JNe9l+GdOTnJWZMncSPCk/LgYxkHp+NfS3w2SK28A6Y7H900YYhQAO+Se+evJ9PavmiOWQYLL8vXBHWtKPxdq8UQgSVkt1GNgJC+nSvWxNL20FG5mm76H05e+ItD0m2M93dRtbbCWUSAsefbnPsOtc1dfG7wPphKxR3EjqCAFUk5I65JHNfP8ALqV3M6MXXPLEBRyf51UN5OZQCAe5yBxXnQwFNb6lczeh7VdftEaNDKwhguD6sFBPrjrj/wDXWbJ+0BPE9xPZWsjpKCCCFUjI6Hg15TcXDsCfJXDdcL1qOMO8JIUKDzxXTDC009hO66nZax8YNR1K0MLF7MsRnaw3AdsEdqw7nxHc3qhXu7oxsMnMhGayhNKYgu0E4xnANNaVzIqCPJC5yBx+ldCpwjsgS7iBrcsQA7qzZYEknHt6UFbZozm2wwbhmPOPYURRyebnaB1zx2p0QkKOSu/JJGRnFXboieXuM/cKhQRbFJB5OSaSb7NCAgRskdhUu6REzIobkEALTZMyE/uuBzkgirVktQURUdGZP3TbQONx5o3xIQxQk55weac3nuECxYBHHFOWCViu5OnBIHes20ne5fK+hERF5TbfMA5Iwc80gZfLACnPr3NTOvlqC8RUc8YJzQkZuB8i89QNpyapSi92JRd7FVnLAAoxPce1SBUKgDgjtmrPkXKIHFu47FtpI/lTMFJBvjw5GQGUioc4LqPlfYhi8peSCT3/AMKD5blhJGcE5Ug9PY1O+FfAiYuOQFUkYz6inR21zPtKQOwPJAU5A/KkqkNrj5H2IU8srsIIxyADUT+XJIQEchQMMCBV0wyR5LRMDwMbTnH5UrQSICPIYcckqc+w6VTnG24OD7FRnC+X8jYwMjOSKbI6PyFOM9COlXVtpSqMickA8jGfzqEwyiYAxEKTzx39KXNC25PK77EJ8pky5bjoRzTo32kgAn0NSpC6Fl8rJwcjGRSGKU9E247kYIoi0y+WyIXmi3kmI7+jDOQfwp4EciAFATkEHApZTM+CVG7GCQMZFARwE+TGR6dKppNaEpXI9sEc28IxOem44/KrNvqr2pLoJEwcllYg4/CqzbzJjyzn2FOUSjIQZPfijlUlZoUo9jpNI8c3WnFJ4nuA68gs+R+RrooPjZqEDK5RpWB6AgD+XFeciSXBRgQAKRN64OMjr061jOjB7oIK2lz1vVvjxF4h8N3Nhd6XJ5spIEgII4IIPbBBHp2/EcWPE0E8gxAUPTBJ6e+e9c3HPKVzgKMkAAYpvnOTkHBFeTXy6NR3irH1GV5xVy9OMXoztbTUoJXVGGCxwRng17t4AvYodGtisbSj7qgcjIxyf1r5btL6WJi2cspyMjPNdj4V+MXiXwugSJIJ7dckRyjBIJPQgjr/AEFea8sqJ2Wp6Ga55HH0owa1R9P21yxYSm02Fgdy7s/hmvEviPOB4nmMisoZQFXBPHOM/pzWv4e+PRvYojf2w08g4HlgMnrx3H0P581z/j3xhZa/r8bWdytyTGC0qgBSefl+vI/KvPxOEnSWqNeGsRCni1zO1zllKNIcoc+ue9PaQLktENmOoPNKfMYEumCSQKjVpgGKA8dRjNeO1rqft0KkZK6dxxlLAYjwOw9RTS8W0Zj+dicn2FSjzxKN5ySM446UkoIYgpnvntU30NVLoNRuSQh2g8UK6lzlME9sUrCUxoASoJ6jrRHFOWYA/Uk00rjb0JWEa8ypkMMDIojiiDKQBkEHBPSuo8K3kUVzCt3BHMGIVmZQQg9ea908O+FNE1q2WeKwtpyVySkQ6H3xz/8AWraMXJWPCxuYrBpNxuj5nnxEwLDg9OCRiiKdJ22CPjAGQpGa+t1+H9lEFNvZxxL3XaM/lUkXg6FRj7HFkjIJUYIrdUuyPnZ8SQv8J4f8HfDU194ttrt9N8y1tf3jzSDjIzgYP4frX0bFegoCsIPIyACR6Yqnp2kSaZIfKRFMgxhVAGPQ1fRrwxhAVRwSAQvArvpQ5VqfF5ljnjKvP0Kmrwpqmn3Vm9orQTxlGBB6H0/D+dfKHjTRjoXiG4tJLZ4kQ/uywJ3DPXpX15Eb5iw87LAAZYisbX/Cb6tOsk9vHOVXG8gE5J6VnXpuSujsyfM/qEnfVM+QVjWRWJXy+DgnvUYCqCvltu9dp5+lfU7fD62IBbT4mJwCGA4qSP4Z2gG9reIAdBgcn0rzuVrVo+zXEFOWkUfLJgEqofLYkHkBTg/jTCYw5CRjIyT14r6N8T2+neFrKWdrWJgBgA4wG7dv0rwTxJqV7qN+5MMcMPIUKoXIz1PqaVrnvYTFvEx5raGJvCSbhGHZs/KeBSbiW+dNpAyBjrTmjlVsFwXXBz/SnBZbg7zKFKnOBjB4rJ6Hp6CIy7QTFuGMccfnTVKKSQgHQ4P8qljSZlIj+bceuRzSCCbPzjHzYPIpqxhJ6liGRw6OYsrkYwuRivfNBYnw/anyhlQMEDntXgkHnFwqSfKSFILYGDXvXh1rr+wIBEIynCsXcZGAOg7mtqZ+acWK8IM0WlQ4BtEkRuqnPHHtSx3Lhy32NdyjgAEkAHvSRNcwukiFQCSM4GelWCly8yGadomKk5BH4An0rrWx+V7kdvdSbQ81vhieVCkgc017ySUZe2hZCSBkEED8KtbZVjYG68pcAAgg5JP8qrvFclyFkUspGCTkH1HpWj21DzI0lSOIkwAvjjOTmkmld5UK2ykqAPlBFSiOV1LFySTz0wDmmy217HPF5DRlCMsxlAK/hWO4gkunWQeZDlyMAbTj61Ytpw6SOIQCoB2qPQ44FSLbXvlIrvuKkkOGB/UVUEdysboJTE/UtwT1ppsTHRXBgdzHGCGyCMc/So4DMrljARHglmC8+2PelAYASLIXZSAckZP1qWH7XczkpOVbkgFgRj8e9PXoCetytLLKJ03W/wBzkMMksPcDpVlr8uqMLIBhyFJIJHv/AI1FNFqCTjE7xHILEEEH61Jc/aYrhJzKpCYGWOCwI5Ht2p7KzGIkhZHl+zImD0ySBSG4liKSrBE6k4bPBBJ4x7daeljMLcFbhBg5O6QE4z6UkUUpMggkViMnDMMZpNW2Dcjj1ZxcndAp24yQpxg/p+tSXGpXCXEYFgkokJHKnGMdQRSPLdOvIDIozgY/GoUW9aZXW+dFzgRDAC/UkUk7uwGhDcCeJiLRUZgSqgYwfcfnVSW8khd4zpykgf6wsRn0wKdbabq0dw00l6rKykFFYEnJ47f5/OpyJpFlOWYbSmT61quw76FR7iUQwOtuxRGDEEZ3H39vakjkPmAC2Q5JJbBJHcD6UrQ3RVPLuwhByVyBwO3NNjuJTdFEkERwSXyOSR0qbpakeRJLNJJNE409Y0Bwz7sEj6VMLlBLK8USrxhTzkeox2qpOt+bhJUnw4IUoxGAPUe9S29uI2nWa4DPKNwORwR3468U+hNggeVIyBAHVjkgjkGnwXckEEhNus5LAAPk7ATTIoLuaBzFeyQBjhcYHIOOhFSfZ9U+zxhLtD84JJcAkDqOn+FN2Y9UQrqytHJELNvNORt8sgEY55oW0eRlYRYRQCQw6DHpTnlvIJ2825Lru4AIIx6ZpWjnluRINQe1KjIRSoVjnJzkc8cdam+thdNR0TNHvRUBDYByOR7VJO5S3VXgX5TkbSSfrVMs8lwzCUuWOQc9fpVy4hvzb745ArYIypHAGMHpxVK7YdNCvulSzklis0eV3BVJOuR9elEkt/GrSXENs02OFK8g+2OPSkhS7cAzz7pCCQ4xxSR2dzHGTJco4yTulcZwfbqeanQzV73Hi4Nzs/c7GK/Mo5HFLFerA+XgjeUnCtySPwqOSKYzQiKVYnzk4ICscd81LZw3mZCAjMCQNmDkY6+1JNF63F+3TupUJGQBkhkJPbpUH2p1LFLRJyAW5BwB6cVKllcyMpF08ZCkFMgD+X+cUkcF5bygpOWUjA2tncff8MVo7WJ1uQLdIoyNP8iWQ8xhSBnHJHoKkdZ47pJYIojlQCSTkdc1ZkjvmYNO5YHgMGBK/UUwW00TnEofcSQ2ec1G7NGmOtbm7NyYorNGiwRuAwOQeuTSznbpwi+yKoRsFTwPUEeuKGtb54USGXKkAmQsAwOfSke2vJraQNcbpF5TA5znqatJvQh7lVneKSKN4gQBuDA5OR0BHaqyyn5wLZUUtlsDO8H1pwuL22vYdyB96szyFcDPGP51Za1vbpxJG0bxE5A3gNkeg9qzabegkWPtbwMCLEyIMD5cAL9R2qGC4ASfdbCPzWywBJxjp+mKVDfLMYy6ysxyHB5IA9P8Keq3ocsYsMCeXAIIHp65qtbaCuriRzo+wC2WQgEAtkD8Mc05ro28gDWKRtKDllJIIHTJqSRL+5lMolEa42lGIVVBPY9v1ptzBe2zD7TKksXACowYjrjpz0qmtEKxArK6jfECIySFB4yadb3KmNlMGBuOCO/pTC7bflOAxzyP0qSCO5dHUIITuwruODkelSlcNSNnMkZR9PjlGQRKWPH07VtwOrwoWsV3Ec/MazSL/YRIVUA4DgjkY9B071oJLOVB3E/jW0dEUvQ5UiYrsSXYc8sehqUSiQCMygSAZDkjB5/Smp5DTbC7eWoIG7nNQE6aFkR5WQ8jDDnrwfpXJ1NbaFvN7cWi7XVyrHOSAMZ4JpifaDbgSIgOcn0FM8mIWYETjYTggdMf5NSLZiSMlZQVXjDHANQt9Afcin80qGLjB5yD0pZYbiW3Vwd4PQg1DcW8SZKTEkYXbn5V9h/jUlu7E4DY3Ag4PSq6XEtXYbAb6yEu+GKfoBySSPfA4qZmmWOLy7dVdhkqucD2HH86jijkjj2xOC+cEbuTzUkZukgYO5BZgFbPKjPX/PpUrUtJDnnuVcmS0UZAw+c8+nTjimOrtO7C33EJkknHHXgVPOkqxsDcZx1w3DZ5qFBdGMlVLHGcg9R2qmLqRNINgDIQpGSDzTY2FszbYZHHUEAn6VOlpKGOXBwAeTyPb605BfPHJ5M8jSKSUC4J6dMdxSXdgrjQ0bReZ5fKn5lYYIGPQ/56VDJKjSDCsBjGDxT3S881C2Dz84Iwc+h/wp0ry+ZtkgBJIySMGrjtZgxFvo4EdpInbjACDP50xGtpJTiR0OcgDkipnkeINhACei45z2qJrueAoDbqQcEuq859OO1LS5S1QXEljHEqbNoPXapJ5PJI9azfEQgbw3qDgu8RiIwwIIB9vWtY3BaIj7Opck7SAcjpnPrWd4k3r4f1QpFuAgJKng4GP1rOXkepgbKtH1PFHERjAX5RxgdeOwqs7KHIJxjjIGTU0rP5IKw7CccHkj1qEgnDhATjkjrXLrc/cKL9xPyF+QMAsjMO+RionjDZw209z3NBxuBCkelNd8rgpk55JzRdmyvYkUhwdjkjoSaC8iry+QD0J7VJEUERATYRg/WoV8veQSxduNpHFVqC1RI+QuA/BGQ3WnQsSMiXbgZPuaaoQJgpkYx9DRCgMgUJuBOMD+VO+mpnO1rs7PwPpFze6nG6HfiQEDGcAcnH4V9KIlxbpGnyECMAc5IOOleUfCTSIHslvXZkfJULjIHavUw8Eab/ALQpQDk89BXpUGkrs/Ms3m61fkS2Hg3UKnLZz2X1qXddpGu5AwByBjt6V5/4h+KmjaY9zbQXJ+0xZGCcnOentXP+Gfi4k12LfU5RA0hJWXcCoOeMnsCK1lVi9LnJDLcRKHPbQ9dZ5FdSYgCR91hXAfG3Rrm+8MtdxRGVrZhJ8oyQOh/T+Vdbo2qxapAJ4ruOeJslZEPHXpTfEemxapol7A8xQSRNgZJJOD0H40pNSjoLC81Csm1qmfKk0ZUEYGWG7IHH/wCuqckzLwUyQOuKmmWWKeeJ33yI5XcD3B9O1QXcMpA+cAEfU15/Lqkfp0qj9mprsZ9zrL28wURpKxAzuJArIutZuru6wYEUYxtXIHWk1CLy7vYZMuQSCaqjLZHmAPjHJr6fDYem4J21Py7Mc0xLqypqVkhjSuXIZCTnk54pdxKACMgZPU04Bxggn159ackMrkBiCOg7V7UIKC0R8vOo5u8ndjXZ1RNqZOc4I4NBHmc7NhzkgVNFp13LIRCrSjIGEGdp9DW9ongLX9Y1AwWumT3EhXcCFwoHfJPHWsJ1IwbuzNJvY57YCuAMHFPSGONSzqSOu7HA/GvYtD+A2pSzwtqqpERyYVIyB7nNd5a/DHSNJicSaPbzBmBbf85XA6nOe/YYFcEsakrJDt3PnXTdBk1FG8iGZmYAjCHGOxBrqbX4Q6ldJHG0rRHAZhtzjPv6179HaWkaOsdhEiZAysY+UDoBTbi9NkCBa7zkfLg5x36Vxzx09kwskeX+H/gPDHJnUdRaVVBbylTAPpk5zXU6P8OPCunyR4Rnn5IYR7hn2zmuqj1UbWMNqWkcfKjAg/iPQVG95OXjP2JUwckjIIyPbiuSVeU1dsa02GW2j6Za2haF0jfdjpgjGatpEfsgIuWAUkkBgM+gqOaKOTO+DeDzz2PtSRxwMjo6yRsvIwKw9owYjyLMocXQhxjcpbBFRrE8kJjM/mg8lic59zmlU20gKNFIWHGdpAPpzinRR26KNwkUgkdc9e1Zc7etxWYo+0tKQlzhjgBhgdPSpwbkl43mIBGQykAgjuKqn7LAyoHkLDkKy4P196lVrSRJg5cpnPI55HTFCk2VsS/ZbtYTIL0zuwIIkcAAZ45piQ3sUYEKRysQM5IINRx2ljHCUiRijfeZ8A5B4/CmS20bqmXZADgEMQMVTlsS+5Ij3uDHJHEQOoCbSv0x1pXW5e9jjI3FlJB9MdAajdkjkQRztu5BXJJPNJJDDcMVkmkimB+Voycg+n+fep5ncCW3t9RmlP2ogttLKhAAHpj1FDyXD2wMlsEJyG2g44P86T7AdrkXbPKoJjOSMc9z6f41JFJIseGv5ZHwS0Qxtz+We1S22x2Ip7ieC3Dw2yzLuAZWzx6cD8aaqiQD/RAOMmPBAHrVktLIqGKUQswBJzjn2pg81w+25V5QwBO7k888mpbsC12KvnOLoSnToyARl1lOSOnT+maswzpJHKRbtGMnCsQQfxqcWUu7LSq2BjYSPrTAlzKrhhEEHIKnBPbBFUpPRjSsQTXa28Ad7YyooOQOoHc04m2mtzIVmhG4gIQCcDvjvVswXMcO5XQDgkAg4HuDUQnn2uECsACSMA/jiqb0uT6lKaTTbuZEUTmQgtlY+w96nhliEj5ilJAABZSpx+NPt5Z1srd0TZJID0GGBB5/CkdtTklfMfm7iBuAzjA5JpqbH6BJfWyhBKkqZOMKNxz26VUkns1uGEfmFiDu3oQOfft171fmnu3VQmnFZFYESDpgdcg81Fc6hM8sijSF8wnJKtjdjsc9B/n6q7vuN7EcT2oIjaVQFABA5PSnxX1nOoXMiMOpVcg+mTSQ3hE5WXTI4l2YKhs5GMY9KYjeWssaWEcEZA2jeSfx9acZtMNh01rYyR7p2VFPBZhwPyqpN4Z0O6gBcxMoxl8nJOeetWkMAASaN97dlGRjuf1p0kdm0ZAjlBDAqSABwc/kf6V0xqy7hd20OXvvAWgXzuF2si8bmUgj64+lc/q/wd06/RpLO8FtMigDAyrc9efy69q9QursTAu0OwLgMcYDA98etVXe0LyA20rKqBiVIAwc8j8u9bLFSi9x76HiF58DtZUlrS9gugSBslIjIBHbkisPU/hvrlgQ7wKAOD5bbsEdegNfR0Vzp8bOJ4pgMAqSOcVJYz2EloZIkdP3h+UgFuvX6Gt4Y2ezZVj5SufD13GDugkEoydpBBI9earvbTvsGdpXkr0r6tu7bRNVuI/tNoZJiSCdgyAM9+9czq/ws8J6xfysW+yOeNkTHIz7dBXdTx6StIhq70PnFonVSC+GzwRzTJYGXGZMc8nPSvbNS+AGjwx3Js9ZlZ1BMcTRYOcdC2efriuHf4R6zEgSVVYYySgJPHX2rrji4StrYjl7nGJHKWBRgcDGSaaHmDlWcsO47f54rSvvDNxpVw8UscioDgFgcZ/GqL20SOU89Q2c4J7V1RqRk9GHKCXMsauAxwT93sKdFe3duwKHJIxjOQBUWyNs4lycdQMimeWAvyyg4/izitnZk8qRs2ni7VdMlD2jpGSMEEEA/ka6LS/jR4ptozAq27BTgsykkjP1A457GuCaIqRufgjt/OnopjwBJlevJrklQhLVrUOVntej/He5W3EN9ZCSRWw0sUQ6Z4xz2+ldtpfxDstenKIkZnVQxLoQzLz3PHH9a+XWlZZMLKFA64OKniub6AfJdvEccNHIQfzrjqYCMleI720PrVJ98KAQxEkkg9SDTZ7m4iQOLYK7sCWUEnOcA18zaR8RPFGhRRxwasJYEbIimjVs/UkZ/GvQdL+O+o3HlLcwRhDgMyS4IHrgg8/iK8upgJx1iUpLY9cE7yJslhw7DBGMcetRGZLaZUlgGMfKy5PHTk44rD0Lxzp2sgC0usXMmcCcgKfUDNdJE2q3COIJIlK8FWQEEexzXM6E4vVDbKc96UYlIlCxqSBKcAgDrmvPbn416Rp88u+yM6eaVEyk7D2OPUf0rtPF9nfvoV48UyW062rs2UDcgEkAZ9sDqBXymtzcT2yvI+8AkgYAAJ4PA6V6WDw8ajbkjN36Hu8vxm8PXMUpEUka5ACoD09Bnrmlh+NmgNF8kE0TA4KMDu+hxx+teCm4m2DGDg+nFDXUzNuyMnj2r0/qVJ7ILNM9m1/45WkcL/ZLIyOM4jkYjPbPToK8t1zxVP4kuFN/LIygl0iVsKCe/Tk9uay5J5SQCegyQBxUIuXMmAgIAyCwrrp4WFNWtcfLZikwNHhY3xnOc557Zphk+TAQ8dDT1uHcOTGqAHoBxQtzN5RUxptPIOK6FBF6Gxo+kWmobHubn7JHuAYYBIHrjPP0HpXqPhmX4d+FgJ7u7+23Qxi4kiYkHnkAAgAfSvFHmfADw+YnXBPFKt1JJ8qIFIPSs6lKM1Yi7vofSH/C2PB826OKdicYLLEy5H4jjjFSQ/Ezws67BdEsACG3qOB+NfNyajKmV8mOVCDuDjvUaT7mJNsgGDjAxXnyy+nfXUpOVtz6X/4WV4RmkP8AxM1845YAgkDHbIyKG+IHgSKKSW6u4TKACSqljz2AAJzXzULxNuVtgGAwGAAqM3WMH7PGD3OKTy6lYuNWotmfUGnfEjwhPbYgv4ETBGWCqSD7Hms7Xx4L8WQrazX0cgByq7lAU+uQRivnV71DJvW3jR8Z2qOAaY1xE4HmW4z3wcH86uGApxd0Eqk5bu52XiLwHZ6RKZLDU47y1Y8g53IPXnt+NcROkSyyRBshSRuUHBpqXRBPlg4zyGYnpSxziQOGhyWOQwOOfevVjTilZEXb3HKsQj2h3BYYbPA/Ctnw9r9z4VYvp+pzWZcYdVJKkDHUHrWIJlZSXiJweOaetxGspcwuR2AIrN0ovSSuiXq9D2rwt8ZtJuSkevSKVBIE0W7aSQOcc4NegWnifwncoz2Gqo8RbcSAQQfcHkd+1fKv2qJH3i2yD2bBpnmxb2YxFM90JBH0x0rzauAhOV1oieZrRH1XHq2go0pbWoy7NwHn2ADsMZ5/+vVp9X0uK3OdWgkTqVE24fUnPFfJ4uIAp2IwXOTvcsc/jTDLEwx5eB1wO9Qsug1uK8j6zh1/SJ0DjVYM7cjDAjH1zjtVxb7TRbB4tVhCtggb8flzzXyE0sG1MQsOxAJqayvIrd0KibGANhYkZznOPSspZZDe5SlI+ugJL62eRL3ZEzDbJG+4keo7Y4/SpobGK1LM+tmVef8AWYGD69Ac1578B7uW/wDCVybmRvs8N0VVsZKjkkZ9B/Wu81XWdEtY5Li/QQRKSVnJAJ7DIzjmvDlh5Rm4paGl1YuW6iDY0epRA4J4LfNjtRELl1BF0hQnJYyjI4OAAeSK4i++L/g7TJHjbUHknwSBHGWUZ7EjIz7V5zq/xmhurqRLJHCD7suwgkEdgf8ACumngp1OliHOx701mbuJTLeqCGztMgGPbI+lZuq63omkuXn1e3ilBx5QnAY/QEjNfMOs+LLrVDEkt9dlASwZTggn+gwawpmgluS8oknc4HmSsSfWu+OXW1kxXufS158aNEtg8cE0ssoBChSAGPQ4JOCK4PWfjjrM4cwSpYOFCoobeVOepyME/UEV5KyQyK7gt14yMnFQyPFsYgFsnmu+nhKa6XCz6nX638RvEeusHl12SNlGAbdig/EAgE1hXeoX2p7XvtQmvXUHa0jE4/Mms3EQQHL5bsR0qYCLeqEsPl9M11KlGC0Qku4kRKsR5hBJ6liaaylQSsueeQWNKogVhySeTwOlOjjSeMnDKckDIxkVrFqK3Ha+g6OMlCVfcQCcZoUO+Az4U8E5qeG0iCBSzqOm5VzipBpCTnCSmU+ixnNTKrDqxcrT0Kn2U+YAJRjHBJpqwN5n3x6detdVpfgK71WRY4I3iDqNryKQDnsOOTXTW3wG1UENLOEJGABHn6ntXHPFwi7XLUb6s818qcROFKjnGARzRDbzNC4PIAyxB4A9a9ws/wBnO1kc+drjEsASoiAKn+XWt7SPgf4atEc3d7Nd7CNxKgDHoMD9axWOihuJ85fZHITypAwYZHP9KtwaHqc8Ze2SQjGN6jA/M19V2HgXwRpQCRWCliODIuWx7Z69a0U8P6BsVQhSJAQIWUBc9iRjPFcs8xd9ClFWPk+08GazeSRxpaXMjt3ZeCMdeB0rcs/g74p1BMWdlGQc5Mk4XGPUGvpezNpZXcUUce4sQMpGQAB79KvGezikmcMwkclcqpOPUYrnljqjd0yVFX1Pmuz+CXilC4eK33DAx5oP1xWta/ALXbmAyTXiRD+6u0/nXvKSWa2oRbtyQSWkMeCO2BVR3sisYS5Yg5OQpGeSf84rJ46o+pdoroeUWH7O17Pse51e3jiQAbcYdie+egFadp+z/aDcsl+zlGyf3g59q9DklspVQPK+IzkEJncT/Op1lt0bIc4IyA4wQfoeaweKm+o1otDjNM+CenRo7FmeLB6kFh74rZ/4VHplvEgnEZtwOGwCex5wP1rWmubeIEKDEmOWAJPX2/z+dDtAluxWZyjDBOCW7dR6UfWZJbkvcyIfAfh1QYwucdELEBxjOasW3w48PGJiLCISsRgsxOB+JxVmVNMwAL0PM2Ao8s/LnAzmrHk2xtUW6uSrb8YQHBHYGsfbSbu2Vd21M9Ph5pqnaLSKHGchSMGmS+AdMZiSiRgjBJIHOeParaQ2cNwzRXZLYAI5PQ9yanuEhuowGkcnP3ccGn7VrqLmZjyfDnS4QUMUROMllbLDNRt8K7SSNiWDRFSWwQCOPpXQJDZeeUE7RlUyyheTxx71Wu4YlckzPwuAASAR7jPNNV5LS4+ZnNXXwb0G6WCR5mEqnIGRjJHfHGO/9arN8C9Jv+WuoY0IO3EhzkdOM12bPbxxxs25zgAEAnj1psf2QmOQvgZICngg/Q801iJp2uJS8jgJPgJA5McF75TkkAEZ6dxk81h6l+z5efakig1QvuQmQuo2kj09OO2TXsLNprBRFeSvcsSACpwnqOex4/OpGEcDBTJ5hVcbFXjn1P51ssVNdRedj5/u/wBn3XYARBe205Xgbm2nJ9eDisq++DHiexGBBDdupxiCUHP519El4onCqGBckkkcd+9SqltEiE3TQAtlhGm4t2wfStI46ouorHydf+Dte00s11p0se08tkMAO/SsxdNlDtklHIyNwI/HmvsZrTS5STK8nXaAY8g/U84qvf6Jol+QDalnC43GMEY9PrXTHMJdR8iPjxtOlTJeTJPAOCMH0qOa3ljwAwyOOuM19P3nwt8J6rcEiWdZWGQmMAED0yK5zUPgDpFxtMeqToUY8LECD145P0rthj4yXvC5Ej5+8kMAXfYcn3zSbAgHIb1r1rV/gfqNijyWtxFewDAwRtk59hkdu571w+q+Db3TEYy2M6MCeQMj9K3hiYSdrjcHuc2ELbiDgnPTtSqjRrhnyccZPWrUtotuQXZgOMqVOcn2qOWJNuMMTjgY711qSlqmQ10ImRT5eblQCRlDkGlQeWCUfaeoI7Gkniji2GRCCvRc9aayiSNSAUVj0PUVlUpxqLU2pzlSd47l2C8ubZSWvGcMeV3VfsdbIHzy55zkn9K59ookbAJJ96dFtUbMZGTg5rx62WwqPRH0eEzzFUH8TaOyj1C2kIKXIEmPX9KtqplQN5w2jk4Iya4aJkjICqR3JB5q5baiqMFd3AHTvXh1srnT1jqfb4HimEmoVtDrAwJ5k6ngVI8QKHMoGDweayLPWbfhXDFicgj0q99qimGAOCenevLlTnB6o+4oY6hiUnCSZbKOYgBOy844NdR4a8V6r4blgnTU5XCdImkO3bnofX69jXJyRodrHOOmM1KphEgGCyngj2ojJoutRp148sldH1B4W+INh4htozJdeTcFfmjdstjsf8+tdnZCKVztvAHUBtmegPQ4r49sdVeyuEliMiYIwyEg8V9BfBnxCniWwu2nWRXhGGbBJIB4x/nj8a7aM25JNaH5nm+VRwqdSD0PSTE8Zdluw3I4yRUggIQiSfjGQVNRuLKU70EwJIB3rjPtUpFsqEo7EE9DXp2SPj3q7MgZYd2PtAA67icZqea1jkADXqICBjkimMbYMuUIQDBzzzTZvsjsyZbDYDbhwAaUlpcuMbsX7PHaKDLcrsBzuz1ryzx/8TNO0154rK7WWRBtbDg4J7YHOaxfi148EGrS6faXLxLGgyrLgkZIyDnqSD+GK8XmlikmMzxl5WGC7En9a8irUu7H32UZR7SKq1HozQ17WLjXVRHu5AmSzEuTnPtngVjLGwJAlLDvk5olaJ2ARGQ9CfUURoi7gWIOfXtXG5Pc/QadKNOKjFWSJEiUghn57e1QzRru4crg9VFDzIsgRVJB5JI4pysu4hkJHYg1G5qroaOIlVZNgJyScjvUpUlBtlJGckHuB3qItFtJIOAcjAyRT42iCAoWIOc54oS0uZS1LcQgLBA5O8gEMOCDXuvhK2ih0S3USLGjjcvHU47/AOe9eDh4nKqUYLnBIOCfoe1e8eHvs0Oh2y+U/lgAAAgsoAA79a6aa7n5pxZpTgjTMMEEyYlR35BKscA9/rT323RkBlZkwMFeabFHpyklBKrMMksvJPv2/KpiyQbQsBYleSh6d8mum3Y/LLDLaxgNqAZz5YH3AMc+poubO0AUC7BAJwy5A69MetI95FCc/YrkoQMs2MHnqMdqYzwy87NhZgAF6kGqbsLyHxQr5cu2UlNwB5J/Ee9QRpYxzYDSeccgZjIB9yachELvtBJJ5Gc4pH1OCKWJGilbcc7gpOD6cdKhO7ESGK2ikLfapQCQGjK4A+mOc1cghtFRz9ry4ACqQc/r1NRgwSMGkR8LggqwB6+/agvaSEvhyM4AIHPPr2qlZPUdtCs0cEc5BOS5znPP4U029t5xQXUjynJCmPGwematzNZnJ+xMZQQAxbAA9R61BE8Ds5kWRT3ckAdelEu5OoxREBHIskjsRhgxyCf8KkkVHUmRmYNzgHgdact1ZB1BEgOCQoXIwPeiG6igUYtzIGOcgjH0oSutQ1ITaWssUboCHxhjj35FTXEECFdjBBtxtxgHJqSS7iCgrAyJ6Dkioze27FlWN5GC5LdACOcYq7aEtgIoi6OLkRSKMGMA8iohHBJMd9y8bDJ2hcjH+NLDfwK6ARTbn5BK8L6896UrA91kr5pyCeMfhms9E9h77CQw29xLvjuZEZVClsYOPQj/ADikRbSyjd2uZBHnB25IJJ7CrR8h1PlwtFHjBVmBPX1oCwRRDCEpjr1pq9x7kDWtrIIpy7SpyVBGTj1PekMNnOAId5bIOGXAHtS/a40kVfIfy8Elm6EjoKbHeW6zmWOCRIv4txGck44ouSDwoZWLXao6n5lOSakSG3UupRCpXhgM9e9OkltJ5BiCVxIOsZAGfQ5pQtpFDKsaTRuoAIcAjGPX/Peqb00BbitNaeUFDtLLGCd5U4x2A9fT8agMNpfW4n3mFDJkrIMEkDgY+tSxzxPZkohc9iTxmo5JLbaJJoGmCk7Qp5DHjNLyYmMhiiddxYHcQAeePTFEllaPcE3ZLog+UBckHPUCljntlleLypEAJ3HIOD6Ajim/2hFbXDiS0nnVlIzGADj8enShbiJ4p7KOTbDK5cg4WSMrgj6/55qRlBh2HY+45O4kD9OtMtbm3dHdrKRByUWUgsR746f/AFqWSaB7ZE2OjN3/AKVafUTvYjQIcwlMowJDqTwf8ioJ1tBMHnJ3ZAwFzn0z7D+vvU8dysCIAjALnkDJPv8A59aYL+weJDNb3KOzYDAZX8QO1Ru9RrYtFLaZg8kvlqBkAjmowyWt1hJ8bl4AJxzTru60+Mxh4pZ5pBhRCASR2otVtZlEptpVOAAGI3Ae3+e1Fuw+gT/ZIrVxcXLREjKlATz6cCmKkccIEdxhBzkcH60+4kEZyYiEUYIkI/yTUUF1axOpkiY7wSGGcDjPPtVa2I1THW4tEmIF6koxk7iep659T/jSxW1tHIB9ujB+8FjBPH0qBRasrA7UJbIGBjHrUsHkxTBgPNXpxg1OzLu0Oa3tppt0jMTjAIJBH5EVJcWuIkKXSKGJAEjEMR7DuahjWISSb0ZEcEDB5Bzxj/69PlWygjVTE87Yx5knJB9sdzmtE1cN9GVvsiSkAzEEHGd5I/KmxafbEtILgvLESCAc49aLZoLVgpjdHDHEjYyR1xjpjkU46naSEEJOkzHawZRgHOOfbpS8yLLZFhIYLoENuMajIdGIbocg4/ClhCyLKVnUxAH5t2SpHrSp9kQOjJNk4DMpxnnrj602SG3hkcp5iBgAQe2D2FNKxKSsTTQxNbwPJOwJGAhY4JHcD1qpBbRQESQv+9kyGJJwF9B2HFW7qS0VrZZBJLtyNqkA4x78GmRT254SCdBu+YyEEkY7Y/zxUl22IEjSSDy1nXLMWLZIwOwH+e9TJbRzQbDc8gY+ZsgH160TSWbDcIpBtB+bjGM45qKD7BLKZBHvHRtg+lC0Y9OhZitrC0UkXsIccsoJJJ9AO59qlMFqxyL5gD7kVVd9OmnO6BrYkALtYAnHf0zVqRMuSpwvbgVqmmPUyI5IsHEHlBRgID37GoopI5JiRbMwIwSBkcc81JHLId8r4IbCgHg5zUu2eEBH2xnqqqcnB9cd65FqymtCvDPEFYmLIOcoP6CoTLbyoPJMyqPlKyLg5749qt28hRS3kqxz6ZOKW6ikKBhDnJ5IGD9apJA9ig1tBBKWlDeVjoBnPoce1SWnkqGXDOM5VwO5HH+fapWeWWQAREKFwWY9f88U6ESFVQhEAPJBzuHrSaWwkiKJLZJdn3JWGTxznvUlvlIAjNuGSNx6n61E90clxEGbJB4681MjN5av5W1c5wDyM+tDVtUV1I7mOGWJ41c7wQQpbHPrj8TUdxCZVEQuzE/ACklQMdcn6dvan3SI8iS/ZwhB5ZTnoaknZPNI2bw653MO3pS3E9yNcRy7YpfNyMcNkHin28byNKpkMZUgghsY/wAmgzWsCKVRhIeFwMj0qNpolhbzUdXz/rM4B9qSV2DZNaxMmQ8wlbk7ifWnXUzo20Th1IwcEcEHtUUKQvASCwOcgnoMdqieFWkUArgckAfWqvoUWRHJMQ5YEA4IJ5NRymWK4wJCQD8qk8AH0oEUckYCyyIQRwoyB+JpfLtVXDs7zkAFiMDjv7UabgtBkkdyWyk/2dyeCuCf1zUOsQXMvh6+E0qu/wBnY7xgFsDPP5VMsMEqGUyYdSQBjkVU1u1Eugajltv7gkMhycHg8dqh6HpYK/to+qPEJmmZlJfDLwwB4I9ajYMkpIOBU0kSQKU80MFA5J5/H3qrIxV9oYEEAkk8Vyvc/cKPwJeQgkkB2kD1zineY5jIAI5yBSBCrDLAg8AZ5oGVAG/HPTORSSTOtXtoEpcH95kgHjHb0pN21txXJyDgCnkgKw35OOcnrSMZEjJVgoPIxycU73dkHoKGLEkDBz07ZqazcrdRKy8MwG7HAyagCvvHIJPPWrWn3k1hcJPE6rIp/iwfx5pa7GVSDcWkfQ2gT2nhLwvHLMmeC/ysAWJ7AHv19K888U/GYX8DQWEE1s7AgGTHyg9+O/51xet+Ldb1ycI8yG2VQNiLgDjByOhz/kVkySsz5IwcjORW/Pyqx4lDK4Kbq1NWNeQyIfMUs7EsS3JJPJJNKrIyITHk5yQemM9KR/NJPOT0GPSo0kcZyN3HArK7vc9r2cbcttDtPCfxBPhm4CnzfsjMCygZ2jPJHvXvHhvxnpPiax82N97AbSoGG69weRXyskp8s70BI5HrWronifUNAu0ntIkwmDgNjeM9D/T610Rm0eFjMrhV9+GjRs/FPSYtC8W3ZiiaJLsiRQenOc4/GuMZoPMJZnyQMrjI/Cuw8X+Mh4xFtNPYiKWJSMM+4dOg6e/51yE7ASANFyw4OOBQ3d3R2UoSVBRn0MDVYUS5WUnIPGD1xWXIsAckkjtyK3tXiRoAwXJB6evNYkpG4gJyeoxX1mXS5oan5XndJUsQ2uo5GBbltw6V6D8P/hmvi2N7q5uRFYxnbtQgsWwDyOwGfxrztSqjDAkDrjivZvgdrVnOLnT3SWK4ZTKQQCDjHIxwBjHFd+Ik4020fM21O20D4c+HtDjuQkpnfILlgcA4HfjPGPX9a6TTmg0yNlsX8pJCCSD6DiqYa2EpSQyCJh8xCghue9WQto6kgSFcE7kAIx618jVrSk7tmsbomkFxc7JTdqGIICs2Dn19TUZiIZIpL1kyNzKhxk56E84qo8trJKqxTNvU7QGXB9zn2q3N9n8lonZgxIxOo5HtyKxUgZIInxsilJyMghsEntzSG0uGO4ylZVGc55qJmsrW2KCZpcnAJGOfeoSYp4mJufLcAHO45BB7/hSle9wT6FuCOWSEkynAPynv0x1pF+2l87y6Y28sOmKgigiYOEuRJgAn5sn8u1FokUisq3KO4OSu7kVnqCLZjusjEg24AGcE5702Z7mK2EmwsAQNwHTnrVf7KjT5E2xxxuDkYA7Y/GrAhuYrYhZQ8eMqS2Qwz1FO7ejEMmuL/IETB4mYZGBn1wKkbzlQl1UEngHt6VCLeXyxi5KkHlVIPP401bOQgIZxKAcszN8w9B70+g7sljklS5zKiO4HBwQcelFkzXBnkWBSD8x45OOAB3qTZOtzlCHfGRwCAMd6WFbmYOoKI7HJOMAgGmhEf2mZrKQGBQu4gFgQexJHrSC5IiAFu2xjgEdMdyakuI7vYUdzKrDn0ohe6t7dQY1dMHIJyPxFW1dE+pA7RrgqhJUkZzzzT45kEjl4NwbAwCAc0030yvvmtIgASAyA5+tSQSzrdF0gRw3/AD1XPX0rPqUtB9tKkzXRUEJjbg4OD3H1oQ2SW5AEisTyPLzk+mfeoIluz50vkRId2fLjBAz349+tTNNJ5JxHs7kcH8qEy+gTz2sSRBkYBiQAozg/SoB9mcqQCjgHqeuTnP1qczeUqOYQ/PORk4qMulwyn7KI+T0z0FQ0wCKGyEss0s/zMQAAuSp4H+FSW9tYpLIEmMrMOWyc9ec+9M82384DyiFIySopoeytg7CLBC5JHBPtV7pE3YoGn7pRvaJjkFkQtuPv7VIbKD7MksV2ytkqTkDJ7DBqZZIPLcrEVDDOM5Ofb26VXcQNCMowXdkcdT+FN9htdRBHIoG6Qkg8MDyBTiHMrL9owwAIy2MjFE0ltBGAmWGMnuOewpivZM5MjOk8gAVQM4FTr0BWJ0gmkuottwGXPI3ZJPtRJFd20l24dRAGO3kE8/XpUEcUCwkb3DBsg4PX19qdNbWk8oBu9jbssWbC59PrRqwsxY4J7hRsmBIHO4d/6UrWWoxzF2njkh2kbAwO3pj/ADmq93p8cCuTch0JBBjYjjPfH8qSI2VoikXwAzgBs8dgPXHSpVytLWLtv9rKHySu4EFlKhtwz0B7UlxBfsjEwYG4PuA6e2KjkiNxGjwXjREYBETd8etI1ndbWP26SJMgfI4JI9wQa1u0tBW7kl4upGIHyCYCwB4HfrTS93GkrJB5yKuADkf56U6TzZ8RfbNjYABZsA4+lN+zysQou8FlwQGIHHpn60nJ31C2uhHFqVxIwD2qBMYJYEkZH5YqRJTbwtILaMBeirnB9KfE92gZDcbhyACAAfc9/wBaSFJbiFgWRWzyoYc4qU7s0uhq6pfTIAmm2kDD/loCSeRzx1p9/dMJgPsixngs6cbj7D/PSn2tvcGYGCSNDux8xB6D0zTryyu1uwZLhHI+6CuBjGfxHvWkW0tQeqTRAk0VyszpExMahirjAJ9Pf8KWDV13RqmmBFVCAA2cEdhTZbrUI5SpihPIwQvb196nlF8QXDqjscRrgDJ9KpTdyfQgWSDULcm704XPzFlDgBl9AK5q/wDhl4YvXkmOiNbSynIUOdpJ6nGSAefSumnbUYAJRF5sg6qRx9KluLu5nUE2yIcAmMEjnArqjWaV0wVzyjxR8HLaWYtpztasFCrAQGDEdTz049zXFXfwtuoiyJGS+CRuG3OOcZ6V9GNHefbsLBudQCCwBHI6UlvcXBuW+2WULKvBY8HjoAOldcMZKOjYaNanyLe6cbG6CS280YTIYshxj61XmiQNlF3jHAHWvrbUUsNUhdbvSInjBwI5DleT+Vc7rPwc8OX6NJaab9luCd5WNyBkgcAE4A74GK74Y5PRk2vqfMskK/LvUjcOneo2eDJAYnHXjpXtWs/BS4guUazRZg+QGZslfbn+lcPrXw+1PS554U0e4d0JJkAO0+p6c13QxNOStchqzucWBEMkZyRxSI8ZTjrnBHrV2WCWLcksAiKHAyfeqpR95JiAHauiLUluSt7iP5WEAlaIAggqSP5Vs23jDWLRIo7bX76JIiAqiZiuAfTOMVjM4AAeHcQegPemmQsCFg2kmn7OMnZq4NandN8TL7ULeaDUb6S8inhaJl3lWQgDDAgcjPUHg1wRjiVTGkjBTzkn8adFIfM5i4IxwaYXVZTuT5Oc471rGnGHwoaEAKoAZAe5OcUOVDH95wPejEJUbAwHo3OKSYrwCnHTAHWt0kMVwvB34GPrQqM75R8AD1xTHIjJGw4yMZxxQZIsnIIbHaqtoO49VdgxLggcYzTQjvGcSnI45PSo1ESrtBYnqSacwXyyQSCevvS2DRkhLLGFWQn6mmDzC4BcD34pGaER7iSD24pnmx8Z3EkccUbk2Qqq7TEpKqnHOTwakPmKclxgdgRVdEiDkOCpHQYp+EJA6Z9aTV3YroO81mIUEZJpskUudjkKR0ORmo3SFD87sOeCBnFMk8kYMbPyRksDmnZEtlk2jxsv70bsZByKYd6ugJDnBySKa6QllILBQOSBilzGXKh8ZHBI6U9loCH4lzghQAOwANMjEqqSCNmf1pjMoBHmZPQYJpYo4yhJcgjoM8UdBjpPNXGcMCf4elLmVZANmD15pqrE/SQg5xz601m8sgtKcYILAmi10S11J280SjYoyBk8ZBNRSNKqkbQSDyCKjikV5P8AWEDHXtS/KXJ35Pcd80ct3YNOo7zH8o/usknvnFP3uUACBSMHApoV/LIEgwDyM4NNG3BzLgEcHOaVlexWj2JZPtGFOzb6bhSNI6quYhu6k84oMhKBTLlR0yaQ7+CHGMYOD3pSSSJVup0GheOtW0Owl06waS3t5XMroCCpbABPIyMgDoe1UL3xBqeqq4u8Xa7sguSceg59qzkZwQTNk5IAzQkbGF2WTHPIzXKoLewNa6D0uizHfbLEhPBUYzTZTskykWBj3ohgk2H955mCMc9Kl8tyCHmVRjqSMirTjHcmzZExnzGViBHX5ieacZJSRm2AA6sCatLps8oQpOGC+jZz+Vblr8P/ABDfmJ4LYujkYO8AcnjOeP1rCpiKadrlqLOZ2kciJiCei8GpY7WZgCISFzxn09/WvXtM+AOuyvm8vorT5wAqAOuMcnORXcWPwFt9JkcX14t8kkYWMoQpRu5IGen+cVySxsYuyHy6anzc1q2UZoGDHhdqnGT0xW1Y+FNRv1QDSrlpjwQsTAY78kV9QaX4P0rSYUXy4D5RADuwLZHcGt7dcRHZbMpi6glhu9q8+rmEpaR0KUVufN2h/A3W9RkUmwWBGHyiSQd/XuPyrsLf4Aw28nk37tO5OC0SkrkDocdB9a9buLvUlu1SVEaEkkkEA4A7kfj/AJFPmF2m9kvhAmMKEcEknpnrXDLF1JaNlLucX4f+EeiaLDOTYQTlslnmXJxjGBn29PWtuz0HQbXaINIjt1RTlYyRuJ7nqc1qwxyPMQbrewHYjGf60he/mDqtwpwMZCAEDpWTrS6sHrsEeoiJFe306KQkABSRkAdCOOtNOqzFyDpweEclhIQw9sY96jW1vImVROqMEJ8wEAjqakiF4kD7rlXbPzYIJaueVRt3GtNxlxdWsGEeykQOM71OSB7n86dazRNayRRQMCy4BYZyPU1NHe3QJAcMAMAFQQPrmqqf2k7uJ3t1iIIUghTkkc4HFTzPqyRscAWAzTWMc8kRAVXJG3nJIxzn2ou7tLiMuYMZYEspOcemKmZLnytpnR03EBVcdR64560NY3d1bgxFGck5yQBjHHB7Ur3C7WiK0d5JBMBHETB3RWBPr3qWLUSzvK9owwMqjcEg9xQlrfwlDcpGhZtokQD0PPFW47O9RnH2iJo1JPLDcBj060uZ2BakFvdQGxybQIdxYqW5bPHWq6ywHYV04Kyg4DScAE8n6/T3q4YTcQFo3DSbSCGIABqGSO5S1iJRScHLYBIptg9CHzHVTAtkJUY71kBxtxjOe9IkizO6yWgkPB3knA+hqw00rW9tFFIInAO58gFsdv5/nUUlxO7kCYjIAwCDmkrJDVuhMjRjeHsZCmOAsgH+RUct3bRnalk8DSAgBmDFzj1/CpBFqMRTbKBCxwVKhgT7VYuYLgxozBFCEsDjByOhp7oGUprwLFbpJpmRsAByRtIP5+9OkmjtRE89g0pdgAkRwRx2zQzXl2zvLOJGQA5JAAJHSnfaJHQESKGGAFJGPSsvQRBbTadcNKUtLiBQAzKSGJOep9OamuJo4cGK3MocEKHyMCnRw6lENypAUyNyEY3D3PXNRubn7U8iuIlU7QrLkA8HIrS4AZUSd3msAH2jMuTkgDp7f/Xpk09vNMgNo4AUkEyZGT7VogajkyqY2AxhiARgjv6VTurHU5rkyEQmLZkvkAZOeAB/nmk2JIMF41aKEuowGAPIBqojW7s0rWBU7jtypyxA6+3NW1ee0KFJTC+MnHTHv2qSzN/OCft5IYZOSM5zzjjgUJglqQzXhRoHbS/NIHRWwQT3oN6ksz+XAYzjcYmPcds1amluw+XlTGeqYwfc0krSM5BCNx944A5p8xViF7p8pKlgrmNtxUMRkY6exqJbljbSymxaF2J2R7gcDtz2qxaiWIYM6kEhSAwP41LFI83mqjglc4PB4qb2GldFNLmRLWNntwdwPBbk49qsuXgdFEe5ZBuwDyD/AEqJzM3lI5Ck5bdgHgelT20zyyqgn8wherEAj8atN3FsRm7R5EQ6dGeMGU5zmqfngHZLB5eGJDAnkfStOOyuLdA73KzJknaCD+eKqqLh5gQyYUnALDHPTrVqdlcTT0ES6MUbrHbqGzksec46fhinNNDOuZbOJiQeMEUjW0sEUzTyAkgAFWBwf/1U4wytblxdKhxkHIJH4U1VaLVzH1fwjomtS5udDi3tGF+0NksPbnnFcZefAXSryWUWTNG4QkqxIweoxkEGvTv9PYbmu8kDhgwHA9BVUvL5pMrq5UdQwz+OK6IYmSVrib1PnbxL8I/EmkK7vpq3MKZCyxgvx2PA4ri7rRby0iAuLOaKQ9A0bAHHXHFfYlvf3LIR9oDIT8qg8Y9CKr3mhWmuQr9oaM4bqCCEP0PTtXdSx0lpLUElufGRiMjkCEow6ggjmljR48h0Awehr6T8Q/Auz1VnNvqMtvKxyoCqUPrjgHn615Z4k+EWs6HeuizW13AASZVkII56EEcH6Zr06WKjJ2bFa+x57IGbqgUDnj0phx/zzz6NWhfaRc2czrKRkDGBn/DpVFjJHwHAGMYBzXarTWjuL1EMzoFCp0IINXLK8uklVvL5B+6azyu8DLY3HtUkZbOA+SO4PeuSvhoTTuj1MLi6tBrkk0dVZay1zOI2hJY5OACRx15rWEhf7kChPUZzWB4bhdpS5YLhcEk9SRxXRxllBBcFvVTXxFeKhNxXQ/bMnrVK+FjOo7tjoS+wOqAnOApGa+i/gNavpfhmW7FrvkmckAjB4OPwHXFfPulaf9uvIIkkImkkCAOeCSQBk19ceFtFi0XRba2huVHlgEs5OTwK0oaO54fEWISpql1ZsMZHUM1uVYchSOtOjErR7ltQCTgcE/XiqOo6qNJtnea/jUKC20OMkDrXkni/42ylxbabeqqk5MpY4+gIxj8K7nWitD4zC5bWxbvBOx7OzXIxm1DrnP3TSyyXPBfTU2EA85zXmnhH4p2mo+Xa3WopFckYHmy8Mc4wCeD2r0YTSXIzBegDAIG7JPrR7RSWgquEqYWfLUVj56+PGmPbeMw6WflW8lvGFcAkFgST/MV5rOZggUwq+fulRzX0R8eNAl1Dw3Bfi5PmwH5wuGJXGOfbofwr5vuI3jBzNkDuTzXkVV7zP1DIqiqYZJdCGRnLIXUK+MFRQx8xwMYPoBSq/wAynjPUZNIyMzhi4w3YnpXM0fS2sKsjLIAVHTAXHH1pwLqCCOM5OKjKqJwC4Bx1zxTBEZJSTMAAccHipW4ralveSh/dBj1yBUIf5CNnfkiiKRwGVZQoBOSDjNNAeMnLghsACrvoZyVi1CCQGKZC8/lXv+iyPLpNoYoN/RenbGa8Bhz8yq6hiDgHv+Fe/wDhuO6Tw/YrDKiyqgBLMM9BjPpW9PU/L+LG7QRcMs8jFRZHahI8zacfgfpViOaQnGzam30Pv3oEF7HKEuL5GUrwBICO/NVWtmYruu3VCMFQeBz19a61ofl7epchku2t1dQyxAkHjjGec01HIckxbySAoCnOT0pbO1SKMhL1sHkxuxwRnNRFLiG5OZCokHygHrzQ7slLuNG9JHjMWwkgk45qeTfHvkjQDcoXao49M/U1G6xPBKhfypyOJc5GfTiq00CXN2uyclsbWyxANTo9gehb+13cipDb2nnOMbiycEY6AfnzTzM0sKBbX7MRgMhODmoWZ1fYl28BXJHlEbvTjg1YtbEvCZJZjKScne3zGn1DdWESa8QOYreJ1UkEyjOfb2qBJpryUh7ZVTdgBBweAaJPL3l8kYOAuaS3tzbXBkS54YAkE4APpQ7NCFV54pFjTTlMQJBkkzwOvFSLJKZWEcQUrwoC4ByM9KYYpPN/4+0lZicorcZ7Ut+l6luIRcJF5mAZAc/XB7ULa4WuRo1+MokS788Bl7E8k/TNWijnzYTAkjgjPy88+lR/Zw0cYe4IkUcgMQSBjmh4ZCWKXWC2DycEn61p0RNlcS3lmhhCGyVwp2yMQQwPQU7fNHI6xwpIhAIIGSp9Dn1ojjnVyPtJllOD97I/z/jVZw8VymJVAIJ2k+/fFYtu5WiWhPKJzEQyIgKgjaD1z35pLNpdhiaMEckkihLUsJHe88tXX5RjIz2p8Vk5gOZ1PON27BNWt9A6DHaWOEKIvMO4ALg4I96at5clSnkR5B4G3tUkEc88KB7iOIqxJcyYOAeMD8BzSRqk1wWS7SQqCpAPGfWp2JaVxYJpS4Y26KnOVxnJ6f40/c8TBhas24AgKM59iDVae3uJJkEcoBxg4baAM9R7/wCFSf2ZPcMwXUWDBclmcAqewGPwqtWg9CwLW9aAtb2Kskg3fMMEH6dhUU3n2tlsitIpJSwDJIDj3yRUxtXjsIku72NsKNzRSEHPqSD/AD9KYLebymEVwpVWCl2kGOOmT9KGtLiaVrsrq7vF5RsY4XHJVckDnPBPWrEZnwREAZTxyM4+tQFp4FciXzJSTlg2VI7AUye3WPU7X/TDCHXcyqx5x1I/z/WhbhbS5dVL2XEbwKMKSSqkHPpjnimyu4tkD24UjIGQQe/P1qNrAmZ3W/LqcMgjkIYc8g81I0EiqdkpLHkEtkg+wPeqSu2NpWK4llS1UEKXPBDU6aa8+75a4IG1QOooe2i2E3N3tcfMSCM+9QGykRWJvfPAPBDc4PTp3pWRlaxdSaW1kQiJTKo4Xbzz+tM+2XYuEc26IpByoBxn1zUQ083M8cn28WrqMCRmxuHTGT61P9imhQKl2ZQDjPmAqOc1S2GrsWSe9Dk/ZY5SR8okBAB9R/n1pgnufNniNokgB2sAuB07eo/+vUtxCTGC90SeVyW+Ue9UpkuUHlRX4dScGQHAA9AaUnYHdbklxLsC7tNiMpwqnJBz/hTY47tcZtkhiIyrL3P096TyXiCt5plAGFLNwT681Zi80f8ALXeM5AJ4H0pJ66junsNK38sLO1vC0KcGQxlW/wD1e9On+0CJP3SiIjkkHJP9aj+zy3YdnvQHB+ULIQAfcdMUXyXohhH2vPB2hCCQfc+lXFJg9CNb4mdRLaRSHcNrsSGUEenTrSxvfBWl+zQyENkl0AU89M461Hb2147A3dzEQpwSpDNjqMnvSrZMRvjvmdtxJj3fKAfalqmFluy1b30773ntoXfJCrGuOMcAmh7qa4jcPZxQgDlsng0WqSNKfLulVyBkMeOO+aPsl2ruS6yK4PIkBHXuO1F2Cta5MZXMamKBJDt43DOcc/rSST3DGICwVUx/AuF/H/P9KRY5HUxo+SMk5OB06D0qK4SYRRRxai6I4Ia3VgTnPUk/T1pvuD2EnSW1VXeyiG8ZCBiVI+tOimubQGX7DAUKgBASAB+VQyreWtuN8+6IEDa+CfwPb9asR213fEhZgYFAyQMBj6ZqbvoJb3RDJdXZAkGl2oIBYN8xOAeOCK0otQEsaubCMkjPVh/SqMpufmBuWIyQcsDip1kvwAEvJ9nbkf4UuaxWnUwhAWQM8vBIOz+HI6HpTYoVWQvJMwcnAQemcU4hVKRI5KL6jkc03YjTB36LkM4+v+FZp2ZV+5Y8s2YADNtYkEjkio3FwoBNxJKpPAfGMfgOKas8BiIDSGPeCCRkqMDoPwqxJNaKrKGd0yAVKlefam2PdFdwZbslpdq4B5I/Qd6QAozRGVZdxByvb2omt7UOHIdhjjI6elIFhwDG7RkdTgZNQCSSuTLbSsjkDJXpgZOe9JE08keHQJ2OOufeooXdAdspYA/eB5NSqC4YlyoYYGeoPrVbjutxksVwvyxhJnxyMjoe5FEguoyQ6AlABgDr+PpUX2ZDdI6TFJEGHIIBb0z+VXbtRlQLxUcDDKT16f0q7IzWupFEXdkZ4V2MMnA5H0poklLMNgkwSQG5GfWnIZmKIWAU/wAQPak+z7NxFwyEHGSRUjfkOhmnMRFzAm45wyjj6U0zRpKAbZWO3BcZGP8AGnxFsBMglSTyfb0qKGSVp8Mcnrz7dapLTUd9hHupoQoSIurMScDge9OimR5yxgLHHDAYAoa7kk4EjICSCAMZz3pIrWeOLy1lLg+vGBWT1GmJLJCMKQE3HgEgH8P0qK7HmaPfxIrbTCckkZOD0olJTYphSVwQQWGSACDx/ntTdQuJ0tLuS0gQypHuWNyQrHuDilJpqx6GFbjUT8zwhZoZo1ZY2AYlju65yeMelRXex8k/LnuOKndZ/LIKL5hJB28A8npUTI5DF4t5XBxXHK9z9xw7Tpp+RCXTACZPbJ7UgddvIIOeOKmOCMogQHrx+tRq5ViGG4EYAIq1odqtYftibJHUDBz0qKWSNCig/L246U9VPlvkbcnkCopJEyEaJiccEdjU63KViy728S5YlCMEkDIqJRbmUHJxnND78EMgdMYyaYpCceUAAcDnrRcW5JISvEbkZODn0oeUBR827kDrTGIjA3ggkkDjIFSJAiqMDIByM0N3Vi0kRuwRxl85ODz096VMpMcOSCM0wlHkchMHv9aVvmUZ4Paq2QWuPYsX+eXgDgClCuV3CQBRkHmmDYrlThiRgCm/ImQMjI6HpTuJjxvkYB5MjqOelO2zeUTkMA3Q9aYkcbR4B285GKeAinIkySOR6/WmpHPONylfQmWEHIB5Oa5tzJ5p5AwMYHeusaONsozdRk+lcpcwxQX0oE2EJ4Pb8K+lyqpeTifmfEtG0ozsMjYh2ONzY7jNd/8ABvVHtfFIWWNUWRTGGAxjJHWuBiHzuY5eBxk44rV8PXVzpmrWk8M5Q+aqsTggAn3/AAr6LEQ54NI/P+p9UGZ45REbVdjE4bBIYjnJ9O9Rpeyea4NuECnBVRgflT7cSvBa3BvI0LRhwScEnGOOw5ohSdd8hcSvyx3HIP6V8LNcraNFqNjurWa5Pm2jIwYFWBxxjHT/AD0qw8qyTYWD92RjGc81XiF9O4d5PNLdCAMIPQVL/pKgyghQoJLAYJ96LKwtBHmWCBEFlvXOGZjyCT2FN3wbSFgMTH5jgdR061YjecRLI8okyN2Djoegphu5l3IlqJ9xwS2RweuP89qH0TGMtTbbnYIyPgg4XAPtnpQxtN5aSORPMGCUUdvWnRGedHxbkOhxgg4FI5vQCTbCRVIJZeQR7+lZ9NSmVzYaZODK7TYxjK8dafBFbJHiOSQJgkbiSfqauJIZIirwJgHhQMCoywUMUtiVAO4AE7h6GrSVhjAbNpMNKQxPDA8GkDWy3SJuJfnHY/lRPM1xGnk2UYGcZHBU/Tv/APXogUI6FrZRIOshzn2H+fWlZJEbj/s8Syth3IJBLZIqSKJHikXzllwc5zyvNQC4M8mwoyjB3KOAfxqeFrRo5XitZIH2/Muck470LQfoM/dyRNE9x5MhBZS2cHHPFNimICjzAHRSuQT8x7H61YubiCa2TZE6Rjj5iCcjrj0qq8UDbRsaLLE8YJHqat62Je+g8eYiKslwZS54ViCAKUGUzkiZAFIAO7BPt/KoVt7TarQFmOeWZSCMdgPT/GgJbK5UqXGcncO/tWWzsMt7LoyHEyqME7cgg+xNLN9oiiASVCCM/d3A596ihhhZ5OFEZXLFumM1GipHbqEmwnO1SeAAegqkrNl9Bz2V3ClpI94yZG5lAGCPerUNpcuyeUAUxktnjHrUEjCZY1edc43Heeo9KjVQshInKDIACgjP+eam4tBZTctcvsiR9pwo5A/E1ZeS4syRPbRMFU4crlTz24qONF812FypIGfLzg59amjmuXt3Q3JdMn5WIIB9KaBaMhN1cxnzTBCVfIIxyPQDtjH8qjaWedN8lt5CE9AeGA/xqe7tWlUjzcNtBB3Yx+FRRWszLGGk3BRg5bgVd0LUrm6jiRt8ZTIwQoJCn61at3VX3C38044IGT+dTBHW1ADICDnkZB/xqCNb/wAyV4rvyVJGAuAR045/HrUtq4LfUZBcGcEGF4mzkh1I/nTZ44XkUNHsAPQetXngvVjD3M6SMDhckFsk8A4qlNFduHdogygg4CnI9/0qNjRK7GlorNWRU2IxG4AZJp4MDEO0G6EnB4zn3NAhmk2bowBwRxz09KtRxXsMWUCbC3ylh8uO9OO1y4wc3ZIrn7PaQYVXHdQqkj8fSnF7a4RQXaAgAttGQSPegaiNoaQwo5JOwnAIz/Kj7RGxyBbgZxhX4A9cmrTVtWbPDVV9l/cMv5bcTLc+UwQgAlR3Axn2NIbq0aFiolBI+Ulc4HardxLeWlp8tgs6kgKACcg9+O1VgxeVg1t5QC4MfI59jQ9dUZOEoaNEP2WC4YpJdtGeCQVOTx2IqRbfTrcPtlyCpwwBLe4FLLIhRSbd0fjOSDx+FJbyokfmmyM6YJLKcYqIrUztZ2Ee2sFEJMsh3kFcqQwH4dPrTbqG2jllQXS/KQQZHOcY6fh6e4p7XbPqETxWgYMoBkJzxzwPcVYu57QnL2RDAZZyOOOoxV9BvXQrJEixsY7sOGAOVYnA7dfWmSJDNalWuGBTGD1IPqKkV7WRQ0UTxbhkEjkj2FNFxHHGwNu7gjBAINJbk9NB2nrL9nJF2VBPyybjn6/rVlbW6MhWWdGdgGDFhz74qB57S3gRJBKqMCFCoSfcfh/hSiXS7ZQDdScKM7o8nGe//wBarv0Gth19ZXLyPu1P74B5YAg9xwOlRxxnA23KOx4GHBJPenGKymmDzCSSPAIZQCT6cVW+zaebtpE87cTlPMixt+h/z1qW3cnoSm2vYSdlwxUjJU4I/l1pZReS26JFfMJ2J2lioycdCew/z7VXWK3eSSZnkYKcAZIAPripp7PTbhNxlSdF/uqSQfTBq1J7h5E9tFqazorNErgEsRKCD1z+NS3VxePMkRKqAvzvgNnB44PbGaqgaNGipFI6PjGJIyoHqSaJvKWeMJcx3IKDJUnHStFJxV0ytOpj6j4BsfEJD3FrbSsxILCEAgdjxXE6p+z/ADTQM9pessXIBEYYA9gRnPtXpkUO/CGcxr1JBOQKczWVkkYN+6OWJG8kqcevpXVTxMotWZJ82an8LfFGjzyq2mPeKrYEsBDgjsQByPocVzNxYaja3Dxy2U9s6khvNiIwfQ8da+wY8eU8kF7E/mtl1B5xjqP0rPvvD1pqkLGeVRExwCSDnPsa9WGYNW6kpXdmfIaW9yrMdhIzzxyKgkVi5YrkA+lfQPjf4N2txZyGw1BIrxFLIpYhWHoTyPT6V4E8flqQ7/OMqQD0I6169DFRrbbia10IwW2Fwn4U2W5kIHlqoI5ywzg+tCh2XaH6H1pksYQjD5yeRnrXerPUTJXkllUHyhnGTgVC5O4gx4IHXFSs0gjID8Dpk0yWOUgAOCD3BoGMErBRiLjNG9gCSnBOOe1SJC2wZYDjJJOajAfBy/APQHg00tNB7DZZsogMPAIAxnJpJGJZcJgjtmnlpfKB35HYE5xRsnnAYnAHJbA601oIaZJDMd6A4/Oo3lHJK9TzgVKqSmdjvwACSTxTSZNwKkEY6YpsV7Mh8xHUgoc9QfSnmdFVTggg8elOSR1BLIHP04xTJRK4A2r0zwAOalMGOe4BYAR5J7VE88SsEMLljxlTj8fpUrpJHtDjBIyMDtTd+JBuQE9z61WlidbiI0QYgxseM5J6VJlNhG3I+vSkV5MsUiG0DHI55pIHnKOgQEDsBk1KuW7Do/KK4Kkc5JzxTC0TkZzjsPemncAQyZORgAYxTg77gfJUkDGSK0SuiW7gzoxBVAB6Ec0xXjebkYPfFPZpGcERDOc9KRw6sTsGT1AGKluzC2mojNBlgzMAT0AyKQ7EiyAeOACOtCz/ACkGEYB7jmnuzyQ4CYPrQ1qPZaBuico20gA8gGgJFuyGIJ4x2qQyusCKkWXxg8Zz71LE/lgM0CsQMnOR/n/69ZTWhCdiKGCAMS4kIHGAMnJ/nXSad4E1PUkKQabdyZAJdIzgZ6A+/fFex/CP4faMPBcGo6jowvpb9jKhBLFQSQoHoMAfrXqEU0Wl25toLTyAMYiGSAfTNfN1sY4tpdDQ+eNF+Bep3UhFxNLbRYyymIFv5132k/AHwtHGHnne8mwMiRSh/LP616tHfzFtpgQllyPLP3vaqRu4WuubJVuAMZzzyDke/f6ZrzpYmcluWrLYyrHwR4M0SG3ji06MmEYV1jDHPcknqfc81s/bdOdFWCUlMYCrEBjHt2quSknl5txIrgnyt2AMepHPFEqRCQypbLEVAUhCcED6965HUe4763Jrk2N1CT56pLgCRGB5GfQeo/nUNu1ibmR4CEX7r4BHHXI9KYsg80KbEgFtwIbGQPXNW2vYGeSNYMFCAwUg9s8HuKnnbe4t0UR/ZdzOGBd0xuXcCFJ+vvTpo4GVpA7RAYCqASPT8uac0kUFuh+xDGeYw2CeTg0CbERYW0gycFW9P8OlZSb3BbEIFvsVZrhUcnjaxII7ZHrjFTSRwQgGRyHJyTHGeR6Hjpio4rm2ubaImykRo852Ece4q5/aEUoSRLCYEABssAcY7D1/xoTY3toOtYLK4hkZL1NgALAKQVGeSPWoIoIYmZ0u18qMEsMHcfQfiOafaXNttkZLOSBlOSGbJI78VWnvGVyzWcsYfBCkgnGepx0pva4rksphKBnc8HpgnINRmWyjbzi/lu7dJBg5HpVhpI+G2s4PJ3DB9vpVeSWx+0QGawllJJIZmGFGD0/Ks07A9Xcs77DcPL1ESuwwYwpGw4700Q2qq+6RZty8Fgcg55xSSi0aUyJb7IgoJcAZOeuOKEaxaJfLW4llRT1AHGc4Ix1/xppq+o/Qijs9PghEolBAHRVOcnsfeoLmwtGBle7kxuAUDKhST3I6j/69TR3FtLEyvA6AEYG4A/8A66cZrNokjeCcpuJ+VhlSO59e1N9xLVhbafA8gCXe/wAsAkFicD1OaY1jp8ks0vntHORjdGCfxI79qgtvstxdmRI5FKkLnJBOOeRWk09sqStJayOUHJUhTjnIGRSsCHW1vbC2Qx3KlWH3s9j3qqlusJLm5ATO0ZJ5zUi3FrNZKE06SCLaQfNbJYZ5OfrmqpmsTIqCKXPJMY5CgdOPSqYrk08FtI0S+eHdCQEUEcHnNP8AIsYRviCyS8AsQQVIoGowSxRSpA0rBscHaQM8547VCv2TdIvkTkSHLZfPP4dKXkNvsSRpAwll/tVXnB2lCCFUZPQA8fWrk1vAqh5NSgxkjbyST3FVJIrSeyRIbN4grEyMvUj39amne3O51jeL5eGUDBwP60+gJuxXeS3t4y6yifeQNuDjBOM/hSNa23kuZbgwLvBVgOMY6VM0tusnlGBi5UESZ4JznGD/ADqWOeAofNgMy9lGOah6bAlrqV7OxtI4ED3wO5i24Oc8Ht9KuSxQTjBnYrk4OMgjHBzWfBJpVx8yW0u0EqIyQBnPp2+lPdo4ZEi+x3EsO0nMTAEEdASapO+4aD54raB/3dzKYQB5o2nbntjNQ3CJLEUgl3MxDAMxGADzVie9QB4308okiAfK5JGB347etRGWLYpRNpC4xxn60526E3EingucQXEqwFc8tkluOgpEjhhUKsoliJPbqPepX+xPAqS28rSKNwKAZJ9D6AiorK7hiRzHZbDkgDd0B7YPSl5lFg2kVyqDz1iKsSdwOGGOnFT4ttrvJJHCq4yCcE/Sobq4iinhTyCJH5DA5A4zx/n1pHktPMR5YpMOMAgg4OOhAo0aB7aEBtLaaEyRytEd/DKud3GcfjTbi1t301FJWFVk5ZQVJye5HXn9ae20RZS2wqt8u+TAHbJqY3tubUwTQAHOSFbJJ65B9KnZ3DsMkhgWKMR3YeNeABkj6EGrAsLZpXWQFUCgKQMggjGarrLbRQqDG4BbjJBI9yasGR0csELoVAKknPrWid9EBTt9PtoL4xpcOnAIIGAfb0460ySGyt5EaZwGzjcykkn8O/vV2KeKSRybXeDzgHG0CmS3MK7SlrIrEnBkxz/nmpaFfqiJba2eA7oxKOoLA8dx+NRRx2EsYfznUjKmLZgE56g+1W45gVl/dFAQWBznJ6YGOlRz3iutq9xbeYcEqEHK8Yzx1qbl9LjRBZm4BLHzMAjdyKcsNvG7I86FecCNeSfQ5qc3sEaAi2XGfmcgggY7cVTjNurO67wxY8Pzz6DiqWiE32HO1j5hjCyRsuOiHb9M0ydrWK38qQuEY5xGhO72qwWkjR1e2J3HOc8Ckjba6Hacocgdx70RbTE9ERWj2c0rsk+eApR1IxzxgHir0kGlONk9sChXDFU3Fu/IP+eKqmYS3BSW2+VsneDjn6VPJdhWWOO2wqjAct0rpTd9BrRaGTdeE/C16432zCMArtMWPwx6V8z/ABB0XSNA8R3VhY3Il8piWULgDn+fXP4dya+pvt7xpcebbQhAhIk3EMMdeP8A69fJXi7UIL/xDqdyib0lmJVs9QDgcjrXt4Byc7N6BKVzDn8pMBGLc5ORgU+CaHsCGJ69sVHI4YKqxAc9akjYRFQYN+SAevrivartKDZvhoudRRXVnR6HBFGrEytiQg8jgcc1sD7OSSkm9cY3KO/0qlBB9lt0GwqSoIAHGPerSSrHIhEQ+UYxjg/hX5zXmnUcj+hctoexw0I2PRPhTpUV94gt55ULi3IZsjIOQcD+v4V7F4m+I2geHLf/AEiWRZtvyoACSce3avBdB8ev4XsZUsLD7RdzkASlsCPvwMf1rntQ1GXUW+03YLzMcliST9B6AViqjWx5+Iyn67iPaVdkdD4y8dDxXf8Am+fIsQJVIiCAAfX1PTrXLuybsZyB0HYUx7mIKAtvk8/Pk5zTXZBnKkHHXHWpcm3c+hoYanh4KEFZItW9xDbzB0MnnJzuBwB7CvU/BfxZTT7dIdUuGKA4DnlgB/Pj8a8jSYuS3lgEAHIFLDKvmBzEC4BwemD61UZtPc5sZgKWLhaS17n1rc3+meINCmjsrr7Sl3BlUZcjkZP0r5Xv0jt7uW3nDGVCVOPXJ4ra8NeOrnw7NiJWeLGShYgZz2/X/wCtWTq2oR6pqE9zHEUEjFirDgE8/rUt31Zw5bgJYKUop+6zMlkQsAAyDsKb5sbo+GbI4wRUzusg+ZOc8YFRbo1JAXGOoxjNYvU99ka+QQAQ2R3pyqm4gHPepQ67QfJBHoRzTVcM4KRFQTjkEfzpxWmoXQmIAVQbhxwSM81IFVjksRg8YpkpwE/cGQg5IAPT8Kf54kclYtoHXiqWxjJlyL7OypKwYOOpyAfyr6B8PC0XRLe4LsS6qpwOwAB/GvA7Xa0qFrVJRuBK4JDYPQ817xpWYtItVWyjJ2g7ASBk9c/59a6afVH5VxZL4EW1i0953nEsr4O3ZInIHtjtz+lT3IjSdUYEBlHKjIPpmq7SnzSklqIy3OIskH6mpLeby5hDDbYTbtAJJ9jzXSrNH5m3csQfZmtyjKWbJ4Bxn9Kqp9ikuQhupwVbcylcheOgPpV2FTEhU26kDgE5BqtLcytMkTWixAg/OucHoOfSm9iRn2nTIfOxK7sOGXbzn1H5ioHntVkQrFLnoCBntVooE8xDAjs/ygsO/rTvtUksjD7OoCgKcDkEDrUp66Ba4sb2krK11ZGKYL8ksbEn8vXmpw1rCSsTuzEZLOuBUEqzJGpSIs/fIOBUyt8o3RKXwcjkd6tWvYfQrSSxDBO8EdiuB+dK0mnMUMqHyyDls5A7Z4pZrme4YJHYeakh+ZnB2gf4c1DFBLFNIXtkAU8LFwD14ANZN2dhDUOnQyxywNI2eCWAO4jgnIq9tgkKEhnBbGO4/DtUbytNIhltIYQCdoUZI9//ANVQQ6hJDcube2LOq4y6nac+n+f6VorML20J5zEikbWaQZKjHbNQzy2s1zCXjJdACemfyqZr69aKMXFnFCmSTLGST+R7UksrmOQm2VweRIByPypydtBPdECtbRl5FkkCI23Yqdc85Hr+FAubU3YiCmFm5DMMFvf60hN2cAWiJFkHzOQSD7Edat72UApAkkvUNIuQOaySbeo+gji18pUaR4kjBYgDcW9feo4xprKkkTTggkjevc98YojedFme4tSpz8qquRj29qU3DwRgmzDBhwd2Cv1FUgIXt7MSqJVeUlvvFeAe1OmS1gDny23swIKkAD8O9WLi/litkItFuAGGVbJAPqABn/8AVUAuppXCG0iLk4O5Tx9Pf/Gk9yXsL5kUUqHe2eCwYdqbFDYMS0cRLEkyOAST9BTPtUj3aA2QSJskk53EjjB44qzBIbeRVgsBEGzgrwM+/tVJMFqgK6e1rhIZni7jIA9s96qGztbq3Rcny1bcUQA5Iz1H41eaS5ZSstrEVHJdMgg54BAGDTziGJgkEab2wcLjnHWqe1htIqWy2ccIG9/KycRooGOcZqzJHamUGWBndFwueGA6jHv1qsGMxAEYwowXHqOoqY3Lm6Gy2aUkAbs8D696IpbiukxtvDaC5JgVkDDLFuoPXtUtxb2P7rzLt7ZP4W25yR1BJ/nUSXRiuZFa0G8LlpACPw9DSmU3iIHh+ZSWGRxVIlvoSSmzeAmJRsUgmTqSOxz+NUVuLbLmKSQjPGVqcu4wgtgELZznAIHTAHarMlwARstowen3e/pUabhuim8EM8UYmIKAZJbnn1xUNpbRJ5kRyUz8oUZyPp+NW9xLHfCHKnBXoKdBOEEphsmtgDneG3Z5/MUJjttYZMlrBZgeY7hSQQV4/SmsLQ26CCWVgx++y7QT6AH/ADzUonMRMcNsACCxckkEn/8AXURdE2ARbjuJ4HAPrSeonqQiCNZVeeRhEDgnGSPoBVrzILVSyF2iwCBt7f41XnkEUcshjw5BKsTxj0Hapre5DEYQneMb8gipCLS0EZ9MljdTHch2UHaUJAPXr3p+p3WmW0FskfnJI44BQ4Hqc9j7daUXE0e6RbcTFR9wHkj1+oqGe8kuokd7FpISSWjc4x6c810LYd0Mjj09UilkkeNySAyrnH+f89qge905XSEzXSyu3RICQ3PXNWYpInRAunYGSdpcsFOPfrTYdQKTBpLVYcZUsAWPPYf5/Ss2rkN9LlhIbVVKGQxKTkbgQTUccFqJXZZYoZ8YBIJIHvSw3Ls74hZnOAgAyR7nNOE0drKDPApkdTlAwB68A00tRXHvsi2lpd+4ElogSMetV8WzMuVLkE7XI7VP9qlCAxWeZBnbEG5H402AuzKRZGMkksu7IHuKppNC1uRm0tJWZpbqQhhwhHyr+QyKWGxgijO65WOAAMWSQ4JAxkinT36eXkWapESUEgcg5+h68/zpscdpOjhIgXYgsUxk98Gs46BbUkgkhVSyS74mOASM4/z/AIVc/cerfkKqeakVuQtgXAIxGr4OM9+KX7cD/wAsHHtxRoDv2MvzDLIW8nylYZXack/X0qW3jK7wYwwx/F0/GlmysiFpMqo6g5Iqs5lkO5JgUJIIyM47e9ZpWbNm1syZY2ClhCI8Ekhc4qJyW4CEsDwc1IPtOxdkxRGbcQMYx6U6WKdHDYULwAcj+VCTehOxDdJJIgwgLYyQTwcdqVbqKNgXtl24OQpJCkelPlllU3JG0IoBGT2xTbRpZQjhUJK9FGQfzqrDbtsMtbmGRnKRlVIxx0JPcUkziYbQGAGB0xToxLhw6AZPygDnPpTYZZVG8wbmQ4KEHB+vtSId9x872zSHybeQy5AJYgfiD06YpfItJjI7Fw68g4GQcU+V5mdAlsI4QQScEZ47VG7yEuIrUIAwJYkndjtj6UmVG9xI3t44RueTzSeu3IPp3pCY5D5e4gEHcQOQetKJVHKdPvbccg+lLaSNh3EAJZurDHHNEV1Fd3HW8dvAQ5lYqScseuTSRR20U6MJ3dGUkM3HHv70pkgVWDjCAgjI5z2x+NQJHbux80ySHJ5bgnPtVlPyJpFtWjBE+Tuyec9fp2pxjCMPLcsgGCWOD+FKI7MEobdgFIGSRycD9Kgu5kBAEbsM9B1HtUSHHYmVRJhyyhlODhsY/wDr0ksZktZ1WXDeWSpB5b2NQhrSS1VTE4OSWYjkYOO9S6eILYgIGmdicsRgken0AqGtjroO016ng11GhkmVZMnec4PTk1VZDESA5DE4zmr1+8AvrsxggeawI9OazpnUgMfXgmuZ2ufumE1ox9EKu4yZL5IGCajaGViCpGQe5xQu1SdgJGO1Kjg5LErjrgZqbnoK6HtG4H38DqRmopGlz8yHrxjBGKc2HiBBOAeDjBppJYgF8e1NhuT+W7JlGPmEDOcAVCquzEE5PPXuaY0S5JJJOOcninxBZiAsmz2J68VJWwI8pQsybwvTIzUjF9uQMNgYXHFN3PHFhZdoz93PWnCQ5G585HXPNUkwT62IUScuT5WW9AeKe5aD/Wxkk8jjimSGVpAFmIU9896e5eQhTIZSBjJOap2tYNb3EBDyAhAu48etOmLEEugAzgH1pgRkchjjHrTyXRBtcOB2J6fhU2uS5DQ4B5jGcYCihmDOeDwOwpvzod7cnNSAySSAqoxntWkYmEppbhDMkDHKBwwwRjJrmtSaN74oYSAckEjgVsz3htHJBUNggjOeKwby4kvJQUAVACMD+dfQZZSnGfM1ofn3EOIozgoJ3ZVSFUDAcZNTQRgyKNxQjkHGRkdKhMkpHC5x3zUsW5MttBBGMdcV9a03dH5s7H0x4O1S31vwjp7HdIUUIxYYIODkfnmtyJYwoV2dIs4DYOSR/KuD+EniB7jQjALJFEDgckknjg/pn8a9Ak1ANbDfAyZbdhAWwfyr4fFw5KrRaY1WhFwkRuWjLHKgHB4/z0qxeMp8uJbkg+WSVYYDev1NUY9Qgm8qQW8hBOCGAzmtCa8iedHaBm2rhcrwPcGudNWGQw2iWtuArsQQCVJORn61MsLARstyiEggFmwQM5IpFuUvFdZYim0gqQevHU1UZNNaRDOHeUkhSEyQe2DUPV6gWs3KxTut6pJbAHOeR1OKit7e5hUGW++ZjgqrcYyT371JFBbgARhySMsSOSR3OBVaVbW7mVTHKFABY4xz/T/69K3Qm7LgSUAmKVW3cA96nzcwW2GuTG4HAIBBNVN1mVdhMIogduGOMU11tLqAKl4HOSFUg5PuBVJIq5NGbqWJcShXJJygGc++adALkEByCedxOMj9KhcWvl7XcgIccMR075pyRxM48q4ZcdQeR/8AXqG+g9h4S93gRoHRjnLLgEDvn86ktY55IpEKoko5VlOfwPtVeMXLIXF8ssQO3yi4yvuB681ZjhKxH97tLcAg8+/4Va10YhjxXJtiVgjlKNlgemPTinCclFLWqKDkHbkjPbmmXFtMUDw3YRASGAOS3bFPa3kaNCsvyIclc53Hpz+lOSewDJLiQRFxaISvCgE4PuTUdrK3m7pYN7kghME9adFPKuEcgAMcleOM9KUvO12xjlwuMDtioXYeweeUMsskOEOQYQD8o9Ka01tNaxukREXUKeoPWpY/PjLqjBXIJLcHJ/GmS3F5NCEiii5OGJHPPPHYfWqXYrpqJfTLDDEUtPPd48rkjj3NMhmjjSJHhkLsBvXBPPse30/yJ3lniKL5bM4GFCoSQcjigvdpc27zyqwLEFRHgqMcc5rMmxDJLp4uJAkU8QUgM6puZj9MdP8APWmR3dmzyxtHKiZ4kYcH2+uKsm6v5Jp0giikjyRtYbTjrkmpY5LuazCvChIOdinIXnqKrsCK7S2UkSvG0x5xlkx+We3anNJbvgMHEeecDnPtUs89zEwzAj44+YcVWnvJ4gZxaJKwbbgZAAPU/hTktSuthgeyaWICVwqZAO0kjnofxFNdoo9QYnc4Kj5sEge/H9ankvmR40FqFEgGBDyOcdfTmmi7DXksCWDhVA3SsT8x9B7Ula5XKSKtoJklMgBBBDEkZ9iPakuSzIWXWBEhYlmdgAO/Hp+PpSJq1tp9u091aRpCpJbe3OMc9e/tXlHifxvDr8j21pbvDb7ifLIGCAeDnvmonJI+hy3K6uNkklodh4i8d6Zo8MkdrftfXSnhlYMCT6n0HWvOtQ8YalqvM+qzqRnEUchRR24GeKwmMMcxKW4QHOQoApu5ApJhyR0I6iub2jbsj9TweS4bCpe7dl1L+8Z8HUZgoH8chJz6807+1dSiKBdSlDAnPIIx25/OstjCWG4Mzn8qnOzJATqM0rs9f6rR25V9x1Nv4w163RHPiA5HAjJAwMDGcf1Fdn4c8eS6tHKk9wDdKvytkevUV46iwxHeUJBOCFGSakEkMhBAeAkYK5wSPQ1XO0ePjMkw2Ii/ds/I+iLd7u5RmLBwRw2BU0M1ysIjUhc5BzgZ/E14z4d8VnS5Y0ku53hGAyE9QOnJ7dc/SvVrG5sNQ0iKYXIuUlyQQTkEEcce9aQnd2Z+VZllVXAT1Xu9zUh8+IBHKDbyFUg5+pFNlW43HzQJF7ADPH0qpDDbR7G+0xwLjADkk/T/AD60+4jlFyHjvTCGIOUOBx7YrpvdHgbMsRyXr/LFFhFBHzIOnoPzpqC7KS5jUucH7nX3ps0ZMokkv5FViApVsAHrzjn/APWahnkOxXe7CIAd7KxyCMYAHUipW4tiydRvZYow0EYXbnOwAE+n160+HVHGVayijHHI5P61HDG7W6xR3YkUEtuk4JHpzU8Wm3cpcxzRIp5yxBAI6n1/KrSKK1zdXYumRIEMDYwWB4GOQMdwP50izTkqPs29Bkl1OTU92Lpbxgl83lqACi4xkjnH/wBb/Go7UXUEgDzmXJOBuGfx4+lRLfQi5F9oEqAC3I5LDJAyPcU8SLFbuBbkJuyTjhfYVM0d2IFWKOMSsThnAOBn60wRagGTMsaM3DHAwPwp9NB9R8kjSKgFkZ+NxxxwO/P+f5VBNe2YURHTJAO7xEA4PX2rRb7ZvhUzpIRnJyACMc4FQyafdRzhxHG/UlSeD+XSqvpqNlVLu2KfJC/YCNuDj61D9qtbuZFl05hGhKsC45BHX04qaWRydxtlhfJztBGT7mox/aQdAlnDKGyW8zgY+oqbu+gX7j2fTJY5IjbyJFEQqhDhjx2xUATTYZSWlneDI8uMR7tg78/57VZiuZ2R4ntB5inIWJcDPYZxSu03nAPaQgZyzKSD9MdK3jdO7GrFe5W2aVD5fmwyLxE4wcH1/OvlrxlpEWk+IdRgVGUGZ2CkYwCc8e3NfVE4uWvUeKCOXIxhgTtHqMe3euD+IngRPFsEt1FbYukzskCkNnHIP1xXp4St7OabZLXY+cFWKNCGLZPJOM1DJ5QY4BKDnOOc1o3trPBctBLaGJ1JUq+VbI6kg9vSqdyrq6hQBg4x2r6+FRSV0Q0NZY2AAySR0PSo5AuAASeMY/rViVnjwdgJ4qJ5iCMRDeRg4rZO4myJQiLgv2xml/ciIgud/uOlKFLKGKHJ/wA5pQ524MYyDgN3ourWFq9xqRRyqQJDnpg8UjxRZH73pgkKSKGJU58vaQeopVYFifKJPrnijVlDVSNXIeXbnoTzmomRQ+PM78HOMVPuXJBhLng5JximAK5OYjnHLZ4qmL1G4GzHmYBPLZ4olRdgKzZzgHB4oAiZNpVsE9M/ypNyABQhyDjB71CsHQUqsgH7zcByDmnLGSwKvlQPWmnarEBcZPSn5jBHGBRpuSRojmRgZSF6jBpY7cEFvO5ySSDilHl4OQSOlJiKOEqyMHzwQeKL6FiCNnUeXIDnk80u2UEESqFz6jOaaqRAEqGX1z3pHjgdwScNjBGOKqLVhNDz5jzAGXGehyMU5t6ygl8jGOvWowkLHDqSB0KjmgGNHwCSD3brSb1DoOZJeRvAJOeop4jkEJDPg45JIqDyYmUlrgoQem3J+tSfuioDuzEHpj+dK/RkXdiVIrl4l2yhB2YEZxV/TLC/vLyC0hQTyTSBQ2QcDuSPSqaQ2yYJeQoSMKi54PpXt3wP8BQ+YddvywTGLWN1IP15HPHf3rgxVdUYN9SlqeqaRa3mj6JY2VhKEEUSgqqgDPcDPYnNbBtNVjtiZWQx8gkEce5NUHjXziySZXdkDPT2qG8FreOiG7kjYDDR4JVh9fWviZScm5M02NWKzvopEIuYYyoJUZDHp7Ux/wC0RKZJUUuxx5vlgKDjrjP9agFnbLkpKN6rkuQQcc9PpmlXTYruVhNdO64BVdxAAA6nmpTY3qOkkfzFEWElPGVAx706OK5vI5Vd1YD5huIGfyqFrKzURCK72On3VOSCPTHemOIDIgWYLJnG05BPrWTd2C8yybu8J5gR1AwAq5OfXP8AntS26XjSKHtooBIM8D5iQO9MMcTszR38aOhAIGcj8KJniiaQXF2HKgHEecknjj0qmgCP7X9qUrIsc+CY28sEDHGAO/HenTzasrl583KAEsRGFC+gGKpxxW0M6mK5ljU5wHDMCfY9v61altoSIXN6yhSWYM5wx7AD8aTbsBMiyxxgtGC7cgMvAHce/epWju7h0wPPi3YAjUAqPf1H0rO4XYFvUEjMCoZiR171PIhe4cxag1uVHIUE5BAzSRWnUsx2eo25lPkKxZSRuIGPTiqrS3sVrsliUnaMhFJJ56k9ue1MiEEVw7PeyytIhAJyBjofbrj86njiMoTbdxhAuCWbJI71belibLoQxJqrQEQPEEbG5PLyfwOeaBcX8bmGQIyMCACuAPX+dOlcSB0S7wCCA6nIP0NV4bKOWCIDU1LkbQrg8HPQEf54rPcNi9cR3ksS+XEpMeMBo9wPvRJdag1tJ9nSGJ9h3fKAc89Afaofs6xSoI9VQNtJLRtgZA7g02KDaFEt2rkgnfyB9TQ99A1sHm6nHbIwETlmGcQjPuD6H3pgkvX2AWmChyWZQOfTj/PSmeUgSQR6lAYyMFUYlicjv0/CpPKLQqBdhgThQXwQad2CWpIl5erdkmxgMjnBcZzj1Ix6d6mnm1VLo4iWW0KkFliBwe2TVOSOfzDFFOgkOMuG5A7n3NLFEdOkEX25gWGC0znBJ7+xoV1qivIurfX8FsFeJXYZGGjwCPQelVZLi7ADyQqiZI3+Xgj29/8A61L5cbwpFFqCebkhizkjA6H8zT5NMikjBe7Z2TjEchKscelJtisxFvLtcbbZH3AsryKAB74pkEmpKxEarl/vnywQT/SmTWkCNA7XflMqbdsjHBJOcA1GbaJ5PKGq/ZlIypDHrnkZ/wA4oV9wsWp7i6ERDRqoPYLjn6VKXnQHfF5ZxkKy4B4qG6gEboDdCUqNuQxy3uegzVryXkQl5VKEkZkk5UY96ENJFV2v/LZ/I3AjIEcYJz2x/hUhW7byVayIOQTgdOOp9KrtCp8z7LqsYcYLRmQjjPJ6Va+zSJYu41MCTOQWfcSfrV6PcCOBXjR98ECNkkGOMjPPQ+pp0Mt9hkiEfJyVYYb6c1DFa3qRgPdxArg+ajAlh6kevHSnXcMV3Iwe5XaoO7AOSfQY/wA8ilsJJIsyz35jMTx+V0KsqDt7+/8AjVJWmIDNaRmXBBYLjBPXFWbexRziK82RbDgSuSQB9aYYfLlVBewugACgyAA59M0Sva6FZX1AG5bykjEYbPdMkn8+lAkvLlwZY4UIJHAAOOxI7n/GkvVWIKXnVGzyxbOB+FQGO2uW2JepKQQwOSCcH0qUwLrrfPJGYo0dFUjBQZGRyc+nsKSBZVuFK2iSsAd+wHg45pGhuRcIXvUKAHasZI2/U55FR/YStzIYrwhVXLKHJOT3+nWnayHYBf3MGdxRULZMRQEY9KmvLq7MHm21tayODkCWPAx+FVJLIXGxfOiUBtwfnOc8g/40s9m6Rq73sEUOcABzz6HPf8qkGPzd3EUZltlgLckCPC5z1GauMLlBmKQAlfm3AE5Pb8KqMrTxrHNqAliU8MXxx2x+goRQZtnnkoFIHX165rRaMQiz3bTBUKtlsMQozgD1qO6+1rMpIWdiwCxhBgD659KmitUhcgT7txOGbjP1qOS3cTRFJB6hg34UPXUhaEoS5NsoWNInycIvIBJokutVtVUqkIVRgnAyffHX8BVRrHygRLLksSzOJCR6ev0/SpBGmESN0IB6EknP1PtmkrW1HqXZjf20avCkdyCQzFwMjPoPaora4vLkOpCK3JKsgAI9Qe1NeCOWQYvAjggHk1BM0rSuhnRgDjIPb3qlZoG2mWZPtPm7Fct8pIUHOSKqTC/tkQORG8jDO0ggDPc+1MKQeeCJy7oDkq2QD9Rxn2pSgMfmPctKNwG0nOB6UkkK7aLLWt2pJbD7RgEDIIPentFPIwUOE3Dn2+tVpWAuggvYUQjIUE5xjPOe/tUwdWYK0oBzjgH863juBg+MLiTRtC1CVzvHlsoZQDkkHgH3r5Rk89kLH7gPT0OTmvbvjlq81paQWUN5s859zgE5IAOPw/xFeFTOojIWQkH+GvpcupOzkF7EZyWGCRnpV61trmZoVDgJnJORnAI4qjAE3gE4PNbOj26NeIzOdgBwAO9dGYz9nQbPfySj7fFwXS50atKQPmJJGOT1p/luxDE4PckimhEkC5fZzwaGiAf5ZtwPIz61+bybk7n9DwjaKXYfulVSYnKEHPynBprGUglzvJ5yTmmFzkqx288sB1ppKYYCTBbjJ6VDuaRVmLvkXCgZJPU4wKbMr5Ac8jilaIKRiTnrwKGkD43MSM9QO9GtzS5KI3VAQ/OOTng0KkwYiN1Bx0JpgaOLIZ2J6gAU0COUndM0R9McH2qldbk27k371SwdlJA5IIpU+dMq/HXk4qGOMAsofI9fWlESJgAlR396ewkkhzCUSAFwMk/MDkfSnEySuQSMADqQKZHCu4IGAA5wKR44hOGZxlRwCM9aSQmPjE0btmTaCMDBHH40u+dlO6boeD1zSq1vGxDlyCM5UZxTQsQJCyOyjoCuMUttBOwsbXAX91IQ+cjnAPsTSsku4sxwSecHNJti4Bcpk8sOtSgIpwrlxnOWGD+VUt7I55GnpEVwt3aurrtEq7gW7Zr36yju7WzhxLEpZVBDnsQP1HpXg2gW9hfa7ZwSSNErtgq65Vu+D7np+Ne927Wz2ETyv5SDrvUjvgAetdMLn5FxVO9WKZeEc6lkE8RwOWJAz+ZqFIbhp8ghHAJyGABHrzVOay0prsO9wArDBV1PzZ75HvwKtPDawrAglDoI+AMjjt+FdGtj8/3Jpo7hnBS5JDDgKR196Z9jvEi3vcCck7cBgCmemR/+vpSQi1RWaF2Dgbjnt2/pVM2VnPMXeYQMxP7xlyDnt/KrVrK5D0ZcXzrYFJhvJOVdSCMDtkUyP7RFOziVUJBxnqKgjNvBatEJUldDyYzxj1FEa2E8kLSyzRnOG8tcgj0Pp2qOoixEL5Uedb9S5B+WQAqR6DpThJdDAcByVLDB59uaZNHZQRAC5YDIwjIc+mfp701JbaMFIrneTk5YYz7Dnimk73B7Dv8AS5FcR3bwA8hFYAAdCKQebGFSWVTKTkHcCT7mmTLEFUGQIzHAGDgg0ohtng3eZgqSAT0z61L1dwJBp9+5NzJcxqVyNiMCSOOeR/nFPMjSFTvBKjAxjNUIrC3N2SH2yBSVJBIeraKgkDOfLHGSozx9KqN7C6kym6kBlR1ZMFShIApkj37wmQPBBEMHMbAt+VRpBay2zSKzZZjgnjnPUCqvkRRyJ5s/zYwoYZ5znP4cVb8xO+5OZ72UQ+ZdySAEMY5MAZz7DJA9KmS1luLtt92sMROQrMFGfb17Co4xatOqyy5bBPyjP061Bew6XJcRmeYyJyNu35h9KhWuFm9TQhjvEDA3wxjiIsG4HU8dqBaXNxGY4pFLsDhsjGPXmqNpaWREpguX8rZnDKdwHIwPb/CnCysZEi8qd4gQSQ3U54PHoadk2P1LckN2CgNwsUicbo2GGH1qCJbt7iVnlwXkARlYHIxz9PT8KjlOniNFF1vaMkHAPAAoiGlXEKCJ97yZY7FJXI6ZPQGpsrhoWrixvLeZHllynLAFgSSen+fahH1NrcA3MSkEkKAOR7n1/rVI20XLGXyjkDLE9OwA6f8A66dA8QuGzeLPEqkEkAY9OO/X+Va6NaElp59QEJEc5XHBOQAfrTXhvI7ZXNyjuxzhuAfofX/P0SSawaLHnyYPDYUjOQelUXS1byImlkMcJAUEZBOeM9OlS7ibezLUKXUCIiy7g4JdMDIJ9DUxtpxMpS6WIBSSqsA2f8P/AK1VnEMW6VLlWA4O7IwecjmoTY2j3JuZVBlYKARnGc8fhSi9dQdkjRkiv2kwtyk6MPmV3GQPb/CnC01MQhEug6pwAygMwxjGc4qC0tbM3hk3F5IzkbhgZx29etJIlpIxSW7kidmOAASTnkY7de9a9NCHvcQi/hcQsmHBwHc8j6UslvqJxulLBCDlmADAnnPH6e1EUQjgcy3Tu+44LAkj3quGga02xzSyozEsHB69+vbms+gJtbluSyuDtIuVRSSSpAJPpz2FSW8epeUY1DPasD80YBzjuarOqTXKRFyjYBLgdB6fiKbDHHahtlzvGSOGKnGfTPFLToVfUuC3uG37SEJ4wxwfrioiLnBLTRZUgFTgEDvj1HWiSC1kQPLLMAOMKSSD65Haqj6fZXsjkyshXBDgYbHqau1kQ97E7TXM75REwDgFgMYP14pVjuRMQQgKjkg8Z9MelNuLaNokH2tcEg/Kw3Nggjj6gURLHcOVku9rdMkEtn3qUPqPKvGCFuDG+TkDnn29qmma5EEcUsqso5BC9fypiW8EbNmdJWK9RkHPpSFIxFGZLuNGJIAY4HHQ1aQ79yHFzIi+WM4YgYGMj1qX7JdJCsssyBAcncAMHP65qGHyPMRnuwShPyocgjBpbdLW+w0l2NiEkIckE1GpNrkyvIzDYwZ+oYcZqRpJ9x82FCSARIFGc+mahhMTMxaXaoyFIzyfT2oXT1VZWEzbG52mQkcd+arpcEtdCzNfXKQBonVQcqSEBPaolu7yRo1gfDtnPmAcjvTZhFbW0SFjuJJGOQST1pjT26wxKZfmB44zgketV0Je466udQjUJLHG6A5O2IEHng49elSiS7ZWCpGr4AUiMKAD/XrUBWOYkm5G88kFunap7aEQo5kuFEQ5JducegqIqxotWMQ3SyfISH4zgAD8au/Zw3LKCx6nNUFiiiZQbkkHkZYk49Kk/cf3x+tUolLzMeX7JG5lLSKmPugZOKhQwRTOVBCE5U45Yep/CnI6XO/aDIFwdyjIP0qWO4ikiJa03gAgb+ue/FYoVm2gilQWzqrbw+eTxj6GopLdLcQB7oO55CknP0NWhNEtvDwVAz8qjiq8y28kyO9tsdiMMRz9afdg/IjcCeRy8mARjYDxUsSbQAJSnGAQcYpt0I0kGEbGRlh1x6VKqwuWBOQQSBn8waz31DVPULeA3ERZLsQOpwSwzkZ7D1qXynijANwDk43sQMn/AOuaghjj2OuSAx3Ln2od1hXCkPEw5yOM+1Xva5WhNci4LxI7rgZJaN8g+nT/ADxUFzcz2qhon3lmxhiBt46j9KdEIFRvLYlsAEkcGhoYZI0JwT0BI4+vtSatqxuzWgWq3GSwdSXyTuxkg9cU9I7gxtvIVSflAIz7n9BVVYUilUhlGOMKcgcc/SpJ4Y1j8rezh8Y56fSmkTHVWZYto5Y7rdLs8rBAPBOajY3NwVQQru5JIHGP/wBVNtdLjeIwofKYEMSXOSffJp8e61uUbzkaMqQQGzz6mndj5RipJOpWHhweSRx15IqSAzxFcguQwO5hxkDrSNE8RRRONpOcjj+dSOjeUQLgkk4+VuQMVG6sNaIa1zJnY8KkkkgKD3PUUkNz9mRZWhCnGMEc855xTFiuY4gI5MkEANuwQKcbV55ykt3ztJGTwD6E4qWjppXujw/XwkGtX8SREK0hYEjByTn8qy5GG0YTeR1xXVeObeWy1wrKVYlckq2eeMfXvXLsCEJU5ZiTwOgrla1P23LJuWFg+pHb8O/AXrwTzUUj/vACvAGc1LG77mGeCO4GaYVc9ASMdal76Hrxd1diuRJGCE2DPHvTTsyMqQwOCe1IBKVBc55BFKJHdyCuR2OKOhdhWZQTkEjGPX8aYiIG6HPY+lSmSSLJCB+OQe4phd5nJ8pYxjAC5NFmy+mpHPsdhvOT2GOM1JuULg5Oe1MUhVw0e8A5BPWpEO4AInzE4B68VSTsQ5W0IyIyQMEDPQDNPYJGxXO0DvjFI5ZZAGQ9+nWkMWTk8+tFmZOSFGxtx3k0w+QvHR8ZPGeKYXCHPIWqF/rcUKBAjbiOWA9666VCVV6I8rFY6nhYuU2XLmaCDaxkwec5PJP0rLuNRlLExSlQecKcVRuLzz03AEgetVxIN5XnjB6V9HhcvSs5n55j8+nWbjS0Q+Tc8m95Dk++cUjJtXKvntgd6YrIr4ILAdeaN0ZJABzk9696nSUdlofH1akqj5pO7Fj3iNgCA2D1qSNHzkyc47VC6q0ZOSnYinxYGByexHeuqy3OW+p618Db+9XW5rGC7iSOdQ+x1BbgYOCenXoPSvaI7qd5iixqHUEHPTjua+afh/cW0HjDSpSWR/MCAAkDr619HyQ25ABldWZzuO4jHPc18dmMLVb9zVPTQuDzrgDyoEIzhnAxz7dsU+WW/gQJCkTYAGZRk55yMd6onTPIIZb50VASpjk3Bs/X3qb7F+6SZb5nnYgsXbgEewwAO34V5WiRovMkMt7KqCWOMOFO4onUf/qqJbyR2RTZFUXP7xhjJxxj/Pap2Q7kZrgnaQSobAz/AFqNo5EyYrveGYny2YEAHtU6BaxGlxcwEAQ4UZO/Oc+9StcvA+GgBVxncASQe3Hp70J5z27Kbg7Q3AAGO3GfrSwR3Jd2DhHAwDkHH0FJaEq4y3kgKkyWEu7GTI2AM/5/lUt1OgSMGBiFIAcYzk8YNM827ZHhnO5FwAwxk9+QKUTXXlII0QjJOHXJODwf8+1V3KFnmtINkYtnMucYHQ+9QRG3OSYpA+TkZwMfSpZ1mMkbuFcD5gAME063W4mwwhAJJOG4/wD11k/IEV7SDTrcFgkqMwIOFznnqaswLbmEgtIYweAQQR7GoIZ7lwypZLv3EMGYqeD29atRmVYpQbfyjkgqwJH4GtF0HZbEMsdpHBtIeJQdwOMnPrUc32WIxN/aDRA5zuTOR9B+FSyyyLaKJbOOUhiAzMRx7j0psuoWtvLCn2Lezq2WBztwOgHp0oeuobAlvBIodLklDyDgjPvipooLYSEvdbAR94DJwPSo/NjmjiQQfdyRhsEZqMjyizNatIqD5tp6+9TswY9fs0W4pctJnvIMDmleOJtiCfBYk7kbBB7YpLee2e3kItXlUkHYSMrntzioGltsRjZIjbsgFckZPrVIOhcmV8IDO0bD/loHG5hjkn/D6UjWgSKNvO3E4OS2TjsTSyi0ckzxtISpAKjkDHWqEMNo7DcXKHGAQcAVm227CL9tBcy3MiwziMEHcQwwffNMijawDh5Qjg5EiMD0/wDrikUWCrKluSyqfmBHB+lFvbWTWpDo0cRJwFzn8vxqtbItaj7hrm4id0vfLXcB82D+X6U6OS9sYxGkrS5By8gBx749B/So76KwKxRCV1HdW7445P40joj2pCz7lHIJOMj1HrRJ7BFXZLDdXKBC5ic8klYwOO1M8+9AEpliIAywZQMgnnofSmxpE4QCYqcDIBOa4H4jazbaahsbO8LXMkgEwSQkxLjPOO+R0qG2lc9nAYOeMrRpxXXUofELxhd6jeyWFraRmwhILzMcFiRnAHoP61xK3UzyF9iAgY3AYNLIfOLO05ZiMbmJOcVXjBbKmU7VPAB4rjk7s/bsFhKeDpKEENkaRxkYB7j1qaIy+WHUA57HvUQjEkwBkwO5zx9KtwWMs9yIIGUsRnr6Y/xoUW3oa18RGinKbskV3mcSKTbR5xwckUea2N5QDJ6Z4rv/AAt8O573SxPegGfJKxk4JGeOMZq9q3wsne1drSWNZdpIQjPIHTPar5GkfOLiPDe05Dy7M5XcIlQg5GCaQzOzZkhw4JB2kmrktlf2bPDdqYnRiPyqtIJY3AD789WOOBWck0fV0a0K8FKDumTrOBGQEJyORjJrqPA/i+PQVawkhfyZJRIJAASMkZBz06Zznua5aFpQxBKrxyP8adHJMZSFKkkYIPSiL1uzzsdgoYuk6c1ue/Wuoafqc4D6UWdskTP0HbOelWL+601bwxBJQ6gAlULKTxjoOOteefD/AMT38lwdOuIw8fWORmxyTjAHfFeiXkc9q64tgTtGSFIzn3rti01a5+JZhg54Os6cl6FaaW2LPEwdtp7qcexBqNxZxwI0sUrHcCWABPPHT09quRT3LtzYxDcpIJYnJ7Z4yM00HUNxL6bbBRwQrknPbt+FHkeZYJDp01rkzyIc/wAUZJx6YHNQi002Jkfc4YnAwCMk+oqd3W3UPNpaG4J4KNxjjrn+VPi1G1luBGbF0ON5BY8EdMcc1rFXEyOT7KlwQSwcYwu08n1+lN22xdTHKU6kseDz1xU11qUhZ3+yKxyMA8HBHeoDexXaIGsFcA/NkkAUNdSbIbi0EbFL4lM4LMce9NEcEdoD9rAAcnc7EhvQ/wBakZrWNGMlo7wqP9UFDZwO1JBc2c6KIrKaFecK4wtJaC33ElFnFcwr54YnDGRFPOadeQpJP5yXTpkgABypI9B7U9LlTcRh4A8Odu7IxTLpbZpSGMiKBkFVBxVMZLBDHHnN+CEUkwM3Ofqaq3lrLLGkoukVGADYYhlycfkKdBb6fKyO8DOx/jIALHrn/PpTJlgchQX2FiSSOeO2PYfyqQ1bJodMdYjEt+UGdzSqxJJ4x/Kp4Ul0+3l86dJXcgRsrAkjHpVdZbNLdRKZ2ErEALGSSPTFRwaXptwrOolhIlBVsFSMcj8DWqbKXkSv9oNwrxzgSqOQWAP40p8xnIe6w5X7sbZGT3/z/Wnzx6YLlxFC3nEEtJjg9+RVVHsUBZnaFlIBbbkYJ6enNVF2YXaOa8Z/C628UxgiUQXLAsJoypYEg4BB9T75rxbxJ8IPEehQSzvGtysGAUWVQzA9wOvFfSc0NgJy0E+Y8fPyQCwPWpJorSeBGZEuGA4c5JHt9K9aji5U9DN6nyC+k3qxkywvCuMgtyQKqDTblsvEGkwOSoyRX13/AMIn4cvwXmiUSA4ZGjyATzgE8YqK48EeG2hZFhgifAKknDEe2Pwr1IY1taImx8ktZ3bKA0bqSONw5wKSLTbqRA6jeuSCB1BHbFfWa+APDzMN6W5AAJYnH4c1XPgfwpHKVWwtwc8t97BPcdq6Y15NXsF1fc+UXsbxSMRSOCRxtJxSrZ3YkYCJwB3KnFfV3/CCeHSmyOeJDngqCCPzqAfDPSSu9LuLYRwC2CffFS8XOOljSKi+p8sCxvdhYQSknqNuTUf2G85Pkuqnnlec+lfUf/CqdCVtzTyI38TFsr+AHepYfhN4cdiTcHOcqWYkH8KUcXOWtgkop7nynKlwiIDEQSRjK8ilWGXqATITkAL3r6nm+EejtcYWaIqQMbhjH496lHwZ0KQyJKzZUDEm4KA3bA7itViJLdEvltufLMkdxs3NEQe/y4x+lV5UlADFMrg5bHGfTivqr/hTWgOpL3sbx45Tfg/lUM3wU8PKkRjn8uPOdobG4c9znvUPF20sTofLOHZQxTYM4y3GaRo58sNjOmcgqpIr6pt/gh4fmkZyylM/xygg9MnFTQ/CDw3HdzyLcKYVAVFRwAGGckD16e3HHWl9adth3Vz5SCO4AaLIPQDg/jUe5TNgQ42nn5T1r6utvgto11CZreSMOG53kHB6kH0Pf8ap3nwcsYmCmWJGJOQAp49aFjbdB6PdnzEEd2G1BnGcYpsaSqpLxYB9uc19PL8ErK7jXZPEuBkSnAOamh+AukxCNpr8XMpPO0AqB9B0pfXH0RSinpc+VpHRABLFgk4BIPBrU063lnzHFbCZmcKuCec9uAea+mR8GbZ5Niw2ksKk7AFCkjGeTnk5zXW6J4UtPDVqIoLa1hCEDCgYB9yfeuWpmDWltSeVX0PIvAfwRUzi/wBdtgIlUMkYJJ3Ag4IHbt+Nes3F1DFbJBb20aBOMA42jpgCrLx6jc3xIuIoYpCCyxyBgfYDt9aZe2lxMmzem9Tk4APQ8Yrw8RXlVbcmCVita38RIT7A6cEmRzwTn0q1cSmAAyWKTAn5WUE7c8DJFJJZX5jd8BGb5eVH8u1Fq9/aJIkUpKEEONwz06gHrXEl1Rd7aEiXqJMpn01HKjhkkJByOhHfmqstwr3YWO3eIyKWZVbIA9Bmr1s18FMoEboq4CKAeeueehpvnX0TZCIZWHKuowc+9NvQT1M9nmt44mXT/NQE4aRscjkdP85FSG6+2YlfTYycZZwxBUn69amBvpIUWcqkuc7QQMZ/z61IItUTCmSNLfIyBgluen0NZ7vUSb2K000Fsqs8LoZOVRFJJx1qQ3aNH5otnXAAO4jOOnOM1K82prPiBY1jB4LKGOOv5VJJc6gHKIkNsWIIkKAhj3BHpVXS3LRRW/jnkKJDISOzKcE9ucYpxnhQIZrYsSCSocD/ADxVuV9fnhDOYkAGCEUDI5xwOag238ZRRFHNLtLEyrwfXGKHrsTomNEdqhxHBkA5DNyQT/WnSulg2ZBgk4x0wDUO688zi1AcYYmLkc9hmrzw6l5ii5jieMjJV4wSfSlokPqU7W6g2yj7KSWUnIP3h0yD61HJJYrE7rp8qEKQZd4I6YOQK0I7jUP9U6ISOEVUCjA/p1qNzfx/LJDCwZTuAXDYPHana6Gk0UFdJbdEjtHECoDuYjDY/HJPvipUuLVWgkNq8YU4BVtyg9ckf5/WrEUEskIWGPJAPygdqje61NJok+yYgGTIAoHGPX1/wqb22BK61GNJY3sxh8rBwWLAYzg9M/jTxPbW9tsS2muFKkFDgY9s96aL24N2RJDG6qvCmPnp2x1qWKzudQjLwReUwGQuP5A9qLpsEnYrboIbck2kkSOwYxrgkHoPzqN205VQxadJFIud7AEnPY596uTvfpsSVArEgL+75x6n1NHm6iIosWwZtxDYTAxzzjPGaTTBXuVY57eS7TyVcSMu4qwwTVgTQsZ0urGSQMApbzACB39xTori5e6wLKFEC/61Vw3X9KnU3wkeeJoCSOVeLcePfIq0tCkiETafHb4SydUwTuTByfQnvVCO4smlMkUV4ZWzmIDC/gSMVrTTXapxaK5YkgFcAH8KhaW5nVGeJIgoPEanH+etSxW1Ks11EkLPJbNKvZGwSMf17U22nspYSX06SFydwLYJ/Sp7iG9LQvEBEWBwxXr6cGkSa5gdnaMSMDghhx19vrU3ux2Ihf2siO32a4CKcBtoAPUcZ96nmFvJOcrMF29GAxn+n/1qsi+v5IJJXgikRDgRbcAY7k1BJK84JkgVS55ABIB9PpTdkJq7ujPupbV58PZO4ACkpwxH5cj3+taMFhpNowlS2nVwMgEgrnHcU8JeQrgxBBjaoKgjH1+lEZvRGQlsYiTkyMuQR3GKE30KVkUFni5ZopMZJJXnjNWGngVSBC2ScjAwR9akVplwPI8xHJGQuCCOc+wqUwXvlPOq+aGJABA7e/am29iUncha4toGQiweUtlWPmfMoIxwPf8Axqo1jpkjBvIlUxkAK7An9Kv5vDI5MKgEADC5IwP8/wCTUJNzIzA2gCn+MKRk5/Km9idRrSQRuALQMnJ4GOP6VMz2+5JUg3HaeQRnk9PoKbsuY2ITB3LnbjJxiq6Sz2saPIoYk4CLHnAz3A74qYgmXHurR5EDRTJJjIKqCuPQmmfarWMlEinaZgAPl+Ugn19Klub29nWEpZJsYYKldpH/ANbrUI+1AhljSIqvJIJJ9BT6BIgcxW+VCAMxyAo6HvUj3VvDpwhlt/NYH5RgHGPQUhF1eshlJbZ02KAPpVqee4SzJtoFlkUY2lQTjvj3p7oEiGNLSaGAlJgWIG3AAHvU00aIXdId+BtAzjrVVby+3wK1uYiST93nAHf0NXE85GK4yH/hxznNN6Me6KkIRygeJtpIyWHYUC5hMxRIpFJYqA3Ix/n+VWVW+iuwzQZQLxG/QH8Kqt9pSbJiAYHOVGQD6Un5kk0iRNA7eQzqAAwHXPqKghmgClEtjETwWb7xGf8AHNW41u/JnchUIIAJ4Bz2Hv1prG7lEJeIKpIG9QT+JqkK2oxnhdyhhJAAyff1qGOJFWUx23mkjhGPJHuKtXE9zGSEjRACMyMOfTAH5VBby3Mc0he18pSpKyKc5PYEdqV+gnuV90SeSFsfK84ZcISBnvnjippniVdsUBUAglQTj14/WpIzeFVMhUHGRtAGaj33+/cQgBYEkpnj/P8AWhaj2Izf2xdbeK1Lh8MxdTn8Dj61ZS4PmEG2CIB8rEnJGDUj3uofaBv8naDtURr2Pb2NVb+CfybuV5XjVYXPyAfLhTggHuOv4V1QV2haWPnD4yauNU8YXMTRlUtgEUls5yMngdDggfUGvO5XjyNqHAHB6itvxJcy32s30zksWkYAn2OPy6Vibpo1C5+QdeM5r7TCx5KasTa+4m8uUIQg/Sum0Xb5WfK+bgEnqPb8a51d+QM7STmtbT7+W0YIxwGIyxb8K8vNlKdFKKPr+HasKOJUptJHQyELklM5xjFKpTcpAxUQllnfYgBfGOo61Myz/IHTawHIHQ/Svg3Bx3P3WnUjNJxdxskxbIKEj0UE5pCRgrLbAE4Izkke9WFM0UZdJiFzgjIBU/SmtLK8ZYsWOQDk0mjVO70GCWL7oiIbIGSOMU9iiyAOoIxkimGSUAs46njHankvKAAdr9yTjIpaPc0Q2SRHkysWxMZB9aiWeJMkwb1yRkZ4qysU+4b3QAdRuGajBlUkRjIBPAoa1H0Gh0ZG8tNgzkZzzTTI7J9zcR0GOCKlZZdp8wEKR6jOaNzsCPM2jGOoGKNxIItiPGXUgMTuxz9MUwyxm43BCNvZhQPMTBUZ5wCfWluDNwHQEkckYqugrJDpJPnLqmQcEgdBTjKGI2oCeDz/ACqKMSbxgkMRg88GnIkqyZBGcnjOai1yXYkMwYEG2QnsQT+dAZZAAoyQcj3pY1nYZVwATyQeaUxujkAnGRhhjJNaRjrcwk1qjo/Ccb3fiK1gayVWTDbznnJxwe1e7tOkixwPbCVlGBu7cHJrxfwPbave+ILT7LdxxQx8yF2BOMjgDrk/pjNey/Zr/CPA6mQsRknBI/lXZBaXPxXiid8Uo9iEyo8wQ2eY8HaWOef8MfzqdpW3p+4BAXGADnHvSw/2grtFcykIOihRknPrUyi5lcGHaGUchiAce3rWvqfEK6I1YwW8ha0jI3A7lBJxnpiq+NygGLfHuIKOCDjtxV6KW8TcFnVMc5cA/lUM8948qmRQzbshlAJwBxQ1cTepXgnVpJYlsjEQQScZBHYf59DU29i22K2UA4JBz17nP0pIHkdZi7NvJJPAHNRxTXkDH97vTI5YjI9vpURBsnEwhjQNAJG8zkH0zRPcR+VciKywDjhBkjnk/Sl33gjxEjIp5LgAnPtToGuWhIMbDJJZsdBnr/n3rUl6kAneBsm0W5RsLtfkA4yCcULKsSuFto0XJJiAJBGORUyidM+WxEbkZKnrSw2V6kpYpyScE4xS0HqVReMssRi05zkfMrMAFH17n/CpZ2aMKwgaRCeQOce1JKL9JkbHGcMSOAPapy83lALIBk8gAdad0kGvUit7zIMSabtQKSHZSNpz9PrSG5K8m3EgTnzDklR6CntNqjWbwiclMFc5BJBPc/4UQwahbgLFGzRchgoDYPYn0pMGyBLy2kZ3jt1DZwQwIOT3xTfMuorsJDZJOCpLM2cgY+lTRNfBUVxEcHDZjAI/GpHa8Q7BOYQxO1o8dPU5qVuHQj+0PbgtJB1XBjUZI56dPakS4jmjDmykgYHAyckj1xTgk8Lu/mmSfGSznPHen2supyK5dxKjKTtKjK8dj+FXfXUka5gS2RvszAyMdzMo7Dvj8aIoiCGihijhAI+U4JJ74qJfOWMo7OGckAnnn8en/wBaiLT7vLx+YSu4MCxA6VHkC8wkvbaBjBLasdzAFz14Bqxbi0fKx2jxkLwZAeQfQkd6r3D6paOWCo44BUqGP1HvVxb27ukeEyhyEDcjBU+mPSmnpYfqRTSGK0WNbVFKk4xycHv061HHNFNbqJLQuwYGP1BqYfaUhHlvyATuYgDNQrbah5KM7AMG+8CCCPXr0oaEV0uViuJYvIIYjksCRnrx2Jqd5nVlZLUXBIBVSpIGOM8dKUx390BEWDDeMsUGcDnj2xxVi2nu4JTFCdozkkNwRkDvRHVkJX1K0TJNIkc9sjnrhlOfpU9zsktI3S08qPBCyA579BnntRIzxyl35fjB4xn8KkuJrm5s4g6bUQkg44xj0rSLtccrFFLsygARZRuAW6mllncqEisywXA4OQwHXIqWBzKkYyxkTkEKQv0z0ppe5aZ8EhiCwYEdPT3rO92RZ9BGeK3ZSIGdmA4XOBn3pxuYYJiDb+YzYznHTsPpSLdXKgwop3nByOdw7g+9A89JHfy94wDgjoP/AK1FkkNvQdLfmKEusCCMHoxIIH4U2ByQ7iHhjgIo4PsDVwS3DwOuyMrgnaVB/H9aoQ/aggxIZAhyIwOD7mq6XJ6kTxhXAltVSTqkmSSB6Y6f5NW8u/KWzFlAJIGcj2AqKKW7lcmVRuyRtCZ57fT/APVViGS8inKRu0M2dpB7Dv8A40kWtNxqSrdSlv7O8xVXBYkqQc9CDTbsWzwgpaKFGQTjoR2z3qS3XVhczrO3mORkOvBYDuR69qR0u/JcCLPOcMO/rWqvYl3bK0bWssRCWnz9Bk4/Si1CQSB4raMkZODkDPpROLmFihgdi+Adq8j3pbe3vIoz5SNLEMgs45+pPtUdwbY9dQS4aSKS0MQyCNuCh9cdx1pBNbi33PFIYwdhCN0yevvUtmkySSGRA8gHCgfzB60yd70bhHaoYwM5WPbg+3vyeauK0uxJNK5Yuri3WGJfsjTIwwDuwcY6e1UFeCaXymt3UoSVYqcDjHXHPWrTs+2JgR0JO4cg+1TPd3MqAje5wAEVc8560PUas9yuUsYrfaLWUugJLAgEk9aiieJsNPbyPGV4jIwM+5+lSi8vknBns0EXUBQQ3TkEfXNNTUr2SN3EGxM8KVI59OahaajulqKILdADFFIik5Ks+7j0HpT/ALfAvHkvx7VWtZ7qe1kma3KhHGQ6cZ46Z96vs67jukjz34/+tQ5WE5XMqO5YhgQqOFIJUYFRxPJIxLEg4yMgAZx0pk0XkMJPNV1Iz8pBFIbd/KDCVdhOQAwOMk9awV1uapssF22xNhX2jJUjA7/nTbi7Etzg25LkjbwccDnpSiIqpCPhwMkMcg/SkZJSE/feWRyZF6/Sq6Ba4y7ublLn5LKN05JLsc9PQCmkSOoc2yQnPIQY5Pc/pTmhla5SRbs725KkjHoAeKljS5lLbpVdiOAGH+fSptditfcgtmLuMxNtwQQeOnWpBKjMQYSUxkc5NAS8RH8wgnnIyMAelMhSTy0IUgYwTjiqvcb0EciPG1chj1Azge9EtwOFeIBFGAQfw6Ypk800LbFUHcBj6U8vKkSssCSnqVfP9KHqtSU9SOH7HFGDHHIrnIPoT61PHNbsoYwOZVOQxcBfypiTiRtssC25z/ACR36+lOYy2MRJi8wscjAJPtwKnS10UkkxzPa+W7BXBJ+bfnBz1HPao4ksHmUiWRCeqomR36nt/wDWqwhKokbRGQsAxYDHHp/n0qn5jm5bbC23nA68f1p3sgb1LE4jkaKJ3ZAOAQBVby7aKWZUMiyo4BVjnOepGO1TmQhIsxK55xu6j6015Sd8pjBO3JYdT7flUsrQbOAYh8/yAjPPB+tPEUU6EkgBeeKlhubd1/ewMQwAGCBnjqBRGscnm+UCUUjIIwQO9O3c2i9jyz4mwwG+tHE2C0ZUAdc9cfkOtcSsRRiDIMe4r0P4tWUNtNpkwLyJIxCgAYQkcDjt3/GvPmRBuLqSAcEjnFc00rn7Lkk+fCR8hjArHkNyT1FMwWIKtlWBzz6U5doc4J24PbtTS8KLuBcDGDlfftWZ9Ar2H4JUAsCB27mlhz0zkZ6ZGRTC8IQMhY846frUW2EuSrZOMkjtTS0G2iaXehyGHXgZpiNJuJyQD15ph2EPvPAHpyTUkYjDghyQByDVJX1E5WFRJFjIJ3DkjNL+8jUMDsLdNpzUZdOSsmDjp3piMBjJ6deeKtRvoYyqJXuSzSTb1ZxxjioZbvyQWcgccBeapX2pJA5COScYwTWFPPNMxzKTxgZPGPSvVw+BlVd+h8hmGdww/uw1ZoXWrzzRyJsWJASAQckj1PpWYJJXQbxvPbufxqOUuVKl+OMkHilQMVUpKQRxj2r6alh4UkrLU/OcVjauKk3NkhZ1TBGBjgCkMzShyIcgADOMc07ymkXIbO3A5Per9jpGpXdwkUFrJOGYKpTkZ9z2FdvNGMb3seXvsZ9upYEbMOMcY966/wAJ+AtQ8UKkqWka2zNt81iR+PPb6kdK9G8E/BN4Y4brWCiyhSTHuBLHsMZ6D0969M0/zNLIgg8uOBAMIEHIx2/GvJq4583LArbc+VPFOhDwvrt5pV0POkhIYPE2RgjIGSOuKyVlDE7I2A7bjk13PxghlHj26kSDIeIFmYdcH/A1xDqSu4fKMdBXsYebqU1J7mEmk7I0NH1RdMvYp5BJGEkVg6jJGCOn4V9RabcWl14fjublXCSooJxnJIyOMV8opLKSjBcqCB8w4zX0h8ONYu9V8H200tsjRRkIFXJ+6OD9cYrwc1ha0jaGp1EK2M+xYDKmwZKPGQOOmc0TXNi0iIfMRsZIC5B5xnNRDUZVug4gJVzwGBHHqRWgks8u8pao424DEcfSvm9kablWU2ZKIZHLk5BA9Mc/ShoLRZS7SFWyQAq9feppSREEltlhkx8pWoJ7mJFSN42MiNkkD5ScdjSe4EsUSeXIoOU9Se/qabAttHcyB5ym5Rhjzz6VIZYjH5kcBDtgEMeetRGG2DyM8Uhfg9Rx7fhSTvYCzFZ28ouvKvdpOSNxyAcAH+VQ/ZJYbcSNfgbT8qhsgjIqNFtILV5MPgnBCjJwasNHaeVEjMwcE8sOAMf54q07hsNktPtA3LfL52N4ZGwMdxUcVncuQTeFygyuGyc/h/nilZLa3YsqMWOTtA4NIkVozh5HliJHzKg4+mKncCSKO4ZNz3AlweCSCR9KmZrw2hjW5JBJwMjPWqVskTzkQSFVXo7KRk55yKlisoD5j+azTZwwJIA9wPxpj6EscF7PCXM6sSSAu4YIB5z7illhuYBHhFU4yMYJJ9qgktoEiSI3artPIwRk+nFSXCp5iJFcLFMI9w5yOTgHFN6aBuMU3KgloTEAcHcuM/SpIrq5MxKjZEwxngn8RSxWxFvCZ7/fMCchpAcjP88U1rSLznJu4sDkKG5/H8xS6iFNxOQ+ERGJwX29frinb2jjAeJHO4ksQc89v0qJ7C5e2MsV2ksII6HkeoP4/wCeKbBFOys5kJGTkZGB7mqW4epOXlLKfJwAAeOeDQ13ifH2UKgGc45ppeVsD7S6fLghSAD3HagSyzHeZOegzjkDqPfrWckkx6EM17Ed4S3ZVXhBGh56jpT1MpslleJwCcYbg896W3luRcyIkwTOMggEZp12bsl0c7HjYEhegz0/OhMpWG3UkCIoNsLgHAIcnGT9BTJZ1XciWqjaCFLEgAEdhTmEsTIDsAPIPXNNmuJo1by0SWQf38gAY68Dmobu9TWCu0kVr7U7PSNOlurvfHFEMqQMnP07/h6V4bqt5HqN/NdpEyCaQuc4GSSTkj15rrPiN4kup9Tgskij8oRhjJGSQxxgjB6AevvXDO7yOAoyM81hOXRH7BkGWqhRVaS95kjXIdihiYAD5WxgZqON4gCpBLk4AAzmnF5doVkBUEkYBzz61JbkuygRAv2zxmskk2fWTmoK7J9EtYL7UEgdHaPBJwMnjvivUPB3gyw0mSR52acklgzoAQSOAT3HtWR8MdGINzez2QeTHygnPAPUEdOv869DZ5Le2x5Hm7uSoOCBjr+FdUYpH5LnubSr1XRpv3USTW1lHGZ5XkSfAVUjBIAB68VLbGAqJYbtWRckq+Qw+o9cfzqCDUd+9JbNgAPlZW6f40+N7V54lNqyyKCVYEEMcd/pW7SsfIRdtUc34v8ACmn+Ibe4htnc3bIGGYyBjPOD06Z614/faUNPu2tWkcNFwWYEE/nX0PLdR7gfKkiGBkqOT9K4P4k6JDqmnf23DbPE8ClZA+AXXgZx7D8axqQTV0fbZDm0qFVUqjvFnlTRI3JlJxwcHjFNLwK2FkKuPwzU0MkLwkxKxXAzuXnNVmkDyAmIsBxkYFcTsmfrKtNXT0L9lfXNjIstrqLQMpDBgTkYOcZ+te96Xf3msWkFwuqbw4B/dODt4GR05r55BidSroQMc5Fdr8P9VstPaK0mmWCJ5BtLg9T2GP8APNdEZJWR8NxFlyrUvbwWqPXfIu5j5S3Y7nzGcA/4UG1ntrZ41vlWTg5SUEn2NZ941hC0xRVnkYBFQZC84wT3yOKBZWMar50IjY4AIAI//VW630PyVl+Ozu5raMm4BfJB8xgcj14qz5moucRvDhMZ3ICPz/8Ar1RXT7eRorlzmNWIKgkemDx6VYNtFJKQs4c5BwueB6VutLE9BDaXcl67xzI3mDcw42ow4AGe1MlGtw3R82W2aMndt8sHgdhj+tQzxwNcJvuSkQJ3jB5wOnH+elSw/ZYYQsF2ZTggbgQeO3PT/wCtUy1JWwk1/epDumWEgnIKLg/TFPkuL17QN5WQDxFGoz9TVQWolZjJdh4QQTufaAc+vFWLm1QWpCzsFz1DZOMdjSvYErsmaSeRow8SoOARsAP+ec1SuI7uK5Ym3DQIQoYDhie+f0/OrNvAjwLGl4vykMMkkjHPJNNmtp97Ot/kKQVSNwQwxzkd/wD61PcpqwR3E9xhFto0C527QcjHpTZJZ4If+POJ8vgiaPOTnqKcFvZXLxTLGmAC28ADjmo7iC6mCJ/aDSurZBMgGDjHXFLqCsWvPvw5cQRCIEfLjBHuBUF011KUjjgRSWB3b8DHvxUrQT5IW7UFcAuDnn0+tOgS6uAwiJdFIDOSAfU8+lXHVlOyRVka7S7VDaI6FMmQEkA56GoRvklaCG1VgDllwQMdeD3q4LWbz32TAHGMM4GRQ1reLtCOVTOSVI5AP8qfUzKrzqrYFsducFDwc96G1CSH96LUSopG4Z559B3qxcJq0DM6BGDyYAZc7fw78fzokg1CR3XakcgGRuAAOOpwO1bQvcXQ8c+L/wATLnSLqXSbEPZ3LEOzQsSwB6HOOOnT8a85f4k655iEajcMFUAbyGPvyR/OtD4uLqS+Or4ajIjzYAWSJAoK9vrzn8vauHJlDHALDuSM819dhaK9knbUz3Z0zfE7XmQeddzTp1w20AfkBTU+JOuwl5UuJQCTkMwI+mCOM1y8iyhMEbR1wRTFefyF3HKknAAr0FCyRDgr3Opi+KuubyftE8JcYP3WGfxH6Vcb4p6qVw95NuxgEKBj9K4hi6YygPOORQDIeNvHc4pOmn0HZI7MfFfW4QiC9ujtAAOVJP5ilHxf17cd99dgKcgttI/l0rik3hzwCRz0qQicqxCAoPaj2a2SEl1uds3xi1qcl57qSUk4VsAY/IVF/wALY1NHLme4c8D5iCMewriGYx4JjyM4oeZwRhF9weAaORNWsNLQ7t/i7q8kQX7RI7DkBlUZ9BnGami+NerwiMPGsirnIcZ49OCP0xXn7mVXVhGDgZOBwKRnJAzFhup681l7CL1sFj0WH476ibeNfssZJOSNpH05zxUsvxw1FN+yKHG3IjKH8Oc815msj4wIhj+VOMjGJgUBGeMDNV7FW1QKPc9MtvjzqqWjRFY2yxZmEZU+w4IHA4Hf1NQz/G3UXGQ8SMSCAI2OPbkmvOIGDIxK4IGae88TkIYMuQSCDgZp/V4PdEuyPSv+F5380Yjkh2hhgsAcH8MkfpVmy+O2pR4jQWyheBiJucHvgjmvK0J8zBjz6jNLHMGn2rCFA64rN0EtkM+iPCPxftPFl8mm3sjWs8rAQMoIVn9Opxnp1r1BhEsAAd5UXg+bkg+o+lfJ/gExS+L9HiKFZDdKdwOOAf55x+VfWHmjDRLESoOMk85FfN4+PJU0RrF2IpI9PUJskZIw2ZECHCjB6ev/ANeoJbOxuWFxbajcGF2x5UnG0Y79/wA/SpWffJHKIcuhxgtgH8qkKx29ibk2SGRpQpw3r1OB7frXj77j1Y1bK2SJ2GoO7KwGCSePpU8H2BYW/wBLmz/FuQ5H/wBaolmggQutk+3IGVIBB7c46U2S5RF8ye2YoT86xHHHqTVaLYfqTRWtoJiLa5JDJuyVIz3z6U3y7ZpBL9vVEIAxIx6jvj+v60+O4S5uEFvE8VsIvlUtng1VE1hHORLBMlwRlSSCCM47dKiQ7Fq4srWaOIrd+aS2WZXOMemPaoJNPtIiDHqTRmMgiDJIwT0FLMIgqusTEMwU7SAQT/kU1WhtwC1u8o3coCORnv61mFi63lXPz+fh92CoYjA9eKjkETKS8+yJBneSTj3qvK1sZmkjEkURbJXqQfQf59ame6t4g+IXcAYPGM00VfQggtoypH2pnLDKuGI4/Poama3RPLVropGikqfMIz7E/wCetRAwGQkQyJGFGFZgGyeox6dKsOLaQKJ8mMLjywAKq2glFldYGaEIdQaOMsCdzflg9ak+xQSXpkF4zLjLASEgnjn/AD61NstCIlijZwrEgMQT0zz61HcLaNcieJLgvnawQADnjPI60rWVy1HUnRkAOLkAgEjc5JA9efwqqsF40rOLiFo9pUMJfm59j+NTWNna7JlieR8gks7Asx79PT+hqtfSabpNvJPNIYdoBJPPHfFTJpLVnTTw9So7QTdya5gRRCXnMGAFLByBn14qCHT44boSLfPLEc5DMTk9ep7VzWrfErwva26hHuLnB4MEeBnPXnH+fWsC++J0N2HSASpGPuhkGRnHXGf8iuOVZI+hwvD+KxDV42R6ne2LsQ6XKxMRhmzgqMdcmobQLFDK/wDayXMyqcO0gAAz1OPw6+leJ3ut394r5u5xuAAC+n9KjtfClvcyiS5ncYUl4mY5IGTkc/5zWSxCufS0+E2knKR61P4h0i0jhMmuQsysclZS3H1HT+tUtQ8T6fK4268oBOR5coBOexryj7F4espnUXrxhhtKsu7H61LJaeFUgIbU5BKASWWDqPp2pvEN7HfHhWineTPS/wDhN4BLkalGIgAARICSR6881MPGelSqzvqccBxtP7zAPPp2ryKFPDsCjGoXCKRuWRYecZ781dWPwxcSq73l2vPyhoQA3uO1R9YktjWXC+Gtpc9gtfFekGNCutxI8YyQ0wOQaG8YWqtug1eJwcFWSZWP+FeRJY+HJRLLFqrxIQRtMRHT8Oah/s7QZoZFGq43DAzERj0o+sSMHwrQezPa7q8TUorWNdTCyAks3mAAgj1xU1lprmSVEvo5GOAE83LHHfnoa8YXRA9qkFvO9xCBwVYgn6iqrC50udUV7iFiwIYMSPqDmnHEX6nDU4UT+CR7tcWl0hKG7KrkExKwO70JH508xyyId10LdP4ucZryYeNbjTcMzkMQAzkEkityw+J+iG2C3RleXOSWXAFdEKqlueBiuHMTQT5VzI7Wa1ja4VYLwhyudzyEqDj0J6VP5N7LF5Q1Bw3HKsMeuM4rBtPF/h/VdyWt0xlABKSLgYx0yRWutxp7iJVuTHkZEYXIJwMkkVspRb3PnKmErUNJxaLgguFVAl0vmAEFg4J/H1qOVJbgAz3yosfRVbAJ/CoY4bGe3+SdmZHwdyEd+cHuKluLewRQjqwDDJZSCcVv0RyNNMekbyTbYrlmIUH5mxj8TUN/DqCErBeYZQANsgI685FLLaWUjlcyMiqMZPLDHt1qmkemRzSKskv2jHKhTtx9elErEJsszWbpOhkuGf6ngVILdBlxeRBugQMScD26Zpk9xADH5iOqYwGAJJqKaWwe3IAuIlJ2hxGCc+35/wA6hXWo9LGlPAbUq73DBQM4LYwO/Bqs0rgMRcmVCcBVYEZplwbK8kiMks+Y12hmTO7gHJA4FRrHaWzNKHfbnPKY4P8A+qq0sS97E4sT8j/a41QMWYM+GpjXLGKQLdiAlgFIHLe2feoJbeyuGjnKSSvHkAAjHJHP14qaRNOms3MolDbiBhQSp7Edv8mpWgLuWIxOWAM7K54zuB5/GkkhWW4GdRTehyy5JP6VHttTHHIRLIAcZYYIGOuKcVgjlDPDtyMAxjBwfX3qnqw6aBBYn7cJRqBK/eKhyAR1AOfp+tNjhRJSkV6ChYlkZs4OeufTp+lRRTW7XLQuDIACArAEn0pIIrR3Lq8ygdBsGPX8qTYJEl2sgJEk/mxEggK2Rmn7GWUE3K5C527j+lVoWtooWIQFC2RgD5h34qwxtpbhF2OXIxuIAApp6C1buNgt0uS+66LljkZJwOKarSWxdfNEqZPRifzqRxaxzIheUORk4GRmoIwI7qRSCwUHHQZ96WgDYVid3dbrZKvVGY4AJ6gU8RNIm4XIjUuAGYZzTXW1dd7wbSTgyK3IpslzbQFACzlTgKTz+VUmidSw8IDECbBxkOrYGaxPGd9Y6VoU93f6mkEgjYRq7nLnHQAdTnFaQubSVyHSUhhypAP415d8c7mztLKysRDI5lJkB4yQAQM55zk/ofXj0MNHmml5ktnhV1MZZXZZMhiWJ7Ek5zVcxbYyTLuyfu1NONpIC4BP0NViVVSWBJ7V9xZRikiLiuDgZc49M801ih4ZyRnoeaAok6K24etJI4GcxAscn8KzlGM1ZmqqONmjQtdQeJgUlbKjoa2bLVkkYGS5AAPVs5B9DXMRMinLKTkYwODTi8Cuo2MVyM/N+teFisshUvKG59Vl/EOIwjSbujtg0UiEmbGeSR1x2p4jRFyspfuSRjiuZttRS1BTaZ06qckYA7YretdQgu48hcKABwa+UxGFnQ0kj9Vy3OqGOSs7PsXI4GfnzgBngHtST4RgT8x6A1GhjySCRjpzT5cBAEXjqR1rzmj6mLQjIjFCHJbqRUh2lSC+HB7GmoqggBMNjlgeopgjSIknJAOTg9TVdC9yU4EZ/ebs8Huc0zy49o5YnvkYOKRHiMZKgjg9T1NLHJtAJjDA9STjFQvMNkOTMiKAQFU5pzAOShl3HHI64oDDOSuB6A4pqKmScEDvk9qaZL1Y6MhJAHbGBwwppRHDncRzgGkDqzEYJA9akjZSMFDjNLzIlpqSLAoiUmTDd+cZ9jT4iFcANlvQmoiITt6kjnGalg2NMhRsnPU8fhWiZy1Ha7O/+GOl2ya097JKQoj2hQufmyDknPQDNenRQJeWwEV5JAA5JbJz+APauH+G5iNvLM1uzJ5m0hOegzn6f4V30VzaeX5jQyhixGwEAA+ldkG7H4Rn9T2mMl5EZt4UUJJc+Yc7S2SSSOpI7VPIIi0RdzKojAV0PAPPfvSRy21vIsqwyAF8spYNnPpn+VA8sM2yMpEB8i+39K131Pmuo+GC2kjIN2Y5QOFYH8s1XcwxT+SbhSSeTuwasJN8rK8a7MYznB+tQILeO2VZLYyjcW3rgnPfHGelX5k3HWkdqUfEjB92QGYkEUTQwPIkc8uARuwkhU4/Dr0phvbJgRbW06sR9w8YPtn1qrC0c22WW0Z33BSrEhlOf6VKWorJmklv5MMZa+iSCMcBmIYH+tSLDGsSvFch1JwJNxIz6VWvY7aR1S4syVflZFXcFPv+lTQtbpAYyjDBOAMZ+tVtsVpYgWC2nZ1a6IJJJD5CkY6A/SlhsUfzGiu+Cfuux28enXio7ifzfkFozkHCyNwPWi3vCd0ctoIowN29WBLEd+n1qNehLSJoo1iuTGJ0cLkna5Iz1608W+4F3kCgjIKtkY+lRJc216Y4o4ngHLHgfMAOmemTmq41DTomNtEs0smQDH3zn1PYUK9rsexcW2hltCouWjkU8bDwTkHH0oigiuZUDakIPLOWCsQSAPbrT2uoPJIe2aI4JwrAkg981UzZXCB3gaCRRjKnOT7+9WmmTIkRrbbI328MxYsCTngH2HfrTra2jaaWVL0SggAIQSVOOvuPpTVaDywEQjJBJJGD9KTzIftyN5JII5lBwAB2x75/lQrXAXyUdHxL8zLhiuQf/wBWKtQ2i3CIi3qhEjxtJwSex9zQlxCA+EDIwIJyD+FQ509YQJllBYEKYhkgdOtLqyth80EUsIheYEofvkn8uP8APNVIra2kkbLmVCQQTk4Haiae00yJAQ0iFgqkg5P1pyXVvLdo7RSAuQoEQJXHuaW25Dd2TW5gF05N7GrKCNjMcmhYhHukWbeZCd2Dk/lUFx9ijv8ACQkKD8z4yAfqKk3WNsGn81iXUqqY4yc85/8Ar00rlK7Q82ttHAQ0hdMEkNk8+lRzW8UloAZxFETu3MSRxVmSe1XTokkild5ANskbADHvnmmSSW08aRypIoz8oA449aHbdA+xVgtgFO3UN8JPQPU8llA7ur3e0IvJVsfQ59faqrLp1s4igGHc/NuHJPpV5Xt2kQC2YhVJZc4OcHABP+eKIisthI7eBowqXYeNRgMM5OOmadJIWgVIrpWTAB6n8KitSk88iCJk+Xcy8ce3H0pGudKELlXeKeEnICk4Pr9Peq0JXmO8qWC2GbncC4wFOQo/+tUhjii+f7dAyr95t2Me2KqrPG9uH/fEZyQEOSPUD0ptvLYyuR9ickHLZIAP1FZ+otnoWhaRIwuft0LpzhASTz71E8E8+FguzHGQSec4PYAd6SeW2ZwrISoxhVXOKk+16fbjaxnwx5ZYycHpjgdKNLWBq+w1ootiJJcbSMgvnv6GpEtLdVUJdlZD1CnBxSvDbupkAd05AAH86ZBdQRzsi26szKcknJANXeyJUUtxpspXwpnBOSVdGIbHqfei2hlMjqbiSSMKSbhyM5Hbpz3pPOgRsOJETByAMmlNvBchSjSmIAcZKkjrjHvUryHvsOhjWCNZVvfNkzggE7jnsalu7SS4jLicxPg4BJx78VEkumR25ES3CMRlFK88HoDjqKmvLi0iQeY827BwQhOPqBzmtE7F2K9tFdsiZuASsgJcHHGORz1qMWm95Hmvdq84RXIOM9Tg/wCfxpu9HlR4mfaVI+YbTyPSomaC0lBltZpTgFWRcgD1/Cp3M35F2y00h5XivQjkgEsxyD25PHpTksphIxlu3lK8j95gH16daYl9auhMhkQOQBgYY0iSQSRGeN2xkhl25YfUVe2gX6WLVxYEwpKCACDhi4AHsRUMVvJCQY5hljyA2D0ps0tg8SSzyzIiA842jPTJBohuLCcRJB5juxJ8xuAB/SpbexpZW1HJGwZla8SEqDhXJJOeTz6e1Si4laF/37MjAYYHI9iP0qi32GeXdKHVSpUhlyW7dalt7eKGSUb2aBVBUE9KlIzdkTTT3PkpGLxZgWHBc5Az0PFX00IzIHLRZbn/AFgrIiSxdXCRSRBWw2QMfh+dX0lhRQu5uKh7gYazWSrtQuUCklnUg8Z496SCK3kTEYYbQQVxjnvUmDJOcRYIOCQO9ELmLLumcdTjBJqUkzTVMhla3UASzGItwvHWpktI870nJ9VGAGwOppTdv8g+yI4OScjIwBnr61DcyRTXCGOHBwAFXrk/1p7IGIYYZZeCQCMnjnHqfpSG2tbRCIpmllLBmkYcYzggAUjyG1k2EFpASGJGcex96FfJLmIKhBJwe46CovroCdh3kLNkpdFkzkgcfzqxK6xIpMhCDCg5yDmqsV5b3CMBEUJyGCjHbqaklliWFCQfKAAyBnNXsh3RNLDHJyzq0hGFVTmoDbyo8chn46bN2QKjR7OJyoSYMQCCi549TVkm3SAJtYDJOQOefWodxK27GzwSsrgTqMnIIIJz6U2O1v4Iw6XSzg54dgCPQAelRxCLc5Byy4xkfeoeK13rI7PGCCQVBKj3+tC1QKzZfS2vYB5puo2fgNGrA4Pb+VRhp0YOjqxwQwwMZPvUNrawSlyjFYmUYccFiCeufX/GiC1BLwx3MSgsGZQ2CB2z71oloHUsbZQYshR1zyPzNRRidRLhEKZJUZ7j1pklpBavj7UxGeBnIP5UxIE83KTkFiW2AnGB/n9Kl7jRI006AqbXeGYYKAkJ7+38qdGJorhwq7eAM+o96Zm5hkzFcskROGAI6evrSxK+Xke4VhtJBZhn6YpX1NouzOS+JUM8mjI5iUGGUMSo/hPGfzNeV3hdAcLuyenfFe0+KbO5vvDt2v2kAMoyAckDIwPYZxXjN48plLAYOeVB4z7Vzz3ufqfDtZSoOPYgicmDBjCnnk9eaFJwA0SyADoSf6U2Mu4bJPc7aaZ9qqQ4Bz680XPsVJWHSsGVQIhEP7q9KiV4tuAGAzg5qUs0ijJBPYk800qw3FkJTbgEDjNNK6Jb1sBmHPyZGcAe3rUcchAPyAE5yT1psglcgIdoA5wO3t702V5bY5cDaO59fetIxvsc9WqoJt9AuZ7aCMOwIcnPAzmsW91pZVwgZD16VX1HU5Z3CkBlXpgYFVC8kigAY5719DhcEmlKSPzXNc7lKTp0XoMlcT/OwIKnGc0pkVdwbODwM0NLcAiN4lAU8MB1/CpmjLgnZu45GOle/GMaaskfFyqObu3qVzsx8pJOORUoiVyhCt07DP4VoaNpF3rV7bQ2toZTLkNgEAY7n2r2zw38ILfTYbS61NI53jIMkKrwTngH2rmrYmNPRbk6s868G/Dq41yS2nMphhBDSblwUHoc9/rXvGjeFNJ8NhktzEECja7n5mJ5J9M1qWttZQwyiCzSBWHIVeB2/Cmfa7G3t42nt5SQcLjGM5Izgc4rw6+JlPZ6DWgTpHNbiQyb3U4BLYOPaoFiMskcoRHQEfMXIJ9hT5hazoXRWJzg5GCPb9aWEwRLsiincg5LEgKD9OtcCm2xNXdzyD462EseswX4B8mWJY356EE8n6j+VeSeQxJyxIOe9e+fG23ivfDZlj3ZQoW4zjB5HHbFeETgIowcYFfXZdUvSt2MJrW7IVXkfOc5yAD6V7l8CtVmGmanZeexkRwyjIIAIGcfn+leHssTcsNoPBI6/WvSfgdqUVp4pngLL5FxAQSeDvBGOvXgmozCHNSZpDfQ9xkMm8kvI4HBAHAz9KnaC8mKLbXMgCDLKCFAH48n/wCtTWlCh1jkwA2M9z71HCwYsXfORgYPNfFdbG2zsWHtbnYXMxmjAIG5gT9eKjjadUACoEfIIYZz/hTXtwsUQE7oqtjaDwfY1M9tJsDCaMIGIwWGcfSlJ3AbKZSnyIARwQRnPpUsTXiAuFVwo5wgJ+tQRLcxZAuTKh4CsRhevfFWIEuLZQouly2SMMCB7U4balKw1biYZJVWyCDxjHpUcriTO6zMpwSJTnAIPQe9PEM8cEwL5kyNsowSaSZr1LUI8zuDyAwAwe/QVUbWEx1xK8UiBLdGZVB3MSCM+1FtOkl0qvFnIJYkYAxVSeG6W5jY3BHQtgA5A4/DpU6fa8yFT5ibcqHx1+oouyiK3uhG8k3lYjycjPOPWrcV7bSgyvb5GCoI5IB71HEJoYMiIO2cEMuRk9qsW8c8sWRapExOGCg4NWvISuVruaBAiopYk9Op57mmlbBZEln3pKQAWRd2R/jVuRLoAFrboSCQvT8ap3k5bAFuS6kDKnIOO9KQ9tSOJdMYkxIzsGPLphsnr1otI7GdpFiSQOp+d2UDGD0qaO7KsQIRv4IbBzk1GzTRs04T73+sXHDf/XqWyB8McCzXIR3MRYNnHsKbLY28hUm5UR5+6CQT35I7VIlw4G8QFEYZKDkkc0jXAEfzW0jEnGUI+Ue4qojauE5gS4KK2/b0A5qKFYgS0blBnJJzjIPPBqeOeGDLhMuy8Z6kmi1ngbMU4cO33mABz7VErNjSGPaR3rzPFciPGCWBx78VLDDCIXlWVmcMFaSQnMnHU/gAKiNrbMrgeYkTZAIXLD3x2p09xp62IjSeSTL9Ch3HHsB060PZGqWol3DaXjFY7lROvIIOCD3rL1y8k0yzMiTK7FCCSduSP/1dK1LiO1nxNDEUc9CoA/GvPPjFLAtvp1nJI0cjsJgFGSQAQT9Af51lNpK7PayvDPE4mMEtLnB3Vzc30jz3U26QsSApyMZ6CqZG/lH2scgnOKkkMccKgO7nGMsuDTB5TR5IJbHPGa473ep+6U4qEFFbIFhkf5orlgQORkYP6Vt+HNGutU1GGJCo3MMsemO/0rGDW7YILovQgLgg+uDXq/gfwylrZQzyEL5i5GW5x2BHfjn8a2irvQ+Xz7GfVqDSerOv02zewtisE8aOgAIAA4A54pxNySXDEDGAcgkn/Co5reCJiHnBAwCfr2/Gklt4pNpivRHGMAgnH+TW5+MSk5Ntmm8t0LTDxoFPIwozimQSTSTRlYYwQCQ2ADzUBt5CuXuRsPCgNyKfFE6yIhuYyNpwF+90/L1rfew0Omk1L7WEHkmIAH5lBJ9QfQ1Xu4ZdTSe1e2juY5V2mNx8pB6g0q2JS7SM3owSCGLcDnqfSrEkEsTHyrmOUkDEkbZHJ55pSWuhtTk4NNM8E8QWE2h+ILuw+yC3jQAoQSVYHpj29fQ5FZJaQHCxgbTz6mvV/in4cub7SUv7YSPLayBplQgkxgHOPXtwPevKZYNs7kTMueSuRyPxrjqws7n7dkWOWMwyvvEimdt6/INmOpzk1cs5xDLFO0ZAjYMAnXI9PeqRSXIPmZGOASOKfbSXKg+XK0QzjAxzUQ03PcxFJVYODWjR754Y1+01zSY7tLJxE2QdwAO7Pp/n+lacl7HcKzPbtGiHkgZJAH+RXnXws1O9kFzZCJGRGDpLkg8nkEZx7ggV6NLBqWElTJjBwSMD+nTAP5V102nsfgGZYZ4XEyg1pcrLf27QiFIJIxkkBjtAB78in2VzYG4MSEk/xEHIz3BPtU8txehUPlxSLkg7ogx69M0ec7XoRLOGK3jGWKKQWJ5OfxrfdnmJdiK4urO1JzbSu5OAqkY+vNMtp7Ced1ltnUMMhSc9ByePwqwJZZZ5XWCOVTnCyLkcdhUNrdXfkpL/AGdbkAEq6g5HtjsKlj5WyGRrGWExCCVUOQcjAI7n1zTlntkUQAtKATjCnIxwRmpnkmkTd/ZrCVsgeW2VBx3Bx+VNlmlgiQyQCJ5iMqSOoHTFRzGqozeyYsFxZXUwhCTRTqAGOAVPsaGtbC3cRg7JQOGUDOT60faVjYuqIpzg5OMf1pjSxSSs8lmgc8LIpOTjuDTi00OVKcdWmVYWtTcfZ2ZZduSQ3BB9QKSY2FuJXM7xRKQQAhZh7YrQSW2VlJtsSKvEmOT61XnuzK0OYEdFPKn5S3oCR2p26GTi7XZJFJaXEKpFO4DEEyvGVBB5x/8AXpyLaAuUudxjOFVSeufSrEcwhmWX7OHzyIwc4GO35VWS6gjlI+ySOWJLYYALzxz/AJ6VrHsTutSC4/s5yjTJKkuMBo1JHGf8aYHtD5Sw3nyZx3G0nufSrM0qZG+2kKMuQY2zg0xJbK3aNTbFA/JDHk88g8YqfQjYin02N7uLytQKhMl2aUkN6YGeD1p8dtaNcF5bx4BtIz5jbWyCCB6Hmo2fT7yUBLS4giiyBuGAT7eoqSTyiiokTvyOSMAc1rTeuoz5i+Jggt/GN9AGkYREAmRy56DHJ5Axz+NcjIilv9bx2xxXZ/FW4MnjvViYCpLKM5B4AAB49QK4yRkaRsDjHSvucI70UZ7EckQ8sDzQT161GEQID5wBHRcnNOcowAAOR1OKB5ezBUlq7NB7jWBDAB84OTTiJDk78KRnGaJDEMMAVA9TnNNxGWLEHnt6Vd9CBv8AHy+D65p6MSWAkx3K5pqPAXYOjEfwkcEGhBFuJwQxHpnip1HHYTa7RgKehJOTSSozlcyDPHPpSSTQp8uWByQTtOKazJgAE4B596qyJb6EzI+DmUZPXBxkU14ptxPmgxjgAdc0wiLkkk+gpW8rzFBkwSDgEGqViW7aDY/tGSS5CE9DjFSJ5rI+2TCg5I4qNhFGoAfKg4PFBaJvuOcd8CqauirjkEiIwBycdAelShp87Ag6feAFQRiIhvKck9CWFNEQM+fNxxzyaSSJepMvmNLhW+cfpSxmYzEA49elRYQTEbucE5A4p8ATeWZyZMYGBxiolZCV72Os+HeU8b6IGGd04BJ69Rz/AEr62uLe6aRFAjUOOMD5vbJzXyT8O7YXHjjRt8gI84HapIIwQRX1tLP0AfcFXjnnj0r4/M3+8R0R2K8yXlvNCDGUCHLAqCcetWJdUvZov3cEUqE4x5eCR7471VurWWd1YXoQYBBVssOOn05pJLXyrUGK98h94G9mwW9gK8CTKWmxJmefYoTykY/MpUjkHtmnmW5Xzfs6IXBOAy5BHpioI3lEgMl4zp0O4gnk/Sntbl5Cq37W4Bzww/yTSv1Ho2XDNepGCbWN32j92FKgD0xVeWaRwpktEiOBwFOAfQGpYYXWaRvtXmN1+Z+3r/n/ABpjfa5nZHvVkhY8BiMr+NPcZHOZUt4PLjVXZyRgfyp13Ndi3A8pVcEE5TB60kli7hEF2ikAkHf/ACNTR2FzIp2X8W8MDl5OSKnyBXehFLPI0qmTT4zLkEFASSfU0x7q6muXBttjo4GChAbn6c1JONRt3ldJdr5wGiYHA/KkmS7kLhr2SVzgASMBg9+QKZfLqSGS9e3d3WGLDAAGLLAD6npTZGnkiZHtY2B4JClff1oS2uI22zTiQqufmbIAHqawfEvi6HRYMfaTK/I8uJ1bnHQ/nSlUjHVnoYbBVsVJRpxbNkyS2caO9lGIznMiOcj65rG1/wCIWneHQEys0rYbaELcdcZxjPt2zXAy+KPEPiG5EH21oYCflt4gAfxPc/jWd/wj8bfaTqWprCVyAqsC5OeeCeDXFUxDvpsff4DhflalX18je1D4u6jqLsLfSobKF12oFUg5J5Oe+R2rJnh1rVFFzcpmMjksxwR9D2x/KmP4wh0y0a3tLdDtQqrFwWB9SMcGuYuPEmrXCskt+4iIwFBGT9TjJricpT6n3WGyyjRtyQNy6eDTyhRUmCg4UjIH51Bb+LmgdzHpNoMkbmZSc/lXLNNPKwJnYtjkM2QaaPNCkNOcDou6ps2tT2lQWxu6j4smlcFLWJCSOYwRj6darPrt7LiQgA8jJFZIS5GSjgY/2u1KXlkC+bKSB2zkCrjFJmqgloSvfSzSlmiAOeeODQ85R8NACcYACnHPrioGE5lJaQAduc8U8tcfwSspxwQ2KtorkQeY+WLRBTjhQOB9KmTUZSgQIrAdTjn86qb5mJMsm5iOTwaccqgKSZJ6880tg5U9y0b2VhvdFYg4Axj86jbUm2+WbZFycZXNQbJeTv3DOeTUn74NkkAHuDmk1fYXKuxoxa7dWoPlgIWABHOMDpViHxZqKsFEcMqqMgSA5z7EVhyNIznDlnA6kjBoVZSVKy7Hzg4OM1CS7GfskdRF40IcefpEUr5wArED69KnsPEFhOzFtNNrI5JYk71J9O2PyrlfNu9w/enGectSxGViR5mB1JJFUoLozN0Ys6+PSGuVE8MSFQ5OMYP1FWrPxPe+G5GLWPnnGBuJAAya4tb7UYAWgvSm0YALgD8B3resfFerxWzLLJHOCMbmA3DnqOOTRGUos8mvl9OvfnirHbaH8YI12jUdIZIiQA6SbhjuCoGfyr0CLVl1UB4IomXG6PywSCvXkYrxQAX8cQQYkB3EDjnqau2l9rOh4jsbqS2HLMFwQffBrthXelz4vH8MQqJyouz7Hsdxqc/LtYK4A/hBBI6VE96jxNJLpyxEMAsa5LY65Pvn+lc34X+JNzqdxFaXKBbjYFMikEOR39vXHPfpXTme9nkIWQOS2dzKAcfWuznTPznGZdXwUnGohDfTzRkwWizDH3HBGOcZJ60+O51FIEH9nWzKoOWyQcfl1/8Ar06S4vRMMOglI2kjAOPQ0ga+mj8s3LmTBG3cCPwNCemh5mj0GLMXYNJb/LzkAkAkdfwqaKXYRKtshGeUbJH696mEeoQkqQyYGCzYP4iokacGUPKqR4BUjn5vWmmrXC3Qia5PnhzEgCk/uwuB9KBeCS2dzbiMKT/CcH/GpIrYyMjbsg8liR+Jx6UM8oiKhlkQngqcj6Y7Ur3BqyBZTKkChASxyc5GPTipnnuzP5Tw2/loCQyjPHPBHWoTHcwxCXjazFR0OB6+1SLZ3But8c4RGUHczYwe/wD+utF0EtivHelL3K2EZYjBkWM7sHsD3qOO7uUuzmzjEROR8xGRnuMcGrsIu7GdxHei7BXAU4IBz1BH1pJFu5iCJTuI5UAEA+ppPcLdSvO7OrNHp6IQQCwBBOf6U0SXcgGy2wwIyQvGPqaJIr0K0jXrGVcKBkAY9KlaedoIo0mbj7yhsfTHtUJkq1wZpYiymIOMZLEEkGq1tPIbhhHEomVCwWQEgjsf0q4ou2YxmUjPACnue59qZFDefaCHb5AMElgOOn1qntcTsRJPLcTM/wBmAkVeVRcgmmr9phZALZHc8guuOPy/zmnvpt3ATKl+gUnIjLBWHrTXiukWPybgmTOBJv4PcjNKI3sQSahexXWUsoZI8DkqQQec8DrXhXxy1+a78URQCAEW8JBdsDcS3IA7AY/WvfzLfwqSbkqVB3NuGSR3ya+R/HN/c6z4p1Sea6LsJTGoyMY69uO9e/l9NyqJvoZTuYc8sjsWOAOuBTHyrKSm5T7ZxTQrRjG4EgAHvV22tbm7lt4Ym5ZgpXIA5OO/4V9ZN2TZkk2j0HQPhVeeIfCUV/AhWeUbkYLwAeQD9eea4vWPDup6LctBdWzwSqdpkHK89Ocd6+sPDdqdJ0TTrZ5ShSBAxzgDCgY/DA/Ko9b8DWHiKOUS3ELLKAGwwyR1wDXzrxrjNrobxV1Znx5MSmTtO4diKGleQAvCEbGMAcV6/wCOvgvNpVgLjSWkuI0JVlyGK89QQOcehya831XQL3TmAmHy4HzHgk/SvWp14VEnF6k2a1MJWl3goSO2D3qxBNdW7sy7SDzjPNIYuBzzimGF4wTuz9O1Z1qUKitJXOuhXnQkpQdmjftNd81NssTIRgEgE81vLKZETZwcc/SuG3SjA3kd85xWhZ6nNHIiPINhBOQa+TxOXyTcoLQ/Tsn4k2pYh/M6cvOCd4wAeuOaVZiXLiIkN04yKrW94ksYIkVjnBGeauwo7ICsgC54BOPxrwpxcXZ7n6VSxFOtFSpu6ITO8jMhiwe2Bj86ljRyoIAyQcVG29VbLAqeDzmpEJRhtkyCOh7cVlfTU6HfoGZN6fLz3GKdJNIw5iUYPBApCju6FXGF644NMaOSI5ZsDJON2SPwpWbKWwK7s2UAQg4Ix2p6liMHgdTTAkjsNr7BjoSKPKZVIL4OSQAc/nVR3syJDnL8FY8j1I9Kt2z4ILRcZGQBg896rKJTCCZeegyccVatfNE0e5wwchSAR0HerS10OHEPlg32R7R8Ora7sfDwcnaGlLAAZ4wMZrpo7m9mLgwB03fK6Rgge59T+FUNHtidKtEF0QVXcykgA5A4rWis7lrdzb3v2ZOrMGAPsOc8/hXZC9lc/nfHz9riZzvfUrmS4jkdJYkfn7wU5UD2qZLa8yHEaiDaCCp5P4UxLW7WdWe6VkbJ3lgWf24H+cU9LW+dXLzqiopVdzgHrwT6dhWqXVnnaEhN1FjequvXDqM1BLqV5gOltHGXJUALyDk8+n+FWY9Mk2CR7tHIXAUNkA55phs7iMoBOhbkghwOvSqdrIRFZyXNw5EcB81TnLL8pPf+tDNfm9aSWJX3DDMq46dOKc0c/wBnZJbt4pOcKjAgZ9xUSLKIQsF6C6sCctkn1BHvUpq4lcsx3F9EuBFvjY9XGAPxpxuJY45EW2jVtpYsUJGTnoaZunLERXBkgA+ZWIGG9u5qRY797ZpBd7EJI2AjAwR7dapO4dCCOS+wApQHGCAnr2Oaakzxh0voiHIIVlXIPvVqUFFIE0cu8ZJaQKQQOg9qpGGRbhWE5kQEgx7gQDioTu7AhkczscCJGTPO4EEH1FXHeSaICCKMORgMVGQfyqB9Pni2yCZQHBITcKlFoGgJM4WReQoODxVN6WQku4xpNR+zA7FJ6EPEM8cZHsaZ5l47AXNlEny5BB6jPQjHFW5BO9uHjmAkIACtJ2/xpr20yx7mmVtowcMMg+nP86FtqO2pDDIjMwa3QxrkBCuQBSRu8RHlxoR/zzbBUnsPYVHbQXMaCIzLIGbO4yAlcnofTAqR7J452UXEeA3BkcAZ7UXvsO1hYJr64UodOigCkk+Ucgn8qsPLLbwo4s1AB+cEHOPw4p0VpeGZgL1CVXPyyAL68Hv/AJ6VFsuk8xHuQyHg4YEAZ7U9bg7WGPJL8pighdS2dsgzj3FIzXkar/o5C45Kr8vPYetSvZs0YRZFJDjO5gBj6+vtVZNOvYZsnUgYm4EEcgKgE9+Kh7XIsyIy31ncBVsonBUsN2SCPXjvVuKW4khmCWsCEgHYScAAdhjihBcpdZW7cgAAxFgAAO44z2/SkRZZBcyO5COM7icZOf6VUdhx00Y+4hv/ALDE1vFGFxwWXdgDngdarm5mjtoN0McspJJRgQM49unSrEkbwxQSRT7lCkAq5PX8f50wMJGREYB1H3iR6etJ2sK6Gfbpy+H0u1YA4LK5BwT1AI4x6VYe4uWuFEUEDLt6yAkge3/16pxWF205Iudq5yAzDGPb2qUQyxXQLTAMQPuuCPrmpje+gr2Fhupzcs6QohClZuMDIyQBz6VJa3IkUTG0VQVIyUwW9/WktYbiRrkI6PklgS34YqSPT72azIedS6ksGWQEgen+f1rRXJ2EknYqMow2naMAgEntUBikFyUESEycsSMHPufyqeI3Ulm8croxVsq4POR39M1CvnSvuVyZCTxn/OBU2ZW+gkFrPHcFo4VcgkEHp+dPiuGM8qvboBGRkMSOO9DJqkjKsKoFKnIEoyeeD0qONLtnMcq7JgoJLc55pqzRLbjoi3fXkwgUwRKy/wDPMZUEE96QXEyQqZbWGJ8DBUFv1qJopXYSNMVwMFT0z/n+VMitr9CkyXCykAgrJIAOemBj/Oab1D1GSvLkyG3DkcEgEDJPen293cNcENGpl5wqZIwOhpkA1NJHeeZJFc5VAQQBjoe9KkUssu/z2s5SSSyY5Ptnt0qFo9RbEtrNfu0ZeOMIpJIZcEc9RRezzR27hLdXctksxI4+uKZHb3/zPJcmUDjc5AJ/ACnyQ3f2R5VkBBUjDEZYnpitCrtoihnkktSXtFLFiAwyQo9Rkc05NTlhWBI7PzCQVJYHbgHkn9Kb/pqrERIR8oVlB4xj+fT8qJJriYeQJ5MZJGSM49KT01E9ySPf5pkezjki7Ak5znjAoi1KKGK4Y6bDG0wALgk5xnGR2xSW0t1ZMVjQSoAAWZgW9+KfJHfLKVtg0sYUEEAEZznj6Ve6TEt9QS7E9rAosluA6nKkYGc4wc9qbcSTm42y28KqnRIx27g4qaW6ubiGOJ5fKlYlVYRgEc8cYxkdOaUWF8ky+ZMhIGC5ILE/Qe38qGtLobd0VpZ4pGQLbAAHOSCAMd6cXEfnytBhFALMD0APT36/rQn9obAJeF3EBSoz14OfepIo7l5ZY3yY2HIYYHTj/PtWad9yGtLjJZoJYsJp+BkFXdjk++OlX4JWeFD9ituR/wA9iP6VRtobo+bhMlACAwyCfSpwvHzJhu/FS9OhUXdGNJI6lcOQCQS2eaRGeeIxMWQc43fxe9MTY9s+5w4GRg9j2pY4oltQXlLuFJVc4J9RSS1NHsTFpjIkSOE2rgjPAOMVG8E9veBxExIYfOF4yBmlhtQ6JKJNjlM7SRx7U4CUsg+0FTgZLNxxmrskrIh3ZFMkzuxJCtIS20jj6VLCXELZiMrbcfMuOQeeKjNrJLM5M53g4Vifuj1x0ohSWAmMXGQpwWz973P/ANas7WY7WSTCIyRJIwg2iUZGBjGOoqRBLBDFstlck4w3cHvzTGN5ggzrKm7C4IIUY6UjLPLw8rRlWADKefqKLBp0HmSfLlkVXBHCrjj0NRT3OXAWEe5Y8flTl815mYsSccN1LfUVF/pDoodVCqxIIHNDVhb7IVGUE5UoD0KnOD2z7U6OUy27JLCjfMQQT6DPFK8vmyxowVBjsOpphnu8AMI3BJ27U549f8aaV0FmmWNySRBDHsC42qowB71VFlbwKZXQ3TgZ2tjA9uKtfbJ5JhugGQuCQOKjt7hw8iC3J3AkNjA78/zp2dh6CHypCEEe3PIVRwKijmiWd0KugJOGIz+tTOtwERxACcYDY6gdTVdLgyq6OMgDBbGCOaLXdw5tdS1DFbStJIJWwMZBGQT35qmbKyt1uSWKEnKuedoJycD61YmvEEaiKDAIyWBxn8KYjAAv5KynoVPUjvT9m3sWpdCO4S1lsJkikBeZACSOWI714TfwslzLG5KujEHPHc17rDeRTPIJLdYCrYDMcDkZ4zXhnjW9trTxHdwoxYggkjnuaUsPJ6pH2nD+MjQlKNR2RXQBMncAMEFqhkMQCkEZBORis8a/bqXQI5yOCV6mqcutJnBibkdc8Zq44SpJbH2FTOsJS+1c2GkGRg5HY+9LITGEbzweuQG4/KuebWHkQgKRuOQM9Kqy3KiRgzlmwCRnmuunl05eR5FbiOlD4dTppLyAgCScIVONxOM1RuLpJGKiQEc96wHuIypzuIPJJHSkWWGJRsLMc5PHNelTy/l3Z4GI4hnVi0o2uL5RZnIPckc0mTEFJJxn16UK0WG+c7uoBqWNkVcnBHoa+gp01FK58bOXM2xYBLNICHyM8+1eieC/hlqfiuNLobbK0VgrSTAguO5Axj8c1wNnsEoJdY+QMt0HPWvqTw5JDq3hywW3voyGjGFRgVY84yf6fSvOx0nTirAu4/w/4NsfCsIGnwR78bGnx8xI7/StuS5vG2gzI5PULGAcfWqUUNxFhZblfK5GFbIB9KtQWIZC8dzGRyQxfn8BXzEqjb11NUrkYaVbW4IOWJ+UdM89DUe9lCu8EbsrZAk5AP0pzwBIyRciRjydrZ/OiK2naZX81TFgkjIzntxWLexPWxIs1zOgl8hFkznCg4P4VDFJcyzgm2RQ4yy4KgcdTQ8t20ibLlkVTng8d+elSM9y10GF15oYcKxGB+P+NJbj3Of8X6b/AGjoOoRCIKPKY43feYdBz74r5mkljdMBMADaeO4r6wu45biOaGVkAYEHjOPf618y+O7B9L8X6rblAsYlBQoMKQVByB75/nX0uVys3FmM0YXmlWIKEgdBjtW54HvBB4q02V0wElxtHGc1ijzCvPzZ4BHBq1o88tpqEEqoHKMGAJ4OCD17ZxXr1lzRaEujPrD7daNMhmiKCXkADIGe9WWS0gVZPKLDOCoPP4VheGtSXVtMsr9Ldik0YYxsd23gHBI9P6Vrs9w6RgIC24FVYcAf4V8JUjaTR0rcllaBZEZIpNhOMsOBUN1BauweReASdxGfrVyaa6YoJERQq5MajgntVCbUiwxPprIMkKVbKtz1rF72Afaahp8kD7fM4BOSpGR6iorUafctJcxvI/IADjAHB7fjU6TiBgfsQlHZScAj8Kf9rikZyLQRKox5QxwRQloCslckf7PNaEfaBG+QAOuRmobhhGBGk28EnJPUe1QwgR2oPkMyoSd4IJOex+lSSvbzxhk8xJQeeMfn7VdtA31FjWKdmTzdvGNxPP1qWKCK1hRY5xJjhjvySfWo0e2RSZYAWwAzDrj/ACTS2tnYScQB442ycnk5oaRrGNx0FldzOSl+ViLcRBgBntmp/LufJIuLny8EnzFOeO1Zd9qGgaTG7XN+YJBwFcEdDnI9etcpq3xU0i1t2jt3mnJIAIjLd+p6ce/86TmkethssxGJ+COh6BPHdiEGC9BTPBZsZOOhptzbXbpAivGjqu5jkHcR2B9K8g1D4kvexFIpXRW4AWMgDPvWBcazNd4H2+5iAzkLIRnNYyq66H0lHherJXm7M9/d7uMLvCndgnkZGTjjjmkhgu1chJAYt3qDnjpg/WvneW+vHY41G7IAABMpJI9eaX+17kjA1K6iYYyBKwH169an2qa2OiXCk0rxlc+gw9yskuxGLjgHbxT4zdrs2BMk5YFSSfXH614Db6xdmUeXq1yEPLb5CQT7ZPFadj4717T5wI79ZljYkeYxwR2B5PP0ojNJ3bOWpwzXhG8Xdntd1LePcbYYF2rgHK5PNDCRBny+XIPT/OK83tvilczsJb8oHwFYREgY/rXS6T43067kDm5EJOBl5Rg1p7WNzw6uTYujfmidBFeSxCczW+8A7VCk49PTpTbec20e9rZNznJQEsBn37VHZm+kDm3uUkRnzGysDtB7HtWlDZ3vlDfLFFKQSzKQQxHANVo0mjzJUpwbjJWKcl1LEpkaGNomzlSMBQB0rwrxbrA1zXJJzbgpHmONiSSACeh/EV7B41vL7S/DNy8U+ZwpQYAYYxknH0BrwlpJjJsGSSST36nOa56zvofovC+ETUqzIp5mI4XCcc55pUkBQEIRjrz+tOdXCkP8h6gdadDFJ5eVYMhB9M1zrTc/Qqj5Yk+k276nqtpZPC224Jwygk8cntxxXumnTWVmIoZ4Jg6qEVlUEe/8q87+GP2l9fD/AGXzVgjIVip288dfXBzj2z2r1GSaT7QUewjUDkSJk5z1+ldVOR+PcQ4v2+I5E9IiXC2zRyOVLruB2YHPpVea90+ONI2tLmKVzlSwBUHOOgqZfOfeiRgkkEnrippridtwNnCU24MhBDZq022fI6PUhlS2lYbg3ClgCO9WIBZ+aGlyNoIDKCc/XFRwyFYAr2PmPsIMjMQozT7bEoii8vB2kEqep7VsvMUdyG4WwhkOCSpHzEqRweKgt47JkcGdoYs8FgQKtLKrlFayyUBBJBBPFQhotjA27DndsC4JH41M9y72A20EljIkl3FJG6FSrNgHJwfoa8N8W+HYvDesyW0soldiWVlJPBOQOe+K9vSaxwGFo4Rh0HJBzzxXnvxojt4NU0a7igJiuIjEzhRwV5APvg/pWU05I+34Zxbo4j2bekjzspEEwHZWxkcUyLAVcyHryCetTXMoERVYicnG7HT/AD6VGDbIyhg/THA5zXK3ZWR+xbo634e3bQa9FELl1ikU5XdgA+uO/avW38pYSH1VN/ABDEEegA6CvArG9jsb1J4gxdBxgYx3r1SD4n+E7ewiW5t5Zbtly0QjJJPpnGOPXNVSk4ydz8wz7Ka2IrqdKN7neKt21sEtrlfNxwwYA1LFYXkMLy3N2Dk5O9gAOPYV45qvxQF2QLESWYJIBeMAqMcY5x+lcbeaq97PLLPqFzPNKcsTkLn0ABwABXQ6yWxy4TharNp1XZHueq+KrXT5t73oIiGAFYYJ9vU1y2rfFe7QMmnFUOCAWwBk9zXkpW23E7XLggknJJP1qQSwOpCM45wdykflWLm29z7DD8OYWiryV2drF8S/GEKZOp27DOSAikfrz/8AqqnL4/8AFN++JtUhQqxJZYozkHoM4rlGWIHAOFIwc8VGrRRuUQ5HUGocj1o5VhI7QR03/CZ+IQ+46msvP3WijA/MAH9avWvxP8U2jHDWE6/wpJHkD3BBBrjo2QMQ3ygjrjvSKwjyfNye3tTU2noZ1MqwtSLi4I9LsfjBrokjju7CwlGcFlBXaPXqc12+j+Lhr7FSIROpwIgo5GO3414BLKjw/wCtwecnOMGpYp1EsUttetHMo4MbkFTjsRWkarT1Pnsbw1QqQfslZn0fjUI1JNv+7ZgFlKnK8dCBxj3pFe6QPK8UcpJ5IQgAe1cN8N/G1zeRnTr/AFEuYwCkksh3MMYIOevOOfzrvrK3vvLnke5jCE7kBkBGMDIx0rshJPY/LMbgqmCqezmrCGSdUMcETBSPkUDPJ7n1FUAb67miaeEERHawCkH1zj1HFXJPM5P2hgMAZD4HXtimpZNFIXTUklckBwzA55/nTPNehFNeyGdAIQ6qflJOAPrinrNLa3AkNssobkhTkAntTnhl81y10uw5wmQAD/n+VN+xXIlBS6KxuecEdPb1rWDSJdz5s+MFvJZePL0vEsDzBXMa5IX5QAAT1yBn6np2rh3jYMWWIHjk8gV9XeIvBOneJW/025Cz7RtlKjJAPAyB2zx9a5pPgHYSxiVbuQITztIzj6Hmvo8NjFCCixWsfOkuSoxFjjt3poV/Lz5IAGfXJHvX0cP2cwHMolYlSCA5Gf0pH/Z7jumKLcFHKkqgYAZHJ65r0I4hPUWiPm9peEEkCoCRjBJFK5jkYBYiMHj5q+hP+Gdo9hbfI82MqZSCPxAHFM/4UKsu7McMTcDcQAM4q/rSQtz56XMbyKIg2RwTTIVMmTt4BwTX0AfgGFcJJfiKQkHEUQxj6k0+X9nYOCy38xcdMouD+FX9ZT1J2Pn0qirkple319abKuWU7SewxXvkv7PE8koia5zFkZWKLLKMdRzgnP0+tJafs4XTW0sshMUsbERgJkFQcAnJGCeOBmj6yuwrXPBmYZUNGFyMYB5phjTzCSnIGc19CXX7PE4h83eA4GCVUEH9c1XH7OlzJiQzq5IwUUAf1qliUtRW1PBCka8+UdpHOSOtINix4KYGc56HHpXu7fs7XcbN5FwrxHHEq4IJ69D+VOH7Ot3bljcvkEfLsQED65zU/W0kO2uh4NGqOvyREDqCDkn/ABpQsXnZKncOwPBr3R/gHfPLIIJYn4BKtHgr7YzVe9+BU9uF2ywPKAG2iM5J7jrS+uQSuylFnirRgNnYQMdTxinQNEGwUbdg/MDwRXslt8AdTu5VZpY4UCk4ZDye3ern/DO15HEFOoornJKmIgY9jk571zzx8L2RSicJ8K1P/CeaU0EbS7S5b5dwACnJPpx0PqRX041zBcyuFRmXqQFwa5HwB8Lf+EMJnKRzTc/vQCA+SMA+3FdxFcyLk/ZI4mAJPlg5J9818zjKyrVGyoqxV36VbTOI4blH4LBVGM+nPbt+FRsttLsdzJtDBk3Afkfara3MpkZjax4kGWdlwxPbB/Omy3L3CKDAHGcdMjA/lXnN9C0roiku7V4XYgENwcJk49qb5drNGHWKSVMElR1x6kGp5buOR0ijsVEhGWkHBwOnA/GpZJJ48bVjKkEEFfmNCs3YdrakdqbaRyYwVUjAJXBAxVaO2szJved3QZyrKACRnPvWhbtcRlme2XywMBcEEAdaqyNC0wxZvGXwSC3GM+nrV2VtBEE9vpk8NuWcpknO1c9sYOe360psrRSq/aSpbkOBkgfj+dTpKiKFFsSi5HzD8+afZ3buSDZBVJ5ZQSMehJrNmsVdpWC2jsI4jbjU1kdiSAykH17UyefTNIhnlubuONSAS7EjjHUVneJPEVh4dtTPLbefLu2qkRAYkgnnPQcGvNbjWbvxWlxJ5RFsWKjJBwB2P0HeuapVUVZH2GVZHUxbU5q0S34s8cJqcCadpUrSwTgrLKinp0wCRzngjFYVzpiWkVstzc/ZY1JCiTLNKepOB0+pqKfxBb6RKI7XThK2M7g2MHHXHasHV9cl1GZHli2lR0yT161xuTlufrOAyylhIqMF8zTk1CK2mHky9M4Kkg59frXOXCQyk8upLEsck5z65pEuBtJUYOelQmVmX5xjNSkrHvRpqxMFtkwI2YY7kdaR1Tzsh8gc9MU1JM7QYgVAwDSl03HYuMD1ppJM1SGPJFvCuG5GQVUnHPenL5SuQGJJ7kcUrSsqglAx7rTUcHrFk/jQ7De9xWhGQRLnPJ9KcGiChRzj9TSGWJVYvGcDpjjFN8xPLJCHAOcmkCV9xGEXJDt8vUEcZpcpkDzMbulN+0IhJFsHBAOGJxn1pZmidSfLIOOgPApsTVgAQZBfnPFMZI8Ak4J706ORCQfLbJ6c96kMinG+BSMe9DHshsBhkG0SkEHPIwTTiiBiRJk9MZpUlhYECAJzwQDUbogZiqkH19aRDHsbdZgrkqxHBAyM0GOBcAuS2eMjiplIcBTEBkdSOfrVp9KItkuXiIgLbd56Z9Px5paJmbmk7NlGRFLAGXAPcc00CKOPmTcc8cVI7Reb9wsmOKYroqPiPIJ6ntVPTUsTZAxDkkK3oM81MMblAkxg9ah80BQDFjHTBpzSRMAWjOcYyDjNQ9rkWuSRFfOUPKSvTknmtWwvbWGZvPuCpIwN5JGKxI2RpNwVsA8CpHliPEsCnn+IHIFFrrUzcEzrYorO8BEd/GBjgICWB9c9BWjo/iK88PhvNuWnhJwPOcnp2znjpXB2dwIUISIorHgrxiuhg17TjCILwS4AxuVcj8aLuNnc8bGYCliYuNRXPa9P1PStSsYvsl3GZSNxCyEspxnBHt7Vds7eKaJCZcHGR1JzXiSW9vpcsF3a7lTIIdDyPf2616D4a+IWlXsxtpopbeSNCwlcgK54GBx+Nd9OpzI/KM1yCeGbqUVeJ100KtMAbkuGyAAxBA96ILWPJQSgkjexzksB3/lUUNxbNO/7jgruDE8E/wBKswPFDKWSMuSm3aSM5NdEV2Pi5pxdmQva2piDtdeS+cBwMkD0zSrFFbQFXvEAckhidv8Ak1HFc2qkfaYDEAcEM3GfanyT2Bt0UWc06ZIADAke49KrrYnYEtIZHSX7QQS25cElTj9OlTSGFlcPKWRGCkYyM8dqTFokVtJGZoBwDGxBAPY49f8APeprmcROQYPOUkEn0H+f5VXUaVtypbWUFhd4gd5UfJO4YA9AKIbeOSeVILxIjIdpjZyTuHfFT2ep2l3eGP7PKrqN2egxUEqWUgkBgcEPwyEZz6kjkUWt0JexNshtotrzLOM/MwHQjtTT5SXCOHATBycc49aimuLcoqiJ8MQCTwDUs8kSCItbsUyVBDdAB0P40W0uRckuPsgcia5BLDCkZHeqsVlp1l55KJISMhw5OD1z14I/z1q3HNFKrp5GFXn5gMk9uaitJIwkq+UyOODkAgnOf5U76F7laO2tirSNLvdwMsBkMemOT7VIlvaeQiGcABwQucY4xgCpGmQElbReueSeOOoHT/8AXTWFvdESvbNkDAA6k55xQt9BK1tTmvH8VvpfhnUTJcL5bx4AZsYLcDnsc9+vNfLN0sCSOiuxBJO487unOa95+OOtQW2lpZhZkF04JBweVxwT1A5/Q14H9oTkCPdGBgZH65r6zLIPlcjnnuRwrHyATjB5IrrPh1o0OteLNMglR5UWXzGQ5xheQSR2zjP1965Tz8sAIgB64r2H9nm0E2rX2olSYIIDCWBBG4spAx17fpXpYqfs6bYLax7nNDaqTG4IQtnK+2eB7VFHBp3nNIkm1wM7Snv61KssM5BaEvkE7TwM9hSPIyToDaKhYAEqCcDuM18LKTbbN1oicCB7Vg7lEySVA+8c4/WuS8U/DzQPFkKLJcCyuQxwYwGLH6ng4rrbiRvszA2gniYHCMcEj8cYqpI1ttV/7LGyMhgquSVIOef8K6KdaULWZLPmPxl8N7/wffTJcCWe3XLRzpGSGTPU4yAR6Zrj5rdcBgxCkg5Jxmvti5eLULSRLm3EqTZ+SRcgA5zgV4348+CtrNbz6ho0J3Kd72wJxx6A/wBMV7eHxqdlMLHgzJGcDzCWYZAIxwKAEzknjHar9/bhZpIvszQOvykSjBHXp7VRkidX+ReQOh9K9qm4zXcXM0rlm1uIkPyli/ckYxW7pupwSoEnnKnGCcAnPWuX8xicBQB7CljlSEAvCsoyCFI6mvEx2XRrLmjoz6vKc7q4KSTd4s7eQReUdjEg9GxUkYjMYO5skYPFY+l6p9pjEZhCDoOTWuJSEAMQIzgEda+LqU3Sk4vofteBxsMbRVSI9UjMiEsQAeop0ghklIJYD1x2qJpSHA2ZXB4I6VI80RAAiAbAAIyQKwVr6HotvQk22auy5YjAJOOT2zUZ8iTOC29T3FIkjo2ViVx3DGgzuQ4W2jQngsCc4/GqvZ3JegqiKXGJWfnJBAGK2dBs4ptRhiOXLHkkdB6ismORY0T/AEdd3ILAnJ9K6vwNYQalrEIdWBj+YeWcDPTB9Rz+hraKueJmVVU8NN+R7LbW9j9lhQzEuoGVVQScAY5qX+ztNEEsu+Z5JGyxlG0gYxjA7U1HWzSPGmRsc4MrE8f55qSO8iuC5eEK5Y42HpxgCuy2iR/PlV3k33Eh+xwqsYnyVOQW56mi6msXIklZnKAcKC2T9B1ogaO3m80QCUkYKk9fanx3klvIHFhFEhGQqgkk+57CqW1jAImt7oB4QRFjczYxx34psVrp0gaW3vZAhbcVmGcAdgatPdRvAhW2RWb7wU4GSetVpLq1cFmsGWJSVZUPOe5wap6ICV0t2hd4nDjvtzjnvUEC2yhSH2lT95hgGn288DW0gSCVDuIAAyAPfjiiBoJJ2QxKyIOh4Of8ms0AsdtHJGJTdRxncQA/Ayeh96cILSAPE9xshUFnfBOSeTj8f6VHfLaXkqhrTjG04J/P0qWG1tYYjmMkgg44wT71aIK4jsL1C4IdU+6xXJP+FJamKJzCg2BiSSR3PUmrk18kEKt5ETZJBUnGPyqGO4EqqWtwUIJYjk89vyqGrMpEH2eKR1P2kMVBUAEkVZMMWcK4ZwACenWo45LSKQR29rsUnICjHPbipbeZLhHxFvKn5kYYOORina6DYQ2VkYEDu/m4OWUdcHI5p1xbWjkI8qspwSAMk570hkK25JtGjXlV5yOvAz64pyRhbVCsSvJkA/NhgPb/AD61bWiC5UWzsrK4CiVUJG4R92we/p/9enx2lpPcEs7q5JOxlBX6Z/z1qRZ7WG5+0mwM8pOCWIz2B5xTft5lny9kEQAkFScewz61npfQXNoOtobZZJ4yUKquCVJG3rxgfWpo1tplI85QAcbgePoaiS4CLNvtdkXB8wnLHrwR3+tRJd2rwgRW7jecBwRgn6Va11FdiTG3VTEGDgH+EHB/GkzDb7SoKFj82BgHmrQlg2on2YOyk4JJHP4VXW9EkpSay3RKwwyk5J6jjuPxpNNBvoD2cDXJn84uMdCMFf8AIqaGS13ECdpYWBDgLgqM9hUMd5bLJOz8oGxtB5BPHSp7C9tv38hgZjgAlQOR6GiOm4LRiTfYTAn2dykJBUKykEn+pqOOOzCrHvIbHJYZGQKluriCS3T/AEVRCgGAGOSfQ1VSZZo45JbUxncfLVSSfxzQ1qK7b2JbeyiDyStcMUYYEZHyimt9ltp2Dxq0JXk4yOvp+B/SkeWKNS20lSTuCkZqWSdQ6lIS4KgjOADzSW4nqP05LU+YEO1MnGAQAPTBpbuztZGCQvFbOykYAIJHqKbcOWlLRQpzgMA2AD2OKdLdoYoxNbOzoSMqQOP8/wAq0jZais2rIrBFHlGadHRGxvBwCcY7dzSL5cTuwl3RkkkgE/WpI7yxe0MQt5JGkcEgncAfw6Un26CHCi1YJkg7VyWNZt32EguHsHaBl1AKBxjBGQRz+HSni2ZZwkN2JgByztjHtzTBdxefkWIjRVyGOCRz/P8AxqSO8ivXk82E7VwVJHUY7/5700nYHZsZP9mw8c15GJ042k8E+9FvY2c0gcXA808grkjjtVuZ7V7Yn7As8YwQZBgAj3/CmG4skVJhbNHIy5K7gQvtSd7JDSW5TjRId4S4WQBjk4IYVJDZCaIkzAqxwCDnBpE+zKZJnQxJjO1cHJ7fSnrcxeVlrdmXAIRWAI+tJaMTVxEVmBgW5aWNFwz45z706RF+zmKWVHZQCpIIGOn4nkUljcRqZRBbSliuWBIIB+vrUhuIJ4fKlik3LyV4BXnIJ/L9K1iws7IrxR7pREk5nTBMjFsFRjOAMdOvPtQlpaSAZmPyHKliTuGOpNPxA0sbojh+QWx1FRbbbyiYzKxDkAFQo/x4rN66laWJ7Ty2lESSogKFmPJ454pIoIlBSK5yCCxAYjNRpEiYKxkMBkkHqPSlSaBsu0BiAA3MSCcA01e2glruS3kAmSBWfO7OADkjHfIqG2tEgcO0rEg4BZyQT+Jqy09qLKLy0KruJDkYJB57/Sqk0ttLPGkQlZgcYIGAT3/Kre1iLJMvJbFnLtOpfOVUvjAPc1CiSs08RmALEAOzHjn27Uhs7SNgz58w8FgQRmmRpFFvVXfbn5SMZA9PrWduw3q7E0GnvNGYv7RUHGSynAzngHOOKuCGVRjfbPj+LzOv6VniWKWSdDbMQoB3MR0zwcfX+tTQz2vlLlADj+8K0VmUkuxkpISjlYgIRyS3DY+npQj26ZiYMWUbsjqBkdPUHGKnklkdCBCmzGMnjcPQiqiXEohDPCok5VQATgE+1Z7lXLM725MTNuR8kKOufr6VG3ktNHlcspGMU8FXKsbUgpkEnIyfWhUVecDdngAZOaEmDbIZJIHccOFDEcHkVGJIJ4ipypU4HPX61IbgwqsZtV3hsgk5OO/86RJVPm7bNd7cg46jv9Oc1Mu6Jeuo612bJFj2gA5BH5VMNhVQ7kNnPyjJqHz4FhCFJEkfrGq7gO55FDun7oBGUZBPrjHSmuhSWg5o0LkwzvEAPvYwfpTj5RhXfKS6tyxOCfqKiNwCzhY5AQQQxAxTnSG4ABBMmclsYHHvS63BEbRpMSyttGdx5606ImdQS+wLkAk4ApBNB5D7FYRg4YgZOfbHNKqQtCoDyeUpGcDk/Wmt7hbUsWkckjMIplKZAYk8YIP/ANapilzHiPzkBUH5QwwM8VTkSBAMFijHkAdvfFI8MAZzFKXUnkHt7VotrAkt2Ttp+ouE8/UViVFHETDj3549Ky9W1m20aEy3F3DM7EAsrAkkdzj6VX8WTmz0mfyjsbyyF29jivmmUSJ5oubl7l8n5nOSOegx2H0r0cLh41XqZSaVme46n8XbO1t5Ps0Su+cDJIAP5cVxt98Z9dMwaySzifqS2dv5fl1NeZIvlkkSkgnkEng1KwiY/MQvGQa9yGEhFbXFzPodNq3xQ8TaxKTd3MAAyFWKPA+ueua5ufUJ5pnncmaYgAseSRVVlGRlwSemKcsZJypyOhrp9nCMdEXGTT0Yv2p2GdoDdc4zilkmeRAXwWxkYGKaImcOWbCfXmjyQItyMHLdFNHKktAlJ3GxvkYYAHqKHOACE5PBNSw2ckzgEYIGRj0qSO3mxjynKgnkDP8AKtE1HQSvLcqnO0kLnsRTFXe+DEOnWtB7Gd5QIoJndsHYqEn8q3tL+HPiHVZ0WOxMSMCcynGPY9T+QqJVaae4nFvQ5VlBGSmCcYPrTlRWYgA5xgCut174e654X0973ULTdZoQpaPnYSepGM4965ch9/yqM44x3ropzUttUGysRDYHO+MuR0U1798E7u2v/CDpKuZ7d+Ao6DsM/XNeAo0xw5QqDySOwr174B68ttcXtpIinzsqqvxkgA5H4ZrzsfT56ba3Q4vXU9Vae23oSHeMsCybT1Pc4q48+lQSM6iVARwqDKgY5IH+f1p6zpaXDAWyoCNzAZJb2+tEN48krpLYIAFOCwwa+PSa3NtehDAunS2rSwSTImSfuAHj2oVbcSIBOxQ8ZK4PI9PWp97C2dDAqKg+XHTFR29yqlUMId3B5xkDiiV7kpoSMxJYDzZcM0hUFOTgfy49fWoI7a3t5HYXJkycgEYOfwqw0sMEEQS0J2sSQOpJP6c0yK6ia6kilsGgfAKkAkH3Pv170K4N6i3McLsvlPtcgZJOOO4x+FeC/GPRjaeLZbszloZUABP8RA4J/DA/CvdjLbb33q4GcZUda8y+POlwHSbC9jDsschLKRzg9AT6YHf1r2Mvly1FcmWqPETsDAiUgdc1YtwY2RklwSeCDjp2qCZ4W2OEKKR93+op0bRAjKkr0APOa+okr7EJWPpX4R3cl74JjbKAiQrhWxwO+O3Wurkiluwdk/lMpC5JAHXvmvLPgLefabe/tC5EaEMqg84x2+hH616pJFZzsYnV2iPJZRjJr4nGU3Cq0bLZE5guzAH+1LKF4BLAn61G8l0xAkkBVclVCgfjmoNmnabhS8qbiSgVSw546jp9Kek0OSPtIJ54OQSPxrhasO9tCVZ55UMRYKc4B4/KpIbafzcoUcg4IYjn1P1qlNZ2ywl/NO3IP3jmpPKtreBQk7HeRuJJzn1zQtB7l1RPFC5eIFQT8qnI5Pt05olneSJI3tUjOeq9x1qAWxFskltqLBeQY2IB5PTB5OKlmspXEZe+SV1Y5wdpwR05qt0apJJEbGUkwrbI5Y5zjJxWF4n8XReHoniltsTGMlI0ODnsSPStfVrk6VY3E/21IJETKAvgk9h6nPtXgep6ne6rdvdX139quXOC+QQAOAB2AFZ1JKKsfZZFlTxlT2k17qJrnXLjVXLT24kYZ+Z2J/Idu1Zss0rSEiPGRyB6U0CUEnfgdsEDBqJGnZm/ekcYHPWuFttn6zSw8KMeWCskSiZlPMRIxzzio1uVdsGIqDwCOlPj8xlYGXJ7BiKdD5pTCqrDPOexqHe5tdWCWbYgAXLdAO1JIEOMoUbODmlk35G4gFTn15p5Fy0YLlSeoJIyc1SQJq25GGTBXGOe460QlASACABQRJkgAMR2HJqNTOUJES4zjk807NFKzJIZo/nBU7ieDjio2jhcElWDdARnFSBZQgG1duc5zSPNLGhQRLxyOaPUh04yeqLdpdTWyGOHVLm2bvhiBjPQ102gePDpQaO9uXurckAZJZh649B7CuIMjecMx8nripkGGBCZI7HtV8zSOCvlmGxCfNFHY+M/H+n65Z21taBlPzFioIDZAAz+X45rjX2sARIQfrSoQS2IlAxyAKiMiZwIssDjOe1RJuWp14PBUsJT9nTVkTyFTEAGJI4JzTSUjiD7yHxgLnAz2z2pWkCpgRn1zirlmtvKIhPFKSHBwiht+D0IOKXXUeKbjSk12PY/AWjmz0m3bz/neISN8wwSRkEfgRW1E90kixJdyYJwFJBH8qraXfWh0+A/Z3BCEBsAFR9B/Kpm8gAOHby2wc46fQV0xSa0P5/xblKtKUt7lkW9yzFw8aY6lmAyM/zoMdwGcC83BsEoCM/r2qm/2aeMiF2c7gxBGD+INWZZ9OeVh5rRShQGG0k+vbqcVqjiiTXE99aoixSeYSuDGcFTz0570+F72O6CkRh2UtkLt2kYwB7VWafT2QZnknJIC+Yu3Zn3/wAfWp47WGK48yNy7FcY8wkY+hPFaNFryAtqvnA/aQ6uQQuAB+BxSCPU9hDlJpAxwVAYgds46iop57IzFBOwlGQVwSBxnr2qJUgZ98OrfZGHBCjg885OPrSkCWo+4ur6PaBaAuTtLLGQBk9frWR8RIZL7wc7y2iSS25Dxts53cAHjoeSPpW3tmSBSb0IMnJEmVznuSOK5rxt4nt7HSXtDfRNPOCDEJVOMYOSO/PH4VDaUXqfQZVQrTxMJU09GjxuVrxYAHiSMHJYHGc+lVd82xQIQSTjNOl2HJS5LuMsVLYCnP8A9ekTzhg+fgdcZGPwrgvqfvkV7quEzyrJhUUNkdTwaess5bhFDkc8cCorqNwFL3BIYkgZGRSIpRwBNkkDJJp6LUprTUf55805iDkdc5A/SlkmbySRAEzwQCSM+tMijnErgyAjGQ24E/Sn7ZTAAzAkHikk2zNtLcabhnRSYVJA7kgU43JkAWW2VBkAMrEgj3p/2F4olYy8E4AyASfpUwsdSkKLBayXPGQoH+cVpGNzjq4yjS+KSKxclwqwY/HtSK5WQgxAjHpXRw+BvEV45ZoHtkIByFViBgdwen+BrctfhLfyKD9qVnxyuwg5q/Z9DxanEGEp6c1zz1pVMZJiyucdelRgxsciNgMDnFeqSfBu9ityjybQ+MELnJ/+vWFrvwy17RoDOLNZbSEAE9GI9cD/AD/Kk6TRVDiDCVpKCdmziiIhGfkJwecjGRQJItwaODYFOAKllinMZLxhCSRjPIPYH0pvl3CKpCKT1OeBWT0R9KmppSTumSLPbG4BlDjjjAOM+/rXsXg7X7DxBHFau4aWCMBhsOAcdR6njH5V45FLLkB4EYjnIB/z611ngDXTpfiG1QaYbiKU+W5hONoOeTnjA68kZrpotI+N4iy6OJw7qJe9E9lL2zStCkZMSqBnpyOmKh8i3lmZZUITOeBkgetWkLxJI6wxzZxjcSB09ueKZbXUrO0ktoYmHBIBAI74zziutvQ/FWimbvSmuFtkcyYb5mkUjAxirJTTIlWNpzKEGMRgkrjnnHSqsszlpFfSFEG7Kyo/zE+pFWFV44CIbUFiMkE45ojci4sjWcsXmRO/lEDaHXHPbPpSXuxIPNDLLMox5e44Y4JHT6U6SQw20CG0DEjDRqc45/z61UvbtGiEFtbyWr5yXGDyOetdVPdCbPC9V+MOsjVL9Evo7eSOcgRQ7mCgcAZOAc49B1qknx18Q27Oy6igkPy4aItkHr34rkvFM0P/AAk+rmJHKG5fJYdWzyB7Zzj2xWCzFiQYsDoGz1r7KhSi6adjGzvqeiRfGzxHbLK/9pkq/G0p/n+tQt8ZfELxHz7+J4w2QoyTg9M8+teezMq7Q4IOeATTlkQ5ARlJ65OQa61Si1qidbnpX/C8dZXaBdW6jABYqxOePepo/jp4hScIZrSVAc5aNhnH/Aq8siOXfKEqPfpShkz90gZ7nkVLoRjshpNnqZ+P/iNZDtltYmJ4IZlH4880/wD4aE8UPH8+owFWwDhTgc8+9eUsqGMAKcA5z700mMqvykEHvxU+zi3sPlsj1KX45a68EYS+SQbiXTLKCP58+xq1B8d7+MEJHGrddyzMf5ivJGZPMG0Hn15odkVioGeMGn7KNtjPld7HryftD6yzkRiMpjBJm4z6YxUlv+0TrcIkIS1dewaRhgcf1rxmEwLGwAJOcnigeWyYGQfpUexVtirO9ke4xftEapLGS8ECMp5dZTn9QKX/AIaH1tEASyt3TI+drjkj8AK8QDKYiOgyODSKIhMNzksR90DgVm8PBrYq7TsfRei/GvUfEevaZaGGNY5W2SqsoJ5OARwMAZBI6n1r1eMO064nJEanaC+d2exJ/CvlT4T2kD+OtKd3ZAJCW+XggKSPr0P6V9P3MUEt2Y4rsxEkEKRkOOcgd8+9fLY1KnO0dDeLutS3ctel1ENw6AchQRgn/wDXUiefd/emAYH5jxgY9/SoLe0hWFyZgjgkBnzj3zSRmBdyh/mAy20nH1ry27sr1JRYzrN5j3akEEsFlBXHbA9cenvTJI54IFEc5RSxYFSOfrx0/wAKqm105pHdnJjwGLKv3Mdv5VO0umTqxt70gsMLFsPBHUn61DV2CXQcZrllQRShZWTljgc465xTpbeeEBze+Y4GTyOvtVJ0glikhDhpeoYkg4/rVmO0sgoCMPlAzuyTn1Jq15jWxZijvpXLpdBTtyVc5AGevtTfKu5nBkZSAOMAfzqHbFLeSkOSzoF3ZPAB9O/f8qrxWkSOAJwsW3G5WPU5680PRWLjFyaRf8i8xACAWILcEAD61h+JvGdx4dSOBcSXcmSqkjAQ55OR0yKzPG/iW28LWS2dtc+dqMxwjMxIjBOcn0PX/wDXXndhpsEtybq8vf3cQLMsjEs3XgZ7Z7Vx1KrS0P0DJMhlXarVlaPQk1Btb1m9a/uw4QHcrMoC8g8DHU1nX/iG6s9N+zW4jgBbBAUDk5yf1NUte8Q3epyuFuXits4WEMQABx0Hf17ViOytEgMvzbsnOcVxtOWrP17D4WNKCilZImmuLnexEuGbq2R+lMZp3cHaWYgdAOah2KrZaT+tLIqkKolIB96NtDuUbCHzJCSeCevFJ5cgU56fWliQI5y+R/OmkCQhVcgk5x14pdSvIkjLIgBBP6imymTzOFJX1FSCJVQgy4Poahwwxl8j0zSe10McFcuNpOQORSxCUMWyAM5xmmsI5V27iCRnNIsUSLgzjPYHNLVh5DmkkyQQDnrkZGKVw3lk4AB6cYqIgsoImGM8gGnMqMFJf5QMEZ70NjsRlJlwCQc9sjGKsMZzHlVBCjIyOtV9qdfNCgdQafJGAwxPgEdOakQRNK5GVAJ56YqRhOxGCcA5GMVDHEHBHncA8EdTS7F28SEMeMk8VpfS4mWY5ZChDKCexzTJGmKg7Mc+lMijIjx5mT3wanht9/Pmg5IGGJzz6Vm35mM3ZXOi8K6LdaxqlvCibyzAcDjGRx/OveV8BRSaG1lJBG7sA24qDhscEfnWF8KvCqad4fjubsCC4kYkFmySvGOR7V3piVJQsN2uSPU4Nef7V876o/NczzObxHLTekT5i8T6ZdabrF5amAo0LFTleMAkZHt/nmsPy5TEcnaua96+LfgebVrd9TtrpYZEj2SLkANg5B9T1x7Y+teD+SEtxmQEZPIOQT616UZcyufbZbjFi6KlfVbkSpcEfKu/twM0Osyoo8s7geQeopjxqEBEuFJ6AkYoMbR7CknOTknk+1O2h7FkPWSbeP3YAz0I6/WiQvISCQTzgcU3bKHPmyAn+8GB/Co3AU7hLgjnrQtga0LMAnEecDA7d6DdTpMpEakE4yAOtMUHyGIlzyD8xpjQuFVhKvJ4Xdz9cUutzFxvudJpHiG7sXERSJ4u6SJkfTINXLmdros8UK+V2UKAQT1IrlVUb1LT4PqD0qeC8ZJURLllQNk4OBSV4u6OSpRjNNNHp2i/EC50/wAq3u7RUtEA3yAFjxx2+nSvSNImnmRJ7aJFSZfMWUqSuOB7c9OK8QBW5sZ2WdEdh8qq2Sc8dK6PwZ4mvdCubO0vbr7RYOQpWWXIjPYgnp246H2rroVejZ+Y57kcWnWoLXseoM2qXE0Ya3t5VRsklcbuOmKe0l3DJsexiyckGJSMYI69qobIb+KJ0vRKCS6tHIcMD0II6/SpxbFVCR3bjJ+ZS5+bPau5O7ufmLTg7NakvmXNxIIhYo4xndg5zViFb23LgL0OcYBP0qmttNGEZbgRomSWZuRVme3Vtp+1ZdhltrcY9/U/ShMNbCLd3v2vM8I2BSV2qBn1z7VVWe8WVglpCQwJLFcjGfT16c1JFDGruiXglcrgKWJPHH9f1pkFu8twokuhGhUjG/aCaptshCyRS+SpCBjnoeBmpPOuokUiBZxkZRcACmNEBAsbyrvD4UpJkfU0q27xmJ0nUqvOCxG40JtbE211HXEty7nyo1jGeFKZP51Xku5hLsKEAglm29CD0NWZpnlLAyRxqSMPu4HTpTBazmWUSXELQY4YPk/lQ73uV5CtcXMbJklWKgfdBBBFMdtRRQ4kO8NtCBBjBPU454wO9L5KMoInWIAg5IJB+lOkT5JJReK4ycmPKnA6jJ6HFaw3VjNngHxy1PULjxAqSCArHnCrHg9uevX37+3NeTSPK8h5yD2GBXU/EHUpNS8UX9w8pVDKQqs+SAAAAfwrk9oMrEthufpivusFDlooxfmSxiTudxPRc19HfAjR59N8IXN+YQDdy5jQKQMAYzk9RnOMetfO1lYi8vYLZJBvmYKpOeCSBz7V9h6Loy6XoGl2IuN5toUVmViFJA9O2a87MqnLC3cqKuSIl45YeQBKMYZhtGO9Tz22spsa2vg8TEBlZgCD+WcVJLF5DHfNvJOclskZOcVEbdC2wSCMNg4yct/hXymljR6aD0t9RktmknKiRRyw6Nz2ogFzNCziPdzgBcZP1psKILfZ53lxqcKCTjrSxgqMpMFBYjcDjnsKHsC3JZoNQQl5HiSPGFUEbwfem28d0n31GSCTkjDfX8/1qCSGO3ZmlukDE5Vd2SPXNRLpzvcCWO+JGPuk8HP0q4yd9CnZbHO+MPh1a+LbGUJZw296hzHcKnJIB4J9O31r548WeE7/AMMXYtrpNshG4EkZYZxnA6c5H4V9WKksUjhbpUdeSckdutfOHxh1FdV8SEtOv7pTHwcnOcnPvz+tfQZdUlKfKZSdkcBLFIgyxCseMAg5pIllCFgFJUYwQDk0yUIig78t9OcU1QxJBkwfc19JKPumam0zW0+/NuQHUcjJKgZFb9jcicb45N3GRyBXEou0nL5IGDg+tIsSmXcHwOh4r5jE5Z7ablF7n2+WcRTwNNU+W6O8Er7hg7jn1BqcNMoIJwDxyB17VwcZMTK0UzIMdRxx+FW4b+WJSPtBkUnPzMSRXlTyirDbU+rocXUpNKcbI65knjcAgDPfPWpRLOIwfMOM8gGuZg14khZXZzxh2JJ+matwa3al8PPsI9FPWvOng6sHqj6GlnuFr2tJI6CBplGQd4zkAgEivSfhTpd3fTyziIO6ZwxGAD79q8wt7q2mQBbtFcjIOcfjXsnwlglj0K6ebVSCsmDHEylVGAQR1OTxn6D3ohSknseLnuPp/VGoSTbO9kOpPEBMUGCQVBHbuah/fmMpCULe4BH4+pqmbCwdi0s7u2SMs7EN7Yz9KsQWaG3Q21wsShhvJJ4Hcn8K25Wtz8cd27ix/a5ZEjKh1A5YxhefY1O8F/MGSK4jgcrkhgCQKakZhviRc74MkhS+V+tIlnbvK8qlVkcEFmYgYoS0uwHpBdpEhchphwSuCCfbH0qST7Yx4UbD2CAn86bHFbRlAL2NXxkRg8E/jUBsDFgm9IYsTgtgYJ6DtxTAnDanFgRkGTGQCAOPemqt7LODLIFcDJCxj8u9MfdLnFwBsG0ybvX3plhpMUlyCdScswwoLgKT0/zmpWrAtPLdrFsRkRyMn5QQBn/61Rk3UZG5kk3nqYwBye1M/s/zJ2BvGiTIU4k+UkH1/DFPktDDtCzCRc8fNnHr/n2p3JsyOe0leQHEewHO7PI9sUttc3tpOQXWSIggJsAGSepPrTBahXfEoILZLE8j8PSiC0fbvaYEliAqnIAHr71m3rca2JFnu4rh28pVPY7RjHqPQ1JMLmb5Y0YB15cDH15qN7NMEvcjqAMPzzRLp1xbRtsvjKhBwDKCAT6Y5q1ewNk009zNbpArYAIJGM5IqJ0vIwGiRSTxnbk57kU8WhhtwxuEY4OSSR+pqOSyaCKIrdiNQeIw3PI6CiTTsCV3qEU06WyQmFi7OwLNGcgds/41H5V4bkASyFemxQMD39anSO6MwZLktgknJ6A9qjEFw06NHdICThvM4+uCKz1uKyQ+JprWZ3bdI4Ugq4BA/L2qx9plnhjVo424yAkYBz9fSovsTSPdSi9CsoGUQ5AAHU+x4pkaS7YyZ1K/3lbHbrWivcErbikuAIliUEsQCeCeOP1qO3TUYppUjmSBlPyiRQynPUdakuYzLFCfPzIZOWZuMHPOaqmy2vJKLnc+4u0LsCr49xzmncNtSwLi9N20hEBVlAZxAPmPoMnj/wCv7UR3DxtLthRXYDcwXBb0B+lMieRZAEIJZR34BJ4x78VPHpk5Ds84kcgnLsMj8uwqG7WsJaq6Hq+oNCGEcAB5P7sE4zzz9M/pRI0hSMqodwSTkdOOKhit2t7TEs4804B2SZ6e3T9KIgZwzpKECkA5YCrbvqK5HGLlv3iQIjYOQykg+9TpPLNcMJQRmPn5QQD7en/1qiNtcToVhuTknkKwI61YlVoXQTSqhYDOCMZqIvXUuxHFcTxbybdPmxjjnAzzn3qRbp9wae22LggADJb0OKbDamK5YvciYNwoDAirE8Uk0Y2TqHLAjDA8fXtWiSYnsU5vtUCI8MKxmVsAkYK8Z5qaWS7WIGWEl8YBCghR161BhriMmWRvMDnGGyB759KYLOYXBD3WRISQBISuB2x61NkiUrbhFPIXAeHbkcyYyvNOjmaQnCK+QQeMdKmFvckBEnWJMg5DAc56ZPak3GIlA6GQHB+YEH8RTW1wsPlvLuGJRFEJQuT5Z6E+1VY5ZRCXuYgjMSQoH6GrJSczIC6gZJI3YwccYpk1rdO6Rs6PsyRtcEYPrilJWQW0IoZHuxsa2EfJAAUkHHQ5NKDJE4CwoXU4BwT+dRvHf20wCXrxEEgxBgQMjtx+P41YRJo3DEp5zAAkkAE+/vUbu4aJCPc6lEoAWBSB0CZLfj+dSz3V+kYIgglbGDkYx069c8UQ2s6BslcjJ4kB/Wo7mC8YRujtEVfJQMNrDgnr7Voh6JERlkEcYESowByIweue1JC93HIMIsq5ywKk4yeMGnSWl4J1zti3ElWRweMdD/ntUdql+CS90jEk4CsAD9fXtUbC3ZacXEF6rmAeUBgoAec96N7TxOp06FFY5KknJPY4qTTIp7dpBLemVyuSgIIU89P89qjVpjI6jLsoycnPWtLaAmrDmfEACQo7AkbWGR9AKjjlk8wMYQMdcDHPpSNA6zIksuwnnJ4wfrTJFufMDK5Kg4254PNS7kJ3Y57xJHISxRpA2QWBBb1PH5U+3ufLyGs4/MPJGSePr6Uyd7oNuik2tnAxjgZ6c9qSGC5lmcT3hxtwTtBwCegIoSH6lltRZISw0qMzk4GSSCDTl1C7Cgf2bbf98n/Cmm3ntoiRclGxkYOcj6HpxU28v8weQ59OlUo3KTMGW2lilPmTZyMLGOQPU5pVjltidjiQgkByR+oHeopXS2BclyOwUZAHNJAIpQZV+UFuQcj8axs+hGxOxuZHcCZimOVI4J9qji8xJg2QrAcEjpT3WIuhFwfkODjgZ96YqGSRlZ8nPBzxVRvYduZ3AreNgjY4Zs5JA4p/m3kaCNAjBQflA5x65pkKQ4KPKQ4OFAGePeh1WLzYEuXIIz5qjleelS9dCrKw+2kkQcxKgbJJXrn60khZ5/LiiAIXJJOMk0yOXyQwMhlAO0bsAkEdaccsNxcKeAe/FGzC+mhKk7JLtMSHaASAOCabFdvM8kL2qrjkOrHJHpikZI4dxEpII5296LeE8ssqgkfxHnH0q1YSeuoMwWUhIygIyefvf54qWed0XC24Kg4KgY//AF1E5kERBcEjIDAjv0p7B4o0PniQ5yCSMihLdFXEhIiiLLETMSAFZsjJ6447VS+0xAzgIwJOTz1Per0FzIZMgDJH3gMZqNln+zbkiCkHAl2559avZEblDULUXcbQMjnKEBiOVJ6E/SvnTxfoTaFqlxavvLmTIZgBuB5JGO2Tj8K+mrg3JgIL53Abgo4z2J9K8X+NFqYbvS7mRCpaMqSFOCc4xn8q9XAy5aiM5WaseUM0QG053ds+vrRAoYcqcdOnT3qeWEi4JMQ25yM+lSQ79zkKBtGcYr61JNaGSuQpAGl2KGdiCQAOeK0bbRL24jyllOCTgZQjNenfA6DTblr5bu0hlvQQ0ZcZOCB+YHp6mvXniS3Uf6HDhSACq9vw714uJxLpS5UjoSVrnzppXws1fU5VjhiwGBY+ZwBgd63rT4GajKqE3VvDKQQU6j29MGvdTqVut1bxNaqCULh4+CpAAAx/jSNhP3r2SlCcEqfmJHqO1eZLFzezLsmeX6V8Chbxu9zeo5KgFQuFHvk10Vt8LdG0uISi5DMFwEXlS3pnqPzrsvtiXCMmwsCoyp7H8Ky2jgaEBdyRAndgZIIPYVjLEze7C9tiHTvD1hBAoSKBLhT82R2Pce9XIkSHUokiuFfhgUHPBxg59ajlKW5BjUyggAkjGcnGKkgtreCcERlH3ZIQ9TWHtm3uVqzE+Iuk3GqeEtSgiucOImkKlscg5A/SvmJo5FhQyHDheueuOhr6xuYNNuku0medmcHI8skEgZAJHbI/HPpXzB4j06LRtZuLRCzhXOAykFQRkA5+te9l1W94tmMu5kLHlcNLuAHIzXU+BNTl0nWbSWN0VPNVWDDIIPB/H0NcoRGWPBB7Y6VYikEYDbmBUg5A44Ir06qbiyVZM+ulR5XaUSMCwB2bQBnnv14oNxcopaVvMLcLnnHPSs7wnfRaj4Y0q4+2O0nkhSFGQSODk/lWhGlvIzmS5kLgk7MZA+nFfFVVyyaZ0WuhTdSm22OEXcDkg559KVnuI7iDZbqIwAfMUHnjofQ0JZQ3UDyCfau47A5wSPU0Wtt5plK3ilQcAiQHIAGePzrnYJO4r3NyswKRqDg5yOR/9eoGvJTCCBkhgNzA5JP/AOurE5X5D5wAGcHOOaiWxS5lVjc7HVgQFYBTg55z/SmtxNEoZsoPs6SEDkHI59a5f4p2t1q/hO+ghtFUrGTGoOA59Tnpjj8BXWPFcGZ2WZACc8EEEZ9apeJ9OMmjXMU02XaMqpXkZIwDmu/DytJMTWh8kNM9wqO6AMQMgDHPf8qjEhiYDaGB4xU72txaBreUhHjZlyDz1PWqqRGFhly5BzkmvtKTTimZM9F+DmrNaeMbSAsYlk3bgORICp4/A819CuxRMG2cZcgKcE47Z7CvlTwhfy2HiTT50KlxKq8jOASAf0NfWLHUNsTWzgRuAxyMn3+lfL5nFKrzI1htqRefBIq77YrIvGBkg45zn1qvLJb6lvBtXhfaQWHDEeoFWJnvLOZXeJXGQTz3PWh5JbaUv5AuA3JBJwAe1eHJtstEFvNbRv5Rj82ArtIPp0/On4tOAocRqerDn2INPnuJDEPIsoUAIZhg5xnnHv8AWmQtPMpcx/IzHA6YHf8AXNSndajWg2a2tFtSZHclz8sgUEg+uMc027itAluEZpWJAIYZ/GrhlljgZPJQoDlSTmh7qFpEaS32FSAQATnnrVbI3grvQ8p+K2p2d/fRWKuN0IJlEYO9QRxz+XHvXn8j22wqjuMHqV21veNLqKXxpqZSA4Vwm4jngc89xWFKQcho8DOR9K4Kj94/dcnpRpYWCit1qN2ISOSR9anQwlwkh2Ag4IAqAFVflDgcit7w1pseq36wSxOYipLSIAdvof0qFa+p24zELD0pVH0KOneHLzVWJtlXgcmQEAeldZY/CbV5bdT50CByGZi2MDPbPWvRtGsdO0uySBUYggFg4HJ9RjvWhcR2lw4KLIjJGFyTww6g4rqVJNXPyfFcRV5zfs3ZHmsvwbCSkvfRuzjJPmEgH6f5FVD8IjMdxvk3qcAKcceuCK9St7SyyAC0Y7hRkGrEUellmIkdpFBJ3JjoenH16VoqSexxwz7FR+1c8cHws1EGQxXCvtz8xbGf0qvqfgDXdMiRjb+aj8Dy2zg444r2uEWbM5V2QZ4OMD8KJYbOR2lF8jqcY3tlc4xn6jFR7Lqz0KfEmIhY+dJdLvbZ2EkMqKnDBxgKfT6mqciusZLNyBwM819G3GiaNqMcguWU/LguCSGHr6Vy918NdG1OZ44rZI36LJkqcdiOPpWUqbT8j6HCcUQelZHjqxMsQfeWyOhFEZkwNr7ST2713GqfCnUbBHayuYrlFPMQkwfcgEf1rldY0K50aZY71DA5GQSQT+lZtW0Pr8JmmGxdlCWrKAWWNtwc4/i6c1Fl3mwoyfXFSoFLEb8jpkGo4kKknzNozwcjNZt9j3Iq6HyvKAACB6jFTJdXaCMFiBkFcAEg9qimRgg/ebz33EVGjOjAmTBJ456UK6JlBSVmdhofxF1fRZUiuLO2urNeuQwc5xz1IPT09a7/AEX4iWWr7TNZrbSDAEbMdvXAwcCvFC0yhj5hds5ySDU0N3PKR+8KhQCMevrVqbvofI47h6hiE5RVmz6JlMNxcRTxRLEwAPA+9kdxUk88TyqPsqlymHcDaSe2PwrxbQPiBrmmbIlmhnQEAfaFyQAegIPpxzmvSNA8ZPrBOyYGVyA0RUEr2OCPSuqnNNan5vjcjxGEbdro3l+xGIxvYh05ZwxIJPrn6VOklozmWGyaJiAoAOQQOnT/ADwKjlkuIA/lxISq42spw3PtWhbTSy4kaFIAig8dM45yTW6a3PGhRlJ8qV2ZJkhMzQCy2kkkkknPf6etZHiHxXofhexae/ifJYBIIVDMfUkEjj3rM8X/ABXn04/ZtKtLe4n3HfPICUUZ6jBBJJ/LFeS6rq95q07zXyrPK5zgk4U54wO2OPyrmqTPuMr4cnXtOtojode+IA1+A2kSzRWROWUrsZvQHHb6Vxp+yeY+YARkkEjJH0+tXVdmjOV5HJzVVWld5PkU+hbk1zSk3sfp+FwVHCwUYJaDFljI2eUVyMdO1Lvtg6AluOvGRT3Z1jyYgcHGV7U2JySpEIAI6g81nuehdWI52iLg4O3OQMY/SnbrYD5wxHQgAn9KdIG80EICR2zU4mCyDMAwR823qB61UVdnPXn7OLkW9E0F9WuTHZqXOMkEEAfWul074X3txdwCe6igjYjcVBJHPQDGDxXoHg610uz8L2MtrbHz3jILKvLEdSTjvxz/APWrobSKwl8p5UkimQGRSCNrn0NdUINO7PyHMOIa8pSpw0SORtvh/okNywkmNyYlJJlTLA5+gAHHpXR2Ohada5iguRE5AYoidvTOPf8AlVqbVYbiRovs0hlAxuGAD3/Ec0QS2Lly8c8MgxnYwwcV08sUfH1MZXrO85tkkFnBAY0SXYMkMXcjr0xTZ4ILVUYSmQk5L7sgjtioWitJyS8siLnnIBIFPM2msIkCymIjKgjBwDRpYwvd7llgLmISC5jCjgKXJOM9h3qCS1NzC6G9mJ3AiNpPlGPWpf8AiVRO7pFMk+QN7KCB24I4FQ3BskmIkl3lud23OO2f5UN6I1i3F3T1PM/iz4YGkSwagtyjRXBKPGD91sZBHtgdBXmqoiMS1yqLzgsx5+ley/FiGxbwmzsQ728gCgr8yk9CB26mvHAYzGCFOAOhHNcNS19D9s4dqzrYNObu0BVwQUlBQHJbPar1ld3WnqJ7W5Ecu4DJIPBOOh781nqImIJLK2OVxx+NOe2gktXDEB2IxkcDn/P5U4NLU9jHJOhNPsfSNjaXK2ibbhXDKDw4AGQOParNtb3MkksTzmUqMjdID9eax9DisYdCtwXZ2MCb3GSHJA5+pznHvVq2sbVti2sxkcnc5AIIB7nt6126NI/nesrVGvMtSRXMeUMuCWzuGCcCpDBdRRs7yKAw2g5Gfrg1A1gEjAa5hXbkZLgYB9M9+nFV1gtPIKySvK8nKsSSMcdKtWVmc7fcsxNexIxM2SABvOM49hTHmnWBVYRshUl2K5YnHWmraxR2wL3sYGcKh65z05p5itLcmW4uAhAI2AnByP511QepLPlLxpFc23ibU4QF+zGQyDCgZY9TnrXMsZBHjjaDjjqK6n4jWqx+NdVH2ySSJSCiyMS3Kg4+g6fQCuS8gOoIIHqcnmvucKk6MWZX1CVHJAIB5BzgE5pQX7AY6jioyg+VUlAyeQTTvJKygGQDHvxXWkLRPUQM6s4AByORigKwIOFwB90jrSbB5jEPzjHWgKGYgOC2OlO3cfUBJJtAMYz2WmzF8qdoAHtSSJKFBSRdwIBOQO9E0UpVQ0u05HQgis7WZp0FyWbAHPfjpSMCsg3AEHnGKQI6kjzAeDk5ocPwAc5HUGrs7E21CMnc4SIKD144qRHPkFRGCTyDjmoYS5UlpME8EZp3lnyztYgnjrRbQm2ouSUJdPpxQsgaYOIgGIwcDrQY5UhADB+M9acsUu4YIA6HmocVYLq561+z1aC68VvcS2yP5KMwVgTsOAMj6jI/GvoMXSI3ljTQ0+flcA5AJ5yT0rw/9m2zuLnU9anil2PHEIwWI5PJBB7AYP6V7csd+bggXrwAEEqACTgZznt+FfE5l/GaRvCxDO8cEg8yCV9x5TP6mtC2mitnDR2qksCGUnORjjio1S/LzMjiXI43AEj8KYltdJLkuFfGCyAAZxz9K8h6alq99Rst3BJKM2IBXkqAcEenv/n1pI76OUAS6UsAYkZDEEdf605E1GF4R5rsIxkycFec9f8AHrTpP7QukPmcqTwSBnj3/wA96Su9RsgkktkVQlpuKYJZ2yRzzj1p0kwVnE2kuyMM5VyCwxmnk3aKEYRs+RtzHgj6nPNOaDUQrCYmQFSQVxkDpjj+VVZFRSHLJZFHMVtNBKVA+fJBHoD09a5rxX4rsvDtkPKtpTe3KkIAwwpB6kf4Vvanql34c0t765LzRhcRK5DYbsT+P+RXjdxqWp6rcPd3e3O7cdsYAHJwM/jXNWnZaH2+Q5Q8VU9rNe6inds0rG/vbaQo55ZuN2M8D2+npWJfawb6ZmWMxJkgLnJA7fjirninX7q9MUW/bHECFUADr1J/xrAimlAJPQ5A4rgV3qz9rw9JU4JWtYiM0bEiQFTk8mlYJ5PCbsHIqF5XQFQmexJHanMXeEHdjBHy1VztAunmAiMEHkjPQ0O8SkkofTjtTlimDEg7cjBJIpkhdOcFuOeKzlIL6EkLoScKx/3ugra8K6amrXkUH2diS4AZT/jWPaNI5xtAJ4yRXsvwg8NXEdkbidN0QJMTbQCcnrn0rhxGIVKLZ5OOxSw1JzvqeX+IdKWy1O4gMbRKjEKGIzjPB6daxWRDIdoOeh54r2n4waEtvZJqRjAcyCNgF65zg5HTpj8RXjLyv5z/ACBMDGSO9bUKvtaakjfBYlYqiprcY7hcgp1GM9xTYmiVTiIlu5PIFOnD71P3iOSAOKdE8vzAKCM55HWtT0GrWIiIiDkMCDkADilB2gYQHPc0STNyAmSalKuYweF4z9aVx3I/3TOwMZAx09TSSyRBDlCDjAPenGSXIAUEnqccCg3EhBBiB9BjrVrUjVDIWjVAxQtjoD3pwlR1UNGVcE/KOlIC65wgBPb0qVZJowjbM5PJAyPzqtyZPQfDGjR8oRnt0rp/BXhqz1zXobd2JKkMQBn3wQPoR+NczHOyxu5Q/LknjJNdL8MvG6aLrAm+wRgu+wysSGI4PTp1/p60SoSqRbifHZ5m1PAUrN6s+mJY7S2tbeNIGk2KAAMDoMUi3dsJMmyuR8oIwVxn8etQ2mtjUbSG7tI1aPA3YGdp7g1Ml9PKGBi+VTndtxnJ9a8SzjJxeh+Zqqqvvp3uJqFvpd7FLFIszeYpjdSAQMjBz2FfOPj7wqnhXUp4kDPbOxaMkYwCc4/D1r6XkuZWUI9pHs6Z2kMRXEfF7QX1vwzPPFADcQIHUIpJOCM598ZrroTadm9D6fJca8PWUW9GfNrmJSvyE89PSnu1s4VHRwpPIFSTyuJRiNuR12nGKieV2VS0e8g4xivQufqsWmkxkfkhz5aEKD0I5ppKbyWQkA9qeGbzgUiwR1Azio98q5JTPPIx0qWtS76EwkiMW0BkGQSSB+VRs8DOCAwcDuOPzp7TSC3BdATnA2imyTyZRRAF3ADIByad0QkK0kaSA+QwVhk4HBPrTleJ2UqjAk4ORxRO8ysowAuMEY4FOi37gQAe/I60aXE0WrW4S2kDKCCD+dbkl5bXNsJUDtJgAqBwCK5prorwIsknGT1FX9NvZLZ1lWIOgOWUjg1Gid1uefVpKS1R6J4C8T2trKlhMGQE5jLcc+mfSvSorjTo7ZnufPU7gyyKM/kAPWvDppnjSK7gjBx6Doa9C8AePbi+jltJ7UNOgUKGBG8E4OODjt0r0KM76XPybiHJ/Zv29JaHWS3NouW86edZiFCSRhQAasbLY3DK8bEoAoxgE/5zSvdJKgVrKIBjyXYkj6AU43M8E4Ito5iuNsgBwBzxg9cV2K1z88ZHaGykuWEKSo4Uhg+DwDzgj8KivVspG8w7nbBAUrke+ffmpkvrhpj5lnHG7KQJEUg4J6flUKSzQXQDWwdNueScZz7Umn0J0sBazFiMQsrFsMQuBjnmnSTWLNbpPG7kKcFTgAe/v0/yeZJrhpYyFQJEG545/Co3S5EbJFbI/mcBnXj8/pS2Ake+04wyWwR4yFAOVLE47ggVHDDp7AbIHJA+XcSAeOhq3JeS2kIgkskV9oyQMgY98VWFxLNylvtQLljg4yT2/wA/lVdB7Ic7WGxSIJo3UYCo3y5z1Oa53xfrNvpOhXt3MZY7aJDyBuyx4GAPrXQNNOU2mDcDxnbzntz6V558dddm0nwOYNkYku5VjEYGSQDkkHGM8Y/GuvDx5pJGTPnW7aGaZmZ3YkgksMnJFU0kR5SChAHc/pUt1KZJVATYDztx0pY3cEoqZB9q+8prkikjBtG94Ksob3xZots+8CS7j3FRk4BGSPoMmvrW8lgEyqAUAYZYDr9fwrwT9n6wFz4kuru4tROLWBmjQrnBJAyO2cZ/Ove5JhMxHkjawBwVIbPofevlsznzTUexpC4+KKzSUnDOuR0GSfeo3aJ7glIi8a8jkA/QUqvKzAeUkSKMDbmkAmWQNw5A5IFeFvoav0Hxvp0gc+VcRuegOCM/ypgezCGIpNKVbJYgYB+v4/pT5J5zABFbbGHDEjIPJx+lEbn7PtltIWDNkgg/MccEj2qugrtETQ2iv5j2zTI4w2MEkdsGnC3tLZQIImi3DJUtls470q3F7EP3SoACAEWMEAH60q3t2k7wvaxu5BwduDjtiiC1F0uc9ruo2WlaTc3rmdTEh3KSCAT3Hc4r5W1OdLuaWcMZXkcsxIwck5NfQfxl1lrLwuYgkH2iWRQ65JbZyTgeuQB9Ca+d7mcsQVXAJzjHvX1uV00ouTWpjMrtEH/pTFVGPzg4HTB70qu7sePlzjPeuo8F+BtU8ZXE8WnWbyLCuWkYfIDwcZ9cHP0r2KlRQWpjuzlmSMyErkEgA5/nTljC8EdeoNenXfwS8RxwbFtEEzY5JIA/HGP1rkb7wdrtgXFxpdxGEJVnKnAI9a5Y1oya1NbHPqiJtB6dMDoaVlRWzgjPGB0q29nNEiboZAxzncpGD6dKgniuNgBiZQeACDya6OaMtmGsSJSiuFIIGMCn7kG/Ck7u4piiXYcoVIOAGGD9eaeqMF5GO/pUShF7ofPNWsxUmSPqjEdCM8Ed66Tw943l0KMm1mmtkydyKeo9/X/61c2rugKqhfIweM4pBIRkEEHvxzSjh6b1shVKs5Rs27HtGlftD2YtYBdaNcXLKMMUbAJz1rr9D+NvhbVoJVure402LOGyC3PUdOozxjH5181pcyrhAOAM4x0p322WMjYME4znkEV59bAwd2upmpux9jadqeg38Qe2u8qSPkKjB44I74q80FomJNjSxHkbDjFfIFh4k1C1YSIRGVI2FQRgjoa9v+Dvi/xDrltqDzSCZISI24Hy55BHU9M/kK8WthXSV76Gqlfc9NivbKaItJBKyFiANuWGOOMd/wDGmzz6dENhSedVAbZIMH0xzzVq3uCbWN1JdhlgoQj5s88+9EWpXjufPs4mXJwPJyxHfnsa8tqzNVqVpFsbe3aOC1aNZMMwC5/Qf54oWS1lZYCkixAYG0gHPXIqayu3dJdqGIgnBkUj6DnrUXmzm4B8qMIATmJD82e9ZJ6gLL/ZyokQEkq4zyMnjOfqasxf2bHEXjeZAVwQ65JJPp2OadHdSQqvlRRylQOWTt3Bo+0NcCdjYWxIAaMEEc5zknvWi1Y7pFV7m3iZ4lWeSTIzhQfz9BSR3NtGhjlR1yCDtYH68ipftl/FlILaAK7ktkE8k889fWo7dTOhL28Xyk/KFIAIqbIm99SGCx0y5mdis3C8AxgKxPU/59ant7W1gd2SIhguSFGDj0JqIX9wkgR7RFcHKiIk9++fwpzXF2/mSW8EacYYE5DHHOM0aWC6LHnW11AGeOWOEjGAAW/SopU0wSxxxQuZGyyliTwOM/y/Knbr14FRRDCAMsQh4OOTSGaa2tUC2/nDndOAevYcdBQ0VcJIoiM7nVjwBt4PpTQ8cQPmiVpSOqkYx+NRpd3ICoLdQGOQQxI/GpkivP8AWpDvIJxxkH9KStfQlsbaXUF1cTQNFKEWMZ6AsTng+o/wp6nTLmB18qRVBIKsvGQe3YjP5/jU8OoC4iUSQeVORkfLjIx3NNAPklJUUBhkYOSDWvmhbakG2ys4FLmaaAHIUDJGeMAVAbrRnbdFFcGUscxsmTx6npjpUiAiEsY23b8Y2k/j06VNFMUJ82JQQcqxXGTWT00DVlMatp7XbRBbgsAGKiIkAgjjA5qza30F5czp+8D7SwVkK5GRke1SJdyNeFvs8SjbtJQYBP1qa3u1uJHP2WGOQAKzZJJA/lVq1lcLvZFCO1sEAEcWwgkkquP1qQz6XsKMk8WCckqCD78VaSUNCUSNSqkn7o/GqrI5dcRRl8g8kjipfZBpe7GFbIZS0nYux+Y4xx3Bp8IsoZVSR3MqqAnBIx65/wA9aLjVE051CWEckrk7gWxx/U0xb2W1aVvsscsTruBJJKn8BSiurHdElw9s0oeYsYy2SFB5HvTymnzWpWFWWIklTgg59adBewSOkZiDllyVKEfzqS5nhigIe3LIDjCtggE+laxSQPYrr9kCrIhJKgqVGfTkmo0vrKa4HmGTuq7U7jn61KJIV2PBYJLGxBJLHd+GOtMvruK1iMsWmwoGP+sIIcZxzj1oeuxKtYjuI7a8ADo5UMOJFwD+FPtobG2lKoiK4xgbcc5qYXFzcQQmO2V3xwFPJUE80kOoW87gpbKZQCWVlIwf89/ekloJk07wQlw53ykZ8sjsagtBpRcOxljcg5xyQcEfjVi8nYiLzIU2OPlc/eHHI+lR/aIZlRWs0TqQVGSeOp9KHZjbK8dvpyXCCHIDEnzSMljk8n0/pQbrT5bt4GuHQ7iQUUkHA7+1IiIhkDQM7knGJCox+VTRLGchIFBI27Qc9PfvUR3J1IIbSzt7aXynlQddoGVPbqasXsGn3tvHCL2aJ1UHBQnOB09MHpUsFypgmR4k2RDJ7nP+TVe5mD20EhicNuKAAY4HetF1B6K5DGlhJPHGVc5XaMoR2qO1t7KGOQTIQinhdpIz07fSpobu3WeAyRSsc5AU8evPtx/nNSvqLxtJJFZCXaciJm4x6nHt/nvUsSd9WLHBb3CMltOgYAYABG1c9/UU429uzSRpNkAEA5O4H1pYL6BZXmGmRRSFQWWNjuIPXBPHWo45oJHdoE8v1QnJB96rQnrYYtjZQoqy+ZKSCXZ2JH5URX1qUjjt5CiNjAIIx71NLcxYgMcZL4ywI4JB9fwqKa4jIWMaZAF6gliCD/KlK1hq+rHi2aORi8oc9QATyKa0oVQd+1SeQh5Aoa7jjG9oWD4ztU5zT7OS3mmlKx7CU3lSQQPWkg2I5ptPtwfPmKtIQqjaSTxwD/h71q29lp5hTdqRjOOVwOP0rLj8i5jnMlqsu0grzyMdMVcjuIdg/wBGb8//AK1UnYq7Mv8AfKssggBiYkBCMgD1NVGjJTCJsPUKvT6Val+0mMK8rwsox8uMMfQ00x3MaRsXjIHUAgZP9TisVcT1Yx0AYKY+WAJ9M4p0CxK4RjyvOM9TUpdp5iElYHaCI2AAB78/56VXSKaKZgFzLyCG6Z9aA2IpYmSXMY2oAcc8nv0ot7wfZ23QYJGc9SRUks93HMgEG+QKeAOMd8n6UJMxjYGFUPdQehzSt3C+oyV7YhJF4JALA9RT3SMgphkThiSME/409LqAYd7KJzkHJBySBxnFPurl3m3xxgh8Fhj7nsKNy2uqKySWxdoljbex++2c4Ht2qJ47b7WVLshwSSQSeO341cLMzkmHYijJc9WJ7/hUDTec+DbMAAMNg4qk7GW4x1tzL+7lLkAfLnAB7GpVgQfMWUvwCBUVvEkx8yW2ZQhxnkEj/wCtUpuAZo4ra2dz1YupAx9enHpTvctbXJbdFklCK+COu4YGPrUKuFyY7gjaT8pbinRMBITPC6MoJyoOCPr/AEpqQ6fLJI8YV3Y5AcZ2+w+uKtbArWGyW25zhycnJfOK574ieHotW8IXdumLi4gG5CT9057cZxXUysu0qF8sKuNq9MVm6igewutgbMkZG0D2ropTakmhKKPlxy88aEtnIGRnHOOlNcH7QFJ5xjOeKm1O0SwmljDsxDZIYEEZPTHtVdPLZsk5wBmvtqbvBPuYPc7H4Wau2l+MrItKIo5GEbZPBBOOfocc19G6nHcxXpEE2Fc/KhPy8HrXyPb3EcEqyBmRkYEEDJGDn+Wa+oNOvYtW0+zuxOCwjG0qchsjqT6//XrwMyja0kaXNGF3SUHC7uxxyD6g9qthbtBw78ndvAGRjtVaJl2hXky+CcgZ4FET4Ds0rI2OGOa8BSdrmqJbeWUSPsJ3tzggA5/Go4zJulE5VMN1Az+NSrEiwRus4EuAeDzTWs5Zw5EyRgfNkMCWPuKmUm0NWuNXaSVCGVQc/MOc+oqKITx3QLxBkweoOTUscEmPklVXBHVgAaRftSurG8ZgzYIUg/h06VK0E7kUzv5jmKPAPOM814d8a43stbsJfLG64Rt0hxkkdP0r3iSGaGR1Eu5XyckAfQV5t8c/Dsk/hWC+JUPasCwA+bBOCQewGelevgppTTM5ao8E8yQuTsAJPG0cVZiuBEpJjD8fdHemIZWUYbAHI5FNRyFdzyVPAPevrGuZGSeup9AfBLWBfeFrmEQORbOAo6kggE9O4z+ld7DcxGJ3CMGcnJYc8V49+zvr7Wd/dacybPPVpEboCcDIPp06167DBeubqRFVQj4AaMkMCM8f418ZjKbjVdzoT0TRN50TRBpozswQCRyeaqSjToJFItX3OMlVjJ49MgVd2XMtsAYBkHkk4zQl9KAESAZK4Izwfxrz5Gl0QyCzktAIIpI0DZKsAOnXHtSILOWFSkTAHkIcEfhVl9RLpCkenje4yTKcDB9hzUYluGI32aQAcHbnGcdqRJHcrYEKLmRo+wVScnJx0FNeK1WMQsSYkzgEkk8YA/z6VJ5qA5urXzVVhhmxkHgD9am1FopBmCw3nOWboRn+tddPQbvY+YPiFo1poHiKdC8zrNmRR/dJJ4P+NcsVBPyjAHrXpvxus1tNYtbtIpMzRYKkcZBOf0/zzXmMjgDcRjj0r7LCSvRXc53vqWLSaK1lRjKUcEEvnAXnrX1R4Z1SHxB4V0i9a82yNAAwUkKSBz+Oc/pXylE0T5VkzxzkV9GfCjUNM1DwbZwTxSAWpw52gqCemPQdB+BrzMxp3jzM0XZHdKsEaqBcD5gSFBJ5PI5psaz2+4LNuLgcg9vSm3FvbxSYiOV4ABAxj2qOeGzWUjz2iIHBXkE8ZFfKy30Ndh8gZAPnweMndwKn8mSNSyzLjGchgRioW+xlBHMjkcNlQTmoGgtkuEIuJxbupzuX5c8YHHQdaFZK4K5fkgvXtk8jYrg7yWAIIxwKcsl65QyhN5+UlSMNUbSWos0D3GBk4YsRkHpn14p6xwrOpknWWLAJ7jHWq0aOinpJHg3ir7V/wlurq7KF8842kYrEuWkU8HfxnJx1re8X28Nv4u1V2lCebIGUc4AIGB9awXgQsMOQOea82orSZ++ZXJPC02uw6Eu4O4c4HPrXbfDJpl151iiWSMxHzN/QAcjHqcjp6ZriSoQplwUA6g8mt3wbeNBr9s0cxhJYByGADDOMH25zULVowzek6uEmke5SGaIqRBG6EEHcuBn603Urk7o8REjaAWAJGfQnpQba6lOEuUdABgFgcjHUj15p01vLMUH2vEYALRKARkHOf5flXpX0sfgrTjJoijZkkDJCoLck5JNSQl2hdBpcLRFiWkZjlyOhx+n4UrJLLK4MrRblwCuM8Dggmo0iv4reRlkzxkEEbifYflTUuwloTtcJJbeX9iEPPIBJ/nUBTTllRHsJASONg4bA6nNTJJeso3uEc9G4J+pxSzzXscyA7ZDwA2B+eKV31LeuokgRpMRQlFXHykfpikModlcwtHg4HOAR6UhW/MjSFg8hyRtGB9MfTNBe7lA3xkbOCMYyam9ivQRmjijQtAzMzE7lHTJ7muG+MEdpHo9lI8JErykYIyTgDGPau8tpJ3UkoM5xgg4/OvOPjPqF0l5p9mqLIEjLGTJyCcdO2MD9ayqLTQ+t4dhKeLjbZHmp2JGzeUSAO3WqjLGSGIbbn0zj8KsGWYhgACByag85yDhOOB0rhP22/KiSRodmULlVOMFSM00C3lwzI+AeflPFaWl2U2q3UFtHC0hbACr1OT2+ldDq3w+1XTPOlitw8UZwPmyWx+FaxTeiPIrZnQoVVTm7NnGTiIoyxMx5B5GOKfbxquSWye+KnnY+cIjEqSAZYEGofMymdgDE5ODx9R6UNWPUp1IVVeLuhjGNHGXJBPAGafFN9mkEsF3PbTKch4JCp/E+lQrOWJxED7NxmkL/ACgmBUBODtyePxpKTRU6UKicZK6O98N/Em/sYAL3UJLxMYUSEFsD1JGSfqear+JPiHrWsyytBqJtLTICxRgdAMHJIzn8sVxKzRNwEYDqfQ05plVWHlEg9qfNLa55sMowtOp7SMFcmWV5CDLcM/J+Zm5OfWmzZ81CkgxnGQelCyRMQVjIUjoahMsLzDCOAOwHBNZttvU9ZWirItyFmBAn3HsTUUcTpGzCX5skkE4pJJLaKMsQ4bthcjPpnPFdL4Y8G3WvRxM8RjicbgxGcgdwPamou55OKzKjg1eozBjjmlTKEyDuO3+FNUSkk5AGce/5V7RZ+BdM0fQroRHzZgjMSQCc49QOOa8VBil3OXKuW5AGecnIq2mtTHLM0p5hzci2GyCR5kKSKMnk46VYiFypZPPVT1OQCpHXnIqowj8wDcSuT2PFTRJbIWV9xBXjgn9KpPseriFzQa8j3rwBeXl34XtAsaPjcCBHhepPT069/wCVdCXv94NzZQRg4A8sk4HvxxXEfCm887wmYnvXJSRwowQcAgAH8BXYQkpGkj3ruoYgKzZx2A+ldtOzR/PmYR9niZx8wmhvZQWS1hIGQMcNgntS+VKMqbRXlQcIo6j3NQyzQXMMpjugCCcuScA+tOBK2+9NQRjtwZEJ/r0qnpqeVuPluipVn0qIyBTnk8cHHNED3NxbxOmjRnBEabmxgew/z0NQrO6xxlL3ziBhjuGSfXFSlJr9VRL17VwRgowGfYZ6Ur6Fpak6pdebKJ7ZImU8RjJDAHse/FUJZCszD7EskWTgAkEDjgevOTWgtvcWygvf/a8HG5mDMD+AqGQXaTvJBKhlOCqsR+VLoaxTbOD+MOoG08OQWxgO+acYBOSvHfj+vavJkWVQCYVxjqSRXa/FjVNQvtZS2u7tTbRKpKKoDK+CDkj+XauJiLyKR9oJ54JOK5J6vQ/d8goOhgo36iMwkI3QhWzwQTVmDydq+dHIqbgpZFyy5OMgdzUASQkAuGC85LDj6Vr6FBd3urWCJKpiMoaTcAflHJA9z0H50oJtnVmVRU8POTfQ9t02MQ6XaAROMxLnA4bAxk+h4q/FLbQOA9pJgjHmo4HHuKUNeR2UUSShIAABgDgY6U23s9TuDIkckLxo2B5mAT9TXdFaWP57qy5pt92Vrie0uLyONreUxsx2AqDkgdieKnVLXdiOJ4lGQVPP5Yp8zajCUh8iLzCSBtUMVHXOaVY53LCURmRQSVAANW0Y7la4m0q0eIT207y7d6kYJx680y5ura5tUMdtIWfBRiMgnPGfTirrreLbqGgFy5Qr90cL3GfyqJFunlWQW37gKVcBepxwfw4raG6E9D5b+JfkJ4v1E7i87EFowmApAwR75Iz+NcbmMJwpUk/ezxXd/FNL2w8XajHLbpF5jBgxGcrjCkE9zjJHY5rhSJ2VTtU8+lfdYNv2CMetyGVY94PI5yfU0ji2lnyxfOMAY6VJKWReYueQKS3nZSALdHcjq2a7r2WgnruQ7kSQoQ2PXFODRAkAMDjkgCnRu5LkoDzyO1AV2JOz5cdQKd9SiF4IpEAd+GPUjOaFjhyoBO0dqc7YVMRgjP4U12YuCIsD6VSQrajh5YkIOSvXHrTmWN2OwlePSmmSUyYEOOMdP1pyzbXO5QBtwcUIZDHHEGIEuSCSRinP5RT55HUk4AVc/nTYXQlyIuvU4wacZf3eGgBGeM5pN9hdByqojADHaO5p4CCYIXyD1x16U1pF2YZNhBGBT4GQzM2wsAB0NJrQVke4fs6WtubfW55buSJJJFhXauT0OePxr26NLeGUIspEa8ZOfzrzD4AafBaeBLm9mt/Nee5ZkyQOMADH0O4fnXo8V3ATtNs45BLkgjHpXwePalWk0bREazjlYNFqUSEgggMQ3XpUwt4rGEKbhpd43ZDFjj1qGb7DE+La0lJQEbiQQxJ756GrMc0TurfZpI2RBkAg15TvY1REptnlMo1NIcqABIDjOfQfX9RSTW8scaAziRXJIaPIx9KZdNaDMgtJJDkZQMM+ucVYN3E0YkeOfBGVtxgBR0prYErkMFs4QlJwZMfdLEnHp9asahAtpCZmn2CMcgsRgH1qrBHbqzMLeRN3KhWG4fU1ynxN8RpBpTaJFBOtzct5jyhuQgwcHvkn9PrWUpqKaPZy3BSxlaNNbdTnNf1dvGGqzQ2juYlAjQeYduMAFsZx264rlNfku7PFl9pdCg2uA+Mketbdvc2vhrwzPek+TdXShEC8nI4yPTv+OK4GW5SeUv8AOTklt3r6+pNeY5OTP33LsLHDQUIKyQ6QAyMC5JAHJPFJGRk7pMY7dqGKHhoyQcEEcGmq8RfaUJJGAQKG7I9vRkDFznD5HQjPWnSBPKA5UEgg5p6wIucBgWzgkcE1NLAG8uMxsTjJGO1ZOS7ickupXhiMkgzLhD1Oc1OYJWkADqCBgEMKkaxiUghG28AIvJq5DprTOuxHC46FTn6fWspVI9zGVWKWrG6bYz32o29sHyXOOGzxivpvQ9EGjabawJOCoQfxYIOOMivGPh14Ka61yC6JdUiYE7gRnrkY/wA969ylktopGO1xJgZwOMDgV89jayk0kfAZ3io1JqnF3Rl+LtKn1Hw1qMcYF24iYBUIJHHXB9Ov4V8xXdndWs5S4GwgkEMQCD9K+sGSOS1mKOQGQg8etfP3j7wrLperSzYZ1cBmCqSpJ7gnp3rqy6suVxZ25BioxvSk7djhnRjMoLkNjk5zkVHFG7E/vR16Zq/JHhi7RNlRxkEEY+tQC2VjxG+9jnjpXtXufd8y3uV3SSMEhsD61LKnyLmU9OgNK9r0BLBc4JAzUk1sQg4ORjkjBIpbsnmV9CipKufn4HQ5qwnmu2d4zjgMQKZIsEQBO4kjgAd6cyxNhiSBwRkdK0WiG2Id5YktgDrzTwjyDCSgD0JHWmIsTNy7E8nAHJqWGGEctlQOoAyPzqXOy1OWclFEKJeRMUidmyckKcjAPP8AOkeW/OGmcYBAXBAI6YPFe1+Bvhhaah4bnmeZo5rlSI5ABlcHgemCcf55rzbxX4Bu/CshFzKZyXBVo0JBGRz+HJr2MDXhKLi9z+duLalSvi3KLvFGl4M8eap4duDEl45tCAzDI4x6cc1754U8TDxLahoLk+cFB8rd1HqPyr5Tkkt4rKWJxJIshG10Az9RngCtLwf4pg8Ja0LwSyRvIojJYkgDIPOOp4FPFYOFW8orU+WwWOnSkoyeh9ev/aEbgmXgkYAIPFNuoJ72OSKWcLEV5UjBP+f6VyfhzxRpfiewEqXpguR8pAPBOMjHIzmuoSCIzBmmd22ABACckDrjv/8AWr5ecJUnytbH2+HxMXacWfMPjvQbvw/4iubcTsYSx8skgDB5GPbt+Fc3Kk0PAcM5Gd2ele2fH3QdNfSINVjlIngcK7YxkH+EjPbJOfrXiEktvL5bxSFwRzkYGa9BNtJtH7FlOYU8XRik9UEXnGTBkIJGCRSYkTOJc84yDSRsglILMeO9QkocgBgQeDjg07n0K2JlEhiOHyAenpTpmlk2c4C4I7VGzxCIFCwbjPHFNLowDCTPOCKdk2KzJpY2eZT52Tt5GeKdArtICJSpA6Z4quxhWQkg4IGSBmpI2iEmQW29siq1QPYcfPBJBAJYgcjgVPGZPLOZSFOM8gVWKJGSQxx29aUeW0eSSDmo0MZRujdsrq5gUxmYNA2MAkE/41tWd3qmnTxzafMEmAO0sQVI64Ofw6c1xgZFIJJA69Oa6vw5cnVbV7UTJG8QLoGGS3GCKalyu6PIxVCNWm4yV0z2XwfeXXiTTYrwmOVgoilKkDDrgHjtzyPY+1bc9s9uNxmUMCANrYIzXifgrUBoV+ba5vTDbSPgjlVVsk5BB4z798V7CzWBiUpfzTSykEI8fGDjk+levTmpJM/Cs2wEsFXa6PYktba7eeUC4YuRuUM4II9Mdv8A61Ro91Czgzljg53YODnoKS3MFlesJ5pHUggHZ8oB7ZFMjltBLKiykIoyBkt+taqVz5/pck8y5eyYB43PmEkOwyBgDAwOaakN2siKbvbEMMI45Aw685zTjBaGAPhBIzA9Oox60xobCC4Duxi3gEtGpJ9MHHrRvoCui7ObyRXlS5IQKQEUggEeufpUcUl55JJkdEIzs4AIFNmtreOe4dLrGQAUIIIP+TVe0htHlcSzyltpBUEhQO/86a2BsmdpXYOk6RhgBgtyff6V4F8ddcl1DWbXTS7bLRCW3twXJPIH0wPwr3NrnSo3CK88sgzgCIlePU9h9frXyx8Rr9L/AMUalKXLgXDpuHfBwce2c16+XUueormUm7HMt5hJOec9iKktleRGIYbwcEE/rULCFeEduoPSrNtFbykROJQ8gIVlwBu7Z9q+xskmzE+i/gP4fn0fwtcX7S/6VcyAxFTwUwOufU9vYV6FIl3CHkS7BnLZxgAAn+tZfhmJNP8AC+h2ONhjtUBKLxnGST7k5NajwWcU0pineds/Ozj7p9hXwmMnzVWzoSaVx8cF7Mim4lKgnksRjPrUklpLaSANOjMSMGNw35+lV1Nu+0vMzoSAcj7o9h/nrSrbaeHmeGWQhuhZQBx/OuPS1y0tLlpLe58jKy+amSGbcMde30pIo7/a+JERFIbCsCwHTn2PFVvKgFmIxMyDPGeg57e1R+ZZSKsbOSVOQYwcZ+opdCWS3FjeNISJQgJICAgHrznPahILuIo3npLKByFkB496bMlvDkSPMN2drRjcQPUg1TtZLSC4RN0oJYkyMuBjBJJP4fyqoJuSE/I8K+Mmoy3mvABzwpDsx6nPb+VeXTxuzhixAI7etdD41v4NU8R6jcJOZYTcOEIyQwBxkZ7HGa512jL4DPg8gAcV91g4clJHO9dxYojCCWkU7TkdsV9MfAzSrzT/AAOLyKQxy3cjSYVgDtIAH4kD/OK+btOs1uLyKLG5pHCjPIyTjpX1zoOjWmi+HNP01p2Ty0GSiHHTr9Ccn8a4cxq8kbBBNmvC93dSGKW5cNkbSxGD689qWXTku1nhlnjzgE88kH6fSoFNv5sYSVnJGcBSQR7mmyC3wXxJG6EKQMDdk/qK+c9q7XTN1oV5vhtpV5EoZLUs6k5kcA59QD3Ga5m4+BOmyqPLvtoJ6pKpHPoSP85rs5F067jIlikClSA8i8/h39RUENtYJZ4gcpA5y25MZ7cj/PSrjiZx2Y9GzyvWP2cNTZ5DaajaTAEhPObbkc4zjPP4YridU+CfibRgpktobpCSplgnDAEdARwRntkV9IxNbsyEOZQT97HYULqEEU7ODJIHbDK0XGOnbrXTTx1RPV3JaTPkWbwvrdjjfp8yZOCxwBVKfSbmAkSRMpwSynqK+zbw6ReBobgxCMrliV4OD+h5ri/HnhXw8/hi/v1jjTyonKSouCTg4BPU5PY+or1aOObaVtDJw0Plk27qh+YYzxg80ixlZI8EHI5yc1OxhSMBWYgHnv8A/rqGQorqMkD1Ne9ZSV+5zPQtJ5zK/wAwYYOFBwcivpX4G+FptG8GveTytb3t6d4jchQExgEn3BPFfOOkabDfavYQ+e6ieQRNgZ4Y449819b6fplpp+lWtgJrqTyrdUBKgqQOME+p7189mbUUoo3pXaNKSCe2SPZKCWJI8t8r2/z+NPSXVTGQJkkmDfd3jKj2GOfWhY7RraIRM67MZR1wM+3qKiA0+S9IN75V2OchSMfQ45618y9zo2YXFtqEgllu7h3QKCp4AU56kCnRLcpkrd+YAB95gBj2FV4YbSckm5ckEhoyCVIzjPPrSo9nBMEQ7lOAQRnP/wBasrK9w6l2K1uljAEkY3gnKuCf/wBdIsN+VnkkChEGAGYAnBqBIbKRv3iiMA/KcdKV1ie2MUc5kcjkgHGc9KqLsweq0EMd5EUZLnZ82QARnkVKs04VgZRLIT1YgN78CoGx5ZQswAIBJFJHbWtuAXdmYknzCDuz6VN7snYsqkwbzVfbjhjkZ+mPepIrd5LGUbxvJ3KCOnHTis+OztGuISl+QM5Cydc/4VZ27JCEnLjBAI4APfFNuysNPuPhW5fCib5SCCrEAfTNSTJqNtEEikRIj1AcMOelVnEX2QxoQHJIIYYBJ96R7WA2UaPKUAHQDAJotoCtcsiC+t4wZUDo3BKYx+Wf84pqyX6TGOPUTEhIIQkAZx05HQ/0HvVXy4FigMdy4fA3BScHngYNK9vp0124mGXUjIIyR9KlLUrcuRWkkouXkdRPtwoJHJPemNHetDGpZV4wcICc+melRxDS52kT7fIrkFdpjO4AHsf89Ke0NvBEkcVwSgyQCxBx6/lVx8wtZEptNT8vJneJQeNrAED16VU8uQ/LNcyTsr4PmEEgnnsBmoli0+JPMeeZ0lbKsrFig6Yz79eacYbAL+6d25DAS535zjnvRYz0RYlhvDOpiZDEQeeAcg+mOc80QNeMskUsUSKVzvVSGJz3PQD3pJraHz0jhnYSsu4kEkAd/pxVi1tLaaGUJeiYGIhkJJ4zyTT1tYqyWo5rKd4TtAPPDKwIPHeq0rXbQqpcCYtgLgAKB15pIU0y1svKhvhIwJJVSe/bJqOJ7VosvdJDk5AYknGMY9aGraoXoNt2uEJLxLINpJYpkZ9h1qexS7S4dxIgBAJU4BAPTr71BaxGBWJ1FnTJKseCAe1Je6dYzXDPc6q0W1FLA9JAT64z69KSdxLRl21mupZ5zLc7kXOFYDLd8DjPt9abJHc/ZhLEm4McEMOx7Utt9k8wtA6eSBxIpJ59s050yzeXeg7zhgWwB17dqtaaA0noVpPtqW4iG2M7hhABhfoaasdyr5LrJLn7pHB/DvTnsgkWxtQEjknLIckc9s57YqNILaFAft0srjOHYYH5Cs76kLyLFxe3P2uMRJ5QaMhyFzyOw9KcrSv84gV3YYL7cHHv+dVRHbzws7XoCZAJGQQT2p1vDJGxRJiVwMbnJGPx/wA81S2HfXUmuIZ2t1fP7kDBxyQc0ZYrEysUByAQMkU6WGCGJxPcmAdC27gHPHFQosRYCO5V1wcHdx7fzpPTQFcWNL0SZlKlckKAvJHqT2NOF1dWkmWtmEYBy7KAM57ev/16jit5A7sblPKycor5J4wMe1TwWrra4mCvEx/dt5hIH17UktRxu1qQiK9ncXSXIiDKcIUGBjoD65qeZb2SNGfBO35lI4z6j0qFomAePz1kAPJQnAouraT7Imy5B7hQxHboTWidydyKO2nwroCHIJAAOeppq2l7Z3MEztIrOxBVBkkYOAfSpf8AS4ZQ8V2qtswwDdvTH1pkDLGxE91tLHIy2eT3zUj7FiKKd7hzKmXOQARjB7cVGIZFYnYMseSo5z0xVixSC4uHla+R2UBQA2eR3/L8+KhO+OZ9l3wCAqKQQfUn0OappNXQrq92OlW6dU2JHgMc5HzYx2H5/wCRUsRneMs1sBIvIZlyDUN3cG2hiikl+eVioYHkd8nHSmPZvNJC8d+0aqTuTklhx+VPoNNE7TXtzIT9hQDaQJFBBx3GKd58AUCOyjWVFCiQ53D1zTJJLjzXV78sCf3fmHJAx0H6022hd7iRI7gE7Msdwx14/lWW+oJbiqZ5Y3kEKIe5QYU+lC/bMD/RrdvfeeaSW1fymT7QoDcFQ/PXqMVft9GSSBG+0dR/eqOaxrGN0c5I0VraOAxeQZYLkkmofJiuJopSGTcAQGbkcelWJWsokll8oAgZJAyck4H4ZpB9kSQNMZC03yjZyQev4UlqrIhrqPWyDPvF2rMDnaXwynsPemSW0kRIS42Oo+be2Qe9OEFgrHyjIWJBLOM4qKKOD7XLvJfHRh0zRsIjFobiQGG8kiJ5I3ALn349anjtZViZAySE9TuH50gtrbA81Nyr2AzzVdo7aFnkhDRoDtGcjp6D0pXFa2o/yp4kZQ7Aou4HggnPQVbmlM2BE/zlRuUjAJ7iqkcm2YLI5wQSoNT3EQcKgbaxIOexxVxtswV7XHyrO9ltllKkchcjHHam/a7m5GASUQAAEYOcdfeoZ7VJYyjTAHsoPI9DUy2OCpFyEKjGc4NS30JWrYomuDhC/QEFSBgE00S3MLgMwKgYIAzg1H5ASXmfer5IYkZqZdOnhYzG6jdXOSC2G9sdvT9alXW5SbewqSs2UI3HOSccc9qrF0gVAIlJ5xt478mryQzBiyPlT1AIIz71UIl2FXUKQTjBBGc9q1jqhOyHzK6qQiM5ABIbjg9ceuKR5C0AZYty4JJwcj8O1SoLmbKvcCQgcBwAQPT3qNRPayyIQArZAwQQTjrWsWk7oLnz38W7KKx8UQyxRHZcxlsZ4JycmuJf5chUyWxkY/Ovb/jBo5n0FbsW482FgNzDJHOSQR6j+VeJXEMqy7onxnBzxyK+vwNTnp2b2MXdO4kDjzADGT3z2GK91+DWoJqmg3OmsrtLauCrY6BiSAD+fH+NeFRsTJwenWvSPg54lfQfEhRgphuVKb26q3bp+I/EVOOgpUm0hppvU9zskSCZ0lBHzAcHsM5qT7VbFSXZ9h6bV3ED3qGGaWa5kJgyhJIkJIJJ9vT3qe0mexWQJao5ILMGGcmvjWraHRF9CNILRLUSJK8wPTIxgVCkcCq5ijUNn5pMc/QelXHnhvLYnyPLfGCqgjB6kj1qluSGIFEyN4JBHJwakbfRE1wllsMkhYuwAYYyBgdKrW/2aUFoZGjCHhNuASR2qzPKjykvafunJIkzzn0x60RzwSspSBo1U4+Yc/Ue1VdCYxbczKczFccnJxxz3rC8c6Sl94Q1EGVnBiJJznkAkY/EVtN5cynhgVP3T0PvUOo2wvLS5idCYriJo8jopPGB7da6qDs7ktNo+TAo8tCZTwMAAcmoWQtuw+BkA5781sa5ov8AYus3diQStu+0MxBOCAR9etUGEBZgSyqehxX3FNqUE0zntrqdP8L9Rk0zxjpzGUCN2EbBjgAHAznt169q+oLiKVZAFuGiXGE2sCCM9/WvjmymiinheQv5YcFioycZ5IHcgZ4r6zstQsNU0TTp4ZmMDxABo1zkjqeelfPZnTtJSOiDTVkXpY7oW5/0hJQXIDbxnHt61WhSeKIsjmV+pJIFJ5dqFZIDsUZJdhjrSiFBEd8qheFwxwDnvn1r56TRSve5Zne6CpM8ipsAIJIBPPGPWq63N/KsS+ecZLHAB4+pp011ZwKsSuHYYUhjuHB7U6KWBmBacqDwD1APpUJlotXAubiJ2dAQzAqGGcEcimSyXUMpSRBGMAhl5LHFQtYvIfNF5ldwJG7A446D/P5VZe1SK5EstyXLKcDO4AEDkVvFroDPJfjbpd1No8F87b3gkH7sqQcMcZ+gGc/UeleLOzrIAUyvZT6V9IfEXTP7Q8OXM8VybkBC6hmAKgA8+/4181yhpysofBzzzivq8vnzQaMWlexCXxOfkxjggjg17R8BNZlxfaYlv5xlbzULHjAAyD7Drn0zXi7xnLSO+T65rs/hjqFzZeKbCK1vnthOSrmMgHHGevY/0roxsOak0hRdmfR9zfzPdIPsUSOudxBIDA46Dt9afK8bM5ezVEC5ypJGalurKYXMjE7sgAHIJx0qrLJqFuhiMAuIWAAkAxt7c4r4eS1aN+mpPFO7x744fMBBAJ4IGKba3nmQsXthsB2hs5OfcGliF49rsiCgKACnTjnpTLZ71bQtGgBJORIvHXBrNO+gx881sMJLbOScYYL8v45GP8/hTpzApVERgCwC9ge+fp/nvU8l1cpZqHCykZOAuB9Mc1Cbno8ttjB6KDwavW2hotGjy74u6dBp2oxX6xSSxy4iKhRtU4yOffJ/KuAndVKEqwTPIA5/CvZvidZzaj4cmlkgjgMZDqYyWLHIxn0P9fWvIJMzANs4HPSuOqrO5+y8N4hVcMot6or5g3jylcAjkMOc1a0+W1t7ljKjuGXBIBOOv6darp2byjge9SW1xIk5dI1YYwQc4rJaO59PVh7SDi9mez+Htf0vUoIvs5lM5Cq2UKjgYz9eOnX862L4RQzOUcYBAOfrXmPgLxItjftDPbIUY5WUEgp68HjNerNJbja7Q+bCVGJCQST6EYrrjK6ufhebYR4TEyjbRjY7e3iJcXTyoRkDqAepxTpoVBj8qVpY2BO/kEA9qa0sUah7aynXIwF4IPahJ2W2DywSRuowVGOhParieJYeZIISqNKSenJ5pEYTTAi6dSRgEEEAfjU0It5gjvCFIYgBsZxVWaazFwwbaHydoIxn/Of1ob0GkWLmGIlCtyXfgBmbHPqP0pgs7hpBtu1wRjG7JOO/tTZDbb0FxHI44O5ACBSSyWwAWIupbOSRk/Wk1c1Vti3bNctH5cUoCRHawBGCfrXiPxDuL278SXXm3CEIAEKkDaAOle12sFla2zzRyncFyVkGCxB6/TpXztrQhu9SvZ22ypJKzq2MjBYnIrOpZI/Q+FKLlWlU6IqLG20nzcAeh60kQdCdjkk9cdqUGFQS2SMfwjJoi8sZKE7fUjBrk22P1GTsjp/h8Lq58XWSk70XcSScFeDz/Kvbns5Hhy0o4OSy9DXjfwvg83xKgidQNpLFmC5GRnGepr16K0tbe7kRJ5FikOVViSoHcj8a66TsfjfEFS+L06Gdq/he21aHFzbRSyYJRlABUE9iBXmXiv4e33h8PcgLJaNghgCCo7jpg4r1PUdctvD0dyz3ccpK/KrAgr2wM9T9K8e8SeK7/XZiBqbLacgwRvgYz39T0zU1Gtz3OH44xzUrvk8znDHIsrBdoGOhFMjSdFYtg9tpHBFRzMJZn/e5GeDnk0rRJt5utjcALurlifqadhIyRIQUGM++KJhIGOBj0NJGrZP7wnjg5pZVKrh5ie45BpX1LuPKyRhMBQw5xzUsc7CQLLCCGGMrwQaYqm4CkT5K8ZDCkjWdnLCXfjuSBR1uZtcx0HhSz0e91EpfoyMJVCckK59+MY7V7q8UVhBGILBVOAFcMQMEdDXziGuFUFSCwyQWAIzXoHgr4gaxHZvBezicZ+VgoJTHAGMdsflW8ZK2p+cZ9lFas3VpO/kem2qvNa3Ub2iwI3BVSTuzxn/PrXzeqxQXU8MakCOVlHrgE4r6T0HU7vUoo7hpVeLGGVUHXsSfT/P0+etbiuLXxFqURh8rbcPjcMcFjgflV1GnG6OfhSMqVadOSszNnuAHOEJGeQOtOimVckRliRjaeoodp2mDIFVs8ccZqRfPO4nAJGCSOtc6bZ+lTt1PU/hDcW0ukyxSeYzRMScAEtk5/lgfhXexTaaLhM+eCGyEkjIDHpjBHI5ryn4QalJBqF/b+QHaVFKkk8kE/l/XNerQX9zczxGS2XIGFPJPH1rson4LntN08bNdyvFNYW17IDFc7d2MRqSAT646D0qd300l4lEyEnLF4zt9xnoetRpJfxPdRC0BlZwVccqVI746GlguZizQXFqrMVPAyRx6+nX9K01bPA0XqRf8SqCcok6iUchdpzgcnn/PWpriPTZJYWaV1k5KoozketTwyQKHJt+cAcYx+HtUbztDIGSyEqYwWY4x7DHtVPshrcRBZRRloC55zhlwDzzj3qvf3lha2lzey3ACwIWZGyB7A46Z4HHrVldVR4HjGmKUJwEDHdnPqa8++J+vxWlo+nQQyJLOcSlvu4HIX16j9KhtJans5ZhpYrExhHvqeXXE8dzdS3MjmTzSSwZiRgnjGfaoC1upAUMUBz06VJdMXiGIiPQkYBFMiZkB3RfWuGTdz99pQVKmoLoEQgJABAyfu4xmu1+GNhFL4mV/lZY4iSp9cgCuLjYeYGCYwfw/P869Z+GWlrYLLdvBKDLGArsoAPOeD+P6VtS1dkfI8SV1SwjV9Wd9OE8zCkbsAlMngev0qsN7uzieKWIscqCQVOO1PN5FEryGJyAcdeeabBPZANHHD5RILH5s5Pofeu5NJH4k3fUVYEKxSJOBGcgkOQQO/wDn3p0iCOeR5JxkkBTuycY55qpDLYC5QzeeoUEBAhOSeepq2ZElEpiRo4s/uwVwwGOpB75oV2gTVhv2WCaRVF8pcHA/eEc5744pJtMnIBOrGLYT+7gcdcdORzSWqWqgOd44JYKoyx9TUbNp26ONEcucgkqcqM8kk1tB6iZ87fGCO4bxbKJruWZGiyGlI3deAMY4HI/CvPPJBjB3ncTzknivTPjwloPF0T2xMkH2UYbaVOdzev8AnmvNHkiWFAAwIOST/KvuMD71BGN7MjeJxnEu4emaUB9oJkAOME55qPETMCHKnuCPWlcW6yYMhJx1I4r0oK5LdmMRCrPtkJYDlc0ke9cgPkkkYzTYPKUyHJ69fWnnyiSATk9qbTT1KjJNDVEpQ5OBnPWkmEu5cuCMZAz096dthCgGVlbPTFRypAsgO9gCfSq3HfqTs8oJG8ZIxwaZscHJB5HXrR+6RiSSRwM4oZ1JwGI44FC2ITCMSkENkAevpTvJfA+fKnoM1AqrtILkHBxkmlBRIM7vm6H2qNGirvYlYSbQpO7nBqfEyuqxqoG3rjrUKIgCkPx3zU/lAO6GdSAM4B5FJuy0EfTfwXSZfhbpnlBSzSSE5XPO9q7lbW/EDm5tjIVGY3VQBg9jz2ya5P4PJHYfCvREnvI7Z5d7BiCdwLtgD8x+NdgsfmB1N/CqEkBWYgMO55/lX59iXerJmsVYIoriBJA9sN+SQMcY/DNOiF7HaxSeVkupJHPAzwKbLbN5sfl6rEISp+7JnBHb3GMH/PJIsc5JGoskiAKcscN6nj/PNcLfQ3WxX83VopAwtoUQ8bnQZA9T3qaO4llCymMfMCDkdCD6VXbT4XO86iJCQAGMhPPpg9/8RVqODFuEF6F2nAJOSfY1LsVFNiyyNBayzmJcjLEkbc47e1eHy6lca74kvNSuTsi8wmSNwSVVSQFB9wBwK7T4o6zJBb2mki7AkuHzL5cnGwAYBwcjORke2K4fX4l0TSIoTdZnmclzuPCjrkdeTj/69cGIndqK3P17hfL/AGVL201qzF1zUnvC37sRoDhVHIx2rFeQtJxGATjnGM1NcHchKzBz0HORmoSZSQS+eMkbulcy0R+mxjZWJD5vUYBA5AFLbSS7sgAr3BGM1EX3SAFyDjqDRESrktMSemCalhZ2PTPCFr4e1uBYruxjimUYLsxyTxwOcV6ZpfgHSGtj5FkjqoBBPP4185QXV1AGeCfYR0wRn64r0fwH8UbyzxaX85eIgKJCQM8knnHB/wA+leLiaVRNyi9D5XMcNiNalKR6OfA2nQsT9gQEnqFq9F4Y0+CJQbCMjB5AP6+tXLK/F5bJLBdCVJDj5XBx71cAuYospMoOMfNg8Z9DXzbqVFKzbPiqmJxC92UndFWzt7a2KJbWSW6KTyM596tSySEsDCHU/wCz1/Gk825YDzWUAkjgAU7E4DFJlReMfMAc/jWcXd3bPOnJyd27ixTOQ7G2VF2kBQCADWfqNnbakjR3FkHBUKcnORWrbx3EiMRKGOD/ABCo3iulOPM3KQOpAx7V0czSvEKdSVNpxepyN18P9NuYYg1igG45IB6VWh+GOhK43acDzyxYn+tdlJJKwAVwr5x1GKZO8umQG5muFRFJJ3MMcVpCrVukmz16eNxU2oxkzjNR+HWgWwPm2W1cc/MQK828anQtNV7bTbTfNjDShyVX0A561c8efFTUNZnkhsnVLJWK543PjjIPUj+dee3dw7xlpJzgnJBOTk19HhKdVLmqM+8y2hWUVOq3cqSnfNhIgGOM9aVWw3zRb+23JxUQDrISXwMYGDnIqUF1QlJcPwQ2c16T2Pdk2tBPNxJ8kWzsBz8tdP4P046xrdpZS26zpLn5QCCSBnn245rmlZ7h2YuMgcliBmvW/g5qEcE6qZEjJ5EhI4wcdeuOazlGVtEfM5vjoYSg5Sdmz2rSLa20vSo7YWagKuAoJGDgcGqWs2VtrljPbSackiuANxJyPp6H8a0Fkn8vImUo38XBBqRResBGsqkEZO0gfj61yRlKm97NH47VtXblLW582/E74eT+EXM9vA0thOAVGD+7OcHnH149q888oZiDRAggHJU/nX2Tq2nS6tB9kuZd0RBG1yMA9jXz58UPh9ceH7tL5Jw1o+FIVxtBJwAB2Ga+nweKVZKMtz47HYR0m5w2OS0XxYvh3UYFS1MsYO4hQc57EHpxzx/KvXbv496WujRG2tpJtVEQZtmSqtg8Z7dq8RZbu3kYIyIBgnJBx7j17VEt1JFCCWRuclsAc/hXfPC0ptNrU8mjjq1Ncqeho+J/G174wVzqQYIxBWFWJCkHg+5z61jaZcRh2i8sKQBximMs7qAroQSTwePrRNp97DfW7xFSSByrZBBxz07f1rhrwSi7dD9A4WzKpTxcU3dM0gyg5EYGOR71CZZFUnYGBOT1yBUxSVZMykF+cgYxTSzqTtkZT0AU4Irxj+j4O6TERzgF4MLk4Iz+tIsiiMobfaSTyOmO1SbpQilpCx6EMcnrRKspwN4Ck9QRWishtiCR0yfKGMdGBpQztIgEYAPPAyKbvckAuWYADrT4llklH7woB3zzmhgweUbSBFk+uDUSudowgJByc1MDdxoQJSeeSMdPSoTvYdSDnrUtaksmknf73kjOe56D2q3p1+8FykyRhHXkkAjIHaqojeVTudTjoSwFSRK8LLkgr7MDTdmrHPOKaaOq1T7PfC3uRbExTkMysc8gk4/SvVvCmvjU9OVjYxtPGRlixJIHAz715Fo2p3V2UtERQCDsYDJyP5V0vgPUtR0XX4YhIjwTyBGEjDIJJGcnoBnp9K2ozafKz8/4gwCxGHckveierx3Ik3b7fHqDkZH49qpzOvmERaYgVugDEg/Xirs8kl1dN8+/OcLjHA9cfjTYvtiszGXCFcbBjA9geteknZn41JW0GzrNPEogtI3cEDbI+0D3zUiTT29qpltoyQwDAchTntnk49ajjhMpVxKQwJIDHHNSyNK8kRjuSFUncuAQx98jNWu5G24lzKeZVtfMZyCxAPAyB/WonkQvII4MS8EkHOcjsK0PI1KKMS2rHHU7cEYz3zVSxu7jzJzL5ak5+6oBA75rS1rE7mL4j1ifw/4f1C7W2jnZI2JSQlTnBPUDPX+dfIss5O13jUsxLAnJySc96+ifjdqtxYeFkiivPKN1NgfMMlMHIPcjJB/CvnKZj8ozuIHc19PldKyczKT1sIzjcvyKDnnius8B6VPrmu2dpFGjgyB2DjAwCM844zkD8a5MSO0yqQuMcEY617F8AtKe51y8vSmIoIirMzADJIIx+Wfwr2cRPkpNojdo9xjuW04pbvYRz7GEanJHA44x1HNOS9InmhexjCsWKyAnoOxBHXmpEaV9iSTo5BJIXHynnofx5pHW7aMyxqWiQ4zkc8dcen+Ffn85OUm2dGyEtCLsAwxLEyDbtP8AEc89ajjuJo7trb7DFMEHGVIOTyST0707c7KI1l2SYBySMA5/lU7fabcITOrhlBbDAgGo6FIDl4yxtImcAjYSSuCeeaZCFCEHTl8v+Jg5Az7dT/nrTlkuDaOHlUA5PyLyPSlSe7W2iAmWUEEESKMke3+fSq0tZEu1xn2sxoyx2Svk8NIxyB6D1/8ArVyfjzXW0jw5dzOi2+5SArE5z0xzzk5xj3rrSZI3IMgjfquCOPevHfjzqzpbQ6c8r3Dy5lLMR8oBwBx7n9K68NDnqJEy0R4bLIGLlU7kncCOajV+QcDJ7Yp0rOSFDZHTk8n601UczALwccEnFfcwjyxUUcrep2/wp0iTU/Gdkv2aOVI8yneDkBSDkDuSeOexNfT82pCaRAbNZCiYDM2CT74HFeMfs+6HdG9vdVedUiWM220kElyQcgHsMfmfY17Ittdw3BCbCCciRgDjHtXyGZT5qlr7G0b2HWskFxOJns5IHUggBztPBHI7/Si4uljMoSxE5AJGVJ568Y/zxTzJdyXYMsgYYAXaoAYCkV7nzWS3lUOeQGbAPtXkrY1G7mmtophbB3wVMJBUfhTYZjHEENrsUEqc8YPXAHer0sV8sCu7RrJyDhgR9RVWW01KdYo3BZUYksxAOf8APpUu6AQqzQo8KAHJIRh09jT0vJUdAbGI5IDAkjHPUCnzy3kRQDyxjPJXBqAyTwyks6yBl4AIwPw/z+lVHoJuxYe4ijad0tFCoSW4xuPt615f8cfEws/Cr2KRCKS6IYgNkgA5IwPy/E16er3j2wV0RIiRgA5bGepr5h+KuuXepeLNTZ5d8cEhhRQu3AU4J/MGvawEPa1EuhjN6aHDO77gPLB+g4pijzDjbznrik3SgkhsKw4Oalt4nUxhSWY8g9xX1zairdjFao9L+BmhQ6v4nWWS1Wc2amQFuinjB/P+tfQpmlSUxxRAqQcL2H0rgfgLob6R4ZkvZYjDPdk5kK4YgHABJ7ZBP416NFbO6ymKTD46Egkd+K+MzCt7WfkjppqysRNLdGIIlnHIV5JLEHGfT6UtxJDMYwbTyJI+PMyC2OCR+NThrq3jikdUicZJB5Zh2z6dP1qJrjVp5C0cERj3cFY9xAOOvp35ry2WyLE9zsMVpsTOHZmyCO2R6mpluFjuiFso0lBwG7Yx/Oi7+2W6bYj5Ei4Y7h/P2NRwtPc5dnVMIG4Axk9voaiOrYbDk1KONXke0TcpwDu+UjPJzj0zT4NStjbMIrIgljnPBJPelEs4tBCIoolUBlwA2ST2z/nmlaW7XAdImVsHcFxwOwxVLQd9COS88kIv2Qyr3DtjnGRz+FQ/bY2Ad7Yb8kmPdkA+o9aln+0OzCKTbAzchgCcen6VIBNaSBztAIIAKgkjv+mRUvQm10UftFte3MDPZMxJ+VdwC9DyT6VaWZ0hdRa4ZjkBTnGeuD6Uw2l5cSvMkG2JgAMIR0Pr2qb7PfO6oY44j1Gw9AKG1YRDOYLS1Ani3pv3AYyQc9cU+4ltJI4pZbOW7DDK7ZNoUduB1qUvPEplWNXKngkAgj15p15LcyWcDW6RxyE5cMoI9xx0ovoNorhoHmSVrYqhwQAwP9Ke8sEV5yhbzOdw5yen+FEMN1PKxKho1XJ2rgZJoFpOtyTEcL1JIBA+nvSUrMavYY8CM0hAIDDAI4OKkEkXkRoVd5x8q5PU+lTwyXJMu+PJAJAK53fSmvdTpGrm2UKeoI5B9RiqvqMz3kUhB5Dh2b5kAO3jjJPb+tNnby5WDWzo5bPmAg8j3q8J5mgGyNkDNgjHOD04PWkkW9jCbIWKHqsq/Lgkd8dcU3Yy0uV4LmPznbYQDtLSrjJz2PtU6vFDb3Iw2Su1ieAR6Z/Gq8n2xJ5TFAhViAocZB9+KtR31xCuEs42lYZkwh2g8ZOf8aXQ0RC2ybT1iNgkQAJDZO4/X8uc+ppuLXy42ns4nY4wwHPpz7VbRLyG3Ql45UAJGEO7JPQ88jn9Kj8m5ZAfs0ZYHG77uB7Cm0Q9HcrSC3iAIjDDPMYGR9foOtBIaV50hDIqhSrnAIB6j86mdpYHWYwmMspUqVJznjJ9v0qSO6ubdAkcEOQoAyu5QB2A9KiO+pN9Sul3FI7GC2iUEEthz19MVZlhspbVAIDgHcwznJPXNJHfzzsUkiiDnGSsYAwKfJdeXEUSAFSeV28n1x3q0xqzKvnQBj5Ns8RzjacYx3x9elRreW8LEJZvHggDJGRk/wCf1qffLJE0UVnjZ0IB5/E9aja6uZbVmNsQQdoWRSO2cioa6jVktRDNHJI6GA/OQATz+NSo0EW8OGYBTleCMduPWnQzyhkEkKu8eCWAJAHT9KiaSSS6JNuqZOS3I3UK6BLuWo9htwHhLxkkkkgD8fWqrm1aQA2SkN/Gvpjv68Vamv5rRCsEMbgnIEgJBz2GOn1qEXskUcTyWoRQp3JEpIyfQd60dmkDtsQo2mW85AWYoVK7SAy5OehHP5+tPtrqBQbaEPtUBirZJAz3JqO2JiYubXYjHhApBA5qVJB5jyQ6d5JwFJBJJGe4pb7GV30JI3tVkJVHDsCBGDkHmnSNbR2wM5KZJGB1z7VJZtdlJx9ihWJCRlshuPaoWk8xFSeyjlRiSPOXIHpg9qE7rUqzVispsHMUqRYMgGCRzjtn36/5NNVrXZMJYjKM7dwIGOMgcjpzT1dYpmQWccTZGFhJIJ/GmLLLK0ivZRk55JyQCfyqdtS+mpMsdja25nWJULAcoOcZ9utOja0YbgJMkcOAMYz396kiKKZI1toiWHBUEYNRwsixzkwqXAIEZJwfy9qtOyM7XegTWdlK1vInmEoSylsc5HOfUc/pQkcAYMdwUnJOafLM628DQWwkEZO5RkDkdM/jSRkkhzCCpGCrA4U+lNiskwm+wlxLIXfZ0VBkg9uKbp8dtEspO5SQeCpzjr+PWneekR3NbrnIG4A45pyaiFkceQzEADLDIz6ZqUlYtNIq6dPZXJd0ikDjIJkBBGDj8OlX1EeB1H4CmXE17cAyrp9usS5yS5DY+gHNWreQ+Sn7gnj0p2j2K16M55g8ZLiAFMbSCO/vRmZVDmJCxOcKOR7f59aWSaW6JUuyDqXyOo6VIkU7Muy53t/FyAM+1Y2sK6a0GCRo2bfADkZznGPbFOS5gJIWLtnjnmpUilkkcs2I1B4Ixk9qhiLRK6qcEKckjoRRrYWtiKR90mPLZCzZHJ6CjzULsZ0MpzgKeMD0ApVS72oochiuSzHj1x9KkuJn2oxhDMP4QPfv7UWQ1tdiyxxNIHVckgAcdBnoKLi8ggKNKksiKMfKuc+9L9rIyDHslyCCOmO/405ri4IcJBuGMg7cgAdfpStqK90QLJbXDFtjEEZXzFwyj0PvR/ognAZ2JKnhugAx1Pr0pQZsoxRCpOdwOD+VN8tXYtLEGCnJBHP1pgtyPNgSU8oSBTuKgcZ/xqSOW2R0O0oowAGBO33pyPbblaKAJnsBjJ9ad5xkmQm3BKndk5GcdKlXeg9kJBFC0hMQMILE8nn/APVUa43uNwILZB6Y5qV72KNS0kLoxPA6/wAqYZozCrhDknIAHP0NXfsTvqh9xbgOxklwFGCqjNV/s0SYEUrEEEMCSQD7VJJOzTyLLaM0rAbWB4xjv70K8NuPnQqMZcrycjrikmK1yjrml/bvD93bpIk/mKcLIQOSCP69a+YL/THsZ5LaaXNzAzIyAjA54z+FfVUklhIoeJyUOQdw5x+FfP3xY02PT/GBCRlYZYAwYdSQep+oNfQ5dU5Zcvcma0ucTGuGBL49hWro91dWF/Z3EWHjSQGRScHbnnHvWUgCnGCBkjFWfMiRVBYg5yMA4zXv1lzRa7maPrNL6aeG1CtgGEEnGDn/ACKeiyrki5ILDJZiCQPTFct8I9Tg1vwfEJLhmu7ePaw5YgKcYJPfBB/Gt9rZXkkkaXAPUHgMOmDXw9WDjNo2s1qX8t5avGyucHkkZzjjioVErRFHJYnJUkYHFNkht0gdDKYmPKhRznHQURxs0SAXLFmJUoSARnpXMyo7ExiuTtBdREPmIyOv0qsGlEwiJU4GQTzVgoQjZlwcAZJ5ziorWyAmDGQmRl7nIz3pXLsOYFJACN5IzkZ6Uk906oSFICnAyMZqdYXIdkkwMjkkAj6VVvQ72pR5fmDAg981vTepOx4P8ZtNm0/xBBM8ao12rOQB2HT9CK89ZwFIZCcDt0zXtXxx0i8uLKwux+98t8BgQcKR0Pp0rxWYMASvy5ABFfaYKXNSS7HPLcS0crIGKjaMkDrzX0V8G9UF94KaJ7ZUe0fHLZJzk8enX+dfN+4qgG8gk4yOtey/A/UXR720+07DIVZcAE5AI/w/Ss8xhelcunqewSTI1sjGExl8jaQQWPr69KbMsEwJeI4AAAxwPepbmS+itokuA8pVsiTBJx05x0/+tSR3F7J5nnWSoiDh8ghxXxUjcjY2tpFtjtg8eAwlByxJ60QTxshxbMobBDN0H+f6VNGXY5MaqnZVHbFS+bMy7FiQg8DA6gVC0GrMqebb28jIQwDHIKqSD2wadOLC3Yu6XRVVKlVO0fhjsamS9kjuTFJZRnnG7cQTx6U+e4DxlorVgRwxOSSfbPb6V0Qs0IyNStLHWtIu4orQ2RaIx+YR83IOQD6f4V8uajpQ02eW3lfG1igPQ5HfHavrGTU7kI6Jp4cnCkuCMA5GemOK+dfi1pSaR4xkQJkzr5mMdOccY6ivey6fLJruTJXRw58kAIGLDv7mtPQZ47LVrK4wyywyoVK54G4EjjscVlmRF3AJyD1J/lVuO5EUZPlMr4yrgjH419FUXNFmcd7n10rRvbxTCchXjDFjnA47GkM0FyGNtfIDgAkMevpjvWX4C1O11bwnpblyzGAFyMcEDkH3BraYWXlBFRivJGVAPX2r4HEJRqNI6FexBIrshMlwSAuSRkH9KkjmQ28flTEcEspY+vX+VTo9o0RQhz1wdvGMVUjSKRWZAyqoIJIHX2rlTtsPYuLauXjkNwAG4UBsD86juY50u2Vb5gh5CxkH8zioY1tJGVJTucg7QR0pEtraKQhXVCOTtGMD3q91oF2STWk9yFiN0Jt44UkAfjmvFPF2jS6Rrs8CbxE+XRmIxjPQY6gV7S4s5C4WbKL0BXIJ9j2rmPiJpMOqeF5ri2wZbbEjFhghc84P0zWFSN0fW8P454Wuk3ozx0RzoXBmJVuQCRgfSnRRzR5eNwoHX1NOEUGMmVXJHAB6fhUEkaIxIc5J/CuJ3R+zwlzq66lqxnuYJxIrgnqAD3HtXtfhbXH8RWEAVQk4UAjAAY9OnQdK8JWKBQHEpEpBBHQV0/hLX7nT72IC5ZICcuoAzg8ZBPfpx/Wrg2pLsfJ59lv1mg5wXvI9qS8uI3MZhKkZ3ZXAz2wfSnR3+qzRgTWVvIq8YUEsB1B9zSWsj3dj5ovfNRhnBIyCByOPemw201xbuxvPJJBGGfB9sCu30PxyUXB2e5IbyeGUAacHRhnzTkBT3GPWo52+1zKJNJgYgfLIrHnngHPf/GnbbtYIkN5I4JGfMYHp9O2PXmpfs14ZS24GMYB6AD0xS0sT1sMgN4PN3WkWQxIUsSMeo496iYurBhEoHOeSCPYDvT7lrmxmAS6yzk4KkYA9x2qSFJnmkZpfNCLnc4GCT26VN+ha12M3Xr9NP0i4aWB3jMZwQQMEjgevH614DOduSiZTsp64r3f4gpcf8IndzugbaOGUdOR1xxjHSvBZXl2Es3OO/p6VlWfQ/XOEqf7mUrESTHAATJz9afHcEKQEJJyDxwKYiygHDY9B61JbvIwOUxgnI9a5+h91NKzO5+G1tYT3pkdJGmjI2sqkqD3Ppn/Peuz8WeN7Dw5E8JSd7vGIyFBVTjPIznjv/wDW48+8PeO5fDdhPFbaZG05JYTO2ARweRg/zrlr7V9R1a8e4nEbuxJYliRz6ZrRSaVkfCRyOWMxcq1b4U9C3reovq9yZ7h3fnIBJAHuB0rM/dIhwp5Jz3xTZZp9wV1BHqBwPanCdnjI8oKD37isrt7n3dKlChBRgrJEasgH3GPHLe9NaSJFUupPODhSR+lX7eNn+7GG46etTWFrc3t8lhBagzSHGDkEDOM/QVNn0Ma+Lp4eLnN2sU7e0WaQCM78ngY5FT6zo0mjtGLqIozdCVJr2bw/4OsfDNh5kls9zcZHmyhQBn2HUAf0rdvtPsNUtzHLbb0KlASORnjP1rZU29T8+qcUyWJ91e7c+dBBFuVSu1T1KjnHvSGKAS/JIVUdARg4rtNd+Hk+kB5rFZbiJMgqzbjj1GB0xXH3KpFMpdRvxkLnJAonBxPuMFmlDGxvFq41AApIlyOgyeRS2gjYuBclCBkgE8/lSSvGykiNicccd6rxMikkQleeTjrXNc9hxUlqbujeJdR0DebLUpCjn5oXY7ev5iq+pahd63qT3dzdg7yAFBAAAGMY+mB+FUZJLcDmNwTyDtxzTFa2VlVS5yccqa1TurHLTwlKlP2kFZvcdJ8rnD5GcjmnhEdjvn2ccAHrUTvEGOBk9xiiNbZnOE5I4IXNCbOiSujt/hs09pqjmJ8AxkoyjJzkV7VbW12y27vOAGUsegLE4xXhHgOWO31eN2ujFkFAp4BJ6fmQB+Ne32iROI3edgwXaVYnAAHQDpXZR1ufiPE0eXFtiFtQEtyDOULdVDAA+9STwagkaPFh7ggAsrAjp1P6VUZrRopM3RiB480KSR74I5qa1trNwwttXfeqEEFeDxyTxxW72Pj46stGz1SSP51LFhksIwAD2GR1qIQ3weOMnlAc4AGPc5qCG1ZUERvg6SZKkzEDOO35U6PT4nkiMt2Rt4LsSRj0qGzVR10JHurjTYGcDzEiQuUcAD14NeBeKPEd9r+tXM8sKwDcVVRzhR0OfU9fxr0r4r68mkWr6TFcRzm7XDsknzIowfqM8D8a8bkRCxZpxk8ZJNc9R6WP1nhjLvZQ+sSWr2HTfaBGgLg5OBntTo0l3glskjg1XlhRtuZjt7kHjFTRwxggLPuU9GBrFa7n3dSairmt4Ys31DWYbKWIyFySAASCM98dq920ewWxtfLMAJwABk9B6VwPwn0G8SK+ufNWAygRwysRnqTwD25FeiyC9WQxvOpMeFJ3jOfXArspRSdz8Tz/ADCWKruEX7qGXUk4liWKBCucneDn1p7TNcHdLaRCU5+ZUwcdvrRJEYoQHuvMdhzk/dosoriO03JOrSqCQScjHv8AhW2tz5C5H9oKMpNgjsT8rOSCo9QPWp45pUUkQqGBOQckY9CKgWe5uQFM3mvjKnsMnGBVyW1nRJyJAjkAZyOc9cD2rRXWwrIoXM0lzH5aWa78ZZlzgY9+lLLcFIInk09Mk4YoxDDA6gHr/wDXqaWO7t9PEcWoSIXPDBgfw5HT/ClW1v2tUS5ljlIXJlDBjn0IH+ea2jpqKx4N+0AyQazYOkJEUsRPzAZ6nGcfj+RryBlIQHZkE5Br2b9oK2lgl0sFV37GzKc/MCeg7YGDj3JrxmUyhQu/B65z0r7TLneijJrW5XZgGyUww7c0BssCIyT3BNOLSBhuO8DGTSqJJSQpAIBPA5xXsU7IiSuiMA5YFABnNNaQMDmPCjvSx+cgcNyuO/WhPNA3E5QjG3jFW7NkK6Q1WRgOMAjt3pZHHyEpx2BNKwcJHhASpOcDt2pkvmMQOAQePeo0vZGiu0L5g37dnGM8HOKjd1AOVIYcZqdROc8KABg4A6UxWYMwKBh2yM03ZInVsZBKhAOwsBnI6UrCLYWCMFHXJ606KSZYziOMLkgqV5x9aVY5BABsBBORgVHTQ0sIGjkAJBHcDvUkDxRFmKk5GD680PvIBZMsMDBGKliuXjlRY4lwxwxK5JB449K56jtFstH1l4LvLOy+HvhiJraWYyWqlQq4IIzkjPbOee/FbjPZXKbzDcNJEQDyAB65qHQS8HhjRfIiAS3to4wso3EKFGB9RjH4Vea7klUstgiKxydqkfjX53Wk3Nmq2IksNLeMiKJlLZyScnnrU0RtoGKKN6bflAGD9c0xS4ALWmBggZJXrUp3SRqEhCcZJGfy+naubfctXIJI7EEZink4Dbgw656U2WWyVGuZCRHCpYFv5mrENxPGQGtkRwMEYJ4+nvXH/FTVv7N8LxAWjObmQxBR8vBBOSPTIFTOSSuergMP9Zrxp92cH5Nt4l8XXd65ZhnccE4CoABg9ecZxXM+IL+HUNVu3RHSMNtVWOflAwDXYafdW/h7w40rWrC7uVMasvc+vsBz/k15280rT4EYJz6146blJyZ/QWX0VTgopaIdL5BiLAOnTPGRzVbbGzZWRznkqQAMVPucgh48DOeBTGID42YPrVq7Wp7KBtjOcjjGRihRFuJG4+pYUp37sBARjr6UscxC5MQwM4LA4JpW0H0I1WME7Cxb1xVr7QgjiDAldwDZGMjNVkkxkmMAkYyB0p5jk3KQMgHJB5qGk9DCST0Z2Hhfxi2gXm6JnERPzKeR+AzXuvh3WLHX9Khu4pXAIP3gc5zXzFE2JCSm44+7jivoP4Yw/ZfC1s7RmQNnCg/dr5vMqcYpSS1PiM6w1KMeeKszrkSJ2B88kH3xSOkBLBQcZ70qSxeahEBByflJzkVLKwU5aDIJAweB9K8KKsz4d6iBLV1dHkYALyy9vpTfKgBbFwVQKACcnNSJJEEcNAMYx1OQKhNzbSEf6NKpAyDkbTxWusVuNJXMPxX4u0vwtYxvdzEyucRhUJJ/p6dSK8I8TeMLjxHcSGS5mjt8kCLcQo564969F+OTiWw0rZbMYi7BmIGBxwD78H8q8YmlABUpkA/nX0eAowcOdrU/R8mwdL2Sq2uyO4kRQAXIB6YHHpUFwFC5JJGBkY7095YpChMWCOgJomly4VY845wa9pJWPrUhsYjkGCSCBkcU4pGyHBIx60isGziPB7npSvt2g7M4OCM1V1YwkyGYqoIBzx245ptvMI0AYvE4xnGMEDHWuj8O+D5fFsksVvEwCDdw2CDyQDntx+lZFxaNZXi208JW4TIKSDAODjOfevYwUYVFZ7n4LxxjKjrRpxeiPUvAXxThtYGtL6d3gTADFSSpAHFewaVqGm6tYx3dlqMcscigbhkfh65FfIlpdGN7hzFsLtxtz0HFdV4Q+IY8KTviOR7eQ5dRghWxjIHqf6UYrLo1PegrM+CwmaShaNQ+ktc1fTNAtvtF7qccaAcA5yT6Cvnv4l/EKHxdIllaOi2sbAl1B3OQc4IPA7Vj+L/GieLbsyFJjGpwschIxz1xXNbUW6j/AHAUlckgY+mTW+FwkaEU5bnPjcdLEe7HYnCCZ8s+cjAHXFPt7FZomQK0pUgnahP8q3tC8JprdxGIoZQCOWiJwe5/Gvbfh/8AC/TtEZmnhN0ZgG2ydQCPbHQ9qdfG0qCeuplhMuq17PZHkXhf4X3WtzxO5mt4WU5DRBcE9DyD716jrHwesYfBYS2mhN1GQxlbIYkAgAEd+ST2NenJFbWkKrFbeVGvyqgPQCnSm3eycCB0LDBzyOvpXzNTGSrS8j77LMHDB1I1OqPj25sRBK6CYS7SRuUHFVpRHwSSGAyCBXefEDRY9B8RzHy3cXDGUAgKvJJOAOAAcj8K4aQDzHDpgE8Ct9Gk0fv+FqqtSjNdhAI3TO8lvpmoyi9A+ec4PapmeOKLHlMFz260xljJLIGBHOCKZ06vcVliRkG7B6E9aSSKFnyXPsSMYNK8gEikocYHakdkaQFUPTJGKd76D8hQVCjD8DgjpTWSNFyXJwcj0pxMTdiB0wPWhIwUxgls8DtSAYY4dxy+B1qYELtHQdOaik2M/MWQOq04Ojup2NgcYNLW5m9S9byGyuI2ScAqQw2k8GujuZBIYpxJg5DAqevfFcpF5SyqSN3qB1rrtNuoNQ8NGJLWYS2bFt5AAIJOM85J59O1OLaknY8fF01KOq0Z6t4UWLVdM81LrecAEgEbcdBz3xWqURZ9i3Kum3JwSTn0rhPh7rCJM8B3IrjJA5GR6D6V2jzWyEbYpfKAwAASSc55r1qcro/Bs1wv1bEyj0uTiFDCsjzInzEA55461KLWDKutyCDyUwcNn3pFuVubaMeW6xtyDt7fXtTnmtkKKUIT1zg5rdLQ8WyuPlgt5YLjGoqHCgCMEjBz/FjtVeOGNZPKeYAMpJIJxgCgXNgZpkgiu5yRukO3AGOwJqA3Fs0k8iJMAgztcAleMEZHHrWqjexmzwn46XWmzaxFaQXKTzQIDIyjJUkngk9wP515PKo3AA9yM966fx3rcGueJdSu7aFxbPIRGZBhiBxyK5U/eGfwr7XBQ5KKOWTdyVYRGpcsrIBklumK+l/gtp1pB4OjuS3lyzKztleGGSAfyAx/9evmqAq88EKIXEjhSpOScnoB3Oa+xtD0/TNE0O0sltvKRbdVDqeOAB+HT9a5swq8kHHuUk7lqJ4ZIR+9CDjHy4OM1J9lW4Lol0EAJBZiQB6g1HG9kQAI/NB6EHOMe1PlWzZgJYLgMQWPl/cYdOT/AEr4tvU6UrjZLBNgK3KShSB8uTx71OtnbLtCPlsZ4GCPaobZooGCxwMFY52kjgVJHcW1zdki2MBRSQ4bOcdeO1SmNEkyQeSHe6EAXgkqTn0FVYxEsIZZlnRejDIx9O/virPm2UEILxzzAEsCGGP1qKS5sosu0cqRMeABk5PQcCtUyRHgtsb3kYkKW3t1xgnBHbNfLfxH8QR694qv5klaWAEpE2MDaCQK+j9a1q2i0q9nhglik2EtIeAcAjJz3H9K+Tr+7iuJ5ZVVgZXLYY9ieK97LYKU7tbGU3oUnUF1IIA5qZYg+0lySo+6BUBMZYgKRWtomltqOoW0CZImlSE7TyASMn8Bk/hX08nyxbObVs+kfhXotpofgy3tyCs9wfMZ2OeTzkfgf1NdpcaTBkxrcKHwOXcj68Dgd6owfYdOs7aI2z7gqqgibJwAeSfXjtxUgW13l3MiruywBBJB7En/AD1r4LEzVSo2jsgrKxOtisYAjnWYAY+VuQPb0qIWVuyESkbFyTkkYxznNOt5LQTfuUZSeFB9McippriODg2rsTgMAQOM81z7Fdbkc4gltFxPlmIIkUEAAHOD/jQdht333KuQcE7iOMfn1wPxFOEVt9mO+B1TcQEQ44PTrVZoLRxCZbaZXRj5bKQT07nuPrSlqHWw6zs4IQBNMyKQSGyWIxx060+FbSUkxXQeJQcqEIYkH3/Gh5oA6kwylQPvcAA+nrRNLbRjzPKcFsAhSM9eTg1UdxPYxvGN7FpGhXt605+WIgBWKkE9Md85x0/rXyvqUgknkke5ExkYkkklh7knvXuXx18S2dloSabFvea4IYgnkgEHqPyrwKfD5KjA6kZya+syulZObOap5FcqD0OUyME1teH9NOp6paWyShJZXCru6fj6A9PxrKKgKA3XOa9G+Bmhx6r4se7cbxbpsEZAIJPX6YB/UV6GIlyRcmyY6s9/sNGk0jTLSy89f3USrgSFlGBjIJ6nHfvWjDZW8kZYuEwD86sdwPSoJYbRrxQXkCqfuAcADOAKckaDEa71TBY4GGYZ618NUlztnWrols7GGGzIa5V5mZipkbnGenP4flTBpc8kZP8AaZRywOAwAH/1qc8tlBtDQyYY8N1P6ConngMiLBEyAnkscn6e1Zy2Vhi29obcuZbo3Mg6724x04FOt7a3SSd3vIo94B8kE5HXt7mmGWJ7gqquXUclhwPpTFdIDNcTKSigKccn24qFYVy6LN/LjL3KGDkLwc5HPJqRrYxQmZZ1lGCPkbOOf8arI9hEGALzh/3mxjgKSMYH5UkH2KCNxCjQAnJQ/wCf8/jV+YnoI8qw2y3DvtG7BBzyfT3qS2gW9iaRbkANnDZztPpzTVlDRKivIYM7vmAwD3xURNoCpUyI5OCucLgd8DvUOw7iG1cK6m6diD/DIQMnnoKdJbzPbgPOFYkbWU84HqKAbcyA28bglfmcjjOfT8TTl06H94XM5Gd2VOBnpihbDJjAY7RVE+SrDcQeQKiuIFljRpLmRFZuNpxkj3p6va+TgRPEuDkE5Le5NDfYLa3jMplYOSAq4Yrx1oexDvcIhKFK292YowcHewG7PbJ5NQ/ZxbXIV5gW9ATn602dLBraCSR5Cm8jJTHT19P50pKSyhx+9HG0KQcH1pJdx7bllRITLsu3AIwAD8y/Q01Ld4VAW9klQDIMzZOfqP8APNEckUYbEDKSfmkPI+mPWmJLbPKER3AwTh0x0/pVJ62Ju2rkrAyQq8s4Uc4bPp/KqyyiFzObwvE7BQu4kYPfHpRJc20Nugdy77jkAcD6025W2ugqGIomeTGcEgdf8ijW9gTViy9oUmVo71ZdwyRu6HsRUtvHcLFOXuhCMAGNW+U+pOfWqJOlSzAuZUEIwFVSQM9Dx34qVks9RBjQtIE4YEEH15HpQ9EO/UseXA9sFXUYSdudokOR9T/X3qI2skNqmLkCUnJkDZVTjkAntTXXTra2DSxMjg4G1cnHoTRHb2rKQ0kkcQO4JgHP1H405bIHcabi6aRkNy8hxtDFsE++elSJZTF4o01AIFXJUMCSff8Az2qvGbKdz5czyR8g5GCD+dOitLRLsvlgTkk4zxis1qZW1LFvbSISRco5XsW79+TU9z9tEQKC3ZlIAYy4GPyPt/niq8MFk4Yw7iScsTwfr70FrK3BMs7hScABcg9ueeKuOzNdiWSfUY40QywKATlY3DHPr7VEzXbRL+/LqCCQGGQRnnHpTVlslhMkcuUbjhTnNRpHahEYXc8IIJLIoOR6HI4qXtYTLB86ZSYJVicEctz/APrqSWfU3dFaeOWNh0IAI55/+tVOQadOVJnZOQAwyCQOx/H3FNsre2kuXia42vksrKCeBx1/H/PNC6onW5o3On3EqK4eMRgEk7wD7YqCJb9cOLxI0XICZBJ6Yz3H4UktrYW6hZZ5sg5BGSG+tROLO33vFLIXc7SrLwfx9MU76D31J9mr5VxJDOCCW3SAH8Bz6UtuLiFmXeRIDuJBx1qrb+QbgFysaqDuIGCT1zmpkhtvObZP52SCVDE8ehqkT1Hj7fHG7SzJIuDj5gWPtxU15b3b26PHPCw252uwBP49vyqmIrTfKogVMkjAGM+5/WrF3bafLAjySeQPu4UZ5x6dhz+tC0TRb1RWks70uhkljWYkbQOQo+o6mnJ58hkR7rcEyrOPlJPbA6Y560n2qFVh5JCgYkZSAffNRlYpI5W3HLMBwMn/ADiovsJqyLdnaT75XWdQwUbRkEE5PXuM01nvZZgiSwOo++QoP5H/AD3qO1s7ATZ+0mBnGT23H3p8MFtEk7RSRy7SQzcgnv37VokyemhZnkvI4gGlAAyqYIx+VVZDqKSKn2h5RgZViMHI9qWcQXNoEll8lA4bzFGT6kY96WSO2aZBHP8AusABiCCT6Yod0Q32IzLcoCPK8x8jALYA560tubq5ZkBJI++jn5R3zn+VLeeRAyFZ1Jx0J5yfWmqqMZAt6sayjBUEkZ6DFCZGxYhtbua2dFcEHPzbgO/WlXxBqkShDIpK8fcX/Cq2yERlHnJK/KSrEHJ9qtLbWe0bpW3d+B/hSZ0xldGW8Vsi7GkwNw+bP9aebOyBQFmJHIKkgD0qE+V+9H2ZjEoBUk4xT2miCJiBmBAzt5I9OKiy6gr22CUCQuouWBAwFGMe9JHG8cTDcHDDoSMUIkcwcxKUAHzMQMZ9PyqMqI4ZJQDsUYZccge1IEr6sj8h5vLZmwUB43HHWpYY7iWNxHMIl6GQYzjPIGaPOg2RmOKSSMnaSQQQfU57U2VQgKjcI+wJyCfWq21IehIlhcysNjqygEFnYAkDvU0G+J1VGDPg9TgHHv6VXt0iEsZclcAgD2p0rI2GzgYwOMHqeaL9UgWiGzTTqGZoIgR2jPGSeuPWpXWWTLDYpI5BI+lRxXNru2YkaXOSSuFHt70k0Ebzkhz83UHrUtaDjrqS22VkEe0CQKSF7fX6VEXuftIAyQDkEDjHpT1tzBsHmq6gFUJOHAI5H04qRIREQPtKglCSUYEKQM9fWhLsEtEhXmlaBwbQOxBZXZcAAdcGq6SShEHlbGfkZXnGecGnrLLLaqpuWlIycseQTTo1vLpHBnJKgbeenPNVsTp0Hia4EhygIUHBbqfr6c1FDcNvZvsse4nAHUY705raQGRVvGBJz5ikE9uOeMGo9k9pHGsZ+0PIQQ+cbR3xj25qLajQtwluHBS2WJscqBkA+1eQ/HTS5zBYasIBJbxfuHI7EngnFev/AGWcEceZkjJI5/GsHxzpB1HwxeWkpAjdSCARkH1APccV6eGnyTTE9T5jOcg46j161GGO4Apk9gTUk1vLbMFeQOYyQcdDzSB3BRwMjGPx9K+vbUopnOtWev8A7Pms2y3Go2EpcXToZFQLlSAQDgjrz/MV7BcCEwvHJE6NuAyp9OufT6+1fNPw8159A8UWV3EByxhkTHLKxA/Q4NfTF+84l3pArEEE5zl89zXyuOp8tRvodas1qMlmthH5gR9iHAz37Z57VUlhhjjSUF5G3FgSMnBPTjsKutcT/NGbSJyVI2h+AMZ44qGOaaaJvMtxAU/hBzxjg15LE7EEVyjhy0bx9skHB+lSxyxiQpvIAUnkYIFNF1KI3i8ssGYYG05z7e1SQSPLcYe1ERUYyDuB/GpS6MLtkccImVW3hUQAjJxTmWDYVlfAJyMDJPvVpzZhsNCQMgFU7D2qGSeBUKJEZYwThiMMpP8A9aqg2nYGjmfHGlxa74X1BIXCumGjLcZxz098Y/GvmaWFjM6OxDqSCDxyK+t3Fo9pIJoi+75doOOvHPt0NfLXiCzSw1m/gDsSkzDkcgEkj64zj8K+pyyo23FmUlZJsxxGq8E5wc10/wAP9Tk0vxVYPFKUSWRY2GQAQTjn25rmGQIcnnNWrCVbW5jlBcAHdgD068V7GKhz0mgg9T7Eu3nhjUCUvE4yMHI+lRyx3UsQjSZREFy67hk/h/npWdodwL/w5p8pcsrxhsH1xyamkijyWjIEhXDEDkj0r4OpG0mjoJru0kQwss4weAA3XPFPjs7i3kUGaR3PI3EYz2/Kq8kMUggZHKOoIxnj/wDXUhKeXgzNu6hetZJpoSRZgtL+Bd06IHDH5wQxYdifenXJuVRB5hjzg7gM/hzVQWznYY7wBMHIJOcd/wAalkLvCgWQ4xkMSf1pxbWxWiJp59ReDykuCSwwxIGcfXtXhvx7tHtrzRLvyDvPmRPIuD1AABx26kfjXsPmy3PmJMwiZMHduJB4zxxXnnxv095vD9o8RBSKQZcHBxz/AI16OEm1URLaseCTpIuM4I7kVOvntDg/dI5BGeKJU3H5nGRnjNNWB/KCmVc9gGzx9K+2TTRjF9T3j4D6u8+iXVkIYiIpN6vjBwQMg/j/ADr0iXUo90iCzxLwAQDjHrnpmvGPgBM8Oo3lluw9yMxsTxkDkY9+Py969rubW8WRg02/aQWXjqO2a+Hx9PlrOx0J6DZdwtxLFbFwCAyqSD9akguD5AD2yBTxgZJ69/enQpdy2/mrLsckEgMASOnPpSeTqcSuYwkZ3DLFgSRn0rzF5juLMkUTRg2+GYkgr1OfrUEkloqny4JHlcbdrEckZ9alebUDIrDY5AIwVGf/AK1SATrOD5BBQHgrjkjqKewysJBKiKICi5O5jwR7YonW2lsZ7Z4iYZVKNgZ3A8flzUss135O4mFmySUMeOPz60QmXqkQIOAVYcY7ipauzanNwd1ueGeJ/DVp4UuBbxPJP5vzAlCAvA4z3rDmYbRlCUyCcdc19A+K9Dj8R6S0IsYY7iMFkckqWbgEE+hxivCtV0280uaS2uYtkqE5yCMjsR+Fc1SKT0P2Lh/MliaXspv3kZ/mRuuPLK4zjI71IJYnRVPmBwc8A/zqNxIUDEZAGRj0oiuCqqWTBJxXPs9D7CcU1Z7HoPwp1S3TULizluXiRyXRHJJIIA4H1H616dK1hcwHIYgZIJXnNfPVhfy2l2kyx4ZDwynB49K9c8KeN7bUFaCa0KyBcFi2SSe4Hb9a6oTvoz8k4gyh0JuvSXus6YRxR+QxkCAHIA5pyqJLgbbrzFByV3Hj2pzTxEKUUgjA2DoPXrR+4ik3CInPoeSfetrdUfCizxQjcU2A5+YsTmmx6ek0Z8m4UJICGAJ6Y6/59KQXFpOhaJZDOOGBPQdenf60ls6FSpQgEE4I/Ss3e9zaCOX+Jdq1j4MiS11IAAjzI0lBEoBx0POP8K8cuEDKQ7jAGQAc816p8WV0+PQrVY1eJ/MBAMfLHaTjOOmM/lXlLyRckowBGBkYrCotVc/aOF4cuEb7kKoDg+Z044PSnZkUsElIBBB55IpvmRbCPLIJPJHpQggdixdhjjp6Vj5H2T1RNKxMY3ykgdRnio1AGNjZHv2omEKgNlj7Y61DBLA+Th1XoOD1707E6JaE8gl2DDZ5wORgU5YJ9p3ucAZA9DSRxxSzIqFiCRgY55Nddo/gmfxBqEImmFrp8Y/eOBnJ7f4datQuzxsdmVHBwcpv5Fbwj4T1HxDO32YvAiY3TjAIGeuD+GK9X0Pwm2kBniZZbkEAysoLY474+n41a0Xw5aabYeRFeJPEOjLwfTnpk1bmsra3YyRak7OvHl54HtjFdSgkfj+ZZvWx03raJbM12qlHXzUZufl6fQVFEZxM22BVRRnJPP5Gm24ZsFLvDn7ys2CKngspiXee6ymMjBBI9M1qlZnz+vQiju72J2SKKGUYJAMYHJ9a5fxN8MxrgF3b6fHaXKg79pA3nPXFdRbWCRFwL4tkEs0jYxin/ZpVJEdyHkHIYyYJz6VLjzHdh8TUw0lKDtY+ftW0u+0LUnsryARvuwuAcMOeRWdtuD8yAFdxGCPSvoXUdH/tdlivVR352uAMg4Hf04ryLxf8N9R0HUHkshJd2z5c7Wz5fqCBzn3A7VySo2dz9SyniOFZKlWdn3ORm88cSKNvbA5ohdndAIASvOcGnSW88YMTPl8ZwWz16Yoit7uNCwkYcYIFZJNOzPvITjOKlF3TIW81JyfKBGcVNAZUORboVx1YkCo3WXzTlyGI4JODmmo9xgn7QwyMFQQQDTStqNq+51XgaVI9YtiLTzZS/VT9zg8/hn9a9xt7iAWwhNo7yhPvkjBPcH0PSvnXRNQvdMcT2pAlQEAsM5z617R4J8ZT6xpaRCKN79VAYkYLHgZHt7V00mkflPFOCnKoq0VdG1DciMsTYD3ZuwzzQZokYlI8BlJIXr+PrViE6mIriQRAMigAyLkOe4Gf881YmjuZYwzQAsyjO1MH6it3dn51GNjO/wBDdoS8UgRRjZgEZJ61Dquo6foljPdzpLEEUEFjlSSQAADjk/WrbG5ikSGK2V5WGTvUgY7c/wCf0ryv4s+LJr3XF0eONHt7aMM7AH/WHGfbjp69axd0rs+iyjASxuIStotzi9X1FdW1i5vCJHeVsguMbRjAAHYYFZ77BkbWPPBUZ4qe5uJvLLPGoT024z71BvnGFEMYTOQxyDXI5XZ+5UacKNNU4qyQ9jFuVRGxTOCCOauadBFd31raxwOGklC+2M5Jx7AVDEZmkRUiDAHJHOce1eleCPDsiXUF/c2UbhM+U5JzzxnHfv8A06mtYK7Pm86zCOEoPXVneWVhZQ6fBFu2SwqFKAZBOBnI7HOPzqyVtLeIPgrMwydqkjr0J7U9NRdTJELNHBOXkCnIOPX8qSG/CwkfZS6yHG1jngHr/WvQgktT8PqTc25Pdkc0FqgDyvIEPJVF3fpUdtJaSIRAGVCSSGXaR68VbuJWKORaplD8vzEHHftVezubSa7jaaF4iASzMpAIx0OeKElcxuVzLYKDHDfSoVILFYj0z6kdP8Kt7tKljVDdu4IBM6NluOuR3GPT3qOPUNMa6aI2U8W9gCCw2EgEAk9SOKHvorG3kMemBwpwQhGDnvV7K4krjtQksHtVMNz5qbggG0hgScAj/Gq9zY6dbNAgvVSdhkgsQfqSOvf9acZopQHFoQ3oo4U96N0UZdChaZyedoJ2+uaq63FZ30PKP2ioYZNM0c+coCSNmQEnIAGf5ivBn8rA25/GvoX4/W9q/guylaKeR0uQqycYQEEEHH4flXzvM6BQSpBHT3r7HK3enYyldMjcI74WQDnkHg0AKWJL4I4GDimRiJnBYEknjFSKI2L7Imx3J5r3VuC2uLGglJUOC3UVEiqoI3/NkjnpTlIQkYI56jqKaSjgh1YA9x1ovqLlFkicIHE6j1XODimOoMi7pO/rSyGLagIYAEAdyaWXyjIAoYjHcc1K3GlZDhGpcjzMdxyeaXlGIDZ9OaYNu3hWLUKYgSGJUEgE4yRVvVEJ2YqRSSA5lHfjNJFFiMkSbT6Zzg0qmDLBHL46ErjNR7ojFgh0bPJ7EVn0KTs9SwkblR+8B9STU1tBPPKpQgFZVA+bHJIA/nVaNYCg2Fgc8g962fCllFeeLNIid8LJdRhhjgjcMjHc1zV7Km2X1Pr5be4WKyzd7AsSK0eQAcDH51chhvftLgXweBeFBcEn0HSma0NOMCne/mxModEQkEkdx6YxyKpx3NlIyrDLLuJJCiM4z9e1fnlR3bZotCzd/b5AYzM7yhhgHBGAfpVuO0vYRma8QAIAACCSc85H5VnyiKUMUlbeDyCSOfSpbq1tPLIZySSMlcg8e9YNG0bPUlH2tEDLIrzYzkNnHNebfE/UL++1Cy05BuSNRJI5IJLEnAHpgDNeh+TDGHKTbBGo2BmxnHUE+wzXiljO+s63NeT3ym3Wd9pZgAQCQME9v8a5q2kdT7vhjDe0xDqPaJR8Q6hdEizaUvFACFbAHPfp+NcsokViySEDOeorT1URfbbkpLui3Hbg5yMnv3rH3ROhzKwOeQB2rkikkft9JWgrEmbg5y+RnJGeaCX4yQT2pshTblHI9c8VHFgyAF8knseRQ/I2S6kwEhkJV8DHKk4FP2y7MbuMZwSKhdUMhBJyDzxxik8lCc+YQfTtioYupIXcLgAFT1Ip48xyoztBIGc9arBOAd2B0x61KQrtErt8ueoGeKzehDRsaVZ3M2o26xRNIPMUMFweM8n8q+mNGt59P0qCO3hC4GcbQee4xXiHwx0aDUPEkLSXYSGMbwGJBJHH5ZwPyr3HU7m10u1ill1FIEUgDc4AP54r5vHtzmoR1Pgs4qOtUVGGrL0Et4zk+UhPchcH8u1Z1xrMllLJvlUhTkqwGPpzXnvi/wCKiWomh027V3wQHQknP1HH415HqWpz38jSvqVyZGOSWkJGfp6VNHL5VPenoYYTIqlZc1TQ+qrO+nu4DIqiYsCwC4wfbjjFPVrlghkhCPjO0rgV80+GPFt74cnD2moTeWR88XmEq5J5yDnH1r2Lw34/tNSiQPqKQOSAVmlAIPcYJ9axr4OdN6ao5cVlFXDO8VdEfxb067vvDyusW4xEsFAwWGD0rwJ4pQ3zDawPKmvp/W4/7R0d0EnmsQShDAg9ec18165p8lhfziRyGMhwvsTkfpXr5bO8HF9D6jIqn7t03ujLcTbiQgIB5PpTWLjknDHvTJFO07ZCp7jOM01VwpDEn1Br1r2Z9Q1YliafO7OQfoatCKRnJK/OcHpVHyg2FL49gcYrb0jTZbu6SKBhLIcDBbBx9TUTaW5xVpKEWz2L4F2DnTbm5NssUrNtLFcEgcD6DBPT1rX8b/Dc6/CbuG2jW5BILIo5GRye/br6V0PhHThaaREgWSBAMFSwyfy6+n4VqNboYyi3JVwTgFjnmsMPiJUqnMmfhOcRjja0m9j5T8RaBf6HfXFvNaPnzMb9vyjPTB6EfSucdZoVczIAAcABeSe+a+q/F/gweJNNlj81VnEZCODgqRkjr154r5z1jwveaOrQXbBnUkgl8kkEZOO3/wBevssPilWjvqfm2LwcqEm0tDFhjnKu6pvIwAq9cV0/gXw5eeJtW+zNA6RDBJYD6EVyxjXy2AlZZ1IIweB710Xg7XG0XVrW5TUGtkD/ALxVYguCRn+p/OqrpuD5dzlw1lUXNsfSuh+D08PWccFtZBVUYMqr1PrkVv2/nxz7SgTaowzL19f5VlaJdXGtWkV1bal5cLAsoEgwwPYjnnitZhI0oWS7B53cMDx36V+f1ubmfNufpmHUFBcuwSvcvhRGshLZPGKc5vTaMy2mWGRtcduhqBI0Zi0N/HvJwMPz7jFSpBOIHH2o7uSrb8Z57GsU3c7IvW55b8a/DtyLC31SKEAxMRIGBJAI7duv868LuFn3OWGCCMg4zX1l4h0S51nSLm2uJ1lDqQg8wE5x19u1fKupWxh1C5i8zEkchVgfUHB/lXs0pXifpvD+JdWi4SeqKrPOkPzDOTjFRNNLsBKjPbjk06WImLPm85yRnmmMCQDvOF6881turo+v0tcl3TSMCygYHSo90sbkFMD1I60jcsCXwcYoyMAeZySRyalX3YddSTeVUN5QyDyMfrSGSXyiUCruPHrUbI5iO1gD/ezxQsJEQ3sCc8jPNPcLIm33CKSACx6tjGBUayPvGUBwOabKx2bFlxzxzT/KG4OJAWIwRnpRrcmxIZH85CsaggdCDg11/gRry7uJLZBEyOpDlgeMDIFccpfeMuc8Ac1reHXFpqkcq3bWxRgWKnkjvgdD+NTJvocNePNBnU6LcnSfEFu8gHEmBGRgZ5/n0/GvYI7qZ186GyMmF4CDj614ffSzxa9FOHBiLBhk5G3PWvZ9CuLq6s1eC7EEZQEsrDkYGQPxrvw7bSPyDirD8k41e5qCSdFRtigvz9nxk+5FJuvxcYGnpJB1DsmTn0qrLZu8katdMgByX3kZB9xyPwqy7PbgxQ6kXTbgoJM847k9T0r1I6o/PPUcLp9kwe3/AHQXJ2ryxzjGB2rA1nWp9N0DUZlsY4zFBJMFG7DlQcAnHGfzrfb7VFbySLKisRgEMCcd/wAf8K83+MWv3en+BbiBJyj3LCJiGyCnIP1JFddGPNNJEy2PnG4kuZMs8eOMjHQg8g1TQO7gbe1SsqE4Fzu74J5ohc7VG4E8ivtqa5IJdjiau7nRfD3Tn1Lxpo1sYA6G6RiAOQAQSSewx1r6/kZjFIjWw2KCoyM7scZ5r51/Z80c3Xiu5vJZdsVvCFUDncxIyPbA5+oFfQ12vmmTddARgno2AozXzWaTvNI6YbDI5ZDDHiBERjj5VAxST392oEAt94YEKwUkDB746H6023t5Y4youFdGO4NnG0dqfFbXUKNs1LYM5Kqw59eo4r5t9zbYrlbnziTBtJAOCefpUsUl+jyhY18ogkIY8Efj35z+ftTlhOC4nw7dGZuc+oqNI2BJN3htpBAJJPvVLXVEBH9re0KNYNuPAI9O59fXipIbuW1gQfZgcglQy5LfUevtU5AltEEV2YnTJDBsc47+1Z0UF3EqA3gnd2wrFgcZ9fStUrsHpscN8bvFd1pnhfyUgiD3n7tmZCGAxngDjGAeuetfNbu5YBxn2A6V6h8e76WbxWbc3zTQQIAIt2QjHGeB6jHX1ryyUlhwcGvsMugoU+Zrc5pvUkQvkqYhj3Feq/A3w2+q639peBClswzkZBJHGPz/AFry+CBiBK8mFxyCeTj2r6M+Bfhue08G3VzO4jknkDRnOBjaMH/PpW2KrclNjSTaZ6Q9vcwTOxXgksqhc8H/AD2qKGO7ZZSttHKG5JkHHXoKggtLuN1lbUgI16x+ZkHPXn0qxNHc3TKLa6iKjDFTJg49h3r4eTu7nQJZrPEw2xKS2OgyVPf6VJK9zF5jFFeTqBgEEjocetOgsrkXGYbyMbx9wv3B681Xi0++QSl7iGQKeC0mCefyqLuwExur6SBJTDHcTqDlMAAkDnI7f/WqEXt28aZtR5THLHaQVPoKsXELeR8kvTILq3fimpb3k1uJBqLpEDwjEAD9KtA7kcjvOyxpFtJORtHHFPiEtvMTPAHhJwSVGPwNQQxz2svmS3jzMcrgkYX8hWT4l1U+H9Hv7t71pAFAVC/KsTgYH4g/hW9KPM0kTdW1PBvix4i/tnxfem1t1NvD+6QkEZAAycHpzmuDd8qSRgYycDpV29vJ7u+kuGl+eTLHJGeTyT759Kzn6MCRknB5r7nC0/Z00mcsncdALiQJiMOzEbQxwCM19LfBTRLfQvByX5tQL26YuxxyMjABPp1x9a+eNH0S51eSO0tQss0hCoHbAGSOSfQda+tvDWmtp+gW9gzr5sKqpIbIyAATmvIzSpyxUV1NKfdkyXlxbmRzYCXaeTglgD6cc1Ytby7lcGC2UJtwTPGc59AOKsRPdtKpNyfKAI2qw69iR1xSE3N/bO8l4sci5Vdpwc5zx6DFfKO+h0A0lzHbOxtG3Akh1Qkqc9h+dQTX7u0ZfTFdVOTIVIbOO4p4imMCO967HcQG3DcM9QfUc9alEV2spIukkBGAu4En61T20DYqxu7EypZpECckKTlvQnPSpluLie4RY4IkwQWBXPA96TM/mB1eNIwCGyeQR3+lJDZXUjGUOhDD7yuCAPfFQtQFeGeQ+a9ikjs27DZAT6EU+WUMjh7UOF++vPQHtRE93FBIVnG53BYFuMDHT8v1ona9BcK4KyZOQwOAOg9un86peRnIjlvHiQJDB5YY4GVJAB/rTIQizOXt95jyCxyM8dalSSWRQDLkjAIY8H/ClVJZCUDCTcenX/IqLMd9NCG3upPMcPaRgYzHtJwB3z7+lOtZbm5kJjXywFJKt0NPtYb+KaVJHDxk4QADGOuT/ntSyW175DyJKIUUgbhjOQensDiqtoNNuwySedbaG6ks8FshsAn6cdf8/jUkMzON8VqhZsZJHI/yKkxdSW8CG4DjJyu4Ac9KjnfVvKHzwRoOAYmDMc9D2xT6ai3ehXlQyKytEiISS2OMH2FPjdoHAjtDjjEoBJP5UqQ3SWzhiAucEk5J5/PNPVr3zkQ3flRHlQx4xjpn8KL23KfYZE8olkLREqDzkEZNPMkToDJBhuQCVOMe3rVlY7pY5pJJ1uAMkbWBwMelR/aL2a0hwiMykkGReVBA6ZpJ9xWsrIrfaAVAtrKF1Y5k80EZI6f/AK/apxKYXBW2jUEHcASwHripILe7m5YxjqQAMFvqagkgYx5EvlOrZBU88HIxSbV9CUrq7EaZY5Cr2QZWwTkEHPqR7UsMjLveOxiSdV4lRiWCk5OQRmntHqEsrTPI0oC5B4zj14psMsoB3T7pcFdu0DB69aaHvsH9pyxwFktkZuTiVSAw9OnFRpdSuUll02OGRyQGRyeMZ79Kl8nU5rcGJ/kGSFJG3I7evrzSWiXrJIkpjL54w2fxqpNWDXqRR3EDOwWyEJUkZyTn/wCtSS3My3AC2W9Su4FSSoHTJ9OakWK6dmxvYICPu8fn+BpbWS/S5ykoiVRgxnkn6jtioVmybWGC5a0VybBgFXcViBIx25606+uYp7GB5LFQkpIZVbJx70+BtTEkxe78uNjgRxqOR7ntUwhmQFQC20k4XGenetUrXsPoZVqbeZnCRFWJ5GOBjt9amlVMMoXKcfXPpirIM8eQU8h2ORkDO4dDx3qBU1ZAJJJkhkyQAAGDAepPSoaJ0uRRraiQA2B83BBYxnGfrjGae8iRLxEoBGSV4J/D8asWaajOzk3k0qr/AMsNq7f5Z9acEkWNg8IUk4JdecdaLaC3epDJNIsYEdvHOOqq569OOOlK0zylHktViZePLzkKe5zUrRTllMcfABIY4xx6Cq8ltPI5M78AZCgcE0SV1oJaFa+ngimwLJQeMPHk5ycHIq3p/kxyTeRbbH2gM2D09v1pYbqaFWeGFC68AyDI+uKEu7sXLmWJIZHwWEanDZHJPp06UoWvqXshBepbtKfs4dmGQSCc89sVNdmI24lMW8gcgAnr7f560+FZ4DK0IdUIwYto2j6EinXN3LHBGQh2k4JC5A+taJC0aMdLyC6dEKTIFJYKwOAcdMY4qWZXtZInSCQ+YdzKpGBipXnuJCrpGJM9BtIP1pZLm9WIO0RCAAYAywJOOg7UtG9CdbWJdPnhkM5MQJ2k8nv2FMtpkbzVlj2DIBAOAO/B/GnRTGKRyYzIcD92EJzzz0qWC6e+aUR2is6ZDbo8L04BFVa2olroR4gEToIi0RJZSzf170kywMhLqRwCCOR+FOuRLNbxkx/ZxuIIVCVxxwPTrVaSS8jnKm3YQMDtIUkHgYB9ATWbvcJWWhI/2bygxhl35B8xDwee4P8AnikiMUocwoWfqpYYNNF9eeYsY09dwPzHJA6fSrNvcO0kgW1RpV5ILEDApW1J6q5U8qOaSUy28odcBWVsc9z71pJJZbRuB3d+ajee7u0DfZgCSBuIJC05tQ1JCV/4RmN8fxeZ1qrLoXq9jPVJVSUiRVVwMqF5B9KRkniKJt2ZXIdSM49Kint3C+UboO4yN69z3pYYyHRPtMgCjDcg5Ge+ayWjN3sMUyQiSIoQmcnI75q1DcuufLiVmwSQec8USeekrh5WcAkqCBgeg96rxI772DMrj+JeSPwq7aIwTsxr3twgLGDCkAkHgimNI8lsjgZfJDBuMdfzp5trmeF2S4yTgDzSBx3PFTLbS28a7yDk8EEHOfSo1uDu9SGKR/NCvCCAB5bA8n6jFT3KnKHycDbgMCME5pknmNKHT7o4wemamkuLkAIgTZ1Bdc8+1Wuw9LELGIRoojPmlu3p7028urVAhKODkZxzzT2dnctKjK6E4IGARj0oYrKFVkU55xjmpvdjVrWIGZJSBHE8jk45GBjvU1vHBYxH/RCRu+YoQBnsaebx1O1LboOg4yaGnuYwd9koDc8EnHGc1Sta4lYg820jZy6BGYkKvc+/tToI4yCQ5RSecntT7owvbwuLQiY/eyRx7596ie9JdcWxQHJAY5FDRLdh0Zto5H3jJLYyTyOOwqOGJWAKTPGmDgAD9Kd9pFwx82zYFWOG2kDjtzTonMiGIQhU/vE88+mO/Wp6ldCFUQqEadm2nlskc/5/lRf2cBs2EreazqQckkEEYGaSzvrJGljAd16cqcYHXmpZl8pImxlNxwM/w9c1vSfvCvofLXibTzpWu3tvIAC0rMhAOCpPBBrJJVIwN+QDj616x8dtLgt9Q0vUIiI4pkMRUAc5JIP55H5V5NIqKQNpODnFfZYWbqUl3MbWdy3ZORJG6ttKuGBzg8H1r6d8J37at4csp1vo5z5YV5A3PAx/hXy2cEABQcMDg969r+CGu2l5aXGlSh0uYfmUKuQQeTk+tcmY0r000jSL1PVZVZ8BZArgcMSASaaEYqENyYZGGcJggj6npTLl4JTkHaFGAccg1GbSG4ZUDBWJByDyfevlJLUrrcmufOhxi5aRcAFjgEn8KfZh0uGBdc4JBz37VH5VtMZUjum2RtsYEAjOM/iKb5CRnajxuwUEOpPT2/Olpa5T01ElhuG52BDuwx71LIGtYi6BCScKJDxn6U4wSywgicEg87jzj2pr2pjsy7Sxnc2FywyPUUkGxC7zzKQ6xjcM4RcDI/Wvnz4waY+leLXaO3WOC7UPkcYI6/n/AFr6A8sSKxU5KjgE4FeUfHK0MsVpcleYiFJBzgHt+g/KvZwMuWasZyu0zxydWLADgDBHFSRSyiTAA2+h61FMRnAc4P5CmxK8bFg/PUHNfYTWhnF63PpP4S6+dZ8KlHtfKktj5agtnggckdj7exrqpiEjOyL51xnqMmvJPgfqUyTXtqsv7yVQ4IPTkCvYvJ1W4lZoZFlWMYYSKACc5r4jG03TqvzOhSuSXSmDy3itlf5BuLE5HHJApNiDaZLcx7wGEiDO4UkjajK5VXKBvvKACFHtRHNcwOIJE3xgEAuQDx/npXmJFX0JGuYllhia0ZUIJCgAE+9SXF3bxRHyoHPABVzx74qOWed7ZZTFhuQpI5x7e3FRxvPJEreVmRiMAjn8ataIGyK8mt9wjS2cO2ASSSP161zPxL0qC88KXlnsIkWPzAccnAzn68V2EkV7GTcKgEqggLjJx649KzNdV7ixlWdMll+Yj0Iwa6aMuWaYt9z5HMkUsCNGG6EEMMcjr+tMUrvVyCMdSOo+laeu2C2GtXtrBEUhhlZFX9f61mfMOq5A9K+5h70E0Yxdmdr8LtVg0/xpp0ks7wwu3lsFOMg//XIP4V9Jy2UEczFZXUOSWBYnJ9ee9fIuk3Pk6rZSlM+VKsgAzzgg4OOgOOtfWa6xbala2V01tNELlBIUQ5Cn0JxjrXzWZ02mp9zZNWHXAQhY5Y8QEjbtJOcU+G1geJ3tpthQgFXJB59qT7ZHLEm22d0GSpJ6diCadbpHECPIIZjuLeteAkivUmVXRo83IPBJHce1OjWSZS7Xe9WJBDNggU17mz5aSFkdRzIoyffP6fpUNtdWG0mEO4Y4IIwMn+dJWW5ZPNAuxStxGYyNuAxLZ9/0oWGaK1BS6UkcAggkHtVZJLO3KJOkrqST8pAC+5z1NLbT6eVd7USkAkFnXB/+vRpcFqWf9MPlZufNK5JckA49MVxXxX8LXGpWsOowXf8ApIUloiQAQMAHP5V1yx2ksZ3zFWA+U+oPY0lzDaPGsF3B58bKVGRkYPpSlFSPUwGMng6qqQZ89XMLoMGXDpwcEYNQjfyu4FDzjrg12HjnwcdEuLm7jAktpWHl+Wh+QYGc44HNcaIIg4bfgEA4z7VwSi4s/dMBjqeOoqcHr1JCCj4DggHPUYq9bXs9vdpKkiM4IxubK5BBGce+Kxz5QZt5IQHPvU0Ri+XkgZ9O2aSub4ihGtBwkrpnu/grWptT0qOecxTzxgLIQmMHHGBz3/lW/GbiWQkWyKgIOcZP1rwPw/rbaTqCFLuVYNwEiLxkZ969t0S6XV7cXNvdrg4BiEoJwO5HauqE1azPxrN8pqYOq3Fe6y6Z7qCdyIInXJABTBz9RTIP7UmR7m6tYUAJ2QxnDYHc+3/16e1jsXzm1KNzvGIw2CD7nv24qxDHPKJjLOu085VgdoqtEeDCLbR518YL+WbTLATRLuScsqrngYwB+deUSvIS3yA7eSDXoPxV1yPU7y2soZwwt8mSRSDuOMAD0xXnUg3OU87DjoeOR7muOpK70P3TIKMqGDipLcUvJIoxEgHcZIqG3lIBDR8Z+tSOn7snziOR8uQc0+K3dlBDD3Gcms09T6KUkkJ5xVMrErE9yeaed8EeZLfa2M4znineQxkijVvmkOAF5OfSvSPCHw4uLyVZL1sKOfLkIBI9CCOnrXRGL3Z89mWaU8FTu3qZ3w+8Cy6wRqd7C0NtGw2oM7mPXj17fWvU7JtPt3MX2W4AVeSFABOfTrken+FXYluLK0FsuzC9NuAB+XTtR5V4pDyopODhipIPHFdEVZH4vj8dUxtVzk9OxBI8ToEiRo0JyGI2twc4INLJJbyTW8bW5yxHz5HUc5ojjvbtjxFux8xYHIx6fhQ6X8U8SRxxmMNgSOuQPYH3q15nlJ9h9ythHdl3jkcKAQ6DJU+/sKZDqFipkVWuMkZA8o7fz9KsYlS4kV7cCPg5IIDE54z6cVNa3VzKssR0+KMAjG0kAjnv69P1rRWQ7szpGiK5aAlCARIy4I56UkkNtccgEvkAAjnGelSyS3KxuI7FnRCd0bAkkk5wMDmnMZobl5F0xnBX5gSQQP5D/PSsnox3b1F8qyS6YS3DIpG5SxIAOcYqS7jsJZV8yTjH3iuRj1+ntVVLmK62A2W4g8qTkY+pFWFmLXREdqpCjG3k7far3RUJNPQ4zxR8N9M1S3u5bC5jS7C7laNQB7g8cj+WK8fk06WxunguZcOgJbOR0zx9a+mYmCQhBbCIr97jqfevJvjJHYRT6ZcxWzwXLu0TLt+VsDIPT3rnqRVro/ReHs2rutHDzd0zzWaGJZRl8jOc8mhVttjASPknIyuBTrglXjURZDHBwM4pxcFSoTBH8647WZ+t2Q23wo2rMAM9zzWlo+sS+HdVivLa7KuOCASQR7islXt45B5sbsDx8nUU+cwDyzHEUUjjI5PuaLtPQ5auHhWThNXTPavDHjiDVkeK51OOC8I3AzyBQcnoBwDXVW1rqDoSdWVnbGGQggDjgD/P4185S3EEwRfszKw/iz16f1rt/DvxF0mw0kw3s97FeQggb4wQw4xyevp17VvGr0Z+ZZnw3KM+bDrRs7Hx54rvvDlhHFaX/nXM4ILSuoKADBIAHJyQM9BmvE5JZHld5Jt8rfebJJPfnPU1Z1fVINa1Ka+DSys4CkMMAADAwOw9qpmSGKMlkc+gAyaznJt2R9tlGWxwFBfzPcc0ZbCCbJPIDHihYrk4BmDqvRSwwKi3W84DhJFI6MQR+lXbWK2ZoklYIXYKrMOcmpjFtnp16kaUHOTska/hLRLnWNftkjlYpGcucfKB6Egele7QQyoEign8sYG08AYHGBxxnFcz4D8KWvhbTZbmW8cvMxZht4BPoOvoK6N5bdiFDsWJBGFwM/0rsguU/Dc6zCWNruz91bF9J70BwWyehbHBplw13PA0W/GRjIUAfUVDFbIFLvOwPO0ZOPxFBSCWNQbl0mU7goJwRkdfyrpWh82xIYL2aIxQSbplB+bGOnSnxf2nas8dwBO20k5AIB9B9P6VXube2M7uJzGCBuwSB09qfbwAwF47jcg/iLE/gc0l3FYQfbWjiIt4ZTjDKUBJwe36/pVjyruVW8qBY8HgAZyfTHrUUNu0iYS/CZPB8zaR64/z3FJJChQL9ryRgeYGIzz698/1p7spbEgj1FGMioHDclTHkgjHbp6/56lzNehgi2kRRhli6EMAOoqvdW+IgUv2i24UFWIO49D70XKXsxRU1HLKuQxkAZjnp9OaaQfDseffHUTXXw7ujHAihGQHZnGCw5PpXzZKX2IjgEgctivqL422skHw01XFxjd5bOFYfMdwGB7Z5x7V8ubUMEREuQRk5OTmvrcql7rSMnruQJIwlACBuDzjvUonfJAUKenA6imxxtvYRuB3znighlYkuCCMHBr6JW3IZDG86rLgAgn05qYM3lh3AIxkADGKbbqfKkIlUHPKk8mkw4iI3gt2GalvWw76DJ5S0igRKV68g00zFW+6Bz1xmpLhrj5FEgxjJANRsrEgF8HOSQaa3uTcmaSVfuxgZ6ll5qFyHdsqAO+OM1K7Ss4PmjAGCOOaanmMW2kDI43AHmquLW42NgAcJxgjnjmhnAj5iDEHIJFE4fb87gEHkKeBSjebZNrgEjjJGalrS4r6slikKoqyoA+eMDArrfhXbwXfxN0GKWIsnnFvlOOQODz6EA1yKmbK5bccjmvRvgfayy/EywTaqMkbyq8i5AIBySPp09zXJi3y0Zeha1Ppe5uBHfBRbByT0ckDGcE8d6A8MM4jW3SOJs5CcDPrS3El7E6SB45WLEMGABxnqB2pA8t6rOyABeSQOtfnkrts6FaxDcTWdqjfunAUggg8E9B2qWO582xci33oWALAjJB9KllvruCMiGG3ZGOP3iZPT9aR31GcHC28SZGAoxnjoO341GiZrFaGT4mvIovD2qyQ27ArbsCxOe3b0rx/RrKyg0i4vZ4vnVSoVcELkHJx65r0n4kS3q+FjAJhGZ5AhVOBjIJBP6mvPNWD6doAjit13XDAsTwAASDx65/rXDipJtRP1vhSly0nPuzjGcNyF468dKqsylCfKG/J6Grkisy5GAMHjHSqqxy7M55BrmTsfqUdEK+2WMFkKY6gGokjiyXA5P51JJ56oMgEZ5x1pIt8rkFMADOcY4oZbGyFVYjaxJAyQe1OaRCoIQgAdqcwclygyuOfXFLGspTJXAxj8KQkQI8cijhgc8ZFWYpBFJH5i7kzyOhIqDBiGWQEE5BqTLhoyDz1APNZNXYOKeh6T4J8aaH4ZgmBgmEsoHAjDHj0JPAz2Fct4w8YSeKLk+eZBBGxMcYOAM9TjpzWCZJWfAAx37VFK7iQqYgVwCW71j7CCk521OGngqUajqtXbFjniiV0UEHHGAMY9Kh+0IqklGB7inRbxuOBjHcUJI7MAEV9vQkVqtEejyoFIIVsGP2NSSTRSuoG5mxwe5olZypLgZPoM1HvYSKFjAPUGoklJWZnKKejPSPCXxO/sSzNnfea8SAGKVvm29tpHXHTn2wa5nxTqUOrXQvUk8zzCSxUYAOTxiseK4kWV8ICccggEVGZ5WyDHkA4AAxiphSjTd46XOWlhadKbnBasbIYiD94HtUbsqKNoLGpDIUwvkghurHORTkHOAoHYHvWj7nS33IxIi4LIznphRkmvSfhX4ej1HV3ulYoYwpMbDnByM4/z2rgIRLC4CKCSeSQDivoD4QaG1n4cS/+zAzXJIdsEHAPH07n8TXJVnZWfU+XznEOhQdnqzv7cRIke4FgAMqBSK+nSADa4dicjbg9fXFS2rAbiICMnBLDOPUU+Sed40K2sbkEg7lPr1zXFG6aPyOb5rkF0bNFRpA6BCOQR9OfWuB+KXge28R6c9xZbo7yNd24KBnA9foK9CvFMkTF4AxOCAo6VH5ibXH2ckFRnJPFejQxDoyujzsRh1Wg4s+N9Rt4rKaSO5jdHIA3EYKnuCPyqsiW5nRXRm/usMEKT3r1/wCOnhmaK6tdQtLBfs8gxIVU5ySMEgDk9fz9q8mk3w3GJYwvTKkY/Svs6FSNeClHqfn+IpPD1HG2x6f8PvHUHh+eDTrm9aeJ5AoDjgcYwCPy/CvfbQ2jRpNC5kDIDgKO/NfH1jcRQ3iSpArbG3DaCOR7819M/C/xTbeJdFQW8bJPCojkSQHO4jJB454I/Ovn8xwtv3kUfUZTi3JezkdYq6eMExTgs2TwAAcdxSyxWUsXzyFE6gdSP/r0Ga5DlTZK43DKjrj1p32iBkdP7LKuoJBZuuD2r5q2tmfWJqxCkVgpBiuXkBI6g5JOOMd+lfNvxT0SPSPHep/I0cU7ecMDj5uT+Zz+tfSsV4iKrxaersGyFBII+hPevI/jlpLzlNVFphwAp/Pp9ORj6mvToOysfUZFiPZ4hRb0Z4k3lMu4bgM4OelMxFnIJ6jORVosZYFMkIRm5AFVZGw6gRKvOSATya60nY/V1rsOkAeXaBxjOaaPIE2CGZwMYxkfWnmR1fdtHIxt9DTBvWT7oyT174quhW25I3lCEoSQQcDA4z71ANoXlTknGQMninu3Q7Acdcfzp+XKghFPPGTipuhbbkeyIA8t1GBjvTgibyWyPXHWlZ3ZyAgB6Z64pSvQ7QTjkd6bWtxMQGPdlASvbNWLcxMhLhi4PUDjH1qBSGkAAwTxipYZnQviPI6EntSdrHPNXTOuEUVzZWFyCWgKhD2Ocnt6D/CvRfA02k31hLAlwG8oHdEFIOSR1H4/rXn+jFbjQ3R4VbZhwec8A8/rW/8ADW+S21G8jGnyOsg/1gICqSRwQeTnA5FbYaVpWZ+acS0ufDOX8p6T5tkkSxJLIxxxtXJ7dqQQW25SVIcjlsYJPvThcSRIjrbqrE8rnkCpI5HRyTaqQOS2SDnHYV7MNUfj910IrmGIHOX+7jAHHJ5JrwL47arFceIrfTllLJbQk+WjEBXJzkgcEkH9a+g57gw20kpTGxSxYng45xXyl8QtTbUfFepXYgEQkbA5JHGBwe/AFe3gIc1RO2xnLY46fy1mBUMM8EY796mgRJTkHaAMc9aYXcOd8YDdcEdqmhjMjR/IMswXgep6V9S3ZXOfrofQH7PGiLp/hy61GUrKt026MFTuQgkE579OleswzWAjkjnikKSjA2Lgk+tc54E0/wD4RrwvpdskHmQCAMoY4bkknOPQmulnuZVhEqWm52UlWIPAr4rFzc6j1OmOiII4bJF8oSzxrjGTgkfWq0lvaK6RpcMWJOGcfdHHAP51YtLuDMZls5JZQckAELn69xTUaEhxLpig7sggnHXqR615qRTdyG0W3imlildpljPytgD5e+CPerUUloQ5t5ZivXZKoJX15x0pUBgfBgXHQKScAdjS75YSS1jGsbjmRScnmqSsrBYh22TQOZLkI56Rjnd7YqC6ktraEPCRlSZCSCB09fer91KlxGhXT0lePgFR82K4v4j69Fp3hSWaW0niZjsURsA3p/XP4V2UYqTSRk730PnPxvqZ1PxTqN0x3GSY5YdDjjgenFYI2ISSWIz0NWZ5AWEYjJXGQScn8TUO0ZHy4yRX21GHJBI5paMtWVol/dRWqSFZZWAUdecjAr630DSXtPCWn2xbCxqFbaMBiABnH5kV89fCawS98Y2cfk/6oGVmPtnGK+nb++jt7SNY4ndNxDBRnPBweB06V4WYVLJxNY9yogshGFWAFMkjcM5qSaCzzFIHMJwAVC5JHXAAqdFiKwO9sAMbgCDwad9ot/tJKQMWUZJA4X/6/NfMWVjoIVa2ODuyxGQNpB69DTUjtPKLu8pY8MjAYAyefWpYpWuZGMUDYUEscjjr/OneZCwybQFjxyT+tJBexLJHZtZE+a4jU5yoH4VVMSTR8MrgHIVjjOBUyyutu5FsAFOCFzg556H+dMDwyRo5tmSQEggHqcZ4yOa0a2YEAjjCLK7Ac4JHOB34ryn44eJ7SSyi02BpY7kuJTuQgbRkde/X9K9Z+05h2LY5IJ2gnv1yfTmvm34peJm1vxK7yWiL5IaIBWJXBxgjpnHr9a9XAU/aTWmxjPRO5wcojOGLkuTzgcU5Y0JwBuJOc4qGSVVRcIWIPrip7bLthYsZPc19qlpqcqaPTPgbpAuvF8t6wLRW8BGCuVycc8+gz+le/JPaRMzh3VHJBUr19selef8AwVsotJ8K/a/KkeW8Y7jgkk84xgcDgV6Hp88E1qom08STI2CTknPYg4HHT/Ir4nMqnPVt2OmOwsFtaeaZEuMyd48HH4++P51OLe2UMrl8feVkwevY1Es1uJ5UFoyuTk5fqR059MAU9XYSYS2RYlGcAk59a8m+hoQqYJotsb5fcQVccAf5PWkks9ITAeWQTjGUjB49wRUn25ZIk3acqEkgFASD7k9uTUjmLyUH2YBlJy2cHmhrQa21KsKoHPkPK6AHmReeabEixTSypJIirhWQDOe+ce1XEeUQOI4tpJz16j6021nlNwMRBGJzkHJYY70JCQRXFo0TSRySSknABUjH1p5srYjzVYIWOTgkH8qS4uRKsnlWcjMDtbAwBk4P/wCsU6K5QK8UsTFwcADA/GnFWuU7WGtHaRsIhfyPKSSYxFgdOOT/AI9qibT0nUh7l4AjbhKpwc4I7expZCMAtEC+4HJ4Ix9KI7xbveIo2EYYqWcEDI+vam7ENojiayiJD3u0IuCzEksPXHeniPTriKXybl7lMDcSD19PSnXdxaSvb+ZprT5YIpXAGc459u9K32QrKLWBoFPJXsTnBxijSw7sai2qRKhcp8pcZHBA5OD60SRWiW0BaUxROMqQCCTnjgdv89KSZEe1UvFzxhsHOO4qWWW2RFkeF5X6KAOQPx/zxSuthXaI4UgwCZyDn5VznI+tSBYZpiv2kbTjCspJHvx2qES2cuF8qeNwSeGDAfhT2lEM4WNBKWU8k7SKOgXFh0/7NM7pIpO0gMARxnv61MIUmtyhvI1kJ4DOQR7VHBeJJCUEUqOAQxbkDntSLJbSQ7HtpJ9uchhgcenrSauykxk9o8UMbi4+RHAYAkkjvgd6G+zE/wCsO09OCAaka5jht4lijJDnIyANvsfeoiQAjtCXibIdTyQe2B6UWTJemwqafiVi12IkIGSrnBA7cfjUkNlaKkiLqHIwyyJ15J45B7Y/OoraGwgvpFYTKgVWKDG3Jzwc89qnsW052mjQzF8bgJFAwCSB0/ziqaVhLQdJb28NiqvduRggMTjJ9T29Kq+UsSITN5RckCVT7dPpU04gnCiSJpUQEGMEAE/40ipaTWxxBJFDbnAjYZJJ7k55qWgGRQGHCfaVdhk5D43D1NLsjaXIYDd1YEkk1EYLWQFHV0YHdHt7Ae9TM0SMTtYAAYPT2qeoLULWxcu5+3CRE5CZIP4mrt3CY7MBZdkjsCSpyRj1rN0ue2M0iCKdJnTc+48AZxx6c1ZurjTICsai4aTv5uSDwOh6VsvIdrKzBJQSN8mecE9x/hUNpBaEyslxvLsSrmQkZ9MdKbG0MdoGZZXlckFFUHHpk+lMjnt423ywu+3lRkAA98jvUt2RK1LKxNcsAs6Iozl0kKnIPXNTJavt8uW7MoUZDM2c+gz34psVtbbiuXQMocKBnOc96rOBh0yzDBAwMZ+lSm9mU11Jbq1dvJYXAkRQSEYlRnPUY7j+tJ5bSPGBcIHfoN2Dj3Jp8qwi3tjdRTqjLgeX14PGfT/PrUSfZHlcRoSgJBJOTnHrVOyVkRonqStbujFVcYUnJ3cn/PFNWMlHDyEuf4hzVeK5to7gBvMHUHC55+tSGRHlkUTSRJgFSigk89DnjuKiO421bQcthJG7H7WwikABUNkg1aOnS/2ecztEpLDzA3IHrz1qEPGUEjk7eQMcE+5FOuoobi2Q+fIA2eVHA98HrVrqxaFX7PfQzZFyJVVcKSwLHI7gdKdarPHcSpLMIwVBAaQAk9yP61HHbQROEilkYFgS5Ugkgd8fSpblIGQNcje6ch1GSoz0xST1uWki5aJdwSuz3aSh+AwblR6E1XS2lVrgrdvudgWdWGSRTdPm0qQyxWhlZsEsHUgcdx7f571EIraRQBLsGMgL0PPXNaboyb1LtzHPDZQgXEm7cSyEjBBH0qCP7SNzq4BIIB3jPNJeQQRW8U8stxMuSoWE5yfpT5EsZ3V28xIgv3SuDntUSWpW71HsbyziLGdgQPkiRgxc8ZzxwKjtNO1Ge5lInEUZj3NJwvUngA+lNvILY4AuTC6JvDEZIB6Z/KnQ26ltr3iu7xAgoSAQTwcc9KlNvoTpfUGtL22tir6rI288BWBBGO/HFSqblVA8xjjvvqPfaeQULkunAIGcYxTheaXjnUZkP93yjx+lPRlc3ZmaZYoijy4Zc4HpTVED3DOWznIBB4ANOUB40UQMpGCqsOafeFIwMQbSxGSo6VkrJXK1a1Bcsu3zSf8AaJ5FItxDaK+Jg2BgkkZz9KV3t5WZFieMqBlgckj1xTUWwYkeS0hwAXIGT/TFXfRBZPQito0mthtnDhskknvTzY2y2vmyX+yQEhYupzngYHamKlhayMQkiIQTtXBGR0PTJ47VGHskTe8cm9m6BcnGOuai+txNaalqPT3jijlM4OTkgHIHHQUtxbOgDpOSCAVUkZHPNMRbQqksErBRywPA9qa3lTtvV5FKnlQOMe5prcTskh6CV3TLBi5wQx6U2aKVborE4PoAc/8A6qatzHHOoZWYk8YGRjuaV7SAGaUXYTfJksQQVGMY96dtLkXvsSRG7l/dNKuQp5OCBUkcs7Lgy5IUkgcZ9/pVe3itYVZBMrpnllJyxI6kfQUfZreS5LK5DBSCQcZprYpXuWQ86w+YsPmopIbP3gSOMDuKha5kKxkMMBuBtwR61M7OiRATEMBhTuOeetMe2ZU3tKMZyeeaHsNpD3lncgZzg52kcVXW4kt3WWSI5BHCjJ9gcU1ldmeSK7AlRtojyMEYyc9/6c1PCZ5VLiULjgqp6n/CotsCGG5e5LK1soc9SFwcfT6U/aSoBUOAMAN0/KoT58YXe5ZyDkjkgduam+yTzRKVuAM8hW5OK2ho7jaOJ+KGjL4k8Oqfsi/abUFl2A/dHXr27185ksG5HPt0r63vLeZredGIdShRiv0xxXyrrNs9nrOo2rhlMc7cEY7/AOFfS5bVesWZyWmpRef5ASMsT69K7z4W66mj+JLWV0I+0bYCQcYJPB+n+ArgzE6gkMOuBWjpF5Ppt9BeYDC2KyhSMjIPf0FetiI+0ptGKdmfWl1NFAZQ9uzhjkAdMDvn+lRG4tLdh+6ZZCMnjj6Z/GqWh6nc3ugwXLBJ38sE+YME5HTI4PXr9KvGV5ZlIgjCBRvVwRznsfXj9a+HqxcZNM6F3D7VaJbAeQUE7ZIA79Dk05oYrcnYjgYxk8jHtUNxJOz4FoJYw2FwMAj1P61dS8lhB32SmMYAVCSPxzXOkVuVUEUiR7yWRyCQfTP86S6i06BokeMvFuJEir8wx7VNuRZwGtBg5IG4jbUd+RKkQSEggHdySQf8/wA6vREu9tRBcWySGSJ38psALIuMe9cd8WdLstb8OXa2ys9xBGJGIBJUjJBGOvAIx711scsjRNE1mGTAAcHnr1NVLyIz2l/Age3llhZQ8YyQcYBHuO2fSuyjLlkmha7HyY0qPEHUZQjOcYpqSxk9/cMOKs6lYvo09zZSqTJbMVOB15OPzFUopNy5C4JHftX3MHzQTMrpM7j4a3qaZ4ot2EjQJPiJ2yAMEj8q+k5oEguYtl+ct83l7uCOhJ/z3r5F0e7FvMruCNpB5Ge/pX1Tojw3mj2lzeOxmKgABev+FfN5vG0oyNIap2NCdgsm0SfMOhB45pYoZYYHEt0s7E5G7kkkZqoLq2juHDRMA46hDjP1xzVq3S1nQS/MSSSoIx7ZxXzqs0aqzLIjneOJ0nUoOCrsBx7D8qY/nEyCSdYwQNjRnkH39ulRNbWd+6MJvKKH5srnJ7YNSTRWccmw3DynbjaAMA1XQr0IhYyyAOLw+aSMOzgZGOh9BTNWs5pbcxG42bcMSRkEdwKYLeGRipO4ockEY/zxUl5bR3cBiluTEOCdvXg5Hb6VUHZoLI+c/ipYGw8S7ozujuFL7iMcg4Ix+P8AKuDdiAxB4zivYvjvpCwajp13FKrWzK65yOox2rx6eABWJOBngdeK+6wUueirnPLTYnsXeCVXJ3EEELnj8a+m/hzr9zqXhHTgUinnQskkYBAUAnAHuRg+nNfLluiB0AOB3Ne+/A6/M+hXlojATGfKMePlAAz/ADrizSF6VyoanqjXE7W6hI44cddo5/H1prPc4RmCOh4GFIpk8ANumyVROg2uCcA5PJFSRQSjYPtCZ6bd4Oa+NdkbpjpY7i2uifssc8XGAWIB457dqitnN0Q8lgkbAfIsZPIz17DNTNFO1xsSYk9cE5x7VXR78SkM8ZXdjk4Kj+tT6lEhuVuwnm2iqIm6suQ2OmTSzakwjc/2cjE4IiRtox3OTUaG4mJRJQUDnILY/nVgw3IgO10NyxwCeRj0NSndj21RX8y3fIjgZMkkxsQSD7VPJIo2FIt4wCofk5pjz3dtEFmt4QRnG0c/UfX8amkWeT7ORxkBvmGMcng+9aX2GtEVLsW1+j2V1ZZ86NgzbhjP0/GvBdf0EeFtWmtGieWMNmORjg4PPU9TX0A7XsN2EQRSoWBLBckDvk9v8KyvEfh+HxZbxxX+l7XjDGOdOSpPQg9+3X8xWc4Jqx9NkuZywdVX+Fnz7cYYglMBvUUJKinlCeMDHatbxF4cvvD+oNaXCgkkmNgCQQBnNZg82PnbuxxnFcDTi7H7ZQrU8TTU6buNWeJHDMCO/Aya1tB16Hw5qcF8hk2lgrhQSCpPOR39fwrGNy2QDGGzweKcJSgICAjHRumaSbT0McTg4YqDpzW59B6Xr+jeIYWkgmymSDsXBB+h6fjXLePvG+l6bYT6ZpNywv3TEkqgEKc8A9BnrwM4rzfS/Fd/pNzmGGKMFNp2seR6kY7Vm3dyJpfMeL58kk8ksTzye9aObsfJ4ThqFPEOdTWKewnlRKuEZ3XJYk5ySfXNQ7YmBbJA6c9RUgukMgIjIAHI9/pSGQqp/dZDc4Nc97o+/jFQiopWSGskRA75745qaCKIIxV8HqRk0xDnGEBGMnnvWroFrb3l3DBIjbnbAAGQSOcH24rSBwYup7KlKfY6XwB8PpdS1GDUb4okEIEyDzB8x4IyO+PevYIrOx8lHW6UPgjZzkfXj/PFY+g2lkmnw71cToBuIQgH6H04A/Ctl7uwlcu0E8RKkDaBg49RXbBO2p+DZhi6mKrOU3oLHpkbQOrToIzIQzMxHB7e/wCPvUBt2to5wkrSQocLhiQAOgApS9u9mXdHEec7WXPIPB/rUQNkY0KXTRK65CqvBOeAR2PPer6nlq71J/sAuYUaW55YZK7sfnjrUsFl5ssUZufKhzksrhiD9PT1NVZW06MoLh3QFc+aiZbjt/OprNdNnukS2F0GHAEsZUEnuc/5/Oqil1Gldlm60+7i4bUXYk/LjGAOoHTjjFIlpcXFrKr3DhVGd2QD+FY2p+IPD2l3csU+pxC7DAyRh8lDjoQM4NZlh490K73o2oeRE44LE4HpxTbW1z04ZZiakOeMHY6LbqLRPFDcyxoBguJME8nnJ70u6/RQov7hw3JLkEdemcc9arwyW02nb7a6F3E5A8xTlSO3SrQhhkXy3nVSmMBjgZ46Vm7dDz3FxbjLRocGv8AfOkZIyAoyfxxU9tDdtfkQPiFiN+0fN0/piqktsGuEc6g6uCB5aMCMf0qaS2jeVyJz1AyHwcj6dP8APrWi2JV0y1EL7O7sc5DcEkV5T8YZ5ZG0kOi7syE8YwMKB+ma9PtrJzI2LhFJXB3OemfSvLvjRG4fSoluGkbdIX5G0AAYA9ep/KsqtuU+q4e1x0DzaR5SSUl2MvcVWYTgE78tnJNK8SglWkxxnOaAq7Sd+CBwc15tz96emgiee2AcOc9cdKfNHO6qXKjJwMdqbFb3DhvKlZeONpGeKSaKWJUDyu5bJIYjj6U1sJNXsnqOUz8kHDjoQKdJdTFgZYgz9iRTWgaPOJTjjkEZOe9IzXJ/5allByMkZHFSm76BZdSdbuZ4SEtkTucZyfrmoo2n27njVc8cUu+5ZciXGOhJot4J2iLvKHwemf6Vra5D0WoB2EZLqNi5JNejeCPDcWr2tpeS2jhEkEsb9CSMHoR/L3rB8F+Gpdf1dEeN5LKIBpyvIJyMA/rx7V7pZ2d/ZxxpbLCIoj8qAA4HoK64R00PyziTNW/9mpu3crxFRAQkYYEEYlGMD6Y4NLDPIpcSWQR1Iw2chhjqMVNP/aU0RleALKBwCgGDnv7Uif2qyhCJJgwyZVAG0AdAOlbJK5+ZWd7iyS4jYLCZHwAADwPUmlV7WKLa1vP5rncGVhgew9qY0t3Cu6BFZm671yc5p26+MCk2wlZiBtVSCMkDPHQc1ppcWxDPfxLJ8kDA5PyyEYI6npTrTULa5jDLa+SGyThsgEfWrP2i9thJAghJB5V0B49M1WjS6IxPaoCCSY40wvX2qVpoxN9iJ3tE274JnQ4+aEcg/wCFSyS2gsiRbSSFTkNkZyTwPSi4uZwSEtFQAgYAI4J7j0pLlZzZAxQxKVIYpk889BVeYeo2e5tpkQPbyI6HDBmBA/L+tNmtrEurxAKGHOQC2f8ACm3tzdTIwNqsQ2j5lXgkdRnrmjz5XgQLaKkhAJOcH9atK+5N0cv8V4bG++GerhgzJHEWUEEfMoJB/Mj2r5TV7eS3iKow+UAhsdcelfWXxNYSfD7XQYNiJaOeDnnBNfJUcpNshESg7QAWGeg619PlelzN6jJRF5gJLAnjaBxSjyAjodwycjil87zGAMQ3A9cVFJIWlOI8ADpnIr6dK6MwgaEGQkMG7YFOMkbAgblwOpGOabHK53N5Qwpx9aPO3K26HBz61nZ3Li00MGNwOSOMEmkxGxA3ELkcelSNj5cpgdQuajMmZcCIjGOCc1a10RNtblhY4Iy7NuJIwD2FV9g2n94TgZBI6VIXJYnZx/SmKy5bg+pFV0I63COGNUYhyTzzTQsW1cZBHU05JlZNgjJxk/jTlKmJQVw3Tk9aT2sNJ7k8CKEzvOM969a/Zx08XvjyWcT4ZLdiCx+VRgZ/EnAryOILIVBypJ6DpXu37MKQm78RXBUMECIGGMgYbIH1/oK8zMJctBlx1dj2JoreK7Vbm9+bJBCjJJ9vUcfpSixhjLGC6LpIQCCT6+nY0QTQQ3qSFGAXIGRzg8cZqQPp3zIhmlLElgSMgdcjjtxXwLZ1WWg9rW2KPCL+MEPyrSYOcdBTGhgQCOe5A2kNGQSSuen49ahMWk3GJUSRpQ2c5HUcZq0UjjVw0e9SVJyRnA9D60m0axWp5v8AFueKSy0i0S7BE07sVIILBQc8emSPzHvXKeLI549C0iJ50SAhiJSTuJzwDznGCMevPpXU/Fu5srjVtDAgl+XzGBBGTwMgn34/I+tcr8QRbxafoo8yXynRiI3UBlwSc8dTkkfgD3rycQ7zR+0cNQ5cPBHITADGH4UZ471WfDICrsvrmrQMBXahZjjqwA5qlIyAAlD15x9Khp2P0VIcR+7GyQk55z3poJU7GlycZ60KY3hyQVGeuOQKaY4o2ADMxyeTUvuVZbEgkGT82OPzp2I8MBOCQMlQTxTA8auVYZH97vSJ5CqAoYtk/MRn86rdBYMtlVMmBjpmlkUfIN+T6+lQSsgwMsG9hnNWEZOOCRjk9M1D0K2VyIRncf3uPx608xtz+8ySOhPao1aNHJIZj1wBn86kfynbfuZBjnAqb3QmJgYIc8YIOD2pxwiDa/HsaMpjgEgDABHao9qYUFSvPIHSlbQQpV3U4kzg55NLhmQjzBge/NPjWJhyrRjPJI/lTDFGshKMWHXkYP0pJXG2IRhyQ/OMHB6VMmGIAkAJwMVGSgbG0gEDJNKhgDguWH+6Mj8arYQ6RnDYEmQvvSgjK/PkZ4I7VBsiIJ3Hdz+IqeFUIAC5wfSoephJroXLa0MswRJyCxBB9TX1J4Ptru28M2MUri3KIAoYgFhgHPH9fSvmzwvpaatrENtG7RSM2dwGSABknH4V9TJZQQW8CT3Cq6xjIAIGAB0A964K6TasfnnEVde7BE9vBdx7hJdR7W4ByCQPpUnkTIvN4HRmIIDYI4//AFVXiFkkjEyFhjIwOc9MU9hbkOcsvOQFXPX+tYpW1PgW7j4zO7vsuUJBwDuHGPrULLdwuxE65zgtkHP5VYWG1uCSGcA8NlR19arG3gcS7JmBxgYHSlrrYhq5n+J9OXXNPltpbtoZGT78ZGQR0xnivmDxX4evNG1Z47mRGUMQh3Dc3uR+Pavqh47Vdgd3IxywXJJrzj4v+DLHU7KK+tgY3Rhh9pJ5PJx+Wa+hyyu4SUJPQ+czPCqrDnitUeDRzTxSEg7F5yARjP8AkV6b8E9f1C216S2muEgs7kEjcQuSAACD6gGvM7u1FvdS27TB5Ycq5UHBOM5H4VY0C7ispbeXe5RHEjAHPQjp/hX0WIp+0ptJHymFquhVWvU+wHtMSEw6iFAPGJDn8T9anl+1rCCblWwDli4GT9a8wuvin4dh0WGWK/LXG0F18okg574/CvPvFvxXm1ExJY3ZW2UksRkAj6cEV83DLakndqx9fVzSEI6PU9w1bxYuiWzNLeK7g8RKwwR3z3rxP4m/Fu+1u0NrYMscDAiUb+TyO/p7V5rqdwmp3azPKZWGcsGPWqbxRG32gkEEgnrwTzXsQwNOnHXc86hnVb26cXZJmwHnmgSRp1bcBkKQefw6VGyOrZLgrngggnms/SRBBGI0PIxnA/DmtBoYwDh8knJUCvJlGzaP6bynFrF4SFS93Yd5TSSsPOXIweSBn6Uzyz5hO/npjIINEiwxkAckcnimxJEzs5JyRwO1ZPse1cedyYJfjoQDSp2BY4pjBXAycfWgKiKCxPJwAOadgJwpJxvAB96RFlaRsOMY6EjP51CDHlgQSc8GpG2hDyQMce1CuybihWdsH5SvQ57VLHGY1yJMrnJAPf1qtEyKcFgTjgd6kAXbkHGewqmkZy1R3vgyZ4tG1byx5xWPcFzzjvj6Zz+Fbfwwa5lvL0K7EeUApUA7SSSOfX/Cuc8Hgix1D7O6qDAd4bpgDkj3zWx8MbgQ61OA2yWSILjoMA9T9McGqw69/U+Cz+F8LUR6i8M4Rd8u5gQSWYA1Z3vFdRFJFxyHDnI9h/n0qFrexSKKeebK7goaNgSCe/4Uq21tcAyQTSYJIKSrgnnr+Ne5DfQ/D3oin4ouLjTNE1Ca4kURGNirRgHjBOceo54r5D1a5nmmmaecSszFiQABknJAA+tfSPxhuItM8G3YMu2SXakgdiNoJ4AHcngfia+Yroo8zc5GeDivqMsgrOTOebE2nghsnHrnArf8E2L6l4m0u1AyGuIwxGDtBYZOD6DNc4UjIG1mJ6EAV6j8A9JtrzxsLiXJS2h8zDDgkEf0P6V6OJn7Om2yY2bsfSULt5IRShQDgAAY5PA9qEuHCFBcbBzgFgMfhVWC1tIrkSpcE4DeWrDAAJzx7VYmt7LyXnl4ByMqucnNfFP3m2dA1oL2EAxXauCchS24H8aXN/crvLgODkcDAHp71BbQ27BFDhTnlSCCKWeC2dyAyyIM5DsSc8j9KwYDle5JRZHZSDwxALZ/lUrNf3uUa7UL1KFgBgf1qnsihliV5w0R5woPA96fLZ2zvKRNgOMEyDJxycj0q0uok29yzNFdxQIkFwqMefNBGSB2HavGPjnqepW6afYyuk7sWlYk/dGCBnH1PP0r126sozbKVlJUHACnAOBXzV8WLiDUPFTSwEKkcYjZY3JG8ZzkdjjBOO5PvXrYKHNUVyJOyujh3EgcMHwQMEDpmojE4nDCXPQlSehpZMA9evvTlthc4RHIckAEDOCSK+udoo5/i3PefgHorzQ3V8Y0EqHZE5AJIxzwfqa9mkW7gi3MIlkyQBnAwf8APSuI+F3hmPRvAdtHLctDcTESu4znJHQD0wBXXy29pPpaRyzvNLGSQeQemP8AGvi8ZNzqM6YpWGSR310iu8qhQTlFcEfXpnipjJqNrGiwvAISPmLYJP8AjUMMkCeSoJy2clgQMfWkkliM2y4kjjLZ8sEnDADJz6V5li9CW3ScuHMgUNwVAAz+H5VZW3dGJeRDwcAHn8qhtYkdkEcyqM45yCPb/PrVZIo2aRxd+W5cjBXcOPehaaCRoxCdrc+U8ZJYnDMBgfjVW4/tpZE/49iqEMkgwQO3PrSvBFOAA+BydxHH1qvd2hhwDeI6q3Kpn/IFXrdDuZXizXb/AEnw7qF3FKDdiNhuTCkHBwwr5PvL25vJjLPLl2+9k5ye9e1fHjUYBY2Vr52J2fJVTghT6+oOa8MaONGcIWfkkMa+qyumlFzaOao9bCjcCCDkZ4zWr4esH1bX9MtASFuLlInKDJAJAOPzrLhRW5LYPbJr1T4G+FxqWsHWZZFMNlISsYOCWAIBPHPP8q9fEVOSm5EKzZ7vapLYxxWsDiCNFICxgADH6dv0qdPtUqyLFdtvIJwQCM+mf8ahfyZ5SxlaBwSQADgk84z3pwBNs8iNhSwyeQK/PqknOTk+p0JW0J4Y5SUViAVXDBhk/malwXcoZRGCpGQBzVOAJ52FmDeYM8ZxnpwauC0so8iW58s7CCSMj8P/AK3tWaRdiWS2u4kCpeKyA5AZhn9KryxXSuJFjjckkAswwD2471EbS0niEgmKoOVI4wQO4HWi3MM0jmWQI4JCqTgScDn1yK0tYh9kTSzajGnl3EqkY5+QAj2GO1NQ39o4mPlGJuNzkFlx2A75qvBpzpFK7XO7cQBHuJ29e5qFraxhmUTypE7DnLE5PT6Z5qHvcWq0NZL3UJYv3csZDDO5gBgf1NMv5Z57cFEUuvDEKPrnNVYdNggtwI5t8RbcwOcZ/wAKfPau7gx3KiNgQyoxxjtmqXkXZ21JJVeNFA/evgM2Bnr6UwW9yygOURSTtQ8Fqb9lRIojFcpGY2IKu2Awx2P403+zjPGwa5/0lTuRiOAPQf4/41LTauiWhUe+ikRMAcZAC5HFTQpeFWlZUGCSpYbS3PTFNtdNeGQCXUVKuBkFgWzjoPrTjEZRJG85JDAg7uQPekkCRKyXcsJkmBwCcE4wPakhvrmKzKCKMsuRlowd3HWq0kMSyBop97E4IDHg/Q8ZqdtMuooYmM6kZJBMo5B9vUU2m0X1I47mXeiJaqzseQYzge5xUrwXH24yrEpgUAEqvQ/jUKLfo5dp0VAMEB8sRzkcdB/9elkgiv2UJcSIO8QfAP1x1/8ArVF3aw7XQ+Ce+txcyyhXgXmNvL5JHbjt0/I0q+bcQpLJCIg3JCg857n0+lRQW7QGQW7k9sO5I/WrH2e+mgVnuVKjIKRMD+JHXFVpYlIrXt29vaFIoVlXzACSpLY9sULcXUlsZBaMU8zAOwjA9SPzqeSD7EFE821mOQo6g++KrySmRmAv5ApYA4bIz6Yo3FZXHo9xLIGltIhHxl+SwAz29B/WltYLhrsv9mjjhClfMUHOOwwfxogt7hZHIu2w4AB3YyeR07U9La5WWSO5eQFRkMH4xnjgd6q2wkuoyZnCFPlwxJACgDA9+pP+e1NjmuUUoqAr1IC5OcfrT5bJxbKTLknjIPPNRzwXEKII7xww4IGDmm20S1YR5fMDholzxggdB6VITc+YhUKV2hiNuePYfnUAW4ihcOScnhh1xnrVuKZpHAT5SF2kk8ms3oykhf7SuHjYFY3TgErGA3JOQaSea4ijjiW3haJTghhz7Z9OtDo6METaDnlQec+9SyQzxQPmTOScqGGR+fT/APVWsNmEtdirHKxiANuqBf4lzjPtSRxtJb+e6KqbiGUryAM4P40yKK9tkkiefdExLIBgnGMnP+FLFBcyWu9x5eQWUOwBI9x2/Wo0bEtEBe5gUMkIcAjacHGO9T2+oSNvAg8uUdmHBA64pbOG7ZgVkZ9uBncAFHXn6VJcC4jmJkkLq+QuCDz9aa0KtpoMnmv59hNsoUgldpJJHuMdai8x4EAFiWKnBym0EnvVjUEcRBnvpLYjGPLAqlMLuaREGozy7mGCSDnHIBHQUr33IkrIfBOy2wQ20QJJLZJz1OD7GpIWlUTukKnKgiMDBz25PYj+VQ/Y7qW4ZS4L5O4xAEL68fX1pzW11AjPJJI77gS7gBWXPAAHcf0ojZMlbEkKTqrs9oQI8k9xntTXup3tImMGI8kDKkdOev405JZpHVxM4yCQFbj61JPPqTRARTmdBkmM45z6fStbA+6M6K7Ybf3QCknBU54qd7t90Bito5VZiHZ2IxxweKj8ya3eIBBsf5WDDJz1OBTjbThiqTBCCSCuBx6c1kl2GndXLUKy28ssS26kHGGA5I9Af89qpwvJDE7vYOFZsAEgHrzjtUlq92txg37yL1CkADjtn0q48t7cpIQrygNjAAz/AJFXbUVr6kM1+sa5S2wqAnax4zioRfvLEpNmqDGS+ThgfSppLSSSGKTLB2ZlIYY9qU6fqaSxJJJIYcZCsoIGMYH40mtRalWW4ilMr/2XITIAplEmRgDAwD0//VS2EFvZK+22cysMM7EkkD/P86sTX99CGijPlqCAVKjr6/Si2vrqWeQGJnyoJbYQMZ/L/wDVUR8h76ESIfKkMcHTJORg/wD16sLcfKNunK69myef0oube/TBhSUpMwAJIAA757jjFXFsdQAAUDb24H+FacqZLijDvri6tEGAMyEBnx932AqNRdyTEyStLCemFHFJI6TKgM5IJGBjjj37UrwR3GGS5dSpGI4m9/T8K50b7izS3C5QxA5wFIGSR7+9Nt459s6IgLI5DZPJGM4/n0qxslNrL5M/7zOSCwzTbZTFD5gl2P8A3gQOo9feqb0sQkRSXMvl4itI2B4J5yv4VMsokRHMO0xkgqy4yf8ACqloLoLK32sqd5JZXHr0FTyJdym3eO/ZApyTx82PUEfX86lWQO7IoLyPcdlkiBx8x5PP/wBarElw8SQqlisrOCSzkjio91wUBBVnU9VAHBNWnjnk3MZeIxg+vP8AkUbvQG1azKgu3hCp9kQckNgkge9CzwXDDfbSoFJJJI2n+v8A+qnoksL53ckHJHP4fSgSTbwoRXGCSScYB7AU9CU0Nhji82QxRMyMAwA6ZHv2FRxSQZdmV143AgVZtYLyWWUxOsWRkIRx6ZpkZnto3jkhV5BkkkEA/SnZ2uU3rcbcvZSRKxedcd4x1H17GnxCxZYmdpt5BKqFznjoTSKXWEHyFCYyVbIGfrSfaTFImbVEByAVYnnjBxVJqxK1VyO3XTbe6Z5YZQ8oKjb0Bz3Pvmkjhjtt2dxUkEDOQPanIZgrGRASCQMHIPWmnUWvCsP2MoQNzFclcj0PepQ7kqpE0QViSmMZBII+mKS8+yRlIt7xbhgEE5z/AI0yWUDaQpTjDAHIz/SpRI8o2GIl1+YFgADjuKpb6FXTI7dIYbVf32+T+IqCCT6kflXzz8VtGbT/ABNd3ZbbFcNkc8ggAcfUYNfQjXS4CPE4BzkoMj25968l+NumLeWVnfvAzRpIV+YcHIwAfcYzXrYGpyVEZyd1ax4w8SybTv4yO9SOm+QpJJkFQPlJAx701kVQFQHIGSuc01WRBllYnjp2r6+ya1OXW59G/BzVG1XwfKJbkyPby+WoLAHAAA+vFd2YZN5iEqvhchWIA9h7ivCPgprVjpuqS29yZTFMBtQLkBuhOB19fqK90ntrCS7WR5Q5UbMAH5iCevp6fjXx+YUuSo33OqDurDVMkyyjzViwMAZGc/Q1atba7ktXDXLS5AC5Ixx3+vFU7+3tLmX/AEcsRncQwIAI7DPJp8EkJV423RMFyvBAHuDXkehptoSSLdJOoKAsRgE87aasl1uUIMl8huwxStGkE4mnnVIgpC4OS2RnJHao5ZA8UUlvcAZzjByTzyKWlhNK5G4vYgRDOxKsMg4xgHmmG+1AyFVtY2QtgMAckdwcVZAi84D7QokH3sgkkY6fnihjKqTeVesgZMjbwVPPbvVQlZoTXY+b/ilps9l4quC0RRLjEitg4bAAPX3rhnjljIGMD3GO9e4fG7Tv+JNa3LksUcAnOSoOASR9QPyrxCYHG0OSc5yD2r7zAT5qKXY52ixA8jAFxkLyQB19jX0H8I9RfWvCqu4ctaMI8O24njr69McH0NfO0DSKBtbHGK9j+A+q3QuL/THZRFIA56AsQOD7Y6VzZpFTpNpaodO6e57FLqd6jqPsUcqFSVMeeB3zkYzUqXc81sZJbFY1J2qQSGPrx2FQw3V8kbiC72IQFEZIyD2x/ntUyR6pIsaSzrySFAIJPufTmvils0dF9NBqFI1QmA84JBPfNMW5tbW7lkFtO88rcjyyVBxjjjj61M41MyxpIkSFTuIUbsjnvxT5ptQDKFlVC2Rjbg4z1przKW1yslxFK5d7aVCrEgMQAffHWke9spCYZoZAXGMouePQ57VO0DwFXkk3k9WBByTTJreVYSEjVpW5Hc4z0NNO2w7M4f4taXbSeDFMVuXEB3Fhy2AScn07/lXzhJKtxvcIyoTgBvSvrXXdMku9GvY3gwxiddoB5yCM18kqZzamMoA6ZXHoRX1+V1bx5WYzTeoyGURkDYSvY+temfBbVIYvFRt/NdI3jAaPBGCep9+T1rzMB9qBuGHGPT/69dH4D1pNI8X6VOYCY2cLIycEjI5/DPSvQxyU6LREb3PqF44t+/5toPJPp+NSmxj3I7AhicgkZwPUe9OvrgeTIWi3LgiMk4JJ7AelN+0gWUTz2rxMMAGHJOPcV+eyWrOmJahtIjIzm9KN1aRuCT79qjtrW1a7J+1GVVBOQcDP9aYLqxkd9sFwd2CQ6kAHA7Ec/wCfpTI2t43cJA4LHAQHI79PektEX2CVbOVwFlVQSCMnk+mKS5tjLgJciFFOCc8kd/xp+6OMo5hYRD+HOTnPGaWe505pB5qPErMAAB0Pv7ZqWwGtF5kiRx3CSKMAPvy34jtVvfiVYnuMhf73IPH+fyqCUWSsuF3B8hWVeCD7/rT7eWyM0MTwyI6ttB+8CcdTVx3Ajt0n86RYJgCwyAzYGfSnRi9lzAk3lODhiHGMZ7moDb211cOiyys6nOCuFGPQjrSPbwxoSXKgZGSCTn+tD3KTa1RV8WeGW13RZIJbkW1ypJjkUgknHAJ9Ccda8KvdKv8ARp57S+PlyxkgEH7w9cEfp7V7/uso7E7pTM7HJIBBHsBWH408F2XiGwUGSSC+TIWXbw5xwGwOlKcE1c+yyTOp4Ooqc3eLPD5YXj2lXILdT0qFnJQ5OW5Ga19d0abRZhBfEI2OCucMB3B/x5rHmji8sEk4JzlTzn+tebJcrsftFCrGvBVIvRikuMFZQTjvjrSyGVtgyM5zx6VGYbYq2TnJ5OKZhI1G04J4z0pXsdNkWAHlBLEAg4zimO0jfJuBH602EAq2HyAfWlVYwXJYgjvnilpcTdlqSq754I4AGPWtzwsszajCyIA+7gk4A/GsQRp1Eg3A8EGtbw+00d4kiP5nzgkEgHryBVQvc8TMnbDT9D3y0eX7NbARLcqV4AOdx7Ef5/lV1mkjO1NPZyQclxkcj26Vn6XcCO3QwyyQLtC8qOCQMYP5VOkF+ZPLN9IssmWBVwR09Owr0YrRH8/VX779QtTcWoMvkLMDwIy2AuPw/nTWngeQytZBHU7iqjJP+cfpVi3h1FbYwOEHBfz1YMWI5AIqMXs7x7A8fntwMqME+mPz/Sh3M1YWF0nAkWDeGOQrYJB6j8qoaz4iOiabcXsloVaIZUkklj0PTp61PDDfbMZEUo4JU9efSsP4ipdt4cIY7wpOVAxnvz+VZ30PVy+CniIRktGzxWS6hmuHleAs8rF92OuTnknmkM8UUyn7PvB6L0HfikZpndjIoQscgDkD2NRgOJlAI3Z6muVt3ufvVOlGNNRitLHZ+BvGUGlatHbTxyWlpcsECjBUMSAOCeAfX2r14mycMJQQ5O5efXvmvAtPu7mxv7aURJMUkU7QoJxnHHvzXvbXF1JZRG305Joio3SSDB6ckAd81vCXM7H5DxDRp0sTeCtchhgtIJWcmQSnkkjjA96trb6Yk8jxtO8j4LKAMZx2qCwlu3QiSwARSMShiSDx2IGfrVg6hcz3RSK2QLFwWCkEnjAz+J6V0q1j5Fdx5MQhLxK6Eg8Hk15N8XYkMulT+axQhxtIOQeM/gMenOa9dhllgUPJAQ+O44PsK8j+L2qpdanZRC02soZlfdkYwMgj15H5e9RU+E+t4di3joNHm5FurZJJ9CBnNNkeAoQA5J7lSBUju8hJWADqACOKQTS7Spt0IB4bcc/lXnWufvCuS2luskJCTqj5GC2QM5z1rb8V6bpVlPB9knEu6IF03bwCcY5Hf8T26Vz6SLEpYxHryBxzSSzYGUh2E+g4oWl7nG8O3VVS+wiCJXBPGeDjrQ0SCTiQ4HZuKSF8vlock8nOQKdK0QkBeJgcc7QTzQl1OvROwhSLynHnqSOSueafaGGSMNvwc9KbG8W1ysGTnByME0RFFjYhCo/nWi01Mp6nofwu1+w0m9uLaSXYbpgVYsAobkEH2OevrXrCQnyozBcAAAknzMHr2B7V80R3UQx/o7LnqQQTXp/g7xvo9tb2llqr3c7jKpIBkkdgT146e+OtbU6jWjPyriLKJczxFNXueiw2EvmO7XIVnBIJlJHt3xSWltcuyqb9LVwSAFmyuPUimmS0uIS0Fu4gxuIIqssmmFpDHbTROw+44+XgnOOPf6V1La6PzbZ2ZsxWFwoUPcxsc5DI/B/E96gNvqNqXC38gAJztYH6dqjhWw8kCXeMjhcZGT3xSF7KKKXY8rc5yVI/L2q1qQ2NjWZ52jlnKsST5hPII9T6VJaW16YyI7jzZWYMSZPlXjnGe1Rx3FmC8kpkLsCv3c4/PoaQxWUiR+SzgEcsV2598UaX1JvdEsmnanDbukd242gM0ikMeueD+JpsccybRLdTTvnAaUqoOevAAqvaQxWl2yxXREYXGDkceg9f/r04y2V2hYO7PGeGIOQatpdALE8c1xGYxMUKsCdrA4I6f0NRyjUWkVy+ZUGACoKke4/z1+lCwW0UxImcrJyxCjOf60XsNlcHZDqRWcDG1sqcDk5A4NNasTOf8efap/AHiC2cq7PayHIUAHAPFfIsCSR2kQZw2FBBBz/KvsLxhp6R+CdbIuhcO1lICOc5Ck9Pf+lfHwhiSygdCMEHO08g96+myreSM5OyGF5BIu3pjPIpsySu5AfY55yABQArSA7sDGMmjPz8vkDjIr6mKsZadRkfmMrHeSB16dafGJNpPXnuKiiVUUgPnJ5BoUpGH2S89eckfhStd3GnbYkdpWOABnr0qFhO8y4OSODgVIY2RkYyjBHrUToWmUebjHOAcEmiOhTtbQtv5nIORjrkVCCSxwOCOfc0AIrndJt57nINMdGZnCSgDtz1oe1yVYVd+wgKOnJA6U+F5HtwCAeeDimbWVcCbJI5AIp8UZWJQJRjqKi7a0LJ0ZlRAU+bd1r3f9mhZ3s/Erx2kTqJYwASQrNgk+vIGD+NeERsWKgPnnmvpD9nKGR/AOoukirJJqDEtkZ2hFH9P0rxc0k1QsXFJO56W6Xsmxngi2OMsygttxnj/P8ATlJJvs8ixrF5hYgYEJA59Wx/Who7mMbIr4wjHLK4z+uafaDU57c7dRMoUEAM4BJHfpz/APWr4ZvodKsxtzfyLvjmsIo/Kbau0EFhgc570SXMs0SlEBQDJAUkn8fSnAXrRok0okkIJYSbSAcdiPamQSz2ylXu8MGADEAAf/WoZpF6nmPxRSe41fRlijiSSXex42hSF7++B1rnfiBMr2uhERh5lhIkVgdq4PBB7k8/pXVfF5JE1DSAlxE4kLAupycgDBHtyc/WuN8b3s80GnAweUUQlpg2d/YYGeAAP1I5AFeXX0mmz9t4c96hCxy0pZlJCBDjgDIxVRZJVVV8tXYE8sM1a80shywBA59aqspYgiQjPTnpU9Ln36uPkmkxteIHJGCAQBQmHbkAGlnZkVGByAcZpFJfkACkkPfUbIjI5IUEZyad5zqmQg24xjHIpu5/MID9BzzT1MicmQMCCcZ6VVtBbEBIbP7sH35GKe7EeXs+7jkd8U9NxGBg565HNRE7XGTg/pWUtB3uOSTbIX8oEdT1oaQOSNgBPpnAoCSHeA688gZFNjeVAwAB7EUlqtA6EZLncEUAnoT0pUd12h1y2eq8irG1njZyMADrUYZgVCsG46ntVJBfQkaUnh03eh7VCZQHwI8HPXPWp2aSPhWDnrngj/8AXTSrm4yRnAzmm0mK4wyujkhFdeAQ2cfpUm5VywjUA8Y7UbSS5yBjgjpTY0c55BCnOM00lsJvqN8xFUsUwAetWIpSjoUjDDryajLSE4CgjHUgHFSxyyAowcAjo1OMU9GcdaXLFs6/4d+J9P0TxCs9/bEM2I1YEjaScAHPXJxX0NFrun6iY5EUyuEAwkgOPXPvXx5Nc3dzqDylwApICtjbggZ/HOea6TSfH2t6EEGnxRT7DkmQkE+3B6Y4ronlvtIpx3P55zfPefGyUtk7H1XbXUcSlltnZ8kj5hj2zxU63aMmfsrBznncPz+leT+DPjfcT3BtdRtIYy6ArIoJAPQg57/SvSbHVJbyCN0aNwxOCMA4PpXk1MJUpP3kRSxlKsrxeppSX0e1AbdgwGPl6GqsF3aOZM20sbA4ILAjHqKsM9zlUEYbIzuP9az5DcpKd8SJzjhccetcLVmzpvdXLcs8TxiMWwKoNwJJ/pzVGWOC6tHhmg3QscFQe3pk1azchyYhhwOcgcD8a4bxz8RH8O25trdVnu3JAQDqQOcY79ea9LCU5VJrlWxw4qtCnB87PDPiFpthpfi/VYLZGQPKzAAk8cE4/XpXNQyItphYiVB4ycn3rc1/XtQ1vWLi4lslRWBwSmQo9Ce59/btWGUkW2Bz5bFsjHoPevvoK0Unufm1aSdRtbXGyXmISvlfp/OmMQy4ZMLjkZqw8l1cIEYjaegwB+NWrHSrmdwFgeVdvJRSw6+wrOclHdhGEpuyM2FoJXxDE24DBBPf1qyIPNtWV4huLAqScHg/rXf+FfhZqXiJnljiNvbghWaRdp57gEV6novwai0tYmlt4rlcjl8En6+1eTWx9KD5b6nu4PLa02p2sfNVlbJDM5KYY87Tx0q6NgYlRls85r2b4ueBLPRtHjv7WyihnWQIxQHoc574xx/KvHmSTzOVVG9F6Yryp1FVfMj+kuGIOlglFvVEc0qqMNFkHrUMDR7iCh45PtVi4BLjJHI6dKRY5CSABgjn6Vla59hcil2YBC8UQlU42knPIPTFPkVkiA28Z5pCCiAjjPFNJBfQWRhxhCATkU4yK6gOmR2ol8zAA6cHJoO/AG3IxRfsZkaIDMm0ZIIJzUocRsA0fGTk55poLlwRGFJ44qRfPBOSrLnJBAyPpSd9iZS0Ou8JCI2eo5JhJgbGD14OB+dbHw3ijn8SqSrnEJYkYIwCOPr/APXrJ8KSBLK7d4WYeWQpAyASCPwre+GO5taulSIrIqYDEYBAPIzV0H71j4TPpWws33PTY1tooQgtxJEzE7SvAPY//XqS5jiidEZWBI3BVY4BqODz0gV0GAGI3dalvZ51aIrGjHaQxZcjHfPPFe9Tjofhzdzxn9obX7GVrLSl837TtEsqgZAHIUEnuTk/hXhczKpIwTnoa9B+LmuQ6v4uvnijLmLELEjABUnOPbnA9cV55KxlcDAHOOmK+0wEOWkmck/Iej5YhVJOOB3r6H/Zz0iL+wG1SdGzI7Q7hgcDpjPXkn8q+fYY5ImyAWfacBcZP4d6+rPhnpV/4f8AA+m2/wBmQyMomaNwflyATkjqc5OPeuXMp2hZDp73Z162tsq4DuHwQGbGcZzipobq3s8iSAylwQApwMev1qkhub1RKbeMIpIYbjuI9hipZpJtu1bRokUZG5SRj+VfJLex0trcjEltJjEThlY/MWzg+lRiSzZwrI6AnG7BI69c4qxbRy3gBIUMuSCQBn8utQJcXkNsyNEtyTnG1SApAPGecVLXYV7j4pLKGSTCSs2MFjjk+1RvdRmXAgd+5XjOPxp8VxcLAZfsibiAdpHI/DtR5+obi00URBjBG1QCBngVpATMrxVq8GneG5r5fMtzEjZXALDjkgeuAcV8nandfaL+5nO4edI0hB6jJJ5x35r6H+NetT6b4QtwI0Y3UojPHIUg5Jx1OQBj3r5wuGPmkBcE/wAJFfTZbT3kYyehVdyxBwTzW94O09Na16wtCfKElwokbBOF6k+/ANYJ3hDt5IP416d8BdNlufGQmZN5ghMqkjO08dPfH4816uJmoU2zGN72PoeBbEW0EIjm2QqIw23awwCAeR6D/OauGaJLdQVY44JIGTjvUa6pqcm4PZRNbt/EVy49yMcdvpUjGT7L9z52PHGa+InJybZ2JWK4vImRIiHKgkgZGQKdJLp9yI2kgnPOAxA+UnvURuJxNETaowViC2zgAjuRVmM3V0fKS0jkHUnBABHYEetcqf3jBngkuTEruBtz5nBIxUcCwxq5KtNyckECg+dbyOU0lBMQAzBiMZODUaQXccTzRWgc5GVOeo9vrzVrzEr3sWBJaW1lum3gAkgA889B71TF3aXkYdIpI2PJ3nIwOc1cW4le0SQ2QZ+4A4B74PpXM+P/ABO+haHPdtZIksaEKgJXdk4HPpk/oa6qceZpIht7ngHxP13+2vE11KZ/tEETGNFIACkdSB6dvwrjGm4PBHHQVZvbt7qcyPEBK4LtgHknqaqjcXBKYB7EV91h6apU0rHHJtsdbhHJEsnlqR8pHc9h7V9Q/CPw1Z6D4SguEV3lucMzHAByMk/Tr+tfPfgvT01XX9OtDaNOZ51UcZCjIGf519cfYhptpbW0EIJjG1UPCgYxzjpivIzKryxcTamrajGuogoBR5Mk8YAIA9KngvoJMokTwwZCjdgg+pIpjQXIgeQxoQvHIB574qeG6OwsYFY9MFcCvj762R1FQGBJQBIwjBBK4HB9qma4s3wJSxiAJVsZbHpikeYTgq1hGoz94Ekk9c05ZmARo7C3lfG0ebkBR609yUxJPsKxAokwDcEnAwPYevSlm+xRxo8aNgH/AFhBLD1x6UouJYo8taI8ZJDKqkgc8470lzdJNcBTaCIPwgBODjnJPQfSiTbEN+0Q3sDvauzheGyuD9cd6bbrayLvKHeAMKwAyfWpjcxWWSIPLK4w8SnLHPIqvLPJJLGfI2ljgEAnHfk0kr9R37oa11YWixrKLjOASkS7up747YNP/tHTGhcQi6ALYIMZAJ6YJxxVyDZGHLWvm7yOVYKRjOD9KilkgWBkeEsZJAeTnGOcn6YrSKtdjvoNFtZ3EyI6PGACQAASCP0FIGtC6IJpgwJOXUDjnjjtipPtEyAhIkYHuTg/hVdL7zZF32oBAIIHJPvUNtOwlqMQWCSoXMikksHERJ5PUnt1qaKCJppZYSzow6n09cUST+WgDweUvQgDt1602GUGIyJbtEoGzOThu+aE9CXe9hxhs9jGaSSJmOAqrnt3NRm0s0jR2lZiuSpY846njtzTrlk+yRFLZ5HyAwJPI6ZzQLe1hjJNptlPJAJJ57DPbjpQ+41fcIXt5yZN+ABgbRnPtTo5LaKVWCOHIwxVecUtq1vIoVLSSAtljkg596QEyyADegAxyOealLqVqWore1aIkTshI44w341VZbWWIrLMyFshHB4J64OPoKchDmWE2xjZRhpME7sdDmjdFBBhoyMcEZ6jPr/npVrTckjkFjBHGLuaV0Y4DAElh069u1Q3MmlG3WGDeHVgysYycZ9T/jU5v4VJAjYwA4G4ZXntntSI0YUoYf3ZGeGyPpUNq4D0ggMwV5cEYO4YIPWnW1pbPNIy6g20qMIQckjqcGo/tEEbBBbknGfl9PSpI4VkiLxxMHUZAYjpWqtYbfkCXVs+eH3gkYKkZx3pYzZyW5a5naFs/KFGTTpZYhYozwyGT+IKeBUMFxaPGd6M5BzhDgn25pGafMyvBLBctKWvGcRkKFCnOD3IHINSLaR/aTEbtii4JYLyfT/PtT5JLaQkpaPBkfeGCT9TTySWVIInzjvyT7moWrG7rUZHJZRTSxG48p85GVOSTwOfrSTRW0ZLox88nDAg/MB0/U06C6XcUu7SSdyTscoAFHGDk980+dooFLMso3k5ZGGcenPFWnZ2Jfca5t1EKgHz2P3snCnHJqAW9okuZLjcuCBKwJK+uKmt2t/JQj7Q2SSDMoBx0xx1+tL5SmNZGiChRjjGMdv0FT1uNaoZKI2bCTERdQRwWHY06GK3EMg+0IzHoQSSDSx/ZtskrgtsACxqMgE9jj60+3S3BMsgIixkLGMkD0xV2uO9txskVtPYZuRFKQSAGbknjt9MdaqLbwb/ANxmLPGCSBnpkZqVp9NmnL20ErnkOJF27fz/ABqVliZ8IJDxyGxgewokib33IBpii3c+YIDuJ3biMg8nNTW9ogWQy3eSuNuWJQjv+fH5UyS5juyFktnREPJk6n8qektrN5qgkp93lSMVPQNFogjMEkxRXIAXGU6ZqS9h2WiJDKSSSSwPUcdxRDHZ26yyuXIC4CnoaewjFvEwRlQgsAAeR3NVfSw+XTUpQQIjZaYAg55Ynn1xTjDbu7obgTkD7ueRnjJ/XmmyQwyzReSWkJbJLAcCopI7C2u57mSedJZQFIjUMAAc/gPWkt7CaSVkW7K0traIl5QHUEE4weadFaG8PmR3WEx91JNvvzzUazwrOkUkRlgcY81hkk9silSa1E0oGIlQctjjGcYqxLuTTyTSwxxPIkSKxAYOTk4//VTI7UTOFkumGBjBYn8uf/11FJeWq2uSkk8YcsdgJHQYOfT2pWW2EwJaaMuuVDrgZxnrSe+oXdixFpDsWX7WoIA27m5x9T+FJFDcQxSZuwXwQFZgM+mKg8tDGXnbcTwSAcqPYjmkjS28mRFlLISGBYcnn+XNZpa6DurFm2huY5HNzdoVZQOJMnPuOwqR4xuOJ2x/10P+NVls7aK3DgmOU8tHgFck+vem+WP736UXa6ku/QpNNAiqTbs+Dyg4H1pI5bIXqOiTRHBGAoOCTxz6VLcShZ4Iig3kHKxAsc+nHUUedLbEmKEvLjPlSKRwepqEt7F3drjX8iBTJk5LEsSOoJ6VXuZrOO1BmZ/KmcqIlUnAA68c1Ylknls3L2uMn5SPTB4pYZi1quLYbskYYdR7U2hXILRLE2z+X5kSK5+UqQT35z/nipbr7O0saI7MGGVGOg780LI7uuYlRMckZ6+hBp6TJDIpMWW5IY9KENu6IxNGkkccb5ODuXPOBThBFcBmnnKEHOA2M+nHekgSE5aRBuY5yvUegNJcXKpLjyDKMYJzjjsR60Iha7k0cChkKS57EtmoBaFpJH+0FQoyCp4JpTdyNGAIgMjGO4HrUdtJFFIIndsFSoiK5DE9Dn25pbAkrlqBVYAmUDPQs3PPSkmWW2idprtH3EAHcMLx0qKMwSQqm1gWbrjjg4NWcWaRPCqYBOdpAAzT3Rpa4yZJZ7YxifOBlSnPH0NNisL1WRyUeBRgMzjOPceuc1JcR20pVQVR0HAXIxx/hVL7KDcKxnkJzkxYAUD27/jQ72JasTmKVgUgKk5OQW4/OpIo7+NXiiRDIQCQzADA6ge9V50hj8vZNJGZeQpXgDODz6+1LJAriRWmYIhHzAkH6Z9aW2pF02SbZvJ2Sph2IxtXnOakuzdx3YQH9wUIBUDI45BPvTBIXUyi5AcDGM/55pvzyShjOVTGCG6GmmWmupLblwAMARY5DfXg1g+NNJk1jQ7+ykgWcEFo8ggKQDg5rflsB5bsrbwSARuz+IquLS9cywQXUZyCpDHbgHI57V1UpNSTHI+Sp4ZraSWJ0CyxMUJBznFViHBIIyD14rqPHPhm70LXLxJ5UAlkaRcMGGCccEVyyRvEAGfkd819tRmqkEzmelzd8Na9Jo+q200cW8q4B5xwT6+1fU8zW+60nZd5uYgykHjOOuB3ya+RbV3jlDgqzAcA9M5719M+ANXl8QeFLaViGMACljkFSB0HtnNeRmkLpNIqFkjpCxgZgUyME7uh/wA9KhjmdyS8eRgADrge1LcSywQlwVclgAFIPB601J7qASDaDI/KqBkD0FfJq6N7rQnk+zPOd8TOSuNrdAB/nvVW5eK3RTHAIxkH5TzknuKm8+6mLRG3VHCcO+QCe/8An2pgWWOVC8CZBJx1GR3+lD7g9XoKrRFlLph3IGfzptzLaLJ5DPIJFGc7eCPr0om1FoLQubWOZvMH3lIxk4OPpUM8j3jEi3yqnJVsgNx39qa1Y20lY5r4m6ba6j4J1QoPMKwl1yOhAJBH5frXzLEIWjGxmcgckjnPf9a+vZtsthOFtI4wYmBROVbIOQR7+lfJ17brp+p3sCocRysOh6Z4/nX12WT0cbmD7kC7BkZwMd66n4X6sNH8VwStOyxysIiTnAB6fTnA/GuQaXGRtycVc067e1mglCrhZFJBPJAI/SvVxEFKm0xLfQ+uBbWgujPEzFCMFR2PY/UZpYYYoZiEdpCVJ3nPfrgdqg0S+iv/AA/aTpC3KAOxB5OOoPf8PU1cW7gtYtwtJiVJGCcnB6n6egr4Ka5ZM6UrEun2iLFtS4yRyNzEnJ7c0ySPdjzp2XYMA54HPekM1lO20RzR7iCwRDn8O+cUsklhNEAJZp13EEsnzKRzggdKz3WpWyI1jRlHlXKglgSCTj61ZubW5LIYbmIuegLgZqssNhMySOky7T2XGRTp004k5w+5duCOQP8AGp0TC9lck/00W8pmu2BGQArAg5BHp/nFfI3iKwfSNev7QuCY53G5c9zwa+qTa2qSIXnkZAQEQDJwPUenSvnX4l6fHZeKtSnLELNIGIx7dRX0OWT/AHiRjJtq5xcqusi4beM9SelX9PlmtNQhlypCMpVQOCQe5rNM0TOQC2M4zirAMaEHfz13HtzX1FaPNBoziz66spZ9b03StQV1QSJuKEgbCOwz1Gc9elXm+3NIPLmAiJwwPUH2rlfhtdW2qeBLB3uo3EQMZCkkk9cfkQfxrpoLWGFwIbhiFJyrHgE88GvzytHlmzqTLoe6cn92s4yAvGCMdefrUNjcOFaRolRskEMOhHTmoreCeae5CXOxeMAHn3P0pHsDGwjjujPF1fOPlPpwPpXP0Q7k0dxPA5JRWlPRRyDTLqCUQnz7bILFj5YOVJ6CovJV2Gy8SApy249fT86c8k8OWiuUljY8kSA9+eDQrAyRpXdI0FqoGAMdD9fwqzJJeedEhsoiiciTPPQgdKj2XamKQOjhjgyA52jHp+lN8m5jnyt3IUbjbx1/KnFajEjkaB3AgUnO4tgg5qNLsYMpiZju4XGMVIYb+3dt8vnhhuHc4JNQSee7kiMsM8AA9aHoUtNBWmDxhzDyDzx3qSW6RiHuT5UagsCcgdOtIkF0ysiAAk/x8CuB+Kni67DLothPCD5ZM7AAkHAAGeg71k5NJ2PbyvAzxtdRivU474geKLTxJrzzW0TJDGojBI4bHUjjjOBXMyEMpKKdvpTnWSU9AxHXuPeom8zAPADHBFcLbk7s/e8LQjhqUaa6IY0icgKeecUjvG+AUOOwx+lP2z7gUA3L0OMgCnSxyhgXGSR1xgfWqOu6uLFHEUIG4HqRimmZGYoEYY6nGM05fMxkDHvTS7hTkZzgZ9Kl72DfckjSKTkg7geTitbQ4EN7akglRKpKngNz0NZaO23GAB6471oaRdi1uoXkRmUMCQOo9DVJao8fMYOeHklq7HvNlPAdPZ5jyMFY1GeMDGPSrFqbRg++7liDDO7b0B7Zqho9xFNp8ACFy2SAo9hzmtEyxrE4W2jGB8zOcHHsK9BOyP59qxaqNPuNFjpYgcfbpyWBOcELjpyRxVe10mCLAS7AbbziTIH0z0qYbRbKTbSMnXauAT+fvTROk0L7IZIpGGCGAyB74p3TWhi1YfujAZGvjbyYAEhIz19wf1plxpS39vLb3N75iOCAehY44IGKnS5gggRJYvMIXJYrySOMmlguLSZiWRlB6BSP0qUlY6adT2bTW6PBta8LXeiXUsEqgxrI21lY8pk4PPtWWlkhuox5uMnA55Jr6FurPRtTnngNnK5dcSMy5GAMnqOCf1xVa28L6B5IlFliSPGAVHB9QT7Vn7NN6H3lDiedOjyTV2kcF4E8GXI1M3V7KiWyDMZLYLe+PavT7ffaR+WtwQhGFJb7w9cd6qbdNtkRpRcbWO0BVBBGOM9wKelxpEscUktzKrKMKojJBBPBx1pqPKj4zGY2eNqupMuRfaTcbBdO0QHEeRj2pos7h53dLsW6EAYQ5JOTyeCKqNFbxu7wO5LHJAXkkj0q1aLC1tvaRgVTLgg5z6GqTZxx10ZZtNOuXkcLevdgjIDkZUk815L8ZLe7tdbtrfegURbpCQBkknp78fpXqGyC/tE8md4Dt3GQEjHPb1rxf4oNBL4oSNrvznhgUFQejHJyR24IP40VdYn2XDS5sbGxx482YAeeIwD0yBkUk0bxAuk2SD/CQeKjuGgSTDE9MgjJ5pg8ggg5G4dSMCvPfkfuS3Ho04AcMHB4PQ5p06yqq7peCMjHGKgEUO1CJCOcgZwDTpMO4Bbg9fWn0CTS1JESdyoDlhnOcjip3W4G1E/eOT0UZz/n+lM8mJF3AkKRycc8V23w48HC/ujfztiFWCqSTgDPBHueatRujwMyzOGBpub1fRHFpDcMzgqEPBJYYNCh1Uqemc8HvXonxI+H13aXb6nZS74AoDwoQQMAc+o78f8A6q87SOKQOwlJOTlScjr2pyi1YrLcxp5hTU479himQMxC5wORmrdrezw4xBG7EZAbOQapGMZcrKV4wADjNSxRkpu8/LDqN3OKz1PTqU4zTUldHsPw58ey6lFLpktogu0XmIE7XXoGB5/LtXeQzTsDB9kRX29WXgcdj61836Vqd3ouppdWt0Y5gQCdxwR1wa9w8G6xd65H5qaqHDKN0TSLuU+wHPT1rpoSd2mz8az/ACh4eo61Ne6zdhW4iBBtUkdRyrkgfmOlQveTR7pJNOVADwsbbgPTrirMn2t42VbvynBx94Dcaja1vzAyzzgjPDADIrt2PhH5EYuhtkafTFLEFtqk5bjvTYb83YwdOSJhgheeRig2dzJzFf4nHALAD/P41ZVb+FQPte+YZwzAEZqetwV7WKzPHMxea2KMh5UEYWrAZTaPJHB+4DgFmI5JHX2+tOK6g0DuIUlfGWby8kn6UkKXn2OAQeWZZD+8ilAwPp64q09At2KtzMYhGptCoJzvU5H+f8KbcSW1u7s9q5dsZYEZJ9Bmp5Ib+SYRMGcLySwAHAycY9f61G6TsXIVMDGPMXcSfYZ7U+oEF+1jPpuqW8QnVmtnJDx9tpzg9D+Br4uEkQiSNIiAoOTnqcnmvs6/u9Rm0u8iezg8xIZAp3FQ5wcA46AngkdK+OAs9vaxq6bTk4yOcZNfSZU7TZlLVGerIWJ2k57DpRHtQOwBwexqXzXjbG0c98UjO4GAoJPXivrr6GWrIfMBUDYSc9aXfEqsCjDPTmnRMyoQQMZz0pCzOrbUDHsCKV7spIZJLAWU4fAyB35pgKPKhCkljg544qTzZo8gWykH+8pz+FI8sjMpESg9cAYzWfUbtYVnRmb5CeMfjSRiPynzkEDkDpTleUhyE4GM8dDQXYKcRKzHqORTbbViVbcrp5AVioctjAJGBVgGIwoAGBHUHkUyFiAcxADBGPQ1YRZiiBoR04yO1Z/CjTfUWF4lZSAQg5PGa+mvgFFbR/C9J9yDz55HZQCCTkgAjv0z+NfNMOVJDRAEHOO1fT3wStEsPh3aubfzo3ZmC5ztySQR7/8A168TNP4SGt7HXNBazTpO4lTgDbsxx6ZPapriGyI8lXcP33DBwfSpJZJppThN8AwqliQSeo/KmNb77oK8LAqdzHBz+HrXxbN1fYTyNItZCbmZwrEEMyHg9ACe4z396sMbO5ifyWZgrYDKMggVDLe2k8qRy6dM5yVQFwAw9SD3/wAKtJsMMqQRCAL8vlADGPahJM2jseffFOysHs9MuGPlNEXErKuSQcAZ9Tkn864PxNZJ/wAI/pkrXO5RuC5HLcnGfYCvSPiTZs3haafysm2lV3PQYJAyfxIrzW/MFz4fgDZeeNixUMcLxyMe/B/D8uDExSkmfsvC1VSw67o5XCBWyCwAOCB7VVwGjDYP0x0q83yRD5MnHGaqliIcFBknP1rF7H6Mn1I5VDBSpIOQcVIuNxIf60xjkqNuM96QOquMKc96lJWBslLRCU7txwM5AzTZJIOcbgccEDikM437THkHuelRK24k+XwP4u4ppGfNrqScFRg4PFJKUyAxOO5ApN6GQKeCeM54FNuZ1XgAE88Zq/ZyktEctXFU6KvN2GBYROCCSfUjmptqhmJfaOOTWU+qrC+Fh81unBPFNOqcsZIdozg9emKpYapa9jwlxFg1Pkc1c1ROgjIL5A6Z71GrLgjOBnuKqxXkGxsJnI43djViGQcEoCPQ9KzlTlF2aPYpY+hW1hJMlKptGw4J5NSbQpB8zJPGO9N81WPMQQ+x/wAaXzULkKhyPWlsj0FNPYkZYgSuSeOvvSKECnDYJPeoElbecpkZ7dqnRhg7o8jvipd+gmyNgvAZyh9TVyGzScCMOCWOMjgZqpM6EElCfTHWul8D6emo+INPtmhZ1kkAIAzxjJ/DArNzUdTzsfK2Hk12Of1DRHsHUysxU42hVOCD3zVUq8CMN5RScAk4Jr611vwtoWtIIpbEqFULuAyemBjP0rxzxf8AB02MUhtTPLFkuNoBI5yBwOle3hsdTklFuzP5XzPL6vtZVVrdnlcE8lrdRyiVvkIOT0Psfaui0PxTc6HcSSWuqkRtIHZJGJ2tjqB0HX8axbrSZbSV0uYJIjjgSAjPuM9arvJEwVXiIZQQcdSPXHevZ5IVVrZpnzkalSjK92rH0X4N+LllrkMUF3qKR3TKolZSdo5xnJ/x6V3SRwzxFxqCmNejmXdx1z1z2r4606a1SNiiFMZBOMZ+tdDpfjm60yzNtBcSiJUKhsknkcgk9eK8XE5VGUrwPoKGc8sbTR6v8TviPFaE6XpmpoJFwkt1uIIyDwvrjjOfWvEr28N1qBlFy0zgYDZ4Oe/vVee5iuVPmq5Lck55znqaq2rRm7TgsM4JJr06GHhh4pJanj4rFzxMt9C4wlkDp5+xT2UnrUsOnvLHGjy75HOAOw/Ctvw34ZOs3nlQEshbAdBkAfXufava/AHwq0XQybi7gkvpsZUTqNynt0x061z4rHQoLfU3wmXVMQ/I888KfBK/1i3WfUJ44kbG0YJOO/UDt/KvZvDvw10nQLBYraaNFQglmOOR1yRW+DYuUCQTwonBUMDkduB0qYx6ctoYiJADkdOT+dfIYjG1a7etkfdYXAUsOlpdka2UaIyxXEbq3UxtkGpvssUUiobkKQchWY96igNnAiRx+aCONxXrT/M097gq0czyHAySAOOa44Su7s9VJR0RzfxD05r7wZrCRzJIyxEgHoCCDn618uzQFSgaTJwDnOcHFfW+uRWt34a1e1iaSN3gYMxAIxgjj8K+UNQtreC7nSJ2kRWIJPXIPP616lJ3ifo3DlW8JQ7FSYIHAZsHGRmnRooAAfk89aJgjEFlJGOCB0qESoWChMEHk1vsfac12SZYggNnsRmmjGAScDrTv3eM5IOe3NCugbAUuM85GM1VtATXcMLLnEmAQQCelOZTGV2zZBHJA4qF3SIkFTg8hR2pySIwUYYA9u9HoTfQkSP94SZcnHfnmhUDox34OcZPemwNCrsMucDOCKk82EoEMTgsSMqO3qaW61MZS0O20CCZPDl2ITvLEDOcHGOSPXr/AJxW98K7eaTUr9jNsKgx7dwHPByR+J/I1zNoQmm29okht/NwzM3HAyAPau5+HujWcWnzXO3zHkfDyMuXXHG3PpwfzrbDJXbZ+d8SV+TDuK3Z3Bs2ittj3MUYJwd0gHP51n37/wBnWN05nEq+WSAG7kHvTp7awcZaEuwOVO0Zz+NcP8YNei0rwc1msTxPfERiQKCACeQT24Br6KhFSaPxtu58+6zfXE19dy78GWTeQTng9Of89ay3Yq5ORgdamYiOLY7llXIJFRHYV3AEqTgfSvuqUVCCSOR3NXw5pC6v4j0qAXBjElwin1wSBgZ9c/nX2Z9jFrb2+yVSkcYUKG56elfNHwI0601LxykkhZPssLSAOAQCMLkZ6ABic9cgV9I/6D9slJldQxypIyf0r5TMqjlVceiOiCshYzO+x4ZShPAUEYyT3B/rV2WyZECC/JYgtIkj4Az1x/hVNIbaLLQ3DnILCNl6kd80stzaFAZoJUOPvKAckjtXhpWbZruK1pIrxGO4BK4XBbHB4qSCO5t55SsoOclk3jGSOuPWqJu7O52BBKrbsfvIyCMc8U2JLfzJZRK3mvyWYZDenPrU2swTsXI42aPNxIBvIwwJ459qjudKExkf+0oSSpIwxLAdhj1zUM8ywxKC+QxGB+PWo717KMTSStKhRGJZVGCQDzn6V0U1cl2seKfHbxDO1/p2lRyxvFbxl2ZWBJY9OO2Bj359q8fljmzguC5HBBzxWx4lvor7Vri4SVpULsFJGeM8Ed6x/LikfIdsYyeOc19rgqfs6a8zlm7hbsuSHYYHUnpX0N+z3ok9rp17eOYleZv3LhssAFHBHbsfxr5+sbZJ3MLBlEh2hgOcngfzr688BaJbaR4Z0q32yJcLajzGAG3cR82R1zkdeelcWZy5YqNx0rPU6B4b1bbebtSzgZJkBbvyRTrmO5jhhLypkHAYMAcdT9eaxvsenkyy292DO4O1gCCR361Zh0y2eyLvO87KxzuHGfQA18m9bnUWEYx5dLkLzk4b+lQyQXs80csOpPbJG24hCBv7d/r3pJP7OQ71nlfjBXZwCe3FOeCyndFMvIAZUZflIHQ1jZp6AiXzZ0mKtqc0hzkDK4I9Dx0qISSxSFkvZNjZITdwpJxn/wDXT4Le0kbzCQegDAY47imsumiSTynbAJBKjnI6itlruBK/2i1sXC3oBAJVsgkg+1eL/HLxFcz2Vlp32kmZRmUsRlgCMf16DtXsE3kSoVA4VDtzxgdSTXzF8UPEEWteLr8j5YoR9nV0yfMA53HPfmvZwFNzqrsjnnKyOQnR1l3GfOQAATyP/rUyMlHIL7z1wTTGMchUISV6biOalHkiTJ3FgDk4yB6fzr6+TUVcwW9z1/4B+Gbi41k6m5VLW2V9pBBYscY47ADv617m1pcI2+S4YqSSEJGRn39q5X4aeHrTwx4MtGeaQ3d1Gss25QNhIHyjHYV2afZrazDF1kLHILZHB7V8XjqzqTdjphHTUrQrPKFQ3B8tDkqzY49qkuGvLeMm0JGcqSSAR7iqpSIxu5Q7HBUuOSueOBViFYIIwZrhvLAxlgSSAOSQO9eM7o03CKy1GUh3uy4zghyOPyFWVim2MTOCU4LZwAP6VVjtrTzQzX+EyCsS9GB7k4z/APqp89pp81rIk88rMAWIiJORk8Y78GqsxpJMsi0vEH7idAzkkAuCc9zz2NQT212EDscsCSQCDUaixnhVxLKDG+FwuCR0AP50m2BrhUjnYykkgSZCrj1PTPt1pSXYHsWYGeSFSZdjk4BPBxSJHdxyPEZIyhwwYuCeewAqBbZGV3lnV2wcKDjFV47O0hmSXzXDYwdiliCR/SkroLl1kvZA6I6lzwZGYAgVGgu0gQSMksSEgsEAJOeuc9KbC1hIGRZZioAJEkZXPqKlgjjTT2iQtyx5JJIHatExbkQSdrgyb8DBCrn7uehp7JdW8Kl5RKTkhkIznsM0hkhVwjyOSOCqrknjr9Kjt2SMhUlwQTjAxjn3qdyXZEqi/jYJJI0qsoZlcD5Qc4xx+H51LCJZbbaXwAMAf1qikQ80Mt3JO7DkM3Awfb8atwksMvKoV+AmcnA70JJIFq7lg2dzbxqROUO3gEgZ/H8qhl+2ywxqCiuekgAPP+NNurG02J5UmTkHzDnOR2GabKqmBQ8gQuxEa4Jycck+lNpNaFXWw6Jr2JxI8plB4BZQD+Xp9PSoxNqD3rjd5aAAKARhvcHtio4rcRvEk92XyScqxwuegAqR8RXGEdmXjhuOT3/GpWq1E2XIJNQeSfMhliMZAU4xuwMe9QrZXcMaefB85BbaATj06U6yMMBnlaZkl2kEAZBBHX8KbG5ktc2uoqk5I5mbHHUjnp0/SqepSFka+WzUPFEiOxwrLyT/AEqiHmgtlLgKxwGIAPfrjtV+5QyW6I0qSMDuJVsgk9QDVe4tree3VZJA5bI2gkEn+lRbqhPce9xqJxHEI2GPmcLg4x7UkEV3MPIEMofo0hXA6ZyD3PtUZUeeQZxCy4AjBwTngVbhgAQE3wQAHMZJ3E+x9KpvsJWY82d9Hp6BLqNGBKsNo5GOODzkHHNNtLK6jjRpVieZ1yCwwAcdPwqrLFHNbFAR5hJwxJzjufrT2t5p1jDXjBFAGAMBsY61TasJWuIs16kRUhFkUj51TIB9gadaX9/NcukeFIXlggGTz+WaQRu7SIsoA7EnA+vNV5oip2PKCZFyxR8ggdiRULR6BYvt9paLbMCmDnDDnqaY5nWAKEieDJViy5JPHFV7RXOUFyCcEJHKxwD7nv8A/Xp7ac9vC6y3KAMcgq2efyqktbsmzuOYy/eAGwqcEdPpTYnnKLHGgYYwVYcE0r2U0LIpuY3i28KkgLZPcjsKjYRrEIWlDuGHzBjgHPf2pa3FbuLEZYpXhCktkdBwfxFO/eF5Y5UMbAhlZQc4HJBNMkgEkxCS442kg8Ef40+3tZ2sW3XSGQZGWb5iM8U1cel7E8heWf8AcRgAjBB9MdyaY0txG432yKgJB5yc44I/z2oZCbaMTSBWzjIPf/CobYC0njRnUxkE5Ynn6e/+NW77iSROk9yNoFosy5y24c4Hp7moTLIY3IgES7h+7I5GfT6USR3dw7Ml0qrGSQpIAx6dKlRC7OWnAJYEszDA7DBPbis7dAYxrm5SNolsweMqxUncepqW4uLqSyRBb+a7KSzYwAe4HX6U7F7BDODqiEYwqtICSeegA/zimF7yO0RJJ1BPCmM4479apbaFcy2Kk1y8axEaesAbAyhJz/ninAAkA26g+pB/lVjFx5qxi5+YgsCGHQevvUYCvO7GR3kUg5J4z/hUqy1YrklvL08yHzmwNoIwAR7U6eBZlJlhVSwztRcDn2qGJbh5S7nAJIC5xj05oZ75GJFwzv08psBcegOP51SZK03LU981vZRQW1ghUEhiDg8jsO5ovZJGZPOto2YjgtkkYzjA6A0ySC5kt8kqQx4JIBBHUVELVoZwzXMk0mBtCuCF9uPpTbV9BrVWCbUJU3A2SgYwDkkjPt0ojlubYhzpiSRNwJDJg4J5yPSieG5tmDvcsVk52sQD+NSWUNzNkLKoGOFLgZqlFbk9SG7kEHl7rVjG4wEUFjnrg/hVtLy6VQPJVMfwmEZH6UqSXcVtGFn8shiNyMOv156Vei+1+WudTjzju4zWbSK33Ob+yyrcqY5Aj7eSzbRjrn+dBklgBQXLy5OeWJB/E84pzzosyRTKhkJyCpJyB0z+dMjFqshZFwQckYwM1jra45Oz0Jppb1kjUyoyEEmNeAv0/wA96rTSzPboEwmCBuHJzTrhkPlnzBGHPTPfNODiMeUH3gkEY4OetXcltMjaS4BCFvNY5YbiKc8V3KpaFkLkAMjcjB9KVY4roNKrcoCB+NA2KqkShJdoy2cZBPT6Ur6Ak7WY21ilgkHmRJvK5284wO+f89/SpLiSbYd3lvuI2hAARz355pJfPJz5gYHByDwRnmgaeiTmVHjRTk5ZsHn1o9CraBbvKkpBiV32kKxHQd6je93TENbgyKc7tpx9M/hVgxyRzOFmjZCmdyjOD6CmSJd+WAbwspAOMgkY9+uaTaehLXUjgvXmZF+yhAoIOT05/mf8aVHuSrkW0YTOQxJz/Kq7RzmZPInDs6lihGDgHnn1FWYo5XVCbllHIIOMY71S0QReo95dyofKVQRhnU85/wAKI5UlvSGDYCkKSeABzT54rmOGNois0YBOMcikE7x43RBty5JUdD609dymir58czlDGwCnIDqQOMnv3pfMhuFIA2KxGFXJLNzyfSnz30pjEMWHPBJIySe2fQ1ItxcLGyvbqsp537cEjuKEroz1uVVtoIo3e5DumQAEGce+AKmme2uE2eVKFVlYMBk469P89KSG+EAw8TFeTnH8gO1SSTXUSkooMQAYDHJGOn50uhWl7Mgju4mmKQF1I5Ibp1xSzQgNKCAGcDIBwMe9TzSyxYcWykHruGC3HY+tV57howSLdHLgBgc4H0NaRaTFr1Z5B8bNFtrPTrbUYIlAjkCykdSGOOPXnH+RXkDiMpjLH0xzX0l8SNKXXfBF/bRWTs8W2RFJAIIOSR7DBP0r5uMjbR8mDjnIwc19blsnKFuxjNq1wgKtIUyQAOSc17H8BtRe5g1DThcsY1xIY2yBjpkevQV43Hhd7EE8c4611Pwq1g6P41sJVZkR/wByVGSHBI4I/rXRjabnSaFA+ko/J83BO3BHJPH51ajjMW/EoB6jByBTL8xJO4MZEZ4BA4A60lm8CW5cI2wcYU4/yTXwzTTszpWhNFaTTvI8l0JFaMlQp5BHse1VWkKeSDOQSuQueatolrLI0gaQBgAVYZwO/IqK5u7Lzo0iSXAGclcD8D+FS1dFCJE0zBTMoHGFlYAZ7H/PrStY6gFcyXC/PwyRsCo/rVZrezvZCswbLMAhYcAe9SSwWEEpi+1AOpIC5JDURuthNjJ1nt7V4oplRycgnBOf8K+dfilps+keKZIjKsiTJ5rOowQQcEe/NfRH2S2QzzI4cFgoGRwMDj1//XXj/wAdtNjjfTr1CiISYZCVJJzggZ9sH869/LqnLUS7mUtmeSNneVzjp+NABzgsFIIJJ7YpkkaTyZDhQDgHOKb5G3cQ+TnOM19bONzBX3R9SfCjUtS1XwfbRgJIbdAoXGARjA/lXVRpdodk6Iu4nlc9RXinwL1K5it5LJ7tjFMpkKhuYyB0H4Y/WvZ4op3ARbtC23aSWwQCOuO55r4PG0/Z1WkdkW2kSrqbw3iF7IGUnaGUkHkflUs8ksmTFbeXISNxOMMfUn8vyqMaRdxhyLr7QQQQxYFseoApC06gKzAnPLE9DXBokWnfRjbm7uFMMZtkLEEtsBA9sVGtyVVQbbHH3gDnP0qWA3AUN57OCxyxI+mKkkN2pLQkFCCCo+99cntULV3E1dlRZUiYOINzsTuznOPQV4t8ebWI3NneR2gQ5CHHBIOck/57V7gPNXCuAWyD0615p8aNMa98Ny3iAmS3mBAAyCB7+vJr2MFPlqIzktLHz4wAkYYzzkcYBpSU3B1ViAOQRkZpWLBicZJNOSRlJGzB68DivtpXa3IjY95+A9/BH4evLR0Ytv8AMGODggYx7cfhXpkDW82wsjMSclTwPw9a8I+BuvS2WuPbzonkyhgZMkkHqox6e/0r37NwwjQwKQSTvAxgDPeviMfScKjutzWOupFLPaKHBleCUEkYHGM9Dnj+tRWzW6TMZJHLEE4UZB/GrmRCrlrRZwxwAeh9B7fhTEM8gIXTILdAMErISRjqMY4ryGtDXQrONOTP2lpwjYO6JN3A7Glkh0S3EbIZRvJ/1iED29hVmJwgLG3VlAPbnNM+0xGMrLZRvGp3YwSSfUVO7GQxQLLIhS7LhSQI+gHpirhWxlkCzzOkq5ICkgH60b4JIozDCylgM8YI46YpsbLHdTILMmQgDzQckn0wK12Y0Q4ggmCW16z5GCWGT9P5U4fMpjErB84LqxHPvUMF5DJI5a0lwpIyRg5HBx69KZqGpWFlZS3lyZILaEBmWRTnjoOOv4VLOilCVSSjFXbMTx5rp0Dw7cql+kN9IcQlTuIGRk4Ptn8a8UZ47h5HluGLkZLknLH1J960vFPiiPxLqct3HbCO2LERAHJx0GfUn+prHWVHRgI8E+lcU2r2R+35HliwVBSkveZGZm5CzEDPGDwaeQZNod8D1qBlQyDO7A4+Vc85q9HsxgqXHQDGSTnjA9ahRufR1KihHmeyJoNONzIqWkokkOABuA/A1f1PwfrWiWq3F6mYZScMrhgpAHB7jOf0Nd74D8EwWiHUbqIksu6MYBPbqPzrvJl0+fTJIJUeQYI8tlwOeOD+HSt4029Wfm2L4jnTxNqesU9T5xSKTyypfjPJOODVORSp2lu/TNdV418PweG9S2MBClxgrEuSRxnB/Q5965mRYgSSD7E1zSXK7M/RsFiI4ujGrHqOIcRgl8r0HINWIZZY0DAhnHTPaqGIkYDlT1GBwfrUkeCRh8HPT2pJnTOHMrM7jwp4/u9J1CG2ljRrJmG+QA7lyMDAzjGcdq9Xju5bq1EsLpcRyABQse73yT1Ga+dfPRCcPjtkda1LLXrrTpEuLbUJ4mQYAVjg+xFaKbWh8FmvD0K96lHRn0G0WsrEBBb28kYwSzyYI9R/n/61EZkZ2Z7GOJ8neYyTu47/AIYrkfCPi+2120h/02KO6YYaOSQAlup4zx1+npXUt9sdQY7qWMjk4bgY/nXTF3R+W4jDVMNNwqLVFuF7lJyYrdCGXIVQS3HIzTllnupQJbJN5XJIjKkGqqSyyPmK+aFgcOxGCR6g96dbXE63D7Ltpm7MSCOffFax7nEWFEgYsIGDkFTweT70NK6Wxiay2zqoAwcg+/1pJpNTVSBqDswwAcjg/TH6UJBqtvA01zdl2IBXIAOM5J4Fa2Jb6FJrmW2JLQDcjY2tnGD1zQ80cwR57NAwPGwEFR/kCrM32i5CyKBKQcMzMAfxoY3N0QqKu9QSSwyD7VjIaK4ug1wrJFscDAOO2ae00kk7llURlTnj26e9JAL3zsTIEjBG35cDJ9KuD7dFMEiZBu5ChQc/X0pLRGsItsZbzxTWikxbB5ZOc4wew/Gvn7xxdRXfiyeaNJHdVETF1wARwQPbPH4V6t8QPHQ8P6Vc2eI77VZAysqjakYOCM++K8O+23tyn74Rg4J+UYOSck+9Z1ZKx+p8LZbVp1HiKisuhEZPMcgQEkjBJOOaFkYQFWgDds55/ShZrghiXBOMcjmgPMsZIOdwwQe9clz9Ok7CRPEYlBgYkcZGDxUsaRzyxfuNjMcAnr9KRElWAvjAGMgDP+f/AK1dZ8PPCc/ie8NxMMWsHRQTl2xnr6dPrVwV9zw8wzGlgabnN+iE0fwjJrV4Q8EsFnGQDLGQS/HOAe+CPyzXselWVrb6bbRJFJBboQpVRg5HQn1p9jZXVhaMlragAjJzHuHvz6/57VMl5dtbMEt0ZmHBkUgAc849a7IwXU/EswzKrjqrnJ6dEIv2UF0aWSXeQDuUYwP8/pXkXjzwOdM1i6v7OAmynbfiFchW7ggdBxn05r2CxcwAh4kbeACWXIOO4qVCLhJIDaQmBhtKlTjk8k8981o4pqxeWZjVwNVSi9Op8vzGIgsoIU9TimRmFZAVLE45JXAI9q7T4heFz4UvHlW226e5JV0BIzxkY/w/nXGrIzyj91hTxx6V58oOLP3XB4ynjaKnB3Hs8DAbMnnnIwa0NBvoNG1yzvzG5RDtlVQckHuR3IzWbI/IGzkHPXqKmjvZIiQLeNwTwTnIH0704ys7k4zDRxNJ05Lc+iNMl0nV9Ot9RN+SGGVZ+QM8EAjuDx+FXnEEeSlyrlmz94kH/PFeRfDTxemmQS6bc2j3Adw0QRgAuScjn1zmvVhrEKRIw0vCAkFpHB5IHUdu9dtOXMtT8EzTATwNZwlsNkk0x5CHuTFIAT5hBI+gJ70+NbJ49i3Al2gDe3B/CoB9lkRllsCHJLHaeDnvn6ULcWJgZXtHRlIKh8Z49CK0Z4i7DoNMitLkyi/lRcBjtlOMehHp/wDWqy8UU6RBLjy8jO/J/QjmoEmt57kt9lnLMvcDb6cUuo3MOkzWSra3EqOGLeUM4AI6++T+hpX1RVnbUbcadH9qD/2yIQ4OMkkk4wMe1SahAHgcJdb32gBg3OcdT/nvUEepWt+4na0liYfKquvOCcZpk95ptvevFAbmWdcLIvlkpn1zV+gnYnihkit3aS7Lp5Rysh5HBAxXxpdxSiSUSzgokh2rnO32r7KnMUrMgBBaItlhg4wR0r488RwR2uu6vCEYKLp8AkZGTkjj0ORXv5U2qjRm7WsZLDdLnzBjoOaewIOQ4JI55qIiEHgHIHIxQr220lAzZ43EYwa+wVzNNIIkBBJfvyCeKaY2UMElwSexpkW3ByCAOelKxRgAAy8ckU9ir6Egkm2qPtDZxzlqjdXeRd0wJP8AEDQXgBAJbJ7YolW3V1IDAY6D1pLRi6XJljdUY+aMdxnrUcZcbyWGSMDJ7UreQyg7WJ9qhd41Z8bgoIA4yaFruD10Q9QUUkvyByatRiYRKfPzkZGW7e1UDsCgvkg8AYPtVkpbC0QsXyeMAZ4qZLSyGmy3HDLcLsRg5YEA55ya+r/h3DqNp8PdGgtrdVfyg0hkypHUcDHOTXyTbIjvCkZJO8ADHOcjAr7O0KaxtNGsIDdiCVIFBjIOGGODn/PUV4GapxgkVFpsvfYdQjtVVbvE2BIcsBg5zj6e/wD+ukN7fxOHluVBBIwpBOPc1UlFrLKJA5c4xtIyPzoitLK4mQCfypGYBlIwCccZ/SvjU9TZF26truQb4mVZA2Q5x19RToINVjiZrkwvOCNrRYBYH1x3qkzRwuEWYNskC8ZOfX9KsSJA8Dr57xuBuVgTgHPQ+tPrctMyvFw1KXwbr0YcPFNA48sAEk9geM9cflXkGnwTrphthAJJBGWaXaScgdCfTr+Zr3JrW2vIDEb5AnlncoJAJ7dfrXjM6zaXrF1bNcBAchiDgdTyM1y4qLcU7H6bwlX1lSuchMsrgljsIGW4xg1QBfIUHcPXNa2qW6QTSAkkY+vXmszZGApDke3tXEtUrn69GXuoZKsi7T1OetIzyyNkgegIGDSsQoXDkCmMFSQjzQwxnCnnJq0r6Gcp2Yxtyu2SCe/NNZnSIkMSnoainuILQOGfknjuTWVJcC+DIsxjzkjHFdtHDOettD43NuIaGXxfve92LV1qUqRERIGJ46Anr2qvBZXU08LtKQQpJUgc/X3qSG2eGIbjxxjB5PvVwxpMwJl8oKuSc817tKhGmj8HzfifE46TSbS8iusJWaR2A+9jOMU82zMZcIGORwQCaZMqhwocOmAQV5B96c0jguyShSeDnJyO1b8qfQ+N+s1ea7bZGlkV3EfIfccU2W2vYwDFM7AHcMAADH4U6GMzWsvmy5bOOMjg9v8APpUvlIAoSQqO+STWcqEJ6NHp4fOMXQd4TZVl1W9jH78K+SPu/wD1qtWmqSXO4FPLZem4Y7Upt41DDerr3yO1VJbCCbBcqUY8LuI59eK4amBjqfd5fxriaNlVd7GsJHZtySJtPVSRnNTwmUDqDnqPWucksVt2cRPhwchgSPwNTW108AG6XL5yM9MV5VbCyg/dP0XAcZYbE2VR2Z0ALKoOzI6EkV6H8G7GTUvGdsE6QKZCMdRggfqQK8uttUWcbDKqkHkE817X8BNPd77UbmVisZjWNZFcA5znHt2/zzXkVoSjuj3MwzOhVwsnSknc9xnN2xAMBCgDB24z2xmm3F1cDCi0XAHJ25z7Gq8kjx5DXY2gAYZjgH8e9OktZVwReldxBUhhg/nXmNtPRn5bJKW5yviHwLb+JXJNmglIOOBjJHXnpXkniT4Va1od2wjEcybDIgIBLADoCB/k19CQxNIShlwRklyRke9MuNHjmeMPeYA5U7ievWvUw2OqUGtbo8TFZdSrq9rM+Ofsl3bW7m4tXilLAbWXBz3qkVkU4KAAknp619I/Eb4WDVbWW60uSN51w3lsduSDyc+teF6/4ZvtFkU3KsCRnb2Uex/pX1tDGQxCVnqfG4rL6mHb00MYtcAABA69du0Eitvwno1zrer2sYtwfNJJJXA2gjJxjrnj05rInDEld+QQCCvAroPBWu3Hh7W7W6juY3RsRlEYhsEjPP1A7dq1rSlyPl3OTDJe0Sltc+jfCfhZPC0Vui6Yp8sHBjXliRjcT6111tdytK2y3jRwMncMn6VjeHtffXYIJ7a6QFgMI0gDLjg5BOf0rTPni5cTXCs3QMMAfmK/P63tOZ85+m4fkUFy2HNdXse0Nbo5J4VYwMim3N7dpDg2kb9yduOPoKNsoxm6Rm5BG8ZApZnumiVDcKeMBtwyM1yWfc7m0iIXL+UGEC5PAyDgH1psF1dm5CCKIbTk7o8k8Hoe1SCO78tMToSGy24jOKbLHcxy7jeKVDAgbwDjB4AFbJbWJU1uwu7oT6bdi7toym0qwVSuQeMEg5AxXyt4rs4tP128tYoUijWQshUlsg8jJ+hGa+pRcS20Ny8t0kkOwsULDp6Y79q+Xfifrpk8T3JR1MIIVW2hTkdR74OfwxXsYWjUkm7aH0GU5nRwlR88rGDOZhjHQjoe1VBLIjnIHHYiqjapLM5UT5PYk/pWcRfy3Zd5F2MMAK2fz4r1IYOUtWezi+L8JQVou7No3vl4+QNzjqcVIdQwFZAGIOMA1lpaubYZcliRk54/CnRaVBG+Q+07v72Bk96644FLdnx9fj1q6pxLT6uvmHfHgg4O4ZFOi1ZTKR5YO0ZBIJB9arz2gimKmRDwTwckiiCBGY7eTjj6+lW8HHuef/r3iP5S1HqatgrEoc8nJOKvWeoSrPBF5CMsrhQxBIBJHHt9ayxaF5SHIXPGQQa7TwD4bGo3E0ru5gt4y4kGPlYEY4Pqf0BrlrYaEIt3PRwfF2IxdVU+XdmpeTE6z5XlgogCsCM9OuK9M8MmWHTo5LO3hWJlyFLFQwPJOMdc15rBb3d/4iiESG4eRwWCntnmvYolnRUOUL7AoVgBjgZH0zXNh4W1OrievdQpre2pJKl7cWyE2kTIzAAK2T754rxv9obWg0mm2CRxoEQs23PBB6EH1HP417Hm6WILPcx229vlaMjr6+1fMPxb1SXU/E8w+0/aRbu0RkYjJIOAeP8APFfUYCHtKi7I/NpOyOKJ3ZG3Jz1xTg7lBiIAKQCcYA+tNSVyCInAcHrkZp5WQhwXB+Uk5PtX2MrxRgndnu3wA0SUafc6oIImV3aJmbO4gAEAD0yf1r2CC6jgBT7FHLIWzhgRjnr61z3wu0Sew8B6egkWNpY1lZWYKVJUcfX/AAro4LGeO4c5VSB95WBOcZ5r4PGTcqzZ1rRIb5pDGTyNiYwMEjGT2FWpdQ8kx5tCxC8MASAexoja4ZArOpUg8tjGc9T+VAF2kZAkUMQTtLYBHua4tSr2RE14TEjmBZQTlgRjr6VHPcwpEjC0HllioZSc+2QB0zUbRX0igidUKtgxoQVxjoTioo/7ShWWOMqshbKscYA9h0zUdSehMkqEMZdOQsrBQ3LBvTOe/wD9auV+I/iWXQvC93drZRB94iCMSDg8cAfUV1ovL10FtdTgSMdqyooznHXGMV4z8e7+6i/s7TnnDAxmWQBh+8IIwTjkZPb29q78NBzml5kNq1keMXc0YkJC5HQr0xVXcpIITGOx5OKRzK7HewznB5p0cMhYEHLe1fdRSjFJHG7tnX/DbRZtd8UWNrHBHOQwkZZCQoCkEk47cc/Wvq4XSq6L9mVI40wCgPPqPpmvE/2cdIkmvdSviTEViEQZR0yCc5+uDXtVvDqMYlAuhck8jcQRgcYwPwr5bMqqlNRR0042RDZzf6M+LCNBu3qASOT6ZGRx/OpprlPIVTFskZsEAZ5qJpb0qglk2sBnCgYHPfrU8omuI1dJF3g/xYA/OvE06GrfYrK8jKC8ClgCNrDhvqRUzyI0SPJbrEFHIQk8e34U+SG6BTzZUxgkneCfqAO1Qu16ZlSJowuAckAnPpnsKT3BPQhgvre6L+VbFI8hQCclh64qQPLBGRFZRFAwwWJBJ9eKsQ/a3YNKse8rgGMDH596hzPHERK7HDEYyM5B9K0h2E31Zg+P9Zh0jwVqN5dwNaOYyiNCTl2IwADjPXFfKl9dm5nZnBbcNxZuSx9T+Ve3/HbxFPHY2WiyXDuJXaSRSBtUAcc9epPHtXhVzLLICm8Fe5JFfW5ZTtFzaOWbV7Mj3kkYUE9hitzwjoo13xFY2BUkSyAsgGCQCCQfYDn8KwlR/NBD7SOhB6V7D+z5pEs/iW8u5U80R25jSUgYDkjGD2ON34A13Yur7Ok2KKbdj3kSw6ZAIvskGI1CqxJGWA6D/wCtVaS/fCg6eSrEhX3krn6Accc1bk+3rGAPLZozlQVBH59+KdHcX724SW3WHOcsoGD+HbvXws5OTbfU7LWRUe/Js5IjaguFJyASAOuMjvUv25vsSGWyW3lKgBRk5B6Hmo5YL0k+RcpGnQqCMZzzyelTyQXcsSApHcyRsAGkbhT7H2/z6VhvoHkU7a6DKUltChOSAxwMc9DU0Uwg4FrvLcCQnp9RU7LcrI8bnzCcnc/UfT0qOO7uFiCLtQhvmJUHn2zTXQaVixJcCWMKLdECHDY4Ofr2/wA+1QTKdqSeUCMEdcE46Vant7t4Yn89Z2ZvmAwBj0wO/wBaqSpcOyg5ADHaAO2ORVPRgwtpIRy8BDOCA3HBqSC4FqwK2iqVGBIGIJPckdKUSXBidFsw4IOCV5BHXFJHDeugXe0MhAIWQDjn09KmwrW2HS3pdWTyCRnI46E1GZ38jykXacnJJGafbSXgldFCs4B3HgfkKnk8yOMOVjLAknK5zQklcWr1M+S9lEiwG1EhZTiRTgrgj/P4UxGhiKLJE7SBjuYAnI9PQVblvJXZT5YycgRgcAVDLJfRW4IKuM5CFffpn1pN66E2uNS7soL10FpOgBwoUDBGM9f/ANX6U5LaJ0lmjtFeFSAWLck9cHHbH86JZdSiWNkgt9k453g7lGOwxweTx7U6JruKOe3t7ZFlK7iMYDnHXnuaHsNaCXMsZUPsMaA52k5/CnrJDJbI4gkLHPGeQPXHakSO7itArw785LFgCQeuQfT3FTw3MtvbArEjvnBJXOQex/PrSs0O5VUQzOu1JQVJYMT1H0603zh5zMId7EghWOOBT4pLpgGe2CNyAASQB9asJFdR3DARLu25G5SRg+n0/wA9alXuPcgSaMswniVoyfmUHPHtTLyawhiGIZY0JwGUAj8Tin3F0Zy4lt0SCNcmTYQ272HvVhLgraqRbqqMNwVlx29KrvcRVRYLeBdluQc5JAAJPrj/AD0pJHkYxERFyGIHHOOfzpZbuVslbfaScBjnJpZV1GSGMxFDjJCsnI+uOo/wpxsG4hksm1ASJDJ9pYAMSwIAGeCOx+nrRFdCNTF5BYAn5yckip5rh4JyotolYKGO5OpOc/5FOaYyTKfIUEL0UcA+tPlXQnZ2KNzqUVxbo0EDKFbBLDAOewNNjlS4cAyXEIVgdvBU/U+lXpBKlokXkRPExKkFct65qGTzre3WMwJKjHaAxK9egzjp/jRISbuLvgYODKyOvzZABBHpTrF7NyXhhwXXJIHBI7mmw3cu5opLCD5AQzJnIHpz1+tTSSSytGIbdUjxwQMEnpz7VCTNHpsBmgkm+QZcYDLwCPcUXF7YRQASiUlpCmVGMHGR/n3pCLyHErxwu8ZBBK7SQe1Ou703EKCa0iGGyCikkH1zVprqS7srI9i4kMQlMzEkCSMg4HAwe4qE2UT2plCPEc/eOACR2FTpJK0yRsASPuHJA2n/AOvTJdSlVXglthKm4gZUnB6DFR1Ie2pYhijgSIMhwFGBnJJ65NU44LSWUu4lSQZPzIQCM9Mn8KkTUJo5yr2ayurCNRuIIz1JI9Kt3NwbgyW5iDnGAQecg+pp7BpuitdtbKE8yI4QnCoCdwPqBUltNbSENNE00aNuRQQAhxjpjmnPJLHAoeIB8EALz9CT2piXzPEgFpsy2HYoVOfyq7satbQIryBQ7qGc5IIYe57fSkR4rtGDxK8TMD5ZXGMH+tEckBkcMnOeSpIIx2NIbsl5FihZgGBIPp/nP5Vmn3Gth8Nvpj7kSKSGVs7SoxtHYjimXQs4gELyzKuY2bBbJ7nIqVrkCTLQbCe4BOfaneeEhzHaxkuSQDIRnpyeOv8AhWsbq7RnLXUzrOLTjGwBmiI+YAAjHbr16U9TbW7ORLM55AXbkfXPXv8ApT72cFI1MPlyt0Ibvyce/Ap8RnygWCN+CMnk/Ss1qykroakqTkMjkeXgncCPYcVPFPbNIqSGQcnJCEjP1NSWt6zZj+yKrE4fI5XGT+NNa5SQDMOBuBBzgj0quhDtciv0tlKhmYICS24EjGOv60J9lgnjaA4iKg8DHPrzRNJkNgFgxJAzjHqKbJdCaAZiTenAIByMdelRd3Kv2Jrq3tJ5FneZw+Rkjk9uPYGlWOyjklMSqXzgEqc4I6ZqK4u1hiSJoNySAsWBwQQMjnt9KiXVxGVSK2M7sMhRjP4k1pdg31QkbW1qJImlMSZLYwTtHXgd6dDpVhPEsn9pyjcM/wCqH+FTvdxtG0rRKHUchcE59M9KkGoWJGWsMnudp/xqbdhWKMrvvSdYU5UAZ5IGOh9P89Kikl+0TEGERlQM88GpmtnEzRCUZcgghuc4/Tml2vblnlAZhgMSecn+lYp6Dle+pFcRwMFdIeQexPpRHLFBbMZIXl3jBVQAfz7VK1xcSArhYgTxtGSR2z2qVklWGVmKPtG4qoweP51Ykk3cz43gSMIqSIj5wCctg/h2oWGCCZEuhKyYAQ7SxOO57CrEt7PId62yl9uQCvGPc/lUkd+WjzJCC+Od2eCfSlbU0XkR28sMUjxiWYo3IUR8A89+1MmFmxIKZc8fMMD8TVgOchViIUDk4PX61HOolBBtlckcggnp7VdkLZ2GJLaWwyssjI44KrnaOnGPeottrHOqCRzkjGRkk+9T26AHeINiquSAOPpTYZopRmaHy5OoKntUWtqSNluba2Yq5HfDAEn8KFa0e0RppSGYkgsMDHYURXlu92VjiLEL0I4x0zShySMQBgsgGD0H0NUn1YnpsPlKyQRG3uNyKeQh447HNCyubkglYgUOQpyCcf54qJ3T7WgeMRE5Ix3HfipEtElMvkM28KTh+hP9Kp2YtWRPaKIi8FxtlLAlj0J9c/57U+GO6KkXM2E3ZDK4Y5I6dKYnkXtrEJUeLplY8Hkc8g0+M2eyRmJR9wbgEnjrQ3ZaFK/UI4pgoRS6sAQSSCetTzxOqMXuRuwAirycj19Kg3QyqGjlYncCcenpinz/AGRZA5GCy7W2jJx64pLa45biiO6Ny5kuPNgwNqBgcEjr0zTLhJ1YlnDEYOAB1/D/ADxTLeC2bcIZZQMBSZF2kY9P8ihLWyWWRRM6EAEyFjj6e/SmtyXaxFfWD3NjOhkIVwUIwOMjGa+WvEukPoOvXtjIRL5L4LqRg557ema+rYoopY2iMuS2SGLYBHp9RXz58WvDY0jxNLIhJtpIwcs24kgAdT14A/WvoMtqONRRvoZStynAMWaQhEyPYZz7/SrenXEttewzo7RvE4ZWXqCDVIRvHIWRyBjkZpYgWnQmTj+L0r6mcVK6Mo6an1r4e1ifX/CWmajLtKzxkSbl5YgkZ49wa1OTCAIw6nkqRgDHevM/gXenUvDdzp818ENtKfKR3HAIzwPTmvSY7e6tY1iEyXExBAIbIU+gr4DE0/Z1WmjsT0uIk5WIpDaDABJCcYI6daeQ8ixsYwFK8EnHvinxwXjM6eeoYAAqMCo5I3aUrJJkA5O3pkVxt9i0RpOsqQhrMgsSwYHHtzn3qMmJ3KlMSHnBAqZXlljQM+QrYBOM9KjkmuzKyRLG67SPmUEjjrnrxQt7GUnZokWGCFXKwvIere3vx/nmvPPjDYDWfCjNHEXWD96eBkAHrz7E/rXoG+aKIM7DBG35QBn/ABqpqMUuoWbxNFGweMhgQOvOBivRw8uWaaYnZo+RbkIQoC5HB68gf40iOCpABA/XpV3VrN7LULiIxgPFIVIHTrVDLsDhdpHXHSvuotSSaOeK5bo7T4Wa9FpeuWyylwWbYR1UjoR7HGe9fSklzabmmiTJIwVK4I+nt6V8j6beyWc1s6RJK0c6sobp1Gefwr6z0S+Op6fZ3Yso1JiUMqtkZP15IFfK5rScZqZ1U3dWFiW1huWMdzI7bQVAJBB7g+uKlhurCQBCzn0yCMk+5HBqyJ4jcOwtlUoMMykcHPQDr6VCS8KfaFtvNEhAGeQOeuK+ebVti0nfRldIIopGD3UiQL90EDI5zS3BgnCGKcuUBUkEgEHvUiTo0+JLcsD1B7e+Pz/Km3KwefuiDr5ZII28MPr9azW5Vi0NPhubdHfUHRtpUhSMA+569KwfFNnYan4Xu7SC53sqMCRyCQCSc9M1sW8g2qRE2TnMbDnP9arz29reKYlt2tjIrKygABiQcAD06fnXoUG1JMHsfIDIFJBkyykjgY6HFNaLdgmXJ/2TWh4h05dH1y/sRG6GKUgBzk4PI/DH59ayg0bAgAg55OK+7oyUoJnNZrQ6DwlfS2Wq2zxXBiVpVViCCcZ68/54r6st4GD2apeO8QjByHyHBHXPTFfIGnvAksJcMpSQOrL1JH9MZr6y0HUrTU7LTLizGbbyEXEgwQMcZ9x/SvnM2j7yaNoPTU1lt73ygiXCKAxwGIJx2PPfNRSQ3KpKZbkF8kEggH/CkMVmkshilIGfmZxgKfb1FC29pPHKzOJs4XLnIA9f5V81sabiiK9AAjulfcoB3uARx2qaGyurRWlbyywGQUYMfriqq6dDFKAjlxjIZgM1MILTKSm+EL9ApGAfrx/nNZrVj9RRNcTbZAirkAk4+8cdaueTewMHjlUO+CXyBgZHAB69qrGO2D/LfRuWIxtbOf8AI/nUcul2147SSXeHRcKCxwefT+da3V9TSMbk268aaXBjllZiSGxjnvXlPxO8Xzahfvp1vEhiQDfIGI3EDBBHT/P4V3niW7TRNDu7iOcPKqFVIbB3EcEH2PNeAxRylpJri78x3zncc454zXNUmloj9F4Zyz2s/bzWiGAPIASqIAeFHFJbmWNmKhC2eM8gVFJGF3bnz6YPSpEt8RbzKoA6EnFce71P1WTUVYeokC/MM8598/Sup8BaI2s6nbvLG4giYt8gycjpn25/SqHhjQ5dVlYIGeNcB2UEkAnHFe1+GNBfSdOUBwSwyGIGVHTGcc11UoN630PzziLN/YxdCk9WXYwTDhIFEYOASCMY7fpTizEMPsQHOVIJ596kW2mjjwJQTgkYbjHrQn24YKyhwTkqRk/UEV0dT8u5jzT417ft+jO0OJzGwJIxwAOD+deY3eSuNvBPNes/GK3uZLaxlKM370gSMAAoxgD2zz+RryeZz53yvwvUehrgq7n7lw3PmwUfIiDDYFMQ4HBx29KarqG+5g+5pZmkByHLFvXGBSQGUkkAZPqP1rA+pe+o6eQZAEJJ4JC85pguc8FCMHNSS+aWUlgGBBJAxSEyliQAR1Jx2qneyDSRPaSQRXAcI6OuDuQDIPqPeu98L/Ea3tA41G7nEbk4TysjPqcf55rzlp3EiqiZbGTngVPFK7na8Sx/Qn86uNRxPCx+U0MbFqS17n0Tbajomo20YtpXlbaCpVSVOfepkkiMmyIyIQQGwpwPxxivE9B8b6roFtsgsoLmAHJLE5xx3zgflXpvgv4ox+JLc2c9pFYXRGRExyH56g4H0NdlOakfk+Z5FXwjcoK8UdLDp9tIzMrOhKkMwONx/vfWmxnT7WwdJb9w+7CsSWYH0HqM4pxvTFlDaYfGAysTkAnrx71LJeommqRZIQWywcc9eo4zXX0PlJK2jM+KWxkVI7m7dBkNhIiC5Hc9qsSPZSJGUuCgKkKWBC8jjJqYXCMFBgULgnGMiiG8tILX/SIQLaMEtIxxsAPp3rBu2rN6dJzaitWwsLCFlgQXgd3UEjzC2D0zn0rhPiR44g003Wl6dqardkBGkjBLR5BBHTGfxrK8UfFmGbz4NGtJY1DGP7S4AOAeSAO57c15tLceZK8zQ7nfuxySfUnua5JzR+mZHw67qviNuw12Zw2+7af5iSznJJ7kn1NR7UJJ8/gjHXmmyOArq8QAPXB5pkD27EkWzK2CCCMjisLt6n6nGEYRUYqyQqRKZGJuWJUY2joRUscSOMFyBnjBqNTGWbCYJ4qfgQ52df4gOlKxjVkkmzsPB3g2bXIjPu/0NDyQRliD6enrXsGnaEbewZYL9rSPPOABjj6fj+FcX8NLZINDhm85j5rFmQg4QjgjPqeDivQTJakOYllZDgkAfLkCuulGyuz8FzzGVK+IlFu6TK0VnPBbBF1iUvuGFEmBgHnAAxznOD7VcjkmCfJISFJAJI+YntUH+jEoZVZFHRlHPI96gkkslZESSVkDZAdcHJ9PXjPNdNz5p9yVU1KZ1D3MflZyowAeT3Jq1KLuNXeC6t8IQrggH8c596zZILSeYCUv5e4bSpII571Yt1sM3OFl2lgMBTt46HJ/zxV36MqLF1jSH1bR47S7SG5kdWX5mwME8n69OPavn/UtGvdD1C7s7tGHkyFFkIwGXsQe/Fe/gadNKscxkByQpAJGBmuQ+Kfg8a7p0F3p12Dc2SkOz5yyYzggdecEHrWU4qSPschzaeFrqE37rPF7pJIZARKD6DHINLGZypd5S+D1OBimTLC8ayo5ZMn5sHJ9etVyYd/JcZ6cGuCyvY/botTgpJ3Rq2OoXFu7NGAXAwCQCRXt/gHWZdc8NRI8UBlBKthCWyMA8np65rwO3jRJSTLsBAGTnAHrXSeFNdvtFv4I7XWZILN5MzIwDKVJ5wDwDjuPauim1F2bPi+Ist+t0HOC96J7y9new5SKMFsjBbG3Heo/ss6yl/KR3wT0yASOoo+zojxeRe+ZwCSxOcY6/jmmpHCVZEv9hOMkk5+gJ/xrqaPxJxs2n0JBJeQHMoUkgKGA4P4VIhvUXzIyrDpkrkYqGNIlyj3u8dAM557GlNuBFEI70JEowzbiMn8PenbqK4t0J750MsXliIgYCbcn6dxTLue8ijdIzF5hIOHj+XrnmpZoPLIZ9RQhjkb5DnGO1QPHJcyhPtxTgDIIwDj3/CqXmQ7X0C5muzGJBFA1z5ZC4U7QcHgnrjOM18ieMBcv4m1UyQxRTee+5ICSmeOQTzz19s19iva3KR4TUZAVUKCrKTkgjPTk9/Tivkb4h2BsfGOqWxuy4WckyHAY57YAxgcD8K9/K9KpnI5GSSWKYgRgtt5yM4/Cms0hXIiwOvAIqYRyrKXaXcSOGzzimFpRkifO4c5Oa+z6mQ2OWTy2GwYyTk0xnYLlk46dOKUK6xtmcfN0AIo2MYmBlBIHAz1otd3He6Gyy4YBYhz3PY1HucTKNgx34qSRCGUiQEkZ4INIVkWZWLAjpQlfQWzJHeUNhYlIxnJBzUUkuAxaEE989jVgo7fMJduBxk1CjyyqTkOc9MiqSsHXUTzmAQmME44B7VMxkKgmMHIAAUVGplOQeM8c4qXy5ti7ZsDpuB6VMrrYDU8Oqk+qaZCY1Fw9yixgnHJYda+wcwWW6ExszIoPUHsOnHTtivlf4WWM+oeLdOsUHnzGVJAxGdoVgWPboM19c28N5HdzItqrBEyS6An2P4kGvl84m24o2grlKC7P7qVrON0JyoLH5h2JxUcuoGRwDarFvbovOfoTVqSWdjAZVUSBQWEa4AP/AOqnRTXLMyJAHRSSSyggEe9fJpdWap9CGKWzlR5jauZd2AwAPOcE4qwlyICyC3aZWG4rkKR9cjimk3sfMUEYlJwGEZGM+/8AnrTYY71hN5u1ZCwBYDqe9PS+hotCFZIboy4geJQcEE8/ga8t+LNjbWHi6wmtopJJby3AaIkYBXqR6ZGM++a9aWbUADGVj2KdrExgbhng5FcR8WNOuryKC5jgHm2+MNgkgY6/yrGorxaufS5Fifq2Ki76M858SrD9liuoopN0oIKsBhCOMfpXJMU3gshODkgdK9DgtbjXvD08ISOOZMtGccHGSfw/z2rhJYpQWTK7gcE9a81N7M/eaNVygUZyHIJGOeFBrOutSgt5TFGkjyZwxUAD1/GreozyxXMURTknBZR2qobcPclyvOMbsV6dClG15M+Iz7Nq2Hi6WHi3J9StHm4Z2niJHY5qdEgEbAQGNB/GGzk/07VeAeMBUTzFAO4Bc8UoeWWAER/J/dKgEj8q9OFelTVrn4ziMszPMJOpOL1KatCyqAXJHQnoac8wV/liaRQpLDGenp7YqcrfrCCbKBIiAARyy/U4pUstRWcOjQRMBuUDksMcg5rWOKhLRHJLhfGRhz1FZIzkMbu5VDgEYJPQVIFSRJi4OQwAI9MVPDLL9pysIjO75iVAGe/SleQgygwLKck4xkD3+tdid1dHyNSn7Obi3sViw8sgBicALQJkZhlGDKOVJxk+ntUgP7s4AU4+73zVnbcbVYwKykAbggyfxql3OfroVlMcyuNpTcckE8E+lRFYkRQEdiDyMgVaj3iTY6fNnIXH86jknZCEEWADknB/nRK7GnZ3Y3fE0MrSRlcHjjJzVZGhl2xeU4bJJYkf4VdjeYpOUj3q2AQBnA9aggd22nYCF6hhisZRTexcaji9GIbG2V43ClJFUgbT79fr711XgvxfP4YuHKGVoZWBcIMnIHBx7f1rnZS5+cQF0wcnBp1tO8cZKYB5IzyM8VzTw0Jp3R6dPMq8I8vM7H0N4b+OXh/VljgnS5S4wA5aMAdcE57Yr0OLUdM1NEa0uGlBGegP8q+Oobq5ZsGBdxPy5XA454xXWeG/iJf+GIgkFsjqh5UMRnPUdDx/jXz+Kyvm96me7hM4d7VNj6lgEGACWOcgjApx+yLLtCyBewIGM98V5/4F+Lllr0yQ3FobafB2CQnBPoD3PNehRXrSMo+zxHnOQC3bsa8GrQnRfLJWPqaVenXV4sRvIGSxYIT0xkkVz3jPwfpXizTzHIAH2kIzDBUj/wCvXViXs1uMjsQc1WNyrKB9iDjccnJyB6D0op1JU3zRdmi6lKFROMlofK3i/wAE3WgTpBLDI6tkCVADwOpOOBXLxW8NtOI2DbAOMHB+p/Gvr/XtFj1+1MM9oHUggcHKj296+evG/gS58Oak5e1P2NwTHcKCRnONp9Pxr6vB4xV1yy3Pi8dl7otyhsYvhLxLBoF8szHzB5mQZTkgccg+nqK+kfB3ijT/ABFZLKkmXABKg5OPYnt/hXygEEUTF4A4GSAw6fhXQeDPFt34WuoLmCMGLBBjAJBz1GPz/OjF4NVo3W6M8BjpUJck3ofVJOmkghJEfPDBQc5+lMlFgE/1sgdc4UKeaxPDnjaDxNpkdxBAolOA0e0gqeRW7Lf21naPLPaqNuSc8Enqa+SlSlGfI1qfaqtGUeZPQjWO1QRHcwGeoHFcH40+KuheHNRmtmZ7i5CbmMS7toHByegxWL48+MYjll07TbAQhDxMW4JA5xx05rxPUNRnmVriWJJ5HOWcDliTkk++f5V9Lg8tulOofM4/NVD3KT1Oo8Q/EmXxCJTBcSpBIcbQSCR6Y/I1xN29rNcAuXL5yM8g095dyK7RbAWAI9/Sm3WDOhjQAA859a+ihCNNJRWh8pPFVZy5nII1tfMcmJxgcFeAPrTIFSVpGjHGCPmIFOF5NDPLiJCjAAnuBVVrk+bjyxsapnOydkdmDg8VNQk92X5JYI7dA7tvJBAUbj9eKgkmhR0cwzzYYYVEOSO+Rj+tX7dbYwQstrGXxySOR1461aErEgJGiEHnbnkelePLGyV1Y/YMDwTRrU1UlPcxLm7ttxCWlwTuwGKkFR7jFWI0iSPeQ6kDP3c1pyXrDcpiUsRjcQeD6ikiKOF86IOF6A559qy+vSXQ9GfAeGSupamZbzwvNn5yAcYaMjPPbjmvV9Ck03QfB7LKZBe6gmVXYfmBJ6HoAAB+h5zXE2ywCeEJbIg3AEgE/XP512firVTLbabFFa5igUDcATyeoAH4flXJVxMqslGxGG4apZZVVXmukXfAVobjxJJcRlsQRgNySev+GK9Jfyg7NHK5C5yMZ47/AIisrwNaCz09pUtNssijfvBBIHY/jmtWa9VZi72zRArgpnqfXPpXfRj7qPjM4xTxGJlK90tDP8VXVtaaBLdy/NEVZclT2BJAHUnivku+2PJLKOGdiWGOOT2Havo740a8LDwVbBYmAmuvLULk8lSSSR0HB6/1FfNt3cAynKBTn7uOa+uyqna8j5ybTRUSJFkJYkHnBFa3hvT49Q8Q6VBIhkSa6jRlAzuUkAj8jWaJVKAGLJY49xXo/wAEtHl1LxvFLFFuFlEZQWOApPAIz3HXFe3iZctNyZhF2dj6KSzsUHlhWIiOFUrgKBwSDU1rY2b4DTTxh2z6kegJzzQ9w8rsstgqFQT5uSTmi0A3klWDnACkcA1+fVG5TbPQWyAWsAcoSJRk7WkGDipJJrCJAkjzhpAQAsZYDtwe3+fWlt50YSRyW8hnGdpYArnpge9TSTiWLeLfaI0IKj1HeosOxTSFLcDysoufvDgn3NPBENu85kMhzgg+vanee728ReAKG5J3c/TFUY3KzSDa6JnqOVx70KKEOhEN4zPI80e0jzAgI256gHvxzmvm74p6pZah4ou/skzyiFmhMmMZIJzz35J5r6A8T+IYdA0G/ujFK4VdpKEZ5HGPpXyvqV4LyeZxC0ZZmYKxyQCSea+hyyleXM+hzz0RmbR5mTk5NWo1Ic5J2gdB3qsjYPK5HFa/hrThrPibTLMj93NKqSAnGVJGf0zX005KMW+xmj6S+EWmRaF4FgaVCJboCWR1OdwI4/ADH45rqLW3tEd5FlkiUjJkUYYAnPHtU0VpBZRQW0VtmJFCrCDwoHGKTfsuH+0QlRjAAP5Y7V8FiZ+0qOR1RVkIj2cbKVuXLkch1OMZ7nsas3Bt2shI0m6LPIx0PB6etVPMUqxFqw2HK5IJPHar85torGIiEsZCHbcAeQP6YxXOrWuOxmW0emSyB45rkSlSNxhKgcdieOnrU7PED5TTEBlwSFyenXip7jVIvJQraEoRhiXxz2IHeqs93a26GURu7YBKrgH8ai+uora6ElqYoIlijuWlbhcBScY9T2qG6e2gikmmungIOTIoB2gdQM+tTRXUdzOnlRNEgUliepPauV+IesRaZ4Xu52RgP9WQCASW4BGfrn6A110lzNJCkeC/EvX7bxN4luru2nkltj8qSMMZAwCQCeB/+vvXFNCjNkOWwcDPpWhfeUGHlglGXgMOc+4qjlEQDBAJ5xX3lCCp0lE86TbZYhtxLJg7gpXkqMnPt719LfBbSrfTPCLDymS5kIZmdSCw54yew9vXrXgPhHTDq/iPTrSMN88yblHoDzX17G0USxIo2CNQnByMDtXhZpVVlBHVTXVgkiBTK9yIkUZIJOM/Qe1Pu8IcbwygdVJIOeajX7NKWBiYE5zzgHnrUqmFyQHIKnG38OnvXzPmdPQpQy6etsytLHACSRuBGSOpq1YpBco7xXWYnx8wOcH+nWlkltEtRFJaeaASTyDnOOOe9CLZmACFZIzJ0UAAfSpaS1H0IbW1WNyUuRIWODISSSM471YCwl3jlcEZxuGcVXtr+wuXYMJ43jOGAjJC89zUky2pnYoXlXHOCFGfXpWeobC+TZwwj7NOUuSSAijG/Hc59sUv2UEI895slJBMTHgZ7DFO8lbiEKQUKHIbjP51GBaKVR/NLjlmYAg9sg/09qt3YtNxt/eThkSKUtbgkMWOSoHPNEHkTXaEXO5yvyh2IAH1p6pBPvy7+WnQ7eW/Dv8AhUFrc2cztCDPtPRSuDn8e2PSi4bstXOkySRgRzoQDuDKeQDwTmlS1u7azeFrqO4lJPO4DgYxnjrj1qOzgtIogF89BnBJbIPsBTrryFmYDzCwGcEZpJg9isHYYEkotW5BKMCD+JFFrbt8gS+89MlixYgA1MUti0RYneASFIGM0yOO2idFSKVixOcEAcnrjvQ9iUupOkN1JcS7J4nY8jfIF556U37LehJTLckMVAUhgce2e4PrVf7Hp09/+9EhYAk5UgZGOh7/AP6qskwrbkJ5nGAoYYwM+lTcLXEMAgClrlnkUYOGPf26VKbecoojlVwRkhmAwKqXHlQoHfzCxbBKgsBn6dqFktIhI00wlReCAMkH1p+oaLRliFL0bQHAUkkgOAcfSkjgBumLXbISTgFyOOv+cVBHDplziUSMAoHLKQSe2Kc0ET3olJGCny8ZAz/9ahK5S20JJISJWKOsg4PytuHHTn1qW7E3khhOSQemBwMdBUFvFb28JVGw5JIIGAM9hU3lpJETLOqJgjcTzntx3q11E7CmymNh5onldg4AExC4BGcj1FRz2V5uJivQp42qrgkjv2qK8hsbq3g827mRlYAiNSUOCOuegPr71G1vBcNLHBIYBuLbQMEDHY+n+NLQm72LVwjsAZrlndVACsBn8+5ohiuLmIt5mCBjIIBPpxUGzT4rhTNdS8xjJbgKfUjGTn/PWnTQ2TqWivfNXG0iMHgn+Rqla1yWtSxNZXEccZaZIiQSQzZIOB2HT/61VXsru7Qn7cHeMjaCQFz7dzx/KntHaCE+YTGACC4BJIPUmm2Js4LErE6tb5JkcrgsfU1MlfUpE0LXayORKrnZt3MQCeOv/wCqomhvXFsIpkXy+Hy4XIz16cmozYWNxmSK72RsdwRj0HpnrgnNS20MAuzvdTEg6IMjHb3yD2qY72DUarzvvyTu3EAM2QR2/SrizTGJFjIHzY5Izjiq8XkOJXDqVB4BBBHtj8aSeCwvY1jN6pcMWCgkHOOorSyE7rUlSO9tmKPIiKTgTAhpAOePTj/9dNc6lHGoXUHcM3BdVyw9sDj61DOkSMQHJU4BKnn6Cmb4J5Squw5z8wOB7A1mJaosWdhqIllctFIGbJUuNwPsP1pI7K7tJXeRSgbqSPWmC2SWUymRUIA/eKck+1BtJJUYi5UoxB2uxIz24oYWtsWJ4rh4hJDKUdARuA5zxg81HNc37qge8kde6nAHP4VLcRQRwB3uirpnIUnaT+VQeXBJZorXSrI53DaclcE9feq6XYntoIVvFk2bUlZSNzFecfnzVhYLq7hkMRVWDDCngkgniqqWwk3omo43HLTE4P0wO3bpTkss+bnUpCvGMAYB9egOP8azBbWYr/b1Cxb5kXkldoxnPfjNSG3vJrARAKHz/rAAO+SeenAptvlZpQbzJ2kb3OQCOg59aSVE1PSvPe9Fs0bMAEcgMQeB+IreL0E46kLT3kJEUq+ZsORJ5fB9s96dBdXMbbwuHIJAU5FOjluGSKEzgEjO5myAB/jUTRhbgB5wAOhQ5zn1FS7J3HG7LJN3FKC64bA+6ck5Hr/npTp5bnhDAGyuQwQDBB9fSmwWkHzul+TN1MYJwAOOlNjhmuJs+ft2EHlscClcTWtguri9hsy8UcYnDAkkA5GewP1o+3ahFBEJLfzp2OSYowoPP6cH17VanthOoaWdAHYqWDAgYx1xUEcSFQV1JpoTwqxkgA/XH86V7bFJaFlJbq3yYLbzPlGdyZCkjnIqvaSzW7SmSKFXcl8xJjn0Hp9KJrS/SUiDUBBHjIAkAzx3yM+tSpbTP5olvGEoGR5bAjI560RvcUumhHBLcJaFha4hLdSvOSTzUn2/HWzJ99tNs4ma0Gy83gEgqXyCR1B9KQk5P+m2w9t9D02M5PUzXiiM+5D8w564wactuRl94Ick7C2ATjr9aPNtp97pFl2G0nocZ6UjRQTxMjoyhCGBJGMZzUJOxruwvFeOMbWBCgEBGyce49qYjSHcrTbUk4aQtn/Ip7eWHQH5FyQOOD9TSOqGMgghFIJZDkgVdrMz2bsOtbGaCQj7WZIichAwIJwOvfjnipJrWeOctG2BjGDjrVUafC8ZMFxukDBirMeBUtuqvO6icoQpypPft+H+NF0y1sTb5wpVpyDnGFPUn2qIrdWrgtcN5rDJQEBcZ57UsVqqmPfKC+eNpyakubWGWYE3YQY+8c5A71G+oatjJ5nXcwdjgAFccdacttcyAl49nI2+rD1HtUflI27ypxICc5wRjsfxpyWlxP5ivd74lGEZnB4x3/GmwsNjt7iVnWIRk9CW4pivqEUZikhURKxywOPw/A0iWv2WFHlvUQkgAqwxk8cVakt3SNdlwrAEcBgc0kktxWRCzSLEm+PcBg5P3vpTjeTo37q0R3KkEEkDH1pZZbmVyUfYSM7M8E+/pTGubtWa3ciMEZJwP503owWi1IvOeKNJPska8gFYiSTz7/5608Tv5heK2SUAYIYnHPrTlguTDhZAQDhTuGVHoKI7Sd12GcogOWdcAkg8CmtSk9RouxJgrbrGwJBA5AqaSUSNkQKJAPvg4J9hTfOZboxhAGYHLYwDnuMVMbS4WYLtwFAbeBwc9B9aVmhNXdyvbXSXaAvApUfKyFsYNRTyxIDiJ1JzlVH8vWprgOGMgQCYMAVQcE+pqOa7u3vDHNFGoC/KUyTx7022Gi0EkkgFoHEBAU4IfgkH6/WvNfjNpLaloxvRARJaASEjHK5wf0OfXivUHa4VRI1ukjYGAT+Zx69azPEGnDWNNngkgVkliZSpGeoxg/UE/nXdh58k00S1fQ+S5Z0l3uuRnGf6U1cKowCCSBgVa1fT5dM1C5tpYCro2Oe2OxqoC3BCZOMgV9zGSnFNdTk1i7M774WXGnWfiqGWaQh5AIhGRn5sg9vp1r6ICW7kn5om354JxivkzSNQe11KK4SHypUkV+Dgkj0NfUuiXQvNEsLkhh5kYYqwGQT2OOOK+YzSFpKS6nTF6XNJooxIzK3yscEZOSKju4ImnWMSLEMbyQeSOeooR0QoxjYls4OeKjlKrcq8sbnaD0GRg+wr52z6FtiQgpuwSVYnANJIiRXLJHclWYHcmeFPsfw/WpFlgltgIkcvuyWA6D2FSy2lk374mRnwd2QB/k1StewJPcjaxRAFed3zyHz0GPanSQMSq28is+OQx69eT70s93BLEqxrlc5Dc00/ZTJHveUdGwi5BHufSuim7STB2aPmr4p6TJp3idwQI4518wlSc7iTkfTofxri5I3UNtcZ6n0Ir2H9oKxj/tDSbknCFWB7HPGDXkMvlL3Oe/cGvtcDNzppmEkkPtwwCkMA+0kBumeoP8q+mfhM11rHguyuXvQkiAAsxBAyOuP0H0+tfMRmi2hQSDjJr279ny8tRb3umecq+YN0absk4HIAPXk/hn3rjzOm5wuXTa2PX/IlkuFKBZEIO5hj5iD1P4VNdT3Zi+RwhiAAxjueufXFUra3FrHcHz0VWYjapwQMYNSJZ2soWIXLKASwHOCa+PaskbJ9hQ98sjnaFiXGJGxuY/QfjTGGptKZDDHPbbgAVBBHrkd6SC0KPK8l6JB0VOmB+NWGguGfzYriNT90L5nUew6VnY0TVrhPLez3kYMUUQjyRgn9f8/yqET6hJDvS0iuZFY4ZzgDrkipp7YT7RPcbVUYZg2OSO/rSS2D25d4pyxOAMyHnjqR0rppaO4mm0fOXxj077B4g+0GNPtF0CSQSenGP0H515wC5zlMHoQK9m+PenywnRnWAyDcytKCCFJ6An8yPYGvHpI5PMPzjHfHrX22Blz0UczTTJreVogQkQZxyM+vv6V9GfCPV4dX8LIiQv5sbeWygEgMAe/pjH6184WrywnKy4c5G4HGPQ17Z+zrfzPDqenoSZGPmluCCOAfzNcuZUuanzdioXPYISjRuZoQSucDOARUMc8RicRwY4yORkMD0PtUsZluos4IAOCAvvim/Zb0Rt5EMY5JJC5yffvnFfFy7o3WpXbUixYSwhFQjcYzkjpxz2PrUgktnkTzlYxE4CqMnHripI2mjQxPGofuCuDx/T2o/fC4idIgQBgArjFZLQtJleOLSHvWSKA9RgMmApGO/wDnrVr/AEaCWRI4JGCAAnBAwT2J7VIk08tyFaxjhABJkQ5J+tZPjXXL7RfDV1OkIwVKJuXPJ/zmqbS1PRwmHlXqRhHqeTfEDxRFrOrz21sZTbW3ykngO3Q8e3H1rkwsUiADI4yQwzUhnZIQTECzMWYkE5JPJJ96jWV8khBuB6ZOK4JtSeh++4HDRweHjTiuhGkUY6rkfSpAYo0JdOCeM4xToTI7OQo6c+1bXg7Sxr3iGKzniDxFSWTscdPrzjinCN9znzHFLDUnUfY9C+F/h1rOwlu55WiS4UMigZAGeDj3GPbpXcQwrHkiVpARg5PA/ClgjtrKNIfKcEIFJA+XGOOMccU9bmJLeT7OkpcHG1gAMcCu6CUVY/CcXXliqrqyK8qWUof7Rc+Qg4GQfm9anW1smiAi1HbCg+83BzxgA1GirJCDLAyZ5O7BP1FNge1ktgJraQIZMYXluOhxinomciurHH/Fq2Fz4ctDBco8UcuZfmJ+X/8AXivILlYIxkHJII3ev0r3rxjHpc3hTURFFIz+WMCSP3A6+vpXgEjbhkxMvHAYYrjrLU/ZeFKnNh3FvYYIkZAFk561MsJKAJJ8/T5jjioJZVLLlCO5I4p4MbRkkkHsQM1hbQ+3nomzQk8I6pY2H2+4ANqwHzLIGwDgAnHHU9qqLDwSJQUPRgeK9c+FFtpl9oFxBcwLdQO/75WJJJGMAAnAGRngdSai8W/DOxvFln0zfAV+ZYiDg+w9B/hWzg3G6PhaWfqhiZUK2x5F5BglBV+cZJ60qtOq7pJS5BPBIIA7Vp6v4fl0tlNwjLkYHB6jrVCGKNYyCeSeOOMVi1bc+4oYiniIqdN3uRxSvGCUmOD1Unj64qTzriApLFOyyKQVZTyCOnNV/Kgyw53jqO2KG8rbhD25HTFEZNLQ2nRhVi4yV0z1Lwr8WtVFz5WpLFNDtBDRxgEdif8A638q9P0+7Gr6f50DNNEwzkDqPSvl9ANyETEeuDgmtnTfE1/YShLbUZoEGT5Yc49zjpW0Ksk/I+FzLhinXblQVmfQsyyWluZ5SYo48E7gQT7AevNePfELx7qmrXZsbO3EVpCSHRsBnPQ9O31rlNR8Varq0xkudXuyVJwqyFU59AOBWZI73JLPOXfIJLHk1M6nM9DfKeHI4OSqVveZauJJ2ABAUYyQBUSi5OxUYAE8EjIps4JgU+bx0OTnOKRU3SIfN4AGMHFY3vufdJKKshs/mrOMgORxyKfF5zoQUVFX0zk1DNC4uCVnGe/NWUjl8ts3BxjgggkUIG7bEUIcscAAd8jn61YH2iWBlUrg5A45NVooSxJM5JHAJI5qdbZ5cRiRgzEKFU4JJ4wPzqk7PU87FyUabk+iPb/htsHh2yAthNGyneHBA3Djp9RXV3N1OEbZaxoX6ANgY98D+lUfD+nTxaPpltC3lIkYDRsOQcc5PXjp+FaTxzxs0bnlSSpxxg+ld0Hofzvjp89eUl1ZRkkvXUq8A8rGcquemc4PpTYb2WFUQWBuQxGCc/KB39qu/Y9W8xGimwQCTGp4zxgmllk1WEAMxJLEB4wCFGO4qlueda7I4JirvtsEIOAZHJBz7CpEu3KvEbQAMQfM5wOe1OSPWpgENuzIg2iRosZJ74zz+VKYNVtIXjuGBQ8ggDkds+lbvoVsRNOEKGS0UKgIzGSWPoKr293BMzq9nJFESOWbDMB3Ixx9KuQy3MboCFJKkq2Oc9qaU1F5JGnt4ZHbAAWPAPv361DVy4vls0eJfEnw++iX/wBtS2VLG8lJjK8KDjkYxwSRmuQWZCCGgyFyAwJ6V798R9GvvEXg+eA26I1kpmRdpJDLzx35GR+I9K8IktrtxloihOMqRiuGUeV3P2/hrMPrWH9nN6xKZljdyTExHAODipIZo3IVY2VR0yeePekdpfO+VF4PII60vzkE8AZ7Vkz66cVJNPZnt3hrxNZapBawpBcCfygJZRjbwAOe/twDXTi3tJFzKj7doKjIwff9a8a8F6tqtlfRCzgtWMilS9yTtxxxgcknHFexy3M9zp1s4g2BQAFWMr255PUV203eNmz8Ez7B/U8VJRWjJYJNOhWbLzMEwCnlge5A9acxglCuIpmjPIjQAk1VgvJ5fN/4l0Urlsnk7ifp6Y71djnureCItpqodpIERJI+o61vq9EfNXXUqb9Elv4HuLa7yhyDIAQp6jj6/lU12ulXrv5RmwTllePaB7AGmTODcws9ipDrlnKnqOgPOOlBvfPadUshFg4BPAJIzkGrsrEN9CGH7LHcymAMgC8KykHocD/61fKXxM8qbxtqcjM4uBKSyspGATjoe2RxjsR619ZLvQqCitcDDEscgH1I9K+XvjRJd/8ACwL2ae3jWSUADy23AoAADn3A544JNe3lmlVEStY4SdoicAktgZHb3qNVjUkE5IBAyM1IT+9JKgnbkn8aQvuDfuwT2I719x0uc++5HGsBQggh8nO0UxvIkiwC6kHByOtPJKRFimQOvrSCQyRgFNvTHHJoW43psIIIhKCSCAMZHBpMJ5oUEEevWlZx5gUrg4596jdgsiqqcE8nuKLdAVrXHskbMwJJxx0pgiCKQGA5JJJ6VYEyR8GIPk8nvUDSIBISpAzwO9PVE7jgFwdz84wTninogCgByB6dqaFVk+7g4yCaejqioShOfXvUyd0XsejfA2yD/EawXzFRPLZiSSAvfJP5V9Jvon2i8ufs2t5jJ5TzTkDI4z/9evnj4Axi48fIwRiI7ZyQBnByOvbpX0Ir2AuXAMhkOSVxjjjP86+NzVt1EbQJY7G0W8Ii1IFNozuYsSc8YOOamOnEuGGoRKrE7oskMfQ5/Co7loIH4siWO0l1wBjoMfgalaFFuGklR1gAI3Zxxj/Ir56yNRs9tcoYI2utkRO4EMRuB96rykwW9wPtiF2kykbvk44HHvnJqdo7OVIjL9s8tRiNVAYEfXrUzXNl9nxHaySYYZkYAFR/OklqUnpqZsdjDKEEupGPj5VaQg5zk/Tmrk2lC8sZbWS7DROCDIXO5e+cnryAfyqMXemQb3NhJI5OVk45JOMCpFnsQ7pMJVcc7QoPHtj/ADxU6dTppzcJJroeIy6Tc+GNXutNur0IVzsKSkhkJyD+vcVhalo39nTsHnxGx3AkknB5znvXqPxR0rT544NYjjlQx7opsp8zDA2k46YwevrXnl3NBqumwNiUlACC4KnAGACD7V59WPLO6P3PIscsZh1rqtzm7uzilkQhskDOScVFHbbZCpkVxjIIOanugoYZBA6EDg4qupjUMEDc8ZrNSd7XPp3hqUndxVxgiRZXKyEEHqDinIAInPm9skE8nmkBVMkoST3xUU1xBBbSF0JPYgc57VcIuTOWtKlQpuUkkkPur77PAMS4JH3Qf6VlmZL2cJPcvCmzKspI5HQfrUdyn2pVcEgtjr6VdjitXkG+FiAMEDAP15r3KGHUdWfhHEXEDquVHDvQhjg8rgzB8sMZPJ96e0bHeI3UNnucU51tS+VDBt2Bk54qu8lu0kofeCDkFRntxXc6kYLc/NaWCr4mfuQbbHeQ5UlmwxHJzkVJHZg7CLkJyCAWPH4UK5ljUIjH03YFO+xxyuGmLDaPuoRj865pYyK2PqsHwnja7vOPKiQ23lyyESgkcjng1XnnkgiJmkUq5G0Bhn8R2q04061jOPNWQnaFJ4Pp+FZnkwXcxbLbQ3I7Yq4Vp1XpsLM8loZbTvUl73YmjxIjAS4cHIGcZFPtk2E5bJPYmi3htzIwkBRMHBA79hTVFt5uQX3DoSK69tz8/lq7osiJiwYNkAZIzg0yOP8AdHcQBuJBJ9adJFAqIRKd2OPf8ahTy/s0iMrEE8Z6mnpsh7paEYWc3B3OuzoGDk5FWAbgRkRsAo7lgPxOaqxLGgVYyxLdAasGGJEXzncMTkADr7Vm0ty7tPQspe3dpskinZXjYMoD4GfavUfCvxb1fT54zeXwkjBBKRkbSMDIIPII9u9eWJAgcFg5HYAc/rTzHbiUs+4x55U8Aj0rlrUIVV7yPSw+Jq0LNM+xtE8Rpr6JPZ3KSh1DAFhkA+o7VqF76PJeRWQj5cEHJ9K+QfDPie50MxPbXciBGLFVIwVzwDxzgV7r4I+JekeJLmK2nu1tbtxkLkgN64zxn6V8pi8BOk3KC0PtMHmNOsuWTsz0RkuncnzxGcf3gMVSu9HfVbKSC52ToxwyswOR07dKnujErFAGYYBDquQRnGc96aLe3SVFW5dA3UgDrXnU5yptNOzR604RmrPVM+dfiL8Or/w7LNJbAy22cooUAAdAM+tcG1rPawpvYKeM85APvX15r2g6drMM1rLeFiwzhc5BA4IP+etfNHjfwjd+HLu586QS2zMSHAwMe/1/pX2OX4pVo8s9z4TM8G6MueGwvgvxpqPhvUITb3tuFJAYynapGemfXOcH+tdZ8Svi3f3v2XTbIhdyF5XLZwc449Tj8q8euobfyyUcyKw43KCMUhUcgE5wMHFdzwtJz52tTyFj60YezT3LL3N3PduJWGFUgAjnB6/nRHDI8ICzbhkErk8Gl0+yMshJYuccHHOfSvTvAPwmOpG2ub4skSkO0YUEMPQ980V8RGhHUrDYepip2Sucv4O+H994qmMMcTOi/PlSCMgZyT2HH60eOPh5qvhiRPNhZ43ICSDoCTjBx+hr6g0jw3pGhW00GnSpbLIMvEq4ORxnj8K4j4uwWreHngS/VbsEFCwJOBg4wcdenXuK8SnmLnW8j6+nw+qsOSPxM+bpraRrhwXVQgCkA9TVQQu7shOOCQRWrexRLcsrsQTk5PYiqLRBHJjck464xivejKNXU+bqYatl1VwqKzRWtHnsXjUklGPJ6YrcjQ7A4dQGOQ2RWXdxCaBAWwc8E8E1Fp1ylrtjlJ4JAwCc+leXisOl70Ufr3C3EV2sPWfobBWVgN0oYg8cjpU6IysBnI9M1UIhZS6McjgrjBrV0+IXUsaAZOMDivFk7Ox+v86kr3LukW8olM7LhFHylgCMnqa6fw5Bda1di3hleMMCxaLBKgEc+3Gax7iIW00FujkwuAGUHIJPt616r4P8KWmh2hmE5E7qQVZQCAcHFaUI3ndnxmf46OHw7S3ZvWUVxHAAmZzgY2YJ44GfyoP2lhJ5sWxyDgHkEY9aZGojRjHPgMDyCeh/z+tQbINRMYF8IkjjJYHI5HTI7ivbhHU/FJNtt9WeR/tAajcxW+hWKSpAsped0IzyCAo+nJ/ED0rw6R2M5LtlmJNd98Yb2C+8XyyR3PmxIoRVDFtpwCSM9ByOK89YIHDg5J6A19vl8OSkn3OOb7E0AkZgVHAOT7V9E/s7aIZNE1HVzIYp/NaJdoBAAAOfbk/pXztbqGBJOOccng+xr6s+FPh1vDHgaFZbtVa9/wBJLqQSgZQQAPy/zmpzSqoUbJ6sKaTd2de9xfKpHmqzlgFIx0Pc05WkgmJBMpB5cjqaq2MVtFbPvkkchsh2GT06mrNtDbvCwF5iPO4EE8Gvh3qztXkSxy3AV2wPNY8KVxgdPz60wRX4kcpAEiyQcEEE9c4ppz5krCdZRgYYscj1pZLmHyyr3PlkEAFu/SrW4aDHW5WRSHEYI5VlBH1qJftlxbttVpF3H5FQHGO9TGCaSQYvIyhOIxnO4cc+3pUckbqjQrciJ2YEsrcn1H0NUo3ZLPPfixPJaeDrqDesb3DKASOACRnHoeD+NfOc7yrhd+7aCpJxnHavUvjxfOuqiFbsywLGFIEmQpJyePXoM/415IRk43k44Bx1r6/LafLDm7nLN9B8e9yFwWJHQDvXpvwT0N9V8YCd4tyWi+YFdeh7Ee/b868xgjcTFg20ZBznpivoP4CeHv8AiW6hqsk8sbTyeUoLDATAJbPXJP5AVvjpezpMiF76HqsqStNvQ45wOx/EetTRy3UE2Cu4EYKuuQfQmqiwm3cRiQuDkhiev5VJYae4uJngvXjJIZgW5zjnGe1fDN3ex1q+xalnuIAjJb+cxBDYjOFOeAfwpsks97bI7xgbfugLtPPr6UyGwvZpXePVV4YfIHww78+vX2pb6CQ26OZ1YqxLMJMYIxj6/wD1qStsVewSiTafMHUgKCoGOlNP21FBS2hdEGCerH6j0qup+0RhzMrjGQ2SMHNAW6wHN2qZBGxDy2e5NJK5LepNbTSCcs0SDcNpUcflXiXxy8RXE88elJEi28TCU/JhsgEDk+xPb0r2gOVQymYERn5gGHAwetfLXxB1w+IPEt/d78xiVo1XJxgYGPccV7eApe0mnbRGc3ZHLyynzFGDk8+wpBwSGXHfJqJzlgQecircFo1ycA8nC4J5yTivrpNRjc44q7PZPgL4cW8uJdVkjINuCgBGdx4PB+le4iCWdQdkaA5JkHAJ7DGc1yHwm8L3GgeEbCC8mW2dozIVDcEknGffGM11cNg4MqrdxyFTuwpIOM9K+GxdT2lV9jvirIegdGC+TvI5GQQGI9Mc0jyXTZWS1RSwIOxSAvvn16UkVrNLvKXYiJII3Njp2HarMhvIoyHud3OTtYEcdge//wBauBMvfcqDz44AURGHcumTUi3UxhKSWaSyZBRkUgZx39Mf400MZ3Z1n2PyWJPGcdKkErx2+befzQ3DZ4/H9KjZhpsQWskpZ42tEVyQWkUEK3v359vapYpjvO2MAnnawyMemKjtZpS8oWY5UZdB0z6j/ParC28jKrhxEAMFyf51VrpMWt9BJNRvWj2GGF0DELsQgqD0B9eaRork/ObberDJGDgcdsVK8AgVHS5QqwIJjcMCenPpULHVfOPl6q6RYJMYx29DSadx37kaM6ygAKhVSQo5z/8AXppv9QlkO22hFu3ylvLJfnPT/HtUkWmXTnexBznLE85/Cm4u0keNr2RDg4VSCOO3T/OaSu3oJIlU3FpbFzACASRnOPrxSpOWtATAA28klQTwRwM9aLeO9ktnVplIOMO+CMeuB3p+LuGNCZQUDElguAc9B+FaRSbHeyGuoREYwIST98k7qiinbY48lSFbAYDJ9+afckMkIE7E7sliMdRjFMiaeOEhGCnOBu5BJNTJLoSn3Ehv3AIuNOUR8hZQSST247fWpWkDqSImAAyAOSB71ERfzT4iKICuHBIB49M+tLFNOHc7jHgDnA55qOmg29Bwu3SEiOAbSSGJzngenoar28aRQhbe0RlJJLAc1Zlmvbg/JMEtuSVGMD6DrzT4vtEFunlkKMEAsuc96tJWI3epTJAmQvCChGCMAd6tRTF7uci2V1VRhSTgjGev+FN+zXd3CCdpwcDJwCc8j64p1rFeibYgUAEqw3DIIzjk9qjUpaOxWt7gyxM0lkqgEhY8EY565PJp0jRbS8sCvtGQG6g+xp85v1lYoDdHOxVGCVPTr6VI7akDt8uCcqp3AAjORn9KvVK4FMI9xBHgBA4LBSeD9adHdlMZgUz5I+TOAKuQiaa0YyokcijBQDA/D86hWO7iBxIu3I6c7e/Sle4WsQi4eOYLJbNKXIIdCNw+ueOP60+1kiluhG8DxPgkD7xOOpIx1/z3qzLFMs7yAh+M9MHpUcL3MkhUAICOWIwadm0Rdp6jhOGTyzEFJJIOMnHofSo7i5MsQRraOQKCojxgEe+Kc1rdyB2WVAikqwJAI9xmm2oJlCA5kAwAR7/zo16he+litBb29vEzpF5TSfeTOQpPYdzVy2ntrcbPsxct1YZweeMntUVzBciUA2yqCQCVX14OT60kkd5akBfkQEDaRg/5xQrXuCbWhYkuYEkfZAImXDHcclieMDjrgUl3FFJaRzeVv3MwK8ZAHfB+hoR7lS6GIbcAhnUAkeuaL+5vVRZEgSQAkDcuVHHJ471btcG77lYXEbSogtpyCpZdzLnA65FPjuUmtEeOD90RkAkE49TTob26mmAEEWACCxAGAT05P149qc8V1HJFBHHEJ1Bbaq5QAdsfpWTvsNeRTt7q2yAIN5kcBYxzk9P0xVtkg2PF5ZQjngjGfcU2DUZNxL2QWeMAsgjI5ByNv1IpIbi7uGn32kccpbKyEEcHnGehGe9XbQSZLcmOK0UvAx25YEHOcdetQLdWdyyAQbDjAJNS3bX5W3QIqDLbgpyCOnepFWcrl4ANi5AMXU5yOn+elTsxPVEAks4yzGN3AJBIAJz3NNS5gbLQq5BHOBgYPfnj/IqSGe6vHBECwkvjGzAI/wAf8KaVuZLqWEQRKRxuXODjmmxbC2c1pE7mO0klPBbzWwCenAH51NqtzBLp0LGwAVmJYAY2Dn5sd/T8ajWSe2dGaNTGqkEbe/Y59qfJducAQmXIxuI4Gfakr2L0sVTJp1wYw0PmkfIrk498cdOf503zkiDyT2x3AAHaRgAf561JcuIZEAUAE9FHc1NLcSpKITbqVY4LsMnJpLVj7EaXKxuRFA4VwCWPpmlknsw7l5JeSBhFzz7+lOQ3NpdSecolt8cEDBHPApfIl84jyFeIjdux0PpRfUQx7azNjGYoGVHYkgDBJJ6nPNSR3kXlFBGSiDGOB9fxpk0k0oBSDYFJOMnHSmNeXqqnkaZCyYyxfOSD3p2utSE7bi4gluWmmhBJXCo5yOPSnReQjhPI8gEbSR1PWp7qNpvKaK0jYoARkE88Z5HpTLW5ZyUFqAwPzSckKew5pJNFvYZCIbcFcMYw3ykDt7+9NMGlZObbJ+gqykj2cEsQgWUNjLAEkZOc5o+0XMXyLYBwOA3rUkpIzAWDSEQbghPOCcjsacGFzEQ6YQj5gTg4p8b3CXkuwqgxjGeDzk1G8F2I0uAiMMldhPXP0+n5Gmnogeishs92qRSJ5WwAjavqB3+vWneZGLYsImIcg7VHJPbNSGB5Y8ugODlsjp7UOrySlo9oGBgYwAB2pyfREJPdlZ4kSRZXTY2M5zinyXUQUlEDFwNzcfyp6XNxuIMAaPoWYgg/SmxykBwbcFVPzEA5HtioWrLWmgyDCsrjJ28gHGVHoPbiku5YZCXkjY5OAB71Zhk88ELFtXgZxjFIL4CUR/YtzR8CQg4/DtVIGrPcgVVWMhmcAAA5xn/PSokt42hOJSuOdoA49jVgM5ldxFuGc7egIpgk+07ne0aJGHJU5H8v85oY1YEsrFoy88YZ8AeY3PQ54/Go0tIFmwowqk4IGDnsasLLcQiMW9sJomU4VuCD3P4ClDBdoMRR89QaOzE0rIVrYSE4uEiCkKS5IIz2qO6KSq6+eGCYU7Dk/l+VF6tpdfJghzgkn2pImj0/zUt0YISDuYZAGOgPvQ2g6BtiaMCKQkYw2Rg5/pUkcTCEuJgEAyQxH6dycVHNcQCEjLAsRgkYGTTPNttqCdSHDAAEZAz/AFoTF1sWFhM0qEyZRSCGOAcdaSaLN0ZDOXycgh8AY+nTp0qO8t7B2jdpWB5BVRnd06j0p/lacEkCSsDkAKV2qPYGm9TTRISCCZpTIs+xnbcSSB2wRUbRSpcuHuS4IJMgIOfxFPe2injAeQgZ4AGQfeol0+CJlVblF+XO0nHXp1qSezJ4xctGjxnegO0sWGQMdeetSJBdyN5hdRb5JION2R0x7E5pJo44YI4ZXViOcE5zzwfrUQWFLuMSuQpUjOecV0waTRLutj5z+LlhJaeOLnygxjljEmMYAPA61wxZ8cnB6V6/8dfDNss9tqKaiGlcFVtiOdmeTkehIB+oryB41XIckEcH0r7XBSUqKOWV7jo2lIHIVgQRz719M/C3W5/EHgvkHzoZAmAoAwQCT7df5V8x+VHt2B8qeOvNey/s961K97e6QZW/eAyJg4BxgY5+oP4GuTMafNTuuhrDsz11ZpIbbyygcZyRgnoe1TPfOg82KFTgHKMCe1TNZ3URIZwy5wckHHtUJSZmdI2UlBhhnB5/n0r46V09DW1kMtLqSF0/0dURlJDAEc+3tTGlByHhD7jwNx4P0qVZJbcBZyWOPugZ/wD1U1DdkApCrAt8wYYOD6fSktNyk7qwjglC/k4J6JngjHepTdEqTJaAIqgHyzuIB6E+lSvPLPHsgKqEJDg4JPsKIrHUIsNHFsTaS24ZBPXr9K1j8V0K1keY/GPw8dZ8Ni9hkYy2xDBOArA9Qe+cdK+fZHCFAFyWGMe/vX1r4i0w3mgXUUkYdZIyWBGBnB4H5mvk9fMVJCI8MDjB/hPpX1eV1LxcGYVFpdFdii7A8fzEcCvQPgndpY+ObNyQC0bqYxzzxkgeuM/lXnz+YuWkGTngD0re8FarPo+vWt5AAJRINpYErjuDjnBHFelio3ptE03dn1aBa3Hmy7JEXJO7btHXPT1pTPYR7HBlcKOCE5x1qW21Ey2CyG0ilDgbQxJBz3+lRxzPBK8qWcTjbtCFiF569P8APNfA1Y2lY6kkmQRSabcvKzmRJJD8o25AHXGfyqT7NYxPFLJOYQASpC5H1p/2uSQeUbGFUZSQFJAUDAwDj0p8t8kuImtQFAABByMeh/Gsk7MteRJHDYSlGiuDOJeW2jAJxjP6VFMbKNysU8jqowQ68DkjAPf/AOtSR3CQxuwhaPsAASMY7e1Ik0UNmH8h5UcEnaMc59+h+taxeoNux558abRbjwLPJEcC3lRiCOMZI4/Ej8K+eHKElskqRkY+lfUHj6yS98EXcUrzrEzHAjAZsYOQABzxn8q+Y3MSRP5TGVAQM8duK+vyuXuNHNJ3syuCkuVBwcZGK9L+BeqNpni4xxS4E0e1vmweSAMD/PSvMklRScxEH17V0ngW9itPFGmSqTGTcIC3brx+Hb8a7cZG9KSLpn1m1pPZ+Z5N55mQSVJwTk9fY/4VW2TGExC4aMggl0fBP41P+5xtdyRtyzd8nnFRSpafYsxOHfJJJyD7cf5618FNWdjdb3Hm1miKmGVZQB1dsEmlWK4yrC4MjD/lnkEfh3qp9qs55oImlkWTGSoU4Oc9/T/Cr0VvArqhnCnHDA5IFYJFoIVv5CC0oiBPBQA5/PpivKPiprOryawbA36PZRqNyhxneQCQcenHWvVWFvp8d2736iGJSWUnJXOec9ieMV84alb27atcOlwZkMhy5YsTg8HJ9qwq9j9C4XwftK3tZLSJVlMqfKJDkHgg5xmhPO3EFyVA49c0y4t4klAhcksMkE8A0+BRkgS5PcdTXIrvU/WmTWayu5CNlyOABz9K9l+G3hG5062F8YIJruZd29yQ0SZ6cdSeSfwrznwPo/8AaerIWAIjYEgHG7vg+1e529qPPQxy+QEAIjUnBOOfwrqprW5+UcS5g5T9hB+pO1zPEhxDvGDnIyaanm+SHEYR3IOWUgYqRoWt0JW4YSMSQQRUa/a5IQZrkyBmIGWAAP5dK6nofnfQYj3fPlqpcHAVgCCKWGe6ebL2QEijJRQcZ+o7U9oZbZUJlj64yjg8c+lDpeNKfs0hQryzbgBg9BUx1d2WtCDXYhd6TcW3kAK0TBgOhPXP51813Us/2h0mhVNuVABJ6HHWvp54r7n7Q6N5iYO0g5B4yK+cPEejXeh61eWlzOkjhjICh4IYkjH4GsK21z9Q4RqpOUG9TJluGjCKYlIZeSo6H2qWOXDZ2BhjgHoKTy3xkEEkY5NBEyxqq4I79DXC7pXP02WqPTPg7KTe3cBGG2iQqDkc8Efyr01rgQxieWExJkrsJBIPavIvg/cXMXiF44duZUwNx54IJP5Zr13ZPMjRC23MGOSBkZz1/wDr130neCufg+fx9njpWMfxFoFr4i014JIGRnwd6EBl9wSCB+INeb+Ifh7dadCTp0Ul4VUsFwCXA6nIA5x2xXr1xPf2zJEtojueQSSVwASQcd8dqntb2XZFINOSFnBIiBOOe/PQ1p7NSM8vzjE4OVou67HzAJ2cFZ4TFMhIdSCCCOxHrUUjoq8xFSeuD2r2T4o+FbVZE1Ixx2s5UlkXIDkAYxXkN0JAodkyDkA1xTjySaP2vKsf9eoKpazId0OAQhB7cdKj81EmBZCSeBipt0m1P3Q3A4JB7UIztIcpwOMYrProe0Lvg8tjtY/Udagi8ghyCQD0yOlStI20/JgZ5GDzTDKDuPk7hjB7VLs2aLVA0cSKEwxXkgAZz71bEcUvlJGGBBGcjHNQTOVjUKhUkc9+fSrcGqSQNCVs45GQghyTkEe3SpV07HNW5uX3NxdS0CPTsl5yXwCwA5B9KpxfZUUkNuJyAQPT1qa81KS/mkknVldicjHQ1DEURSUiY45JPr9K0T1HTUlBc71HW/2Rid5cFRkBVyBWpoMAudWsUgw1ws6tGrcZIOevasuB8h/3WMnJOPy+ldr8JY47zxlFEyAsImkUEdhgH+f6/StoR5mjwM6q+yws5eR7N9itGZiNRjTaAGO7aBxxz3//AF1O8MMFsw/tKBjklQsm4n1qvcx6VMsSGB4grBQoUFc+lLHBp1nJMRE6KMgiOME9O3tXclZNH8/SbcmyOa1guVCtqkkTkZJjHQcd/wClKLGaCFLaK9zHj5pdxBc5680kc+nSSMI0mUMBhWUAHHOfX0qRZoWj3lJAV4AA7dPypeaM+pLDYz7hm+OFHIEp5/DNJBaffB1HeTkqHlLDj0B+tQQQ20TEkMJWP3guTg0+CPTF3B2ncpljhMkfQVondXK1ehKlltnH+lRsdvB3YI9cU22tLmIugvwcHhhOCcenWoZF0y4kjRFuAOcu67CR0IP51D9k0j7W8EIeP5cElf5H8Kl3uTHRluQ3EhZHu2bd/CSCOPfrXhHjLQZNK8R3bGZ1gcgxK8gbjqcY646Zr3DNlZp5ReaXccKccqMcge319a85+K2l201vp+ooxiitmZJEKks24DBBHoc/n1rCcW0fa8NYx0MWo9JHlv2eSRmHmgHOQQafsMcZG/njODnJpGEBaTMhAyTll600CPqnI47cYrk9T9wuaNqt5HHB9mvPKfzBg7wNuTjOT0r6Pg/tG4sbQw3CSj7OhxIwJ+6Aen418ysLf7M4wdxBOccAV7v4WltD4VsppJfJ3RL93IDDA5/Ekn8a6qS0Pybi+CUoy6m8Le4OFaXy5dpzJERnPsOac9vLbooa8kWTBYux5Oe+f6YqKCDTHsm2TvKWwVckgqCOmeKkmsY5WRzK7qo4AzgiuxdLH5jZ2uIiaruQGfz4WxjzHA5Pfgf5zULW2uN5jyPHKqyDMSDIQY4APFWlginuolE4jVQD8wJ55xSXETRy5NzGIyxLHfjn6VSsmS0JINTltpEPl2zsQRL5YJA+vf8A+tXzN8brSe28Yxn7S1z+5KtJIoUkgkkADjAJ49q+l53cOI2nRomAI2vlSP6V84fH6K0TxZbJaXO8rDmVdxJDknj15GDg17GXP99EiWqPMgZASck8YFRKs4VnIKgHA9cVKuRwXAGOPrTcKIsuxLY42nj8a+6RktWQjzWQkMSmcHJpN0pBycgDg0qhPLwHwTycnil8o7Plfg/jRtqHUjPnbwCOBjBNOBczKpHOM5NLFFiTmUYYYwTSJCnn4eXHBIJPBPpSuDVh+6SIsy8+ucUjznyfmjDkEZIAyf8A61IY9xOHGSM8dKasLFT+85zgcgUpNWCN7k+6QoxZQM4xxjFDmYQKuwA9AccCo2Ro0VWk+bHrmpEhKqrFtwzkZOcVF9BuzZ7P+zIkzeI9Xuzbl0gsyhwCQSxBA+vyn8q92jnI81zboscndV+b2zXj/wCzAJ/sviVUlaNw0e1lIGTg8c/gK9ht2vDPMxlHBwQ2Divi8yd6zNo7DvMukZfJVSSA2HXOKiF1qi3Jku7QLaqhbMS7iSOgx6k1MY5d7ymVQpX5suAAPrToI7i1AKXbyA5wvmBh0rwm7M1I1nvJD5v2dSAcbGBVVB6cetPW5m8tkFvEG3ZYDJzQ8Op3COgnMjkj92zDGPTpwKYUuSmJ0W3nVgco3UA1em4Ei3d2FwLWAIucbhyD6ioUMwzLPBBvJwGjHJFBjuSzMLrfF0ZSRkZ9O+akZZ5ZIo0kbG0kBQDnHb2rJpXNE7bjJLKXVIby2eyt0iaMqobJLsQfWvC7b7VaXLWN/AFMMjJswQcZOOvavf7ayuZJVeW/njIQkRsBjvkdP5V5/wDE7wZLdomqWkjvcKigoZAPlB+YkDBJwR+ArKtS5o3W59lw7mf1Wt7OW0jzTxPpRsZI5PLysgJUEcEdua5tFLO+UWM5+6ucV3k9/wD2n4R+zOQ1wku5Aoyyjp1/zn8K4t7SdZCJwyOOTk15sL3tI/baNTnhcqs5gUscFcH3/SsaS4nvnb9wqwDkckE++MVfvbCW4lcx3BVRnKkjn9KSPSvs0WTKXc9VyCMV306sKS2ufJZvhcXj26NN2RVlaOPZtQP04bP9KkRrwZeKOFEBGQyliRV8WxVY1A4Hp/npRtIlI3kD0zxSnjJt6aHjYLgnDwXPiHzMyY7Kaed3dVG49lAFX0t4YkYNbxk55bBzmpPKdmOH4zTwXiUgHnPIAzWLnKT1Z9bQyrC4OK9lBaEIViCAAMnjHSo7uc2qZKAkHAGCSc9On4VNM/lwszPtP6k1QaKeZzI05ZCAQpIwPYcdK7sPh3Ud3sfN59nVHLKT197sVGeW/cPcBYwDgIoJ5/wpy4iXKRg84wB196tRO6g4AOG7EU4JPJKSEIPbI6+te/GCpxsuh/OuYY6tmNV1Kj32IIvPCOwTKDkgckcd6ICXZAYvkbk8EGra2k5hchmjJbJBOMge1LYpczThYmYnIySwAwOSDn2rmnXhH4mPBZPicZJQpxeogVDIIynJ4HByPcdq19B0G51mfFpbO7Dg7lIAHbJxXZeC/D6azrogkaCNAm4tJHvBGeRgEYPv/wDXr6C0rSY9LihFrFFGdow6Jgn6+1eJXzZU3aCPonw1Vw8+Ws7Hg+l/BS8vgrXMSQZPVCSQD74GK6CL4F6cI1R2laRMEOxB59q9qYXqEEu2CecjIx7elRt56EOIkIBB3EAk+wFeLPM68ndOx6kMpoRWqueMP8B1kYyJPISAQoOBn26Vyus/CjVbBpWiskmUggbzyevoMZr6Wie5LHZGMEnL44BqO4ivSyZiMgJBBA6e9dNLM6uilqYVcooy+FWPiyTT5dFtyl8hhmDEBHBBA9PwpltcLFJHOnySoQQ68NjtgivrDxD8Pk16MgQRLcM2QxUHIPBBBrwPx94C1TwhfM91aAWhb928QyMZ4yAK9+jjKddWlufNYjL6uGlzQ2R3fw7+MzCKPT9YBfdiNJiCAOOpPavXEmtriKJkjV0IDq0bE5/Gvj8y3K7ntf3rKehIyOM9/T3r034W/FjUNJnjstThZrdm/dtwwHbGAOAT/kVwYvARledNanpYHMXf2dVnvCS2LXAT7HJGxIBkaQEMfpXiHx48S6ZcadcWNjH5k4dVYhshMMCenU44/E/WvQPHnjd7DSZ5rSGKVzGTGjDk5BAJxyBmvmq/1C+urdHuY1jZyN2xc8j1960y3CtPmlpYzzXFpR5I63MwXcbqP3QiPI28kZ9R6CkWZdxLKRxyRxTp0d2LlDuHTng0RtL5hBjIOMgEZz9BX0TtsfFJNs6z4Zppmo+JbSO7lKRg7goPVwRgHpxX1PbJFZ3IiEOIdowRx+v1r460PUHs9VjupoVxGwG0KBtwc5+tfWXgfX7jxDpSTIUkCqMsQGAyCR+g6V8pmsJOUZLY+7yScUuR7m0s9t5EzvB8yDI59+K85+M3kroAkEMiBXRgwA5Ppk84IJ4HpXpkc84icNGsjEkD5QM1538ZUefwowMSjLALnPUMDnHHfj8a8OjK1RH6TlsU68fU+f7zZcMWltwVU5GRyfQ1ht8l1KhjKo2dpJJAx2Nb0pmJZncHHBGMCqNwjzR7ACc98V9Lh8RyOz2Pf4j4ep5hRdSCtNIz3EaxRiT5mJ4CnB9z9B/Wq8sDbQ0SbpMnbznitGVViCqIcnABIGSPXFQLHK0iFCAQ/BI6V7UrSiux/PXLWwFbkekkxNMupN4jkQEcjBODn3rt9DiFtHLcumwKMRsD94Hvj2rN8OeFb7Vrx5NiiKPJlYjAAGCR09DW9dTCM3EKRgRrlVCjnFfNYiMfaqMT97yDM6tbCOVfotyx4Ts01nU41YuCkgYbTzkHPX+dezwPGilHgySoGR6+p/KsDwRoiaZp1pMLZIHuIRMcEsCDjBJI4JGDjtmuqknuvIOIoSCv8Y5NdtKKStY+FzrHPF1209FsQ26xqm8oMNwGGMc9vxrI1rVLHQ9J1K7nt3H2eMsxUAnAHXH0z0rSkknuIkGxEKtkIq8ZHT9a4f4ta3c6b4JvUWC3uJLs+XM0jEMoJwdoHU/416NGPNJI+abPm7VtQi1C9muwC0k0hdsjAwTnAHpWezLuyBgHirEqMFURoAygDGOw/rUCkuACpGTnp0NfeUYcsEjkd7ss6RaLeanZQYJWS5RTgdiQDX2RbrFbaRZWhhIlhiSMgDG3C4z9DXzR8HtBOseM4A8QeC1H2p93GNrAjHqc4496+oWle7mkljt8ISAGcEEj6GvnM4neSj2NqWi1GRzWsMKu8UjjbgqpGc96mt2tpIyYLaZF4Kh8BiD7ev1qONpTkmJTtOQoHSpYr29WYBbFH3jcrjIUAHBB9D/Ovm009zpuMZrSFtpSQORllJ4/+t1ps9/YxACWzfDgbXAG306mplmc/aB9iiWQEghWJVjjqCR7/rTpHaSzAeJQoUgIFyAcdquNkS9WQJJalEARhk5VsjaB6D0qjcy6daCa4BuIzErSEEBlIHXn8OnvVuS6WG3t/MtidhwysmB9QK5z4ieIotO8F6lcLaKCw8pQCRkk4H4c8+uK6aavJIh9j5r8X6vFqniC/ulZpI5pWkUkc4PQYPoMVgb965AwQeR6U+W4YmPCgHk5xmkLTZaVUwGxkgcZr7uhBQgoo47ttluz2sSOTu+UAAk5PAwB1NfWHgzR9O0zwVpts8r20vkKzZQAFiDnPvyRzXzh8NtOa/8AGWnIUx8wYggYyDnOfXFfVUzwbwXiEioQFVh3HArws2qOKUbmlPUfLJaQFJcmQhSFVTgf/rz/ACpltcWWXaSOcMV+ebIIQZ64pokSAEx2kbndnaQcdamgvhPOUSyVBj5mAIz7Y78V8mndnSIy6dLGzJdzEk9fKAPtg0XkduloixBySwMhcYBHp+JqUoggkItwQTt5yCAe+B3pssxiRFiQSLuw4fJI44x+P8qpLVocrWQmbOUOHiK442k/LUE5tl6dMg4TkYI6/lT7i6uJH2/2bDLE3BJJAI6HP51DKFg2hdPFug4Pl8gn8fpWsUrkvXY5Lx9rdh4Z8L35SSSF7oFY8ITyQc4x7Z596+YruVZHIUN83OSe/f8AOvXfjf4g+0XsNkFlQRLlVJG0ZJ/XkflXkEjktuK5/qa+uy2nywcu5yTd3YQBdgP8utdT4H8PJ4j8RWVkZPLBPmMxHYckD3xXLwODMA6evGPWvY/gDoFvdXt9rMto03kExxkyfKvByQB39MnoDXfjJezpNsUNXoe5NHaW9rFFE0jpEBGoZe49/wCtEaW7yh2VohtAdcEEH29ahOoo0saw2bvESSTyQD27Y/WrYlRndmgJdTkDmvgZtybaOyO2oxvspVk3iZO29QTT3FpJCsUTtG6HICjg9Mj8jSzxROzSRIWPG4AYGPQetNk2RnKQOCc4YMOPrWadlZFX1sQslkmPMEyZHOFyvPcGoktoEOIL12hDEsGTBxjPWrMchjcI9suzBwzOcn8PzojnSKIpLbI6vkDbnJ68YqL23HYbby2UYfbI2TyW2kAn8etPnK3UKgFmiIIPoT9KkSa3t8wvAXz0XuB3+tIgtwodLU5LZYeZxntxVbiWgxIbG3jRUEqk8sAucnj0qKR7a5iVEDlZDk5POPQgdKsz3kMcqKIRE7vztJPIOOtMuJIEuZSimM5y5QZJ96pq2pPoMXZhYwWXywAQhOcD+dKPILADeBjOQucg9/0qS2u0ikedIwCYyoZxgj2qvBexzL5skWGGEJjbKnPIOKS3uV6FuBLV0IW6aKI8lSMEsO4PpSm5iSzlDylkjkIzgnqagWaAxlURcqcFs8jvUssdvHa7XiklVzk+WRgfnVQdmxXbRXKw+WAXYoW3A9T0/wAKYtrbX0xIvZI1VsYVcYIHTnr1qV/JDj5JAFGVUkDIA5yajinimEPmWr24ycgkHPXByKhvXQVuhK9rBDJ5sUhnJPLMckY7Y7Uk0RSGdwzPHgEoSAAO55+v6U2PUkmeaIQNEFH8Q5xnGalg2JHMQC5Khdmf8ePWhp2DrYdiBbaCRJWRmXBOOMZqJdPRZUc38xBOTGSNuCPpmnSXETxiLyJDImSQSMDH0qKS7hbYkkBQ/wAWD0PbGaTbTLsmtBEt/JllQT4LksHB7jpgflUpgiSUO8pcMwBwcjPrj/PSlgjt5on3EyRqclSuCKmjlsHYkJIAHBIPAJx2FBCViFZLGNpfs96jlSdygkYOcfgP8KkkaISCJLnLg/NtY457A01oLJ3eMwsVkB3EMAcc9/QUTyW6tsiiZFXhTnIx9PWra00KTEliIQqHxknlmJA96iisrSJC32lxLyGKsSre4B7fWrRkgFuJSZHVSNy7c9e3Hb3rNS5s2Z3cSOobCgLgAY4GMVOqJkX8yT3I2zxxgqFBlJAPHfHT61YjshC7H7SjkAAlXJz9PaqyXdpBfMJo5AWUKAVJAz0FOhFttfyFIcDlSMdOv8602Wol5jWWxZgolAeRiAxJOCOT/OnfZ7AQkx6ipmYcBCQcj0zUfk2BgXCNE2SRsIwD+XQ062a0iYrMi7WGSeAQcdc1LYLzHW0E8MT7Lne5OVZ3wcdzz71GvmFCJZ2klzyScgc9vyqAy2S5dGcxnKqHHPP+etTR3NszMoDoQABgZHP0qb2K32HRLKzSu04ZS2AWJIwRVq7Y29kuL6IbiQpDgjI7GoljsIV5klXPPOMVFINOeSQsfMiPUrHuBI7HHerWqbJegC2nQM/mxgSKTtVgckdDSJaTwQpOJ9zMQCWc5Ge/+fWiOO2gG6MkDJ2jaRgEcAVGs6QQAuJZIy2CFXODnjPep1Ety9Apu2ZZJx5nTLHrTbqSXzAiXJfZ8uQ4wSfc9qghitPPd5JJEDjOCnC+3rTI0sTcyRFkQFcKzcc+1DFfoXzA5yXu4wy8FC44z2qtHZXKXYkGosibcKqMSAfftj/Co7u3s7aJPPcO7DKrwdxB7U2HbLI2DkDJ44AGO9D1aK6WZM5ui48i63li2WYgKfbpT5bJ3cJ5gZyOofA9+artZ2gcubsSuRgqRgA0W0cKpIgt0EQOCF7kjrTSVyXoiXT7Pyw3+k71IOQ0ucEdAM1JctMluiIcEsAQMZAqoYrK3jwAISBnI4yc+negC0lhRoJ3UqxEm/IHIyMD+vTrTXUVths0F75oMcsYViSSfvD0wPf1pDCUdhPdOec8kEZJzxT5vsqOZYrrznIAJ649BSPZRXTBpnWYsPuscY/Coaad0Ur3sWIizOxSXzAgzt3cZ7fh70olvNjtLMtu2Qx2MGAH49qr2sdhFI8Su3n5BBKkKBjpn0NPaxjMksq3KIjD95uyRnpj+VO1xdCzOHt7NJLm53vI2EEeNq8Z/GojDcXUoc3Lx4U7pFYE/T8f8elOuNPiW0hj8xESNixbnBzz1+tVjFaBCrXEwlyBtVcKc5Iyf8/rVO1hW6lpIruCEIJuSx+ZW68dT9aS1iv1hmEo3v23EY+uRUMtpJIojEiohGdzEn8sUsAIaWISq6BQSQTuxniouwatuT2lncSWztA+x8kMrSAbsE88+lWljvEUL9o6f7Q/wrNitLRlDi6bKscmVSMEnGB9amAC8ZBx3yKFFMuC02KEaRXCFHkkVgMZTqfepIdkMaCJ2yrZ3McE+xpPtCKrmOLlhjr1/Oo7eV5innwKsaKT8hJIIPQjFQrIm92PnllaQiNmG45YZ46Y5ps0G0FTJ8uM8HB/Kmzzxz8oChzkjrkUrzWszldjEbQC69PoKTdndhZDLfT0jlUxzkIIgQxbIzz/AEApfKuIgTFOyKxDFSByM89s4qMXlswEEUMqqpGZHyCB9cc5psN9aSl5Y/MAOVO9SOPbPamtiHpoXlUSyOhuWVGBOzAAz9abLDKs3ledmMqAG3Dj/Ioiktyr8GQ+o/lTFe0nJPm+UR1GCRxSTdtC9OooYwqED/vcgBs5GKklv7kb4EVSVAzlRg/pUJ+zTMFVmAbozDH4ii7ij3rFHcF8jJAbuD6jpRuGi1JI5r4WyyIVjOSoI6kZ5JpNk6uA7iUEZDAcH05om2GNAJvKRAVYg5A9ef8APWooo2jmiiWVjEo4AI20+yJbZLMjybGEKb8Y3Hg0scsihoiqkMwJVh/Oi4sLqeRHhuFjQd9wB/ziomtfs7oHncOOQ64IPXqfrRI06E3267ijO6zieLcQqspABHT8+xppYAAy2wUZyQASM9c+9RXJu5AVa585N3GTgA9uKldZcIwkyMYODkZppaXRn1sJHJFO/wAsLZzwQpB/DNA/e4323IJBDc+vWpTczrcJgqMKQCuOnc0q2t2Gdi6hSflbPLD+lNWsWu5HbzCRghtdoXoAMAAU2VbYS5li3MASBjIGDmklmuoFURQrLKx2tuJBGT2pTb3KfvZooi5Bxg5FZsqI4XUUioyQFwQSM023e3uZSbiKYyhguMgdP55qV2mhiV0VVODgAZGfSpH82STPlo0gAwVGTmtoPUGrM4H4qaDHrXh6/UwAyQKZFkCksoBzgfr+dfNtxLGgAiDOoOASCCRX2HeTtOzwSxIxYbZARggHgjAr5c8b6Svh7xLfadEhEayGRCwIOCen0B/SvqMrq7xbOWolfQ5tjEu4FWBx+tdR4B1a20zXLKVmNuVYLuBIBJPcj8ua5ti7kZXIxjBq1Z3bWzkGEHBB6dcHNezVpe0i0TGVmfWaWsUcCyJP5olw4ZGJBB6fpQixxXBQMQCMMRknPr+FYngDVf7Z8I2lwVBKgAYIzjn+oIrpYJCsrubdSdpBBPJPpXwdem6dRxN4vUU2VvHOzJqDTyYBKnpyOCPyqKcStMrlwU3AA5ycVHDbLanAXAdS2wc7T6DmmrcwoY0KSBQCcKMnHtXLd3KW1y9C8O4nBVgcgevvVK6a9Esn2O42jOSJWJHPYD/CrZktUnU7JHRgS7AjcuR0AxTY7iwRmIErDbkBhzn04/z1rSLaY73RVW1lnBjuLtMlSAqsSAMd89ua+aPiNo1zo/jLVI3UQRuRLHGpGCpJGQB7gj8K+mmNrKDIQ6TYAORgY5xXjPx40tFvrLVEGQ0fllscnk4H4HP517mXVHGqvMxldpnjbhsk7yQT0zViyuJ4p1MTgMpBOT/So2aAtlQxOeQRinI8AcHGA3Bz1r62a5k0zKO+h9c+CLx9Y8J2TQSB5UiUybgMAfX/AA9q01LxpOGZS24bcHtjmvJ/gLq4kt72we5wIl3pGGJOCMdPQHH516lttipjebZMcsvuB618HjY8lRo6k7WLMaXJLjBeMYJGOBmh43t2IlQgOcKSMn61WFpl3c3rBs8RqTg1KLe5fo0RjUgeY8vOfpj/ADxXnbsuPmWXuLm2CmGIPt6BgV/HOOOKYNTnS3cG1jXcoBjBJGSeTz1FOuYpxGSb5IhwSVYMCPaoVhRmScXrTZXAYkDAPbpVxdmDuUb93uLSW3eMKoO4Hsv0/wA+tfLHie0XTNe1G2itlgiilIAXgf5zz+NfWYhe7LoThD1Knkgf/Wr5u+MGhPp/iiWUS5guBvTPBBHBB/Lj/wCtX0uVztOz6nPLY4IO+xsoDzxg1Y0q7ltNRgmMSskcqtnJBGGB4x9DVQrlcCUBgeQDnIqWBnWdSHyRg7ScA/WvpKseZNdyYux9laTe2mreH7W6itmQzRA5Jyenf3qSK4gQlTbmXYCOQceoGfeuM+FOr3d/4OnVghe2IWMIOxGcZzzznmuvhuJTGmU2EckkYr8+xUHTqOLR1p3RIL0SIPP05iinG4kggkZxnuKbGlrLKCkPkhwTuU88dqsMtzdxh43VVH3lYgbvpUJFzKQoSMopAJ6EDnOK4Lq+htHVpHK/EHWrTR/DckAj3TXTbAMZZsc7jjsBXiJ2+YCIdn+yBgV6F8Ub+e61+K0SFRFDHndyDk57H6frXBTGVpAo2ls8dhmuWo22fuPDuHVHCKXVkAkR5SDCxBOM9hT08hN5EDlwDgkcA0ivMlwyFFJzyB0NT7JWyqIBkYyc5PsPf/Gs4vU+gxM/ZwcvI9Q+Fui2cVpJdzKd0rZDJ15AwCfTr+dejiaK36q2F6BwAc1g+DtLn0/RLYJCCkqgHIzjAH61tTTTo4EltvI+8ShP6V2wVlc/n3H1nVxE5t7sklgthI7lmkcrncO3tRFBBO6RPOyK3OxVzu+pNQxTIFYujAkkgEEDFOiuEWcGO3LE/KCxOBxya1fc81O7KstppVsyggRbSSJEU8kHv6mrEPkSTElyYnwAcnk9qRZlYFXs1BViygkkAeoPqasK6Jt/0cFs5Df3f6UJXLQQ2cTXkuxiChAOWPy+wHp1/WvBviPpS6f4wvAZWlDBCpYk4BBJA+hNe6C8P2uVI7dhO/KsPmVwOpJ7YJryr4xWqrr9rc+RsEsZVmHTI7cfWsKibjqfbcM1vZ4tRXU85fZgqr+3Q0yJSScy4AHTJyafMQSSEx7ioRIgIzEwPTI6Vwbo/a2dh8NZoofFdnvuTACCoYHqTwB+J4/GvcJ1uGCOt2sS7QC8ZOSRwQe2frXztos8dvqNpcuPlhkDsBycA17hq3izTNN05J3YSxOglXyyCzZGTx+ldFOSirH5PxFl1Wrioypxvc3pLK5WLfFqJijwSWDDkgZ5z71zOrfEMaFbYEwmmU7VbcCpIHTpXmPjD4kDxNGLeCKaK2GMqxCn8hXJgwGLEYfA5IbOM1bqtaJnZlnC17Va+nkbXiLxRqviG5DXepyyopOyIkbVz6AAAcfyrEaOZFAM28g5yTUbToUwUOO9McI6JtyDnPtXM5OT1P0qhRp4aChTVkWwsgjO6UYJ5wwJ/AVAPN80kSHOeDnBoSCHJZlBOO4zVjT44LmWWNUklZBgLGCSDgEcCml2JrYinQi5TdkhhS5cZM5PPQkZNRgTHOWBC44J5Nb58BakLYXfkybQR8hUh+e3SsibT2tbiSOdHgmU4McikH8R2ocXuzkw2a4bEPlpyVyrcLcLgA5Q9jU0UFzI52MpKgHJI4p08QEXDk+o9qgMEIkwHOCATWT0Z7PMmOkW5jO4lXkB5PUU9JbkxAOECEnouM1XZBuZVnO09zwTUiERqy+eHPUAmquN7aFq0Sds7BwDzXcfCfXING1m5+0FRLKNisy545IGewz1/D8PP45kXdl23enYCpYZTDIk0U5jlU5VlJBU/WtIyad0eHmeBeNoSo33PqNXufIDpZrMGGdoBOcDORgUrXN6XJWwjg3DBxktgjnJIrwLTfiJ4l0ooYtcadCQCkgDLj8c4/DFdnp/xduXgCXt0plzlnQgA/kOK61XT0Z+S4rhjFUdYLmPQpzPDch/s0e0LtIC4PPenfbpYdp+xIwc88En6cZrB0zxTp+q2zSpqsaNIQu2SUZUjr16D3xzWzb3BZQ0WqxOMEARuGyfyq1OL6nzVXA4ii/fg9BYrlDM7rbbcjCxrnI/OiCa5WS6iNiiAscPISCSRnr6ZPUU6A6rNdlykZUR43EjGCTg/Xv6U6OLUJSUluWlTkguQNvrV37M4+SV9iOC+lJEU9hu+U4cA49ucfpUdxdQOoH9nSPICCZIiMj8DU0H21G8hbnzgQSuGBGPaiOG9iaQQoxO0EEDJIPr6HrVppgoy2SGyXMcIDrYm4+U8NkAAetcP8X7tX8GWQezVBPcL9xTjgE4J9K7y/vn07TmmuZxFGowyucD/CvEPH3xDuvFTLY2kwXSrZs7BgCVhxnPXAOPqR6VjOaSZ9hw/l2IqYqNTltFHHPIjbgIshSfx96RpSISEi28VH5lyEkeNVDZA5AP1qQvKYxkqGIyeO9cSdz9weg6SXzrcFoQvykEA9TjtXvfgJbWTwxpUrocJbKpiBBXOBwR7HivDHjuIIYJDiQk8KuCcY6Yr33whbzaV4asvK0+MExBnWQYwSBkepOc/rXXS2uflHF81eEepcikiX7Smzcx5Ax79K0ftipHEJ7SbbtyduBj2/z6VAi3bvvitoRKT0ZTgfSpxe3wmijuRExIII8vG39a64n5k3ZXKzXdhJMkkEE5iIwwJ6cYJB781Xb7DtGxJC+SMFMkjPP1NWo5bxZxGLJDECMOwwOPU96R7rUYZhK+nWoiBPKZ3L3znGMH/CnuyLdSFPsCwSlIn6gbXjIx7ivn39opLb/hIdKeKJgog2swAG4gkg8dRzj8K+g2u7iUSRx2qOpwWMhIwD2HFeEftID7Pq+iIiKHMLqUUHAwQQD+B/WvUy/StG5EtjxlvIJDENnH8NRxtH5ZIDEA8bhippZXxzECV7AdajLNImBGAc9K+9Rgm0roRWgAIKEZBBOabmJQMbguOPekVXjHMSsVOcnPPtTnl3LkIADzgDpT8g6akRSISZBJ7nPWjdGsgyuVAwPrStITIp2gHuMcmncecPkyMdD61FtQvpqOVo2OwBs9Tmo5BB5TAlgN3JAzUi53ECP5s54qFCFJymQDjAotcV+hIBEkPylmAH8QwamgMRUAcDuD6015cLhU9+TwakjJJUlFByDjHBNS02Cdtj379miyhbQPEEshIVp1A5I5A4/mOler2+nW10ny3pCMfnZTjABzgk9686/Z+8u1+G+rym2a433pEgQneDtU4H5g16Ok9lLZqiWVxhcsQrDfn3Hf9a+GzB3qs3gXJY9PiDRJM5jK85G7PP8AhUcUdkkgUSmNCcLgYzVf7TZRPGVt5WdwBjOcZ7kgYGM/rT5YlN8q+UTDGCSzEEZHT/PtXjPU23LHlQzEpvEZJwXyQaa0cAtlRZ1kAJCtknp6nvUDLBLLltzop3EEYH4VJJLZjTwYkkIyTtiGTyefpTuA0W1oY3f7RGzswUqARz6E1FPp1rNcK5u1hdAVxuIBHHPH0/WpLfVrF7dYntJojuIOQAxPr/n2onjt5IxbxpIqEFixILDngUNAQw28SXiu08kkZQgqGLAHPBA7D/PerD2lheB7Z3VkYEMBnjI/z+lRLdpDJkK7DGwBMAk+pqxBdWsER32Mu8jcXDAc9gRTvoawk4O6djyPxZ4Sfw7qSyoymxIPlyqD3J4P0Arm7yyjvPMlDhjnGAcn159K9q8W6fF4o8LPZNG8T+YrqynqQQQM9q8euDH4f1FrC9hnikc7DlM5GeCK82tBt8yP2Hh/N41qapVH7yOVmgQSOA2CD1HpVbauwsrHI65FdDrNhHBJI6IdpHHPb1rGmj2QkhCFPXIrmSufokGrXKbIco+7AHJANIyICRnn1qQ7E2lgc9s9DSuxEh3J27c1aV3qVKVkNjVMglsHOAKW4lWKNjvAx/EaHnijjZnQk5zkHmsuRotRhaUM6RLJgKere/PT0r0KFHnZ8Tnmd0suot3vJ7DXjNwwYtkDnn+lPyhXb5u1c8gCgSCCIkgsgOcjk49KS3u4LiUl7C4Q5+XJABHqeK9v2lOgkmfgVWnjs8rucU5XZYghigiZ3uUWMkcuCOvQfXNOMLmXAdXQ4IZWzkU0wQSOomRtmchQfu1dheCF1KI2F4AJzivJr45ybUNj9LybgaKiquL37FeOwh3lmkJcAgMSTjParUEEMIys439MKCPrUbsrFiUOOx6c0sDK24eUwUclj0/CvGnOUnqfqeHy3D4SKjSglY9C+Gslwuv2jqEaAqUkBkCnHqAevOOPrX0ethFKF3XKxBgNuXxg46V89/CHTxJqvnlVkfbtVWBOCTyR74JH4178jWwizIpc8c4xg15FbWWp8DnsbV7Er2cBYJ/aClk6qHOR+Apl1A2AVuA27uCf0zQ4sGcM0UqMDlWJGDx3Hcc0yWWyPJlYbRjO2srI+Yt2ROlvL5ZHn8f3Sepo+zAvHm8RTjnLHgfT/PWq9tLpxTebhpQMjGMHNOM1kqpGDIWDEl8AgjB49sVrG+4ezk9kT/ZZ2QCO+icMfvAnOPY1nX+iRX0CQXD+epbB3vkD3NX4prCJiskhTB68HP0qvJLYqyYuDIGYgEL9Tg1cZSi7p2ZjOg5JprQ8H+J3wjfTpm1LS3zbLkyxrgcZ6/1ryqPz7eVTDMyFQcMpIIyQfzr7GuPsdwrI2WjYEEY6ivD/AIn/AA1SwvJdR0tZDbSHLRqB8p9QO/TmvqMBj1NclU+OzLKpQ/eU0ebf27qVxZTJPfSSbQAgZhjI7/WsuWMpBETOxVjg5JIGe9ST2gljLZIdBmr2g6f/AGjLbWrNhXdQxIzxkV77koRbR8m1OpJQb12NzwT4Bk8QatCnmg2/DEg8Duffp6etb3xe+HjeENVtrq0YyWtym1ZCMKjA8KCPUZ6+le3eEvD+l+GtNWKJSXCgEhRwT15rO+KGg2/iHwPPHFcuJ4HE4JXO3ac4x6YzXzMMdKeJ30PrP7LjDDXtdnzDFEZZZNzY4Jzwc+1er/AnxI1hqFzpslwEtbgK20uVIIwBj1ryW48qQuVJBAwQAQMkdP1q5o2oWemX9pcFJVkhkRixOSVDDOB379PSvZxMFUptNXPn8JVlRrrpZn2XHbTqjGKdWVxlSGB49a80+ORvE8MRv55OJlUqCMEc/wBcE/T613ekyWs2mw3KSlvOiDDaMDv/AJxXlPxvvIHs4LMy7JBIrqoByRzn9P518bTjao9Nj9vyZe0rQfoeN3UXXMmW65B4+tQRg9DIwI54NWJnjBIwc5xkioIzASQN2epJ713c7Wx+tStYS5tp5rcNbuA6kEktg4ByataVo9xqVxCFUOhkAkUnBA7kD2FSW9r5uwoxAJKkYzn/ADmt6zhbTLgwoWLyKQcDgg44B611RxU1HlPzDPOHaOMrxrQsn1NK5hi0SJrOzuPmAJkKPkPkc5wa6P4e+Grq+uvtQijBOTE0uCDgc5z9f1rnvD/hc6jexyGSSO2STEqhQAe2Mnv7V6uukWNukTK7o0YGwMcDjHOB3/SilFyfM9zxM0xdPBUFg6HRa2L6QXquEnlUFVwFQgqAOwqSeDziNrsNowQWxyfbvTPJSWRUedkLYKkcjPvUkqWauWMskTou1mC7s/TNepCPVnwUm5CC2leJtsgdkwfmYDP4V4j8fNVlQ2VghAkJMsjEgBgMgD16k/kK9ftYLOScOk0r7ifmdcMRnoBXzp8ZtYg1TxhOIWJMCmHI5UkEk8joeR+VetgafNVRjJ6HnpcysCz847HvSLCVkQecCM8EdiaZtRGwcjjB9qVZYIsIRIz7gMqMgD1r7V+7EwVnue//ALP2gPLpl/etKID5jKrAj5xgHPPbOR+FestBdNEjPMSFOQAe3b9K5L4TaLFpfw+sVl2ytcL527GMbhkD8M4zXZiwjto483DMHJ3AEEAdq+GzCXtKr1OiGxHai7E+I5dhOW3AjC4FWTfXr7sSBxjDFCCMZxkGqwmgSMq4cBiVOwE5Hue1TRQwCHMRESZCgZ49q8tWRrrYjQ3qyOMsYy2NrADPHBz+NSSGZmBD7AFK4B5BNEcSW8gJucEk/KSSBk//AFxRLJErAiUSFhgleR7VrFX1IdlqRC1u1KebcNOOxJBwPSvK/jxrcC6PFpUe43buJGYL8iDJHX1OD9K9UzE0gHnYIYA44P0+navmT4p3c0vi69P2neiOyNHuzggjjHbgivSwdNTqozb0ucNJzt56n8veiNHdyBJgDpk8flUEzr5mDwv+z1qa1C7CckkDPAr7S1kct9bHtHwE8OLdTX+tOu+eE+QobkKSOSPfHH417YUu5J4iQhCEE5XBxXGfCXQX0nwLaIXWCSd/PYkklsgDqPQAYrtUk8uQJ5m9iMg54Ir4zMpudVxvsdNOKtcVbSWW5IDlXOSduOcfWrFkmoG9b95IkAUko2MZxwOmRk1FK1uFQGVWmIyME5/TpUMNuj3DGNzDnAZlYnPpnP8An868dGrLCf2gyPtjDuG5AXcM+lWpba7ZCJIPIOc84GfcVn/ZWs4zsvVI3ZG1yCMHBPtRdWpkgWS5vBjdxI7HHPTFUrMb1Q51u0y8dxJIqnPlkAjrn0z68Vma3c6jbxm5YqLeKMybVUlsjjt17Y/xq7LHbqd4usAcLtfJPua5L4ia3/YvhucyXLJLNEyxSrJhtx4B9sEgiuinBykkjK9kz598Z6zea1rlxJcsrSZ4ZRgYHt261z0ruWCqdwPJPTFS3spkcl3ycAZPUiq52IoIOP8ACvvKEVTglY4nqyzAjAbghZsYAHJz2r6d+E+lXGieCbHyIIxJcr5jhxg4OSTj16flXgfgDRJtf1+xtY3UIX8xi4yNq8kfj0r6rGkLbpbRxXaCOKMZw+CMdBj/AD0ryc1xC5FTW5tTi7p9C1F56W/lphAxO5QMnPanWVtqMcczSMp+XCgL8x56k/TtQLSKNFEl+ocnI2tknOf6VUgtXjumKXZZSSCXJ5APGBXyCbOsttHfSREqibM53Yzk98jtTmnuViTcAJSfvCPIP+H1qFrZZ8N52GzhcSFR+ODUxsLxZRIt+rx4IKlhjHsO9QDFe7vYHjHlRPJtIyFyuPUVCr3RywVHfIwFUKP/AK1NyBnM4B6A7ug/pUwV/nUSK64+8rcGloPdCW91dz5M9okZChVkjBOT3zmmRvN5RiCLGckfNxznrTrRbhi6LOAAASm8DvUE8cisSZVYsTli2dvrg/UU0VpYszJqXkqDGsqEnCpGMgeo/WmXFvcKUYxFQccOOc+ho2zpLGLa5RkwT5gl57cYpz2s8sb4u2Dg5J3Zz781bWhBGk8t1dvbPAmNuQSDg9uew/8ArU5bCeJCMxkDBKxrnA/xpwhuJm3O5bcApfPBGO+Kijsr2KQx2lzFEW6EygYHYcjpSTuUknuTp5zBgkAJA6FBz+FPubue5s8mARbCQAAQMdQP0qqthq4j8ye9IkBJLW8gYqMYIHqDUly12sMUbXLzA5JV8ckdzgCmvMltIYz3MoQeWvlkBgR9OnqKkdLicA+UCMcAjGMd6FikWE75cHHBQ8g+1SJFPJEJGvPNGMAM2WHPepatqJa6ka3JdxFJbBzjAJzkj0z6ZpokeUSq1qsRAA3KScf/AF6jmt7uGZHS73qzAGM4A9sHtVgrdojgeWo4G0SAk89MetWmmtQ1uJ5crKqwQKRgjK8DPfJpfMuJLYRyWFtII84yxJ/GmBLgRblmKEHJXIBz6U4+Y0EZV9mwkyKvUnHrSe5p0sMTU1EqwJpYDkZYxkkYH147U6OV5L9vLtIwmMnzM8Hvx69KG/tVpIngnUxlT+7lIAOTwQR7U5re/uLxT5yoQCGIYDHHUVKvcl9isLu5uWkcWMQZCV+Zigbn6d/apxfNATNNpi5wVMW/OT65/Ohbe42sj3jylQCS+CBjpg470twl06AoilQuQzHAPtmqVmydhF1AzwqkVoLYuRuXfkemM0G4SwcHyEclskgEgngDOB+tE1o8mmiXyhBMrg/LwAM9j3B5qZLa6MAdJ/LYnkgggZ7c+tXpcltkF3ch3JkiAkOCEBJGR2BqWAkI0jWbb1BypOT+Hr1P61DElwZ3ScBXU8N/ex3qZZbxnIjBMZGDwB68/wAqjzBasj3kqjvaLAmMlASfxI9f8KbvhcSLPCpLYxx09KcGuhEDcYAJJCggknt+FRrBeuqsYkZiNwCkHAFTJ2eg9Og0eVvCNEZMAkMpxt+lSRSpBGWht1wrDO4ksxPr/h/jTXknsozLtBJIyNuefp6UJqV2907RoiKRuMgAU8D0PehK4m0tiC4uluwxktGyCC8QBGBnBq7cXBC7LWwKQRruKZ25z059faoYbu7vklVQHAODI4AJGe35VcaW9ARFCNGFOSwHbvz7f5FaRsthaPUz4LxJBGRHLubkAISB+I4qYXJk3AWzAKcF8YBPXmnpqMhCRooQgYOBgZHoKGF3CSgJdpMkqwBH+Pasm9RbalRv3w4BD9wOn4UrxRBg8tozjoGVgCAfY/55qeIXdnIXaPaAw4Zckg9cU83N4ol+zwBnTBIljIAHr09M00riW1yK7MLRQLFBkKSPmPI6nioZNxiCPEy4znb1I7cVaae7YozRRAMSA0fQ+hwelSkXcLRFiARngAEfiaoaab1M6WeCa3icQTxAEBsjkY9AO1XIcC3McVrIYmbaXYgFjz17jig3FzKzpKsTAnKiMYOPpSRzz+c6COREUAkuhAP/ANehauw3oMhdLniW2JlTLbAM9DwAenSpNQuYY4ExZ+QxJIBHzE+hx1pWkv4grRIhRz8zFcbR/Wp7ieee3i8rYZuWJkUkYx09ia1XUaXcoS3FtIUzFscg8Yx24J9/8aLdbe3uDLJG0pI2qQcY/TpRuuJZlM9nE8S4zIG5z24xzyKdIkv2pmBWYcERgYAHp/n0rFvUqy3J/tUQjlVbc7BhiwOSef07VFP9kuLRj5U4DEAgEAAZ6ex57f8A1qlDShw0qKjYACqvB555qV5nK/urcSAkHkEDOeMYqtGtDO9nqMuDbrZRO6SkITtiBGfbJ9ajupI5UG8FFwP3bEZGR/8AqqreXepxRB2tFChsllYk/ljmpbgzXEkebOF4XUNuIIJHQkj1qgvZlu+utPU2wl84EoCvkEY6d/Tg1UgFsGke2NwQTgiVcH8DjkVNPEYsyw6ZBIu0KSWIPGcYA/z7UW93PIWaXTxbRooJZWJ/E5paXuD13Ibq3hms/ICyDc4Yk9SRzj9K0EmsEUKyncOvzCoUkL/MAOMEHrmnvrEqMV+wwnHcqc/yqU0jSNjJMky2IcJGrZySeR9KnjkkaEM4BlAONoIBzxjHSo0sJLhbmOWcbCQ4JYZB9MemafawXLQkOY1lwMBWBAA61ikiUNBEe0vDtweT3Ptmia6n+aSC2imxgiNxxjv071Dcw3DxqpuPtBZgyrkYA+o/GnyRz7gY2WAAYJ34Pvx3oa7kptMJNQe7jVDbbG4Y7c4HXgHvTPtA8oJNbDy8EqQOB6gU9Q7MqCTenQEjB/GmILjDRC5KhSSVOAB9e9C3JervcbaXFuXzbxucDJO04qa4hillEjxEBkJIB6kdiPeljS7hVEjZGjIJOMYJ9c0sjyrICw4xxmh6bFLzK8F3DeRBlt/LfOcc4HHIpIreKJtxUo+SSVHGPc1OEnjhyqjbuxu749vrRJKZIk/dAEnkHg4qdirXQxZLbaPMjdNhJDICQ2euRTC9vJcRbTMqEZJ2HA+vpU88xtkQRL5uRgrjB5pHlud8USQnysfMxHJ9AAOlaLoZ7oYqQGdiGfPbggVDE4XzcuZEjXLFv4T2HvUrXEyMALckqclT/KhjKzl8eVvzuAxluaH5Du7DItQtDGCqOzjuyEcevNSQWtuYzlzFuyQByKUTPEhAhDvyADzkelN/tCKTyi9pKQwKgLgYFPWwInt7SIzx4n8w7eMdcZ5p7CA8CdiQcY7Eg5ptoY4p8mPlQTyclePX1qvBhp3fbjGTkgjn2pLua3siSNPNwYZwiHO48kge1QpAXZ1kuXUDlealWS18lQwZWJ3BgODjqKgu5LMwb2D78ldhGffioaFsWCjBChmBQE4ORkk0ljpiS3Lt57bl42+ZtH196Yw0+GGEBiAwwd3XPapNtsjkKFByOev45qorW4rp6iHTykssYl3uVyWY5JA6DNeJfG3w1L/bNvqhlJiliCEjHykYGD7EYH4V7cXiYyKk3mFDhuvf09RXCfFrTIdS8HXajIeBRIHUZzyDj8q9fCT9nUTRDs0fOlwhjKguevBz1p6SsnJbkc8HrUc6o6IxYuNoOSMfpTYirnqSOADX20HdXOR6ux7n8A72abRb20nRQ8bAqvQ4Jzkfz/OvUFiuRPtG498kV84fCjxINN8WwRtctEjHBDZCsSQACfqB+lfRc7fbLouZ2UHIJDds9favjczp8lW50Rs0TCS6gEiIkLuRkeaMcn3pXmkWQjyFEgBztGRx71KIYmXi4VzjAZWzyPU02GImVYY51XP3iWGCPWvE63NktLB58smyVIQOQDtGeT16U1RM7vhASpyCBz9DU0sMlrhUvTFGSDlcEHBwf601beRHlnS63o4AO0jIOfSrja4arQinZmhOIgXIzgnn8q4H4t6dPqng6WWK0Zpbdg+1TyBzk47n6V6KUljklkidQVGMkcn0rL1CzutSgubZ5RloyMtwASOv8q7qErTTXQUrJHyHu/dRsYsuyjPGOepoQhWAIz+HFPlgnsnlt5nVpYpGRiD3BIOPami2ZirBsg+hr7mF5QUl1OTZ2PRPgzr1ppfivE6Sp50JjDKARnIxn27/AIV9B3AhkEJezD4OTMSc9e1fKHhzUG0/U4LgAFopFADDqMivrW18650S0nVCFkUE55wOn86+VzWi4yUl1OinqtSIyRO6lIvLAJ5JyTntTLq2gl2DfIhZgZAhG1u3PHpT44p5MZgyUOCSCCSPWpYXJcgw4IJG0g9RXzt30Ohb2BorJ5Wto1fCLnaVAAA6YPTFQW32UxvEYdhB+8pGMVZR5zcPNFaNIwTBC5IyM4BHv/jUge4WJTcWUKu/zNs4I9P0AqldBZblRzZQ2hLNKVJ+UgEHOeOnavGPj5ZrdLp16sJARijOoJwCCQD7cH8c17LPdqRHiHBJxsUZGK4n4naTJq/h24ito3DhfMYdFJU5A9hgV6eDqclVO/UxlZqx81MkZiDKMHpgVD8u4qCy8ZJHPHf8astMWYExAA8jHPfvUMkhViQmCew9K+8jrqZ6JaHvH7P1/GRe6cJQDKN6qxIOAAMnP4fnXrckcbkAylQCQoz2HXivmj4V601h4pt4klkhe4AQlADxnJBz6jNfTM0kSSbhEzgEgZGBn2/z/Ovis1jatc3gtNCnLaQzDBuSGOflJI3Y6VPBblfKCXDq3GVLADP40+OUmNzLFsBb93yPlH0okltrkgCJklVQSwAIYeuK8BJHTDRo8Z+IbCbxPfk3OCihSAwYZ9OOnauOEMbyB/NOPr/St/xTBBB4g1NACszSFvLVCBj19BkmucLqJf3isOOAOlcc9JM/oTKEvqcPQk8ocbJcEnrnmtjw9YT3mpQxxSlpGcBVAB4AyT9BjJ57Vhhk3BSCRmtzw1JZRaxYtLcvAglHOSoz2BPYZ4P1pQsPNLxwsmt7Hv0NxPb2cESzk/KPlHUHA5qeCbUFDmWdJYGGFAYFs+pqOaK3iNsyvuYoCXAyMeo/CmQC2M8zQEOM4ZsY5rtjofz1UvKbb3uWZrifehZ0cAcKo/T3prW0rLvDCPAJH1oazilAMEqs2ckFjjPeozC0cUq+eJGLZJU5A4/wrXdGViWG2uWRWEgHXBUj0qSK2njy8rfKPUAd+PrVEWouY1QXaxOWGNwOB/Lmp7fTnLnfOrBTgMXwPwqL2Zsk2PWSeKFpECQu525cYxk9fauK+M2m3a6DZTQKj7JsSMCOFIGW9+g/Ou0uLSWeNgu1zGQdm4ZxkVjfEZdPi8K6n9ov4It0R2xiQFsgcADrnNEmpRaZ9HkyqQxUJxXU+f50kRyQcjpjNQuXHJXOeRUQyykh9wxkMxpUjdgd0u1PQHOa8pXvY/f47JslSSRdrIwUk85HepZb+4dwXIAAAwOhx0qpsQH75zjGSePrTmjBQYcE+maeonCMndq43fLLMx2Arjkgd6fuKRhDwT2qOMT8mOXy8dwwz+Rp7RGYgM5Y9Cx6/Wlu7MbaE8qUjAQEHnNSZZGDPHhBgnHX8qvW+jXZjBt/9IBx8oYEiu2+H/w9vdRmku9SMsECZCwuAQ3HBHHTn65raFO+p83mOdUcFF3d2cxpGiT6xcsLSDzogozKvI5JwMfhXrHhLwZaeGbPHls9zIAXcjkEdB/9atfS9CTT40t7VFtolBwyrgtz61qtJewtCICrFQVdmXJPv9ev511xij8nzLPK+NbinaJDFcB1eK4svN4ALtgAjjGB6jHX6VleMfCmka5BvaKSORwFEseCw7AfQH+ZFbd0l2tqWluGcYBUFRk+o4pVkuY4lkhtll+TkSrkfWtWkzxKGIqUZqcHZnjmqfC67s4Xe2c3JGSAy4yB7iuDZxFcOpiIKnBBHIxX1JbXEzWbyyxtAmwkhF5/AV8263fXGo6hc3CRLAjMSqqACBnjOO/r71xV6airrqfrnDOPxGMco1XdLqYsgQuWZCO9TJ5RiyImBxySBzTGkmOBs3k8AgA05XmkBGzaSMbcY5rk1Tuz9BbsNjZRkeWSD3A4pXeEgqUIJGCe1CeaMgg7emQKfKsqLlgp4zgDmqVjJTjJ2T1I1eCNVHzDtgDik3xrKOGK5yQfT0pYBK5ykWWwcbhgD3poErnlRnPIPfFNao0sh0gtJMyGJjg8gE8/gKs2moC2A2SzWygg5iJyDmqweWFt4t0YHgFiQaBMzdYAQSck5FUnpZHLPD0ppqSTOqsvG93ZyI0V/cyqowBKTitJvig65QNNIABncmFz6dea4N2YKMx8HoATUgnKLkwqTjoSaV33PMnlODm9YI7mD4t3q5JEcJTIUIvGD0Htx/KoL34o6jeIUS6aJWGMxqQQD9e9cRJODEp8lRznaM80+KVBGP3JVj6GqTfcUMlwdN3UEy3quo3F+PKn1G6ubcYIWRyVP1B61QiES5XOOOwxxStKdwUICDzinK5LYMeMdcCjmbPWp0adFcsEkRxpGGb58HGeanSGPbgvnjPHSmfuGJBiIPrV2xt5dUnjhs7f52HAzycd8Yq4xZzYnERoxc5OyRoeHtDi1fUbSGC4KIHHmORyo749TxX0GsAa3iSLURsjULtbgNjrk+v+Fcj4R8OJoNshuIQ+4BnKgAZxzx/T+tdJM2m3qHcJEiJyXU9/YeldsPdVj8IzvHvG4lyTukWIkuJIpma7Yor4XLfqKVLBGnhxqTK4U5jlbg/Q9R9Krx3Nlbwu0QuZc5JJUYX8OvSrE0sEV3BJ5MjjywWCjkk9OOvHNbJnzvQfDHcLKHlug67tgi3ZB9Px/wAahklkS7dftrPtJBi3DCnsMYzwMH8qYfsEtzmSeURA+YsZwCCOhJxxioidOluN9pAQxJ3ysfmJ/qarrckmeWWOLIly7kZfdyBXg37RaPLq+lOZS2Vc7twzxtH5YxivdRHZGORdzdMtIMHge3rXiH7RVsBd6LOj77bYwjO0AnkcH1z/AFFelgH++TJlseLmKR5SRKoUDOGOCTUZjdY3YygHOOtF0IGkyckoeR0FRsYyoAB3Y4zX38WczelhQjpCXMmVPHJ5FAB2go4I4BOcUx1QxoMtn+LPTNAEOza5Yc54GasN0OEMjsGWRRgHuM0qxtLcgl1BUA5zwaiQW/nE5YHHAHFOjEJkIYkDGRjqaBeRKVbeXEpB6HB61EvmKDk5IPOeacrRtwCQQcEEU11jKkl8c5B9aHsPqSnzcAkjHfJqQGWNVkSQZA4J6ZqDfEygE5AOOnSrEyQJGRuOwrwB1+lZSukNPXQ+rfgml1B8LLcgKk00rOCFwSMnk+uTnn0wO1dhDNe2xy5SFWPJ8rJx/P2rm/hlBHY/DLRxPKyN5OepzkkkD261uW1khgLNfbpAwIUsTxnuD7V+f4ySlVZtEv20ji4ljHlKxAOMY3e/60KLnzQjKodj07EentVMWdtqM9whkYMrZjxkFuM/5+lRRJFOsUTzuFXIZsnOfX3rzbc2qNb20NK5jv7XBSGFARwu3dkfWlWOUWscrKkTupwijGTntVWKxs0uFJ1OSVwMBVkOSOwIz1pbtLHyFlM7oEGACxwoz3BqUt7FLzHW51KZiPJjchsAlRnHpj86axvy7oEjEm47oygJ/Ajp/wDWqElJ4QftiKpbho2IJ6frTriJWhMUF0qTgghpGxkZ5/Pp+NW9FZk3ZZF3c8wbYw2Mn90ME/5zTLeC9eeRBAJk4JAU/rVP7EjSgzztkjrDKeo+lWIreJCbiLUcEDBdpCQD0wQD17Yqbq1itWyyy3KRuBAqSZO1NpIPtz39653xZ4Wl8TwvG8EMd/CgaJlUggjqCepzW2lld+S4N/DKiEu2Gwyk+57dajh+0i5DvcHeowHVycjtz3pNKSs9jtw+IqUJqcHax4XcNfWGpXFpqMC4jJjYMuGU9j+WKp61aObMPEu9Dx8o6V614z8DP4gnmvIrtTemMDMjcMR0zgdcce2BXnZ0yfSovs17cQ/aixPkoc8Zx+VeZODg7o/acmzmOLpJSdpI4xgcBHTOO+OlCRuZCQQAAa39T0SSLZMNvlvwCrA1yus2TuxSOcxSDBBU8Hnp0pwkm9T6LE12qb5Fd9DOlmlu7p40G0BgDniiITFHWOFJCGIO7JwO/SprHQVmO+e4BbcCu046ev5VeMXlRkxvg55I4rqeJcUuU+C/1bqZhW9ri5adilDpjuhdyqDgiMDPPXP0rRhnaMYIyf4e4FMOAcs+AwAPNJ5QUko+5f7xrklUlN3kz7nBZbhsDFRoxSHzF3XLqpOSBgYpkQJQHYFY8e1NCM2FBJ54ye9SCF0wHOTnjBrC9z2LrqwIlUHIDDOCKdGZVUjgjqBRHauykqSD3yetOW1kY4BIPtSaXU551ox3aOy8EeIbbQZ4DcxzqCQWkhbG0Z5GO/avRLj4620FuqxaRLOFbAyQpOO/Q5P5V4gLe8iQM2QCOx5q1BpN3dw9GAyQDuAOf8/yrP2Kk72Pm8VTwNapzVZK/qel3nx+vHAFrpMYJ6i4BGB+BrLn+OesP9/SLZieDtYgfzNcK+h6jEf3gAXGMiQE57Zq1H4b1L7OG8h5CTxsIOafsorSxgqeWR6r7zcu/ixq94v7q3gtjnBxkn8Dmq8nxM11QETyuhJbJBJ/OsM+F9QQ5eOVOeQ2Kjn0W7t2cSLwRlcEHNWoLsd0ZZfZJOJ0EPxG1mNYy6xsSeeSQfpVqL4x6pCdq2YJB6uSAO3+cVyAtpxDHk4wTlc9DUeLuRgJJDgdBS5Y32NHTwVTax6EPjVrUSlhYW0iqMkHJH880P8AG3VNRiaG40u3ETIVIViODwTyeteefZpnX5ZOcYIJxx70QQSKWy4LAdQciq5I72MXl+DqJ6JkWuXqRTyy2emviWQFi0uBj0AwcDgfnSadcT2strctAUlSVZPLVicgHOM49qfKJvLIL7ATyAakZX8qM+aQQARzjFdyxU+Xl6Hydfg3B1qntIuzvc+kfC/xN07UNHiV4hFOV+dJAQc5IznAz+HrXRNqtlNaPGEBMqlQyngEjuDXyct5eK6sL2VGHQhsAfStOz8Va5aTDyr+UgDJ3YIJ+hFeX7GSnzRfU66vDUfZ8sZdBPHdi1j4u1GK3hHkKxUAdOgwen48VzxvJbSyiD2ouAHVlYDJzn1wfetPU9S1XVZZ7ma5i86Q/P8ALjg8cHtx7VBZ2k9tbIHnWQZBJDDIHXgYr6aGKg4pS3PyvG8JY2jWc6aurn1D8LdWGpeC4HltgHiQKDknIycE/hj9a83+Od/C15aWgjberB1O4HGAcjHXnj8q3PhZ4qttM8LC1lnV3AyVVgTgZPI7cVwvxP1yLWPFO+2cNAIgQ3GQxzn6V86l+8k1sfpHD2DrUpxdVbI4clnYjyvl6EEUlvDmQDywM56960LeyuL2cpB857hTV+1tDYSZuwu9hhFYgHJ4qrXZ+i1Kiii9ZR22j2SGcbp7hfkQEYQep9TVvw3pN1r+pPEisUhwzSoeAPT6+1WtF8JXutzxxkfZ16s0qZ3Kew9z2z6V6fpOiDw7piQQIiIG3EqcknOcE4zXbSpdWfmeeZzGg3Sou8mJpNjHptokSafFIAxYl85ycZOf1zWgxR0LSwfMrE8kdPUH1qMXNw7u3mkBm4BwACeOtSXC3NpaGMpHePIcEMOB9CPT9a7Y2Wx+YTm6jcpO7ZFGYHcOiuCwG1mI5Herxt7Yq5KszhSBk569RVdS4WMFIwgUAjGCp9BzRNO7PI8bhQSM9CcnuM+ldUTC+hTkuYobeWR4CiwxO2TyQACeAO9fIWt6jFe3M88QISWV3XIx1JNfUHj3V5PD/hTU7wnzAEKKQc5LcAH0GT+lfJsrMVijb+AEEjvk5/rX0mVw95yOWo9BomKy5CbhgAg1oaXaPfahDbJb/wCvkCMygkgE447VQhUM+A4BA4zXoHwd0e61Xx5BH5imKGE3B5AC4IAP4Eg179eooQbZKVz6TtLSHSNB06ARFEjiAAzkgAYwffAFSW09pcNGcSgfeAUgg8YwfT6Vfure6EQxtuExnb1AP+f51XtllCIUtUgDAkkDByOgx25r4GvPnm5HZFWQGe2hjINu5cnovII560yKK2cAPFIqKQVVWwRjnFRW28KRvYS5yQex9AamEdwjkFg77gcdTj2rj9Rt3EM8DyuohdAwwd+CSMnqf89aYYYYgUWAgA5BXjH1qxBNKkjxCAE5OTjJNOuLiVUYDap6EgYGfStoNktIyNQlFvayTEBEgUys2ewBP9K+SfEF6l5qd3eAEyXMrSMRwMkk9Prmvob4seLm0Hw+8DKGnvFaBNowu0jkkj64/Gvmq4Z8sQo2jjPpX02WUrvnsc05WVkVlAbDYwc5wa19EtYtR1K2sy2zzpBGSDzyRnA7/wD1xWZD83lgkZY5zXqPwQ8MSa54kluWSMw2MZLMVB+Y4wFPrjJ/CvfrS5KbkYxV2fQkVtaafolhEIZP3UIXZGRk+mc8elKRaXVqDMk8WDgCMgNjPf2qzdXFzFHCltbpK5OD5gIG0D+fSlhnvUCiWwtmTJGME8e9fn2Jm51HJnoRWliv9otC5SHT9yIRibzACeOT74/WmWr2gZwUkDlt2ep9OKuTTzOSkFpCVPKqPl2ngYHrx/Ko7d5reKdzGgOQMEAZrmWruPqQs9lciRfIfC5X5/4verUq2s0EdtLFLKpGVRRxnB6ehqJ5pJAyGBRtxlWGACff14qa6W7WKN4kBlLAKgz0xVR7D6FH7DZWkIigtWLgcysRknnJPFeLfHjU7NJdNsjK29QZGXGRkkgDP1B+mB617Pd3WpWczme2ijg2FmIJyOORmvl74h66Na16edU3opCx9xjr+fNezgabqVF5HPO1rnIzsr5IGRnAGeRT0Cv5SbCAOM+vNRykyOxVAAeSBwKmhjlURhSA2RjjPU4x7V9lZJWZx21sezfs+aLEL271e4iL20KtEpxnkgEjHrj+deztcackdzMfOQsQoJjyQD2H161keBNDuPCPhSytxbRSvIqyyBRgM7AZOPfHT2rpLlbi4GybSYmwFclQcE57A+lfE5jUU6rS6HdBWVyJUgltgBlkbncVwcilspYmLCVHRVODtwc+9LLNLcKBHbRoUYgKQVB/Om2rThJElt0DZyEAxgema8i/Q03Y29/swSwoUkaTJGMZGPUgdP51ZNhZRJvWSUICQFIyOfT8zUgYmEIlmjc5YhSW9eDUFxc3EsISG1THUtISrZ9MY70raaBfXUj/AOJc7PFkhsE7WGN3rj1qOD7EAyiRokRhhQMk+tTMz7wTawxyKORtLHH1/KnQytEGzErA8hSoOKi/Rj6kMaWccz3CySEuAGUIen0696Rxp5TLSzGNicqseCQee9Tx3MgIf7JEATtJ3kE/h6UbvOIAtACh43AgdfetEhbk6nS440eKNoi5IEYT9T6VUuTbSyttb5ipBAbkA9cVNM8qIH8hWKNgg5wRUbTqwRhp8CDJO5chiOmCDVNrYepDY28FhCFimklRBtKuc9s8du9JZXGnGd97TRvkYKR7uM9CT61NFdOswRLeMwg42EHP1zTgxhYhLJEUnIABwc9Tn1qFoT5oSW/0vopuFcMACsRzgnn8KW4eKFtytnJwvBpsRJmZjCCMYAHBBzVyVomjG2NSMcjPBP8ASnG71Jd2rlN8MRlsHGSFPUVUcWaXCGIyQMThkAO1ie9SzzXMV1ERYK8eMby54BPTjvVjmZiTaxsVPDkkFQeoHqelLbRiV2iGSC2e5cC9KOEDFSpCk+x9f/rUlvb+ZkptCrHu3c5Yg5qaWcwXBZrUtFtC8Hv9alRyN5RCmVGRkHj09KvYpb3II/KkhALsjE8Njtjp7VJJYwmBV+1SDjPAGfxqS6le4hjEcAXHUe/c5HrUfmSiF2EILcAhjgD2HtSequNNIWOxia2ES3IVOysTnApGW1tbgKLuSSQjBjbkdPbpUELiWRCE2gAgrngcdKlWSEzujRKkwAZWI5Yd8HvQnqJu60IrCC1GQJnjLMQysxwvoADzirv2REtjFFdrIxyQC3APYfhVeExXALyaXJIzMCZGJX8QD1qO5dY5SBayLDnvyc545HX/AOtRs2F3bUS8CN5YeXzFXgrISVzn/wDVUTxo7q3n70UHKKCB7fyq8lxAIVQxbwDgqRg/jTftESINlksQ3HIjJJbPc0rolJshCJIwM8oBUArliCO3Hr1qaCNZQSLkgZ525z9QP896HitWulLxMSQAMsOOT/jT4FspctBHLEN5DFyDjHGR7f40r36FJDTY2u0yJqHQnMbAlvr7VA1oZII/s12EViSTnDfgD7ZqTMO2RSpJ3EEA4PHr6VHHcaeMRTRTSOAFUKvAPXJPenvuR1HMpRgPNZzgYYnkYqR1RoiGkAc8hmPHfrUKKss4WZJAMEgq46ehJFTP9kgbY8Ujqw43MCB7ZFSr3shpWQxNKBbJuV2MP+WROT9PSrl7AWgQvcx5VurnGR0FQW92hgWFLGQDBCybgNoHTr1qS4W18o+fC0wYYOTjHv8A59K0jpe5TtYjt0G9nWeMRbSSTIBg9sZ7VHFHDHF5r3OGckFmbI68YqutjpUn7hrVnQ8oSOh+tOuLcMY4ooFCKBt57emaiSSehnurElmjxy5SfKk5DSHP4808wPAzibVXuCx+UK+SBg8/zqKK7s7h3t1t5klBA8wkbOO1TJ5aqVIJOcADBAH1pxd0Ar+UhgSScrCqk7m4GPWqy2ywXIYXolikbJCOWBPqc/XpVmd02Qx4DptJz9DwKrvJB9nDKdsmckYGBVPQlX6EjRTfacwy7CScHIG38aktru5nd1kvi7g4YMwIHpgiq0cltOTuklQghSxXjJ5/LFSpDAksvkxll4HmHjn2qb21NehZdYkhUtdRyfNwyuT07ZptyRNbBoJ9gyVLAgn6DjrRBb2So2xJpWZslDgjOOgp0rQtaKQgiTc2ABzkHnitE3YpJWKZtp9gxL5rFSQzOM/iP8KbEkwcLLPEkj5DfNgGlkggZVlDmNlU5cLz64PtmmGCKZw7bZeODjBrB9gvYvW1nJEQhuFkB5x5gYge1KILlg8aTlACACrAFfzqrbWdvmQOW8wgHcOoHpmporK0kWRXu2toycmRVzn8DVq3Qjl6stfZruWxIe9Mp8w5YMPlAxjkdarz2d6FldL3zHABUNIBkZ5BGPx980w2VtFaRCKcukjEBkGOnXI9fWo54rQMSFPmKuSyjLcepq5dLE3Vi3La3kchKTOi7QSyYODjpg+tJHNfySOZ5W2heA3Q49PbrUM/2a2ija5vZVE5AVSMD8cdP/1VIsdosaRxzs5GcbiQB69etJNMlvSwWy3MAeWGfbkgHcRgD2BqZpyzE/bW5+n+FUYLS2k34u5XfcMJIoA+gx/Opm06z3Hd5m7vyagd32MuOa3meV7nzUiBAARc5781OXtJACrOkUYIJxzjrz61I11IkDjyA0QB49B7DvUSsqNHhCjEHcuBjGMUtrFbahJDbPHG1vKyA84xgjmm3H2Wa4jZyXdAODkA+ppvmwwywqEaQICpLcHPXmm3VxE1orJbOWVgGY5HGecetD1QiXbAZN5OBnIOc4ppsxLcSTi5Xy5B91xgAUyOISRnCH5uQTxxTjcwPGIWgczrkq4B2+mT2NLpYjRskSNThHvCURQNyckY9vf+tMitmvdqC9YoSfmYYYAdARSxRx7xuG0MM8Dv7U2IwNJKTIyR7gCcAE5qUu479gS3kjhEAuXlUksCTwMdqS20+Ylmacl923aWGM9uf89KevkPGmxisRBILcEU17WBoA/m7kUhgnPUHPfmm0UlbcnNnPHKY9+HK5U7gcHvU0VlO1wn+lkShclVIIA9c/5xVbMMYLl2DMPu4z17CktEijbcMBzwCByPb9Ku+wLsh7fad6rKdwDHDcDcOeTStcvcRruRUKsQGHJJJ4FRxorMQJjzknceAc44pstoYBzJuUneCpzg+xFZtu43dIfGt08fEeGYnIUgke/Pan7bmzgyVBO4Db1Iz1OaryW0Ux3tJ5gAJCHpnPX60qCWUqAw3DBClsDFVfQm+pciaWJpVbb17gfjz61EDcpnMQETDAb2z3pscDtczl58I5yAGBwcAZHbj+tFsjrlDdmRMbvmPT2Ap3Kv2JLe4kaMDyl3KxAIGfxqo9y0skqSWoxk5YjAyMHgdKna3ntWDRzqYjjG480khmMgEjgqRwR0P41m2mHTUkijdIonNklxE4xuJ+ZMdcj0/wDr0haKUyxx2qRgYACggGnqGEaKJTGMZxu79gakjsrsKxKKMgYZWBznvVR7Da0KHET7nhCRAYJU8kjtVDU4YtY0q9tjbuI3QqWI4YY/xrWS2lNxOLgkbCFAOCORnNNvJ71YlhhMRRQVYyKTkH0weP8APSuynKzTIsfIGqW7QXssOzARypbPHB7VChETEAZXGeBXa/FXTpNP8RjhQ8ilmCx7FLZwcdvfj1FcYCYzkgAnsRX3OHmp0lJM5rWlqWNPlFldRXKKd0ZBAHsQf6fpX1PoGo2+teH7a+eMgMi7unPGefpXygtw67iFzwQMDNfRPwk1SbVPC8ts9vHIbchRGwxuGAecd+T+VeXmlK9Pn6msLXOvC2sEpECMqEENgDH1GOtKxtPORiQFA2sCP6VOjlHJNsERVwAucUpe2LBhbgu4wcivjLs3jtdEwt9Pkt0QtIdudpVeF69Kht2tmkJAyynaCRg4+nepTKYXiURZyMAdBStqEULEzWsY3jaACQSewFawZTta5Fc2iK+RdBzgEqONuc1F5ETK4NyxwMADnPGPyp7vAZQZYmCtxhTyfanQtbx5WK3KxgEYJycelbRlyszdmz5O8b2aWXi3VIM5HnFg2MdQDg/n+WKwVhKyooYjnAGcV6f8b9Iij8SR38cbIkyBZPQtk4PHsMfhXmcxDOSQVCkjB6ivu8DU56C8jnslJ3LKgQyHEuH/AIRnIY19W+D5WvvA2kF7ljIsSA/NjgAcZH+eK+SGZDwCSp7nmvoL4Ia7b3GjvpTl5blAGUP2GMZB9M4/ya4s0p81LmXQ3pvoepR2zbjtvMHn5S4xz06c9qSDTtVS/il+0wmJwQwVwcE9DjrWeltHE5cuVdiSwIwF9xU0cNsZEaKU5jUruAPzEnr9a+H66mt3YvBLiO3eR9SlRjxhCOT78ZNNjt5preMrOvAOQW6mqSDT4w7yyPK6rygBJB9AB1NTK9sbcvEMgkAA8YpoV9RtpBdwTBg+TuxuXk4PrVXXbfUTp97FMFeJo3KkLhicHgj8/wDIq7dQW0tnved4pVJwFYqD7HFVoLIzZDXjGMgkhiWJBHTNdVJ2aFsfIE0E0BdWJUhipB6ggkYqqWdXXPJPFbvjKwGm+KdWtzOJBHOTgAjk8k/rXPNgyDDZGcV+g4dqVKMjmbeyN7w3dXen6pb3CImEkVvmGSeRx7Ajivrfz7yaztkjWIxlQ+8sSzZHOR2r48sd8Uyx+YQSQeTxgHJz+VfW+iSDUvCWl3ccsKO0QcOG65HTj8vzr5zOIaxkdNN6F/yZN6ExAkgEl1OOKsreOod47OJto2liMZzxj6e1U0+3SxoPNtyMbthm5H6fn9akFzc2Lglv3YOSoAPPtXysUr3Z0ReqZ4z8R43sfFN0TGA0iICBkhSBjAz2GK43zZfNKhN2favXPin4auNT006nbFSkefNZcBlGBg8+nNeSIkkQAErDaOXznmuGqtWz934dxUa+Dik9UQbys/MeSDnHOBV60uURS0tuGAIPPOPeqSFvMA3gnPc1MfNIyz4GSAAR09axTas0e/XpKrFxezPedB8Sxa3bWnkJuQqEI3DKcdx6ZrXUfZmdI4ztLAk844r5/wBI1u70cSPaXPlHGNvUHvWxF8UfE8Kqr3sTpnOzy1wPTkDNdEajS1PzDGcL1XUbpbM9v8+CCPLxsgOQcEYNSARWhOUZC2CFPJ5Hv04rxxPjD4kK7Ta6dcoozmRGB+owR/KsvUPiR4k1K4Z91rbKAAixKTwB1JJOTXR7VJHn0+FsTKVpaI9s1DUrS1XeRheCwYgD8657Wfil4b0qWJCtzLuyD5ABC/XJB/IV4/deJ9XvkKTyh0ByQoxn6VnTXEryj92N3XDc5rldVtn0mG4UhGzqSO8134oQXm1NOjkIJP71htIGeQCOpridT1ZdTu2d0kIGSFkbJJ9M+n0quzSbDkAHJ4A6VAXlZgdoO3gHFYuTbPtcLluHwsVyRWnUWRYzk+WyjHTtSwxwMhAL5PJGOKczuMkoDgYHpmlSYuGXyVU465OaEj1r3WhBIV8wJsJU8cDgVNCLdAAQUfnGBzSKZIjyRg/jUuWChQgbHOehx6U7XZE5OKugtrVHd8uxXGcgZIrd8N+D7rX5QIAI0HLSSggAdhkdz6e1dP4F8G2l7FFfTq0kUhyEVsAYOCD/APrxXp1pDbWB8pLZI40UEKoAAPqff/CuqFNPVn5fnPEtSnKVCirNHP6B4H0jQRskuSZtoBIj3ZbHOOOldRBFZxReXa3bSRoAGLqRj8/WhryAtO76c3zADcG5IHI6jjmpI76NrdxLC8UIGSmRuwK3jFLY/Nq2JqVnzVHdsQwpkA3qkE8DfgD0FLLG4KMk5QjuDwfrxUSy6SyGUQyZJwGJ3c+uKfPqMIgQpaTkLgHYAM+mQcYHuKvoc2yGrbJJIVOqiaVuUSQ4AI5xnHTA6+1RvaTmWRYr2Qh+ApfCjPp7U2VbXa6OJFD87lOdowfyqU+VsDIGYRrknbjIFZuRvCLbSW5h/EDUb3w/4VuUS78qeZSsblgCpyMYz64rwKVHXfvuvNJJYtnkk8mut+JXiS21/VMBpJobfKorAgAgYJA+vGfauPQxMpJQhTxjFclad2fu/DmB+q4ZSlvIjO7gJKcY9asoh2gF8diwNVEaMsFAfA6kjrVqNIJFSFN4Z3Cg7cAknH8q51Ftnv4uoqdNyvsj0vwF8OLbWtAS5uLpT5zFlXcAV54yT39qua18HCiNJZXO+YZ+RpAV+nTIrrdF0nT9H023tljJe2iXzAEJBOASc9Tk5P41pW32KaSY26OWk6sylQB3APvgV2RpKx+G1M8xMMRKUJaXPBNT8Ia7plyUeCWOJODIpDK2Bnt2rKMTsAXJHoT0/OvpOXT7BYSPtUbAZzHkFlPcYrLvfDXhma3MTJHJ5wGVVSvp1Pr2q/Y3WjPewvF1WFlVV0fPaxz7nDTlkBwBuBFOWKZz94FV5HOa9Y1T4QaVcZawu5rWPjIYBlBPpxmsq/8AhJdQRO1tqMLp0XehUj37/rUOk0fT0eKMJUspOzPO5RL5WcgHGBjHFNVZ22hW+YDBORjBro1+H2uRDYYEuAoOXWQDP4Uy38Aa7KhCQoQw4DMRj2z0rNwaPWjnmDavzow3jlgIL4c9AQQcGmQ+cznIUnk9ORXQDwDr6P5ItNxTliWA/rSQfD3X2YuIMR4P8QB+uc1Ps2N55g0r86OfSOVZCwIXHbrUpSZmJbBHc9xXaaP8MLu+tkM8q2Uu4giQkk+/HGPau00v4S2FnbPLeXdvPKygZV8fXA7H6mtFTdjxcVxRhqSfI7s8n0vRdR1J4ktrIs8jALvUhSD3J7CvV/CXw9Ph69S/eNJ75UKgKx2qTwSAQOg49ua6ptN2NFFFMAQAQikAbQMYz27flUhhlDApcCNVGWIPH0rohCyuz86zLPq+NvC9oiu9zCyObNJIAQMMpPPrxTr24OxiumQscgogG0E+v+fyqM2pFsJm1TYWIKHzAMg9sdDmkuYJZraMRTqHDDLFgAOefxrVaaHy12Phu3NuY3to4JcYYpk4PsT3qe6kmmuogkR3JEdx6EjHNRvbXMczJE6OVAIbcMt7il2TXjv5dyY34DPnGB3x/ntVai1ehFYyCaaLzdIUwA4E2SD35IPWnzeXa2rNFZRo7uQArYOeefp/jUKrd288cSXomtogCCHB3DB4I/KnJZ3dzOJsB0wSAGBI9sU0yVroQhJLiNwbZFbByikncP8AGvIP2jrOWLQNGnZAhSQBRjBIOSePrivYtkrROA/kkMMSd8g9K8p/aXe5PhXR5HnedVuwXyAVXg4AI9efyFelgn+9RnLRHzzIyuGJjAJOTgc5pONmRGMDjnrT50clwegOVwf51Fk7TlsDB496/Q4LQ5mxHcCLiPJ6803cPKG5OSR1pxjkEXEpXgEHIqPbMU3M2R656mqsO+iEaNAxIXnoTSowEmSnAGOOtAWQkHPBHORT1BaQkjnHWj0G+4pkVMHygQcgkcEVEQm0Bkz1Iz1qTDhwScqTnHekdnA+VeSec0S0SFFCbkwQFI5qWRY5DFG6sA7BQeuDnrSbHiUqxAOav6Wrz6vp8TglJLiNSMZyNwrnrO0GylufYWjWVvZeBNIjfzHxboAB1IwOfbg1LdTW1jbxmGF5d8iqRkdz6/yq9JNc/ZFWBEKQgqFkTK49BUdhPJKN726uI5ATHtyuRyD+HWvzqs+abZ1K1kDXFpLfJCkE0UyqSzAgAEeopJZrN33uWRVUEDaCGxwcEdaf9sne5laG3UuQSyqmTjB45p2m3eoIyme0ijRlysXlglR2zXKnZWKeqKca2VyJJEM8ShgSNmDnsR7CrE0tpa2amaCS4hJ+YqBuI9SKsJNI1wNqR72BJIGBnHao7qe5SyR7aJC5O0BlJBJPJ/nSW49LEM0FhPbQPE8yRuQVUqCU7Y9qZfT2AHlGGV5VbbuePgD2P+c1NGupRwqZ4oEXJ4jjIB57Z75yKfPczu4MtigjLYB2kZPUHjtRq3cZDHFYInyofMUfdUYLZ7+lV0ewMcxNldAEKCIxwMHOTV2BJZr51MKRuylkCqcYApjTXwwIrYSHBZmK4X6ZqNNhajWFpc2DOHnTeCAFAHHTBz/Oljgt1gizKQRg7AMcCpbqa4kiQy26gvgEYAA9/rWNrXim28O+U08UTyMcJE33j749Kty5VqdVCjOvNQgrtmyZ7aWQRCCZioOGiGQPc/n+lcn4w8DaZrsglsnNtqIAkdiPlIA5HscfqKwdS+MmrwSutlpFqEBwXJJOfccViah8QNZ1UuJIra2EqkERRnJGMY5Nc0pqaskfX4HLq2GqKc5ctjBsri2ttWdyHkQFgQRwRnGSPWmX+lWt7Oz2qu5JPABzj19ahaF4XiBQAtkMTkHPPX/Gruj+I59B854raO4mxzHLuBABzkEfyNcnsKrd4o+yxHEWDwdP3pptGFJpBtcIEf7xBJGSD6H0qOLSGKFnRwMk4C5Nbk/xEa7fz5NAhcueSrlQPf1qhP46ufs5SOzhCFjwScr7cVvDB1p7qx87W4+w8FanG7CPw1cyw5ERC4yGPcUi6ZFnBlKkD7uODVK68VX8yEB1VDxtTPNGnz3dxcAmIA/xMF/nXXHL2tZM+VxHHuKlJ+yVkbNnpFh9lkdLzz3XJJWMgKfT3qhc21vbAE3BlJ52lSpxUaarJ4f0+62WyzStLvCsSASRgnj2GazJ9cnuZ1kktoowQflBJrengIxd5bHh4jjLMKqspWLsniKygUI0EgfGQ6jOR9P8KIvFMS/Kj7ARwGXBI9enFY1xuMe97cbCQAQpIz2+maEDlyGhB2gggrXTHC0drHz9XPMwqrmnUZunxLFGZMXO7cpzHsBz+n+cVFB4iD6eAJWLtkggYIrGZIxCXWLzDgkKoJY/gP8APWpk3xWpdIC+RyrAg+h49a6IYektkefLMcVLWU2TDWQcA3cgccHgHOffFPk8QXcBjxqUoA4wcZP6VmW0zMMLbqg7lgeKbclEZN0Yc5AwSenrx6U3SproR9cr9Jv7zVh8QXq7jLeyzgtklgOntgU46yCJZI7uV0ION+PlJH0qfSvCmr6tbPc2Vmr2qkbS7BS3HYHkj36VRvtNa2M8FzbtbyqcGMggH8e9TGnSk7JIv61iqfvc7+8khvDKkWbzygeSSMn+VXheiF0xOtxk4Py9SPwrDMgRUJjGQMcccVbs54lcTMuFBGBjJzkdhSnhqdtjelm2Mh8NRmzNrMEMvlzIUkPOAvUYqnHqFoJWSM7FYnJPJqPX7uN9UIe0ZXMeVYggYIBH07dfQ1jwyB3PmRhHAx0Jzx1FYrCU5K9jqp8Q5hRelRnVS3mlG0JlcJLjqQfz4FTGTS5rIOl9HE23IWSNs9OnAyfwzXHStE6YlAAxwW4FWnllWKKTapKkABh1A6YpPAQa0Z6+H4wzGlvK6Nl4IZ5tkVzHMvBzH0z6c1ZOhyhcrKOeAAea5z7YqMR5AV+4C8D1/wA+9W4NUWEk7CGUfwnB/A1yywGvus+ipce4qFlON0XxpU37wMcDHQjk1A1k7KACQM4IqWy8WOj75InfHIBIPfvx6Vcl8TRzwhpNO2P5mA0bkcZ64xzXLPB1I2srn0+D47w9W0a0bFeG2JUqspQ4wGHBFTCwYlGkk3EnBYnnj/61aGj6losV4ragZlRicCJSzbu3GOnvWl4j1nQrsWkWnwTK8bDc0gKgjHQ84JziuJ05xdmj6nD8TYCvNQhJJsp2ksFlBKQ/luQeRknAHT9Kn0PQJvFV3EQxSAMPMlYE9+g9+tZsiBSQUyuTj0rp9B8cx6BbiF7NXiJBJXjHbkc5/wDrUoxa1aOjMsQ61FrDyTb8z1HSNHS3XEU22NRgbyeMDqc9uP8A9VaZs7WRHea6DqUJLxE5Xvk/pXEWvxZ0aZ/IlsppHxtDR42t06ZxkV0OieJ9GvLeQWZJmP3lAA78jGMZr0qbjZWZ+QYvBYmDc6q+ZdcWlyrxQ3SHABBIPNNWJJJYybkhMZPJAJxUwaBYS4tixY5DAjgZ6U77SkILJHvTOCMAnH+Nabs8cGhgWSPzZchjhRk5zQ+jwFZyGycEkNyD/n+tRwTRXM7mKByu3aBIMNk+lOeZhE6qrBlBUg8AnHTpXVG2hDaR5j8bZRb+C7W0jnjYzSb5Iw2SAMnkdu3X1FfOk8R5cuMdhnmvRfjF4oXUNeuLBWZHtSEkjBBUknJwep7D8K82mkR3OFIbGM54r7HLqfLS5jkm02PtoI5nw7lARgMPWvbP2dPDUy6xf6uskRs0ga1Z3f5t2QcgemAK8UiKxhQImcAZIA5r6k+C+jQ6R4DilSHyxdjzzg5zkA5+mMD8DRmdRQpW7mlPVnePagyAJMp4xkOdv+c09YHDl7iVNqgqPLk3Z9z6Gq091YwJEJUuEJOQYF3Bj6E4469KLSS3jYiO2dCwJ+YgnJ+lfDzfU6tyO1sIJofNF2iSMSCuSD16nPepkQ225EeLcMAOz4JzUUixTgjYqyrkjPX3P8qhgtPtKuZ4g4XgMeSvsPr/AEqVqkGxaNtdCRwJSiPkqVf5l9QPbjvSrbJLbygTKJI2xmQnnjOc1Fa2qRyFw7KMHIPTNQ3txHDG5mDiIZJKcgkZIJrppx1Mn5nhvx7vS+q2dgZ1TyIzIQDkZOBgfl+leROhKZD5BGcE1v8AjrxJFr/iS9vF8zY7HYJRyB2A9sVz+6Jo8lDu4wTX3GCp8lFeZyys7kcUIkKB32gnGc8Cvof9nLw3PpOm39w91avHcfMqrLhhleDjnoCfxrwPTlia4iV0L722gepPpX1V4K0200LwRaQBQ06Atu2gFiTk5/En34Fc+Z1nTpqK6hSim7nZTxyJEhjudhJIDBgMj0HrVVmuXuD+/wDnGA65yOO/1xUZsrdIUMoYIHEmQMlehOBT559PlnTbcSQvIc5C43gdsnt1r4mTuzs1QXEC+csEEu4sMhmOMGp4tMuRI6GaJwqhdrPkE46j3FRZtklZm8wBScbQCfpUa/ZInMrS3UkoIzHtBIz3HTIxST7AvMsSaZdoQzSr5QxkBuQRnk+tNvI8wAGdw4yAyvgA49ageGxu/OlFzcGMNhoZBgDvkdyDT7r+zzYoj+b5bHaCi8qRyCM+nvWsVfcVzkvHmqjQfC+oyLcyZ8oqpL9GYgAjPUgnP4V8031xJc4JKh8AZHpjv716p8ddaUS2WnoSwVRMSwwW5IBP6147M8YkJdmwew5Ga+qy2laPP3OectbMZGhYlSc9iQeprovCfhuXWtbsIIXUBZUZiTnGCDnPTgc81zS4EpQHrnFe5fAHwvbXFjc6zcGQOhEapt4IGCT9c5/SvSxVT2dJvqRBXZ7fNDMYrWKCVVIjyxzwCB2PTP8AhUcovbcyPNdtMXAUENkr7cHrTpW054Ayy3EcbZBAXLAY6gevSqggtFkLQSuYyo4lUg5Gc8f55zXwVaTlJy6nZ0sWQlw9sPnErKQMu2ASab9kmJZ3uwJV52IwYYB7nFOBtGgKXGTGTkgcn2otlsrmWRreV0A+UrsAAHU/X8K5o3TD0HIb4oPKuSme6kA/r2onW4Vgpnd3X+IjBz7U5GtreYIl2sjdwQSR7U50i88Syu2wAk4BPOPSrS0DXqQfZrmRgS+4nglmAp/9lTWIZ3lKljwQ+4Y9R2prTWFwxQzSs4BIbyyFz0wST1/SoFWyKxqJ5TJjJDggdOSKhqz1K03J1gubmRAZnSNf4wAc+3NWXS7GI3ucLjgFgM89aqWqiGQstyjI5wEL5I46j8qeUtrmNXLuHQncCvA5wee/4f1rW6tYS7k1zHewW+SRjOVKsDnj2qIidHTLBnI5OM807bZLEhSd02nAjRSBk9/p/hUc7xJIEM4BGCWJwODzz+VDXYl6smYySMctGJFHyhRgH/A1UW5uDJsJYFuckng0ktxBNKzK/mxglTtOQT9akjWObahlKNkEbjnis1a42uxaggmZS5JaU9SBnP8A9aq8zXaqAyBEDjBPGenNOltQkcge7bJPyGM44z3qVvKmtBG0435AUs3etYia0HyxXDwAQvtbBO0HAJqnb2+srh5gojUgjA5Psff/AOtRPKYhEJcmVBjdnII9RTUW1ZxIupvKQMmME8nqP8/Soe4LbQmM+opK+xAxZTnzIxtH0HapFW9lhZpmQZxjYoXj+tQPdiWYETqCgwQWySDkU42iTb3M55wQxfAXHbFPdBoSPbXO2UROQAcjAySMelMh+2FYAsMpDgtuxgADrn39qJEEpDvdOka/d8o9R9e//wBenXQ32+UvMMpHy7iDih7BZXuBnuLhPLEQG08krtwPXjjJpqw3rSgorSNGPlCjIxU0cj+UkTXGMjOc5496juXLMVSfy+B8ytgk+lRexXKggk1OISM95Od2D5coHHsBjj/61Pubu7hTftLvgkfL90Y6Ad6Y4/clDeupJDbhy2R7mrDW0kloGFyM5zksAfr9arV6hayKUa3U0SO+N5PO4EZPeljgv0hYIpAJGSBk4BqzcQXEoEj3SyhegLgHp6VSWG4aUyx3UsYABMe7jA64Hrx+pqG7CVky6fNefEUCySrgYdeozkj2z/WkvfPkjYiI2pyGaIL1IOece9Ux9vaZnS/khDkFQGHAx3yOtW5JLqOIl5fPZyAZiwJI+g6VettB3TCSS7aAM0ahyDyq9T2z+lQWokEiEJmV1yVYZI74+tXJfNliQ/aAgJwG3Dg+pFRbZtPUgyRFycGTI3EnuBSa1Rm0lqV1nuNrAxHK5AVlxuz3qCzg+1s5EBt5VADIoOFPbH+f51ZIvHlje4vRg4UBSCQO30o8j966G6dZmwfkPDDtz9Klb2RWjQ8SXsSuksnmqPugrgqQcYqVpLn7MXEYIzggjnNN+zahG5kSSGVScANIM4x1PuOajlivCrIL+VCxO4ALj6Yx0raKZDfQYXaCZFeINhSYwAQP070kDX8oMgjjRNxxGeT9c+lSxTSr8kkyzOCBuwM59ainh1BWjRGiRWcHd5mGwOuB79KzvqTF6D41nYSkRIkh6qowOP60kN00TDZbkDByzKQCfx/pSqH3yKkrKwOC/pn0NTuNRWMedfNIM4WORQRjPXjnp61aVkV0Yz7bchmX7BCI+c5Undx27D/61Vf7RuhfGA2FuI8DY0YOQe/XrV6eW7e2iMR24YhgCOAB1pMzyQoC6lx93cQB/wDrpy0VxXslYqNO7yzRz6fiMDPmNwCfUAdulPsT5sMskZAZG/1RPAHrT0N4ZCkrhkThRjOAetSW4ZrphFjkcHAxn6VCs2ir3BvNKtIQqcYBXgk/Sk3yfZY3kSOQKWVWXOCTz+dShLp0ZpdoK8AAAAUtw10+jxrGEQLITkkYPT+ZraysO/Qy/tpzsaBYSG2hQTtb6+/tU88zKxxBuB/udB/n+tRT3molRFJBAwbJ2hcKOOuauRRXMTRPFKEQqQ3QE8eh96wtcFfcis5RcTsQGUKPmOM/hSz3ofTpH+wEuAVWQt1B6nA/zxT7EXAmeN5SAwO0nkA+/wBatiz1JLOcXDW6qpGPLOdw/A8VqlZWErsgDO1hAxhCgD5QDnI7k+lR/KHdliAbbk468VYnuZm04IiBEVSC4UHBB64P+eapv9rCRODHLuGcx4zj6UaPQyehHJePMqkWrKjgABiMZPf2NPhKxkpNEzKPu5IBBq/JclAsZg8xsfLuHANV4C0lyxkjQxqCwLDofX6VG2gPyJLadUjcC3AcnPJyfzpjXU4Y4tEP/AqhiNzdwSzQxRzyBvuqcAjPUZ9q0oRc+Uu+y2Pjlc9K0jqh6rqYay3boy7owWGEIGCuPXnmphbXdxNEGdNiAbsrkn2yPrVc3NioKI7GRgTgjAHqRSOiGWAC5CgfMGBOM9COP6+lY21Rqktbk7xzQyldit3IK4HHQ/WkudQlbIgQGQ9FI4qOdZZblcXW+PGOTgcdAKYyyRzoUOBnBKmknrYyv2HyC9FuZfKRinBJOCc9QRUU805Acw5UAAAA4H4/1p7RzyTnF1hCcgHuQe9Dm6MEhFx5YLEHDD9BSdw3RLbSvKof7NtCg4VwQM9gO5qG6uJmBlTS4ygIEm0kEEnt64AqZJLmZVEs5YgAKTwwPp9KAbliY0n2A8nOCSfQ5qlew7WZALxLmEE2RCxuR+84z7j1okuUnc7Itp6EE9falK3r4R1QnBIweKcsLgKSNjYznGc4qXdD3J7gIqRSrE5DnAB6AelQpOn2sBoJIVXkt1GcetOZ7l4hltu1h8ueKfA16ZZw4LRlsFQAFHcc1dr6gtyqZLdgA8RYgn5icAEnjin288TTGGNWKKMkYz19/WnbngvZIVgSXHIZgcdOR6GpF1eePcsVuhJJBRVwAfX1qXqTdMrSCMMyglcHABGBT5WtRHHIRKkmQSQuQQM5A/Klm3SE5t1bcBuVh908VLI7wbEEIbnAz0AqWUkiuDZ3BIWWaJicAGMjHsc0pS2VPKLuXz2XOcd6dcSyM0jJAS+MnvgilS5cAO8GZdhJVQR9aq3UE09Bs3kMqqZGG1SOnBPY+1NltFukhIlKiNQBtOBnrkipJJgZQBa/Kyblbnr3B7cVGsgERBU55Oew9hUWswHuIdwAO8sOSO35VNY2iOZCJHyoB27iOnJwKijeFI0jitmQkZLY4yfU/h3plsPMdWKMnltncG449fxq1oPUSC2E29hKQzEsRIxBzn+dSMpSTDzgK2BgDJz0yKWaawQTSzeexYkhUGRk8AjH50xbiCaEBFkJQBS0gIOfWtFeyYW7nlnx+0kzaVY3UR3G2lKPKx6qSP64/CvEpI8kqXAZRxzX09470W38QaFc2QRwXwRk87gcg+3QV8wyAhpVniaKXOGVhyCOMV9dldS8HBmNRdiJo3EG7coIIzyO9ekfBnVZrfxJb25vjDBIreYryhVZjgDr+HHtXmZWJ1IJwByce1a2hXFpDq+mSHdtjuEYh1zxnmvVxMFOi4tGcW7n1k93NbO4DF1xgbcdT3pEGqKkRRIZACDIzYBwSBx+fTrTRLpjoxa6ZQwDBljOAD/IU2K1gnkiiN35SR5IYscMRkjIr84nFxbXY61oTXU1084SCJGK5JYsQfoBTpba/vXiUiFAoBK43AnPTNHlBCcyKXPWRDyaQoI4Gxc7ASAWYnA9aIhzK9mWL3zYY2BtoXcEFc5IHvkGqMFxdbCXh2gkA5XAz657/hUkkUv7srOsi7sFs4JB6cVMVZtyTXsrJkAAYwM1a31Ifc8s+N9jcyeHxfGJCkZVcrwcknBrwJ1k8wZHIySD619V+MtIbWPDt5aJMsgAJDMeSQDjp74r5ZuIXiDBiBIrFTk5yQcEZr67LKl4uJEktGxgnZQFSNQMZII616h8CteGn+KkMwQxXMZiBccoSARjHXJGPxNeWhGcNlsY966HwVfT6Zq9rPFKFKSKGXAPBIB+h969LFw56TiTBu9z6qi1COWbD22FUnJIIBNOa4hlyGtWjVWBwp7eopkAeXZLvV1kUEZYHkj0/Onql3DcsXiR4yoAPfPtivz+cbSaOlNtEgeKKOR4Idw6ncOc+9JdTxRpbj7KInlBJI5JI70piupIpVjCxcjDtx+Q9Kc0F3EioCkrgc5IOB6CpQWstiCTyjbxKwIZ33DcOOP/ANRpkF7bTlGt4juBOQwwp5xgVbSS5WOMNFG+4HIIztHtUQa5LkR29uqKCd7HBz26d6uLs0D1Wh82/GjRbXS/G93LFaNAbseaWBO2Q8ZI9yc59815yziQ5KbQp6N617P8f7W7ElhcsgkA3KxTkKSQf5CvG5s/KAnb0r7rATcqCRzSVnctW5Qtn5s98dRX0Z8HbrTrjwUlq5+0S2pCsME9cHn65/lXzhG7OAfLUPgEGvdP2d713g1qBYlDkRygMAegI49v89q5szhz079jeLsj1ZVtZQ7pb+QqkqOMdKkt7eK6QCSURNgEFjxUTagHuCJbZmcEA4B2/Un1p7z2p3Ca2lkjXvEeR17d6+JUdTdNbj30+0v7K6tJJlkicFWj6qw6dfevn3W9Jj0PVLuwl3okUh2rjgA8gE+38sV7/BLFBYqbazlUdQzKS5wTyQOKw/HPhy08VW0fm2jJdqMGVR83AwBj2qJwUkfV5JmrwNX3n7rPB7i2SNxltvcZ5qMJGVZkbOMEkGtbWdJl0aY296pBBPlsQRuHqD6+o7VnAWxjLW6FcnByQea4JQ5dGfsuHxdLExU4PcrM0RypJDdRxxSBY2UFWwSOeanYBEBaMvzwaj8yBFAaOTd14HFJq53p+YschTaY5Rjoyk8UiMScFwF69aiVI85AIJPGR2qTah3AqTxipSd7FNrqDqN4AkwCcg5qMxSS4cS4IOQc8kVIYY8oSGI6HjPFSLBFIxClwE65XmlZt6EOpGK1aAbijEyncByD/F9aals20srAj0zzirUNp9rlEFtFLLKVJH7sjp1P/wBeug0bwPqN9ACEjSUDa2/IA7Z6E/pWnsm9UeXiM3w2Gj70kcqdwUjfgZxyf1p32eUIHLAqeMivUdP+DunNpl1G9y0+oeWSpwVAOM9+fz/rXnM+ljTGe3mnPnRsQ0TjBHfp+NDg0tjDLs5o4+bhB6oz54y2CJmQjoq4qwlu52nzVORgZI602VYQ2WOBjjimBIpACGGB09alaM+hldnq3wz8U6hbWZsUhgKJwruoYtk5wfTBP5V6QH1F97GC3U4BJMeOfY187+H7qe2dZLe6eAo4J2sQCAQcHHrX0HpbprdjBNFqLupjUyASggZA9Oc/5+nZCWlj8S4kwDoYj2sVpIsLPesSCuSeAoUYzjtU8cV8BlLMPcBcqGTI6+9Vp9OJi8uK7U8jnfg/nQLa8jhkEWpOuMZKybsD2OOK6FufFu1tSYwTNMry2MdvOeWZEIAIH6VHdz3dqwCRRuSBlmGRz2ApBa3kEKE6jLjnjeCze5yKfqEb3NyoSZF2KN6swHbPH1qrLlJWrIGuL+R2EWnwLGoCmQ5+bI5/z71keMPFk3hfw/LJLaxGQgRiKJiGOenXoAef88bsFhOSAt/FgkZCSAlR7j8q8S+I2vXet+JZIN+bC0GwHcCHcZyx9wMCuSTS3PrcjwDxeJjdaLc5S4nluCWdBFIxJK5zgk5xmq3mzhyghU9yWzj8DSXTGRgd7DB4HQfWnpHOyECbBzgEsAK4nqz94pxUIpLZDrQ5k+aIEj1FdD4OsW1jXra0+xb44pBKzqcEAHnisPT7acTFCd5+ucmvV/hxplzaRyzNCI58AHcMEjJGAfpzjNdFJaHxXEuPWGoOEXrI7WW+ngaWFLVchAwkVWYyAdjge1T219ushttmjRssVKnkg9efepvOu1jJDlMrgAdvenQS3oiiNxcmYFTgEDp25rrj3PxC922yOGa1cqx09UlIwSBgZ9Qfz/WiUoFkA0wz4xhhjNWGbUWhXyo95DAqTHkKMd/Wo5LjUoWLxEQORkrgEE9xWvS4nvcjsrwPCwltDbhGG1WJwePWh7qKUkGJ5F5DGLGBn69etM8zULmdBOdwKk4CgL16+xqV31Kz8uKKKIRHBPmx8EH0/KpvrZjTdipHZ2zx5jgniEZADkDDe3tVw3dvJEiC0dx1CoQDn1BPoaZNPqM9v5P2DnJ3CJcAkc557fSnac13LHGPs3lCIMSWjIOR/CM9c/59yybsXzStoPtZ7TyZy9pO7sQWEjAsSBxg469apC/02aExxW10krEDY5ACj3HoKsC9v7zYBbJEFIYsVwcZNRzXcssbu9lG5UZ3LncT6ADsaGtbJA5N9RoW0hhCFXIY/eHLAE/qP8KbPa2BUvKjZJAOVznngj6etPj1G5+yRS/2TGCQVB2EleehOOB35qIXMt1bAm0wVccFSOQenPbNSrIm7sTTQWzyAKku+TA3BQQBjpU62+mRXBjLySRsoBRlG0Ed89aW5ubqW42LYokGQTJnBzj0/GoJCQ5IiVuOgHWqs7E3RDJDp0sYKWzGONsASAAZHcUs8VutkAqgxkHgjjPYj3zT0maK3h2xRyKx3AEEj6U27ujMjAwBAp4UDAGPWptZh5kGmW9okDNcn97wombrn/GrSyWM8oAmIlCkFkXcMdD+fFJEI2iCGLgHJHarEskaStstFKhQMLx09SKtboOhUtoLCLcUncFMKV8vaGJ7gd8UBYoZo9t2YgctnBB60Ws6TKkhsyj4+9kttP4/XrTXniMxSW1eUoOCpAGD6/rVW1sR5jJ1jCP5U5n3PyBnbjPvXnv7QdnE/gaJUCpFFcxnaoPzAkj+or0R7g3CPDbQgOMEgkDjPJrgPjpYMvgnznk3QrKhADc9cYIHvXoYT3aiJl3Pmu42jdkkYOMntVQjCHccntmp7g73IOSQckmonA2H5SfSv0WGyOXrqRptVMZyveg7B8obCZ49qQ4AIxzSBow43qcE9vWm3fRFdiRjliBKpAP3cnp60FUL48zaQOmaRhAJcFWzjsetN3RtLwhAAweeRU7FNaaDgELEBiHHAOeKTDNCh3jrjIpyPEWIK/OpIPPt/hTDJGkYBBCHjK9qGKK0JJIECgb85OSc962vCkLT+LdCiVwVa7jBJPH3hWI0qqgARs5zk11vwst4Lzx/oSyoxEU6ysM8Hac4PtxXHiXalIcN7n181pKweVL2ONEwCrtgD/OKh/fDYo1BAu7LLEwIbp39KL2HTZiY2DuXYsEAyvB7/nVaN9OifykLKUbBATGOnAPevzupudVkywoty8qxX7QSs2VBbH6/lU8du8jpFFdqjhCdzOSSfQj0qkbfSg0vmm5jywYFF5x6DjP+RTlfTLmchJHkAHO8bW59/wD61Y7LUew99MubR0drxTJkjEbcYP8AOpJ4Xa3gglvTbRglmJOOnQ57f/qqEfZLKWRpPNKAfKMFivvU88mn3lvbRzee4cl1G0AEDoM+5/l9KaHbqhWsHyko1U3aEEBWk3AE9x2qG4W9FuDHqbZU4CHBwPYH0/GobaHT4S4SO4iZ2wUJBVfp3/8A106a1t4/LLySZ/hYKD+Ge1S7pksba2lx5jzy6jICqcOpGR68Y/CrNvDc+UQmoeZySPMkCgj3wOKhiis180I7of4tozn8KRH0q6UqfOOCAW8ojAHQVJasWmgv5wwMscioTtG8FQcdjXmHxW0rVRfaZM6DyCpVpAw+XngfjXpJs7EhkiuHGCSVIwM464/D9KzdX0rTvEOnz6esty10sZZZSpADDGCB0P48USTaaR6uW4lYfERm+554dMRPDF6beUS36MpOHBIBBPPpjj/A1wd5qV9aLuNwHcAMDgdevHHStrSbm20vVp4Lgyi5WUxTsVPJyRkgH6/5NV/HXh4aVdEAN5RGVYdCM/5/Ks8FaNVwqbvY7uKniYqNalJ8r7HMy6ld3U7SzS5DgEcjr0xVd5Z70ygTqHPIBYAnHt2FQXCpE6newOMbSvH86mtksljfzEw7MAJFXLKOMkGvo2lFNpH5J7SU5e8ybSPDmo6ggki3MQTwG6GptU8O6pY2weWBoFzhmLYHPI/SvRjbafY+DrZ9C3PKzKZZVB3scnOQST0rjvENxftYyRXzSHewZS6tnjoOmAK5adWUnsb1aMYPRnLvCY1UCTJyCDniui8MaRf6rrEVvHciOByST5oAwByDkY6VgtbqpQDMhxk4Hb1r0n4c6VZf2bqF09s7sQTE5QkA7eoIHrRiZ8lO60YsJD2k9VexF8U/AFz4dEDWjfaLVwAZNwJB6fzx+debbbiMrG8pMvqCDjHbPtXunhxU8aaFe6ZdzEnKFWbIwQucA/lXk3iLw2fCupPaSyh3BOAASSMjkn6nGPasqGI51ySep1YnDclqkFoej/BzRYte0+aOfZJEMgKxB5x6en+FZ/jzwLJb30t7p0e+JiwkiByEI4GB1xgE1D8HNRjsfEqReeYgYJMofuk44OO5GT+dVj4re18VXtrJeyeU82GVxxyQOvp/n0rlSmq0mnodDlSlQimtWZXw9WY+OLK2dFMW0iQlRx26/j/I1Z+MOiz6F4snhidFjmBkQA7cYwCOfwrsNK8IWUHjCC9tLt3jlYvIqgDBzwoPYAisr9oO1jfXLKaQYRo3X1IwQQa6KVa9ZRuZTw1sO21qjyhXnlUAygNkAksDmtSy824kt7d49ymVQ0kQBKrnJP1xWLPbwfIQ7FTyQBz9a1NPsp5pgkcvljIGQTnnpiu6o3ZpHk0knJXPYPF819ZxadLpKsIwg8xoVOCc45GOB9K4PxJrer6hbSpdJCZApDSAYbnPY03SNc1XSb42b3dxNCXK7Wy20gcnpxx3rqvFPhjTrzwiNWDpFdPtyyk5JycAj3GOMelcNGSpyUXuz16sfaRk49Dy4Ru0aNwWIzgnoa9G8B+Ef9GfU7sZgQCQeYoOcZ4/SuZ8K+FG8Q6jZ2ySFELDzWdcLgEZBP6j6V7V4h0jRovDQ0eDV4raYEZLOFJwenJ9+n/6qMZWatTiTgKF06k0cl8TdEe/0201e3RWt3UKyovIB5HOeAOeOteRCKWSWQsQCBgAHJxX0Rpvh2yPg270iPUBNcBAy7JNxwM8/rg/Svn6TTjZX89rNJtmRiCVBO0nsKMLJuDi3qhY2jFNTS3PR/hZ4PGvK4vLRZIgA2+VQygYzn6Vl/FXwbc6DKlxGI0t2kHllcAcnAyB0Fdj4Tb/AIR7wFPdtchJPLUKzybAQcjB9TyOO9ZNmT8QfCt1ZXdzHLcxMJIjEwbag5x9RyMY71nCc1Jyb0OmdKn7FQt7x59pWg3mrXscG/LE5JQgnHqPwzUviXSE0bV5bSBJmaIBWMwA3cdQP0/Cu6+FnhdbPV7mWVg8MIYFiemACAfpiue8VRDXfF0ziYAGTy1IbCsDg9e5zn6cVtGs3OVtkcksMo003uzj9Ptp57kwiJ97DAUKTz/Suos/AWtzQcICiEglhgn6Vu3umweCo7QxXYe9kDM8RYMuAeSO/pz7Vz97431J5nkj1OSFWfcYw2AB6f8A6sVtCcqi5orQ5+SFNtS3M/UvD2p6ZKrNZzBf4pQpYDHJzjpWXNNdyOoYeUQ2QcAZ969A8MePJI5bmDUpPtNlMchpiTxjGOnQ81y/i62t/wC2He0f/RjkiInITnoD3FVFczakgm+WCnTlqUYtU1JC6pIHRGAIbHQenFX9P1meTUI91ujRE4Y5we3IFc+beHfIfNEZY5LEnr6V1XgjQfteow4lW5VSTISSAAOfw/GuTFUoRg3serluOxrqxp05vVnb6tpFpb6NbXFsiRvLGGERUhgCTz+HTB9RS/D+GW51pwrbEgBLIRwT6Z9TxWdrTXN9MsMcpwGAVFYADngD8K9F8H+EDpmmM9zcBJmIYiM5wSAST+QryMNGVtWfsWa4pUcFGnPWbR0eLkOSYUWLHKqMH2xRHJPKrxrb4CNjcRgepPv1qNbWSUnF2WbA+dm6j1FPljeJAiXsgHA35wSSOv15rvSuz82J2uJbRC5gMg25wsZyD0qC5muP7KSeQBMqXK469wD6UMJbgoJ76SMgYZo3BBIPBrnPiHqbaJ4RvbwX4zGhEbSMAdxIA49SSOldlJXaRm2fMPii7lvtc1OeVEEpuHLFVwCc9u/XNYUjsWAKAA8lgO9TXBaWWWV5g8rsWJB5JzUTB3x8+e5BPSvv6EeSkkcLerLVgsrzKY1ZiflwBnOTjAHcmvsPw1Yz6VolhZBFdYYVQsqkdgCAPTOfoMDtXzN8KtBfXvFtpaJMqGJhOzMcDAOSM+vAxX1abaWyclbwFVJAw+SB2H0r53N53cUjoo6qzFE01tajNugJb5wQT9CKiiuJ5ThIehwXwcn9KkupLkxId+SSOcjnFIBdORL57CLklVYdewr5iW1jp6jZBfI6SpaIwzgs4OSOOg/rQk8qyyYtnd8AkAYGM45pkkcq3HmnU2y3SBpBjnsB1qayW6mM6pdbGVgpfcAOnvRHcb8iuLlrqR0a1KjGSVBOMn9f/wBdc38S9ZuvDfha4ZIYXM77QWB4U8ce+a6SZ7y3lZJHV8jKsjAhh74ryv486zc22i2VmJv3kr79oYfcGcg+2SD9RXo4aHPUUV1MJtLU8F1KVluHDKpIGQCAearctCOBgAEntSSq0hclwOOCTSxws6BS+RwCAeDX3sY8sUuxxX1Oo+HOmS6n4p0mCKJJQZ1dwwzlQQTn0AHevra48uAsHtTAI2ABWPJJHOcDtXhP7OugPdarqN6AYktogFkJBOSR0P6/gK96Md3NEZBcs5xzIzgHv1HTNfKZtV55KHY66UUtRl9f3U8R8qwU7gTlGxkepyM5xUcdwk9uhk06IFMbVLEkH2qTfqeyMtMAACNy4Jbngnj9BRGl40iOXjQuD82QSTxzg+1fOdTd6iT72eMG32o/JUA5HfkflUaXEse8eQAeisuc/Q5qyVuTcl2u8jbhQQBz702CG4I+eXLjDHBBGfWpiJrTQie+jt0OdNDuwyXXIII/pVXULoWunPcraCYqNwickAHGRyM/pVwpqP2dyLhTGc8MgJJ9jXFfFXWtS8O+DpZ4LjyrgsqI2wEAk4x+Xc+ldtKPM0jNngfxE8SXPinxK9/NbpAQTEqKSVAAAwM+4/PNcq0hyd0Y644Bq3dyXMzs8zgyFicA5AJ61Vk8zKZOO5wc5r73D01TppI4pXbuSWoQTovlF97AcAnGe9fWHw+0CXwl4Qije2CF2WQRudxAIxz7+tfOvw+8O3fiXxbplhaBAZJVd5HPyoinJJ/KvriawvIQkEAQpjBYsMjHHT3rwc2rJWgmdVKOl7Fe5vbeBgZrYpI4O1YkJ59T6D9fakaVBhDb5JXOWPAOegFWJIrtUy9yomXBAKgjkdqrK17NK4MAmwASXGBntivln5m2pNJcJ5CmHTVeTcCPmIBxzgnsKYmoCKQEaYlseSViBYHvyexpZLu/tYijRotxjiNeQw74Pals5NRkkBhxLEwy4yOvXkdsVmirdRn2pGVpPJCOTgj071M93hEEcLKxQjzcjgg55BHINFw1zIpKxB5M8HZx19qkvLa+e0VkjVSCCSRj64ql1FYrz3QELs1ok7kcqxIGfXikS6hAeSayMZztAjbPBHXpkU6QTmMec5DYwrBQc89DTZrq4t8F0DuAcjGB+PepYXQy3e2cSyRWmHDYIxg4HTrU7ATIhERjRM5Gc4J9feqdvdXbYleBogxwAozz71Lv1G7U/Z0RAr5bcCeOe3pVdECs0SX1zb2pijewlYNkiVTkc46/nUe20G9ZbeW5QrkCNhhfqDWgHv0iYtJGCCRhV4/xHSqsslzczkfZsEDJYR4B59elU1qGlyGyuLUW05trOUIjAMGxnOOoHp70kU8Eu0GJxyCQ6kY5x1/GrHnTRyBIkVXxhmC4z9aWK4v4nCERzROQCRGRtHPIPrz+oqYpX1K03JLeCEs5MAkjDZAJ6H2qvepA8ZxFyWPylcAY6Vanu5oYNifM7HAbbx3P4CoJJJ5YwTEpYE5LHAx60hS2IbIw58uVWIjTIJPU88VDbyQzAhIVgVmOQozk47/gKtDc9xECFMTIcE9QR7dj9aWO2ngwBFGseck4xRvoSrpXRDFY2MMo2QHJGWbHP0FJALZlnikjYgkHcoB9TzUytP5+HhCopA3A5Jz6iieOUzSR20Ks5y3JIB+pAp+QvMZLcWkVuqGKQLj5Si7s4+lL51s6Rn7KWDDDMxGMf404TXNvbpJLCICQSVClhjHTOOOmabHdEIipAZUbJ8wgjI9R/n1qXrsVaxEfsaSZZ5EQuVVChIx25+vapnjtYZmQjJUAk46HtzTYlV5AjxEovzDJPUHOadJdM0hkSJZMMCQRkE9vrSK0fUmRbRkwzkyjJG4YGPT9ailSOVHLSqDnIAHBAqQXguHOYQo5Dbhg59h6UTzI0G2WIAHhGUdvp3p37Bpuiu0cQcSjHXgr/PHant5RUOGfcAMkgAk9/wAKZbIsaOpLDnIBHBPpT3nJDOYM44KkYwOalrTUhDRHbSmUuUb5RgYyQajt1S2UxABI2O4kcknsB9f6VJDcgB4BYpHbMctIGIYn196ltr+N4nVLRiwJ+uPb1qkuwr9B1xbWksSlZWgl6sEQFWP496gaytmbeyhz0DMOfx/SpZ7x47Uslmko3ciRiGx6gDsO9PjuLdLWITxFZXwRGoPB68GrkrIW5S8i22siEJnk8cnAP+FFotta264LSCTkseQOakuZDNzDAA46BzxjueKWC5EDRo0YcgcqvOD6/wAqiL1DfVjYbeyd33EPMTgKc4GOpx681cvltEtkkluvJAIBCrk+3P51CmoqGcC0y2Tnj5l9cCkuJ0llRRaPsP3WYYB98etaxCVraEPlpCDKHQoTgFjgge47U23+zXMxZbwTuoOUI4QE9j9R+tTIkK3bGWBZV25AbnJ//VTZPtMrFUs0QMN4dTyQPYVjrclLqFvHbFHR5CTkEkEgn6kVKmmW0JJMkcBLcsshbcD6g9/pUUn76zZfJcupBChcE+vXqKht5Iox5htHcnllAywHrVptos0dQt4raNNk5ERzg9z71QiKrJvebY4JxGwyreme4q81wklqoSz3oQcGUnd+GKrq8U6gfY0AyGDHJOR3/SmzJptgZhd3BQ3caOBl0GR296dGiYnAdRtXhw3X1x74/rTFQSPIHicH1OMY9sVKgto7N4HjbABYKgBPPpmoWrujVLQjnUeWE+07skBlwcHjue9SSWoWzUtOFQ5KqGJBP0pHktZYBGLItgn5mIyvbnHXipJ54be1gTyi3mkqCpACjH+RW17Ca11KaxqpCJd7jgHy2IAX8TzUpREKb7kE4G4KwIHsPeoilosiAw4cgjJOcipYDaQIQlkqE85xyfr7f571jcdrImIiaQolypbIxk43f/qqH+y0a9lcuiHO5XEhxx2I6CiCa2uX8wWvzgE7gMEY4PNOS/02RHhkgnhmHAzja+TyAfYe9aK76k7kk9jHJGCL2IggghWyCeuDVY22+3jEMwtiAR5hbHOSeT71ZnSzht0EVu4CtknjGP55/wAKe95bhHgdHKzLtAUD5PfmpbsxWTeox4vLhE76jHKyrgIDgKf/ANWOaUoI4HDujhxjcjZGDUF4lisY+SRixyUOMemcf0oW1gDiODkEZ27cHH9anW4WSVh8NnHAjDzo1CgAKpJJycA8VYRiFH78n35qjEtpcPtkilaUEkbWKnHTGfQVa8mPtG+PrW8bpaCaKBKywSpPCN+CfkHOM9jT2MZSJzGUHACAc5xzmpPtEj5OADjKnA5NSwx3QiEkscTcggBsn8u1YJbGu+hV82DzSkisgJIUAEhhjofSoormO3YKitt4XGMnHqKk81GuCZYmDBsjb90HpxT3dPMKG2KP1DE8HJOMH1pO1zNq2xTFxFBKUKO5wTuI5JppnsrqEkOSd2NoU8HjqasWt7kustrGcAqshPzE57jGP8inSlp4ljKGNSCxIIzmi1wS6sVwkRPmuRgfLgY5FUoZovPQ7pS+SWPOB9PUf/XrRhKod8g3jG0DPAFQSJHCyyRBiACTnop9AKrpYTBEiwTcPJtJ9SMZ9x2/wpDauIwsU+Ao4YtyQe1PjWK5tw8jyPIBwScAVHcQxbSQDuIC5A6ntWbveyKiF3GkbIPM2KSCxAJ546e1PtGeWQfv87jkk9MUCVFEYkDEryVIwce9SRNaXEjqsToinlgcc+1WrhruIY3haVhMkrE8YPqOMflUM0csCl8lWbBBU8k+tMaNHaVASFUZyM569asFotsCSSOyNxvIyR+ApW1J3ZHPbXTxK73KpnBIVgQcds9u1WP9Ij+YSqAF5G4Ek1DmASPHHKSgJ2s4wT+FD+VEhxKFJGSWPIp6tC63H273KLlLlFLAk5XnH5+1SFbmYSyPcxltoCkYBPtj/wCvUUdlE0QJkWQOD8oftjOSe1VfsaJZbEuVQucsFIYZ7ip1QReupfj/ALTEalZIZ4wfu7MsvTgexquZpWmCvagSbgQWBxjufY+1WLaI20AdrtUVRyS2Dnt1qFo5wVKzhwpx97PXk/5/nSd2jZK61LHm3CvjdiNMNj39Oaa9xK4SQQqpzgnBw3P68UyTYLhBJKwLAfKDkZ9KnSJwFH2hWhz8qE4IPPWqixWstyndAOxdYdqrzgDI4NP89njJQAMwyeepogS4hEoeTeCSMDnAz396YIJXgMgIcqckZxgVqmrIzba3IHleWQxG0Ys3ViMD3IPr/jXzT8S9KOieNtQRED28pDBQeVJAOCPXv+Ir6hhieaMlbkspOVUkZX2wO2f514n8d9Pns/EFjNGjKGtyJWCkDGSQCcdf6GvZy+pyVUu4pao8gVTEr4XtjPt1qSOUgA4w45BHUe496bKHcSLuIBP5ikSF45EUSZBFfYVFzRt3OeG59N/DbWbHxP4Rsym6a7s8QziU/MSBxn1GCPyzXUIIftBAjwWPbsa8e/Z71orcavaKMzg7huBy3A5/pxXsMM08NyHEQcsCWyOa/P8AF0+Ss10Ozpce8ljbXBQwyGaUcMikj8T0FIiRTxFWUoN3GDyQD3qRp7tJEKKoOCxyoIx7/wCe1JMZtxLoHZerRrgH6CuNaGe4XKWMQiDGXCtjIwQR3z7e9Rj7J5UrIVCE8AnGRUy3P9+3AD8AOO3+f50mRbFmWBcD+8uQB7f570rvY0SuihNLayQyBfMR2XaoK/Lz2r5g8b6Umn+JL9GGDJKzhQeOvUV9UyStPMTNaIyYBCgYH4+9eDfHfSoNM8TW0xAQ3CuVUc5GRwPoSa+gyupyTSfUykeWN5axAA5k6DBq3aMj4BBEgB5BwelVJZAsa7I8Ek5JPvUtvOEV98ecjgg19bUScGYR+Kx9P/C911fwZpjjBuUXJLsTkAkZye/H5106NO0peOdDGOTubBz6+mOn51538AdVgk8JT2jDdNHMwB7BSBn6DOfyr0WH7Jbq4EbGPI3ADnI7+/8An1r87xUeWozqiuzJJNQxaB7iZS2cZByDmkmUBUk89SMYwCec85HrT7f7G6GUK8sOcDeoB+n51HeXNlHHGHgcHdkhVz27nsa5IvubJ6CTwzxmOWK5EY2gbM8j3FTW0ErQb5p1JOcdiw96rmewd4SfMTcMlSuWHvgVKbixhkQB5SMcKYjjntVrcm1kee/FvQxL4XuJGleWaIg/KAVIySQe/HH5V84XAcSL84O4ZAznHtX1v4w0yPUtB1CKMspMZJyOMAH8vSvkyeGFY1IOSDjpg57/AK19flU7wcbmE1sMaSTaCSMAYr034GazeWXipLeJxsu4zGwIGMDkc+2DmvLnEUSv85yQDitjwvdC01G0kiufsjLMmJSSCCSPT1zjnjn0r1MTHmoyXUlNto+wBNfrHteWJUyQdpBJGT1/DFEKXSu0tsqyuDhVIyPfNVIYLa+tLeeOZWdEUFV/jyM5PfpmpWsGBKW100TsQSqtgJ6j/wDXX55ZKTudF3excXU78JMs5RZuSAgwAD2+n+e1CT30q7EPzkEk4GMDtmooEW2XZNcmaU8EnGD+P+elJdW6NsiS5G0qSyhiCQO2fWpNb2KOuaLba1aeTe2C3TAgkFfun1BritY+FsQjzYReQ5HIfnJ9jjivRx5f2ZIEutrnBDhhuwO3NRSwSTbj9tkyQAqsBgkd+lTKKloz08NmGIw38OTseLXXw11uHYqJG0Zyck+lVo/BOqMAkseDk9uuOuK90SzLW4E9yDIincw9e2Kf/Z7yRIXKvtIARSDketZexSPoKfEuJh8Wp4dH8PtVu2JgtlK9VZmwfyxmpYfhnri/vHiiC524YEnHr0r26KGazedyEVmbKFlA2jHIzT4mlkbmfyyQQHABGfoe1J0Undk1eJsVNWi7M8es/hXOMPPNtBydqqQF9ByK3tK+GemoVeYvO/O4biBn0/CvQbhZi4VpVYggkqBimS2epr5UsMKtDkhiMZIJ6kdfyqvZJao8urnOLrK0psy9N0iys3S2j05Q4UqJMc9ckk/41ft0sIpWKWzCWP5TIp61ftrmWNFLEIwyBwPeqN6lyDvi+eViCFUct7H/ABq4q2h5FStOb953FEsZuHmERBIIKr1I9T74ryr4m+G1F+mskSBGURN8oAHUjJx1xn8hXqkJuFYSSQJFKflMZOcE1meJ9Dl8TWn2W5iZE4G1VIDEdD1q3FSTR6mVYyWDxMZra+p883QQylRHuB4qON1iwDH0PXsav6lbXdnd3MFxB5UsMhUjBBKgkA4PPNUkBOTjI7ivMlHldj+g8PWjiKSqRd0yazmhjRySwBJBAGfau3+GOr2Wl6l9hYuTcyAorDI4HTI/zk157DJljmJTzgg9DWrpl69nqUV2oAkj5UHpntQk7p3PIzXARxtCUba9D6JljsXyUkdEGVIVQOfxqYLYJYGIGQ5wSEA6e9cf4O8ajW4xFcafGlxggpISQ3PUcfhj8a7GNDbKv+iBCVztBJx7e1d8HzbH4RisLUwtR06itYi8mykQOLkZIwI+c/8A66ZcW9mk0Yd3hIABaNdxJxgZFTKgnUExYEbfeB5B9KzvFfiix8NWCTzQGe5IJSEHDMR3zjgdcmrbSWosLhamIqKEFqzC+IHiGx8LI9rbzhNTnj4ZQAUBz82OcnI47c14isq+ZmSUuSxJ3HliTkn61b1nUJdWvrm8uEk8yU5Hmtkgc4APoAcYqjG6bwNhLY4NefUlzPRH7xkuWRy/DpP4mMuGjmk+UkDPPFOigichGkaMeoXP4daNxM4AjJAPOBkmrMkotTl0JLkKoPByenFQoN6Hr160aUHJuyR03gTw7eavdpLAUW3jYo7uQCSMdB6817Np2lmztYx5oDBgApbt659cVj+EvDVt4V0pYpw8skzBmK9MkZBFdI8UJgCRGVzjktjJA+lddOPKtT8GzrMXjsQ2tkQTQqWZWn8tEG0bjnOe9OTTzLD5SzhDyVYNkgdyO9IsuVybCUkHBwQPoeamtniy5EDxOMhg2MjI7Y9a3tpc+cY6ysZraaJTqjyRhSTGGAH+P/6+1NvwZbeULciNwMglgCB7UrW9lHNG8ryo+OwyePQVFAthLLJNtmlOcB5EwwAHYd+9Utg1HCMw2cKC8Wc4wzbiTn0pwilmUBLgb1xtDvhcD39arLHYNcJKUnjQMQSMYzz1FTXCacJAsMzkk8/Lkf8A1qztqNabksn9oQJue7U/N91ZAcCkS1v7+cuNRVYx0USYPToQRz1PP/16ZHFZWhZppQWViACMDBGcH1//AFVKbXTYYklCSlWBJZBwT6HP1rZbhfQRrS7gAMt/ulKjcVIKr/jS2iXbAYvlbac5JAJ9Bx/OqaWNhJLgPLAhIJwchuOpz0NNmXTpYzGl2ImJ2jIII9qlvUSdjUuXuyEc3zQ4yDEvc+o9qg+yXtygAvSrpkkAg7h2HSoEtYBFEkc5AC4LDknB6ilaO2VwUugz7sHIIJ/OkrPURcKXcSKk92rk4AUEEqait1kikdJHyRkgnGD6c1D5Fnb3IdbtGlcknccbeOgzUiR2c7SM0zSjABIOB+FaX0AicXnkxlXESIfuL1PoQfbmpp1uvsykYIJySQCeMdqrx2kNq6Dz2eLB5kOST1p12xXLxTgIpwuGOTkc/hUvfQOg6WW4KAAL94Fvlxkd8d81Yia480m3CkMRncuf0P1qDygYQj3ojlwCSxyB+PekjCRGRHvVAGMyucDnvx0ppK6AmmuNRiuCY4oZF2kMH+UA/QVVtTeuxKKgQ8kFCcn0z2qS002BZJWGoLck84jckjjvnr+FEFgIpHQX8kSMCcB+CRkgjP8AnpTe4LUjlS9njeaCBBKnSKNSSfX69/0rifjbaX8vw31GeWAiKJo2JKgEEsOMdq7xraWGNEh1MB/75YAjmuN+MEM8Pw51EXN79pclcgMSCSQOntXbh376fmQ7JHye8ksiBwm5jjK1GN7KQR5ZHGCCDmpZlEO4CbBU4BPBPvUJQhQXlySDnJr9DpaxRyXXUaRKkedgYk4zjrSOZMqAucnOSM96YoXywPtA2E5OT3pxVpMgSAKDxhuT71a3KT0HSeZuOU429cd6IVcEso5xzgZoaJ2YEzAj602KJ/Mc+cBgHHNNK+rKbeyJAZByUABBJyByaZ5jQxAmINzjaf8A61Gwgl3n3E8AdqQI7KT5q+nXBoltYlb2JVneRUYRKCMduK9B+CdtLf8AxJ0yEwq6rG8hwOcgDB/p+Jrz1UwFy+OQBzXp3wEhuE+JduUlGPssgLBgDg4AH4Eg/hXm466oyZpHRn0krtGxItsPk/w4yM9aZbNHOJpTZKgEoUk5G44Bzz6f0q9Kl6IEX7RGSwIY7gSpz+tRm3u7hAHceWGBG0Y3Y55P1/lX5/M3Q25vHiSSdLaKURuEZZQQefXFRxXKSyXEj2cYkYAIoBG0AdM9alR3uvtxBCAyBQpbAY+vP+f50JbX89zKHkjMAQEMJBgHngj8vasnfQrcZETE5M0CglSAoJIIIxzmnT3UsNtbKIIVUAr+8JwORjHcfWnYmfMSneemcjH1zUrxSSwRoZ0SRSRvbAwT9eKpeY+hWNzLHgnToJ5ckLljjn/Co2ut0aLPaMkiE5BPy59RjrVkwXsIiDSrKQTlxg5HYcdP/rVC8Moy7g5XpzkZ7cUPcm9yK3uElmKy2zI5GAQCVI57+tSK6xqwECouTtOThj6/WlW61N5TDJshGMgHAGPXP508R3ckSF3jZgcMhwF+ox39qnSw0OknjkAY2qgBSA3cn14qvBJBHNGz25MmCNykhsemelTXdpdiOIW0yAqTuJYZwewHeowtx5qEIpAUgkjPPrVLQFozzD4m6DFoHiRdSs7MG3vgPM3OSUlA5OB0ByD9c+tV9TSDxP4LljnUi7to94LEnIByfw4x+Nel+KdAv9f0a6itljW8MYMbkgAEEEj2JHSvJvCV/eaVdtHexYIZ4Zo3PzIQSpGP8+tcFaPJJVV0PusOlmmAlQlrKK0PNZ2Ekgwh24yM0RXJRWAgySckMc11vj7QbzTNZzHbg2soDRyRoAAT1BPrk5/GuUPn+eRu8twcYI/WvpqVRVqakup+IYqhLDV3TlumX9I8QXenowiBC7wduSAD2J9Old34f1x/GF1FZXtqZzJGQRglOuMDOM+v4VzPhrxEmmK8d1BDcIwwWZQWz6muoXxrp2ht52mQJJdgEqWjKqp68Y7cV59VSvaK1OunJKzm9Dm/EWiweHfFlxZW+Z0CkjcclAMDH1r1LR9ai8C+B7Z5bUOsoBEEsgXJ6EfXA9OTXjeo+IdT1fXmv5Ut1ZiWCqSB1HUdSc1c8SeMNb8TxRQXa28UEH+rWFTnPqSf6VrUoynyqb0NcPVhTc5RWp0918X7CCVbm00e4sjuCkRnIzj0OOPetu+1fQPiXpZacPY38CeaGYqGOOcDJ5ycZFeRG0vJIhL5bOFGTt5OPXHvU+nWuqXQ/c2crS4O1WQ5wO+aiVGlBqSdmbQrVZpxcbpm74cv4tD8TAz5CRIQWTBGSBx/n0rH8UXlrL4iupFTdFLJvJI5HbAPfp/Krh8O67IylbJi74ypGCM/hVq0+GniS7vCZbZRE44XHP8AL6/5FaRq0Y3bkY/V8RUjywg9+xJ4R+IVl4bvPLlinKA7wyDIP1HUdKs/FPxxpfjWO0uLWKbdEpBWRSoIJ5AzyTwP1p8Pw21WOeSOa0CDGAzIcn6nH1q9b/CO+m091Esazk5RSAMenJ6Vze3w8Z+0uehHB42VN0+R6nlMjIj5EeVBHDHt6VpafqttpVzBOyOEDjcAcnp2/wAK9EPwXvLcIZZIjwN2JAQD+ODT7n4U3ETrGDCYiQSXIJX3A9elW8fRaavuYUskxiknyMhXxv4avrmOWa0mM4TGRHwQfcdSPf1qPxj490vWdGg06xhntYYwGIKgAkE49zU8fwvkWadDOpwf3boy8j0OR9asQ/Bye4hH2h4WZRgOjKCOpzxXLDF4eMrtnovLMcoNez3MTQvGmm6B4flVxcRahIw8oxpnsc4JOBzjr7etcnqWpjUriVpFmkdnBYTEF8jGenuK9Al+FDkQgMWKHAZmULVe/wDhXfW8iyRtE7iQElWDcd846V0xxWGbbvdnDLLsco25WkYHhbxUPDmoC8PnRImUIQZOCRkEVNrWtaNrviR7m2S5Q3GWldkwsfTIA7nH8qkuPAGrRXsgEeRIC+zaTyMDjj0rPi8LavDcSiXT5ogoIB8snd6YwK1VSi9YuxjKhiuVQlB6Ha+Ite0628AW1tbyfaQFWNmAB3c4Jzn0/nXE+C9ct/C+pxXYRxCMoYhj51YjPpyOtOk0fU0sWh+zvtJAKiNhjJ7jHX/Gs6+srmxESNEwZeeVIyM+9XTjB03BPc5a060Zqbg9D6Js30u00LVb22aPyr2IzJhgMArjGO3T9PpXz/pWoW1rqEElyWaFZUJBGQOQD1/OmT67qkNgIjButD8hCdVBOQMemapi5MbMwi3YHKsp5NTSoezjLW7ZpXxDrOLSskei/E3RraZ7LV7JN8UsRXMYznnjgfQ/WsDRpNHsrKWS/tZpHlURgJGGVQT1x65I9aZ4a+IVxZWosr7TDPaBgylmztGT0HTr2rp28TaGY8S6UvlEhlO05PORnB6nNQlOMVFIluFSfNcboXw+0rxT56Qz3A8sZKtGFGD3GeorjvGfhS08L6t5VvcPKR99eOT0yAO2P88V20vxgh0qyltNO0gIZAUZiDlBg9D6jPA6V5vqetT6xe+fLDiU8KzA5I4HPrzn860oqom3N6Dr+x9mowWpDp9sl5chGRtpYc989hXoVhFD4Z0O5trcObm6kDO74LKpGAAR246VkeC7FIpJb+4hWVYwcK65UNjII988fyrSnNzqd3GNhEs8gVVA7k4A9gK8zGVfay5I7H3/AArlkaUZYyutFsdF4M0RL+5Fzc5ZEU7WYZQk8Eg9c4NelWzRW1oQn7yPAwO5P+FV7HTY9Js4oIrQPDGvyEk47ZBI6mp7aVri1JjgERK8ZPBye1FKPKjPM8Y8VXclsJctBPaGR1e3MYAJjGRknoDjnNIqWMlqiy3EwfPIZRz9fahpL2OIxvABFkYB6Zzxz6VLNLdSKMadCs24AZJ24PXJ/Kt4vU8kV0s1lQBEWTbg5GQeOD/KvJ/j54hs7TSLbSAD9qmYSFQuQRk859sH9K9RLSwyO1zZW8RZQoMchfPOR2HfP518/ftBauJ/GcFtFAUNtbKrY4Xkk8fnj8K9bBU+eqkzGT0ujym5KCQhTx1H40zAyduScZC0x33uxK4CnHSpJCUP3ARwBX3D0SRyabntX7OelQfbNS1GUFkVBGjgZKsfvDH4gD8a9we1s5JJVildFByQVGMjknNee/ATR3sPAs08kQEk1xkHP8OBz7CvQ44Bbyyhosseccng9zXw+Y1Oeq12Oqnorj5bmwntYyZjhshSQcge/pn0pluba2kBjIkKjG0g855zzU08xjgjQWaohYMSgwGI9femSXcs8hK2iKWHyFTkEcZJ9/avL0tZmr7hbfYVkMkkPlSglg7KDz9aiR7Y7/OJQOc7tvBPbP8AjUsroIkEtukoPIR84JHuKfbyxNG7iCNAuAUGQOOwz2poV0VYfIUFw2YsEYU+ncV84/G7UILnx2Vin81IoQrKGyqMcZB7A4wfx9a+hr+90/RtPmuXMscaKzEnBxnJwB3FfJPiPUItY1jUbyCNhDczPKNwweTmvfyunzVObojCo+hjTAMoA5TJyKmt0SRTk7QBn8ccVVYkAgKcgYFX9PgEs8EGwu0zrHhBk8kDIHc+1fWTlyxb7HPFa2Ppb4C6J/ZXgdrmR0LXWGGOoHIwc9T/AIiu1tGhDyxm+AiPzFVXIIHqe3BH4YqHQLW30TQbTTltSGto127j8wyOhPr6n61oLtYki0VGZSWZQevufX/Cvg8XV9tUbOyCshJZreO12LIypIxIU5IA9sdu9Q3AtVEBe4UvtICkHBBI5B9Rx+dS3U0cUMWyBssdpY/wDHYfl1p8csHlc28kyYySSMZHYV5ttS73K8zqoQbvMPAzjJzT0cG4h2XaRuiHeuDkjPr0+v1qWW/CMnkwNGGB+Z+T7ioXv0+0OPsUaKF5YE5JPYCqjbYTdioZYjHIqagpBYsFDHqe3HSvIfj9qyIdOsIr07VY+bEshIJGCCR36DmvX/M082jytHNZumC2EABI5yQe3WvmH4jajBqHivUXid5IDKRGSMAgADIHbOK9nL6XtKi8jKbSRykjFWfJ3Dpk0sf788HB4GaZtHIA4z3p8EKEPkYIORg8k9hX2l+VHJu7I9p/Z+8GyX13das06p5cZt4lDYLMRljntgEY6HOa9phjSC28qSZpJFGCxbJPryK5/wCE+lWXhzwRYQm2kZ51E7y4Ay7AEgnqAOg+ldNHDEySkRcFiTg8/h7V8DjqrqVWz0IKy0I/sahy8ly0UezcoUEgY44xye1TXAmjjDpfq8BGQY3xwR3HtU9xLbtB5SwNny8A7s81SY2MMGxkeIgA5Ubj15yB2/CvPd7C1vYfFGoRD5pPy8OTkEfWlhWzjjneG68qUABiAQCT0/DnrQZYzbuqJvRiNueCo78fn+dO+0wMmWRm+XHlkgknNStDS4j6fFFDETqbBnA/dhzjPsetOuXljhQLdOQeCWcnj/GiFIJ7aNri1kiCg7VUgFR2/L+lS3EVo7oYg7MoOAxGAcdSB1p3TB6Irqtu52JOBOwyd7HB9cdqc8KW0DLJcEMSCGU5IHT9TUc8tis0efOacAkhVGPxOOKVZrSJCWjmEpwQzHI69OKTJJIYJ44iFvFZSwKuHySMcg8cVNBlVOXBzwXJ4z3quUQu0/zbHAyFGMf/AF6bHawNCRFcTOjEg7lAKkenFGlg2dkSL5syM5kVME4Ukk46f/XpWSeQxlr4xhQfkBxn6VFfSxWcKAJI+5sMVGQBjk0k9vp07RKju7KpOWGD/n/69U3YW5O2ITh7gEE84PX/AD/hSNZyXYAtNUESAcjdgEE/TqP6U2CLTg5Sd5EQHOdpJbPU5P8ASoRZ6dPbhoLm6hiyAFCg7zngnjisyl2LlvZXcsKhZ4nVPvOZANw9uPpUzW7wwoHkR8k5wwOMdiapfZbNocTPOIsclR8xx7Cl/wBAUb0ldbYk/M0Zzk9iP61pEbVhptxgL9pDuyk4TIA54FSIhiKp5zMrEZUkkZqOQW26J4i4jIIUgdfrSpFEwAZyADkkHGCKWwttES3FrK8x8q5ZZQpGNwC4PrTfscsNkzPcvHKRyFcEbs88jnH86iS1tZJCTdOhcnkcmkKW0aPHE8jLnLEjoep5p621F6FtXuVtPKMplDnJLNk9MYqDy7v7IYFby1QDa2QeOuPpRew2lwsCCeWJcZygxz6E9KRhZeUU+0yRpGu0OFLMxznJ9e3/ANaldEt9GJaWt26nfebGYFSrYAOfQkfrVu3sGtkKpcI56csBj6VUWwgOZxcGUDHDkfpgUgt7Q4G1I2DAklSeOnaiOmgepJJZXrtuR4jxnaWyTz0PoSP88VYu47rZEBIVOCoXAOPcD+tVlhtIbl0WVllcDCsCq5HufXNOvUi8oFXMjxtktvPX0zVWsF+olzHNIweQYZRtzjBz6/WmO1zIojknZwVwQxBJqYxLcW27zmJzuyvOB369ar+ZaxqS0nyqcbmGCKi10Ts9CZUl8ogS5fgYPam281yjrvKsg4yODUDLFEfNjnTkjLseGB6nj/PNXI4kCsA6u2flYnkA+gprYSTYsiPvcJJhGBwc9DUMcNwI2ErAsvG4HJxntmnzQ2yRoPPV3JIOCdwI+lLDbrKGH2hQpBIJ68dMUNtJWGt7DjZThdx3HAJ3ng0kVpMZVdDguvUEA9ehqAxJs2JM4xgFpGJH1pPs6hoJZJdxXO10J6Z5zUx1epWhbS0uY7tyQZAxyWBBx2xxT7v+0EjIiKZ7HGSD6fSq008Z2xQXpgRySXUc59s+9TLZBEU/aQzgHJlbBYd+nGa1ukrE2IQ8iyAyBQwGTtORnrSob4MZIHLIp5VcA8g8fmf8809NOR4psFIz1AMgOcHqBmoEtp0BdGgncZAZyVK4zyB3NZpDSaRZR70I/wBrH7zcCnI4H4f56/Wo/NuYzKiKVAPLADLDriq9nZkO/my4VgTnJP1NWJLdlQPa3aOCcHLYBoFruTzJem2SZzsToNgAwPQ+5xURe5hUpyN4xgKD+NO1FLpo4okudhIJZCcK2PfqPr71VSBEuQEvJkmEfzIWJXI7Anr/AJ9KqQr3Y4vfxXGxlV0fkBFyFAx1PapIY74SSNOIggUlWjHPrgmoo4b2DPkajMjN8zDcuD244/LH9anhtp3tZS87uhxuYEEgZ60o6K6NLdRkdvqwcTCCGCJlO4MM59x6f/X/AAp9zHObdYhgMST8y5HTse1E9u5tIzFfLJEARJ+8O8c46d+lLqFu6W8SmcEE5JB5wRVp3QaIgYTqEdoUWRRgErkn1PvTrgXDzeblArEAADOM9RikFp5uzZdOJVOAQwOAPXNSz2suUZLseUBkhsZLegqXFEtktn56TFMCVVOTHGoy3+H/ANanTpczxy+fBHLtbhWTAx2z15HrWdDFNazyzC5ZTIAow3b0NWYBcFXkackHjaDkgULbQSd2PeSRLdwsKgjILE46enr/APrquYrm4AD7GTG5ZFXG09wfX61eniMUMZmdHBBCjcDjNZ6I6q58/LIchQ3Az6fnQ0Q2WIY2jYebEsrqMg4/z6Uy2mKzzO9sgI4LICCD7A9qJUu5I4QJvKRDkheSR706RblZ49krNFuyTkEnJ6YrMoctzc3caNtgeIE+WCuGAHbP1qdbe8CgG2H/AHyahdnl3b3BZSQAeMVZRLoqCLgj23mtVIsyHspQRvlw4BwMjAGeOad9kuIhCEuiM8scAnr2+opkjQS5QO4kwe3ApiypDsQOxGMFiPbrWa0QrpMczXJ3lVLpuA2gDPPfmpmBySznKDAUjJHfB/z2qBWgnOwXYUuPug4b6j8jTYYI5pJVM7YzgHOT9aT2EiUo8yiYkNg7tpGBimvNPsJdVBAJG3jHsfWo5tNFujxxXDSKSDuJ/HjFBtS6HdK2eMgnIPvUpNMeqRIryrE6iLcrYJYZzQrSoxxEW3DkEcCpvIKqQLkRkYIKkA49BVX7JcT5hS4wFySxPLcdT71o7W0M3cQXcyv5EcKOpBJXoOPQj2qSa7kdYrdLNoXYhmJO7AB7fhTks7iBlZZkQYIOByaivHuo5Fb5nJ4BA4HtUtJaoavYs3hD6gZhFuUAkp03Y7A9BTluikLObMorHAVarxLdbkw7EnllJAAGPerFsb3fIuS4YZHQ8jtg01roFnYrLI8aySkgvzhBxwe1EF15YZ5IGZQcZHbPenxC7tpJAbUAlSwLDOeO3606Oed4GlkGCR3GB+VDumNIrySW7yh5IHIBODnjn2qadLTcC6sFGAflyfyqCeS6WOLFuoBI3sQc/h7Vaju/LfLwiT0z1FSrpholZkMUllNvhijYgAowdccH0P0P6n1psVtZ2ryZEkUW4EAYIB/+vTzLPLIypbRqi8gliB1/mf6VP5ga3ImtY9rtkD72SB3ovqTa7uU7+OzMXzK0nzgklSWUA9MDjFOSWzeYyW7MYmIBXaRtIHv1qeW9dgAlsBnAJzjGPSqcGy3UReUYiX7U1tc05tSyVillO98EdMckHB/xpsNvbXOHadgUPIIwGIz1qw4VLolo97KBhgMZ4ptxcW0G8tBIxkyxwM4OPyApJaj06jQsQQ+UVXccgbsDPSmz26QRAFslyAApzSkQXVlFiMwEgHywMgZ96jWS3g2Rzh2jB4ZBnBqkiJdhFgtIZo2SQI6gZ28kDPcVx3xV0tL7wvPKbm4M2S0QOMAdehGRz/OuuumtobtfJEiysAAoHBHNVvEEEd5BNBPCJg0RG1uxIPP1xXdRnyyTTJ23Pkkxlc5k4UA9eaSdI2dER88ZJBq1qFhHpt3e2pDh4pSoDAgnnIP61nsUjx8mCe+K+4i+eCZhHc7X4aatPoXiezaKbZ5hMTMpAwCR3PuAa+lBPem5UrI8qPwEIGMZ9R2r5D0ydI722LlyisCQhwSM8jNfVHgvU31Hw5YyLLhY0CEgk+uD9cV87mlHltNbnSdALaaS4lVbgxJjDAMBzjoM0Sxy2cZIkDBj2OfwqgLK2LysZnYt1jPA69al2ouEDYAJwAcDpXzqWg3qiVprmR0OzzABjBH+eaSO5v7lpQsQCKeFI5x9ahmsZ5vKeG/SIA5wG5Oe2DVsRPDHkyjK5AZTnPvihajjexWe6uA2EibLYUqoz+NeVftBWsqeH7CVrdpJYrn7wUnaMNkZ7A8fXAr1WCzM8+5LlScnLbsD9a5r4maXJf8AgvUYHmkfYAwCnPTJGPXpn8BXbhpcsl6ktPqfLdwHCgOuAB0A9aiLPHGUxwenHFWbu3liEiSyZlUng+g6VTQMyA7g/sTzX3ifNBHLH4j1f4Ca+dL8RiyNvFLb3ikMHyPmAOMY+pGD617r9pLK3l2QiKkkgA8jPp9K+X/hjdvZ+NNGbzMb7gIQGAGCcZ/CvquR7oSOHmyCThSAMDP618TmMLVL2O2NkQWeon7J5sFqzRBiGRh39QP89KmbUEhXM9spDc7Tk9uPpTlklhX93KDk8p6e/wBetMuorqVF8h96kgsWA9emfevGKatqhsupwvKSunLFkBfMVjn6c9RSrqECRAfZ5nlJGQFyB7g1NfCWRcxxIgQAY29DmozM8IDFDjoWUZq76hZ7lV2aSGeARGRHUmR2GDjGBn86+SPFll/ZWvX9mwUGOdgADk4zkGvr60M8vmuikA5GxhwxxwTxwa+aPjFZiw8Y3j7AWuAGBAxjHBr6PK52nbuc807HBv5ZQMQSR171Yt5FQk7M8gg+hHINVS7Bdm3GTnOOtWIrp1lwqAgHJ4yR+HevrJR5otMhb+Z9V+DdQtL7w1pU7JIZUhUM+RgkD2610f8AowtnlR5EIJ3BiCck/nXnHwK1+PVPDd3ZTWmy5tZPlbIxgAY47Zyfyr0YGCR3a5tiJRyTHyD6Z/z3r87xEOWo0dVn0JLbyZ4/OdPNRTgAjBA9abqJs5onSPcQcFWIwelT21wkyuEhMOTwM8ntio7pEiuIYZIcAoTkAFTnsfpj9a5bWVy+gybTLR7aKdgN6gYAGc8VDFIjSYLcgdOoxn1/CnzTIsyFIisRIBAPB9s1M9xZQuA9tIBg5WMZzj3/ABpb6ghyrbFWDTbWzgBiOc+tLawwxTFWuSXAJO1Tg46DNQRLFI0rvbyiMnKgnnHXB4qVIobiQkCSFG+8pbP4CmnsGoyW3ivPmF8oQkDyg+Du5ySPyplxZxJbkvc/ODwMg49KWWx0/wA5HFuZGQ5PmcnHXr+H86W3j0+4DhoHwxBDAbSD6Z/ColqCQ1Psywokd0PNxkxDJwR7f561LEh3pILpkYD7gY47inlrGAMWtgjoMZXBzTI5rSaEs4MYxhgRgc+h7/hTuxlhLQzScsF6n72QaBZOpwsqE4BBLgHr0pEbT0ARp2OQNu0Eg59/89qpyPpVsuM3SEnljHnJ6ccZ+lLQdhz2cjyyKjo7hstIZQVBHbHr/gauLbagUBN46KvIaNgQPp+FVFtdOeCSMzPE5YEvt5YY5BFJbwWaBwt20i5wqE9AO+APw/CnHV2ZS0aPOfi74RljePWoZ2uZdnlyxyEAkA8MCB2zgivLZbd4UIZ8Ox4Gea+l7vTLC809LZzkZYEyc5yOmD2rxTxv4Gl8O6k08LtLp8hAU4yYzjkE9evQ/SsatNvU/UuGs4jFLDVX6HHWtvJuIDkE98090dgQ85cjPOelOliw4BYqM5NRyRorkBjsPBI5/GuBpo/T1aSuaNpqGo6aYnsrtklUcNuBwOucHqa9I8M/GSeG2WPUY5pbsEKZYwCCOhJB6H8a8mCQkAGUgDvjBoaUKSqSHpnINVGTjszxcbk2Hx9nNansup/GsRYFrp7XPOS0uFGfXHp7eleWa9r2ra1di5vbuRyWJVAAFTPYADp0rPjcmMqZifqefWoygJB83Ptmm6jejLweUYXBawjr3JWlkYcktxjB606NpTgDAXuSBmoZIQu0CbknLDOcVNHbO+Ns+wE4JJH60kerNpLcImmWXbGwWQnAb3rv/h34Pn1S4fUb+PzkiOI45FyM4646Hr1rnvC3g2fxDq0KecBaKQWnQhhznAGD1OOntXvum6KNKj8iG5aSKNQFDkDH5D171104t6n5hxHnKSeHovV7jbqO6igTbAs4yBk8H6j/AD3pLe8njaOVLKIr0O8kNg+2Ov1q89pcyBPKkAIIOSwH4Comt7lZ2MgCOTkEcjPvW9j8tv1EuGmllEkaKAoBAYEg4zwaIbq4dnaWCMnvsUg/T6fypGs7sq4juTKuM/Lgc/SpY7a5t7Yl5xHMf4oyD9BVLawiFZx56SvbbmXOB6UeY6/vUiUKW4APrVmx07VZHVjFsJGQ+Mg8dSKrzrdQmQoyLKhB+UcA/Q96eyuBD9tuZHERsIxgkljkA49aknuDESwgBBOSFHA+hqRftssDlrnzcnBDIARx2xUTNcwRkh2nTptKgn+VR1C7FUw3CsUgXJwGJHJxzT4b0tGsb2zKFOVLHn6YFJJ54iikeKFHwQGAwV/+v/8AXp8bXbvERKHLsARIuQB9etXF6i1EWSNZiZLON1xgqrEk+hI6ZqAX1uZG36VIoJJaPIJqWOO7t7iWUw7Cc5DDIwOh4/Gka8umicyRW7nHysFIbPqf0qJaFLUhnuwkqJBbMiBcruI6ehqO5u0ZI4Xs2dmcYkjIBGepJParHmXkpBtoVdjkMGX5SPep4oL2CYO0MSqeisMjPcZ9KI6oRFLHb7QZIC43gBh2zn86U3FuS8YgnIKkHIAH1/lUh1C8LEPbRBA2NvIOfUf571Al5PLLKgiVVZepJyD6fSrtoPQiRogwJhfyVIBU8/makmns2wfLdQQchRnmpJLi7t4wBCkhIByQSMd/xxUDXcig4tUABzgZB/EdRUom48XenIwBimL/AHf3iYBB7igz29veXHn2MshUAlWwAB2IHenSyJKkOYldRwFYYH0+lSNezNKWe1jIyqqMc++T6f8A16tWGVLO6tW3yeS4DAhdq/MoPGMCie3tDGFIkJBAYFc5H41ZM8wuJTLbJjoCnc9sCoGu3lvRujKJtwAfX3p7vUCCY2yKsCwnYO5HJ/wrnPifbW1z4C1OAGeMJHv3YHbnPPXof8811N4TvUhAR1xg44rnfHM8+o+E9XZ4iUS3cKMY4CnPB7Cuqh8SIZ8hTxQPEHMjs2BnPOCe1NHlCAIVLEDOT0qa52bnKICAfu4xzUCZdQAo9M1+i0tYK3Y5HoyMpbMhBjIGSSppfLhfyjHlT/d9KUuEYkxgn0xRvTKZTDE+hraOrDYibyhKcFs98+tOhkjKmIx45zk8UME818LnAz1oiuCsmCmRgjn1prRA3d6CARZ6EjnnsKaTGcZyDn8OKm8xTGwKKowenHPrUAKLFGChIzgEHvSauh3d9CcLEwB5wCBnrivav2arS0k8QazcsJGEFrtDEZIJI6evAPFeKg7FACc5BGTX0P8AsyLHH4d1+/eJVlMvls47YUEAe3P6mvKzJpUHfqXC7Z6rPb2T6dGIy4LHJdxhjzzn68fX3qZY42e2Xz3SONSAEzgn3H+PtSQywT2cJngkdgSWMZAOOx9/pUj3lvEsUccUiAnAMhH649a+Ak09DqV9xJk0ybK3Et1FnICwRk8epPY5otYdHtjLBBdzEuAT56kEnn2xSW8h2Su8HLOT8rctxgHn6CjTpbOfz5THPvAAKMAAfcfj71PYB0sUFurxtMSQAcgdM06ZIJ7KCOSMujtjPUDA/nVZPIE7BoptrdTu59uKt3E0FvbxRIGKkkqXIHJ6inbXQfQr7LC0YxQ+bC7DG5BkDHQnsKWSOJVcxzsWJGSxOCPalCR3LRxvvA5LgHv2zTTc2ltM8U8TlEOA0akg+hqG2hDB9jlmCXO2UgDDBiMenHenyT20W0RvI+TyCpAX2zSWFzCt1ekIxiZQse5RnHXPf1x+FTRRhg37liDycEdu5Pb/AOtR01D0FvoLK5jhledU2kEcEHOOgPX8KbFJZLIiPcsJSCAigksAO57cUlzLCsaqkMzFWLMQvQfWmySWzXiHLucYJxzjuPbinezGtSW3ntredp4XuFBB3BvmyCMA49OP85ryf4iaCNF1d9XWZxb3ON8oB+/6nsM16w81jHK5MF0xbALAjhfQY7Gquq6Vp/iXQNRsyssds6sdxI3IVwcj6YzjvUzgqiZ7eVY14Ssn0ejPM7+1bxNpaWwuFmeCMsCjE5zzyPpXmt74dBuHiBuZWJ/5ZxMT+YGDXW+FPEdtos5ZHlliZSpdkGDzjnnvzWxL47tI7ffBbb4yxBkOBzjp6iuWjiKuHvFK6PSzXhyGYV/bwkkmcJpnw+1e8G+KIkK2AJcoSPoRzWvb/C+7mKG7v4beTJyplztHTB6Ven8YRXkkUcEM3n5OBETz05wD0pJbDUdTuUiKXJfGWJHAz0GfbFE8XXltoYUuFsHTX76oiC3+HNhaamp1C+hMQBx5UmWPTBA/P8hW/DoHguy+aXU1uAMnY6EnJ6A8YNU7LwDqUxZJWeL0ZsED3q9/wq9nhd/7RLhsg4iBIPB9aluvUabkd8MrybC/auyebUPDkKE2lrC5woY4wcAdOMVB/wAJRbWMitYtHCcYKkZ3H/D2q7Y/CdGt0WW/IYIchY+5Bx3PPNW7L4U6dbJG0rzymI5IbjJPU4A4/OolRnLWTbNvrOWYe3s4JnK6h46ursqDd+XL3aIEAc9hk1Usdb1aTUA8OpXjggnLMSuPoeK9Wg8G6KASloy+WACcA7h1JORVu00nTo3QrbSCMAlmVQcdh+tXHDmU85oR+Cmjx0zeKtSkuymp3D/vMBjIQRwOAOg/z61cm0HxDMIiZJpXKcyeYSVPqPwNeyiz0lCcw5c8ABeSO5471JAdNtp4sB3BGFygYYP+f0q/qya1OZ59JfDBHiy+E/Fzci6PlgDG+Y9/Y0S+F/GckgzdgOMAkykkjHQ5r2RJ9Ia7BMV1G7HBVlGwEdwf8ilvrayWXIdnLckkcDPbNR9USZP9u1N7I8gtvDXi2z3SOEuumV3ngfgelVbvw94utrWSbfIFyQQshDYJ7DPNe0RwWtsJHIMoc5Vcd+xFPmjiciVw7jhirgEdf6VX1WN9iln9RrVI8QFn4qFrGojuAqjJDSEHNV1g8UQ/OZLoEvkqkpCgEdPzFe7rDaStk/MjZwCOAKiaxsY50d1DIxAZgPu84x6c1X1VdBrPZPSUE0eJzatrNrcSTTXFwDwoc5JwAMfgOantvGmtxTI32t5Qo4Vwc/j617JqOnaWZXxbkYOA6rgcew/Cqj+HdPu7qNpEVEA5IHJH+NZug7aG0M6oN2nTR5j/AMJxfpGpnkiaRz8wlGRgnuMjn61XbWLC6EaXLWzhmySACV9cA/55r0x/AegzyzvJG33hhmUEke/H+NY958KNFvreXbIYnAwGAx+XvSVCa1Tsa/X8trvlqUzk408NSEgLtycBS3B+vFTQ+FNG1Fzi8gt22kgGRQSPxqef4TQQ4Flqcjr02ypnaPwxxUEvw1utNjYvfwO7nIO3Ax6cGhKtDVSMquEyfELlirNlO7+HCMhWxv4pdx6tKuAPTgVnf8Kn1qeN5UvrfYvBVZc8Zzngf5zVtvDeo6c8gQCQHlXjJOcY9e9RPq1zayRRxS3EMq/6xcHBPc89P/r1pHE14LTU4J8N4CrrCpYxbrwBr1rKXCxtFnJYOT26jjmmWnhbU7y8SGXPmYJB6AAdRjsen/18V0r+KZbafzZJpEfoQwJGPQ1cj8Y2qQOERQ74HngEsAT25+vNJ46s1yuJkuEoOacJXRUlilsdOSwSYRBVAkjHAdgCCfXrXVfDfQ7i4IvTIjjIC8jjB7D1561yem2P9t3Zw8gjaQMJSuSR3H417DpWn6dYRLFArW/TaygAg5yc+veihTbu2ezmleGBw8cHRey1Lkqz+VIgl2EHOFIIHI4Oe1MENwwOHQDGWy+AB3xTngjR2AmbaQS2eg/z/hQksEUbCZhsIJUoCwZffjrz0rtskj4N6kE01zFavE8oeMY2iNt2B61ZjbU72EG0uA4AGRIQvHcZqGNrFreUxTNEwJH3SAB689uaRn08xJ5N6k/cBTgA4q4j2HObmORzOmwAAfKcj1yDXyV8TNSudV8YarK8wYxztCMEZwpwAfoK+nfGV5Lo/hTU70XSsUtXMTseVbBAwO/OK+P7y5S5YuXLTN80jHkknkknuSc19NldPmm5djmqO2hXjjKqxDg5OetXILWa6khSIBpXZUQE4BJIAHtyRzVMogUY45rqPh/apf8AjTRIJBuhW5jd+cHhhgfQn+VfSVZ8kHJIySvoz6g8HaRJonhiwsml2vHAPMcABS5HJHryeM1rWUt/cOUV1IUAFtwyR6mkdIvnjMiGIMAASevTAHemQmKAt5WUGDyo569K/Pa0vaTcmdaSStc0LhbwkI7CdckhcYPA61XRbhiSyLCoBwFGeO1E/l/JsvkikJK4Lc8jvRHB9oaNJJl2RnDMGIBA5rLQYxo7mSFI4JEy4yQ2AAQf8KlWK+t0Zpo4JCcDO7oD0+tNe0t0XMM+YSSAc56dhRBHbLGUF0AMDCvnOe4oir6it1PPvjNqtzpvhbZII3E8uwYGAFIPoevBr5puJi0zuh2oW5UdBXsn7Q97GNT0y0S6RvKjJkiSXJQnGMgHrjp9TXiJ2BmALDnjA/nX2mVU7U2+5x1W72JWBzyQfpXa/CrRp9W8Y6eI1wYWW43kZAKkEZrhkUbgucgEZ2819A/s/aJFBBf6pI5wVMJIbgdDyPXgV1YypyUm0EFd3Z7GTKWcyABAMDgc/Wlt5riFJWa5V4nHCEgBSfbrmoFWEQFzKpDEBixPHofpUjWlpNHIp2k9QwHcV8DJ3bdzvRauAZ7eItKGmbOF/vYFVJLa9+zwJGhUrwxIxg+lK9g7QwGWeKOGI5GThsgZzUyxiW3M8VyJIyT8kj4IXufXIxWehNmVZJb1IY0AjY5wflwc/jVi186BslRnGS3BOec1AhsjIjC4YBRndMT17cdjSfZ/3xkhmXDnI2sdvPpTitRNHJ/FbxSNB8JX7lFkmkIjjBGMkn8OOv518tXVy8rh3GGzknPc9a9Z+PGofbdTt7UM6i3JDKXBVz6gDjPb8DXj0rCQ7T1zmvtcrpKNNz6s4qr1SH7uMZyTW14N0h9c8QWtokayBpVMgdSw2gjOMc5PA/GsFgAAckD6Zr239nfwrLeale6s8iwW8UXkq3Acs2CCM9AAOvuK7sXUVKk3cIJtntlgsllGkWz9xDGFUKhIAAx0qeG5uWUm3UAZGSy8Y9MVCtrd4RzeSOijHDAjg9eB15/SnqpZSBdbgH+ZnPJGeQMev9a/P5yvJt9TtSHl5omkIizvJICrk59vamR3D2skXnafGXeNiLgIdwPXBqdImWZxDNgBcrhsD2FFra3EsxL3pAjOSzsOT2H0NZN9g5dbshd7q6gOyDYxwR8uARnnr0+lLbrc8+fChPZggAODTJLeebcv2verNnAPGP8ACrA0+5QMYroAKCQqsDk/jUrzH6Ile8uUIIs0kQLkyHJz14wDxUT31zKjsNNhKZJ3Lkfhxz+VIhv2hMhljWcEABW4b29s1LPBcWvLuELDlAQetUkkgd3sQiV2ikY20MRYZIjByT0GSevanR6hceUAbSNsYwduRnHf0qE6bJuLmVmDDPlhuBUkUV6qmOF1VSu3KvuP/wBapu7BrbUV7iUSK7wI6NwQAQAe1I17cuwVoEiVcg7ehJ6fQUlvb3qFopRLMDgodwI/SlntxNHseV4cNkrnGT6E9qpK4upJdvOY0CxRKSclSM8Y/nUFxePkGDSvtJVdpZW2nn29P61L5EkkgWI7gpI65PHf/wCvQ0EpmCmTEpGV59OnHrSknewkgsrl5Y1d7QAfcCSg/uwOw9qbDcSBrlY9PhAHJ5JJPqOlKY75Nwk1GScgchwoweewFMs7a6kjd/teOSSgI6eoHtxS22NNB32ozQOREfMiOCNpxjr+PFPndltxvi2NwSCME+xHanRzX8VjiGbA3Y34BIH+RTJZLu7TLnLFud3p2waceoO1htw0uY/KtEkA5wSQB9OKX7VLOxSXToRERzsJDfhT7ixv1jci4eBOoZCM5HY5zUUP2llIEhllAwGYjJ+vpT16mV7vQdHIFbaIRGgBKgrg4HcVFDfW1yk8aQOjpyw7fUCnRw6jJctNK+fLBQIRkLk9RxnsaUQyAyEOEdyASFHT0pt3WoXfQcbyK3sgwslkhXk/MS2SPTHX8agaZJoo5FtvL3KSeD71JdQX0LELEWjySxUj25I/z3/Fzh5FQKzkqc4C5H4VL02F8T1IBdxeXERaOxQk8HaW4OSQRz1qdWQAssJweShPemzy3LMhl3FRyJCmAB2qeOOefKRsCWHfiiDu9S7EKyJuYS2jyoWH3mBCg8Y5qa7isY94ETRP22DIP1+vrTFtL2VBtTcAQGAHU+v0ovIrm2Y5WNiAdwxk4x/OqcraDsyAzJBZocMVXJKgc4z0pA8MjiQ2e+LAJjkON+ehP0/pUltAYU8xczB+iuuFzjt60y4kuSTEsZABA+YY6DtSvdWZm01qOjniknncWmzCYAByAOen+f6Uy2ETcwpukYDJJGR9atwSzQSMDBGG2gjcM59vQUy3F3cNKHtIoiAQPJBwPcnAp7FJEkdnYbnlFu/2gkguTgH6DHSoZDFE8pELeWAQVCknJ6YHcdKmuoNRhtkZDG0aEkqwBySOCe+Riq8F7cLkSD5ioySM7R7CnKwaXsxkLwyJsIYEEhhjH0pV8qBTGhk+UkEqAACeaUvNcRrI6qCSQF8vBI7E0D7WUUQRpK/TY4+XJP8AKsk9bib6CQyQIixG3knOQSScYyRzmptQeyVCkjzM6NkDAPboPWoolvTdPHLB+8yGIjGcDqD9CKszzztvVrfykZ8qGGSAAOM1ruFtNTMt2truaOZYZo7gKVGUIBGeM0i6pHIyRJBJGxz80oC855AHX3q7HfO8oWCAmQAkeYCqnAz3H+c0Wl3NcI8gtlVy3PmIQoz6Ej61mt9R27EsMkUasxUu64AUdD9aZEbZFfbDLnJZiD8q89BTI5Jiz5RAexUf171Z+0JFES0YckYIx17YrS2g0Ldy2ksSb5pZQ2dqlQBn0qniJCsUiMQMYORj6H0q1PcFYhIlojoTgZzlTjimRXTvbn9yi5IL/L1J6c+tQ1fUWl7kR8gF1kGxFG0YPGKntBCjzxCVxFswxUZLY549T9KhQo4cSRgfNwp5GKmtnYAxooAHHA5ql2He+xBbRWTRuUgfazHBcAse/PoP8KmnS2hiZZBJjO4D72falnvHs2/dxb5c/LxnJ9T+tRX1zv2SsrMSckFcAeoqkupMm0VmS0Ys9vF5RIOSBy2aYEtbYpukm+QE42kj9KlkvYISB5WHcfKCDjOfUdOattdm3CyC2jlJHIYnH41k7t6EbvUbFcW0wR4MgkdWHU/SnyPDDEjgvvcDcccdcD6GjLTHebdIQOpiBIyfrTbe7kFo5Kq8hB+WQldxzj0q0mK6bENtC9ubt94Vm2gYzk9jTZYrRYg4DRDPzBE3Z+tWLmczW8cbRLGeSI1JIPH+FV1vVtIypiDK4Ocgkg47U3fcrYlma2ARJppoVlGInjUlue5HQdO9QadAIrhg1wxQkCNSOp/pTpB9qjWRIDPBt2sXO0Ic4wB3HvUgvBb3mJbclXUESKpIB75/T86zSBsi8qGBzEzyvKWOPlyvXuR0qfyh2dcVGsoKnaCFZjhRxz6UC+vVGBpduQPWU/4UkmBXt5o2BMsJDn05wPrSC7ihwhRpEJyjY+ZRnnFOjN0EYxx5GMAMMjHcj3ogubqZ4FFurFTgsflGfencpojQ2Ts8YjdD97JGSPxp0kVlGCkSYDDBYcEnHJNQm5dyxe2MUqAhhg88np6ilk80wmWJQZOu0nGRUvcS8hqXdpar5TM4YZ5IJB+hNSNNEYw4bDEEgH1xUMlybiJkMGRjJIXO32qe2YQSxiWDJADLzxj1x37fjT02QLV6sitnt5mR7kbyACPlIwfx+lOS806WUss8xcAggxkBSOOp61JPcxvPK8cTON3IfAJ9TxVO5miijkuRBsCELhuhJ/l160r2VkNaMtsFngcNLkMMqDwSPX+VQwwMghP2ryUUEsC5yc8U+TyB5Vy0RVwuCq84z2HfHHWo/wDRL64ELI3mLhgjjjHP/wBf9aFvqDuya7ltreLIckAhS2ckEnA6e9FnGZC7m4wm0hW3YHPenPDakBSksa5+YKAQ4xgdR/nApEa0RHRC7IAcArgD2rRLqS2yONbm3dUF2XRhkHdkEetTahG7Q8ygH2IIqA3FqY1DgoFyFAGSPapC0DRAEsFUgcLkAdz/AJ/rSfQa1VhzBnWMtcqcjG0nJH4fnUQtT9pizc79yg7QOBSSxWwlHlMSCfvMMGpCtol7GyXWyXaRscYBPqP896XcizbJIdNkaJ3eQbMkAFsFgPbt/wDWp4gutiGJtyg52swBP1qE2kFwdskgkc8iQH7p55H4UnkQqIFS5XeuBuBOeKzehtZIk/01mIZQkhPYg/gDUaQzytG0trvVRkFxkAg5FSSuJZmiabJLcMOKr+Vdx6ikIuTFbYycHPTHammr2F1LG+6uZgkahWAJLEZBPv8AWhEvo483ESRruwGQ5Lfh6Utzbm5nl8qfy1UheDjPrg02UTxsUeRWHYBif1PU1ateyB2S1G3ctwwQC2AizwwODx046AUyJJCWJT936E4JNTxQ3bQANMG+bgswApDbybOXUHPKqwPP8sU72RD1IoZpftolWBEHKhgcnpyP8+lFwHWcyvEZCepNG25klAhMRSJgSCcEn0PoKleW6LOQ20OcY2g4+laRaurCSb3PnD4v6TLpni8lo8JeRiZD7DjH4EH9K8/nLMVBQgYwT719D/Gfw/PcaAdRRMm3AG5h8yjPJGe3PP8A9avniR3mBAcsQQQa+1wNX2lFJ7oxl7siS3YbgCMEcEV9CfAq/SfwxfW5id0glwGJyBkAgD8M/lXzsd4ZiBnnt1r1P4H+JrjR/EhsmL/ZbxTuQjguBww/DisMxpupTuuhrCV3ZnvJnUAK64YnGfbtTn8qNAXVj15Hf1GalUOs0pdASGwvGcj1zTjeztEVeBBEpwh2kHPc56Gvj9EjZKxXRLPbE5DIF5O4559vamxw20ZlMbMfNYHk8dMYFK8wlCD7MIjz+IqNrpY4nQQbwBkBckkjPFZtO90F0tGM+xW8k+wlieisvVe+TSX9rZ3OmyWbTvDIVwkYHHGf0JxTbW9uo0DyWDIkwDK0eSV9jnpU63sNzasDalQCRnGMEdcE+/8AWuqnJxaJ3PknxRYLpHiPVLaR9xScjOcgA46e1YhSESZBILcHAr0v406bHpXjATpbEPfr5rlidvHGQPyz7mvM5Hw5zHg57DtX3uFkp0Vc4X7rLWnypY30Egcjy5AQwBGBkc8c49cV9d+HfI1HQNPng1KK5CQBT+93FmAGTk885B/Gvj+KSNXBcEg8Edjk19K/CLU4tU8LC3EYEVscEMoznAP9frXj5vSXs4zSNqUm5OLO5a08xQjkKDjDFsE+1OvraVjEq3KIFI+QPgYB60txd2AgiO2chflJUADd6ZPeql66NGcKRwAwIHyg9cn0r5GK01Olu2hektnubzeLlSAoyoYYPof8+lSpZyxvk3pKEkAZAC/TAqhLHYGIAyyb1Ucou4/TilYWnkspacuQCcpkAelFrMaeg5kvYmdY7kGNjwTIAPevGf2gNFe3gsryQjcz+WsiEEY64P5V7LFDax2ClQSmCSO5OepA9q8/+N2nJeeA2kjTKQzCT5sgryBkfhx+Neng5uFWJlI+cJEmf5SQCOhz19qfBG0eCZASDjrgii5t1icZk3bjkBe1RfuyD5pO8kDcPSvv7rkuc8W73PaP2fLiX+0tWiEwcuoIHHB6fnXuc8morbxgIhGCrMygjGOp9K+ZPgnqlvpHjWJhOBHL+7ZWPBJIA/GvpW5tYy5MFwwkUkMjsQD9B7cV8HmEeWs33OtN2RYgiuZYgCY0kPAKjI/D/wDXUd1a6oJd4bzwACo4xjPI+tJbQx8o8xVyeAWPJxS3CCJyY5TC+MjLE/UgZry7KxZKXv5gh8iMW68+WV2k89T79eKg+3ytIsi2Yh2njgnIJ7jtT3t7i2hilF6dvGSGGcnpgf56VEou0dhHdM+5hlnIA+p/Cs07FaFm5nviG8pkAIyAY84P50ivf+dtniyVGQCmMn1BqKeznZkdbqNFzg7m5zkYI9KnSK7jkIluPPTHysJATjv+tN6seliE3U5ZFNkIpGU5CEnd+lI9zKtuD5LLCCAUUElPwxmnxvqMjK6S/OnAfHG3PcVJE16heVLkF5Dn5AM9ffioJ9CGKVXUkxb8HJByOfenT3sL2zfaLUqDkBozgD0H0qOUX88spcrh2yVIA/X6U6NrwRIoVWVFzhlBzjngdTVra4uZt2Hw5FtbSRRMruSMMOmP6VXmu180Rz20hdSCCRhT3FWY5bm4kjMi+XnJUbcf04p0smoBkd0LQoCoUAHIPTP41miyM3EFxG8zQneOQvqahi8iVneRJ4nGASFG3j0/+tSqLlnkJwXJyAR2/wDrUXN3efZ3BiG8DCgHIJ96pMCa5u7OGGF5Y3ct9xMAZIPTNV9U0+w1sPb+TLEJVO5VAJzjgjPH9KkBmkigSe1SLgg+YMkk9x6df1qz5d1HK5VAZUICgDjGK13NqdSUGpRdmjwbxr4Ml8MXjgmSe0XBErpjGexPQjPcf/XrlXKsiunIJ4I6fhX07fhpkRL2yjlQqQ0cgPIPcZFea+Ifhklwkr6dDIitgqp58s9eDxwelcdSlfVH6hlHE0VFUsR955KJY1Y7lJIBOAOtR+bDJIMI6HAyG5rZu9Nu9Nl2X+ny2ztnaZYyFYA4yD0PTsar/Zo5JSQit1JHT8K5OVx3R+g08ww9SClGa1KgFtg43FiPSmL5SDBDHvwMirUaAlxHGFQDB571pW2kXV0ltFBZmRpwShHGQO+fTP8AMetPkbZhVzKhTTcpLQxwbWMDKFCepwTXRaV4Sm8SBEsgqRdWllBC4HYEDkn8q6LQvhtLeyI+pIbeJMFo1OWYjtjHIr1i0g0vTbO3AspjGilVVcKQPUg98/yropwad2fAZvxLGSdLDswvB/g7T/CukLEzMQxLOU5+YnOBj0rqFsNOyjpfyIuB8rAggY6YPeoV1CK2JT7PKVYZUDBAOe9S219Ak0plsPNdgAJSRx36V3JJaH5pOo6snKTu2Rzw20UkY/tB5HOSoIAX0yTiq9ppsUTEvdyOG5DGU/hipJ7m0nmidY2fy1YFIxkj60y1urS/aPCzxSoSRHOgVcDqQT1rFt3MVqSXFjAVGb6SJuhaMZJ+tLaWlozi2N5LJtJJlcfdP16f/rqO4uYhMB5Tjd0xg8j6VM01vDbhlhlYM21lUjdz1NVstRWH3ljKXhFnqjo2RkeaQpGeT/n/APVEtjsfa17DL82SckHPvUkcFvJMshBAXGCAM49KiuktmDuRIAjdAuSffH40X0GDW8UM2Y9SaRWOcD7oOcce1KLCWO5MsGpkcHdGWAB+g/8ArVGBZXLRsRcl+CDtwp59KW7+yNehvLMZYYMiLkgegH+e1UiXZkkVu+7dLdrIADw0gJHTsPbFXJbUYQLcRBCQSVfJI9qprHpKRsiR+dOwO5nXDYx/jUliLZfKjjWRwoCgsoNUtx6kzIHtSEuTIM4Lb8fgaz7aOXzEjLZGCcs3GB6etCWmnESs8s5Rm3NHt4yM56c49fpUiT6TJDOxuCoDAjCklDgcL6j/AD9M5JspEd5aPLMqRaibbJJKhsKTx149qkmju0uYfLnV1UYIMhwT6j6VWvksriFGXc4BGWK4Yj1x9KuxW+nXF3C0UskpVflWRcBffPrUrfQN2SJFM+WeTJBJBB4BPpTE3FjE0o34wGY/pmoooAnDSsH3ZMg6AE9h9Kcv2J453Mm0R5LFVJJx3xWvQPUdHBdRTF1nVtylTmQcccH6/wCfWmmxuI4lCyqZ3BZpA2STjnrTEhsZT5szmJWX5cAZPoTUc0Ki8iQXUZRVJG8kZ5HU44OKLIlFuO3u3ZSxiCYwWdsMT7D1/wAKkS3u1jkKupLZALMFwfx61TjtNOed7lpPNdJARtckZx27Yqxus5JpZjIzOG4j6jHv+n+TTW5VtBltb35QCeVZXAJDBs8c8nHTp0/WlW4vGjkZ40fK4BABIPTJ/SmJHax2tyy3bMScHBxgZ5A9DQsES7Ut7qMYUgsxwD3yap7iWgxlv0VGeZVXOFCgLnI75981m+NVuLvw3eRIFJaBwCpzglSCCO1aDWrXBMlzcbzGSFUHK4x1HvVJ1iczxrKCzoQi5IJOOp/Cuilo0Zzdj47vlNu0qIuHBIK+hzzms8+aVJBwOuelXNcVxq2qK52SG6Y4J7E5x/SqpIKY34A4IzX6Jhv4SZyNu4xxKHAPJ6hqCzsigjLA5GajaMMdxk49qeihtpV9wzjk10JtPUrdBGZpGYheTxjHWnLBIjksmD1wevSmmE7iRIOp+UGmICrODIcE9zntV6NE27j3DoTvGAei96aGdSBjAI5GP5UKisrkuSe3PShY5JwMyAdMjNS9FoJXJ9swlXG0EDjd0r6R/Z0SWz8A6jP5HmJJd7eFyCdqgnHcc182xwIpVZZMgnH3u1fVXwLshB8NkVLlYZ5bhnKs3UEAAYPsB+VfPZrL90kb09Hc703VyIQoto0jYckR8Zx69qiguZ4mSL7KrqTuHmLwB6g1ZubfUYrONjcRpFyGjjfk4xyahQzBozNIcuMgbs4B7V8RJtHSQudQkkIisUNuoJBx1+hq3BFeNjMAUMAwLJxx61AlrMJAYrwiIkYVpCAOf14qaC0uVuZWF35sRBAQyAjJ9hUpsBt1NPOzn7NumUgbY1IB9x+FEz3y3EKvaoVcHCuuSB65zTdl4kUha7kgCkDZkEEZ6D8Kkvw+r+UI5TlAQGkfbge2atbjtoQul/G00qW4xkKAVGCPUY9BUsd7JbxlZYEYsOBIuDzVc2V7EAjXO9QMh0nwwI7AehpBa6nJIB81wACQCRkd8f596ze9kIW1S4BlIihAKHA5POeKfbTXz2mXhUCPIbYhBPbJPemwLOWuUnZohGucA5P6U5Y54o43+0sQ4JMYcEAfSnZ2AlneVrUB412ZKlQOfXB71Vjv5d0sA063iGBllBySScEk1ZlM8GwK/LncxyM+wqFrm7aSTfKdrMMDI4A/lSaYKyG2c8xvZIihIQEllBxxjjOO+at6dqU0jSeZZkMDkCJSQw7AnFM+x3EcpdJwoZGJUHqccE/SprMajDaRqk+XC5c5GM+orSOmjKTa1RyF/wDDvSJWubkab5bysS0ak4yeTgdB9ABS2vw+0mCFIjpaKhwQHBPPvXVySX7wJvnklcHACKABzyT9B/KlmW7kzEbtiqgfu+AevXpSdOLdzuWOxFlHmdjFt/DVtpd44h0izVAATIExyeeOKvC1SdjttETYBkouPzqZnlO4GQ4AwoJySPSlN7d28UQi4LZBHGcY4PNQoq9jmlXnJ3k2xYpYpomQ2UQIBBbnB+tQRxT2Me86ZDGrMAFjywyehPpVy2t5ntzFKAs+CFbg5HqfxogTU7QxZuQI2JASPBXOOpzz2rRJJGXM29SLc8EpZbLe7AZC8BR3PPfvTUuQu1Ah3nliTn8DUksly5bJYS8AjIweev4VVxcbj9p+RmwFAXGB0HTr9aRDY68uJoIDJFAZgx2mMghcE46jkf8A1qsSXE5tkQQLAcAFFGBj096qq962bdGc7Tt+UnBGepP0qzam5V3R5SxGQoIBpq4IfcCCMxHy1iwoDcnOfWoGleKSOWO2QjB/duc/jx60XEFzDPuQI7n5sOmRimRyz8PJ5YfIAKLgjBPJ/WmtNRt62Em1SYmNp9NijTO0qjEkj8elRXV7bIjSiBgNwAQ+56H0qzdPfvCHCAJu4fjPHp/jSM1zc25SWJTGSGztGSQepPtWfVBdiw3qPFj7M0ZBOASD9PwqSHUyVdJIldOqr6UkJdpHZkOAeDjIIxUKxTJMShQ7jwpHatLk6rUf9sUQMxtvMG3gA4IqvHqdvKxb7MYSMfuSwO7jr+FTot5Hlfk3k7QAuQfrmi4a/YJAYbacxnPmRxYJGexz+tK6KV9xBqKTRiNLTcmSRI3JH+fepXkQ3SHywOANo7n2ouZLtBGojVCTjc2FC59aa8d7M8DvAFIYEPEQeP8A69F3awDhPH5syRxtIQM46DPv7VCkkF3FLI1r5rRgFl6Dd7evbpV5LpoZJw1sWbG3aBgkZ6+4qtbxXKQTkR+UQSQjjHA6Y9aq9kOxGqK4DmBEHGT0OPT/AD71HLcRWrRBLLz43yRtwQv59+amTzXiLuMYGD35xmponnu0AW0jKgEkoDkYHYUaPQLsjgktgod9MLjPCgZJPY4qEw6dfiVJdLSJ0JyrKQcduD3qaO7u0liQReWCM7jkHHTGPWmPdXhaZfLLFSCGMZJIz0zS5U9LGiqzjqmY8/hvRr+yuxPppMMZBDR/eyDwAcdPX8a57Uvh1pLxl7eOTJOcCTBHHTpivRI726FlJELZQACcSKASfT1NUZEkERYxqjSEMVRcYPHGKzdKEuh1Qx+JpfDJmBofh+z8O2tv5cTMTlj5jEkH2/8A1V06xw3KhTFsk25LqeoHODTZbl8wkxI+4lSGGAOM805I72G9V3jTyHJJCqTxjsc1UYqCsjkqVZ1pOc3dsiWa3jTayO+AQQMc/nUZvbeO0kkW2ldI2ClR1UnoDQXuoJJd9oygnh8ZAHrx+FTxi5mgeBGUI7BzhfvY9T+H8qEZleEwpAZ5YCA3WIDrn19qZ/okCRD+z0Ebn5pAwU5zwQO/+fxtk3MpcSIoKHllGfwqvM73E6LcWkYliyFZVJBXgnHpVQ1ZB5l+0FfxW2hRWgLeVO4KqoOdwOTz6Y6184O2wIACeOTXsH7QuqSv4isoI5FeOODIVWztJJBBx0PArx8ylUGVPzdMCvusspqNLmtucVV3lYau0gDBBzXrPwA0aG58aS30sRnjtYCSpUFQxxgjPcAE/lXlavsdR5ZfkZUCvon9neKe08M6lcfYI2Wa7wszg7iu0ZA7YHGD7mtMxqclF26mlNXd2epG6tokleKB5vMIJ+YDaemen6VFazRCY+aWGeMDrz0qe03zSSNFbIFXgKo4PFKsUrSI7WoDH72VIr4Ftt6nSlfUL17SKNEMTnEhYsoBPIwefyohjhRgyeYQSSc9T7H2PNWJ7wRQ7vIEyZKkqMkHpgjsKqw3sk7pvtgq4OGBwT+H51TXUeiaFhnhYeWtt5YhOBg/LkjPSojcWwt7vY7mUDcwdflAHUg/561MjzTfMsEccoJJVuAQOATjqcAVh+LtYXRPDd/eSRDfgpgHAyemD9cVpSi5SSQpOx81fE28jvfE925jJlLDe4A7dB+XH4Vx7MrNgJgE8Vd1OeUXZWVSWxkljkk+5qrHK7cBBjJ5r9CwsPZ0VFnnN3kSW0QhfcUGOMknFfVvwp0aLQfANjC8rzvcR/aGKKAORnHvjPf29K+bfB2mP4i8S6dYrb+ejzIZUPClQwJyewxX17HJ9gaK2jtEjt0wqqg27QOBgegrws1rNJQR1U4qw3S0DwXAAaVhjaso2gA+4Hv/AJ5phkhkUpN50ScAumAQQeOvXmrFrK5mvFWIIAeOcj/69IxYRn9wJBkDOM818nrY3HXC2zW5JmkuAODvUHA9h61G9rYCFI0aQE/dkCYIPr7VZ8yVYVEdomCTliCMD696hF15bOrpgqRhR3H1p7DeiHLbWyHbOplYriQkDLH144zioEFsGlEBxCiEkPweBUyzTMjyiCFiOFi8w5PXtjrXLeNPF40TwvqFzLaJbylCqhTg5ORjnpyf0relFykkiXax83+NNTF/rt9KzpK8czIGjB2nBIzg9Aev41zMkQlAYHBzzg1PdShmYlcFjk+vPrUQA+QKDkdcV9/hl7OkonDLWV2SRJGQVOWOD8uOnFfVPwr0S30nwJpgBERvIxPJIBliCBxj0IAH0r5y8H6NNr3iK3sY7ZZTM25mOQQoIBH05FfXivFZx29sungLFGI1AOAqgYwB6DFeHmtSyUEzoprS4xbFFuSY7l4IBzsQABvYjHFSrHbSK5PmbmONyjI/HNMj+yTXZRlkhYKSGJGDipBd/Z43EUAJLAgMePr/AJ/XpXyx09RxksrhJIxC8UgOCx4OB3+h54qvLBZRxsss3nKzDhhknp271YuZlYu7xsq54APIqneSQzqkTxSDBDjbx0P/ANape5N0Soba0tgiBgCTtBXFJYi2jDu/miVjgKFyPr7VNaXkAR18h5RkndIeRjtToJYHd5FRt5yMZ4/AUWshq5ILeG6iZHddowTnsexNVLiNyMiXhWCjHP41JIYvKkjMTbGOWx35zSg2cVshSMoCSSrcjNPoG4wtE9y6G4mR2UAnbkEdCM0+KytbaJ44pWVcEMVXHUYJpHuUZTKInSJV4KkElvTH+e9NM0Bs2kMLMe6Agk8988UnYW2g2CzggQRpdlkUYG1jlcdOfamCCG3gIecyhmHzsSwIP+HFEN1bXRKI8sMu3aUUDBGc+9WrfEFssaoHTfnYQBj6e1NC03EvLOKUqou2gKHIePr0xUUkIaRS0wnZRtDg8t7nH9KsXM8MhBMRhGdpBYEfhTSLCCTEaORtyVGMfTJ9aUr3GkReVb28jxxlW3jcTnJ9OaktYYC2DMsMh5UkH8QT0FNLWxklS1DhkOGL8qSRnA9etPt5EWR90YYFSGU9DmoS1uPYeLdHyFuQiD+IHIJpZ4ZLcLm4jyxwAGByPX2ppi08oqyIY0H8KHj8u5qO6bT5LdXQXCKB1Zfmz9KtPXQT2uOuba2t1WWW4cttx94kE9uPpVa3b7LcJKJjJvG4KARjrxg+gqZpogbdJQ8sRUtlQN3tgHvUqX1kZRmC6DbcCSUAcng8AVWj1RFtboLaR765eV5RE3IA3Y4xUiWiWtvKJ70jcSQNwJz7VVe3trl3QRzAAE+YMZHPb602OO2nTExYkZAwuT+P1qHqXFWWpYeO1CKUuSzMcEMTke2DxUYVRIA1w6AgjzAenpTibeTaAZVcA4yBgYx2pk8VpJaus5mDADIUde+RSfZCUdWNit5w4Q3Jndzku8nBA9qlkiR7tPPfBQYOwkHB+lV7dbNtzxBowVOAQefwNTF1RyCu84BBBzVR1Y9kNFkhl81L2YRggqzMQV9sfj3qZm3MqpKZOCTuIG73NEE1q8bK0kyuHySY+Aew+n+NLNFaiUAuxOc8Lx1p9QYqPLIhzKSiEYwfu/SoZY3u4iILhZnVvmLSAEClmgjlBVLkovBZRxuHpiq7Taar7I1MEQwpIXAb0pabD9S3FFP5yAyA4wANw/n9KSIXMNw5iuSGYEbgwKke/bio5be0YRSoyAsuANwyT6mnWtjbpGDkxjOCgGQT6/WpTbFd9CaWGZbbat2rkHBZmAz7fhTEhY7cv8+MZ4GBTJTbeWYjuDK2cbMZ9/pSzeUIg8lw0SEdQuc54/Crkrium7skuILiOIEyebCgwQWGVHSo/LKlDE+0AAHJA/H61FEunPuFpdyG43fN5qkL+VSm2jt7WRp34zgMoJJqEtbIbSHWlrc+aHFyMhs8tyT/AJ/nU15DcyRtsnKsp3cn86qJBpzxlVM4mGP4cL14IPrUtztMauHd3yQSw9K1SdhX0BLmeGRJbmUCPaRgHJ5HXFQu9xKUAnZ0AAVCQAQT157igQxzjDsYwRjJ9qhEMXmQknfsI2g9s9ayt1ZKb7l6CFljlIdSQcgA5IFV5PtIIKSuMnAPGPbFLHHBBLPIrLk4ywySKlNtFcoCZSi53b1PA9/atEtBSv0JJxLFGFeZ94+8cYBNVpGnSTeqLKOoWQ8HnrU97bb4FElyZVXO5jnJGOM4qlLGIlgKOSVHIHIAz0FKVlsTr1JzvaaSaVDGCcBByPbHtVq2lldX3/JKRxt5AHr+oqm0kEt4IjcxIRy4JJYn09jU8MEDxTKdQEQzkMp5+mCOTz0HtVLUcW0WLSzliid3uDOM9SOcHPp9Kiv1mERUMRyTliCCTyKhSKRGjSO5VmQ5JkJCtx3/APrVJdJBFEFnuI7dNxbIYkZPYE9varWzKl0ZWDTXOB1lyduQAOnr2pz+bcxlTLsnHBROmccn3FJD5DExrcrtIPOc8/8A16UIkRRw4LhcLtOQfesHq9BNaWJLWe7R4neUiIdFwCDj1pY7i7ukRJBHwxIwMdz/AEpsYDQbBMhO8ElgcL0z0FTwWifZ8RTxsUIJLHAxn3xWq7EJW0JS96sbtKojiAIGFyxP1xVdJJ2i3KgO9c5PBH4dQRU1zFOhLifKkk7Q24DPXHXFVUigmwPuv3kyQSff8Kclpcd76IeL6VdsSpvU5HTqeSf0FLBPc7SXRkODmMjI9qiltJ/NBS5iwpOAGwckcc0sMVzDERvRVYYJ8wls/SsldajTdtSS1N3DB5htkCscMGBxz3BqY3RQ4Mb8f7J/wqstlLcBc3TyOCNqluOOtIbpIyVe6QMCQRuNXG9i1cqrYtBsIvHkJzmMtlQOKseU8QYRSMAuMsp6E96iYwROIy5iGMggZGOmPaiNIwsrl2BYA7geOPasetxPcbBDdgu807T/ACnDMBnHTp/nrTUnnhnDxFWRgAAQQR6g1IbeS4aKUT7EjU5KkbuvQj0psaIXIecRuOc+/wBamT10J2V0MMs8BldAQHbBHQZ96cwfzcyFmIBGQcgHHr/npVdlCq6i9acSHdgj7p6EZH0qRbZ1wFlySRnnGeaauyb6k6iXy1QqsZ+8Wx94D1qJpbmYOroF5JVguQQO1TTQeVu8+cD+7yCPTH41EILhYnCz4GdygsM4z0P8qe+qNVZq7H3Bmmw5GBgDp1x1P86b9pfcf9EXKjapAJYg96haW55zLgngxjkZ9c4pzxXgUGG7aOVuAMA4Htx9KW9iW10HK0k0qoFYgdQykc04+d5MhEKFgSRgHOB6ilin1VZQk86uwQ4KkHB6ZPoef51Fb/a2D5ndnGQSQMnP0rTRaEbjLaaOdQxg+Qnk4wf85qaSSSOMmOMlehIHal+zXckaIkOCAAWIwAKJ5r63VUjbI5BVRkdMVLuyrWRVBCyRL5TEHk4GRmrlw1tKhSWBioI+bGD+FR+fe/aYkJUptLbVA/n+VEkl07jMSMDyCxI/Ko6FRtYWGa0ggl2xOiKCwYjJPYjFEd5YhElCuAMjlSuPfnt9KlhurkxhHgjjjwQCCSfyx/nFQbjDCyMElR+dpHOB0FNLQd7CzpZXK+Yg5PPI70y28rzm3MyBcAsQec9qfuLLFi3KZBBAU4X/ADg1Gs4GN6EoTgjqR2zU+ZOpKXiuJGVCVCrgkjnjocfrUsX2IRjDsQAQWfk5I5NNkMAiMq2gC4Ock5x2FRPFHJCJjA0MbEjGMnA7gelUtrjd0iBbaNwgNwZNpJ24I/Q1IWiXd8h2qcFlBP6VIHs44t4aQlThsjnPuMdKRSttBIwJwxyABkY9KT8hJW3IPKjllMcUgBIyC2RzUnkSqjZnJmz/ABNx+dTR3No3zncN2ACeT7D8zTZreCaQje6lQQwzw31rWmru4OOpl+LNHuZvCN/a3M4mcwuVKnIzg4/n+lfJSQiKMKOSCQWr7BuIkvLOaMSMQ0ZUDtyOlfMHjLRU8O61LYoCEbMig9QCen5k/lX0+WVEpOPcxlG9mc1CDhhuyScnJrf8HXk+m+ILOeGco+4KCTuxkgdDx+Nc++N4GcDGas2hjRwSc88DsPfNe3VjzRcWJbn2RLbSqiO93h2UMckYBPX8jRMbwQgNeGcj7oZgQPyFcj8MtV03WfB0BjvGknjxFL5gLFCBjGSeR05966uKwiS7JinQDBI3cAV8HVg4to6LtCM140Q4DvjJAUY605luYADDiHqSFGMnufrR9jllbJvYhledjcAevP8AnpSefCkjW7yum3Ch+pYmuTbcqyerLUVzeyROS+DjPUccVGl1cSxIogSdSpPmsMjHQjA/z1qG4t0VQYLjeBwwJwTnsakMEkaxCK8a3bkqUYDGPzFbRd2hK55F8f45bmw0y7FsQkbmIvtxtJwOe4z27cV4ZdTSW58ojcCeSRyD7V9Q/FPw7fa34RvIknEr4DK2QWyCDkj8K+X5bVxHuc4CnGCcnIPc/Wvs8tqXpuN9Uc0oq9ysAyuNw4zyDXtXwN8ST22qT2UFuskbxl/KZiNzAYyPQ9P8814x8zyAbxyfvHpXe/CK6l07x5aM5wkimMNkck8fy/lXRjo+0oNPoVCKV2j6Sa8naAtNZIBkEqFJJbryB3zT5L9zGshtSDxuXBA55x05FXrq2uzI6JIIyqkkggEn0qrO11JJEN+5JFGVI5z618I7o2toR3N5uljD2mRKCVZOMH0P0/p60Q3EUsKyLC8rEEqFIwwFSyve2ZIZAYAAmPL3HcSAOPTrzRbrcorRyqsToMgKAAB9BUuw1tZlG0u5bsMw07ycEnKtk5z0I/A/lWP4/wBLHiPwVqNuwlj3IWAjIzkAnoRyOP0ro4ftahnJA3cHaOBUd41xe2c0KjemCsh27Tkjggd+O9dNKVmmhSR8YzEFmAQkoSpz7HFRR3G+Nt0WQSTz1rc8TaXPpniHU7Ly1CpMcFe4IBBHpkYrDZJFJUDAB6V+hUpc9KL8jjas9Db8EXUFt4q0yd49kaXClivXAI596+wbqfT3MbzmQFvmUopOcj9a+KbCSe3njcBfkkBXB5ODn8K+xtC1B9R8P2F61uhLQrhjyc47e/P6mvmM2o8tpnVTlfSxpIunxwKXlkmBIX5Fy+T39qgvZdOtZj5xukA4UooY49D/AJ7UsUpkcOtpHECc7lJJPHf05qaYok4LwqWdckEZzgdTXzltNDR6FYzadJCJC808OcIJIyCD2460SQr5LhJU+8CSWwffI+lPMgBT9wTuycKQBj2qKSKxFwWCPlhlix4+npWV1cLaEUkNlPL5UxkMQyF2A+mOtX4YdPt5gscryoBgqwwBx2I64qGS5R4mxaSOucKANueOxNMs9RjbC/2ZLCwByZHHI9j/AJ71Ss2PZWHCGMqixTsUAIDZOSDk8/8A1+lMNnaqqKb2SMEkr5Zzz161FDqEUc6l4nQPksqrkj29zUkMkUkgl8qQxxsdsZwCfTr68elS3qNK5I8VuYiYrtvLkBch/m5H8qVYpLxBIl35cqqQjEkZOOh9KFktptr+Q0UZP+rbBwc98D61ZaOxYDfuiBJOyMjORwDRcaSEjtHhSBJ7sNcgYIWXIyc/r7e1QvFI2IzcF1JwXDcipIrfToXLxJLnOD5nJBPpUNlLaxySNOriJSR8hyfyqHoirdB3lEyqBOyKCBnIHB96be2U9sSBdHyySAwYE/hUN21l9lYAubeRwQGXkAduO9CR2xhRBc7iwyCynIweM1SegrXLd5CGeGQy+eBHt+d+enUD1/xp9ujRyBxOUIGNqt1Hv6VHJDAfLLBlcZ+ZQQCfWmwDT4rgAzTmZz/dJA59cYFax3uLVKwtzFqjSLcC83jkKrYYDngeopfKu/tTpNOyP/EFAK5xk49qimtrGGVvIuQjsSSFyWJ6kEUkEYW5DSXLxIQSAen4+lLRuxV2thuo6Ubu12zlJlzkZUHH4Gqg8D20yxtDBABgnCouT9a0y1pJGhNzvycAqDjNQzPDGAi3L2+5sCRRg5rNpNnVDFVaaspMyF8E6czhBaJ5eMuvljGT3ratNCWwt1MCREAfIWAyo9KsrbQwhd19uyMAFgST6kVVgt445Hxeq8QGCASSD7mqjBJXJliak9JSbRJb29ykiMSrSA5AAHWkv5r+PZ5lv5r9W2KS3XA4Hb+VPRYY5Uj+3oEKnLZ+6T0GfyokhlEDmHUlJI27lcMSB3z1NJPXQ5ndjvtF7GwIhidHx8pTDJxg4PSlAuQ0rIA5yMrgHoOlIqyuu2W7Mr5GHbgduDTo7OV53Ec8YzywL4PsR61ad2K2l0Ne6ubYnZaqynmSQRHIGOcY6moYr+WaddtvvgUFQ8qFWU+wP86lkF+s8Z+1xxBQRhZBuc54602C21Ce6Ek10h65QsDj2z9KzaQLYQST2rFxGPmJILLkemaZZPcxF/3ccssjEhmBA9hjtj2p1xazXcwMd8itnASRvlT3Aqx9kfIR7hG2AEtzknHUVXLpcV1ew2Ge6mZkm08QyKQNyn5cexNRSXGoRyExRRbQSBgZb3yOwqeCzu/sryG6M43cDI+UZPTv+dCRv5rSLLgspAycH/DrT5RtlSS5uY5djqyDcOQpGCT0FJczTi5kYR71jbAwOQPWpVtdTeJXkuhICRgGQE/XH4VIGv7dW8m52nJDLIoJIx29KOthWuRecZXEyWgllXGd3GR6Zx1qyuqiFgy2G2PIJAOSD7ADpUCWGpsm6K7i2d1ZcEe457CpbGC6jk3LOWlU4yCPmJ7n0q1vsUV4p0iY3Js5JQ5J2YwTnPHPTrVa91S0klWFbCeB1wAqLkdevHbmtJZtT8ycAxLKOMYyCOpOT0qul3fREO8cSNgDO0HOeTmpadtQKtzqRt3xJCWwQqlRgqD1GPT/AOvWgjxpcKpgKEKCBjqD6Gomivbi6EsSI6tkMpAGOOoPpU+JY3jjfiJQCSOW3dh9KlaARNPbSSFntplKfdwcDGe4/Oq/2mAQXJVGMTE7sDJx6VdgfUpWZoooye6mLOBn1/KmP/aLRXAiiikcMFZRHzgjt6c1V9AGvFataRmKJsBgCGOPl/zjFR3l/bQlgIrhC+eFTcOBjqKkge+kDrcRCMjoWUD86hlvbuWbyookbJOC4OOntQt9QFtBCjLGsEqAjOWUBenQU4z20UspaJ96gAkEAH8PWrfnXpaEiyQp/ESCCOOo/GoopbxWuiYYGRTnLJls9QB9KpOzH0KaNpzWpJiuIgzHKgYyfYn/ADzRM9kuUdJ3gAwE2Bic+9WLe6uZg9y9upjwQoK4BPqKrnUbmKUK9lCY5MEHJ3D8OgIo31EJJc2FtCis06AdJdoxyeAabAkCXbyZDL5ZAIIIzj+dWJZlO0i2SVSASsi8CoYrm41Ccx/ZIokBOPLUjB55PtW9PRoiVmz418Txx/8ACRauXDEm8kB6cYP+NZEzxoBgM/OD781u+K/3XinXUCK4N7KQSCM/MRn6cfrWI4kAJKKnoK/RcJrRicc9xkvlbwAGVT0BxSqsZC4LZGe9BcuoLIN2OOKBIeMR9cgHFdLuCIYZIhI0QLbhyMDI/OpA0RVwwcP/AAkDio1lO8lIcMD97FTLM4gI2LgnnjJzTSaWohoEYAAGcjOT1qMMiSAEkHOBxUkckqSPujATHGBjmmsXIX90COpJ6ik72Gi1G9s0qBkYqWAOB0/H+tfWvw8t7Sw8D6OjxMA8BKsE3Ek5IJ/D+Qr5NhUn+AAnk59K+xvBF06+CND/AHC7RZRgSDkkbQB+YAP1Jr5jOJWjFHTTNj901rEHm2SrGVEsg4b047dahsYYpbiKLzQ/lDdIxBAIAzkeo6U9XS6Uo0DsFyQWGAeO2akE5EgYWhHBUEsMYPXmvkZeZsRyXFleBdsjEqckKucYPNNhFoHPlz5LdmQjgdiai2xWkB2WoRgSWY5BJJzj/PpVy1ninjcrF5gXggggAg1mlYe4z91ICnmh1B5XkEfX0NITZD5ZbwIitlQ3cY/z9aJXtZIpEJkhcnOUHb2yKkvRHNHAkFjDKEQKDKcHAxkg+uP1rReYnqyrEunXG+4gld3LDClCMDPT+f51MVtZdxN75Tv0R2Kn6YpNqSQwfZ4vJTAJYH5ic9wRUN7Bbs0j7TOUIDYI3E9+vf8Axqbagrk6qmyQLN0XG4EnPNEBtCpWSYROVyNik5IHr/nrTbOaBhdrbQTJkjIuB0+ntVg3ltHYB7iIuoYoUU4JJ7CrSBEc0dtI0Zhly23OSeTUSQwyuwmmRABn5j+XFLerApje3tmgQAEqh5I75pYbuwQmWWEkkBYwBnk9/pRLcBjQwRzBxcB8rnJYkY7YFOs1t3MqC5EjKpJCMRg4oivEiuJhJbSOoIAbgKD357ew9jRGlmBJKkDRDBBVR1+pqUg1SJjZolpG8l8EiyW3s+FORjr3qOZI4LpGSdXYqACTzg9PwNRBree2tm8piu7apYgrn6d8+9WruWIXeJLLzTgA7QATgHHNXfS4LUqTAfbwguMyEZKEEAAcYzj/ADmnS2kBkZhIXmT5WySACew/OpJb9ZpzHLZEKCNrOw4I/wAKhuY7eJXucy5Zt20NkNnvg9KyegK5NBDJ5LxpwWB5zyPpU0VsUjt0nnRxtJO1iT7GmC4geyLojudpAKnkZ68VBCltawxNGkhXAJydxP5VpEfQsPFbCJnfhkbG7Jyfpg/pUNuttLOJhdCYKRhGb7o7DmpjdW0UYd4HcOwyFHIzxnH5VDFBp6/vIEkBYkneMEHOelEieo28iSWRpBI0RwcBWP8AKpUt0NshecB2GSwJzUE06E+Y0GOijB+Y59fSnW7pP+7lieONR1B5qdWJ7ivvgkiaO4jmjX5T+8IYfhinrGkhDmURB+CQCTn6elOjs7QBpFWVyOMZxxxzjuactxbiZFCuUOdrN0z7mk7oaRVjtLX7RvN5jggbmIBI6celRMQsgY3PzE8ruOD7AVOH037a4MErXR+ZWJG3A6gD06n86q3FxbFlfy5RzwGjI2j61LTuWl3NK3doEcidWUjlCec49PX/AOtUMUaqGc3CkoAcscED1oWO0ZmliDyPjoAATgcdetSPcWy5ElvKCyjoAQPY1Vru5NrBHbPcoxS9VQRwxbAGfeoktp7N3Aux5mR86OWHTpRILV4HIeSNc7SUAOGPYdqZbpFY3JiAY8ZJYZzSaYXC9ty08Sm7DjBba+SSe5qRCbO6QtdGRSMCLccDPf8Az61Fe+VBqEEzwSP8pAIwByRjNS20ttNdKhEgfaThgAefccULuPYtRrcSkyG6Qg8YLgFRnpzUcspUyF7oSxAABmb7vsT09Kq/ZbSKaWOKLzCvJeTk59BUkPlRWlxGqElsA7V/ofqatWYru49LFLi4R0mGwISyl+M+uKJ7OVJFMd0YiRlTGwGfb3pqpAkYJWQfLhsgDcMZPNKJrVxbOpcpswisMgZ7n0oTG7FkpIxRp5tgIBB3AnPb+lMd2fcjXG5cYyx561nyxCS4HmXJESsMRjGD+YqxIYLcMuGwSTuVSTz60+t0TzLYdJCIYHEU+ZG6FmyAfUVFHb3DFJUu28yPC5OOR1NJDHZGzLRl9kZAb5Oc4/WmxvErkpLLITjhkIAqHcT3NC7tHuCVMqZchmZmxgYqL7OY1EX2hYxGAqsHIwPaqtzYQX0geWWVCMBQhyBz6dx35qeO0tEYKt0bg5ySy9Py4pO400yTZdNGzi/lIUnIDDBHocjpVaOCZ7TiQxrIQDhuevTipfJiuA8ZdRHkgDtg9zSWUsKwywhwWDbSCpzjHarWlh6EMWnTWe4xXDOwOcPNkY69+9SvPLJH9pkfCYJPIzgc4pXjthaokbMSwCnf65/SsDxndW2n+GruYMAUjYBCxAJwR2559q6KceaSRm9D5u+J2py6j4v1B84h8xgoyAR7CuOWM+SGaVcjA255qe8KQyvGpYoCSCSSevJyeTzVdgkqZAweua/QsNB06Siec2nJ3LFjHNJKoDAsSFAzySeOn419geDLG80nwRpVlAdkpjWSVQATkjJAx37fhXyz4A0tta8ZaRYogZWmR5CRkbQwJz+Ga+v0trawnMUUgSPHyR7jnA4B/wA+teDm9WyUDqpaq5JDb3Nsiy+fJBDKQSDw3ft+FNZLwMTDeSsc4xuBOPXnvVeZEVllkundQwyuSQM/5FWE8iAtJ9oIySSVHb39q+WVrXOlaOxPdRXLKGaR4nHA24O4ep9+KjFtPLLHIx3IuQAeDn1xSSyQ3kast6wZCQFB4OR+n/16itlt4pwPtLB1BJBckg444NJ2J3JdkoQsX2kcFCRn9PavLvjvr89n4VSyXeTdTj5hxtUAkY/H+VeljyJI32uAzHlgDk8c5P4V88fGvXxqeqrYRyoLa3YkNGxYlgMDOenBzj39q9PBQ56q0IqOyueVTNKAqyNuwMAk5PHr606IMq7ic5PQmkaMMeHyeo9KnghSUqMnKkkk9K+62jp0OLqeq/s/aY154zaYDdFFCSxB4BJGAT25B/Kvoy8+0xzujkHBDEp8xA9BivLvgFoEeneGLvUWKRPeMBGSCPlHGD+OT+NejQwEXL+XdIrsOWZ8V8LmVd1arXY74KyFsbp5muFjRkbcAvmAgHjvnpT8TQO5eTBY5dUOVJHp7U1LdVMqSz+adwIkVjz9TSbbSBXZS0j5+XJOOeteTcu3ctS3d46IIAGGfut0qC4t7qeQcAOx43jgnHY06WN54QFkAOQQCePxx0/+tQ9udgQ3O8jLBS2Acc4rS6C1wubW4tXQuioWGMoclTjrXiHx/wBYvI3stKcJJG0Xmsx4YkMQAT6AHpj+Vey6q1vbqkt3dxQDbuIE2AfTBJ6nHT618sfES+fU/FF3MLkywliYwW3YXsAfTrx6mvXy6j7Sqm9kYT02OTfeyhsZJ6+gpbfc+0AkHOAT3NM3sXABBUD171PFESAMAkgnrgV9mkkmzke6Pa/2cfD2oTajqurgL5USCCIuMFnIJJHsMdu4HpXt6XOo4JvMmVBtOVGD78djXF/C3Sjp3gmxiBVJJoBKSXxktyDntXYLb3LQKWlRmxuKls8D3718PmFTnquz2O6mnYatwZph59sJZAcFfLIX8TjA/wDrVcazlZkQAKVO5QuMfn3qO1imZSXuxCj8lWcDIPbH+cVE0DW0UgE6iLBBAYkqPYivIV9zTRkrG5hEsfl75v4QRkVHNc3LHAslD4GFJIYHvUrwFkUQ3YdmOVlVuAT6k9MVDJYXhkJW+Mr4yQcEH9M4qnroKyuLFLqb5jNvFEBgHBySD3/X9KbYrcMZv3KyhTtyBg8nmnxs74SWeFJOctu+XH1pLWCKfzNl3HE5O0AOQDzwfcHt+NC1KZd+03UaGNogEAIyI88+5xVaOZ597SwhEUkKzKQScA5weo5qQw30btCuqSAZBIBAByOwIpCl3cSJvuRKV+UhyBx6j3qulh6XI9kkkAAiCY5VtuQSe+PpRAk0XnBkWRx0AXBx9KWZSG2NMwPYBuOPSmxWM7yqYpVXqWLORkY9qy1e4rJ6jbdWt/MeS2kRyBz5ZPX0xTHkd4FmiDiQMAyspGcnGasC21G3jJM/7pedyyggjPSnySyS2gCzkSE4IbGME1a1IsNDvHDhUWWTcc5HJ9qc29ELPaqrYPynp9M1BLZ3cS7lZEZmB3GQdcdR608reyTjMgYLwS2MsexOOM1T8x3S0ILQuJSILZcS/NtJIAOKk83UHd0FrFGUfBDITkcdD/Wnnzo5+ZyHKkeYgwVPr9akszqcm5BefaD1Uu4DevQe1Rs9CtGM3sInD2zidWAICkrz3DYwRip7vEaxB7VG5OCrnnPPNRoupkvEl3HJ5h3Mpb5V4AIB7/1pskN1GhaUkhWIHAOQR6du9UhO1hGEr7WjtsFenOQo9zSm7QyEXKkmM4G0HDemKr755HRQ+xc8qOBnNOlE8UyCMh2U4wSCOeppJ6kvRFiGWR8FYFGM8YJOPXHpxUbII4XJABJG0KTyD+HFMV71bzzYbjfKVIKlRwPQEY/Wjdc7pC4xKf4m6D2HTimncLktytzFEHWCNkAJDZIYnjjpTYLueO2R2tfMLYBVhzg/WlvIr9IhNBclWC4KSEBSDgkjjNCHUZcHz1llAAZWA2kY4INS9yr6kF48sUnmm1O1Wx5aEZxnGamEqNKoSMoWAIDcY9veozJd4dp0MTqSuxRkEeoPvU0UM5ZXA3JgDHGQPpSTSRLT6EbzMkjsYkaMep6n6U24v1fKw2Ej8ZA3hSfcE9qm+z3EkjvLtMSnIVsA/QY6/wD16md9SRI0SCNYkbKnGSBj09Oaq+ol5mbFcxkhpYnRgpGCMkH04oNwlyAjWyvETkBgevv71PHHNGxfc2WY53DABOen+e1O2zyQPtZzsbaVAyOmc1DYmtyIR2ltcRKLYvtGVABwD0wD6Cr0ckalEVMIwy244+gFRCe7NsiOn7tWAJCgnPJ5pJZTKMeUjFDkNtyRVpq2g12Ca+D5xao5QlDIQQR0PHbFRlYHV8fvkAyEB6nOcVLdPrNzChykCAEDYoOR0yQehoWC8iiBlijBCkiRACCPfHemxtdio0qPgNZFXYEjoDjHbFOtr51iEYT5OojbnJ+tWEuLgJGVVWfHI29eOTjtQyTzNmaNYypxlecZ56dqUd9SWrbEDTzxhpGtlMQ5JY4I6nj8u9Sy30Vza+XbRSAh9xdjg4I7cU43U9uoMiiUZxnbjjsffvVi+u5HgRViRAp6BME5+laaX0JtdGfHIpXbIH3jgBugJ9DTvMWyQvLE8ihtoVRnOR7VIpme4QttMTA4xwVPGBionTVHkIJVIAMfuiCSeuTnkVl5CSW4RGLy3bY0acMQ3BPfmnKFdAQjhQeFVsZ7c4p1t9pjZ5SiyDhSJBkH/OKlLymF90EULbjkR5wRngntn6VS0Rdr6kczpbeUqb3RgSxPOBz/AFqAXaefFGYHAyAWwBgde/8An+ly8e7FqiWUC7jld0qggHrkA9v/AK9Qtf6ipdGtYJZI22s8kZUN6geox0xTk0TbUR5LNb6QujFsZBUD8SamhW2l3NHEXcjhiuDz1qL7fdXGEeygifaQdgOPoSaba3bosiGJ0ZRguFOPwNJS1BLQf5du8ReaOeUgnCxvjH19f/rUy8TTYUiWeyumwS4Iw2SB3H8gfT6UqzXKIqQQCR2OTgZI96m1OS7W2Ty7ZnlJJJYHA4yckdKpbXK7FM/YoYQLaF4iQQN2AQDzyOuaQSRzJGRG6kggbRkMAOoxSJcrHBG7WyC5KnfgEg+oJNTw3NzKED2iwrjKAHJI9SOxqOtirdWTQeShJCsdw53dfeqa+XPaPFKXSAtnKgA8due3Wp7Z5bqQuYfLAJBIUjJB96sS3ciRFGtIbiPJwrDHWqXuslq4vm2drY5jBWEHAAHJ9/eoRIj7iQwXsScHGOp96sTwGa3BeBICFIRd2Tn0B+tV1aVpAGiJCDBDKRkgVTYktbjTLbKEO6V9/LKi5YD1x9afapbPmMFmKNgM2Qxz6ikkvRAiFoP3zDHA5wKIzC8krspBONzDnrxk0nZrQV+hE0EUef38iqGJJQAEexJq4moaZsH7vUD7oFx+FVftRsVQvbhwGLMRltxJ44xzUi6leFR5elnZ2+Q9KiLaNEZ6Xl1DKBLZhQoHKncD3444qUMAjO0TLHjOAOc+gqx9pukeKNAcd8jtjg1GUuUsmwQ0gJJDdCM1miHoVmu7QS7omYqT8w6nPpx+FD+RMzuEZRgMAR1p8k0UzgCzjEqnlkBGDikkllTA25wMEDsKlp3J9SKMR+UZTCEXOcZ547n60sjWl0kcsc7qZE3CNV7joD6VPA3mROZEz1CjGAeKriVYPLUwmLaMMCOQT0AHp1pp22JsxI/K8k+Z85xnGMgHPalP2ZmQxEgFdu1hjABJP86dHt8xiYiUII2kZGPc0+W/tI8LJZN6ApnbjHemmaRvazIA0PnbQ5MR+YMQcZ7D86kg2LOocg8kEjJI+lPe4gjifEbCAkFcDgGonvYpJkxEwdjkYHSlezBJ2FS1toVkXK3DSNlmc9x0wO54/WriQh0ysgUAAnJxt/Oq819Z29x5ciO0+AMlTjPqSBgc+tOtnT7E5kDFpSSc4IUZ4/CrWrHpYlWRijxeeGCvwM8njoPanEgkKJdjE5ORkfSqoghPlgv5chPOBk8dvyqAXFs6OTLOX3EfNGRz04qW3fQL6WLcds1tcQs1wJXKkjaeME09pJX3oNojAxk4B5NUraGEXse52Bxjnt7/AFqd0s/MZEnEgIAOTkKc/wA6a1VwjqtSY2tzNkieOCNQMMSM++c0xreNRGsVz5kgwS5OBn60t1a28kBWQGQg8MCQaqz29pNEIYyIiWXljwRnk/Xiq6DLbSaipQxThcgh0PIJ/wA/0qCFLmRnkniB5wGXtjtgdKbABakgv5mSQHJ6e+O1WoA6SORNt3csd3B/Cs1qrBfqEXmPFOQcqpA2EAipRHqDWgBjRUJJXP3kH09c/wA6gliDuypqENpJIQwUZPIOD7fyp0qSxkAXBlI4LZ6471SvYV1fUhuUljZtsALsv3pAQCO5A9aktbqdERRbRyMTg5z09aW4uri5uoU84+QowyE8dOv54pzGXzEEMhQDg7fSgrR2FSe5ilMcltEUDAhSvTB4Ipt5cmK4Dra+ajMMqAc88Y47Ulyb1SxMoKDGCrBjk9iKN+ooolVwxPBUDJwT/wDqpq6dkS2nsR3c0VshxauhIIWOFc//AKq8R+PGlyR6hpeomALEIishzhgxyRkfiOa9sknu9pIYQvnA3Dp68Vwvxa0K81zw3Izzh2iXzEdlzu25JUgdMjPI/wAa9XCVPZ1U2ZN3TPnB0LyBiNoIycdvakjdEyQrfKOcdae7lXIVTjAPPb2qLfuyoGM9jX2vxJMxv2Pd/gFqtqsN7p8sLYYCRWIAHTj8c/yr1K4+zRXTROCVwBwCc5FfMPgfxDfaLr9gY9jQySLG6kEZUkZB/Kvqa4nkuZTOlplQq4JGAcjOR6ivkcypqFS/Q3TukVxp2kAF5VeJAMlVBx+FOmTTRb+dAzyNuGWZcH2xRJeOtvKWttjg5GBxjNPiEjwqUhMiuMkkYH0Ppmvn92aN30sRWwtiXeYuB2CgEH3NSNDbS4COyFASqYBGM80NNeqvl/2YqISQW3fLgd/rUsAWJkTymLOD8wOR9Pb/AOtWkb3RT0SRQ1F7XyGWV2yylcKuRyCM+nXFfJev2MGma1qVjBO0sUVw6gt1xnivsKKaCKZYFtpTKBtO8AgAgjIx+NfLnxX0gaZ4wv1MZAuHMiYHGT1Ax75/KvpMsnadu5jJNHGqIpMAHKZx8w5NaGiTnTdYtLmGUq0EqyKNxAyCDWam1WAK4BNTQAPcbsHAPT8K+kqx5ouL6kRbufZtk1jqlnZXsswJlhVw4JIYEdR9Rj86bNHCJlCXGWyACW5Hp19K5v4Z6xb6n4D0gmCWQQKYiY+CSAM8H06f/rrpGl0+7njH2S43rgiV1y3U5GRwB/8AWr8+rx5JNM6LX2GtYTNcFxqUrtk5G4Ag9ef0/Cpo7eWJC0t35uepBHHtn0+tDyQyzSAxmJgccD/PtSR2ttHbSGeN3RuqqCexrlUmFuw26ibyj9lvMHriMggnnHtUot7lreNoriIXAGGZmA3Dvn3NV4/7P++RNGVyAoBVSM9/X/69RyWljNcIxcpEeSpUgdex/Kuim9UD8z53+M1jNaeOJGY7EmjD5HAPJH9K4B8p5oD8k85Ner/tDWUY1uwvBNuIQxtGuSAQT378Hn6CvJttvKWUkhsZ6V93gZc9FeRyS0kNtVc3CEy8ZHGfevqL4U63ean4Mitt5R7dhHiXBXAzjB9K+WI9kOFDdxjPrXvv7PtwGe/snl8yOUBgC2ACQc49+/4VzZnDmo8zLpu0rI9oka8cCJJljOOsagEjngk1W/s7V0lTfcCVWUZbg7QewH+elBsI7aRIzcuit0IbcRj3NVbi2Q3hC38zDbkhiM5H07e1fE9zofmWmgvIiAsQmUkgMQV2gdTkdaSL7XefMIFUISCoBI475Pb/ABpfsjtaRD7eEwdwG/J6+nao5Fu13KblpMkbQH4I98VlbUpNWJ5Li6YhckgHCxKM8/45qcy3cMTzSWxDhgAkowGHrxVQWjxESi5+YtgKGxj15qeNrlzKiSLISBtZmztJq0tdBp6EclxJJdZgtIkmYZMpBwB3/kOO/tQ63bwoyQRu4c5z7Hr7VLb6XqUU6SzSoYQCSTICcgHj86gLStKhWcxrk5wcZ/GoaYJ3HZZsl4RGxOWwMBj61HIEnjiU2SJKrAjyyckDsane1upYRtmJTBw+4HOT+XpSsJ4XURsfOCkHCg4OOCKnW5XqLFM8kkm+1WNMgllYk59xTHmEKs8sJdCSBsUk5PTpTrYXjxytK7MysoIdQAcjqD6VA5vvtBCXzoVORGACuO/GOvFVa6Emkx6SC2jUTW285GABkgnkVDLMiwj9w+9mAyMEAU6S+uxsaOIzS7sDzFIHfk+1LI9wkTB7YQHzBg4yp9SD+dJJi5ia4v3MsUMcbyv33HAPsPWkt9Vj34+wOMdWPBz/APqqw4uY9joUIwCuRnt0/nUX2i+mkDzohAOC0aYGa1VloDuVVu9P864laCW3kBAUYyz+4H1NTw3qFZHa3kJKg4deSD3P4ULe3800rQWcThWGDICSozzjA6/59KU38rXbN5IjABG3OQ3pmpb1KIPt9nGsQbT3l3jI2MBj8D/n3q08toyxpIkvlZztZfmz6Gmz6hcqi77KEP1DRxktj1GKjuLyVZorjymlkVgcAEEjHJx601qGgiWdpNNK6I8Yz0Ixk0jS2mnK4SByWGWdAOvbINOi1A3lxtWKQbgTvYYP0I7VBPdywFkNs00uQANpAIzg81TWlyUxEbT51WK4SRwRuwBj/JqFRpm4xQidAM5AgIHHvV4sJZiyWiiWMHMZ5GfQ0g1ZGVhNYyB87SUOApxz16/lWdh+o/ZHtRFJlRjjAHP0pWt9Hdh5ZnEgIDMw2HA7Y79/zpbW6ETDyLQMo6Mck5x1PpTUvZZipfTo5VyCZASWB7H0/wA/WnHR3KurWI5LLT5JWeRHPykqCCOR0+lQwSQkhRIQ56gk9Pb8MfnViW82XDeZE8qNwCo6H3qM39ojp5dpOzKMCRhgZ78EdaTJsV7uwsrmVDIjErkhgM49h+Qq8Y7ZQALspCvBMgIJOO9QPM5UM0ew7iCo61b8xWSXNq5cYwcjP1NUk7aEWuxpjsy4zfxIoAA2uRkk4qI6dZrKkpv1O0E7t2Rg/wAz7e1EE+mnP2u2kxgEgKOvvxSSzWzRkw2yzxMoZQRgg9geP6VV9FcpodOLbfFKlyoZANjEYI/D8arX37y9SNblWZzy27CjOBx7UhurGKQu9pK8y8BSw2gnHaiWWwkuiD5wkVgSI4yyg4zgH0pbu407Fw2pgYFphJgAEqSRx/OltbZHkb/SFSOQgDDHKnPWohqmmSAq4ukkTGd0RCg+9STXenSnCxTynjjaAvPrWiWoMbNaeckyPOWj5UylsBh71FbWbGQI1wJlVcKueBjin7dNjiJaS6mGf9S0Xyrz/ToM0wXNlvIgZkBI4Zdu0+lZSbCwt1p0104ji1FLZVBBVmxnPcEelSQRi3mZDdLKFIUMzcE4Bznjmq97DZrL5t0sjhWCqAMjnv7f/WqaKSykYFY2dc57AAY9qPUew6eKeVwUnYooIIEhUHPc49KeLX/R5Ulu2tzkEOjZJPHfvUVgbAzuC7tvBXywuQR7n2pDaQAFfMYopGScHA/xptXFcjt4ZbyaSAX0WVAO5pCC/HIPvVkB42C+aN6nGQ2enuKqPFpxuo1glMrFWLFkAPockcelSs1g8sOyRomVgoWNcqeMc+g/z7UJDJV+1tMSt/IoYZYK+Qe/HpTmt5ZreUpdCB2PLM2D/wDqqRbG0hkCxShSxJCgfL9BUImtlDB2YuTtG1cnGefwqluBIbe5CxqLuN41U/MknQ56nPpUTy3gCoZyeMBuCCD71Ez2Me+BppAXG0hkIXGeTn1qIrDKnlQXZKxnGSCQf8KLOxDepam0273wFbpUU5YgkAZHYe1NBuobqIRXWxSp3qGwGJ4Gfb+VQpFEjgvM5OMBwMhR3xn6U1IUkug3m5HAU4OW9PpWtLch6HyL8RFuP+E51dFLQmOXaVbjsASff/GueljcAEy7sevFdd8Uxu+I2vsSA4mClT2woFcjIQQCTkA1+j4JXoROZvVjWhlACmUDI454ApQzkBQQQBgHPJqCVImYEEkZyBmpfKU+XtYA4Jx2rttqLdCKZWlO4kE8jnpTgr7SwcDnkE801YwXz5gY4I4PQ01VDYJODg0pbWQLQeRKcgyl1PbOcUu+UbFTlQMHmo3HljKsCSMmnNGrhcSgHjI9azbdhpK5bt/Ne/tYi3+sYKRkY5IFfa2mQ3g8PWFvGhESRAMv3fLPXAHcDpxxxXxholqLrXdKgMqoJLqOPcT0ywGa+3Lm2hx5VvqCtFEQowenGefr718lm8ruKOmnsxbiG8a3UqT8vAAGeMf/AFqrj+1DGiBI3hxksVO7IPBqa6iLIEiu3jKgglW6nH8vrTUR4sKb9mfyzhQ4znHBwPTivl2atB5c8h3ZDk8BScgEVAL/AFOCOeAWyrPvG5hHuB57DuPei1tkjiQfa40nPJ3kk59auTW7sEIu2BIB82NsYzz19KS7jtoRwpKBiZAJuQw29D6UXEk6XItwiqAm4sq/dPQZPv6VEUuYYponvPP+YZZW5xjIGR9RmpLkR2qE+fgNjcC2STwM4+lPoA1o7tWDiNmAGS6rk59akmivZQCYwQO5TH54ps1nKlyhivgi7cFBJhuehP61Elve/vGTU3c7gpDuAADjJHHpULVhexItxcGB3EEQK8EAnk+464pjm7aJi9rEUJJVQnf1989/rSvYLHGQ96QG4LIwyRnvikgsjbL+6v8Aco4BaQfUe1UrrQEyZ31NZ4TJFBEuwDCxkj8j3FQ3NzM05BtLcoAAJNpVx+FS6kbuTyUe8dCVGHQgn88Gq0FncFnkklaU8AeawB+ucUpbh6E0MN2UlRIVkRyCWcEAEVYsxcxWbK9vE8mSAFGe/pVSQTgki/ZDkYj3AqR9MdBU5sbhbeREu4xckA7lcgAE8gepx/nmqQDZbi4BRUtY5lOc4UjBGcZx3z3qSaS4kIlYbTjBUKSc/wCFRRPdxypB9qkI2kFiR19Tgc1HcRu86Oblw5GMBuCOmcVVnYlbliL7QGChImBIIDIM/hmq1xd3E9wFS1hCFiCZFK4AznJ9KbFp8pu4T57v5Z3hWkwAQen45qQzSyvNHKSQWJCZyMdse1ZNXZd7IkN7diwMcFhaCZQQE5AIz+tEct/LeW0iWgiGBujKELnuc/nTfJLK7mUjcMABgce386ckE00yKbyZDtx8z5A9M5/zxVxQr6Et6twJ5D5CYJLMXJBxg9PesvdOrwPFbOxc5BcEDAIyT6Vdmt5C4BnJIxhlbJpHmnSNCX3bTgknJODQ9RdRLl7lbrKQp8xDdMkHpj+VSQ3tyytFLbxKCCNxQ5JPUE/yqKVi29zKyFiCCrYIHHSmyWd7c27mLUcfMpVZGAz79Ouf5UkHUtv9ohkjPk+XGMAMODnHAFV8z+YFMCoQTgdQc9SeKe635l2G4eeUMCRkYUj04pGt77zcGcoGBPJGf1/zxVsGSW1zdRTLutoI9oI3GPLEZ7E9OgqK6nKqS8AuBgjDAjg/TtUcVtfSSDfOrgDblpBuP0FLLFcRSKhlOASN2RyPes9bj6D0ncSwxLpkEZCELIuSQPQ+lSia5jcEwxuhGGUg8/8A1qhiSfznAuDEHYAbADjA65x9PyqeOK7hmkSW4aYORtDOMYA57DHNNLUafcgnknFswSyiSD7wRVPJz1phkldCn2ck8EEjBFSxzaibZzEA21jtZmxwDjA/Ghpb3IkYqVxhlAGcnoSKtk9SFry5hEYktlkTOCGBII7fSpGvB9ohkFpGD0JUHOPT2pZ4rqPDs/DYAwcD6GpPIlQxZILYJZRzyKm2l0O7GLNEjSE6fskLZ3hyc+9El3NAsylApI3KMEj6ZpGa7AkKqJJTzsIyAM8fpTle5uLOQE+Q4ODlQQR7U9EiW9dCB5jMgZoFfOCUbIGakSeOEZNuEJOSUGAD6+1SG3uJYQgkG9RnaxAyBzwaakt23lmDaO7K67j6dKhXuGrI4hFdSOQACp4HYmkW6MRYSWxEeCokQE4OeKsu2o3N1GnkQqQpzhQufQZ9arwtqEMpDS+Xk/djIKnnuSOD2q4rUQ43Ba2LQ2K7GYFmyQzYxzj1oe9iCkmIk4IJBAIHv/nvVs/aYLYu7KSSQp4/OoFkuo5EIhinCglgy47ccik1uPcrRzNO6SxQDyTkBmJ+bAwcYpIYjbyplCEOc4qeW9nZ4vKkEQGd0caYAJ9/8/0p6R3U0yIyO4C5DkDn3Pakr9RJEUr20EfmJC8QBO4IMhie5/L9Kltr/EBKwmbJ4JXgHP8A9aiaW5jQJDAsxHGxuM89aYkl7PauyxG2kVgHjC45xnHPXjHStAIjJ57vK9t5JDEFQCAxxjPNcB8bddg0/wAHBUjYSySiNVAGDkEkk+gAz74FegrcXr2wmeNmwSCGBHH0rxD9oTxBuurPSoEUiLM0hK5bOAAAeg4JP4ivSwcHKrFGUnZNnic06TSBwhBIxyOaYSdgURgkDqeM02SSQyncmDnA47VPHvYAnhVyfxr7/RKx568z1H9nzR/tPjRr2SElLW0ZiVOVBJAAPuQT+Rr6CEkMjCQQyDJJKkggEeh6/wD6q85/ZwtpdK8J39/LbrO97OOGGSEUYAH0yT+NenPc3MszpDawiIZZS2QcgZAI9zmvgcyqOdVxfQ9GmkkiECONZj9mMsUhDEEDAxjj/PvU0dwk7ENZhDjIYHH4GmRXd0qxkwESORlUUlcZ/wD1U9k1ETiRIgsQGSXByfbGOK8lbWNbajWlghV4zugeRsgRoCPXjP060+M29x1RhJgnkDoOxqW4u2miQ/ZVG3IMhQggnHAOOlVi80akxwiR8Y2ryPc1fawPRXK11e29taXMskLBEjZyFI3AAEnAPfFfIXiTURquqXNw4OZJGYg9gScDjjOK+j/iR4iu/Dnhm7uWtrfdKpgUsCW+YEHB9RkfrXzBdM7TAhRtI69jX0+UUm25voclWV9CEOpGQCAB371o6VaR3TLFl90pCrgZO4nAA/E1ny5AT5Nvbp1rsfhvpc2p+LdHRI8rHOsrAg4wpBPT1xj6kV9JVfLTbMktT6W8KWdvpfhnSNMlin80QqWKkfKccgj/AD0rTli06KcmZWLtkoAMjHuatTpP9oDRWajggsBg4A/UH+tVoZTIgMlh5S9VJB5HrjtX5xXk51GzvjohpurQRlCsjtgblVDgevPfFNF1byQgeTOg/hZgFyfp1qdYXQSSpApJTcqc5Yjt9DUr30uFlnskQbcblUkIT61zvTUav1IkvrZoUckoAQpOOBx39KJPIwAWaSNsgggdf8Kc0OIjKumxXsoPCynaCMZJJ9aq/aBOwVrZbY9DEhJA+hq0r6kvR2RxfxW8UWml6MsUltcEyqVVxGrLk8A5zwepr5muFjgZth3DJwfavbP2hPEaRyW2kRWgACh3Yn7oyQPxOP1rw+eUsDhOvYDpX2GV0+WDkzmqPXUjTYATuIOOABwa6bwNpI1rxNpdpKjSQmVDJGRncpIBBHpjNc5A24coAQMAete5/s++Hxd6hc6r9nV2t4yseT1OATj0PTntXqYiqqdNu5MFzM9kNtp/lRQGEwxRxhAF6gDp/Knp9heWMxTzygLwrJgD8R0+hpGmuZM/6BB03Mm44x2GcUqX0dmi7bNFQkErHnBP41+fTk5SbZ2K60IZNJsL6cmYHfGAQR1xn/PFWWu9LhkCFZpIAMFWXJJ6YAx+P/1qBPHdT+b9kEEuPmUHOR29s1Ja3EJiZpbFGZSVBIPf0rPRFK97CTjTXMpikliiyAI/LACkAAgEVAy2yAbJZFXbjkYOM/8A66nLweXIr2QIOeEJJORzTWlh3fvbRsbAEUNyB09PpS13B6akDada4BMDSwv0Zhzn196S2ez5TbI6kbCojJUAdDkVZjfyrJEeGQoWBGTwCDxT1vNquBDg9SqA5I7570JpELuE0OnS2y+a22YH920gIIxj8h9aZNFGhJ37wpOCByR3qeSeCa0BkstnnDGWbBJ9BnoP8aa5QciPYVX7ucjGKfS7B3Kpa2QoVZzlcbWGcZ7A1OsVrK7kkpGVO7Jx7HFKbyK2Qs9kZxgEIc5I9Rj8ahX7PeQuHgeIE5MTEEDjpn0qdLXYRuRLp2lQIhguJXYkERNkgkHgkjj8fepXktreIPc+bIrEZEYyFqL7VBA5QROvlqQI1HykepOP85qz/aELwhLa3DxtyQ56kjnNVeyTQbjrhdPmzNLcSxopyECZJ75qr5ljNiSN7hhyVByv0JFN17VotPt4JrtLfTo43C+Y8wAfPQfNgEnHQc8GpLnVLFLsmKyIeYBpHUcYHTHtj6VTva7BrqSRSLGysPmBByrAkEVXjOmzJIwY27KRlwMEnqRnryOKsf2hbMEdFkC5+6ME5/oKh+22swnkNrg4BUsvLHPUYqU7sFe5Yjgi2ZiISADKqDggnqKLi3VIQReYBPIGSw6Dr9etNWWBQAIpQ/3ipXqMfzqf7Raq4KpIrspAUjjnr+NC2ZTRBKttEN0s8saYwGjXcT+FFtHbLg+a2CC6lsgn0/Wpna3MhiaF5Aqk4bg478/lzVeI2t0EJR0GAACc4HHfvSWwnqwe3O9T9rRHY525IbAqVEe6Ta0qhOcu55HPQDuOKb9ktmmQoznaOTj06fWlFzHISUicBTgqB0Gev4Ul3Fa2pI8MMIWI3K3BjXYxGeM+3pUckJWFEWSFoiSVMRPzADgZ/wAKSUQqHEPmDeSSwPUYwRSLcWSWeY4pxGhCqrIQcnuPXmqavqHW47bIVQJctExGCMjPHuaWS32yoHuI97DAIbP51EVgzGfNk24ywK5KnPAJ/P8AKkWXTIbtwbCU7eBMiEljjrnp3/Ss+Vp3HpcdPboIvJmnj35B3qTkEHIBzVhohcElb5I5QMZc5PAzjHao0isWj+czS5bgsQCvHoB/OnAaMBh5XFyoJKsoORxyCOpFaKxCVmNSSQkxy3wuFCEc/dBPXGO4/pVKOFJLdjDfCdFbkoxyCOatPHYxunluzIRncVwSSelJD9gspCkcbLGzF3RR8oOOg9RWej2HZ3sFnIL3KCTYFwd2eSasRQm3tTIZ43ZuAqtknn0qG3l0+UTZkNs7ABWaMgfnTIYNOyQlyxkX5ThcDnvmrWg0tLosStukj/0kxc52ckfj2/z9aY1kQ8vl3JAYcgscZI7dhSTGKRiit5kQyCyjjpSq0NwQCsiwIACQCOB2NEgV2KtlMI0KTwlQBhhIM5pIrdzgGVGmDAkF8Bh9f6e9Vv8AiXyuz2pCrn7qqR19utTLb2EcA8y4M6twFdcEH04HXg0473B67FhLXepPmhSxJ27iQtPnDmEEyjOBtYHGR71UP2WC3cguQTtCAknHfJ+matX9vanaA6DAAXcMbRgcGrStdi6FRRKjADDgDAYtyD9KdmWMgeaMk7Rzgj69qfHDbyttFwiOq9wQPqCetNL2JfYblyduQ6xlgT7Vk9WJK2g2G1ublpkS9CYAORjjnnOasG2P2Yp9raVs8ngD61GYbTfLLDKwBAyGTBIHqKkWSxMh8qfIz0IPt0q00CulqOkS5W1i8qfgE7iz4P1H6VTnuL0sIxcQ+WB8zTvjnPFWLuOGNInebbGhJG0ZBzxzVc2tqsoeSXzMkN+7BJyOcH0HHSiViLu9i4bG7h+9OJRjO0MCOh5A6063ubkRupcOOMRnGMeorKnjt5rySFXkBc7syEgAdwCex9KnMvkQTG3KzMp+6DyAf/r1CRXM07It+TK9vO6yiIDgjdg59R6VIk9zLaC2S8eFwxYvuAP0JPaqiWUUluEv5ATkyFlOT68Y6Y6UGO1NsJUnjKliq7jlsAVpG9mVvqRixvULsXE7FsjBBPb86kMV3FIJndYyBgDPOf8ADpUMhUuiRXHlNgH5Tj8CfQ0SW2+6USzDftOGBJ5+v+etTZp3E2mrImjuL9Jow8oJPJDHHHfHpUjm7SICUNJuOQykYxmobB4o5UmuHWcAEEspwBzg06GNZoDLHMCGY8EkYGe34UbjtZXEu7drizJLHIOS2Tkfl71dnN7bxRItyssYjVmDgZUkjge3XrUTqsdsyI4ZicYz+tRf2ZG0byG4VJ0AAUEk598dRVXa0YdCc+a7AxIrSqCRkD9fypFaWPdKQN7kCRSuQPYAdPrUVzAxYcqDgKAGIJHcmlRZLe4Z5ZQUPyIqkgFevOTyc9/pSTM+tx0c1zFIGgLRYYqMgYx+NWG0fUZ2Mn225+bngjH8qp3DoW2ibY5yQOx/Cpf7K0wffvgG7/vWH9apK47tFSGCZ5n866AKkMoBycehPvQ7tLOiFiCASORjr3oSW2kyCkgIUcgYGfr7Us0doyQq8JZ0BAOeOT39RWCTuU9UJFbSkyF3UOTgbT296cLSWJSRKuSOVDdSPWoI/ICu7AbgcDOeh/8Ar1UcwrLKiStGQQQcEZHqPaiSVyb6WJrhp8JGH2sx/hPIq0JLsIIztYggGRhk4zyPoajgs7f5GE4AwWyRkse+RTTGkkZle5BQ8AKTkDt9amyWqDdXZP5kscMwjQuXOGUcAdeR+tVovPhT51IAOMOOOfSnJb2yIskt2ZPl6qSR69PwoFskhQpOSsnIyTke/NUgGsZosBovOtmORuH3fYAVMheSUBE8pl5DDtSRo0ayp9tLovVWwAp9sf55pYVlklGZQVz/AAjHGOlGjZS0Qh1C5tllARZEYcjGS2PXA4p6iX7ExERYPyVxyB1zxSLamBnImwSuduR3POKfMdRMBEEihicsSRyBzwPX/GrJbKZCoyJDYIr4LeapOTjrnPTrU4v5TMBLZHOCQQCV9zmhZ9TE6SuIjE6kBAoHbgkdcikaW4kt0eSd1IUK6DABOTjj6d6hptXEmiuk0UrNItvvlXJGQR+FSZgdUuDb/eGCAOR71Ziu3+0EnaMqAoAHT3qpMl+ZBK8CCInAOc55pK8R21uiZ7hXQ7I32KSCQOeMZFNRrQwCOS33gZO1xnBxxVm8uZ7KAE2oQMxAK5J6dcVFFJKwQske5lySRgjHem3oWQzxpNHGXiMYIBKqQQB+H8qQ/ZDgOCyY4U8cetSXF81pMEWDzYyACBxjPU59KVbxLhFUWaJKBjKsTgZ45pJroFrkKmxDkRw7EAxwc7SRwfrUiyW0cLoqyII1yJGPDZ7A+tSNch5Ut49OMUZJ3uFPJ9c/569addW6CPY0JcEDqeKvWxMkZ8skc0bhJApwQcnnJFTSSxPAiPMYkCjLg9eegqRZLS0UCSxL8fMytk5xx+HtTYbuO6bZHZSxqOm5cYGO3t70tRLQfZWFhAXlSWQu+Qc/dA9h+HenQSkFnjumVw3qQc9Pw/8A1VWspJHuSojfahOC3AOPSpZ7i1IIeJ4yW9ck45o21KbQX8BkJE1wxBAIkyM5z/Ks6900SWE8C3QkEqEZkxjGD0NaCNbTzO4HmLkZRuoGOmKhup4BCwkTykA49RXTTlqmQ0j5N8Q2Eul6jPBL8jKxUjOQT2P4jFZQwCcHB+tekfHLTra31vT7kEpFcxMFOOCQQR/P+VebIqgYJJOMivusJP2tJM45u0rFzTTNDNFN54AQ525GSQeCD2wa+uPDOoT6v4esr83XmCWBQMMCUyAccdOv518gxsi4DAjueK97+AuoWR0C5sRct5vmCQI2cqMAZGenT9a87NKTlT510Nac03Y9JginRljlnaXBOTIc+/FSNc3BJRMptbIOPvf/AFqkvI0EBMco3kgYbr1qtc2ltHaEHUPLldeQSBwfT8/0r4ptHQ7k6rf3MTO0zNFgkISNpNSQQX6uhwCpBIQf1PY9az7ZZY4cFwVAwGBwCPWtAWU88ieVfPEyqRsLDaRjvmtI7oaba1HTT3TybhHzxyvOB0rxD9oHRdQtJLLUhbFkBKvLnkbuAT29a9njiulkI+2AEDBHBGfY964b4v6NO/gPUEfVFlIZMJIeQAwOFHX35z0r08LPkqImWqZ8yNI+7kZOcjHSpUllYkoNhHrSrF5LbAQQcdTkVEzPufLAHPGDmvunaSTRyq6V2fQHwB8Q3JE2liJWgWNnUZJ5I549/X2r1l9Qls1SM2+wqBng4P4186fAjWZ9M8aWshmzBIpiYE469PyOCPpX0Q8d7NdF3uGeBn+VHIGBn6Zr4zM6Ps6l+51QldaEE9/POxmNmZSxwhB25PrzwKkN/dSRkJaLG68P+8xg+mMcjp+dTeZfrJIkASaFGwqycED2/D+lLcJcSAgxhC4wCWAIJ6A14NkbMiMDYVZIy5ZTkDkA/X/PSpPtkMK28E9g1w2BliMjNOKajZIHl2qB1XqPr7VJNLdssRijWVsjI6YHrW8egmnbQ8v+M+lJqehG4t4GTyZhIwAycjIOe4GCTx6CvnO6ucYJg5JJ3Zr7A1+ynurK9R4o8SI6qoHBJBGc/wCcV8hXaTrK8ToAFJUg9QQTX12V1W4uBzzjrcrboyu4x4TIyO5NemfAu7Sbx5Db5KDySQC2ATkcY6HAz+teYFXSTaU9OldN4G1OTSvFukXSoMRyqpY5HccfTr+deni4e0otExdpH2BJJbidwIztiYDhtx9cgVVuZbBJg/lyrGeSScnr6U8uIS0sFtHC5IZQnQg9qiku5ppwTZRucYYsSAPpxzXwMoq9ux0OTZFcSWF3h4EZNpwCQRn3qYx21qqKjMCuQyjJ/L8KaLy2EMaixJPVmIIAOeQPXFK1xAkwZLQxqzEsVIJJ9cf56VjbUXTQUy2TxGJy6ODkYGQcepPepIoIJI3COxXoS3ynntkVC7RzTGSSzJAJwHPJ/I1JBOkzOgtHC7gRg8HB756VqoNu409NSC10W3UhheBFU/6ssSD6/jTrz7IzhLiVo4k5AQE5HTH6/wCc0XquJ2At/KAOcBhjJ9OaZ9tsWMaHYH25JlcAn6c80/ZSa0Q7roSD7HGqCK4A53DkgH6j06fnUsln9phdkv1hk3DqxBI7ge9ULrV9Ds4lQxr5uctIXDZGeQBmszUfiL4PhmCXN/8AZmXkJkZ4HBA6044WrLaLHzLqzqoGE8eye5dIwOHLct6ZGOD9Kqpa2UTMouUilCEeaG4Oc8n361ykvxT8FrG5OrSSjqwwSfbAA569qzU+LfgS33mW5luQSCTtJI9sYrb6tV2sLmTZ6AgCSLHHfqyFSTKCCAPr2PFVzbPIV8vUftMO4EK0gGPbH+etcSvxx+H4LAXN2qnt5J/LFJJ8Zvh4SJY7u4291Fsc5/L61ccJU6oTkraHoDxosoke8WKJcKxZunsPxNTooi3GK7jdc4wJMknPX3/pXms3xt8BAF0nuSnPAhOc49+5qG0+NngiadDFdXtsFBAMkGF9TwM1qsDUavYXP0PSWS4juWVLsq7g58thjHXFV2aVDJI85kIAAzge2eO9cMvxX8FsXca8sTEn5ZIWB/DirEHxb8ITgpJq9uEyOTuzx7AVzPCzvsy3K6O2iFzeLGUuTG6DgFgCc+lWo7e6ZyRLyvLDcASeeR/nvXByfEjwPNMEPiREIIOVibA4yOcYFai+M/Bj3EU48VWxOzaG8wKfXJ9/w7CpWGmnawuY6aNZ/wB7O58oAgAnrknn8KbHDqJnlee9SaILlVTAwf6Vz0njHw5LGYl8U2czs244uFBxnPTNQtr3hiaZx/wlluocgyRpKv6nOat4eoktCOdI6C1uruWZpE+RwMjByT7n29qc9zeysn2hYmBUlsDJxng5+lU7O80WdjDp+pwXA5BPnDgHrkg9asQaVY28jldTgEbdvOGScdc56dqydJp6ouLfUtqdR3RG0dIo+jAgAnPcevenxLfGYvFKIgPvFlBGc9Me9QfZrdPLD3kb8YOJAc9ehzmq9vp/m3JUzlAvzLiQgMAcnOf60uR9ir2Lay6tAty8EMMshYHY0ZxgnsahXUdVnmXzrSIspJ2qpBB/z60k/wBtiu5lTUWSPbiMRMDge4I5NNj87ypUe7YNJnEhIycjrWLg2Jvawt1HfShZXgjhQnAzyW59BVuS6vYj5iW0ZDABiQenQdKyodKZUUHUmkkXJAZuM/41bjeSGEBJ23Ejc2eCfb0ppaFovLNLJGTJZJGV6kZ554PtVaWedIiIoQ8eQSo45J9vrT4ba9ML5vndMEliQcHsBx0/+vUO24EJQXWAwy3IBz2wOlNqy1C5JHe3IlCPY28RJGWVSzHH1FLLfBpTALIqMkmRVOQfTHoaqGDU3lXyLvzGGB8zDOO+MU77Ze2+ogpLkqMfKQSD3H5Uopk6XLVrctaO6S2JfIBKk4zx6U2DUbuW4aL+yo4gMMG54GcdfX8aJJ7meIO42uDgSE4J/GiBr2CMkzkRlcFt2TknjtVJO5SHTSENK5iLlsE7Opxz0qu9zFPKmICNwwUkBB9j71IBdyqArNEwGN4GSacrX7wxoW5yC0hXDDsMelZSvsCabIw0vn4+yK6A4KOCRVkXESyBhaY6hlAIGfYelRSx363xj+07UI4AxgkHuT7/AOeKcP7QW8VpZIsBSChYEZ7Hpz/9ehbagmQy3scsGYrYwIDgBAck5zk1D/aEcVqd8LOhYAow5I71pfadQaLeiRyEdQsYx71DvlmsyREoGQGVl6Enp9f8a0dtLEO97jc2UK+asGBICxA4Jz6jsahmuLKZUAs2RTyXhYA8ds9c0ssNz5odY8K3OCvb6Us8tyJwhgjESAksV5bI6gDt1pa3sVzIda3UctxGyW0yxhTt3EEE9Bz9SP1pVuIrdllltgJQCCoONwJ6j/GmWrXk0ASCMLHFkl2BB6dB6/hUqPfm2V0jSQhcAyqM89OMZpp63C7YyWW1ubcSSxFArjOeQcHoD/nvTZLqz87EcDwxuSTkjBJ4yMevFOMt3LbPE/lGVWwVCYXOPSoZry/kAje3tEjXADJGQceg/AD9altgkiK+VZbq2ijEixJzICQMjtiniQR3pZYmWNTgZweccY/z61NN5syfuY1eTGNpUk474xTB5sMsIubaSJXIJwh6g962g9jOR8k/E6W2X4ia6HMjytMWLAjAJAOD9M4+mK5WcoEAQZGc812nxkYf8LI1V4LaPY+wyMoxyFUZ988muIcsqgBQAe9fouAkvYROWV7kYVB0XaR1Ge9KsgLgkHOPWlLsFICA9iSMn86VcxyABQcjoe9d3NqxpWGIIgCQDk5Oc96eoSQDggg5HtUYkYvjygADgj3p8eQrAjcfU/yqXsJvUA8boQFI54JPWj5MDJbPYDkGnq3y4eIEAccYqNpSZURIQBjJIB5NQ9gOi8G2cFx4r0dH3gNcxjIGdpLDn69a+w7p7eOVgY5wWIAwvy46Zz3r5a+ENq2p+PdMthDuMbCfODxt5z+gH1Ir6pnvWMUQSEhFYqxkUg4z7/jXx2bO9RI6Kew68FlbCJlkf7p3ELnHrkVVgktQxkiiKAH7wXBarl7PEiAG3V4x1YHBHpUULk3exISY3jLAk5Bx0P8An0r55moiXVqJCXRiGBHSi3iiSGZkkkVS3CkduPxpMhmjZrKMspPO4gg89u9TwXDsjOYVVNxAIySfr6VEd7F30IkSJEKBlwSXIJwSDjOB/nrUuoC1SWEPDkuhYyoMnjoMelMaWJhloGkXOCeM027uBPKhEDKiDCsvJx3qmrbCuMitbBcO5CzkcbuSQB2NQ+RbTSgPIVkAzgDIx3qYwoWDywE4zgsSQR/n+dHlRO75jKDgKVbJP1rPrcV9RtvZ2qQSKZ0kC8CJQO/TPrzkVJLa6fLaIk8RiIIIEMYYZ9TSwyH7MypaLlG+aVuD16e+akmkIZSibTtJPPp3q7bMeqEu0tp1hgSeSF1UbSqgHHfOe1VZYRC/kmZpBwS2c1NdXEbToBCRJtyXyAAMf1qOCeATHbazFgwAYEEDuePT9abVyXIWOKzkYhnZWAJGUxkj3/Op7Wzgntkl81kcDOW5PX/GmSTQhAktszFgSCSe+RkYpIZhDZFRCzIue+Dknjmi1tBrXUlZYg6h7jJY8hRg/hTLnTdPe4innuZ4mVSoEfT1yfSopbuCZUDLLA0ZxvOD17Crd9KibGiG5CBhu3P+NXZpAkC29rfFU85kGcBmHzH3/WmtHaWqOklz5QQ43uDj86ry3yJKA9qVKYwyck+px2/+tVa9v7KW1LLa3MiFgCCCDnP8qhrXYrSxdjS0ktzmeN8nCupyc/5xSOsLzRobmVGAwQo5YenPaiGa0jgCwWggyM4IGASP506K9BnTNmZ/LUgyrwQM+np1/KqirCbFEVraI5jlaPLA5bkKPSoYoYBcjfKkgOWVs/5702e9tWnIMMgLEEhhjJ7/AOfY0PcQGdBBbuBGCCrYwf8A61Di2FwneB42WRwBkKQvOCenIqRYIYZ4IRIQSQducnj3qhLdJFG/2m3eMM244HygdOtXIpLYzh/KZgAOe/TsaqMbq6I6lmT7HJcTL9siDqcZZtpJqF2imO1JRKAAA4JOKjkh06VDL5LoFcAsAC2c9CD15pBLDH+4hQvuBLk4H48d8VXLoimx7WVlM0YMySSf3SSP/wBfpTbq3iSUwJMrNnJGcY9v8+tIwgfBFtKUQgAscEkc5Bx0zimmaGWdwNOeB2yTKSCT9SKXs23cd9C1sTb/AK8Ic8Ln9c0kEUaTeWZhH1LOTkkgfzxioI4baxhKi3kuHYc7sHqe3elLWwmZJLJ4mAyu4gjjuBTUXtYGTSwwvCyvcYUnKjkAj09utRiKaS4aUXcUQZQCoORj61WdbS6hM8xlBjyBGpxnOOcdzSxm0YIDAWjxx5gyc+/vzUuNgRJcwoSoluRIpJwoYg+lOjMVu8ZimIcHG1mJ49hVe4tbeO6huCpS3UbVCnGenanh7SWZWJcRKwUSKMkng4ojG62Ibdy7G3LzLLhQCApJBOT0/SkijSO1MnnqgByEJxkH60ye4tFlZSZURgQmFwp54Jz0xzUPyNbgyr5hXncQDyKJQaSHdDZbOG7Acvtd2BEin5lA7D2NSfY3aRRHcGEciNy+0ke5NRjUrbKiSNnO0khSBgA4J/DIqSUWFwyxGS7iZcsqygFTjoM45B4qLWZe+xajtvLkEU1zltu4sXzyO2f896jIt5rfat2gd8grk5GPSottrLcIriViBnIHH0/H/Pspi05IZzKJUwd37oDdnPQU0tSbIhSzEMAC3JcBsDc2AB9PSnRR3Il8y2vwYyCCrHAz2wO4460+2NlLkmOQ25UkiXqD2z7ioIprZSwiy6KDyAeT7e1TZt6E3tuXDsmkAeeGNtuMEkBqW2As2AiuN/BGwscAegz2qB5rKRUKxyGQkZ4wAOucH/PNOjubAzSiV5IwV6Mv3/8APtTRaLAQ3SnZdiEgj5twBBJ6UQ2V3b+aZ7kHBypLfeGBgn/Cqj3GneWvlpOsjA7iI/lI9ffFPS3057UBpLiVWIKhsnHHU+grQV+gS2/7oyS3TqxJYKH+UDB6j8BXy18WNefWvFV2QVBhYxq4bIfGACSenAB/GvpvV2jg0i+5YxQwMS+eeASSfwFfGmq3CXd9O+fvOScfWvoMqhzTcuxy1nZWRXcSEjzJFJA6g5H4VLCoEYzKoBBGM8g1WCpu4JxXQeENLtdb12xsJUcRzyrHI0agkqSM4B4Jxmvq5u1NyfRHNFapH1P8OLFPD3gTREWRVe4hWVsnOCVHX0/GteCwvggDXhRmYnKODkZz3H+cUq2dpbJa2EZkFpbx7d0gAYkDjgcVF/okZjWJXYLnazDBB74HvX5viJc9RyPQjoTLHdiYZ1CUhSOMgA/jjj8Klt0vFu5ZJb4GBlOE3AknjGB2xg/mKZAwCSh13jIZdoyQR/OmO0FyvmeXsdTgKy4PB/lWFrK5pqX3a6lteJVVckYdgCRjnr1qBIJ0UBJcAgkKpwRim6la200RHmZLDIDc7ehwPoarwhYERlZ3OMk+oA/wrSKuyWeH/HfW5FvILBpzKSpZ1ZuByMcep/pXjErP8o3EY54Ndh8TtXtPEPjDUL+zffavhUcAjO0AHr7g/nXGgh2ABOO+RX3WAgoUVpucEruTbJC7y7RvJIPGT3r3r4BeH2WGfVJGO1swAdxjBB/EkflXg0MaF0RG+ckAkDIGTX1l8LtHt9E8GQW0jukspEjMw745Gfpj8qMfU5KLsOCvI6pE1CGZWS4MyYOE3AgAj8+KANRnVD5kgi253DBHXGDnv/hUc6pbfNG52g8nvj1o8iOaVljucBlyGDkDnv8Ayr4Hdts7tiykl+6uqT5yuMnGUPfHFIVu7hPKNzvJO1mkIAx/Wobez2SuJbos5wCycjOeuOlOuYbd0Lm6WUKdqMDwSPXHfNPdFLYkuluDEyxOyxZxtAyeB1GKZcPd2flS7UlCrkllyVHc478iiR0S3UvOkYJ67iCD9K5H4j+KE8N6LMkF6wvJk2K27BAPUDPsc8V10afPJLuZydkfP/xJ1afWPFuoztMZGEzKNxA4HTA7AelcjmVAS5ABPAzzipr0xiZyWy5JJbk59yarlBNjBzxgGvvaNNUqaicDd3ct20NxNhIkMjsMLtGefbv+FfV3w70C68N+A9PYRG3meMGTj5sn1/HNfOHw80CTX/F2m2y4EUbpLKckEKGAPTqeenvX1zcQ2tnaxwG6URKoKISScAY5P+eteDmdVcvIjppbXYjQ3kboiNGA65kLYOO3WlSxvSyghZYQCCVGM++c/wCc1Te3trqIzxXCliwK4JGcAcVYMAMcEpuVRWIBUOQc9uPSvkXvqdKRJCJmkAKKuDyuOcepNOkMksZKt5QVhkggZ5piRPvcG5CkH5snhu35VA1tEVcSzoWLZC7jwPXFTdjuX5k1MTu1vDbPCejM2H4A68dfaoLpbyUpmIhMYYYwc5/wouoYfJZI5y5JHJzgfSmyW0kzoftj7IwACzfe75I9c0weugLDqk5YCAxRQgESOwBOegANO+2XThldvLkVSAwUAnPr61ILpIYCjylz5hZi7EA9OP8AP86bp8Nveg4uQiZJ3k5HX19KcezJcQW41C6VQ1t9oCgYzHkr75/H+dSRpPIpcpsABJBFPksboHdBqK2/BHySD5h2PTFU7ywnNqiLdmWTzAGxIACO/NVpYbVtSS4hv3JmglZF242sBtbHb/Pp+NMj+2xRljBuk+8QR976/wD1qZcRwxz4kneEYxgyHaD9Pwqe3CHOy78w4+UluMdOp/zxU2GtNQM1xIpMsSoSMFEU49s02RJ4IIwkIAzkEKckk1OttdvCVivSx4JBcY+lNnM5tFie48l9wGUIOR6GnZWBmN4z8LSeKrWKynt47mFJFkO4EEEdSD9CRj3rXEktnAIo9OheNE2kMpyo9AB+FQy295DPE8U6yopyQ8uGxkdfwqQpevdSFL0BGXcqqwBQ4/Mgmrei0JT6MjjAEhMdnDESpyMkHp0xTLaW92r5UKQx9NjJnj0BzxVf7Nc/bXLX8icbioIAJ+uCavwWsl2iFrxSOCFMnIwe9Zx3uV5Egud6MCGEucfKCTn/AApJbiWGAYgSTJ++2QRnuKlt7eeITkSxgAgCQMCDn39aZeW9y8YP2sKCQSjEBT/+utBS7ojae5DxFYy4KEszcj8aczYRAsEagDgLkE5/pSTx3DJhJQjMvIBGMYwcU2GwntrdUkkV1yAsm7cwGOhxwfxrN9gT01IUnne7eIwbUVQ28HjHYVYWQgMVgVsDCkngA9c+ppsMV+zybZnnK/KEJUA49KspbusMwkHlOpHyseuaOhNmynDc3H2fD2VuqA4XyyST65z3q0bySVADAu4DIQDJx7UsxARQHULnAKnio5mvGwLVYmYg/PI4AA9B7nNVfsDdiCS5EmWFoUJPzKRgt2yfWnR3tzHmOCxzEOQHPCjAwMCnIt5HaqmczqQScgg4PTOOlNjfVFllDzwrLlCAmBwfT8qnRsGxov5X3q1gqAAEyAHGT1HpU9xdiaKJY9OVzj5XPy45wc+2KWSS4AZZZzKRgfMQATmkkku1ZYok4JDEgZH0o0ENWYNEEFjGhKkfIxIBB9+lRQ3ywYjmtUYDhWXk+mfrUheQziMSkEnG0DAzTnsbpSJCFEKt8zEjIPsO9ZpAmyK4dPOuG+yPOgUAKmMr6kj0qlGDYiEi2Aidxk7ssBnjI71fH2mR5WtkJLYGW7gc4A+n9KaFu5tpkt/JQkFQQAcdvxzmtU9BK9y3JnY6eSMqSwIOMg+1UZr17iNiYJIYgRkqDgkH09KtXEWoMoeN1A3HcAvIHrnv2p8b3SxMHJYe3QU91cuzKj3dqIhOLJw74B8sgEn2+tLbTQjDi0kBz/y07H1yO9P3zwKFKqyE5Hy5H5061nu1hcRor4ORzwfY0R8yUrMaIopQ+bckvno2OenFLqPlIQXgIKDGVJzj6+tPje48vzbjZFJkkqpzjn+dLeTTzKTDAszEAEsM8e4q1sGlxuy1vBkxbk2k/Meh9qpCeRJJglgUMLAB3bGe/QD0/nUm28BQz2xhDDcPKGF47Edf/wBdWknvd+FUynPyrtHTHes99xt3K1tcJdxmUwMA2CynoD6ZpUZLliGTykU5wDwcHrViJ9QIdbiJQg5BKgZJJ4x6VETehHRtPhPO0MpIz9eOKaXmRqSzyRGJQULpg42nGfxqCIRLOJWhZN6gEeYMA/l1/wAKubnns4o0s4zKGIwGK5HcfpmoZzOzrE9tHEcZDRnINDew9FqMumtZkAIeSPOAMZII7fSq9k8FtJLsXY+3BYg4we361NLDqEcKpbWyEoDukYEn9KdbtPFHK8kCIWAAJBI/Khbism7odFPHxtjJZgQWbr9BUsrweSM23y852jnJ/lmoTcPKhKxqRyCcYAPqKSY3YtYoSmS2e3buT/n1pp6Fa7IjuJLRC0uMKw2gAjv6/So45UWcKYmbK7uSAGHt+FRXIS1nKS2EVy20sN+ckjqAPWrcyPLbwMIPIBHygDO3NDehC1ehJp0lpO4aJHQA4CE55J6mmX8tvZZWJndmOSuBg5Pb0zTrOVmt5CYhEY3ChwMb+/Gff0qOOUyqzSwZcEEjGSCDnihWSTNNWiQoJoC8YlRgpJjIBJx3qEBEOT5ihgCwx0P1q15k62BkgjTzieGckHaecEVEbu7ncieKOCIqdoRSRkcjn6029NSbMJ57ZQrESysF+6o+YdfWo7e8tpFcbJyOqiVDnI56jj/9VOmvn8yGL7J57FMvMoyFHQZA6VNBFKsLlYCoGSDknPPpipi7sW2qGR3FlNHkxSZBwQeCDStcQ5OLSTH1FSXAdvmaIAYznHPHQVet43eFGELYI/umrTZaszCMd3uVJYUDYyShJ498Va817HDm1WRGGMuMgA9ajSW8t1Zd2Cy7mKtuyT7+1RStf3FsEEhkVVJKHqTnr9RWfUm+hHBsyUMe9CTkZyB6AVMZ/wBywmtQZIztA64X1GP88VHb2dxJHERFjJGdwwB7n0qZrq9RJBbuquCQWIDHGCOAah66iWqKBMWS2xgC2VABJAPYipVktmlIS1YBVOWYYDZ9D/npUtnJO7biAz8gluTnHSpEvJWkZJIBtAABwQSRRZbocUQOLOFYlS2YiSMnEY4BHaoVmRDEDFKh7kjj8xU0j3MPlTrblkBIAIIOO/4fWnJqVzdAme1WFOgIBAPYHJovpoKy3IXjs96by8TPkFgMkk9P6U+DZFeGKNirFgRk8kfWkmmaQqhg8pVBBlJ5GO+KIXaWc4gwyjlmPp6Uk+gtkOkhtI5nmIkl2jBUHjng4/P9anhSC4t3ZC6LnaC3BAqKSYrEFNoUXO4vnlsH07inSTq9uQ8ThCxAWPgnj+tWkG2pDshDgpKku0EOxckqfT3qOS4t5Jigdg6jJJBwfTH506I2UMkUaQumASwIyQcdCf61N9oikk3ohKoCoUjBIPXmpvbRhbS42ysbUzsUZhIw5J5GP6dqmdZ44xm9M0ajAjJHB9u+Kht7izi3nMgfAGByAP602SbTtkgVpBcMRjcCCB3OP85p6FR7klyjOYiZSZMZG5sYHsKiuNHadVmac7wOFVzuJznmlmubK4dHcy3AX5S0SnI9O1PWW0iVWiZyAON5JK5OOfyqJXKST3HOs7MUJVHIwCTyR6Gks45IAyM5BznHGPrQ3kTKQ0x80ckk5BHrmnWsVu1wC8hfIBBTPAHb+f51K2Vxq17EkYu5cxC7YAtwMjA9iewonsNRt4pTvidjj5XkyMdOMd+lNiOnzxyIryQrkkqykE89j3qOSyiSNiJWwTkkk546YNbpJKzId73BnnROUGQOcjofarH+mzhNhaQgAFmOAfeqYnMqSl7jeTwCWGcelNJRWjD3JSJANylsdazd0O6LkFtfOHSQBMEkeUQSMHgE/WmM8yupntY3xkBlUkg5x+tQxRRNMTFcsDnsxPH8u9WhbTDesd2QCSQu4DtSSbDSxEXkeUItvHE3QMMnP1qub25SeQJYQzpjG5gT09BU5Rzw7kuMYweTStb3MRMizmHAwoVuuevFbRuZ+Z5H+0FZC88O6dcm0Int5QCF6IpzkYx3IH614QgKgSCPKkEgema+sfG9hcX3hS8fKs6QuV34O4gE4Pcc9D618qeXOkAeVzvYEHgDofQV9hlVS8HEwqJN3ImmJAYoAwAUjrzXpPwS1uKw8YLbTho0mhKAAZBPUfyP6V5ludG+/wAsOM810PgrU5dM8SadcuDKI5AWKDLAE4PHt1969XEQVSnKJlBWkmfVsw2SHzLd/unGBkjqc/pTBcxSohNrJcR8fLjB6Zz+FWzqMt80EtsBJbuuFLAg8jkmkM15bxE2yq5Y/XH5V+d1I8snFo7d9SnNqMKR7BYXUQJ2hyARg+g69v5etWEitInS5fzBIOAWHQHgg1Ze8uWQNJFllPJAyc9fxqQSyzSqzQKEIBDEcn2xUJNstJFaRLMNGY0MS45K5JY+uKytWi0jWNNurO7hdo3Q5crk9Dxg+nX/AOvWqLx5piy2CYA4U5B47n2qKVzcxKJLRE3NgFckY75P6V1QlyyQrHxtdRCG5miG9DG5Ugj0PX8qpqsbSnG4p3IHWu0+KOnro/i3U4FiVN8glAXphueg9c5/GuNyYxgLgntX32Fnz002cctG0bfha9t9N1KyuJJWSOC4Vi3I4B5zjmvrKCWx1WG2vba5fDoGBAOO/TPvXxxBOYQm+IyRk8hRzkHI/DPWvqz4V6smveCtKmlgEDAGMsrE528ZPHGa8TOKTcVNG1K2x0MdsBExS6fzmOdu49ByTSusY08v9pdxkENjkc8c0+b7E9wGYspyVUI2D+NVxdwsphS1n29Cz8cD3Ir461jpbsieKETRS7LwO7kFizEgkduelW4rAzwo4v1gJPAB5PHHJrPjeyug0TpLFKWAA4x9anmjtEdUczP5ZABA4rWN72JTtuRf2fdyxvE778A4fcCMEdeOPy9K+SvF2kS6R4iv7WSRTKkzE7SSuDyD+X5V9YzPbB2MDynZk5BIGc5Ax3r5k+LsQtfHc42mQzx+aWwQV4Ax78gn8a+iy2fLUS7mc2mmcKpk3NvYBt2QQcjFaGnyyQX1rIko3JIG254OCODWeTHKMAMCM5BGKF8kZcNkjse1fWzhzKzOZNo+2NMzeaZbXLXMSRSIrAhhkcdPx/SobnUTaI0ou4CikK26QDg9wfUV8bw6rcLkT395JFwAqyEBRjgAelV53tLrIeWcOp4w559ye1fOzytuTd9DRVLaWPqLUfjRpVjd3NlG0lz9nIUkqGDHvjn/AArCm/aOjhkZLbQ1+UbfNcgEZz0Gfp3r59SSJQzq7BsbQSecVAZSwKliQSCeSc/WuiGV0luS5y6Hsep/tD+JApNtaW8BJIDN8w69cf0rCu/jb4zvDu+2QoCMDZGAPyxXnNyI1AKuxB6jJIp0cvTDkg96644OlG1kHNJrVnYJ8WfFqkmW5jlBOCWXPFZt/wCPdf1WQvctHIQMKFUAge/rWEd28kuCue3ajKMxG8g9c5rV0YR2SJV+5d/t/U2Q7p8EclAuAary6ixkMr2kM7nIJkXP+earhSXciTPbrQRJghXwcjJJxRGKXQbRMl5IkyPHEkUmBkKMgmpJ9QcPvFtHG5OWKjr74qrsYSj95hcHGDSNHIjgmXjp1rRwTQJ2JvtXmsS8KyA54YUyGceW4EAQKeBjtinKrZyCSR70kockktnOc81io6l7CiYiI4jBPJHGaHvA0IEkXGAcU2SF4YkZHGGBxmlEEqpkvvwcYxj0rZLUjVaEbyREIRAvTOQoBGPWkjaNSCLZWfORlR09/pUmZhITn5TxxTkjlExw209iarliug9WRpMAspS2QFhg8dOe1OJgKfvIzt6EjP5U2ET5kIIBY8j3pBLOY3xGCFPQjNJQj2Ra1JUNsihRESp5+YZx+dNlmicDEJQAnJHUjHTNCrPIQTGoTGQB1BpuxyH3DnOBnmtHCLWyMktSUanbYXEcqHvhiMip/t6B98UkyBR0BJIB7j6VQaOQMi7cHPHHGKVZJY5yREDxg5zXNKlBrVFJuxuWPiuWCYNBeagrIQwlDbT+GfeuksfjJrNvgC+vJHGQGmKtkflXBQSO0jEIABwRim+ZIzgLCe55GBjHP86yeHpvoi02le567p/xxlgLNfO7nAUOoH6jH/1vata0/aA0i0uEF2kskTdWWM5A45HqfbvXhZlcITsz26cn8Kcs3OfLyc5Ct2NZzwdOS5bWBSe7Ppy0+OHgKVlZ5blOp3GEk/yzW1afFDwVrDhIdXZIxgnzVKD26gfp618nm7dmLvCiNzgKPWhLwrHteBWJ9veuFZZCTsmW6ttbH2bDqWhTxt5GtQln5EbNgevT/wCtUcotyWMVys7AfdQ5P0FfG9ldne7FJiFJwBIQP161sWfjW90wLLALxJxyGimwQffnrUTym2sWT7W71R9cQCz2lDPLbSsvylY+R65z0pIrK2J5uCykbiynaSSOtfO+lftBarYqktxpf20jIMks20n6gA5+tdJZ/tJWDyRfbNDnSEDJMTA/zA4rz3gJp2SuaKXU9ps7SAwnM8jrkYUuSMevNWCqlTEZECNghWzzg9c15hYftB+F5pWgXT76MsByYxkD14JrptL+IXhzWAY7SW43qAAsgAJye2eTzXPLCVIatFKasdJdpZTqA9+ICrECSNyNpHYjv2p8ETW7EvqqXAJHIJAI9gBVCya0DIJYnZs4yACcH1z6f41O01gs+bbzSVJBjccKeuMjoDXBKm7lpq2or6bBJesouy8WSQoY459atWtkZJJUSWN2UY5J5OKzROVlEkySAMSW2joOelTiW1VJFtTcyb1yxl449iB/WhRemgkTPbXDJFEl2sOBhmSXgkHOff8A+tTTA8UCia93uCAwY4TPqPcZpkb6eLS3R1miWMfeK5JOfXjinsLFrN4JYLiUSEshUAHAHGfxo1KsgRfPTal6WOSBIrHAPbFSS2vmiOKe/VZ0AxuYYIwepz9KqRrALO2hjSRZVUsy5Gc+pNK8dpcFJLmNnmJyykA8Y9f8P61LvYnRFyCW5jHlG9EoxwqsMY9vaiaKeWxlJvAg9XfBzUEEemTGQi0aGRDhWUFSR3BH5UqXGm3Ya2fzT5ZydqYHB7k9e9CtYF3YWjm3gfZJ55Z8s+c84A/wo/0llkMTBwDkKzA5PrirM/2fyWCB9rEdBzgVAy2EEjJDNOGYZw0ZAUegPeoZbHGKSJYzJdmNmGCY3wfp/n0po+1iYRS3RlBGI3L5YgevvUOywNyqieaKTGSGXcDkngZ71Jbw2t1eHBbcpwCeD6g4rWF7qxm7nyp8XFnXx/rA3gI8gK4bkAKoxj8a4mSMqq5fPPGDxXoHxvs0i8eXTglDIAQVAIYcDH5frXn84UAZ3EZ5AHav0LAfwInHJ3buRHzcsFb5M8nPJpAsvQPtI6NnJqUtbqhwHJY5GeBQqRnkscY716Ke4X6IYqS4+Z9xzkmh8kAKcHPPNIoWRiQ5IHGRSjyUJG5g3bAyD+NKzYm1ckWNljJLhj3AOeKRRIXUI2Ae2aZ+6K/IW3H1NSqgV4yXwSRxUOxasz1b9ni3mm8d3bhiDDZsNw45LKa+joo9RljRzOJo3PAZgTzx0FeC/s3wK2sa/cu+FWFY8Y5yTn/2WvcorG0t40eORd5bHzPk4yM8Z4/rXw+Yu9Z3OmFraGlcaddqrAQrKFxwBnP19qRvtcP34FtsKAFOAMY7YqvfWtqUdjqbwM2B5YlILYHYen+FVvsyxqEE++PbuO6QsfwJNeO1qaXsi3DDLMuFQlxyWzxSLHdxgJEqk5I+cZGT3/nVXzTC0TiXyk3DLsTk+x7VZfF3HOEuzESSQ2SVJHriiKuO99xr/b7WQIturE8s6rlQD1yPpU929xHLE1rmNSAGKDJAxyBmobRHiiiRLg+bj5m3E5Hfr60t5cJbzBfNCJ5eAhOBn2p9GK99R8seoKjTOGe2JwBJ0YEdeB60xob+EKbaBZSQCAVBOPr2/wDrVEEEMKKLsxhiANzlhn2FHktFJJ/payAjaSpIPI578cGoaFu9C1uvUtyj2oBkGQQOCR3H60+KK8BBVA5CnBwM4x0xWelitvaxlrmSVBwoaUkjntj/ADxU4jgN4Qk4BxkkyHA45Iq4xKTuPu1u45oi8AIAyxIyTnoPT1qCMXt08gFuqBmzv27eMfqRT75QqLJFqAwxVQpf5SPUevHeohHcofNbUo/LB5DSADHp61pyN7GeiGRx3sUaIhICgoNw4OD3zU0tzqhQwLaRxEHcSyEkgelZ2o6npyKG1DWYIEQ/LunCnOQc9aoz/E3QLK2kjfxLBKhGBLHMC4HcDBPWtlQm9UgUlsdD5l3JsVrSMfMDnyz1P8//AK9JfXN1CxVoDHlgOVIBB9K841f44aYSf7Ov5ZCpIKvIMYHTBz61ysn7QdzcXRAVJYowdxdyGz2xwcj/AB9q6oYOpNbEuSXU9tjE0kx8wFCTw23nHtTriC9MaBIGKr1DKQCPpXz1ffH7WvP/ANCktwBkkSgs3bgHgdPauc1L4ueLNUlec69c2xcEiOGQooB6AAY/qa3WWze5POlqfVU8ksMCubdYRnGWBHOOlUn15NOYBpYo3YgDzeARnmvkmTx14hnxHJ4i1FlJycXTgD9ay7vWdRvpcXGq3UoXIVnlLED0ya7KeWr7REqrex9e3/iqLTkLT3MDqzZAGCQMdsc9qxP+Fz6DYXhiaFnLKSZPLYhD6Z9e/Hp1r5Xa6ukOIruQjGQDIce9MN05J3zOx6klia6FltNbsSqSPprWvj5p1vFLBaQSXaMNu14iA34kjA/WsT/hpiS0BA0SAOpxgk5/TvXz39rlBOyQlCSSCab5zJuIYEk5PNaxy+kugc8tz3l/2mNQ80yJoVl5bckb2BJ7ZNZ95+0Vrcsplt9Gs4goDEAk5Ge/IzXjUjyggl9qkDGDSNITKD5gIAAyTxWscBR3sR7Rvqexz/tLeJJ1TFhYRonVSjEtz254FO/4aT8RyEk6VYOAM7mRvT2YV4s8kjOS8uB0AHT605GmCM3m4T+7mn9TpdilN9z2OT9p3xGGQjSNOQj5dxVuCfX5v85qKf8AaO8SXUrE2enRuOmImPH13V49uMkQUtgZ55qRQcvyOAcHPUU1gaPVE88m9z1xP2j/ABBE6mTTdPl4wNsZH4/epB+0pr7sGGjWUZPGGDYYeoG6vI0Z8khsnqBnFMleU7A78jgntUywFFdBqpI9oX9pXxCIFB0jTZEBwFZGIA/76/zio4P2ktcgkGNHsWBIO1AwA56/eryAO23iQ47jNIkpJyH5z681KwVFaWHzyep7X/w0lqDSF7vQYrpFJ48wjjH41ftf2k5nyE8OwqpGAonJA/NeMV4S8koU4J2dwDSGd9qhDye+elN5fRerQueVz6DsP2kbGOSQz6FsI4OwZz06EgcZ9q6KH4/aBqsKLdWq24YhvmjckEHtgHBr5VN1IoIZ8HOASanjvLgAAPjA4x0rmeW05bFKrJbn11Y/Fnws5Hl6jG4ZeIyrAg84ByBV+DxrpN6BHEQXIJVmQ8V8ZxX00ZkXdyOc9quR+INTgOY72YRkZC7sgVl/ZMd0xe2d9j7LtbtJUb5IZFd8Hc44HPbNTSXMcaGJNPiibPDRk4Ix/P2r45h8Z+ILZleDUmDAZ6dMH3zXQWPxk8XaftMeopMhOfLmiXB9uAK5amVSj8DNFVTWp9To0rFAbJFYAESFidwB5JHr/jTzeLNKDFaLOOQHcEbPUCvnex/aC8RIA7pbyPGwDLkgEdTgH/PFdNpv7SEqQjzrRgzDJRACCfY8etczy6qtLFqpE9mkmKRj93grnJUZOKhW9FvH5otZJAVJOwc/jXF+GfjTYatEDOVtDkhlkGGHsc/56V2lpq6anGJbW5ikRgcbWHT+tc88NUpuzQ+ZNaHnnxm8VPpfgaUW0fkm9byi2SCAc8Adwcc/U18yyMTICEAwoyB0Jr3T9pDUZ45NGsSUa3lDy7VwSrLgD3H3iPwrwneRJn05GK+kyynywb6nLU1eo5cZzgbj0FerfAzRLjUvElpcw24dbRWn81yAAQQMD1PfA9K8rgjeW5wMAlSfyr6L/Z+0a5tvDtzegMhaTK9CwG0Hg+mSf8iu7F1HToPXcUI3dz1iRhJEZZbVA5JwQTkHnpUcQUIkbxOMZIYEYOevvmhUv5kHysylgcuB1oNpqd1Mgd4ohExbewwcZ4AH51+fvV3OxbhbXwS5fZA5TGMkEAH0NCTmaQtPbh124HPHsfrUkj3MCyE7ZQWGWHGOO3/16BBdzWxYECIDIBIGee9K11YtvXQZdzW0FuFlDRyMSqEDg9zz9Kx/EGrnQdGur9AJjBCQsZbaDnPOfY4/ya3ZXuPs6k24dEOcsMjp6V5h8a/E62fhYBAIpblhGFKEEAn5jg9ABxz6iuzD03OaRnJ6XPnS6vBJuk8naWJJX0yc1UWQM+4gDjIGakumkLHaScng+1EUbIQcZyOo5r76nBRgl2ONu7Oi+H+nxax4l06ykQrFLMGdiMnC8kY78A19bXkMUUKoIHlhXgFTgjjAx9BXz7+z/pYu/GLzy2plS3hJDEcKxIAx6nBP4Zr6Ou5Z4yyfKBG20gDIB9vavlsyq2bimdEIrdkMM0YUxtbiUqAA2TkD1NNdrJYSht2BUbdo53ehqeDVL2JZSllBKmcGRwVJ47YHPFVZtQv1jKtp6RFzhWwSOe3+fWvmr6nQ0rEtr5arLGiDoDhj2qOOS2AyLTdCQSrqwJB9SKf9pkhuZZHtVWVUAI52k57Gnu1xlzHbqobkqE7ev1qrtMFZkU08XlxggkMcg4yMA889jXiPx/8AEdjc6nYWFpbNFLbhmmZ8FWJAAI/An8q9o1SYRac02yOKFG5OdoDdhj8TXyp491w67rk9y0PkEOVCBt3AGAc98gZ/Gvdy6nz1U2tjnqOy1OUdwZSSODxUgdMccdgegpiDe7ZBwTkCpVthPtjKHLMMLjnOa+wlJR16HNGLex7N8AvDUn22bW5CwgUCARAE7ySCTx0xg17xdiy3Ye0ldIyVAjYAEH29q5r4eaa3h/wFpMYtkgEyCUlGJYkjJyPU5yfrjtW9MdkCEQFXJy0hUkkZr4bHVeeo+XY7YxshEaBCVjtiIh/tAEfTimymwn3cSq4AYq3Tj39f896mSUjAWMhjzkg4P1pss89swC2CyxMfmySCR3xx6ZryJa6mi2sxkbQzYKM7qDkZyDUjvaRHcYJCQRkrjPv1pTqyOd6acqKVGACScepqFr13VnMBQq4UqASMnp2qbWHpexPLFazxO8RkBU8hz2xUJWzkiAMs0QIyHjXd+WeKsL53zyC2VuMMo4A+vpTGu4t8SSwEAD5VViVx7n1qtBJWepIqaZLalFlnnccEygKM/T/PSoxPaTAJIkoAUqQseQfQjHb61MDEEIjscsOWJJOR7VDZSPJG5jTYBwCSRj/61EdB3HolvJHGpfYoHAXrkdqYwtcgbHQA5yp4yOhx+dSieNGEb2CkfeaVWIINPlukVdqwKwY4VmbHp1q9HceliGSe2V3WRp7kMu7mMdB1xjvQRpqxqg8xyBxvjxn244pGl3XhBgMZRCCdpwc9gehpv9oIJCGspCoIKvtOCPXI6dKzejuhWbG2sGnbJHWWQvjDRMuFBzkYPWpX8i3tjK6MRnggFjknvxU0N3blzL9mDgjIJOB9KZDerMHliieBS5BHJUnGCR+g+tV2sLyYsb2anzWViWUg8c4P/wCuqkdnZxTeYhKFlxu5yQff0q9cGOERl4ASwOdnORVa4vY7VS72gmRgBjP3Rnpim2yHo9CFksorkG4MjDaQNoOOe5x/npUlrZaY6SqZGZQQdoHIwOAR34oLeamQvl7gNoPOParKGIHBtgcMBmM7S59SB2pxGr31IxY6YYnUzgwZDNAq5B9CQfwpLm0gVSQUKKAIyx4AwKHKSRy+ZAcbyAQORk8fhzUjRW5hBKSJtGDlh0FNPe43sV5vsNyEW4n5wCFjBJBHPQduKQPboQIt+cgcqQMelPaSPETJB5ZwSGB5x6EU5J4oVKPG77yGBIyAR3rNme+xFOsUhC+e8Rz85QkE/iORUlqLV7dwHYHjPJP4gnrUkMtkZtvlyOW5YjGOO2aS5ubaOHKQTBwRlRhgRnt7UtS0E1vZLCEW7JCEkoVGATzUE1ra3sdukd3I64LNwQc+h9PpUzSw7TK9tPGp5AYAt9Rj+VO/0ZoUmLssbckoMnkcHB71poD1diuLR2jEZn5zwc8AevFSy2cFlMzrJ5spABdmJ2j2FLHdWsSuFS4YHPzsoBbPoPaoftVqrJEgldgRkshBbHbpWa3Haw90inVCxBOcgirC2zkAi5SEv1DPg4/xqOC7tnacRpKpjbaFIHQjr/n0qpf6bZSzJKwlMsbKC4OA2OpI6VUe7El1LZ8p2JByyk4ZSTg/WoZfsi7nkuyzkDKAkgZ7mpY0gc/uVcoxySBzgnnikuTp9s2IrWdm5Qk4289yOtGzH0uh0cUsjhkuwkZUFQTgkexprQSIcmeSXcc4L5ApcREh5izBRwFAJx/hRbxwwQnbK8gzkFl2kA9sUklYjWw++2kRk3PlOBgKrEE5PcU02aS5RJvmxhgW5b3IqWQ2kpBQYkX5WZhgH3qg1vYxSS3MrSRy4wrxkk+h/HjpTegLTclW1uFBSKZfK3fN83OfT6H/ABqdYQtsStwrEnDIjA4Pbp7VFC9lHC5SWR1AJ8uRcH3+o560lnHaWtvlI/KViCCgwM9Mf/rpRu2HkgaJ1IIwwyMgnnrwRU11azoceeyYPylTjqKWa7tpQDtYtgZAwOnSrNzJbSSDfLJH8nICEj256VoroEtSvFNNuZHuNw2Y3M2D9BUccL43faS75JO5ugx2xj0pHs7bG4SeeHPBcAZ9sChJrAFlkmlRgOAqE8AdvWp3HEngiLxSjzyDnAG45Bx1qMW3n2ibLmdGjfBCvwxzkEn2qC2ktpVleF5HjLYLMpBz7A9uD/Kp3jihO2PIVj909T707dUDfQmubeeGOIMwZwSQVbqD9Paq6wXMjBjPFEgbCrv5PpkflRcSxWiK5lZE5B3DPJ9KGGnxTqwPmDAIwMkH1xUyE3dCSDUmcASiNN3CrLjd9fSnRW1/cXU5lP2eKOMgKrBlIPv6j8x+dRXFhYPczltQlR3YyAuuVJwAAMc+lOsHgt0Mkl1kSLtaNsjIyecH/PFTG9xX6MmtbVp7aMrOo+Y7ixwBg8Y/z61YureT+zCsc6CRSSHLcYx0FVYXsmtSj3IC54yuQQffvUFzcWEVlhM+UGCgBeATjkAfzrRq60L0RE1vespkeVWQDg5BOeoGOv8An2q4s9zLMIjK6fKAcngfT1qCK0tpLgGG53yIuGXcRzjqR0pzSwRTRJLOA8vGByMjsPWpelidN0SQ2Rt2QC7luVVtwDkEZzgD1qaTzY5HfcSGJO4MOD0x9OlVLZVW8cRTgqxCneCPxpJrdEWaCedJ1J5ZQV2/n3pXuhXV7FqYTvEwZ9jZypHOQP605o3ljwZMlFBYFue/51W86C2ty6ymZUO1mIwcj2qO4tYHZp3O/eAG5IJAyRx+NJ2YXs2aEUV2sWy0m2oASVGAST/OoYptRMRjE5II6EAHOfUf4VBd2qyGJy6xFRgbWIGPcf570tnbfPvRxvU5AZj0zz9apaCvdFpReRkmecyBgcbiCf8AOQatrq1yqgLI20dORWXOu4OqSJIAxLHOT9ParSRDYOUraKSFdopRxwTOHjuwUKE/Jnr/APXpYWlw7JIiAr8oPB+vP+eaZBPHCxBgwUHBxksB6/nTLqW01IMRbSkoMqSCDkckZ9iBn3FY9dSndIVZZfLCmYlWJJwe9O8ny/8AVuhbBP7xsYHrTLe4Q+UXRl4OVI744pkYimyJHcEkgMVGAPTNZdbCTuTRBwg2ERuRyynOTzz/ACpyWN46rM8/mgAH7wLDHUY9KZFbjy887uq5PIquiQ3EkTJO4kAO4FcLjPNVpYuPmXWE8zCMTbGOdozzjvUdx/aDCKMOksIIAUDBAHU56GnXjWUcsJmnKcHDBc/5+tMigtZt7QXbkZwVzk5xSvZCaT2EZrhWCqVwCRgjJ+tEF1eNJPGLeN3GAZXyMD27E1C8B8xh558zqAeAR3/GlSGS5jcLc7UAwU5Bz2pLViVmi8JNRjiVIoldcYGQCf17c1F5lyu1Y0R5MElDkgnuc9jiqog+zxBZbmRmbOS5wTx2x0FW2gAhiIfaD0bOP1rXZCabGI7I5V0CMVIOBzn60ySf7PGqmAMDjcy5Jx6/hU7WsysgNwmDztJ5P58UsqklcSg4GDz396jRq7K1RVsH3K8oiymDgMOT7/ypH8llaWeLa543Yz16D8asRXEkLtEkqEhchWIK5JpryXSMoES3BLZZTgqDnOR7Dr+FFri6DnmeC0zDH+7BAJAwe/51BHd206OJLZgSOWAIz65zVxvtAiUoVDggtER1Hr6VFI7uomJVnzwWIyPbHpzQ1YrbUjmubWGaCE24gi2YLryc54yPSljurWBjtDlgcKFUkfX9asy3U4AkFtCVICh2wfxx3qBbmcswKxqAR0AIP/1sUopvcbsKJbTIhuIpJXc5G0dCO5PalWeGYmMqyBexHX6HFSiSaFFKxISx4zzwfeq11JcxFW8gO5bCqSQuD3zjpWid1Zk+RF9ktPNmaIYOcgEZxx+n/wBeiGKC5XZcwsxckKyjIUAZzmppZpbaWPfYrhj8xjJIJ4wDmpbi5l2gLbLGuATt559qhoqyTIbOHT7YlYZH80ghl2cDnrnsaYlnBFKE8/LnJ+cEkenT/PFSRK6xDCKCx3EAY/OoknLXAM9vOiBigZU3A+4x2px0I02FEa4Z/PBI+UhSDyelV5bQSL5j3T70PyjB/XHUVcfylJCWbOhGSxOOR0z71Vaf/SNvlEkjorcD8atWi9SZJdBtxZG4tJEM6FpFw6sccd8D0r5g8daB/ZHiK/DELCZPlXOCRgZI9sk19RzyWQmCyRS7iNrFVJAPXJP4+teJfHbT7U32nXdqs8wCvHK4TKAZOORwTnI9eK9zLatqqS6kTStc8dls0wHSXeB/Ce341YsIm81HinMTqRyDzjPSofNQkgIQDknI5/KiNwHUAEFTx2NfY20scuzPqP4da9/a/hi2tI7mVLmIiOQtgjIHBB9xnr3BrsI9NmWAMbkMSCGXIXHt9a8X+BWtOJLnTEw007rIGc4KKAQQD688CvYJntLOUgTs4YEjd164wf8APrXwGOg4VpXO6Kurk6aZd/IkUuYyerSA9/erM63qSAo5WNW5yclR3wKpW4tJJc/a5onJBEarlWP+f5VagQveyoLnjAyGPI+p7dq4orUpbWQ15r+6LTQRlwuUDMdv51BDFqbwRjZkgEsAQckDvUyW0WyVF1EmLBJ2vkA8kY9Oagso4JoCXvGXKlSdxIye4xVrRiu27Nnhv7QOmMuuadfqhDS25jkAHcEkHPfqQfoK8jeZm44Bzg5619A/H+0ePQ9Oe2kXZDKFZ93GCCOp9yPwzXz28XlzbJHXeTywOQCOwNfZ5bNyp27HPO1x0bSxkMmMjrmvof8AZ512e60C40zEYe3YugK/wnk8+xP6189GBRgrKCc4POfxr074Fapc6f4sW2hnzFdRsjkEDZ0IP54H5VpmMHUovyHTWup73aiZroloiWUkbgpxn1/Wp7ye5a2aQhjt4JC9/oKnZb23lMZucRg5yjDLj3HaojNcEgowiAIJJPJ+v+f5V8C9HZnVdW0GC5mkmQ/Zo3yM73Xpx2Pr0qf7StsP9Sru3JDg4PtmoZJr2TZ5U+IgSWXA5J7/AKVLBBeMxKt5gJwQ57D0HtxzVRbuRdpEcchYoyW8MTFs4JIHJOcV4T+0LZvDq1rqbW6gYaIeVyeccYAzgE17rHY3cUjea6EE/LheBXnvxq8K6hfeGp9Ril3y2iBliVQAw3DLZ6kgHoPSvSwVTkqx16ktJrU+alOSdykH0xioHmCsVEKvkZJOatiK5kQyAB3BwwBGc/SkMErbQyEMeRx6V945pJNnKlrYrrcOwIFooUDnqaYWWTDeV5ZPBrUtbK9dWliidogcElSRn04FX9N8H61rJJttMmcHJGUIB56Djn8PWsp16cVdtDUW2c9GishVkyQetOIZchE3HpivRbD4O+LZmAk0TYhIyJGA49cnoOtdhp/7Pkstwpui1uHPyiIlgfpkDvXG8bTT3NvZux4gqqoG+LYwGCretIkCmDcBzkDaBk819Ij9nWwt5TLc3TTlOXV1GAenbt710Oj/AAl0TT1UDToJhjcTggHH16j2rn/tCKvZDUE9z5Mit2lP7uGRkyBkoR9a17fwxPdouLS4BYDDeUcYP4e1fW1roGiQKHTQ7bccbuBwc85BHWtK4uYLJhHFo9swUAjCkEDtkgcmuKeZN6JWNfZpI+Q4Ph7q825IrCRBnJdgRnjOelWx8Jtamy4gjOOm4kf07c19aLrMEkmw6XCgUH5sEj6c9qmj1K0gUl7JTIwJVVAx6dKSx02LlTPliD4Q6rLDhbIySEYzEOh9eamtvgbrssS+ZGICpyTJzjnv9Pavpdb/AO02jvFEUMR2s3APrUa3ttcwuDbOz8YbOQcUnjZ9GTy67HzzJ8A71ThNRUFxk7oyRn2IPSpE/Z41F8Z1K3YoeSEJOD7Zr6BXVrW38lbi2YhwcbVBIx3PtQl9bvMj26lASCWIA796ccRUl1DSx4J/wz7qE9z82pRiIDqsQwo+mf5mp4P2edSt5Gf+0be6TYwCshXBwece3WvfrnWdOgeVpDH52CSFYAEYzk/gKz9P8TaPKplNwE3KQFDA7QeoBB5rb6xUQn2PCLb9nLU5bUS/2tZjJAKqScGoZf2dteYENfWKhGBDq5yR78d690Gr6BpiSNJfspfnYygLn1Hvzms+Hxr4Ws3mkvNajILElQh+Y+px0qfa13qK6WljxOb9n/xCl0EhuLGbIyE3lc/XI4ouf2f/ABRDA7l7IBuAqyEEfmMfr+Fe3J8Q/BQIk/tmASdFZ3AwD269Kgm+I3gxbkH+3YcsuSu4src8dM84rRVq6sx6XPCIvgt4hjYmUwEAEEeYP8MVkz/CzxFE7oLeNi3KkSjivomT4ieDJ41QaxbIIxgY69c4Oe1I3xO8AbQsmqwqQcbliJyfcgVt9YrJq60C0XsfOa/DbxIiAHTJXcclgwIzWZceGNXsJnWfTrkN3wpIx9RX1TD8UfAQVi+sRRxFSAFBAJPtjNUv+E4+H93ch38QWwOAMFsEj3yBXRCtOXxITUUfLQ0yaKR2Kyx8ZAZCOKadNuvMG8NtIB3EcYNfVVz4i+GKNvfU7aXdweSQT+VZl5efC2/KFruxjb7uTIAT9ec1tGo29hNpKx8xXFjd2rITGfLc4DDt9fSoTayh3J57ZNfTE3gPwLrcebTW04JB8qVcEkcA+nX2rGvf2e/D987tH4njtT1CiRWGfXqCM960U79AaR4ABIVIZuRnH0piiZQGwT6GvX9f/Z7ubEo2la3YanERkrIxR8exBIP51y998JPElnDJMsEU0QIAEUgLfXnGR9OlbU0mrmUtWcUjznkExgnPyjrSPJNEd6tkdCDz+ldM3w71yGAPNbsAMnarAjGeOmax7jRbm3lZJY3iKjJJ6VrZMqxRYzIgBwTx908CpvtMrxhSmQeM45pq2D5OJPmPI5pssE6SBi5wOCVPGan2d9hJ20Ytvc3ME5ZWwTxgelWW1nVEkAguDERgDjjNUmjzNw+CORzjNKkMnmAu/BOeDzUOn32JOq0X4n+K9HZUjvw4TJCyoGU568dj7jFdTon7QniS0ZkeCydSwZx5ZBPrznAz9K8wxIEYFh3xg81Vw2eJCreuM/nXmVMJCT2NlJo+ktB/aIFyHTU7EwDkqVQSKwHbPGD+Fdl4f+KekeJYyLeIxAHHkyxhCD+GQfzr5CMjgAiXBP8AED0PqBVqDUr+1j22t20LEDLqRk1ySy1Sfu6FKpZan2xHfC+TYEtJFGQgk57dMA8cmlB1EvGyW0ZTkbVQnZjrjnpXxpa+LPEVqrBNXmCE5wCK6zQfjB4stSkZ1Uzqp+5KwXcOmMgccd64qmVVY6xdxqrFn01GbwSlzah5pD8x8sjPU8YpJ7uVJgj2ET8cMSQQfpXlul/Hm5k8mG7V4CqZLRyhnJHGCMDIwfWu+0LxSuuyM0MySyhSxDYDYxnI9SK8+phKsFeSL5k9mattdySyv/o0asvJxk++easRzz/Zn2WqtySFUYz35NRwx3b2nmoSY5FBZjjdknoR7U1jdw2yusz8EkZOOvH+FcsqbSvYEx1tqk7wiVdPCkHBVgQW/CpY7p5XZ2sxKxOSBnAz602W6vTZIFJDluX789s1XFzew71Q4OQHIPNZWV9TW5LKbi5vAHsoYECgCRWJJz2FJHGlveFzCd3cgYP0poN88o8sy7AAxkIAOe4GeOtOjbUJAspmkmUBhmUA4I7YAq6ehk3c+af2gYwnjZC6gvMpZeSeATjHpwMfhXmr7jgEKDnOcda9U/aJf7R4g0dijecEkZnVcDGQACfrn8/evKBuLHOQc8Zr7/L3egjk6sZLO7PgRAgDHApDLtOSny45XFBe43MEJAJ+Zgf5U53kDEFSRjHSvTWwtxoddpxHgHsBTQCsX+rz36cmhGlcthSCOxFAWSNQA5I6Y7U0tCdmL5hxl4ApXgFf61JuVnDJGXYchTwPzprvMAQRkHk5qTzXlkXA2jAyMcGpcfItH0F+zbBE+m65PIuFeVVZgMnIXgZ9Mk/nXrQhgtpFY2se8EKGU84J715l+znbTR/D/VXQDe2oM2WHBGxBj+temBb9YYgEhlGQWLLgDpXwGPd68jqiSap9it5g8ls8rkABdoYDPBI/nQbK1lk8yCI7lQAxuOOvXHrii/1W/hmcfZYJBtBUupyT6DFQreX8yRuqR274G5UBJY89c/y/nXm2bZpdFgzwv8jxHA4KnvTLMQw74VjcDJJzyB3IpmL2JVZ4NxblSV4xnvUd9rVtYwPLeTQ2j5GPOOF689a3jRb1sQ5K5OsltEiuhkmGSDngrn29qiu9SR2UzWazN0QucADHY/lXH6/8Y9I0lsQWsN7Ljafs65HPqc//AKq4bWP2hr+MyrZ6VbIsY+VpwT2HGAecdM8V1U8FVqK6WhHOl1PZJLm0tgC9tKJywUsrDaD0GBTdQ1TTtNj826uTaoAAxYDOc/Wvm2++PXirUI3ieCzQHBDIjA5HQjJP+RXJ6j411vU1CXdzLOOuJGJUHPoTzXdHLJNq+hHtOqPpzWfid4U0q3GL8XM7sVPlclRjJJA4HHrXNaj8fvCemkG3t7i42qV3kbQcjrjmvnd9SmOS4Vic9Bg1ClzICAIQinqAO9ejDLacbX1JU29j2PVvj3DI0QsodsSLjcATt747AD8K43WviTd62rKk88YYklkO0/QYA4rkGuSA+YhnsMVXaV36Jkjg47V6EMFTi9EQ5NrcuS6usymOUTynO7cZMDnqTULPDND86MFzkHJz0x+NQCV4+EQFieMjg1J5z7P3qYIOMY4rZ0l0SJT7kkc0KuDEWHY7hTC2A4XIOcgiiB/NckIAewx3o3MHIKkgdcA5B7U1FJbBuMidN7A5JYH5vekLI2AclhwMjsKfFGHJJKoOcbuM1aW1LldsZfj+HJP6VDSRWpTMiIAe/XpSRyRgZKkgA4x610mn+B9Z1Nd9tpN1IucbjGQOmc5Nbmm/CXX7xxFNYGLJHIGQB+dHPFPVhyt7HCbYWYY3AY6N1p0MSFmxlgBgZr1qD4B6m2wtFvycEgdAeh9629P/AGZ7+W+G+Xyo2AJ2jOP6GsZYiF9DVQaWp4QIFJ2bWBwSKVLVGTocHsf519ER/s2wxXBF3HO4U7VY5A5PXirth+zpolnK/mpNgjAQkjPtjP8AWj6wktA5Huz5tNokpBEhO0DgelNkjRGQFGIccEcfjX1JafATw3BC5e2lAUgFQxyM88mrcPwi8MadKkkWmrdcZJmJIGO2CetYyxiStYlQR8nCKEuctjnAye9Pe2TBHmAsOgBr6z/4VZ4Za6RpNBtEOdy7VKhvqARz9atj4deEBIwfQbYlScgZAI9BzWf1vXYOTpc+P/JEVozkbyCOgyfyqaGySRCQSQRnH+PpX10nw78IPHLLaeHLZkQgN8pJU/TPamn4eeGmjkT+xowF+bYhKkj0PNH123Qapre58jjS2UhicI+eT2qvLFEjY3HCnJ4NfXsXw/8AB1tCJG0FTxkIzliPzOKsp4D8JXEbAeHrYknCttzj+lR/aKvsNU0fHfkIcBW5bnjuKV7VBHuUkYGcgZzX1lN8KPDyXBb+xLc7h0JOPwHSo4/gv4WuLsmTR0i45Cu23OPQHFX9di1ewez8z5REImiWSKVnc/w44p5s5Y4wSjYIznFfUcvwT8MypKEszbyKcAxMQMfj3rIuPgHpsls/kS3B/iy79u4BwBWixtNoj2bvc+ajAjMrMCQevFWY4kyN5KoP4sd693uP2cLedNkE8sTHpuPH5elZN1+zVqUNwdl0Jo1GSQ+CPwI5qY4yls2N0mzxdQFMuBkMeDSkRxouXKgDJ4r1O8+BOt2u3yo/tCOCVVvlYfWsK/8AhRrdiSZbBy4645GK6IYmEtmTyNHDwlXfKscEdSME0sqlWADZHU+1a15od3YEie3eJhxgqQMeucVm/ZgrKVJJJwwbPNdalCS0ZnZ7EfmIqkj7x7ijeGAIkYEDtU0sRjjJKhY1J5zgVD5O1mIQYA6Dr9az0voVZtEhkdlQmVsA8qc8n1qeG+lgzsubiEA5IikIH4DNVAqsoxycdM/ypRKFHIyB1qpQjPRolNxHXE8t23mPdzyBcqgkbPGc9+aExwQ2RjqaiZgYcBQST+lSQFVPqp980QgoqyVkVe+pPbxicg5wTlRjqSelfYvgrQoNJ8G6LEk3kxtapLJ5ZOMhRkknvnOfrXyv4JsE1rxXpFh5e+Ka4XeucZUEEj8ga+zL2VUcQPaJEkIMZjH3SuOMYGK8LMqjUXE6Ka0KVugCyy2V8qddu4kg5z2ORkVJBDKbeMz3ccr9yDz14yPwptv5E8oEURjVcgrwRj2xUKvYpIQiSI5JBLEEk+3tXyDWp0NonjthGsiy3qySMQ4UE4znIBP0pZZdsUrtKpAAwgP8vfmiKCyNo4mhbqCZFxnOfSmjyACEiZ0YbQzjn6n3/wAavoF2R3VgZEWU3L25IIAVvvemR/nrXz18fdXe98QwWnnh7e1iC7VYEEnB5x3yAOfQV9C6vMsGmSTynKQxtIWUZIABJwByeBXx34ov11PVbu6DtIZpS+WHTnj9P5V7+WUueopdEctWWlkZE0pZztfK4wcdjU2nYBSIHjHU1WVh84Vc7iBVyytw9ygAyT8oC8nJ6AD8f1r66TSTZzRvc+j/AIBaU+k+GrnU5SYZbmcrHkghoyFGfxIIx7V6fcW7BpHWVHDfdViR26n296w/B2jx6H4N0m02Gd0hBfcuDnnOB7HP5Vr395YxbMyXKMoxlIiWI7ivz/GSdSq2ejG1iVXKuF8+IkqQFRsj8KVku7YuJLlpEwAFJ6elVGFpdMjW6yRlBgh1IJB9aWNERnUSkvn5s8815+w73didLOa+tZo55yDIQVYkfKB/T60ksUoYC3u0Ma46OSSe45/L8qht7WIPKZJmVCPmB47fypj3lgkRjjSYDGS4XBBz2z1PrxWqjdknO/FDUDpHgq7lDCOSRtqkkdSMZGfrn8K+VtTnaa7dpHyc9c4r2b9ojVi0ml6asrNGimU5wDk5GcdM8H8q8NYoHIf5kBxnPJr7DK6XLByZyVXqkKM7gA2GHNdX8P8AQ5/EXi/ToI4vMRWDyMGwVUEZOO+Ov0zXIhwc44ORj6V7b+zpof8AxMr3UXVZRChiDNncCQCSO3AGPxFduMfLTbRVN6nuzW8q2kaWk/lCPIUKQCvbH/6qsXa3f2WMG6VJWwDuYDJ7nHc4qmsNlbOjPNICxICkZIHYn/GjV4rIojvLvGQcMP0Ht3/yK+Eld3Z1ppLUmmilSMmCfEignlgRnuaEu52uIwk3m7xxvI6VE5tLmNmhuTECmQqjBHHT8ajkjspbeOKUtFIpBLxAlsA5xXOwT1LSeZFcHIwU5IxUpErMxjn8rcwIAPPuaqR29sI3lfU2IXjYAN3sD7HHNAwiq/KoTghVJIA7mnpYNmXrr+0rYyqq280THJYzfNn1IA54qtKb0omBGi4GVCgkdzg/jTktbSTdOl0QCCSGXG09+tRPZW+55jfhig4QE4Pv6U2G+w+IXbAeXdyx7xnCgcexyCadaNOqy+ZOW8tcZYjnnpUYlQwF0clOmVz1I6UyM2zAu7t5oABXBAwO9RHXUL20Le+7YghN24ZIK847ZqFob2a3Ej2yOM5C7cFcfpn2qSe3T5GNyQpAxlv0qO4WFUG652K2QVJJyPp3qtgCJ7maIozk8fKpPAPOKtLLe26CNJo2k6K+AV6dx6VQkto5oVcTExkAhiCOBjrStFFNEUjPlZwRkngis2tR3tuOaS9bfFL5aFDgyLHlWOc4xwMH2qaNL2G2CQFRgnDKAeM+/TFMWze4jVUuVUkbgd3ce3pR9mIiMU8+Nx5dAeeavsK90O2XCtvlJOeFOBjHrjtUpeSBt4gjlfA4ddxcd81C1sttBtiu/tB3EZY5I9jUMx8q4RftDI5U42ng57H0qmmJuxPIbu9mCSW6xTbQQkanbgk8E9CePwppa9gJVQsXIByN35VLDuaJ1N0zJjBBYk8jsaqwwW1uhJY+azbQnmHjJ64P+etKK1Hoy1EZxE7ht77iCu0Yx2NMukvpIiskEaKSBnacsO/4c1Immhkd3n2lSCGDALx0Bz+FNexd7RiZ1BLA480HbjsPaq3Faysxrq8qlIIsFVPUcDg9KS3M0Uih4lm+UnBHHFTSW4O1GmLMFJ3KxGT6nFRlHEiBJ8rjkA+9RYLbDHeeSQmK2Dkf8swMcmktprlZZQ1rtZflIxnB6496sTWF24doJ0QkgkmQKQM84zT4IZQkiSXK7yMKxcd6THZCEX8kWBbrHu5+ccHngfpVa58/T5QzwJO55Yc4GfYUz7NdNvSTUmcKeBvypAPHbr2oRL1IZHmljyfusWDHvziqeyIbQv2ma4YgxJHGD0AJP1zUomvYpH8q2tiCP9ZIxz09MY/Cqscd1LESJdgUjccgAirX2dtoczouOoZsZycfjUxepcWmNmmvZWiEdrE/OXI+UE/h1ouluFwxgJX0UFhnH0qQ2N20pWSRVU9H3gD6806QXtgpjjvpAMEkKQRnp6U+g+tmVYWmRSWj246KvU06O8ljtMvp+9sglSpBx1OT604SSjLPOrEqMZ6k55yP6+9Eov0uopIbpooApEkbHknsRn8al7j0tZENtqrzyvLbaYLVCoAkIOeeo+hFWm1GBpVjntI2iYgZUHKnPBAHYZqNWuQctdbwRwigfKew/wA+tLFDcFBIsnkODgDjpnrTRGjViSeBjKySQYAkIjOOMY6+3Wm+eLaZ4TpzXAUbj2BI6Y4pZrO8jtC5vfOlDkjLD8MD8aaTfmMJ/aBjnAHzAg/gTjge/wBKuysTotCvcXkzsGNgIcqWAQE/L75HX2qexvJpYXItsxnBCMpJGOhxjg083OrXGwRXYEqnDDIYP64z1oQ3ssgBuXhdOSMgAEH6VEd9R6X0CBj5koltkCEghiuPw/D+tEt/ueZ9hniUYIQHge2KktUvbnzXN7vhLYBLA5A4I6etOltr2CJhbOFJIJKEHjv+ma2QapaFdpGifYbaKNWGVIclhx3HY0Cd7fGy2ViAcMAenQjNNWBzJGZSVIXDSFcZPvSxR6j5bxfaNgJBRomA47cGs+uok77D4LlzC0DQeUQM8D3PGcUBpWVEeDa4H3s5PPenRNeJbHz3UOvIZiCR35FLZT3c6LPMhyWIBVcZA9v89KbtYG9RmoziOFFNuZwDj5VLEcdcCq5C2oSVLBC+AGJyG59jVq6e4GJLe4lglZyB5YAIHHPNNd71AXln8wgDLkgk9+n60mluPRlbcs0koktTsLA/vM4yMYx6YpPMso3YNbsAQQFCFjn69xUyC/lTzZZXlQtkIVyQOx4+h/Op7YTmVnRwrfwCQYAz2P1oja+pDWpWsw00CN9mR1BzyeSM8cH2qS8FklqBc28pdpAV8tTjgZweMA0s76ha2yoIwLl2wZYiCqgnrT2u737OkCbZ5FJLSSDBYenp+laJWRehRimifzJ47OUIBsMkvT1PHf8A+tSO1u/lkWzCUDcCB0HqPw/rUhubxd0EsGxVXIBGQQT196RbfUZZAUCb5lyuTtCr0wR2yKhiknayGlUhDSSxMQCDuJwV9DgdRU119kkhDQu7sWBJzx70sN7qytFAUhWJAFYNGGI56Z71KJb22Lv5FvKnQMVOQSfT6VGhNraDjPbRo5W3kcYzhV+bPrgVUa6t5VEk1pOh2ZJYHBznsB61de4u1USxpGr8k8YJPpzSi6vZpSBKSQudvBwKbaRT2uZ6XEIUSSLOTjBj252+uPUY5qW11SyluBBHbXQY8rL5ZC/XP1qac3+xJIIjPIx2MxTOB64BH6dKfDqM1uGURJ56DAVgVA56GiOrC19CO0urW3ldDA772JJyAQOecdTk/wA6ZcWdtPM8iSyqrHIHH+FO+3ajIqsba2ViSGVBnI/Ef5zU32W4f5hbqAe2/wD+tXRGNyXp0KMS6jChZkVRkAMCCw/wp8klwoUvGxHUsBn8/eopidvErYGM5JAOKkIeSNGS7U7gcqrA5+orkvqVpYgmmeTYViIVySJCOv4CmSXFx5LI4TapAVRFg/ialt3m3BC5+X7u0YOfSkZrsS8yLOG4CjqOePyodtyVoI2oSq8RFoS8SkblyRz3PpTlYTJuEXlSsAGA9fY1JtuYpMCQhiMPg9e/NRLLdAMcZUHjB6D60mPbcbMpwCF3OnA3dQO/9KFuQhES2scBAyzx5Jb60sguDAz4GCcjHNN2T/JLJGoVsHanI980O/QUWNmuEdiDGACM+YvJPanROixqIkeVsDcTgU1bp42ld40JPCqBx14qS1uJY7eQeQkQz1jzk59RSj3Y12HtJBJGfMibeSBuYgAf/Wpbz7IjKkokOTgqo3KOOCcdDVaa5uVtHRoBvZh5ZZcg4PJJ6VcvJykqEQIC6jdg8cDnHrWy1TEQR29hLMCRLvUADkgYGecd/wD69JF5EokTEkRBIJUAZGTg8/nSROYuTCDJyMk845qU3GIwWh3uoI684rO1h76lOG0trWMynzJyScg5yee5Hb6VYW7iCJ5ZMYLYIYEBfbmiwcRxuPJYAZPJyR7fWl82JmU3EEjBsbcYP0JHWqSsCWm4M0QkKSzSZOeQMgHHrUZigmKoJzIAMHIwRjvVi8njYwRQQ+bk/ezgY9D+P8qqyXMUcu1kkWQHaAVwvvg9zUyWgIXIeNI4JyUiJUo/HPBz9R+VTR2i3UThJQsgGcscD6n8Ka0tkdiYYS43HaMj6H/61OSa1KGIebvIJ5U4A+tKL0GlbccdLMMkSG5IJOFyxIHU5qQwupaM3BnIJIYtnA9vSog8TyKrGRwB1Pb/AOtSXEUTxOEHkh+MqOc47/limylZCsL6fYjXXmBWz5eQB+Y64FEtpqEsuIXjCAY+aQDJqtEgVIgJMYxuCjNTPZWSyjfcFgTnaT/n1o2ZOu4sUVyIna4uU82JsbVxhh7etWI9UvY7wCLBQrkHIIXjpjr6VUOl2t3Ijx3HGSQueD7/AIVYh0iIlo4nCnqTux+PNXZ2I6kLT3clyxkkXDjJXAxnFJNdSwQH92SpxgBec9uaknthEoRpUfkZZWBP/wBemJAGnBXU9sTDCxEdCOvOKTTepS1Gm6ultQGgVgwyVPqeorlfibpDah4Pnihg8oOplEajGCOc/oSfpXYXEBWTC3KkqMnJ6/5/pVe7tXubK5iuJBLE0TAKTkZIOCD7V04abpzUl0FKKZ8aeXKFMjriRuSW70wbmlBIHOMmtDWLObTr25tJAUaGVkO45xgnj8On4VTAPUngce+a/QqU3OmpHG0kzrfh14gPh3xbZXDBwrNsbAwpB4wT+ue1fUN3epmDZZBEdeuMgk8jPvz+dfHllcS27ROzGRlZXAGOxB/pX1voeoPr3h/SruKXas8KlosjCtjvXyubUmpKa6nVGStY0DKPMicwBOMArwcfWpIpYWml26b5IAGXLZLjuT+v60xbS/huxvaM2yghSrbiSe5Hb0pZJb+MuLdI5XJGBISP5D6V4N7WNdkV4yjebGtozxuMbQuRjNDQQLNAEj+zrgh1PBY9uD0q1bXmqRIoKrHOTltvAA/HrUIN9JcCWdQTkhWABPscUk7smy3OW8eaVpGv+FNT0+4Rhc7TIrFcmJh3B6HOefY+9fKDBQSmGDxkocjuK+x9bWXUbVkn8oRldsrkYJPrx0H+FfK/i+0S28R6hawDMMUpCsowDxnP45zX1OU1LycTCotE0c+4CRkBSTmum+HF8lh4r0+Zt8aCQK7ZwCCQOnpjNc3I8qR4VMjIG739KtabqDQXccs8R2xsDtUZOAa+hrR56bXkRGSTR9kXC2CyidJnSJ+TJgkYPf2qS5SwtbeMvM8qnBDqC2eD1x0rG8HapFqXhmxuRbNMhiUlSOeBggitbzoVjZorRUjZsENnr0zX5vUi4zaZ16dCaJrJ7VJo5ZCSQAuwg/r1qOVYhODJK6OQSu0EfjnPb/PWohdNFdCBIgVAGDzx7elTi4BJSa3aV88upztPp+VStxXIYYXdIhJcnrljk4PXH8/0FUda0NNTs7i1+2lEkidRzkKSDggfU1qStEUcJAXGRxkA4zz1qG4nijfL2x2sM7iMED2qoNwdx6XPHtB/Z2M91597qaQpjIEQOCfrgAD8yTXdad8FdCsLcCUw3ZHJkYkvn6E4/Cuuh1BJoWUoVhGCrL1P4VTIsbicHMqXODgE/KcdD/PrXpfWZyVri0TukMtvA2gwWZQ/u1VgVKgjknvj3q5a2EdgxS3uYoQpwTH1OfTIqeK+tkt3ScMHwCCoHrWeVtE3yIZELHiSRsr9MHp0rKU5ysTezubM91c/MqXbZRQQGYduxFU7fULgmFDcG3VFIAQBgCR7+ntWHLrGkWju1zqUVu4By+cjFY+r/F/wdoShXvzqDgBj5Sgjk8DOcZ74B9K0hCpJpJC50ztpLS9uJjm7WVyMhsjHsDjpViK21FozsnQY4XJGMj+YrwvVP2g9EEMgtEuP3h4MikEn6gniuXn+N9+6mKC5aMNhgvOQPxrujgKslclVYrc+ktmoiURSmAgcmVV2gsT0znt/Uc1HG1893dvJfxWscJALZABIAJwc8j39/avlLWfiRqeqIgTVbuHYTgRyEA+uRXK3uoTaiuLi9uJ5CPvPIenpWscrm9WxuqpPQ+yL3xLZ2Dl7jU45kUkk7geOwGOKw7z4s6C3lLHcsroCCwjz+pPFfI5+zAgLLKoJBBLEn8s08wpuOGJAIJBJ5wfSvSjl9KKV9zFzk3ofSt1+0Hp1jGbaCxacq/MjkDJ9cZ/wrmdV/aQ1dJXTSbSCMJgE3C/KT7Y/+vXiULxBmXJCuSSeSST70yWISSg+fIoU5wp4P1rX6jSS2HzSZ6vqX7QviW8Xa+mWc74OfKyMcc9TXN3PxZ8Q3qARPHahWJ8pckfjzXIoGZ2YTbCRgDv9aY6MuTvz2OO5rSGHprRIG2dDcePNfkGJ5433DJKg9PfNZ1v4jvY3LFAp6hk9KzWHmsCHOehyf5U7YTGNjYHA61vGlFdBSZpX3iO5vwFuQ0igAgkmqxunmwqRKE24KkE9frUDJK8QQkELwCDnimYdD9/Y3rnmq5FYn1J3nMCsEtowuQRlQf8AP/1qGugyhmt1bg9uag8ieVRmUtz3PT0p5tLoBFyN4B78fnRGCW491oNSYSoxEAGMZBGOnt3pfPSZQfsSBmOfu4wR0py288hwxJ4wCO/0qT7Jc7toYoR0bI6VUlFoI3Q1JULbXtFyASeB19/Wo2EGQVtgG5yMDH1FW7fT7t3ZixdegYH8KVLSeTIwxOcYVeSAf0qYx63K6FMTJEjr9mXZwSyjJzRDLb+Xk2EYYg7nIOT74q2mkah5rGC2uJQQSwRCcdB6U/8As3U4y+6xuSOACIyRyPpxW0YpbsnfoUS1uQm2Jl3dcEinSywxkBVlLHknecY9OtW7rSr+CFMWNwdx6mJvx7UiaHqMsJMdlOz4yAYyKOVdAu9Bi6wLfKhJVAHHluQc1saV4/1PTYVWLULpQrFiGwwwR0wQe38qzW0LU4FBexlBYZ+7nA701NLvsuUspZCuQw2Hg4rRKyshXudC3xIu5lOb2dEbIwFA7+w4pr+Oka3KsJZgBnDRgZI68kVgx6bOWQPbmI4JwykZpHs5TmMoTgHAA5FaWQkmbI8X6NLtWWymDY4YoAQcdMiq1wuiSfZFjvRbSrkyK6Elzznvx7daxzFKQoMBIODgrg4pZIv3hJiIIx1BH55qlZCd3oas+l6O0TJb6iJTuyS0RXb+PpVO50uOCON1uln4J+UdDnvUEVxJbSb0jTgYIYZB+o70f2ncykqYYyCOcLg/hVWi9xSk0tCI26ASOX56jH4VGyLs4GexOeasLcFiXe22Lggqx6nHXimxTp5YRIdr5zkEms3BNgpNrUqywxEKAGBHXjNNVImYsuVAI7c1clkMWSYCWIOMg4qCNmkLZt9jIQMEHB79alQ1uMbCiN5hMhAPQd6btVgy5OM5BHTNSybMHbHtOMnHrQu5FwUwCB1703HSzGtdhsQAlDM534xuz2q7DPPaxl7a9lilzjzVkIOPTr6VU3CM4KEk9MAmjzVaMAIy859K5ZUVL4loUnZ6HUWXj/xDZpHEPEV7FECFbdKzZAHGMk5P1r0LTfj1LbWVpY3ohnVVBa5YsGfB5z2zXirNkHAz7HtTzKilCUJf26Vy1MHTqRtawKbTPqrQviL4c1uyEg1m3thuGRLPtYEdsHBxXUWl1Z6pF59rqVvKpO3KTBgc+pFfFzSRyOAQy567eKk069NjHst5biJlfduSTaQc5rx6uVdYs3VXS59tIjzTOTOjx7QFHmBgp5GcDpzSWsUtrEkIvUmJyHMZ+XJ55/xr5d0P4uXei3CvvvJABhhkFSO4OeT+ddvpv7SGnQwETaPdmUZBkRlwR244x+tcU8vnC1tRqomrmf8AtHwGHVNJQTJkLIJGB4OSvA+pA/KvGJ4wkyAvgNznORXefFPx3pHjuaymtoLiF4kIKSgdSSR0J4GT3rgcjzBkZHv2r6rAU3CjaSsc7actCMxBJOZQD2qQs0Rx5mQRnINRsRNOTjK44PpSuEI2MCABgkV6PLpuF9dBSScsZQTjqDSrF+7yrjPGST2qOMQRAqA5U9MjP60rBCoHze4BHNUrWJdm7ioTzh95zyM1NEDks77FAzjPb1NRqyHnaVxwSRTJShZVxuzwQRwRUvQq6SufTXwBjkm+GroLlYJXvXlViRhgFUZ+mQfyrvnMsUUb3F5AAGGcyADkjp0zXyjY+P7zTdLt9Ksbiayt4iTmMgEknJ5rLu/Ed5fgLeX91cxqxKq7kjPqa+YrZe6lRyXUpVLK59TeIPiHaaPfzQfbYp1jA5jcMACAeef0rgta+Os1o0y2BBABUPIwBJI64APH414NM3mSGRpXT1Ixg0SSxuu7aWOeMDtW9PLacdZasXtG9jv9U+Nvi+9iWJdVECHvEACOvQ4z+vauY1DxfruphVvNWnukQkgSMWOT1yT2rDPlYycjBwARmleVCQFBCkcmvQp4eEVawm3fcnk1C8lJJunT/cOKikuHKkFyxOQd3Wo40DMOTgH86QkSZABBJIBIxXUqaSstDPzFR3K4L8gcc0MsoQksCeAMHrSiJV5YkcE0BEKggk5xxQqavcpXSGkO0a5bBHfPenRCUry5JHqeasLEhVCx4zg47Um6IEgvkZwCorb2abM1Kw1I5HfCDJxkVNHYzOhXYQSTkinpIlqwKEgKOCepp8l+Tk72zjgAdavkQlJklh4fu9RyIEDFSPmJwBV7/hHJLdlS6lQKXAyDuAHr71jGdicRyyqccqGIGaZJI80ajzJOOpJJJ+tZ2Vx3cUdXJpthaXKI0glYAliqgDOegHatvS7/AML2cpkngklI4KgAE+x6e/evMog/njc7Fc5IyaJ0JkyEJyeD1qZRVtCoydz2dPGHgWy2kaa8xznEyqxH0GefpVWT41RQb/7N8Maf5Y4QyoAcdumK8gW3/escEPjPHWlePfCASRz905rH2ZfPruevL+0j4jtl2RWOmRdAoKsQMdsbqJ/2i/FNzFhotPQZ5xGQT9MmvI5IVKBgvAIHA6VEsLksTkjIAzUOjF62J52nueqP+0F4uicG3e1QjOBtyD7YOaJP2iPHMhKi4gtnA5CRgj9c15eUOcHdkjqaUAohG4kk43Z5NZPDwvsbRk+rPTH/AGgfHOwldZjDHnAiUjP4imP+0B44YhJtRguABwwjAK57cAZ/GvMmUKAATyec0qx7FBTcDkA+lJUI9he0b0PT4f2hPGNhuJa2kilYFiY/mY9ASRjtV5f2kvFDAxCK2VGwTlBk/ic15LOGIXJLZIO0H3ppJdiOQcdKh4am9bApNHsMX7SfiFJQ7WdrP0ADjBGO4xirI/ae164JY6PphPIAZWJ/MN1rxF3UyHnLKMZFAJCBgefSpeHg+hLk73PoCz/ak1RIgv8AYlpG+QGaAkKT9CSQPxPSrsH7RouZXa5tDE/IZUjA/Unn86+dA7BOXOCex5pBIdshMhx7k01g6bVxuo+h9L2P7QGjMrRG3uZZGUkRCDJI79M8Vp6f8edBuZkheKa0yDhmjIGR6gZOce1fK8VwUKNG5yBwwJB/OnRXDSSjLkkZJZiSffmuWeXwb0GqjPsGD4naBIykaig3kBWdSOeuOR19u1alh4ptrt38qYsnJyFyK+J2SKRkKsdxzkZIx9Ku22r6nZI6W2sXVtGORGJCRnH1rGWXpK0WV7Z32Ptk3x+yymAedwSQB0P1qzbNdi3CpCxXGT8uSp9PcV8ZWPjfxHZWp8vxJdxA/MIxKwGenIzjkVv6Z8a/FGmSROmrzTocFklIKnsRwMgH2Nck8vqrY0VWPU+rbjUb9WI8jeAcEiP5h9KfLqN2JVIhL4Qksy4OMcivnvSv2kb63LrexCQ5I3K5GenGcHNdXpv7RGmXQT7YiwkYGRLk4J5JBA6VyvCVU7WKU1Lqer2+p3xwTaRrtAIZlAGMA9ahmvJ7tZWe2jOTwwXP45rmrb4reGNTuURNchR9owkjgAjvgnFbGn6xpU6kWet28ijIEIkXAz+PFY2qQvoVdN2RJ9gS5tYt9hBK+4kl4wRj1zWJqfw70DWvMWfR4jI5yHjyuD1wCCMV08ME5tmKXEfU7SkoIx155/zmoGkuVQDeEBcglSCOPWo9vUXVjsjh7v4BaVOPLitAIyudhJYfiSetcpqf7Nt3bwymwCxjOVY4PHcHJ/8A1V7TEbs3KpFcgNj5iGwMDvSAzQyNIk+924JLEq3vW0MbOK3Fyp6nzPq3wV8RaYqImmNKqggyqQQT244IzXH6j4U1PTQ4udOuoCucq8DAce+MV9qw/wBpbZEN2kiZ3AIAAo9Oe1RtDDdhku0ilLKQRKoOenauuOaT0uifZpq58KiLbA5GPVs9aLeEYBC5AGRxwa+xdQ+H3hrXEdJLKz+1uScKoAOOM5AGPoK4fVv2bndpTYajBHFnckQAJH+znPNd9PMYS0YvZnC/s96S2p/EBJ2s/wB1aWzsXIyATwCc9+TjHpX0neS3e5lETOFPUg4auO+GPw9u/BVre+e+LmVgAoAIKgYBBHI5J49vy7G5ju7VH/00naeVYgA/SvCxtf20209DRLlQyG4EMpeKyQu2QTgjBx0qKOVYVDmzj3j+9kZz1IxVl4JWgR0eMO6hlcsCCexpklpdi1h89gJQMF19evBryOpQ4yOVDpbF0YcKeDTWnnESj7MokJJdQOQPSod1xI7s9y+xGChhgDJ9OKYXuE/495SWBxljyR71qhXOb+KXib+yPA+oEwGGSQmKMn7zZGCR2x1r5K3PubCh94yecBTjoK+iP2ideuLew07SnjEjEtIZgeQRx09Mk8/X0r52KZOScZ9TX2OV07U3LucNV6pCpuVlCoBkHPvXcfCPR4Nb8aWEUsPmCMmULyMleQD7cfpXEosplADZ2jAFe0fs36RK0+q6n5X721wkcpBypYHOPwH5V14yThSbTFTabPdZpAphWJHAHylyeBnpx6VaZhG+ZIAxIzvbtx2qLbcyqoXlDgkgDH0FWJ7aa4Ro0K4yCAxAI49c+lfCybk22d60RTM6CbBG3eMgY4IzTBPbwu5lRyzE4AHX6fjUsltOJEilEQIQlWVt2eTx7f8A16aplLfNFFKmeNwzj6Vg07krRiwPFNI5MTuFXJjI7fWq8+rQLplxLNbZAUkN04B6dOvFTW8tzG8iRsEJOAw6Y75+lcl8V9QutH8DajcTzI3IRIweOTgk+5Ga7KMXKSREnofPPxC8Sx+KdcuL2KKSIyEAJI24hVAAwemOM4Hqa499nmA5YDoR2zVy5d/PAJyuMqRzkHmmPIGwCOhyD619/Qp8lNRRxSakx1rFgA+Vx1yehHpX1P8ACjQYdA8GW0j29zIbkC4fyxyCQP04A/CvnnwXYS6l4g0y3SB7hXnRZIwuQFLDJPtX2FaR3mmyxRABbdYiiouCOO2O2CK8HNKzXuJnVSjpdlKWOzuLYyussTsdykklm9sfSrFzcRWmnhBCztIwBDDI54BB7YqzIty0cbi3JOCWKrkD0H1qIyzzwbEhUyRkYEhwMdSSe1fLXdtDotZkG+0WQGW2YOiYJUgHjoaYNTs3jQfZJ1nxgurAqufUEDPepnklWQeZEGJGcAfKcds9aSZr2eaJ0tY2hKksMYHUDGPUZrK+oWEj+yQKDhxwMyAZJ+tNMsAcsnmBCMFdx+vA7VPbmeNnCW/yqSCzDIpQZpF2i2VznC7V5OP509WDRBLf2k8QiSAvk/dk4OKcs9rtkVIXGFwQ44XHPH1q26yQhvNtY8EhgxXDA/4VUnuLuWQOLRZBjJCZBx60m2NO2g24v7SG1QJBNIZDhSinGfw6U22e2ETCdZoHAyNyj5j6VahuZWj3wWbxJkAIUxyeSf16+xqYNeTRkGJHOSCojBbg9c0RXYdupVEkE6IHRowozlu9TH7IrqS7PvGBkYI47U24KyxhJYl3qcZPX6UOm8xssIwDjLDBH0qrpoT0I5L+CBpYJN4DYKsFzgD+vp9Kgt2tLlGlR2yrfecYz9PerV4EZ5A9sqjhs4zuI6E54zx+lMWWYEB7ZChAxxwP8DWbJKyQ2zROYXmM4IDKVwAD1GfpmphPZwwGI/aiAcoipnaPQHFTWatObgrGqFD8ylsE+hA9OKWe4+zWzMi75FYLgHoSeP0OarXQa1RGjxO5QLJEjHILgZ6dx61G5024kCF5UkyDvMRA4PQn06//AFqtzvLd4ElqI1B4aMkk49c8c1HcgQSIzwyMmckBCRzxj6c/pVyWgJNbiLDCbiSUTbAh2hFGQ3HUVDFHBcTl5t4jXOG2cg+wqSJwLlnFuY4AflA47ccU2G+vZfMB09ZEXPLE7sZ9hg1knd6DGy2Gn3eY49Sn2bgWikTABHX88VJcW9sjgEKVLbh0AP0FSLLHJb+Y+nRlsgLkkED3Hamag1kIklNk0rg4wQSB7cf5/OtF1C+hBO9tBP5rySwgrlVRcg47e3+elPk+ySxxyCd9x/hC4ye1LKokaJjEChXIVsjA+lNJMkbhLE+Yp4Zc46epqXbQhNjktrK5ZlnleQkHIIPy/wD16hNpAi4jfKAbQHBzx3qe0kKMRJbzOMjIyB0/CrHnIYZcJ+8JIwfTsDT0KWquRyWlv5aAOxGPmYDPbk4pf7Pt4bMyF90CfdlY4Y+5qvd3FzZOirYCaBgCXD4x7fXFSXVysNuSlu7jAJizkknGfyFJ6ktaFQKnkLiUGInJYZOTnjGKsG0tJFETSmRCM5z3zkYphvo0tIStnPEjNgKY+O/ccVYuJggRzbBXIAJHXJ6Ckk0C0YxreIBY3lEhY5AbrwcDj6USW6LE5E+0qwUL6ew/z3qS3dfLZpbQEqBhySdvOKWYI0wdYWBK8lSCuR0JHrVdCm1chf7IEBdlWZVPzbSWIHUn8/1qNJ7b7Kxlui7ZwoAyxH0H1qZ2TaSbdmcgqHyBwTyKHERRRFaJFtJxtPPXoaVk9RXZHFZ+TFJIHwAQGZuDk+tSW6BiDJOhTO0K2R1702Zrd45Va0kdgdzM0hwDggcD+VEkFssabiY1OCCOSD+NNRe49rWLFylqqY84xOpJyiFgQDyKhksYpJ5JklDxGMEjHDHpg+/sPWn3L7JCjwuUwApAyCQM9qrQN5bugVxE3OGGB1zQ7pkSdxwiWOBHDowU8KM5FGnrBNBI5YA79w3EkDPalg+zSO/yMBgY5GM1PE0cEZCW+4s2W5wMg9aSSGttSuLZEMhecIjNuCYwMnnin3MMaBkE6l8ZAViCD16d6fM4KF/KJYNgZPApmoXMSGISIPMJGPl/M1S6g0NFrE+Ge6edXBLoW6cYA9fWoYre1hcragjax+Z2JI/E/wCeKsNIsizAR8KAS2ccHjNFvPaQvs+yOSeSSwwT69P881CTepKunYjtIHmgdw6uqnLOz4Oc9h6f55qaS1EtlKYZlJH8PmHGenGKcY7YxSLFAY0bG5OTn/PtUcEVpDbhEjZRknaQRgnqDVNXHbuTXUX2Wzt0aVS+ck7s8Y5B9aYttGW8xJUMTLkBSck98+lOuhZi1jacSGNWwAgyScfrVcS2RkVIxPvKkjeABjP9KbV9EJe6WIrCaQq1vcMjZJA3gZHvUllbvbkmSbzZGU7lLgrntzVUC3aRiImQJn5mOeoyePzqLT5oI2klhRZRg7SScH2/PP60KNir36FyKILHkyhXyCSXJAwPSlktGltXEc+wAjIc4z9DUDX8U6qDZyxOD+8Kj5QPYnrU15bWUli+4SPEDwufmJHcj2q9balWVyJvODEJMJGAAO5wR+B79qszkbgTKBMAM5PGPTjv7VUL6PE0Ye2z/dJBzk+uKdJ9kklyAyxZAAAz+BrJq+o/Qmt386YxiZYihJBLZJGOBRNZ3MpKxXTJggEqRgAnk4NMiuYXleA27AEg+ZgHge/XNPkltJiUJMKq2CByWJ6UJXRN9Rt3BdrJKjTrcIuGjZnAOMYGSBxUYtZFmLtc/Zn8vaWjYMBnnk/0qWWayaOSOQbmJARMHGeeT+NRPbQBHG+RFIBK7eMj09qUttBPXYmaS4giR0uZCAPv5wfrxRFM92xA3O/RnY8k+p/CobdUEELySOi5I2sOo7cUqPbWu+UvL5bEAMFJH4+lVBdwV7XH/ZLkzsiXCQjJwWPQetW10i6KjN6SfXdVOI21zI7ZkODkgjAwO+evPpVtp7RmJ2yDP+0a3joh37mY11YeUAZnORgALkn8qqXtrZWcL+XMTcEghXXAB9z2qeG4jm3O1hGrJIADgjgYPH51JqVzb3UTI9mZSzAFWbk+5PbH4VxdQdmJIkUb535kKgEqSRkj/JqsLKCOIo1zIpzkugwfXAp6zwRJIUj2mMhfLGcewyetNbZdIWYMGJyQPTHSpZNrIYgE+5EuXQ9Q2MEj6ng1Pa+bEkqSTgRscIM4LfhQGiljJwynAAGMHFIr28cQWUlwD8jEZIq1rqLXqTABmKBgoBwSW24HqPWovsz2QKRXZbzF4805BHTimyx20rylt8kb4ILD7uOw/nzVYW8T3SF5naJIyAMfiDx361cldD1WxpR2boIzFICVj3OCeCc9qfEboRmNJYzPJyFYjGM4Iz2NZsMizeYUclCNvzZBBHfFPtLbSynFwwlQg78nJI56fnURVtw2WhckhlFv5ckyiRTztYEd6bdvMXieECSUD5lbuRngVXEFttLlyFkOQTwQaedwYBnBcjAbOKrW2gblmKaYEO8CeY2CEJwBz3P+elRXMN/HcHZDHKCeQj5xnpx171WhjdjKZJWcghWJJIORTwnkxFY5dj4JWQ889ifWov3G2rCxCeASqxKT8nkYApYJpY7+PzQZyVLAY4BA9fxp2n2k81uPtN6ry4JZsYA9B9acQ/mIEcBwpByQM1aYktLil7g5QRR5YkgjgA5qKO4urSaOBoPtJky2/BwOep9Pxp5S687yk8uPGQxc4GfXNOU3CyARXYd+hTIA4759ql6lXXQiuLtA+42oQjg7QSc+pqR73zo1ZYgSFOEJxnioXN1azMkvO45GeR7/AIVKvm+W0ewbSchmGD9KFZLUTdwtr2e6VJzbLGGABBzxntjFO+1GFtrWrSndgbccDHansl7lcKrAAjaeBx2NRsupoBKyRxnPO1sn6Ci3YrsRNcwLs8lGXIIIbk9ar3zwyYV7RHYDIkJxj1H61YtJmIEhhwwJGcZJ5p98HdlBiBHDAkZAIPQVN7ES1WhDYS2sLQIls8YAJKjoxI6e30FTW1xbhZ5ZFmjbBVVK4+U8ZPqSaSOSV9jeQVcEEEjHPt61NJIZGV5lB3MQF9Md/wAa0Ur6EpaXKUEVgsMbLDKm1cF24yR3NO+32ZiISOQtwQ4xg+1PlvntJyiWSzxuMkyEhVA7HHf2+tMjvkSMA6XBC24AGNjgjPJBPp6U3bcPIqzfZpZA0s8kb5yEI+Ugep7f59atzASSIm/C7SCR0PHSkuZIba4yU3gnIwuQBjpn8f5055Y1UOF2gn7uMmnCWoJHzf8AF/QYNL8VzOpKRzgsyKMAtnJP1PWvPXcbsKQFzwCea9w+PNmLqzg1UQSZilCNkY68cjHsK8MAiuHO5dvUj1x2r7/L5KdFa7HJU0lYmjlHyuHAx0PWvoj4F6jFqXhS5heUmWJgnXlcAfrivnGZoosEZAyMgj3r1D4J65aaVrMtoFYC7zgY+8cfp+P9ayxtL2lJ36ExupI+hbNVVW2TKwJ2nJwasx2chujscggYI3cdjVSC2sbiaGdY2APHzgjkHg49R2q5m0CMI3Z5WOGdhgsQepr4a1nY9BWaIPsE/wBoZnu8RFSAGccEn/69J5TpGRFfK4QYwjZIx2qH7HAhdY8lOjfzx+tVYra3inA3ssWCCyjoT0/rWfUhtrQtzaelwIN0zqdpJUEEMcHGc/0r5x+Nmm3Ol+LIngPlxTxksCOCw6jP0r6NEAibCtkcgMx4ryb4/aUo0qxvXdH2OcrnnBBHT2x+tezltTkqK/UiaujwlmdYgQckjJ57062aU5AbPPAJ4/WmysuAAdhxnrjFMjRAwxKSMZyT0NfeWRyK+59J/BfxNeT+HXtLsLCbc7Y/JGSw68+uCa9AlFxMsOxQSckn0OK8J+Aesyp4hnspLjMcsREQYjCHAzn2IB/KvdVspm2gS7Bk/vNwAz6Zr8/x9JrESsjtg7pXJoVnlkCudzgdcdx2qaeW9t4S8UCvhSSGOATn+dUbr/iX73lu7cRADA80ZJ9frXH6t8T7bQpXMtw020fLHGwIz6E9s1lSw057IG0ndnXRvdSlpJYlD5G0KCTk9qsXE1+sZYwI/HKupxj2rxfV/wBoTVI4T9ihSBiD9+TPPbPA/SuIvPjJ4wv3Ei6/NbswOBCFAB/EV2rLqstWrC549D6N1DxhY+HrM3OpCKKEEBgSSck4AArjtS/aG8NafIwg0drtgMboyV6/X618532t6rqE8txdXrXs8sgYySNlhj26CoZby6k3B5xsPOAAMmvZoZZBRXPuYyqSex65qf7Qt4s0722iK0ZzgtL0B6DGP61yl98Y/Ed+jJKRHbuMiOIgMPxx/KuJTzZIWAlAPTBPWmIJVX55C+3gBvT0r0I4SlDZEXbWpcudVbUULzwcSHOC2T1zyfrVVpht2xwoOQfrQrPIvIAANRlXlkyhxgjit1TUXsO1iWe5CgsY1JIx06VHFJubJjySOo7VK9tKQQVBIOODnNLChAbK8rwcDNXFpLciUbvQqoVUkAEknmpJCdnCYPT61YigaYkrtyDjb3z6AVetNHv72byksJ5wMn91GzHPbgCspVqcL3ZpCDMjKMUOwg9Ce1EqxpMXw2ccr2rtNJ+GfiO8zs0G62KMkzRlD+AIGa6/SPgdf3yRtf2jW8rc+WTjb6ZPTP0rkliobp3NVDyPJUtwY94RtvTIHTNQyQxrwSck9zX0nbfANIbcQPGAjcsHJJPGf8/Wrlp8FfDlnMiXWkCbA4xuGT6nnkVnLHxWiRSp6XPmqKzRkfEgUY4IOTVvTvDd3forW8cjjGS2MfnmvqmD4W+HLJ98OiQPtIA3g4x685rai0LTLGbMlhBAox8qkYx689qlYmUvhQcsVufKCfD3U7uMmG0lJBIOR1I68VetPhFrd3EAsZQgbjk4OOw6dTX1DN4n0DQBLNcpAkSgghAGJPXt3NYOq/HnwhY2Zd4Tg4GLdQWIP1IH5kfnWirVXshWieL237PniC8QSx3lnao4yI2Y7s/lj9a1I/2b9Re3Aub22yeN5jJAI9CM11z/ALSPgaFyTHqAfGAGiUg+2c1zup/tR2sIKaVZXEqbz/rMAYPuB15qI+3m3fQPdtsFn+zG8rqP7dQKMBlMQ/qa6GP9mfTVUifWjKgHRsKPoetec6z+0LrmsQMkNm9kcgecpGceoB4Nczd/EnW7m2lFxrt+4cD92jAA84xxjGM11Rp1GtZE8yWyPcj8HvDWnxMrX9kETjiQFsY54zVSDSvhtpy7Jb6wmfOWLsD0+lfOiXKBnJeaRnO47mIPuD+NRXH2SWVZWtzleozn68VuqTWrZHM30PpA6l8LbOM4u7FmBzhG6Y7YrJuPiL4K0hZGsoITGRjzI2OQe3A69a8CMGnH5mtggP8AdAyPfFEa2ixlYVdoyecjBz61pGy6CfM1uey33xas7W3i/soW5eRcyyzAhs88Adhn1z9Kz5fjLOlmIxZWszggtIhKkkHgnH8uleVMsRB3KQcjDDr+NPRogxKOwJBDAnitLp6JERv1Z6VdfGbXH2CEW8cRAJGA2R3GCKpn4s69LLjzbWNCcZK4PSvPisYaM72AwSCvORmnHy8AkErk84waV0uhruddf+O9VuAESW3EmCN2MA/hWePE+smJAb8l1BJZABn0zXPqyMxJ3EDp61Ioj2ZBOMYJFaqSaItZ6GhPrWouS0l47vnliR/hUH227kDOl2yuTgkHkVXjiRyAGLA+owaURRxxsQSHBwQR29RQ5aBZ3JxeXW8P5zO/QMW5pJ57mRP3khLE8nI/OmJApwVZiMjjFLNaneCSTxwvep9otB8rQ23jMiyb3GV6ZNDK6IrFxyeORyaja12AMzFQ3AHfmpYrEOAdxIPQnpV+0V9SLXEEkrLjOR14PBqONJyS6NsIPUGrj6TJFAS0hRc5GTjHtVeKAPEcSgtkDAPNSqqfUlxsSTvcqoxKXDHIyRke3FMS4nBKnlfrSNEuSokbcpAIwep/SpbXT3Zm2OHA5I6kU1US6jUW0QbpGfGQV9ce9D79xJOVAwMHpUxsJFVmdwoJHU8CnjTGWNjvyCc57fUU/aRtuVZ30KywzuyES8ckjPYUbX3KShDc8VKbURSKGfBYYGAScngfnkVLJYzKFLPsIHzAnmsXVVtykrvYqgNz8m3HtTXV1IHGPpyDVqW0JjJ8wgZB69qY9o6sORswCGJzVKcWtGK1mQAOJBkZPb3pkrurEBADznPBq40MrkEnZxwwqo9tKzMXkBAP3s5NS5JsVnawRNL5e7GQ3YdjTlnmjQ4QMc4IYZxSpASjFZMEHpmntbzrGSHXp/C2c1CV5BZ2IpJXMgJQYx1xyKi3uzDGQO4xU/70oATwDg5pmP34G/AHTmuyL0sStWK+9/kRSuBycdajDFVy6ZI9utK4keUBZdmDyAcg0S+buJLZA4GD1pLYbunoIXdojhQBj06UxWdEUkZJOBgZ5p6rI0Zyxz1zmlMTeWAHXkZwTgg1XQegM7AEFMknPNQu7AqQgJz+lTMrw5DMHwwAIOeD1pGU+aeRjsahi6DMHzMlNwP8OKlhyMsEOwkjkHGaTyHMgcPtGOTUkccuSQ+4YJAPQ1m7XBbEcrg5UDIJyRimoxB+VQMEAU/94xbYjDJ5NP8AszbDnjGAST3p6JXEtXoNdsyBDHhj3xQ+VwDHkgdMdakezk3qokDHGQ2c09recOAQWJ4G3k5qeZGjVyrC534CYUnHNPYSRo+Y8pnIOORVlrScDHlkOD0IxxTDBdpHnDuOy9ePpV86sRZt2IkbcvzJjA9Keso2gCLoOvrSCG4IOQxyOlDwXEaoCGCtwCwxzSVRdx2e4SyOVwsYC55NNRgpA8vIY/eIOKXyJnUYyvUkA8mnxLM0JycKDnB9a0VQzaEeVPLcMhbggYOMU2BwiAEDOOp5NDxyAEbMt6Y4pBbyDdvBQjoMUOXcIoSZwuCEIbjJHcVLHcojAOmFI9KiZZ1UhASeCSOlAEkqZk4BGBjrUKSKauT/AGm2LlUiIGOpOSfenxXsIYmW3DqvQ5IOaq2+92YGPbtOASMZHrSMHCEAZUk88VqpJoyaa1NW01CyDkvaSsDgjEg6eh4q7LrXh5kBl0iRnzgfvTj64Fc4geJCMdeSKb5xVBhQR7jkVPMrlpaXO1stV8O3Nu0FxYSwqWBWRH9uh9vcU+CPwlOHikW8jAIIMbZJ/EjrXFu7LECCM9QD2pqXUm3JBDdM0aMWu56JHpPge4iWL7fqQcgnDYBHP0q5p/gfwTdEQjWbxJWIO6VQAue2cf5xXl7zyI4YgvxjaOh96WO7nIcjKZByMHpWTSXU0UmetzfCvwxuYNrqPIRhULgH26Ec1VT4OjVLkxafqCFF6q2Oce+a8ti1KeNN6YJz94qDWtp/jLVrDkS8ZAAHBAqbJLcXM29jutR+ButW7L9kC3bAHdhwASD2+oz+VZ8vwa8UyM8o0zYmMYMgJ+oA/wA8VmW3xd8VWF0Ps0yhQfvS5Oce2a6ay/aO8YWaguLO42nBVoe34EGueTknobRtJHIX/gLVtJmMdzp0kQIILspIz9QDWDJpcux8wvG6tjLKQCPrXtul/tTX5c/2poFvICcqYFIIGO+Scn8R9K6SD9pTw3qahL3QQkZZSwaPd/TmsvaTXQfIn1Pm0W/7kbwAwPfio5oDHE+QmxiMjcPXpX1ZF8QPh54sBt49Hsg7DJMlvsXPoTjFOvvAvg7VbZGi0yxRDyVQgcg9iOv/ANeksRJfErC5Ftc+UGhWGVMphSOADxRja52ocdvWvp+9+C/hrUowtppeyQEYcbio/I1iXn7N8JuJXt7gQZOCgB4PH1pfXIvdDVOx874CMoI5xkGkc46rXud3+zXq0ceILxJGGSMxZ/DPb8q5fU/gd4nsSyiyNweQGjU+n0rWOIhJdheza2PNnERUgZB4/Omqdgxjgj8q6i98E61Y24WXRLtOPvPAwye/OKxbjSbkWazNBJEIhhiyEA59/X2rZVINbmTi+xQO1QOnXPWnRGNt7lQR1J9aDEXZAgBzyQf5UBCA+FJHcAVmnF7DSa1YyMQOwKrgAYAx05rQjuhbyB4meB8YDRsVxxjPHSqiRbckDIx3pjgvgAc4yB2qlTi1sGt73Or034h6vpqGNNRuSWAIZpN5BHTBOcfhXSaZ8b9WsZIPtM7zwKQJI2Vfm55HAyOO9eZt5ihT5QGBjAyaY4LAOVOQRwawnhKc9LDUmup9JWv7Q3hq4miNzbXGnkEqJE+Y4PUcHkY9q7LRvir4K1RjFBqfy+WRiUBce3OM/wBK+QlunjQgIpHqRnFOjuArblijBI5IUDNedUyuDejsaRqtK7Pt22m0PV7Mva6oSmcKVAZh9OefrSLFDJJK5aWRFIQSOuG6Yzg18f6T451LQET+zpmtSCWzGcAEjGcdOcV3fhv9o/xFpsoiv7KDVIWHU5ViexJ5H4Y/EV5tTLakX7uprGrF6M+hI7vT4V+zCKZig2hmTAceueh/+tU0P2W3jdfMlii4YbTuZSPTNea6Z+0dot9LBFqWmS2x2ksyDcqHHQkc/l+ldpofjzw14jANpIXcghgpwyn0IPPvXBLDVKerRqpJo2t1vO7zCaTOQQobG41Hdm2uFHmRbwTyj889s02SOOTyzbQME3Bt+QxIHTpTNT1AwrtFqWJ6HBH/ANYVytPZibYyK2t5LiIG8mgABAUYKqTzgZ6c1G0RhV4TdsSpJHU5zkZxUkU6zBE+zlGVdx28/lTs2UxWeVZ0YDbnGB9cd6yeuwX0GxlVBiy7BSG6ZBp3lWk+/E0kBLbssOhAzgfXpTpPL4MRJHfcefas/wAQ6lb6R4burmbKCIFy47cH9f61vSXM7E7Hzl8Vtan1PxXeLPdiYQnyo2iBAwCTjnJ75rgWLSLkjJzxV7WLqO61C4ljG5HYsTnkknn8Ky9x3kLkEYIGeK+/wtP2dFJHDPVsmgKK77y27oB74r6r+C2gW/h/wVETOd16BcSPjIORgD2AxkfX618waRYvqOuWlsqKZJ5EjCk4B3EDP05r7LiW20vSILYhvKjCxr5Y44ABx9QP89K8bNa1oqmjajDXmLMMqR5iWV3LckYI2nsc9KLuNFIZwHJAB56D3pWmtHQujTxxr1CqM/T+VOmKvCXRCwByN/BIFfJ37HbfQaY4JV+V5F2DAwM5/wAPrUccUAKmK4YMoAK7uc+4oa+QzrIIngAUFlXuOhI9+KUnT7nLwwSRMW+a4YAEip1uSmMJSHLPIXDZBAzwa8C+Ouv22qazFp9pLIYIE3S5JAY9ACD6YJ/GvfZbiws1kZi8pCmQHHGAM8mvknxzrVvrfiXUby2UiCSUhec8ex9O34V7eW0ueqm9jCo0kc87IZsE5GPrTUjVlwMkex5P0pqKobJHXjr1qSZR5I2A5GAR9TX2kpckbnHGLue7fs++FYXjvtcmcoYibeNCDz0O7PqOR+Ne02KRRq4juER2BJJznGep561zXww0mPw34D0y2ckGdVuJVOCQWAJB9xwPwrpbaS1Fy8qLzjGQex9q/P8AGVva1G2z1I6JITfPZIHgvVyjAYZiQ+exHpT9QaLHmtcvEXYHCDIPGPTpUK/ZJ1LBCzBjgjABq1d28BtUJLEZy3ABXjsK8++jKabEjRGUHz2J2jbgYBPqaW4gniQA3CDHT5sFvp71As0UMQXEhCjGepI9TSu9qkKzs0hIAwoIz+I/TiswXYS0jeZiTesqg5KDkE/lxxVu4t4JEAE/ljOApY5Jxzz2qrHLbeaHTd84yFxwMHp7UokVLg7gxjduSBge4ql5j6A1sFkIS4IC8FHYtkepJp4S4VndJtixgAMrZz/Si5hsLtRFHNMSDhsrhT6898U11tbC3Ez3DtGvAiGCB2yAOf8A9VOT6E+Y2W6uXiMa38hO8Fix6D0GOnFOQGUEpcvCAR8wbnrnB9c02KG1ihZt7yhzu3hQevYY7ULDai1kAdyGO7BIBHp+IpJaj9SSSzE4SVLsxOmSAw+99c1JIJbmEGSYE9ipzzjk+1RFIILeMySyyAckYG5h+ApsIgNy+wsiNkhW5z9admJsVYotnlvdKJGA+WWQ5IzjipYomtkI+0hoiAQN2cHtzVa4jtJvnMZkcKVKMOBnv9R/WnWqwSQyDGwrgFcYGP61DQl2RI1lcSCV45QhYcuCDxn0pA5S2IllAPmDMnTPp/n3psckUYfa7JGwxkDJIzUQgtvJ3tIzx7slcEEEHjjHaqu7IrToW77zAqkXDhSQAQ2AD6fjUkqX6lAl6SW6xs4GPoajnjtGjVDJvYEEqy/ezyDmqslsgvXLvtJGVUD7vFOWxF9dS1HDLBKzyztKxwTuIytMIuJFLx6jsZxkAsMY9cdh/hTVjg3MBKXlfIbOQB+dLCbYsQ/7xQOVxnb7VnF2GxCmoWaBWm3gsD5obJ5Pb0qa4W7QmNL0M/qxA4+uMZ9qit5Y5IpSszbA3KlCCOOODStBFIEJIbIO9gcbj2J+grRaIzd+4Xi3ayxNLIsgVdpII+uadI1yhizdyQhiThCMY7dqhc20eIJzlXOExnP1FRpCkJSI3LzREkAvwFz25/rQ7oE2WEmvo5JHNwJk6dsjOeP5c06NJNofAHGCRzz2qnBaZnkCyqNpPQ5ODVhQXtnjeTJJwMcEfSnqUr3J5HuZ4iDNjjPlnGMjvUQmu50Eq4gnUYMqkYz/APXoewRik8k+HUYOOo9ajlhgkQRLc74GUkhuBn39xScug2tblmS+v1i8i4m3jA5XBIJ4qJLK4j3j7UHJI2s2M4A7jtUaaaDDthUEKwwxbG4Y6n3pkkItpA0qx72U4ZTkt7ZHpUxeoaXuXZluECRFlcZ+bbjmq88lzHdjjyoNpCk4IJPt9afBaxywI32tEXaCNx5yew+lNm08xuI/tPnRspZixxtI7CqbYtx6T3c7xhkAJ6BeQfwpwtZ2mYAbFUEndwGPXIpgtFaEhblmJXCspAK/l+NQW1oEiLmXE3IwGOMd8iltqVYtxCRtgYKgcchu5HSnsquUaVEfZICyjkcdxVOHTH+0M7zl4kUbQzZwe+D+I49qkfTkikBMiPkDCh8g56A0+ZsNUi1cTXcjFrcoYRISoJAK5FQ3cl82RKRKCOOhI/Km3ej5uQE+zwLGA24tjPsMdKPsM0gZ1mViBkKGz+HtSbbIe2pBBNN5YR4FVs4ViMbgRVqCJ5ljUOobJAPqfSoJ7IyQoUIyRliJONw/yKbb2Ynt3MirGckhvM+YH/DP8qE23YWxK8ksIl3pgRk7h06dBU99CZSrkKQyggHqBjiq9rpLWel/v7lZ7mU/MN4IA7Ad/wA6S6glhlcqqzAD5syYIwOMeoqktWV6j4I5YJXKKhlcYMcgGCMc5FRzWd/cwCd4kiKMCRGQBkH0z0xUlnZl2SSKACV0JIeQ8jB6k5pEsri43ENHE6nJVZM89+9KzSDfVEVq+obn8sIfMOQ23IQj8verYlmMZkwJZc85GBnpVSytp44ZylwTHz3APuBUkVncGJCk5WI8r3I7nIq47XYJ9yyFnliGVQDklWGTz6GoxfXFlKMwIUccEryMcdaS7ifMbs+BkgFTjnGf600QlipZ+AMglsgfhQ3rdE37kjX2/fm3iKOPmUgkZxz0qKxSWeMg2wh2nK+WCFx2wO1JJYzgOyEM5GQI2yCMdxT9JW7nWZ0fBYFVMjbQxHUZqLtsrXcfDf3FrDiOJZCWw4kXJx04/wA9qdNPLFam4jti7SOI2OMY5xjH+frUbwXAtM+TEJVYjLSdMd8jr2/X8W3Znu9PihgujbytISwUjBGOQPeri77jkyKW8uYrxwbQIyxg4AyTknn9KkuJ70lI47ZApwSSec/Sq7212ZFZ55iyjAZupHTA4/zipws8UwjEpcqACznGz6GpbsKPmT2rXMdy6NBsGAOB1zTJp1tmBltoHkySr7SCPrS2en3kl40C3rKmzJKSBm+pJzx0/Kku7K5gjdJ5mkVjlZCQTn64pNtIG7IcLgGEO0CpK5yAg6getRx393JvIiBcj5VZe3I79qHWSG1cPOWbPysSN2T6cUySLUYYvNiTzCVHzO2dw749/apTTFqT3bSxoreQjyIASCCV4PJ4otNUla3d1gKhRgoqk5BznA/Oq4l1MQwC3diBzITwRz0xU9ve6gJMvcP0IKkAAfkKtNLYUW2CXk90qxxWDpLkgsRwVHv2P+NOa+njYr/Zcj443betPt47yYOUlcrkgENk/j/n+dOOo6xAfLBnYLxnI5q4sqTRAzXcUaPJFFwCSgAByOlUzd3b24nNkqknJVRkkf0pwtw6I8kyMN3VW5I7Glu5nQKsc2UB5GeMf5NYJXuU3YBNJPCQ1kBCQMnupJ9v55qGS4e2UgQBkxkYJOAO59Kcn2iQsTKwAHAzkH61I0V6VLQPCAegeQAH2x14pWViOay1JEm8zDCHJIIJAxVUmJtoMOMEk8ZOfahRe+Y+XVDgsDHgqMdh/hT4rm4kiJdRK+RgohHWhKwX5kL9nkgmJMQdMA5OcY6/nUU2rWykILA7CQD5ZOWNWLoX3mbTcsFcAGMYKg46Zx0/GktIJbVA7RZC5IJ6jPpVN2WoK72GGS2aIP5EkeOiqMHrzkn+dRWkNtcRSSeTvdiQrA8Dn0qSS8uWdnliVsHhSMD8aSC6lhiKxWoRwxJBUkAnqQfSpWruN6IZ/occGblGfccYOccU6/1GyDQo4lhG0BVRMnHv6UKr3LDdEWTuxUgE98U5tzXQjks96hB++4wvJ4Pr9K0Wxnq3oRoYSNsTSOeCSVx+v0prNCAwIdQM4Ld/WrBuBC2RjJyCqjqKhlkkmzKtmrQKpBUseSehqHG70HsyVkgSyMWVaNxuPHB96ZbxaUk8JEyGdeUicZx9M9+M/hUnm2yW63MtjJhWC4SX5Tnvg1C1paTXUUkVlg8nbkHn1PuOfzpu/U0XkSypb3TsJV8wnJBJOenUVDBZW1isEqO8pDEHfyQP5VJNcJBufYc4IAHPt+dMgvopY0CQSSHq24YKkZzmpvroKy6jpbKK8uftQuyANwMTjGPcGmwpPOjh7j5U4Ug8njrmnyyWslsSoMRJ+ZScg/SmCe1igBjhkcHJLhTkH0AHNFtLCsrkyWkiSEG4MpkADEOQAfanRWM0SuySq8aElQzZJGPf3qNbu1MOXMoQkZDDa2RwOPSpLi+sreMI1yiliMZzwCcc4/nRa6LTSRXD3SrFLLcli45UAAA56YFSKsiQOHuxOSSVGACvtiq+2OOQEymVACcr0J7Ee1OkFr85ZjCAAC6jJ571NtTNXLKG5WBVlnjljwCu04IJ7GljMsSAHYfLOQTyc+lQQ20EZHlMZAeS54OKkKxZYGTaCTjPU1SXUbStdCXd3c3RWN3MUTH5jGueexIqEQA4DPgqcEAfkac+UQqshGBw2aiiiCESiXnIAJOKNUTbqx0l5PBcCNUDxMcsJAQPw96mfzRIXEHyAnBxxmhmVpRE90gkzkgHPHqfSlvLeRSYxekRED5QQSPcCrhbctrQwfGsFzrPhbU7aaFXj8lnIC5JKgkH6ivkgCWRwXQgjOWIxkDpX2bDaNK0sIu2dWiZSxwecHivlPxtpg8Oa29jFuZOXQtycE9Cfavq8rqWvG5y1Fza9jnQRKSWTgnjI71teGdWfRdWtr0W5lEbAkKTnkgdfw/zisBwyEZbBzzjpmrFr56qXEvyDICZ5J9q+hnBTg0zNPVH2TpOoS6naafdeUqxyRAlVOQD6574AFWpb23tFd3t3yvPGCTz2rk/hVqs+teBdPMY86eIeW27AGQOefTIP5V2UV3dQMzSwRGUYyAobv0r89rQ5ajR3J6FRL8XiFxbuqHOBjBJ9/z/AEp5dDCEaxwxXG4Zz0OTireyd0ZxhGPG0DHf0qm017AX8pA7t0aUYAH4VxaLUpIiV7P7LABFK4UjczHnjg8VzfxK0C38V+GL+3ggYTJGZEIPIwCcA+pI6f410032sFN1tGgYbjIneq7XDmXyhB/rAV3AEAZz2rsw8nFpmU9D40LxTEExZBBxnrUUpQMgKbOeMVq+JbN9J16/tfLJS2lZBjk9TWTcStKUJTBGDk9a/RKDc6akzikrXSN7wnryeHNbgv8ABOwkFSOMEEf1NdT4j+MN3rEYW1vLmwhVslIsYzzzyPSvNnuGkYKicY5YHNKZ5UDqsalc8hhzj2rCdCEp80lqCvZalzUdbfUXKXl3dXLEYDyHAxn1Heq0ccCQkh3ySMEkk/nUXnPJEA8QC/3m65p5fYgVISwJ7Doa2hTUVoilruRtIoYkkkg9M9aDIruxXI9unapkj85zmHBBGSR+lSviWaQiNSQPmx/hTqyjFJPQcYtu6KsASNtxlJJzlTzinKg3qQcgnnPbNbOg+HrzXGP2awmlw2CY4y2B+Fd5oXwK1fUoWlnzaEnCqwBPsSMiuOWNp09G7mqp3R5eLVFLgnHOQfeh7Qs6bSTuIAH19K+gx+z9aSQxLf7jsADkHAfnkgdv1rqdD+F/hDSnBj0w3EhIIEp3YA6nJ6fhiuapmcI6RW5apI+ZYvCt9dxg2cDTlThlU9/TNdV4e+CviPXQ5FstmmA2+Vh37Y//AF19L2Gi+HrLzDbwi0YOS4iiAHscnrxirUNzYQyMyvNKm4K2VxxnOB2xivPlmFSekS+RLc8R0j9m+7jDC91eBQT8yw8knPByeR+Vdzo37PWgaVbiR75p5sZLMykHrwBjp/nNdrOtgzzyieSAElsuQMe38/zrC1Xxn4c0S2ia9vY08wkRu/J6ckAc1yqtWn3Hohlh4E0WwiJW1hlbzBzJGoJBPJyBmtwaHaadPmwhgQOSDgjKn0rhL74x+CtPt1dtVNwehMSMSfwwP51xeo/tA6dZpONJLztIeWkU5jz6Y6fj71dPD1amrJc7M97tbS9kYsty6BQPlDDb7nn2ouJbtYZJBfQOu4EbsDA9c55r5W1D4z6xqMZWC/liRzgoAAMHr1Gc/j2riZdXvZGlD6rdFScFUkIGDzjH+NejRwUvtMydTsj6813xxb6XEBLqyTunBWB1J49cHj/61eea3+0ZrNpciLR4YbhEyJGnB49MYI/nXzqLWEzM+92cnO5mOfxp7IMlvtDljwQWOK744Kmt1qZc8rHr+sftE+Nrhg8As4euVA3Z9MZ6VxmqfFXxhrUrNPqKxFs5WNQME9un9TXKtA8dqQkoyMDOe1RqhJALfQ5rWNKEX7qHdyWrNK41/WbiVVur1pCpJXow6YP41C1/cyDDlXOeu0Yx9KrOilwEckgZPPenx2sjkkSggHBXPeuiEbalNJJD5LuV8goh7nCgDioZDJKm77p74H6UrwSB8NJjnoCKelq27iTI5yppv3VuJK+hD5k6IGKbk6YoJIQExBiSCAwz361KLedgdkoyTjYDjvVpdF1EeWDCzlj/AA9fpWTqwjuxpPsVCzu24R4II5xTDM0s4TycnBy2OM10tr4Q1a5DFLGZwenGO1WbT4ceJ7hlWPSpcucKxIUH1PJ6VlPE0kty+Rs5ZIyH2tFyo5yOtIu8lh5YUfSvXNL/AGdfGd5F5rxW1tuA+WWQE49cDNb1h+zRqLRb9R1GJEKkAwjdknp1A4rk+u0k9x8jseFKpETMY/lPBbHNMtEikkcFVwASWI6DNfTulfs82+nWam9uXmi3qqrEoBwex6k5Peult/g7omjyFrjTFlJXCmWIMOOg9OazeZxjeyGqXmfIUoUuESIEAgLtB/qK0bPw3qd1ALiLTLuWPOGZYWI5zjkDHOK+t28MWNnNbCHRLEAOG3CAfKR0ya6EPcW8hEUSxSlgGCqAPpXHPNbv3UX7NLc+N7XwBrl4+IdGmOecSqV4/EVuRfBfXzLk6YyhgPlUgg9O/bv719ULe6kksri33IGCsdoznrgDuOanfVb5N7hI5oiSSrrgjjsf1rneZz72LUEfN1t8CbmVoxNHJalTkEYJHHP1/Grqfs53MjAG7Mzk/cBCk9cA9a92ubu+SEHy1kWZsj5QSgAzn2B/pT4prlUlkjwGIySEBPTkj/Pas5ZjUT1egKK7HiNn+z3E0wF3NdQEDJWJlIyPfFWbf4AaGzs8+oaizZwuzbgfhg17LFrV4LVFeBSQuC7RjLZ759ai0+/uJPMAsoVMeTvKlTjr9M1k8fOezHbyPN7D4DeGFtSJzdPtPDOQGznr6Y/Crq/BfwTbMomtr6cE5+WTGPyrtQ13cojLEro43AkElRnGB7Uy4e/tuHiiEBB+ZVy2OM5/X9KyeLqNbkNWObk+FngaMIkmnHGAAzyE559zU6/CbwQbpVi0jLIRgjIBwfrzW9dTRfLEllHcIpABnBB/A9aIriSBmKKEkYZwvODjgVisVUvo2VZdjnovAfhZbmX/AIlgFtzkKgG0g9watS/CrwRPEZBp7pI7BsxkjIHYDOMHuMVs2M99bWkjm2t9rN83BJck4yfQVaRJnTz57dI1ZvkA6e2K0WIqXvctJW0OXl+Fvg3lF0wIuSf3i5xioD8LvCLgO8G5cYUxqPyrrry4AbLw5TBJ2DIAA6mo4pftBVhb7IguVJG0U3i6ie5Omxyq/B/wlecm3ZQvQsSCB+BqkPgx4JE0zTC4LMeMk4A9ua7FbkvLGgt9hJ+Zjnp3wcdODSbUuZpMIwVSArEYHU96axM29xLscZP8BPCht3kSeYgjYCFyQSODg9fyIrHuv2e9JMaompXCKhAbKg4zjGa9WjvGMIURKAp5IbkkHuKbdkXRBKABj8wQ8N6ZprFVFqmVZdjxvUP2d4AB9l1d3Tv5qggZ6YxjFYk37NurwMfs1/Z3CEZAlJXI/I17zJL5DGJIguRvdQcAj6/5/WnC9gSQG3jJTaQEJyQfrXRHHVFuzJxR80X/AMD/ABHaTSxJaLIvADRnKk+vbisC/wDh1rOlF0uLWQBSASq5H1zX18uqwRssTo5DLn5QeCO1JI1ldQyrPZiUMDzjoCMV1UswknrqDpq1j4cu7byZly4IwQBn9ar+Um4gjAxwf519EfFf4Z2J0xLnS7ZlltVACYHIzj8sHp7d68euvCV/A6lbCSUdCoUk5/zmvfoY2FSN27M53TaZycMUQLcnPUHFP2hlODnn8q2rzw/c2bFpbCaFGI+aVCAM1CulZLBY3JIPCqSceuMV1KvBq9xcrvsZiwiNGYvkkZ+vtTBFEEBViN3JBHSumHhGc20bJbTsSOAykZ4zxx15qFvDF2VybCdWA5BQ4z2HHtU/WIW3BwZgqsahcMSc8cVPBbCe4RAcOxCqGOASTit1/CV01ssv2G4AABJWI4/lXT/D/wCGs+teIbOWe0uI7SKRXkM0ZVdoPIAOMk/59+WvjYU4tp3Zcabb1Ibf4K+KZ0VBYQxhsESPMMY+g5rXtPgJ4gkkBneygx8o+cnr17Y/Wvo4T20wWCRLghB8jEbVAHYkjAFE4sI3jSWKV3VwQw+ZQffH+eK+blmNST3N/Zq2x4G37POotKYl1G3EiAEoozjOevfFaVt+ziFQyX+opluNkWAD6ZJr2iZLYXMroXQEjLHrgZpgNrdByzzExkAKABg9ePWsnmFZvcahFbI8sH7N+mNZknVZl2rlgEHHPQHH0qzB+zbpDW8ZTWZQyNklgAcnoDwBXpx1G0RlXbcs+0k4XIPscdKbBqNld2IjKSQHcQMrlcjr/n2qHjaj6lcqR50n7PGnW9wgfUZJDtLfKwbIH4f55qVfgP4fVs/bHV+4wRXdWmoW32xIUZ5SAQGRCd3f6c1N9pga5cOk23Bw7qVC4+tZvGVF1CytexwB/Z98P3gLjU/KGSoYE7iQOQATz/8AWqqf2c9MuERY9YmdF6BsDB/Lj8a9FtmgcKobeqZORgjJ7/Uj+tMuJbaBQkTNgnJwf096r69UXUnlR5te/s2aalsmzVDEd2C4IPA55wAf1qrc/s4WUCBxqXnbsAYYZ/LHT6V6qs9ugR2LvGTz8pIx3qyt5piOACxQnKrjI9PwrRY6quockWtUeJ3nwAllkVIL7YoTKxhQGbj1zWVJ+z/fqweKdJWZSB5jZJ9uP517vJ5AuFMUjOWHAI5x6D1p1pPbBnlJB25jzj5h9B68dapZhVW7DkilsfOE/wABfEqxnElkoJ4LMRx+XWs25+EHiW3+VLSOXbn5hIME/jivp5FinQrNczSRdVGR655OOKuCW2FvECjAbsqAAeMY49a6FmU11J9nFs+Rp/h34giYGayZRgg4YHPuKy5/CGpRyFFtJ9wycbScn2PSvswi3uJXWYF0TAAKDH41BujjLrHGqjOAAgAxXRHNJW1MnSV9D4rfQ7u2kk82KSJ1yNrgjtmom0yZogRg4GTg19njRNJu0la7iEkx5zsDDB6AfjWFJ8PvCl3HIRp0LycltylTnvjHFaxzNPdD9krHyM9kZAhWRDjOQGyTTHgJAAIIBGSD0r6qk+CfgrUoNwiuLaXGG8kYCHvwQax7/wDZ00pZCbW/lCsuQNykY9xjrXXTzKD0YvY+Z83tGxLbSR2BPaoFWVlZWlIOOT2Ne33vwCvbdQba6E6MM7WUZx/9auX1D4L+I7NGZreBo8nBVjkZ9Rjmt44ynN6MHSaR5yIyIMBxluev86OhAJycdB0NdPcfD/U1eRHtHBTgmJSwzjP4VkvozQO6ukiyxA5DIR+eR19q19tB9TLlaeiM+Yu3JbIxxzSAvsIVskY+tWpLMZQk4OMhRg1BNBskxhskcds10XVtzNXTEDsVB3YOCD2pUVvIAzkA4IzSCPDAEnpk0r/cYg8+g61n1K0ESSaNdsU7RHoCDjHardlqup2OHGozKwOQQ5Az7CqLKFhRyCwJAx3oPlNGQWO7IwKr2alq0SnY7Kw+LPjHTrdUtNdmOcfK2CAemckGuk034/8AjPTyBLfxT7mJYtGpLcc54GK8oDbd2B7c0gZVTbzkc+tZyw0GtjSMmup9JaB+0VC9ygvbeVInG1pFlGFJ4zg46Guu0v4w6ZczpCLkh2I+YnuPr0/GvkEMhUZLfTpREUwx3MHByCDXJLCJrQtVH1PvG319ru2KxPHd7jlHIHAz24Geaz9Z8JwaxBsvLaNi/O0KAD69K+MYNdv7KIpb6hdQKRyIpSo+tdDoXxU8QaPdQSrqdxdouDJDcMSpA4xnqBXK8HVjqmP2qeh79qnwM0PVChiso7W4K8+WdoGD7HmuZuf2YZWaVrLUwiEligUMcnpzkYqpoH7RsYvkGq2sdkjNmOWMs2ATyBnP159a7vTvi94Z1aR1TWYbYtkZfKbsdTzXO5VqexoknueR6h+zz4isI5ERUuFIJErSKOg9AOK43Ufhr4g0eAT3OmzBFHJQhuT6AHNfWmm31hrVvC9nqlvdW4X/AFiyDaTnqCODU91pVvc2gHnwzAMWKseMH39vSqjjKkVqPkR8TT6dfwKC9pcpg8koQPzNVntp2IMikDHBFfaF14X0nUNOaOeOEo7DKkckj/Cua1b4FeHNYZSJRC5BCmMgHr1OPSt6eZraS1IdJX0PlBbJ0Ulm4zgg1EkTruLvxnjFe8+IP2b3tj/xLNWg8wgssU4ILkHkAjP8q8+1D4X6/pjJ59ksgYkbozkKfQ9f6j3r0KeKhUSdzJ02mcYUYL8vAI70RllKneQRwK0bzSbmzDCZDEEbaxcbQCOoOaz3iO4FmBUnjBzXanGSumY2s9QMku8lHyTnOTx9atWWq3uml2t5dkjY3HA5x+tUZAIyQM4HcelOj5ckHCkcZ/nUcia1RV7anfeHvjF4s0GDyLS9QRFt7LJGG5789vwr0Dw7+0Rq8qlNatoZYMZSS3X5s57jOCP1rwUPgshwRjn0qNkZlBSTABwQDjj2rgnl9Gd20HtZJn17pfxe0TUIdouclh90xkNn06etb1heyapbwmIBhKu4cc4r4nJe3ZPKlYFCCCGJPBzXR6b458R6XIWtNfuYIyCQjPvUHsADnHFedVymKXuM0VZ9T67m0+/DbhAkQb+HILemf5V558b9Yk07we1g8e+aaUKW6DA6j+f61xXhv476jb28K6pLHdsAN0xbBIzycDAFY3xj+IVj4wuNOOnTymKOI745BgFyRk+nQYz/AI1x0cDKFWPMtDXnTTsecSMd5ZB16DFRIDI7ZXHNSKu9SVbac9c02LERYsSccnJr6/ZWRyNXPVPgT4cudU8ZrdmNHgsYGYswH32BCgZ74GR6YJr6PspbuKMlrdZcAgA9jzg15Z8APDh/4Re91FpSJZZiq4YD5Ao59c5z+VeoWEMwsmiaUsWfBw3IGR1/Divg8wqupVfkd9OKSQRpclRHLaof4ieoOD27dulS3rSpcjeQUIBRUUnjpg++c/hUZEtuwT7S0USEgYIII9Ofxq40JklANwse5SQzMBx2rzYpJamvoU5HuRLGDbI8RUZYKckZ5PtRdM/mELBiFVIBUHA684/z1qWe1nRW3XceAMqyuGZup6fWqs0d/IYnScuXQAgnHJ7+1OKTewmch4+8QHSvBl7cCPMsi+TGjfLknIySe3NfLzu5cqyDdnBHUAV7D8d9Wu4rmDSpZ1dUUlwCGCnPH4/4V4sC5xk89CR619dllLlg5PqcdTexKoAYgrkdOeK6X4daRD4m8Y2Gnz2huIt26RV4IUdW7cDOT7A1zMSOXGScY65r2r9nvQLn+0NS1JwAIl2Iep5APH4H9D6V6eLly0ZO5EHqe2gx6NHFBbWay2yqqKGzuwBgEj0q1bXswh3R6XaAEkFgCGx27c1GttMVVkJBAHLN0HtSRxXsscgilDbWA3SMARj0HcV+eP3pNs707LQjW6jMhD2bwb5BtGDg9snjjntV6/lCS7fJjdAAQ7Z4JHTFV4TNIhWWdpCD1IBAPoKnuo7iSIQh1JPIOMAVNtClcpx3zRSSI9p5rlc7gCAB2PpipJLe18yI/Yo/MILGQjBB9DU8qTwIE+17kUYA43Z7j6UxoTPtKsxIHKkYNZjQluDcXpFvbRxCJSCwP3j6/wA6kIcNveJWJOCCeM02O3uoy0iROQWwQoAwOM/l/SopDd/aerCLP3SM5Oap7E7OzHTzuURhbGJGJ4VTgY649aaba380n7KNwUZl7EGr0txqOwwtceXHncBgEjpxz06VRkaRWd5Q2McMVPJofQV1ew5WjRPKEQQgcAHAI/wqOK3DM7eSCSM7gffpQgmuU2gAkcA7cGrFrYXKyPmRiR0TAI6daFvcFroRNfxxRiIxs8rA7uOR7j1pkcqRkZgy69M5B5q5Os6Js4AHH3QT+BqrdC4sriMgbw5zvC5CHHf8qvpdky8hrTGVnVYTCCMDJORT7UGON1liQMMAFTnd9fSop7i+HmO8LyomAGReSCO3c/hTo5r6UFhEIeMqMYOff8KmWgKw8XEBdXMTiQdVY/KDnt60kd6hgkaWEkliNqDOB9BRbBzE4lBL5ByBgD2+lWRFPLgwRDJBIIHBx60K7BNtlOW5KQxslrwXwSxw3scHtVl3iLMzwOJRgNIGBDd+B7Uy4F67JJsUvjHlSLkMc9Cfw7U+T7etyGe1jQMoIUHIz3/WreugJa6ld1jNwrjzAGB6LyPr6Co4L2yV2KrJK/K5VSQD7nFWhNcxXJV7bZuUgMp4znpUovLuIFHUBwcbTGAP/r1mhta3I4Jolt2nFu8reYAwVgDnpn6D+lPuvsy7nSIkk5YMBgH2AqISskTBkIZm5XBAPP8AKnXMs7kAQRsQOBkgmnrayKsrEDSpKwUoCMcDpj/69OuGiSIJ5Tlzzxz+NOuIzGYnjRTuUkhuR1pILg+YoRWmk5yQpwMVOpCTZFa3MYYoYGBI4Y8fr/WrEccKBiUztJywGTnrxUU8ztKY3gUnqD0P4ipLe8nZnWKzjiQEAO5JycdQKLXQ/ILi6WJCxjYqRkgkA/jmoporaZGaVsKOCo5OTjHFSXfnST4kgPTkqpOTnv6CnSOXyslsjSNyGRccAe1FragndleMQSzLEkksYjUkx7MBj25qxALJYzvMrSkHCFOPzqKe/SJCGgJ4yJEBJ47YqVd9xHE6AhiudmDnH86lalaXsCx20SgpC3nMApzjGCeT+FOnhtYASzOY1Jy2MgnHQfnRbXpE4WWLKkFSyjJAovZFhgZZdPke2QkKYwT1HUgf4cVenUrR7FcLGgdoH4YYHGDj/OahiaKJjLM77QMe2T7VYlIFqphiIPygDPOD1J9Mf0oiuFRZGa0IBIOQpKsRxk+/ApPsQu4QrbXUrje6qFywxkY7H/PvTbdLO0YeQrMMgkkZLf5xUkGoie6dEtsAphpm43HPA+nNFvdFk8s2qtNuwPmOPX8cetVGw22JNPYTzB2eUZByAhGMHBHI5xSPdacd5SeQqVAPBBwO/HX8KsXt04iHmQiVzkHA6VFNMVVHe1y0akKAOT378Zqmu5FrqzKqabYStDNGBkElfMJU5PqPWrNtY20tu5d3DbjtUDAA7nNU3uo7uTb5YY5JIJxj1H15FWrGZXtWXbuSNjlWODk84+lQlZ6CTT0ZCtnCj7XkeJA27KYzn8QeKsXVxZyAxRzFps4LYOMY/pkU1b1AqebahzjJABO3g9P896lvXhZlK25G453gYCg9jnv7VothvR6FWGwlhZnS9YuF+RTgKR6E9ab/AKK0qMzhpSCHEY3DPfmrSzowKR2nnHBBEjcH8BTHvbaO4CW9j5ErICXVs9OCAO31qbtgkFk2nymYxOyxpgNkEY596agjAEqzM0Bk2g4PAPrUoNtIxf7N5bYCsc53AdPxpfNCwlimwMSVU9cD2pp6WG0OuItO2BJbmRZCrBSqkk/Udv8APtUASyhtwBOSQojEZU7zngHHp+lSzETRQlYhxksGYA5x0H5VGsxW5Dy2iZVSm7OW+lJuyIau7oREhZSkdy28DHIIGPYjrS28ECQOZSSkOWKqCcdecD+XtUJuLZLh/wDRLhRkAuwGOnUe3GPxFWI7w7ZzHb4BUKDnOf8A69QlfVF7JoWCCJ1AiuzIQcmJxgAZ5x+FJe6fG8LSeaUKtlVAyQexHpRBcmGzXMXJY5BABApZi6252gu5fhc4yOuM9vSmJpP1KwlMtwFM4JIIyxPAxyfzqSWO2uFWCW5JLAAt3bHbinMY3WUmB0fGCvUY9vU1GIYUVvMDmIjIXpjI/Ol5BqiS206ztHSSCdkcnA2jAIPHJpYLfyTKzzFkBJZCeM54I96dAEnBARlTAAOefrT7q9gjs22xPJHuDYwCxwecZos3uNJNairFDNOBLcBEKnCjkk+36VCypayiNJ3TanAJPJqa6eFlkuShQEDAAAb/APXVWa8iIjARyBjk4LfQ0WSZnqyedoktYyZ2RyfU5496SC0gnJL3aopXkbiCOT37Uks1o8cYu7SfYThRF9/PbGKW1itp47jEM4iLYHmgZI9DjvVRabGkMnsIjsSK5URo/wA0kbkHHOenfpVo6dYZ413H/AzUaXCWyssVvhScYC9PeopZYfMb/Qo3/wBrYea6aavcJJXIlsrW58394SC2RGVwqkDoD3z/AFqFrSyEgHmgXAySuT0A9O3WnWcp4BiP3jkdB+v0qS9nge4BS0MMmCSQQdw9a5GmloVJdxyCOODbJNuDdR6D0FVIdMs5Lh5GfeEyVRs7ee//ANarMUcfDNGXLcgYyMjrnHSlfynZjs2EgbkByM47Z+lRdbEuN0LFZJLZugnw3Xdu4qGOyuICm27AgfPmAA7vTg9h7+xp5e280IEcoRkk8YIPT+f5U4vCx3I5IA4B6Yq+wJK2oy5gM7kwz5QAZRm5GMdu9KRIIxtnMpPCruwR6Y9qihkt5byRthVx8rFevTp9Kki+wQRg4mLAlQQCcE+wGalt32BWsNS3vYiRJKHJOQN2Tj1NPcXdzBs8/BJOI8gDr3P61VLWiSzGCWXzyx3eYpAIwOmfSpcWzRB55ZQhHWMEsDQu4XVrFyCG4mMKC5ZTEMsoYFTj2/z0qGV7wXAZJxIq8GAqACeMYP8AnrUIjtobiJYpHKFQFJB3E+p//VUsli8koAuUByCPmwfofb/61VqkTd7IS3LzXjBkxyT0p8sUsMkmyXeMEAE4ApsdrGtyBPdtOFBGV4APrxUF5E8cTGKWJyTlQWzkexpLQLdWXI1uI7NI9qOWO45GQSD1A/CgXLqVP2I5Y5eVBggYPYdqY1ncfZVlgmDMowQDwM9R7elPS/uWmRAFgGApQkE4781W7NE9BFnktiGCfORgcZIz3x2otpbh3wRgHgnZg479Rmlks7t2ldZQqocCVWBI/D1Hr3p8cN6QGeTzSQeWcbj6HHpWcilqtSpPPEr7WhUg9FPQEVYSYm3LiERlSAOMDHf8arpAUjJc/OnDMBuO6nb5rmFMswY8hWGFwO+alGbZNLcRsXVreN2BHzMCWB/yar+ZFEiRGwEo5YyOSBjrjP8ASpVhnljJYDIOTtOQRnvVmSWWSEROkcgUcccHPSrQJalKKSJiESEruxhQePoKrjUg0zxi2GUOCzg4z25rRs52iJMYVAvX5Qce1MML3cpLFUHJIBBBOKp6Bq7WCOQSAsYljZsEBTkHjqPamJDDM7meWQMhG0ADBGO1NWOXyyWj8sHAUNxTYHKPIkiDIyGwc8+34VKve4O7Fa5T7qBgO2R1/wAKSOe3nlfzgwCgcjGPrinW7vPAWiiQIwK7nOCQe49ajWONCIfI6dRg8/Wr30C7Q2VNNuWYw7xKTkyMhU54GR6jApxgjnmJYhBwGYDngcE057lRIpeDDJkLt9PQVa8+Fl8028gVRkhcE5Hb8aaskVe7KMNtYW00s0E822Q5feCBu9h+B5rwP456ZFDr+n3iMBC0RjJxgnkkH35P8q+gTdrIZVhsXkZgXIZsBR+Wa82+Muh2ms+DHu5UkjmtJBINvK4B5B9eDn8BXr4OfJOLRjPW6PnKYJPIcNlQeMU+DycEg8g4IbpSM8Xysg2qwyPoaiYgowcELnHHUk191bS6ONysz3r9nHWJWs7/AExrlECgyoGbGCc5I/TNevWdszRBjcAyMcAhjnOfevmL4Raza6P4us0l8xEkJiyAWySRwa+oLiys5d4juTvGDhR905/Svh8xpONZu2jO6D0Qya1nS3IM6yShgdxbH1qOKF5UJmvAjM3Ck8YGOAfw71MsNsIWErksHwHY5I9ahktLa4iEiXDNk5VXGAOf1rwmncu7TJboTmQeXd5QADyiQVB9R3z+NNWKW3mWV5nKhuSQOCe2B2qUw2JKr9rWGQrk5HAAFQoylyDceagGRgcH0NbQ0sLfc+Yfi7ptzZ+Lr4qEEcriQk8Nz39xnNcEySmQjdkZ6H6V7x8fdBF9b2F9bFw0Z2zNGuSVySAfYEfrXi8OlS3tzHDbrvZicAda+8wFePsUm9jmqQbeiM1UmSQAIQp6MDx9KtwWssjF84B6DNdXY/C7xLqEqraW0b8ZO6RVHuTkj9K9Y8JfAmwtbK2/teWKS7wGZAQyAk9M+1KtjacX7ruxwg0tTwG20fUb6QCK0luOcKI1JH+c11mh/C7xbqAXGjSoCeJGBC4+uK+l9P8ABekaNGVtTHG4GAAOCM9q2CZY0PlTEhV+6rA15k8xqPSKsaqEbniGkfs73MlsBeX7RzyHcUSMHaR2/SvQfDvwj0jworE2S3dxOoO+SMMSQOfof84rpMTrMu91RXBIJYDn39Kge2mtC0jauIRgkhrgY4Hcnpx7158qtSq9WzTSOxbhnFjGiJbpatEAoURjDLzwfQ0R6qwY4hAAOOV4Y15ndfGTSNJlu4HuX1CVZPkxjDjHXPbBz69K4bxB8fvEF1KE02BLaBAQS7BuCeCBiumODq1NTH2lnqfRbanPDbXLuBIigkiQA4HHArBuPGui6FEs9+Y2CZJVVLNn6D+vFfLGqfEjxXel3/tuZFkOSifKvX0GB/8AqrIl1zV7iQm5v3mBXnJBJNdMcscrObG6ttj6E1X9ozw7ZxoLbS7i+uVJ2hgVUZPJJ5/ka5LWP2kNVcOLDSEiikYEI0nyqOmcYzkc/wCFePTXd0sIQkEDHOBnFRi4kcgAlTyBXo0cFTpdLnO5yludlrnxY13xHbGG7jRIs/6nJII9ciuQur1Lxi8kBbHAVskc9gDTHE7EHGMDnHFEErjkqSRwDjNdtOlCney3DV2VxDIn2eQRw+UM5wB3HP402RwQSsARiMsMYJPvSmR2zlMHOOnXNTtHKgJx8/UDGO1U0ilfYgjnDoqmPy3z1HSgtEJAPmDEHJYcZ9qftkYDzgME44HOalSB5Lloo0MpxhQoJyfQepqOeMd2NRbZFEykENHnPfFNeGHywAhT6H3rtdG+GPiLVrGC6t7AxxTD5fPBUnB6gH3FdZpXwM1SVDDeqIznJ2Ln8s1hPG0qfUtUmzyJLeN4gp3Y7c8GpYoELKGGQOmK+g7L9nvS1tka/SVFLcPuAY9umCMfhXaaF8KfCWk2zxDRorooSQZTuYnHXJ/pXnTzON9EXGnbdnymmjvO4e3tZpAxwSqk4J4xnFdBonw41XUmdktJvLyNo2kE/h6e9fV+k22maNDi10m3U7iSjLyD6fSrV5rhjV/KskiZgFZVJwPTA7HmuOeaTWxfLF7nzbYfs7axfTl7mW2tM/MpZiWA9MDv7V2mlfs8aHZrE9/eyTyovzgLwxx0A6gfia9VuL4NLlraQMoyJCwIx1wO9Pku45E+eASyOMqGbHtx71wTx9Wo97FWS6HG2PwP8FEJIF8qQEHLqevrwcVur4L8N2cf2dfs8rrks0qkAAH2+tadssDrhxsGMldwLZHsKjnaykikUCZFUhs7SqkZzwe/4VzuvJ6tjWwt1pmh2kUUUsSs8inHlZAA6ce9RQ2+nW+wRXDQwxFdrgcAA9D7HpVi7Sylt1zC4KsAJCRnGOQB7/zqKE2QtZEa2nMQIABIBOepPpWLqtMerLtzNb3zyvFqZEpJGd5C/Qf57VHZWqbWDXUa+WAG3NhR9PwqkE0i2kjY2bxMwIAi+YZx1IHSprd9OaKWWUvK/GYmXjHv3rP2rewJa6k8zWbIVW7YkNglZCAPpz1HtT70RTOkUWosGUnGWJPvn8TVaMacyS27owLdCg6enPQVF5dpZz4Es7y7SRGygjB6cgZ7EVLnJqzHsWbm3nK7EuInUAFiJQGB9QPSmPDLLA5N+7EsCCxGeD0z9eKqQ29g8ZllfyWIJHynIPp6mrUEUEixo80wDA4JAIyBkY+n9KzuPfcbFBKHaRr2TA6xZ4z9KseVc3UMcpumSORgAoxng9/8/wBagtkiQEvK7EAksV5I9hUq3GnqgD3LK+DtypJHuR2qndiL9zp96tp5xnHllipyQDjHHHesiSK5jY7bspEVwBkDBz0pbqKzuJYCl0XdQSDExO78OnpSstnOhWW4wcEncucD6Dvmpbd7E3d9CzFDMkKh33OVOF3fL04INRwveosgd3k3jAV8FYyOfx/OobdIFkdhOzQRqQrkH5qVFghhDi6BEw3AMSSR9Kcbj1LUf2u3jMxugUdQCgIBBz2FRXMU7xIIpgpzhi3J5/SomtLNsuZAZG4Kkkj14pZorGWNYhcbHDA8nPv0/OtL6EO425+1bi8jAqoAXAOCR3qzZRTRPIZVUEoW3N1zjp/n3qpPa/aHlWG7QjjAD4YfhSR2rLIDJdu4x85c8gjgACs00ON7E9sbhreUGcQlgQyAjHXIwTUqC/aIDcHQMAAWBwPUD/P9Kp/ZYipzKdxbI+Yn8PpVtrcXC7I5hEcjnOMDrW3RF3Y+4eeOBVBBY5ByvB/Ci8ecQgl1Y7R+74H6VDc27xbdk+85x8zDAHqPWo57U/bBKZEkBG0hjyfpis5OzCzJLZr83Ku8ri2KklZAMemAcf17U5BdtIcQMYskAKp247EfnTVsR56ym5KxggLF5hIA+lQ/YI4JnMGs3LtksYlnAVRnjA9BQn2BJIv28MojZvIBCE5JGBmq+qS3cSuIoVeIEFlRfmBPU8dfwpjJNDAUNy7lzu3eZk1G9uyMjC7ALDkg5OO/FNPQl3J725ubbyEW1jZJEIkdh8w9Mf5/+uksj7VZLdPOUADK43Z7/Wo7gS3TApOI8LhSTzS2kd1IzvPOyMoxgHIHpSuLW4+G2vAoeeB/mBwygHA96s2dxqf2Vy6RPGxyu6HlgenOapI9zllN+79R+8YAtkduBxjtU1ubmC3AW7bbGxGM8EdgCatSaNF3C+llaULPa27hiCVYEDp1x0GKRY0kwsVvbhiQQrRA4A7dqW8ie8eMiYkkbtxOAo96WaErCUS8COxyrLgg8dz6VpGrJaJkrVjNQ0621BGhu7KCTCkErGBx3/rVHTvCeiWrvImlxjICszDBIGSP51ckgnto1Ml5E7DqFbB5PYU2Z5liBQh+RkE4/Gq9vPa49ieKKyDRRLp8AU5IAXOB60s16tq5WKxtxGvAGzLH8u1ILeW4aGRDscgkkHgevNVmtrmG7BEiuMDBDZIB60nWn3Idyxa3hvyI3sYicnho8Bff3pvmpCzxi2VCo4YDGTSwWdyhdheiZgeckbl+vYU2WOcyMGIVORvVgefesnUlLdjWwyaa9eFMW6ywsCWVz2/CpUujHszEFDAEpGpxntg0RK5syn2hQcEDJwOakjtrtfLCXO9VH3Qe/YnvxU63H03Ks7+XckPBvBIOGzjr/nipgrtJIfIEYAyX7n2xTZ7W9a5dS8bDcMbhnB/Sn3j3kTeW5wSATggA+hqZOw1ewxNSkhtSFgTBYEllOeSB1onlVomX7KJIs4crxtJpD9pClTuVHG4NjIOD0zUqz3MVqQwGWORtwcmiL0C+tmEGoSWk621nZKRgYCjt/nmqslzdSuDcRDy1Y4ic5Ppgj0q7Ab37fE6IQu3Lttxkeg9KryrPLeXBTDlW48w4ycdaG7oT0Wo20lzC+62jh+bJWMEA88UF7adGL2ipwcBDj86EjuZQHcD5lJYKMgHt/nFQBblSEiZUY9Qy54pCV3oWmJ+zQqkGwYx1J59zU29Yr62jNshBU7jjAJ7VFL9qaKONSqDqCBkcetTQrdybFYsHzwzDj8Pari3ezNHaxDdXsUcpd7fHO0tH8p69AKfaRo4nxbmVlViDcEEk+hI7dKillmjuJVEW8AZ3lc7T7U+0vLh4gAuZJAWDAZGB6570r2uSmU1ETxHzLURxMclY2O0n61dkmSGCN/J2bQAAOx6VC1vqF8qKiExISSRgf/qqzM0rkRleRwwxk59xTTFbsUrbUTK84dGAdgDtBIBwPTtg0hfyXkZgeM59OvT8auW02pyXDoFSCBJBuxGFJAHY9+tQXHnwPOynzFY/cIGM+vrWl1YNSKG5jW9RfKIjaMkYJwcdj+dI00Cwl3tmjlYhcgjAz6Z61YsDJCfNe2DALtyw9fSo5LmeeaDFpGSZMMsinaB1Bz69+9CfYrpqT+Y0qFjGdgIDP3AI9KZZ3iK1zF5YLbBg8gkZPH+fWrDyzlWVVVJt3RRgEUy3W43STyv5jocbduDnr+NaKVnqSrdCNtQt42TNsXkRArMTgAZx+f8AhT/7UtNyfuspwCw5Lc/lUzrJc2zKIYmfgnA5I5OaopNK7qhto0jQ4IwQeOOnSs/aST0ZWxYvdUshKIzZJOME79uTn0yOPWoF0nQNYuWW40xd0kZLCRc5UDpyKTzJWu3CAFAxKoFBIOOmR1qxBLexzGWW3GCpAJByAR146VpGs+4upx03wg8Daslw6Wpti3yqiuQyEHkgHODkdDke1cvqn7O+h3TL9kvLoMAQDIwJHPqAK9VSeVATNaW0hAwJApB/PrmhpLiUoIIkjdhuGerc9OeldSxk9NSWo9j5+1H9ne9hmEdkwnbnO5+T6GsHVvgxq9iPktJHcnBwR1x3FfUZ1LUIiibEeTJO4Rc4HJGfbpSx3t/cXGDpUTBhktJx0rshmM47u5Hs1I+LdT8M6hpJjS5spYEyQWmjIHHbOOelZLWyRuAGUlhkY6HFfcM1nBq6PFc2VrJETgpIoK5P161zviL4ZaFrdmYX0iCO5SMgSxIV25OScjrz65r0aOaraSM5UOzPkHyflbJHUAgGo3VVIAHtjFfRdx+zlpszJPD50SKcMFHB+uQa53W/2fb8ky6Y8ToucZ4H0OBwfevQjmFGdlexn7Jo8UfKImUxnv0pqFRIxC5I4JrvdQ+FPimzy82lNNCoJBgG7OD2HU/QDNcxeaZNaXLRzW0kTDJbdGVIPHBBGRXVGtTlqmQ4NGY0Suh2k5+tNjkMRIA+bGD3qfiPeADjIyccUFZY5AY1ySOeMg1upRlsRZp3KzuGCkqCQQeucU/eCQWJA5HB5prIyTHC8k5YYwKkACKSR16Vnyx7BzNl7T9cvdHffa3MsYznYrYH14rstI+L2q6ft33tw6KOY+CD7dP84rzoOACMfN7inksADtOcenWs5UISVmh87WzPd9H/AGi7JIo4L6wmA7yxgEn1JGRg89vyrtNA+Lfg7V1IW6aCZTkmUlCw7kZ64+tfKwBRcHB7gEUNdEOmIULL3b1rz6mWwk/ddjRVmt0fc1nrOk3bwS25S5t2X93IWBYgjqD6ZFPgntJxMLiJ3jDAKpUYX8/pXxdpPjLVdDlY29w8QJIATjHHT/PrXbaB8fdd01hFdxJeRIRgFiGI5znHU+9cE8HVpu0XdG0akZLU+iNW8NeGdfixd6ajiNiACgIOepIHf/CuG1z4DeFNQhk/s0Twyu2BggKo56D/AOvVHQf2i9KvHxqOkXFsjHBMTB+fXBx/ntXo+j+ItG162R7C5hDYJK7gGAPIyM8Zrm5sRSklqV7stjwvWP2fr61hA064+2ADG04HrwT2/wA81w+o+AdT0WF31C0a2SMlcAZ57fTPvX2BZyQ2wYIgdpAWJQg9B7H2qIXNrcWr/adLW7jGVdpAMnv36j8K3jjqsdGJ04tHw/JbhXU7WAI5Xoc+hFNkQoqLtIOMnHQV9Ya/8LfC3iWcm30+PT7gEOWjBAbPUYHGfXFee+IP2fruKZ3tG3xZIUq2Rj0ORnNerSx8GrS3Od0ne6PDZMKAVBY5x+fekkQK+AMnHOa7PW/htrOiErLp8rIQWV4xuG0HBzjpXK3FuFudgU714yff0rvVaFRaMzcGnchSQAlWQlccUxhGcBCQQc4qVxJuyEwAMEEcVESWcAIAQOvSrsnqJ3QsBWNiXJOT2561akj3IoKZBYAgDJOSB071AiDblgNwODziut+GOlnWPGmlWxgedBOrlVycqpBYn0AHepqy5IORcU27H0n4G0ePQvBGixxbo7lYg0rdCWPJyPbp9BW/YLbyxPKjuGLfMD0/Cp5r22gnULZkIFI2IQM9c8VXW+his5VWExI7AqOCQPSvzmrPmm2dyVrEkkUMESMD5qsxXaDkYPf14pt7HZYQvIdyAkhlJBHtxmk04Wxid5InVxKQSpzn6dqnu5F8xVSJn3ZPOMKPc1ktRva6Kax2N7zaL5GOrBSuDj3609oLOCykcXbSlFLZYEYIHX0x7+1Ty3P7yOP7M7EjDOCMA/1rj/i1rqaD4IkmWV4ZHPlBivXPUn0wAT+ArqpU+aSS6ktq1z5t8V6gL/XNQuZXkfzrhmBJJyMkDB+lYkhVVwpJGcA96dcT+ao5JBOQcdQe9RjG8nqAOB1Nfe0KfJBRSOC7bLKoxQZPGBgnp1r6m+EHh+30XwTZgSeVNKBPKXOSSwx+WAMAe9fOvgrw9J4s8TWGnR52M4eRWHAQEZP8q+vHt7C3WC2t5pD5MYTDAA4HABwMZrx80r8kORdTopRW426eEygi53hTjCniltvKlwGuAhwRtIPPNN+w2yMJCmWIzuHJx14/z3pYLixdXTMkbFScjBbr0x9K+Mvdnb0JI4ImDIjqF3ZBLYzTdQsyIlUyrLFgqWBOfpjvTDDYzQ4DTGIEY3ABs9sZ/wA8VOPs8VokR3OdxG5+oNX00JIUtoI7VNrZlXByTkkfWh7ZbxRm5MTkZUDI4B5z6U4T2sFw4lSRGVeXABUj1/Co7uW0CxESNl8HIXIwelQ7CXccqvaR+T9saQHk7mzxmnBEiRys7MDjIc5KkelNihsWeQK7GV2BLMMcY6VZAgWFwYm3hgRICMDHtRbYauyI2iyymUzRqVXLLnBPocUjGS52r9tzGRghzgexB9qfctayzobl5A5BAYcAH37dTUMqRNKyoSQOMMMDNEnYm1noPmhjt4Apl3yMBh0YlRTLKMQKwFxt5ySWOTzx+NOt1ghV0Z2kfGeANo9gaiLWygu8OGA2hmwTjNTF3GzRuZJpNhUgFuDg5P19qqmR3bM8sUKJ8vLkFs9ulTW0lrEF3XUxcg/KVBB/ECori3tLmeMsdzAFgpU4+megPQjPpVq7JaEktQxEs16QI/uorEkgewqbyjIhlS4jAY/LhsNj3B79ahaKzRwCJXcjBYYG0dKii0y0IkRncHHEoAz/AIUX7gtCSaO5hhIN3F5Dj74cEg5wBx60CxRYVV7lmdWAXa5AA9h9aZBZwWUatHOGROAGX368cetW7qCxuoVcyyKwY/vY1yfwBHSq6aDtd3Ent3uAYzMCQRht+DxjpTZNJuixkGpuHAGIlYHI75yKS6trDerLJOZUBG4qAScdcdulQTLFM6F53gcqDIyqTlRzgDvz+pod9x6bEjz3sUxP2reh4eFyGUEdx3zTre1urxndZonAblXk2lR7CiBLCQmSKV8IdpEilST1yQeT3qPFpcBynEmeSBjA7jNZ9QsWIrWee3USy4APMhbLEA8foKdNE6zbYGBZTgHIOfrimWlpaJaTFZ5IgoBZGGVIJ4AqGS1jKAxt5S56xkgn8KtNLYHoiRxdSXIRwgwMgKwwKVPtFnMdswBc4IB6fWo2+ySxBEllEo6HbjBHHWmiCICPLsGGckcg9etJ6krRXJHiuZZiUkBJI64Iz9fx/Wn7LryHibYzYBLE7cfQ1GEsIQ6pcyueDtxnn2x2FBtYLqISSu8qMP8AVqxAA9TRstBLXUfdLfW4VEvCYGBZmDg4IxgfQ/060rXMkaRiMAuw5YtggYqD7LbxgxmTMeMZxkkenHWkubaz8lFDbARx1HI4/A0WvqVfsSRi5ZsqcAjIAwcmp3F/FCJoiqOVwWON2D3A7/lVcpFBGIkv0DYAZicsD6Y9/WpXWEhGNzllGDJkg8diPSoSHcLGK6lQATO033jLIQp5Pft/+qpJ5b+0mKSSqykhsxkEHtk+hqmILS6YI10wL5PfBA7CkuLZYlJgnBXB24BzknqQfemkkPWxeW2uSkrZBUEcA447n61VL6lcMIkdfKU4LM23gd8euPp0/GnPalbcyvc4QAchsYPqabItoirJLcOwYBQoHykk8dOTVOz2E3poSRfbXDICrIpwAFxz6k579aImu2UQSIkZDZVkGT9SajMEVvKymUnbwI/MIHT6+9D27bQ6OqoW+6jkkD3oSYX0Ln2G5AkYO+xTyVxnp/n8qaqXbbyqNKpAwzDj8KguYVhcH7eI4WBHOTyfX06d6gmjuI4swyRTowwS0hzjI5GO+M1UtUK9izP/AGou1Lm2t/LYjG0gsCBnJNLFZX2oJM4+zWZBBZkBYkZxkZ4BzVVNNMILpJkydnkJI9+TgVJJYCG2AeQMXJyA2R9OKiLV7C8y4i31qoJuEkGSN4UYwe2BUeoS3Bj3ooaIgqQwxk461VtLaOGBAkrDLY2kkgZ/pVi8tJVmVTciVG5UFuAO+BW1+hn5gTc21tHiMF/L4yDgk9ORUYur26QEW0EEijnHU+g59T/n0limkgkCvOzEDBVjlRjoc1BMZXuYpUuA0YBLEEjJ4wB7D+lY7bF3sJvv9oYwKXZiCqnO0epqfc7RLLKQhBxkDOAOOgptrC4guVF0XD8gE8jnnH1pkdhHBbgLKzuWOAzEgCrWg9WrjtS+0xeUVMVyJGBUsoyB7f570N9rafZiNwFJLDIIIHT64qe5tIp9iyTmIRnKsp7Y5qstptuisd2CoydxOCfb3pS3Is9x8k1zKsch2bh8qgLnI7E1JZT3bwgzW0T4OAI84x059KheMtK4E3CNjrg//WpqxShCyXOI2GWIb5hnPOBURWpbta47NxcxoZ4oojkr5a/Nkgnqc9KdqTXNvbxSCEo245BBJIHGcU1bL7JZR/v4SjNhWSTLckkZHY1JcQXCWgEFyJEV2BaR/m57DNaaNMTu9iEGaSSJguAVJAIwc9gf1+lP8xon8lmUyEAtkZAB9DUDWO1mZruXDLnDnvT59PkJjnWRSpAB+cZ+uOtZJMu9kFub2K6QqIRbxsCwKnLDuM5xUsrSXCo6RrvzggcDrxmn2uiyCVWkvS+0Fgu8AYP5ZPApVs3tY5CZQ+XPIIPU+1UC132CeCeQB3jCgkAAjIOPapZppVAIto+RndtHJ9KgkglWaUzXJZGUFBuOcd/6VELaeFQizncOACwzj0J7UNeZLsnYlumnSOCWK1/evkkNkBR+tJBqLLtiWAoX5ZQpIb1JPY4p8styXijC4TYS7kggEHgD6/0otbbUG3kSBIiSBhgDj3pJXehTuloSKXMblcLzggjNWFmbaM7c/Sqa6ZJbSMXlHlAYUeaCc+p/GpPIlH3WZx2bjmuinHTRib8iK4ju/Mh3kK+0ghQADn09BVVhPG8QlQZ2kggZ4B6H3qzbSB1YmRlO0kn7xAx1A9aglDhVw7MrDOScHkZ5HY81yPVFSXUWW5aFg0UCFmPRcjJ6Z/SommkFwCYMsOwGV6daVoJJtgabYRjleOlDLPFM5SXeuc4LdfqPyqb9ibXVx0zTtauGjEgkySoAwoz2OKAiqqqEESAYHOcH606RZ/LDJK0WDnZjII9DTpYJp9iMAh2k5x36gitL3auFkloNCRxuXaJC3ZsYJOKpieeKTCRMC5B3Acdee2KkEF9dP55diQAu3AA+oFT2TaqkUiTgyIpwoIAz05//AFU2RZNFZ2gjuN7xEyNld45OPQCp4niKsgjZAD8pYcmoZXnbLy2ywuCSApLfjUqrcfZFYRhyzZBPUA9Tj/PWjR6McUloh7Sx7xsjyFGGOcHB64qAQWcGH8iRN+DuIBY49fxqaKd/NMUkKHBBHHJ+tFw805cmAuqkAEDlR/8AWpvYW7uV55YHkOXaMYzhRwR1wfSpfMtHieOW3EUG0nI65x1ApkB2s+xC42kKWHAIp0rYQMyK5PUHIxS0WgJaDQlna6Z5VtcuzNIGYMuNwx0+n+FLGqSzSZPzqQQSfbtSxLFDseW2EyDvnkfSnyeUJGaKLAJByWGc45460K17hroQT20STicu6Mo+YDkd+cf56UJBA96sokz8pPGcg46+3FTT3cYKkoTE2AWA9/SlW8jfeEt8GMY+XqfYilLYL20KS2IS6Z4rsyliTtLYA/z/AFqy7MERJZsFWwozx09aiNzbIr3E0UkIHGI13E57464qws1pM8RCOUcg4dSoyPY0k9A9CXYhU4n2MMBgCcEE/wCP86YlvPK8gtzG7oMBC+3I7n8BTYGXzZyYmCFjtU45HpTJfKaGY+a4JBBKDPPpVNWL0sCQSuwR2C8EnnAx2we9RR6TIrgrICQSQGcdD/OrawL9mVDIZBt43YJ578VUZrSe4ghCTRyojbyylQcHse+adr6mdrO5djtLiZ0UyBzgBQ7cDHpSzwMsTSkhAGC5AHJzgk1BNHCNPUo7LIADkchR/jioo4AsTJ9paRM7gxB54/TpS2HuiV45skCM4A+VscY61FvvHQEThWYY3FQSvPT+VSbolQO8zhV4CgcDNJGI7h8RTBCeAScAemfSpu0SndaiXFveyNAohUy7hucqRx3P0qU/aoUdYEUKx6k8++BTJDKFCvclycghWzj8RT4La5ichioAXIJcZ7+tUi9FsILme3DlEJduTtUkfnWF4l0tNU0mWxuYA8MwLMikjnnjHoa2oZmijkLThBkAhSTk/wCFPMKTIkolUOWwFzzg9a7Kb5WmuhLSbPjDUoRa380CQbI42Kgc5ABqjNl4yuOhBBrv/ixosumeMbkE7UmUyDK4xg4I9OxOfeuDkQAcPk579K++w1RVKSZxSjqX9C1B4NR0+TYd8U6ucDjg9/0r7A0rV4NUtILiOAAtGCxQ5z+NfGtoWimVt7MQcjB5B7EfSvpT4K69Jqfhe5ikQebDIVG1eCmcg8d8k5ryc0pc0OZG9PTc7y5v7aNS09qJ1YkEDp65J9eKi+1wX8QAsHhxwGJPA68YqU3VzbxeUkETo7fMp6+xHoaV3v4wpGGi3AMDyef8/hXxzTNr3e4xzYRyJEtoN2BiQ5OQOxoS8jSUFbfzVHOxeDinzST29yjmDejgqSy8c9+Khdrm3mcwWwA2nDgZA9QB159auMXo0h3S3Kmu2lhqtgbdLZkhxlw2M8nkZ+mR9Kz9C8C+GtLQSpYCCRm5MZ59+v4cVZu/FMeiWnmXYhiU8mMgbsZ/nXH+IvjzomnW/mQWT3twpCrCAUzz1J9B7A16lKnWtonYlzXc9HZ7C2ykUIRSDghRn6mk+2WDQBGfyH4LPJtHQ+pwBXgWpftC6nOsq2mhrEM/K3n8rn6jn/8AXXA+IvHmo+JNst7DvnjIClmyqg9SAMc9smvRo4Kc9ZOxjKTufSfiP4n+ENEtJTLq6yzq3lmNBubJJ546D1J9a841r47W0csRsBvQZJJyAxzxk/8A168SF35pZREETPAA4PvThJGIRuQ5zkY6V6lLA04LXUzlJvVHYa78VNY1hJopdRlETtkKoGBnsDjP/wCquQuLhbhi81zNLjkbjkVEvzk4TIY5A9KRkjjB3R7znpjgV0+wpw2QLmerY9UBCbHwG6E9qiSIRzEhyTggtk856mrS+U5YbCFAPQUi20czqkYYv0I9c9K3Vo9RJXQoCGJBnpxkmqwjiLYjmMhbg4HAq+1ueUKbCgIO445HatPR/C8uqxh7a2uJCuCSkZI57cVhOtCD1Zai29jFa3ccCTI6haIbcSNtL7cAkkngEV6XpHwU1XW5Ip8y2kEjYAkXDfUA9vrXe6J+z1p2nuX1u5e6jOBsiTGMnqcGuOWOpxe9zb2Z89R273JIiZXIIGAeo/DNblj4O1m8gBtbKWYE5AXABBHXmvqHR/hp4H0pXdElzwCDGAGH5VuyaVounmI20PUgJHgAgevpx/hXDPNGr8qD2aTTPmnQPgj4p1dwktgLSMfMZZ3A47ADqTXd6V+zBJKqyajqrGUnJCkAD05P49q9mMMbvMEkXaoyACc8DJxVPzomhw07xA/8tAAT9Oa8upj6k3ubKKWtjm9L+CGkeHbAgmK5wRknaxJJ45xx+Fbtv4K0iwUuNMt1ugRtkMYJxjoD2qVZ4orZozch4twcsDkkZzjHrmrPlh4QRqUmSSVjkGBjOcZxnNcrrye7KVgl0yeP7K9uYyyoQVJ4U9eB+lSfb9QijjxICSNxDIAcemfSoLi2VmDmZomweVYjr3qsYfNIb7Xv2jaC7ZOD/nrXNOowuX21C8kWfZAHkI3Krqdpx746+1RW13LcRLMY/KLKSF27SOe9Qf2ffoGMOroEyD5e7DAex/8ArdqfYRytJKJrneu0Y3EE5rPnbJe4CS5UedMULkgbVHboM+9SSC7EEu2KFXZs7ZCfm9wcelM8neAiOhKnBdm5H4d6PsUzSkrdKikkBmIyOOMA1F20FrMkmcxxndbIz7QCCCdpPXB701PNwClssqKMKxHzA85/pUSLdx70mvzcFs4UEFfzxUhgl24eUICQRg84/DpU66F7sfbO91CSLKMSqdoYrhmHv6GgXF6sYEunRPH0+dz9MDA5pI7K7juBJBeswlPO7GDgY9P1pkll4hjZUabAJJBhO7Iz0PH+cVqruwWsT3LERANZZKkEK44H0pkvnFHBgjlDDO0KQMDnk0al/aIQguJCuBliBj/9X9Kcralb2oiS6+0HABLkKCPbApNXGrFKW5ZIYBBZhJSpZiwIA9R/nFWwbdrUSGyAkZcyEMeuOnvQVugsTRZJAxIDzk+g/SktJL+J5IZIAE3ZDFSMjg49KmKsS1YUXEfloZLRShIJCqQcjp070651GLLH7MyAHAIHJNTATs4C7lBBO5ccY+v+eKDZ6jIhMTRSoBu2sBvJHQVqldXZLutjLmvrYSKz2zm4cfKFBxj1PYGriywlVUxM5U5OTjk06Q6xjEtur27LgqsYLg4OP8//AK6jneeGKIEZc4yiryBnuR3qHZblaiwzAF4vsjlAcmUt90jpgd6dNfWhuGR7TLsuZGjUbsY4J9f1qSKK/cO8WWGORgEUy6vr+2iWd9PjeFCAWK5Yg8AgDsKelhjZ7nTrRoybacHb8vRic+uOh9vaqyXVibp2ktXKOOc/KCT0JHU5q7LcXUjxkQQxRSDlmU56ehGc1El3O0k0b2i7IyB5pQknHQj2pNoXUYzxLESInMSADbkDI9qN+nSNvImDIhCArlRn3/OnxXLXBCGAgg/KcHB+vp+NLHPKqCOW2RepKqvWlGxSQEWVuYsfvndAzeWQQo/xxUc8WlXF1tS3dHTpIcY5HOMUS6jO8KpbaT5g5Am2kYHJz0/zihJC0MJMLAuQQ20jPqCDyOatbCdupXlFjBI5RZzNHlMlQFOSOc9TipJLm1kj8qQvJPKMjKEe3X096L2ba7obJWAYK4BPX+tOm1SEFGNhGjwgqhyRwRyMelYtaiWl7EcAgNntZMujEtznp2HrVtJrBbZpJEaUMeQF3MSRx07VVS4eGMlNPhBc5C5IB+hqzHf4tlEdtHHLuO9VJOOOwPbrzWivoPRLUjKQXM6nd95SwXHKjHIHr/8AXps0kPnRlQVO3g4wRn196mE8DEOloY5cBQ7MQSD14/z+tOlUGSU/Z43QADDEgE+9OSW5OuhDC1sGCKzyu3VlAO31pmn6bY2kMsbwpKecOygsMnPX8KfBOyTArYJAqHa+wkqRjsfxpYJISsuIHJySFUjp6c0J2GrMkha1S0JB5DEMAOV75/Wo51sCymYyiQAKpQAk89/0/KiYQYLrHJESuXiBBY+59en6UgmtrmdSbdxJtypbIwAMYNFtLsL20HCztyCDKyhT8pxT4YoraOUecHyd3I9ug/z3qq6G5lDspRcZwp7jpTIWW5ztDtggkEYwakV0WYPs0qvI4Dk5whHAOO/5023FpBZxwTXTAsSSWUkKM9M9T1HvUoMKxTSS2+0pkkKcEnHWof8ARbu0UgOYXK8AgMTnpn0q7bWKRNdw2l4oiguiIsAfKMbsY657Gq80NpHcIDK0SKCoCrkYPerFysTzNGkEkTEjaOBgADgf/XqF0tocF/NlBGFBGQSTjkjgUpWTFZojnttGSYEzXEjnoRFwTnrn2qaSGKKLIkwQCNz5AxU1ubUBQ8EgKjhiwxnPHH5VBcalEEkEe93zgqMYOeoxSi7vUeqJLRUkiCCfegQ7WQnr9e9QqlrEM/2gpJABUDO04xjNTQSbNuy2dCBjBIxzweBUEkltDIqyWkzMTkiMjk+4q3a1jNptjDY2NtFKyXZd5CBI2OvsT+VNitII2CC4j2tgq28gnHbFSmSzjtnlSN1iEoBQnknOOfWnPb2gBlVJMsAGPBCDPUD86yuUkAiikUbpIwAcFc5J/wDrVM0Mf2mMQXeyVQGIIIGO4zTQ9hMyIYsOASJFHzEj19/amyPBcXMQCSRStwpAycdDn0FbLXcbVh97AJpwDMBI4ySGwAM47UxLFtwg81ZFj4DMxJYY6Goz9gdhAocPG20so4JB9amgaIGfa7rMrZKH0Pes5JAtRIy0Cojy4jUEFc5A5pL+JGhRorlCG5DI2RnPQ0Sm3NvLuWRiAMEEEH1qIwWrwKELpglgAAAD60K1tQb1sWYLQyukq3WybADRs5Cnr2pk1mu8h54yhYksrElSPp2qN4ohKJXaRynClVzjI6//AF/rT4GtERyqS+b0OBjrnjB6U1bcT1GWaSxujmVBHuwSTjg5AP1qWO18mTf54eMkneXGSewGecVDAYGlKShwhGQDyBjsR71Xe0sgm+IypIGJKhQcZz0/M/rUgn1RoThZVRRcRxs3IVjwRnkikhRmmjKzogQ4wWOT3yPyqC7hgurW3VpQ+CCAeCCD1q1B9lZN2C7rgeYRgfhVJdSr3ZHNaOzzmS/cAnAVcYx/jUNrYmKZQs7CNY22kn9DUhNtJcSDdu+U4XGQMZP501LwbPmXZkfwjmole5WhHbwPHZeYbphLI4yu4qMA8/Wp5PNhYGJ8yMeDuwMUvnWEkWydGlQkEBgBgjtigSWyFVKkddo25AxyMVS2uLTYkEN1PJmSbABGcN1FQzKWjZVkALZAJPIPrT0nhRCM+a7Y2g5wPUn6VD5EQlkYkgDgFRx9apvQOt0PtjcwylXu/NAAGABjp0pbi3nfy3S4UF24BcAYx3PYe9Nitoobh3NyQHTJUrnk8fpVSfSLJ5lCzN52Qwjxwwxz9Pr7+9TdsXkW2t2l3iQqkowAyyEjI6Yx6UsaXCwypLP87AEZbPP+FIRbWaAuCkakcKueTwKZGtpPI4lkkYODxgkDtgYFaqzJJZYpYfKVXZSQDlTyadBDcvNObmbJUfKgYEgepx0qrPZ2tpMJhJNuC4CnJGP5inhre2Z5EZ1MgwVXk4Pt6VKAYnmqpW3cGUtkEnGPrVlPt6sCxClflLJJnk+oNVZDFEm9XI55zwRU5it9oJu5EZyCz4ABPbP6UtEJsWeOezRER2K43F8Z6HoP8/4VDM0t6qSAEAHls4xUskEUVqGlvMDIDbTx1P8AjTZGthHj7QDFjI28kf54qraIG3aw6O3vXie6Sc71IAYNjOeCajlfUhdxB55SjKQSDkE9hTNPjiUBX1BjDglEwAT9QO9SKsX2gvFJtTJbkk4P07VF1cpbaEkNs80MymUoAcbQcc+vrUjrdw2m2Gf94FxgsOR+PWobaMMzBpdwJySO3HSpriG0MYMb5kQDJORxnnNaxlYOlyGWW9nsYVlk2BGBLI/zNjsccdaltBNbtyWKEEnnHBqtdJaW0UUhvUQynIXIH+frUanz1yJ/3QwCynPHsKSk00xR31NQyh5Y0EpQbfkQHgY6cVny+GbbUppVuoIpwVOcgFs44A/zxQNOiZ/NW4CDsScEgf1qewjS5Q/vyjFSQ44OB610KvJLcqyZzF18J9FurMrPB5HTKlBgfnXnviD9m+7kcNpl7FC3mZWO4+UYI6cdcfyr2eeBVtDENRjKjIO5iSc9MVEdkcVuk7s5diDKCSBj39K64Y2pHZmbSvsfL3iD4QeKNDuJRLpcl4FP+tslZ1P04z+Yrlr7w3qtuuJdJvYHByfMhYDHrkivtL7T9kTY0oPBwqktn06dqrXVnb6tIiOsbq3WGUnaOOSK76WZyWkjJ009UfEH2aScNjKEkgEjHI64p4EkZCkhzjOR0r631X4N+H9Ut3RIIo3AOQpOeeuCTXn+u/s3pFCkuiatEy4yYbgdfoQOPoRXrUsypSXvGLoy3R4M0EhIYsT6DPSo3jfjePmz69K9C1L4TeJbHJFlHcqDgNBICGHqM4P4HmuX1LwrqOmsTd20kHIBLjAFd8cTSqWszN0pJGG+9QGz3xjNOAljIc4P1NS+QpmdA4JzjGec4zxSPbumQc45474rVtPYiMWtxzXMvBjJx3B6Gp7LV76zuDLbzeXLng9Pw4qIQP5SlSCuMnnmmRhGmKscDBwc9DU8qlui9mrHb+H/AIyeLtAmkMd1DKNudsy5H4d/1xXpvhz9pp54IotX0yMzEDdJBGSG5wcgnj8z0NfPDgBsh9wHByc/jUySmNgEPP8AKuCrhITu7am/O0z7H0H4haT4rkdLSVLVoxnyyhTePUZx09Pete6u7sK5tyk0AJB2jJBPuK+JVvLqOQAXEgOOGVyCPyrotO8ea/psQgj168SIkEoJmBJHQ5BrzJZfPeLL9otmfXaXF0qCWW3UKylSuM5BHQg9jXLa98ONM8XGPz9Mgt3VeJQhBAHQZHJA7CvNdC/aA1HCx34iuo41IBVirkgcHnIPvnrXo/hn4mWPim0jle7S0myFeKWUDaT6ZP8AOubkq0dDTRu5534v/Z61G2dJ9KniniIINuASQB0Ocnn6ivKPEPha98PXIhu7SWJlyMlTgn6ivs2ztJ5I/MXVY3GSwxKOmTgVHPpUOsQSxXSW80QbcDKQSp9q6aeMnB2kJwUj4jeCRAB5ZzkE5BNevfs9aU8via5vyFEFtAY2OcEOxBAA+g59M13fiD4J2Wt6nLPBfi0AY74EjABwOoPT9K6Hwd4Nj8H2stisoaJz5hlwNzcAYOOvQc9qMZjVOlyx3Yo07O5uj7fNdIHgjQEEARgEY7ZJqVIpUtZSbeJypIIl6flTB5i5dLgg5CqC2Bj0FMht72cOBNlCcsSwBB9R618ortts2t2HQXUsTbls1SIAkJyAT2p09xLcOGNvsJB3Kqkimk3QjJubvzF3gLgg5H/6/wCVOvGnRkEdwyFsAlTwSO3v2q4prYQh1K9AeR7dQowoKpg4+npXin7QHiEz3VvYSgPEFLnBOVJ45HQ8D9TXtkk88bzyfaHZVjJZTxwBya+SPH2tXPiPxLqNxLL8glKxxg5CoDgA+pxivYy+k6lVPsZT0WhzE0hfGBkKcdOv0pYYy7cfKenTmmrG7PgEADjk4xVmyiluLiKJI98jOANp619nzciucsYrqezfs36U9xq19qKoZhAjRhmU9eCRn8q9za9RroiXT4lcgsjqScgcEn35rnPhl4fvPDXhWEE/Z5JT5kiMRgZABBA74HfvXRXCTssrb+D8qHGDg96+GzGs6tV+R2wjyrQW3eYsPuCMYIUqScevsKkieWRzJHaQAKTlQpG70IPrSRq8aYRsuFwecZA6021F6wYq6RRK2QOCW/wrybJGl3bUV5xKnnG02kHC7SSffIprzJc2qOLcuxc7QVKjp3NLm/tIJdg5kPy+WAcZ78/nU10941pFG52zAAAMQATnrVW0siSsbybdxaRq4XaQ6nb09aS4vJWjRJbZWjIG4omQCBgYxQbi7ihKSy+YDg4JGM+mana7vbSBGSLCHGCCDkZ/Soa0BblWGYQFSLMTHJyWJBH0HtU6NMVZzABGpyWGScn2pYZ7y6knH2ZXccF2OMemPXip2M8cOwzLGxbIIxg+gNGxaV0UtTaRoMxWxcZAUMCAxz344qUTyBXE1miHjCqxParLm7hQqzFx0GBlfrn/AD0qtO9+illVTFgA7hg9ecd+1J6oz2eggP8AoB2RbW8wZAHOD2p6Sp5bJLZRTsASpfPbNOt555o2OCCvygbcfr3p1rHchQZlG5s4XIyOeKiKG9tCA6ossSoNPVGBBLc4HoBmkuJ0XJSEiVmBPXGf68VakkuZDHGUBkjJJDY+bjp9KrzXVzsjY25hXOHJXvk/5/xqk2hWurjbpTcuJI4AGQDAGTkdzUilfswUph8ZPOKX7RKspCTFCRgMpHWhYr9pXeVWwDtVggYMCOpxTvfcfaxBb3QuUBWNhGuSGIwOKW4vfIgR4496BjuXnv3GKlMl1bx5EXnuDyAhCgH29KmgvblbQNDHGkpYZyvyqP8A9VNbl31K89zGItzxbSSAW789KbJfJExhFq8oRceaT8vXPB/z0qxqF9c2y72tlmYtkqoBBHrTVvJ5twSAKjrlkC5we1Vexi3qRIiSFmMbAnBB5zn3qI+XaYxFuGccDkk+tSpPOGaIR7OMlcHJPtU0C3PkMQqCRcgIwGSfWo66lKzV0RC+Els4e0zACBnkNntx3qNr2OSIlYtgBIABJNXczwRKzAMSAMY/pTb2R3txF9mEaE5ZkXByOefr/jTSQ2tCvcqYDBGUISRQxORnPYfQ0sc0CzBTbBSW2gKeoPrmpJJ5ZvIQQh3C8gDOBn19qguoriUpsTMolVg2McZ5BFSw2EMtokrlYJEJOMgg555+gpY7SGUSKJXiCruG0jOcjg+vFPm+1JdPssEmGc5BIB+lSRK6Ld4tF85QVw+Qp4/WnsTa7sRswilOMtEFB3DAOR2+h/z1pr3MN2rYhZGXL7SuQpHcULNJJgPEiHbjC5I6dPeppLhoVQfZxJK4HLAjvgjI9qltofoZjxQSuZ5Yz5zYYnjORjt37VYW4s0imlnhkkJORjggAdR6VPO480hrJYZFXIODjv3PHH9ab5zeWU8hi5AwyjIH1qUtbgk7i2d3YQId8BjnkOY3Yg4PA49OP88ilfynLBzxkEn1IPA/Onw3D7xIYhiFvlLJxnHpjBqS6uEuZSWtoyrgAqo4bHcjpWi1KeisQzG1mRopUJTGGA64PcGkX7M8USxQPEifdaRw3T9f/wBVRzSiJGRIwoZMxspyMeh9Kf5jxxxGXTInjwCsoYkgg9/TNHyIumVpLWxuLh5XRvMByxcZyeOmfpU9tcxxxqUwqA8IRgVNJdpdS+WLMJkE7wcDI7UgcMAHttucErjIUj09qa2FrewT3lldyBHSQIxyRGpIJH9KWW4tYNwjiOwDIyQMfhSXlytmu6KFi7kKAqkjHc/gKaZLZlCGCSeNwDl0OPbPpRLyK3ViqPIkEigSOAeN4OWGPc/yq3ZW9mkZDpKvJO0dB+NI80axKiWgjK5KlSSPpzS2dxcxaerrAsgY7mjlYjOfapSbd0CavqSp9mcB2RhGDjggkkdKjuJ7YSs8qyDPHyrnAPXmlW4BWIpagcZMKEnHsKkmkSzuwDEZN67sZzj8PUVpHux6L0K0n2Ih44XuEJxlmXj6DPenQm1jiSPdK74PAGB06mpknW6mAhtgVKnIkbvjjFRR3EsWRPaJEMYHzZJIzUuwt3foLaRpIsyB2RsfeAB7/pTxHb9ZJdgHBfB70y21GJ0mjFmGfGGYkjI9PypQ1skAMtszQ52hCcAH1GataIlbj57mHZFFHKJBIflJUgEY6ZNVtQmtI5IxIZ4pQp2iNNzJ7nHv/SptRljkh2izY7QCmDypHv8ASqy3UUM6hoGV9pJZuDnPAA9Pf/GlJCWuhYjjt5JXSacwuUyZWXJOB16cVWgeC1Rx5okB+UTRqdxXPII9M5zUkWsC6d4Hsm37QPNBGMdTnP49KltJLS0R1MJckE4JBCjpzUDtfREKJawhXDyABuGVQcc/rVy5ihW3HzlQxyCF6/4VDFdWqBUFszA8qNwA9/enXd3BsWR4nSIybF2YNOOujLXYpyNBNdiN7kiAxkOBETz0AB6VJBb6dbyRq7s8hQhQIzhvQk+tSS3Uc+2Ih4m284xkA/1oEVurwuUYr0yT82O9JtX0Ek76jIBbRCTEzuc4bcOcdgD6VN5dolsVjk8qXdu4/i56fWpFksXmbyraRQFO4sAQTnr+VQXDQsyGKIogbHTk1WlkDbWw4xwPG3mPvfHHOCD7fSiVLaIKkzEhgCOuce1PliiIRhExOeSe9Nea0dnEqSkKvIUj+Z6UMS11HStZyb/9PVUVgRExIAPY4HNQtNE0QK3KOwYMu0/eGcYFOeGytjGYvOUsQRk5OMDrxUqCyAMZWTAJKlMFgTzjGP8AOKlSsw3Kz2dpdS+XJIYkB37VY7s+hPbNa8MVv5S/vR09TWTPfWwiCIHCyHbIWj/ME/hWguo2aKF81+PatYuxRXKWglEjM6uEKjaBzn1qAGzEu07wWIyQpJJ6c1Jh2YKtoSSAQzAg4ODxntTJ32+WWjwQcHcPesFHoyZT6FRLmBZUjLsCzHACnOM4q3L9jiAcyMJTnjGQAO+f89KaSsMkREIcSkgFh904zxUBZSXRoA2DzkdjUaK6KTtEsSrBPHsF1kDnK5A45xn0pLQJFJGROCjcjLcfhmo55xBGgMMhiI4wAAOKsW93beUgjTe4HKsMc0LcOmpCkBkkkl/tE2xAIKg5GM5/P/GnRqRboYrp7hiT85bI/wDrCqxnt1mbKMgyQVx0PWnpcafcB4ovNjOfmABX8ataLUI7CvcSqjKxwdpB2nIJp7wHbGIrgmTvk4464qvB9kdJAJmdI8sSOv04q0BbTLGuza6clk6kHkZ5ppJ6h1JI7Ge5vTIkyKAOhYc9+polS/sLiQifMZHCx4PPrn0/w9uWolmZ0DhvMIJDAZOKgjgtoxKkV29ywYlvMOCD6cU3otAsiWMyfKJ7k5BJO0AE57fXp9aEiuLiGYAqmzrvwC2OR9KhghgjBcjeMHGBnB9abLBBPEN12IlIJKgEknPAAqL3ZFrIuxPOLKFwY2cgEoAOPrUKRvcPIY1VJcgg46jPPsB/jSx6XF5mI7tkO3IzgDB9acmnmCQq8/Y/cYHr9Kew7aEJa7hYxbFmRTlQo6HryfyqSC9neWV5raNDtyFUZyajgh8oyRpOwMh3bi/anRRTmNyZEcHjg5wD3o3E1oI97HcQRvPaZLDICkk49Mf0NLd3slwkBWyD7eVUghicY/lxTvsdym0rKhCfdMfTGO/cVYtb24eTBlBCDDqxAPI4/WhdiklYp+ZPJCJfKEZ3jK+nNJNeJFNPGYDsfHzqMhiewFW7RZ2IAwzEE5B/n60pa7CHegkTPAAGMjrkU22Pl0KdncTI0iIm3AJEnUgjoAe+f6UhnjlMUl3C1xOVKjnAwevH1xTpvtaQFkZElPRQMBueBimlp8RxPHtlLAJtBIwDzk9jUpu+hFrbk32mKARJFGRx8ynBIFNzbwykeY7g5O0LkDngE1JMskIJjgExHU45xUbFxvOzlznAGOKd9dRu+yG3TRTsUVSDnIz0xTLYWTLMmxt7DnA4PHUGntvLQttIAkG4nuMYqVQ/74RW21AxWOU8N0/l71LsyeWxViksvtASPcSQTgqRjj171OYY3KYByBjJPJNVreRYDFGUInCkbuSCe/8An2q2t0baFnWMyPuAA6k5/pTi3sO1kNzp6xMuJPOXJ+ZcDPtVPy7e6QmKd/PB3FWU4HHQHscVamvru5tyj2EKc58xSSfp9aEMdjLEGiLhjkhen4+1dCdnYlpnj/xx0FHjsr3zQzKrK27qcn19f8R9K8GkEIIYll7MDxivrXxTY2+t+H72H7K2DG5UAc8A4IyOoPP4V8mXrp5zxlDlSVYHqCOtfY5TVvBwfQ56mmokDrvUKTjHBxXsHwH1z7BrU+myXRijuQZA7MAoI4I56EgD8q8bhZd4BBAAPFWbe/jtphKjyIw4BBII+npXrYil7WDiupMJW1Ps7UjY+USNUjthjBLOOp6An8Olc9ceNdH0wnz9aha5UkhIpAQcDqfT/PWvlq81W51MOJ724ZODkvzxWQi2cUhdQz5yAxJJ/M14MMtjF3mzRy1uj6F8Q/Hu4gtnGnMjbWHLSEADPQD/APVXE3fxv8X3+9BqiWyMQAVQHAP19K8zdI0wCW2dQueOtOQRFwCuUyflIr0aWFpU+lyeZyNrU/EWtXt7K+o6o12spzuYAE8eo7YrIeWSR8naQOAwPJ9qrvDEZ1BLbMHoehp32VGyFY5POev4138qSslZGb3JVkf5lLDce4GKR1YJgvuBHB4zQbbY6BjuODzjr9ferVho89+rm2jMrg4CKCSc96ydSnTXvM0UXK1kUtjkIiEHnHFWBBOxO6IgAY6ZzXdeG/gzruvCT7lpCSCZZGIKgngYI6mvVNI/ZrgsI0SfU47hz97dKDg+w7D6ZrhnmFKK0NI03sz5yWznCo6xHBHAH8q0tM8L6vrLEWuk3c+DklYiRx74r6stPhhoWkRxB4o5pAAAxxk46njpW/aaVb6eVSylgtogPlUsAcnqT715tXM5P4TaNNLc+YvDfwX8S6rc7G0hkVzkmY7Aqg9z/nNelaL+ztaWmoJcXcZ8yMghRJ8rkdjwDjP4mvXzJqMKuba6XGMEKwP4gVB5t/cxB5LhS3ALHA/EV59TG1Z9SlGMdkcta/DHQrIS3M2iwTuGzgoSR/jXS6bdW1ihWz0eKIAEABdp4HTpVjUHvoMeRfDfwMSEDPA5GO9VozfwuDNctNJjIJIP8q4p1pN6sN1oNPiTzpzBPaFXC7gqjAwQfxzTotXnWzZIrYq5bBEhzkHrn+VHk332pJkkXYQQwKjP4H/PX2p6Wl0ssTb1DsDlTgEn1Gax522PUpzussHktp6jnI8sk89cdsVNJe2zToj2MkDIu0NwQDjoPUe9Ohm1G2kdJQZQJMrKwAHbAI6Ut8uozZYxRyMgIxJwMnnjFQ27EbsrZQTbk3AEEEk8474p5ktooi88Hmwk4KkcfjTjLM8AQRBZVXnaMkeoFJJLeRurRRrsAAO5ckjPJxWN22aK/wAidF0u3jBNpJbkkY8hMkD1/pUM4siCYri8fcc4aIcc54OO1TLdXDReeV3ITtAC4zzjmmFJfPAhVVB6AnH17UXaasPRbjLvUIy6RPBPlQMvsGWyOpH+FQrPY3VySv2iM5wylMKDjI+g4rTuNVuRuE9pbyFAFDgH5gB61U/tGdyd+nR26Y3EoCc1TbF8yM21nMrqT5SFgN6DBBo26fZxSCWV0T7qsFyx59KE1CF4pVS3ZBuB+6QQfTnryKdC322FsRE5J4I54ot2BNbMdaW9kYfMhbJbGCwIJH0980sz6c0DiZyHL7VQgkZI4JPYe9MnvxbRQoIECGPIdiSfTp/nr7UslzEttBtttwcZZiOCf/r0PRA2RJZWkCxg3SBiuSmeBz29RTi1uZlBZsbTlsZ4x6VEWtJLiET25KkYBxnqc8VbuLmC3lcra8YA3ZJOPp6/4ULXcWpBYJBlltruRgBlWlGAoycgCrFtpkCK7w6v5bKSG/ek9R0+h9aj0++tFiDiGQIuRgKAaa4tJX3vbSCAnBQgZ/HHH/6qu1rO5d01YfeWKzW0SPcxuwGdwbuDwR6mo4rW28sLNcAOjAKWzyT3x606SSwtmB/s9pgfuMcKR6kfTn8qiSWCOWN57dpYpRuVw2CCMYx+tDdydnctfYlmR1NyFOPlZjtGfWmtYtFCC960s2MZ38ehxjg1TvtRsJHWJ3nBHJDR7s5PHNXIIrVbZCryyk8gMuCP8nmoXmD11JFskLxILgqmwhixO7J6HP8AjVaTSIBOS+okyAgBRMQRkcYwcj8akW+s7cg3LzupYqxRQQD/AD7io5otIhvDciKYgrgEqOCc4OR3/wAKtPQbWiJHsLlhsj1Auo/hkk+bPY571EdJvY9rQagkJBBYSSghgOo5/wA/0jnghc7x/ERhscjHQ0rtpFuI1LyvKxyzCLO84wSD37VFr7gkTz2N3I6EanF5S5JWF8HI9T0PHanz2V5KsU8V+7JkADOAB3B9O9SLDo0CLai4liZuSyoBk8Zz2HWmeXaPuEGp4eMlSrKTuzz246U0nsCepPKLiSbbK+QigA8AdOv+fSmGC5RCiXagk7gSwH4VHOkIA3StICvzRkHgeoqp9niGShOzAAz6etQ07i2epdb7cRIDdoxUAqQQRk9PrUcVvfJCJZLiSX1PAA9uKjlNssRErlQwIIUdc8ZP0p0Vta21mkbXqumQMJIcn/A1UUrXK0ZcjuL2aIiCUqT1DHAGaYFvYpVhuJllCj5dpGBkf481GrWFuNz6m8XBIhWPcMepPWluFsxIHS7MhYgEKpIXjue1aJpIHG5GbW9D7oyxzksxGTn+VQ/Y7meOdpgSUwAW4LH2qRrUJKQurRliwKxRSkZGOre/t7GmrCiSy4vnkZTyoOUz7flWfmyUrO5JZ2t1cWygSu0u0lQVHHpke3FOj027t3gkC/vhkNIMEr6j6Go3txLtYXCAqQwbeQSPQeuf89adNZCeSJheLAAM43kFj2HpWsbD33JLm7vluUiLGNDgF44x19z61Vllvba6kSJmnUgDaqgkn1xUslm8UkUn2pvMJDSANkE9jkjn9KV9OlS4nmjuI0YH7wk5Cnr/AJ9qiT1J8whuNRllKXUfkqFyMpjjsCB3pr385VAYleU5BEakAZOOTToftNyWdLtG9Nz84/nTbOC7dCFvGXgklWBBHtnv/hSTuPqW5pbsqgQxK4XmNky2OvB9ufzFV5G1INbFUSVApLF0wM5/PNPSDZcCU3xJwQrSMAeev4dvam3Ed3cSBor6BCSB+8fIxnkjHGcU0+43rsQTXE0eJY4pBtbB/dkDrg446VK1zLOSUQRZYHAXBqV0vIYmBv2dARjBA45HHHSmG4dZCktyzpIDsdcAr2wcVNxeRE17qM4ci3WU8nbtAAA+vWrKvM0KgxRqcAkCMA/QVC0dxDE0hcNtU4cOAR74qeKa6Ugkq6sNyAnGPx/xrSLu7BZJERuJlmViFdgOVYYNR3k1w0SCO2TBIO0Z4OelTu8tzOWYKh4GQR+lNkjmAQo4ErMTuJxj0pS31C7ZADeytKHtvL2kcFDjp6/4U4gJEX+yIXzygBAPvx3qxOL2JXR53fcBkFs8VDcTzQRx+WQS4yOeQalLqhjor0vdRK1uI0EZPUg8euaalzLFcllh3ORwxGBg9efwo2zXdygmkCOY8bxx7U6aOWBNhu2lAIARiuFPsQKfSwrkN80jIoZFxJIDtA6YPQ06K4RZELxExFsMQpOAPUelSrb36RCSEo4Y4ZXAJ9z707ZqCwNtgBfGQ6gdD1qbNBfTQTVJfMeI21rDGqtyyrgsPWnIzyThzCpOAcgGiKORItxbecEHdwQT/wDXpwlvISgj2EEAk5FX2uF+5Qu5TFdAi2RAxwDk5JJp8l3JFvj+yBCRy2M5x7jtUhN5Izlw2wkfNtGM+lOtpvMudskzI4BAG3BPvTsrXIW+hWS5kgtnTyFZHyeQenQipp385IFS0SKPZktnGR647GpvKv5GuImljaAkY5BYDAOP/wBVJdmcLEFAklHBPGMe4paLca1dhkMySYFsj5Cjgg9uePX61GrO6F2KxTN+8VSpwOehqe0luhO6OYwuMKQuD+JqFGuXV5fKQtkgZYYPXpVWTWhW25Cs215HnhAOThVJI+o9qRb/AMiRXS0id8YPmMQFGRnGO+O1TwG6aFgsGSp2upwSCfT29abNaXEcW2VAhOf3m0EDrgdamxKVloJcXqzPDPHYRvGwyuQR146VL9tM0SE2sahCBswQoGaEknH2UmRQ6r84XABPYgH2ogW5e8IklBSRuMKAeAMD9OtaRsVYryyCYyuYFiDDKmI53H1z+VLHcFA4kt8nZkDncB3xU1zb3sCzr5Z8ngqVUAoQfUdv8RTt1xfxgABJwmA0YwcZ/r3qGlsLlKSgOgcQb8/dIB3Z7cfnViMHMbSxOBkkKwIxx1PpStDexiJwkyPyiyhcjpnJA7VN511tKzljkYy4wc1KWlh21uNgjjM8xVVAT5sMcrjvz61H9tgEMoW2DyM27DA7cDGMVLGhlYIYUbcoBUjHAPtRJLNbicC2JhUYj2KDggdvem9hld7tJkL/AGYwkEDrkZ9Ae2ajeUzXFpKIQjkFQAxA29fz6VoQ/aoUQiNWj25LMn3iTyB+XNV7m5lldC6AfMFO1cHrS0uJodKQzq3lsMnBDkHH5UyCVPLfy1yYyRuUZwfrT5o5YZAQOCcgMP6VLHczRl4xEqKTub5cEn1PrWitqKyZXuLxFIMiNyvzsDjIHeooDHcMJYlkRMDaJCCfqCKmnvbhpCHt4ni4XJU5xTo3aR2YIoCnIBHH5VDdh2TZWkuLQyECBWBOGIbkkcfTNSRXtk8kkbRNtC4UDkYA5JPalVpEmYW0aLuBIUxgrnnkfnmrFtczwwysUi818BgsYG445NK+gW1Io2smgYiItvUMAOpHp+tQSXcf7tDaFos4ywxj3z3qwt5cpEAljbrHjaWKkNj1FK81zIhQhXQqSBt5GPQ1WlhvyGLJaRO5S1RXxwSef881TkuIV2qVZSzBiqYOffmrVsZzCp8tckk4KgtULyTRtHI8IZxk4EfBAPQ+lJCS6ipLFAeYXdXIIIbB/KrnmxRIWeIkuNuF9CelRNdyTwNMlohc9APmOPp60NcXNrpIuGtNxK7gsqHIPbIFVHe4ulmQvYWEIhkMBEyfdJ5BGep/z/OhdRtZJslShVsjy1yGHv2HNW3u765t4DPBE6KQNu3HB/WoFcI4RLb5CxIUIRtpPQpd0MhvNOmvmVUnd8fMrjCr1Gcdas2q2MTzyFG3CMr5eeCCe/Hpn86YbueCeRhaq8j4O4x84zjAIpLQ3chuHltiMjKgqQenpTVmgILiKCL7iOIuuAAcfU0kkcUsEW1XKAEsBxkn0/z2q41w6WahLaMSAZZmUgN35/X86S5mu57dCIIwzNhFiUkfjVPoJqxUZ7CDe6NKZF4MbEAjj09KfHLY3EygPcbwhbaq8Y9M9/wpP9L8wGW1ti/QsyEMR6fzqQ38816YxZxxRwqCWYEbvYEdaSbBWsR2d15kpMUT8ddwx9RTna2NqzbHQliccAgH+tTwzPM0sgiQEAkAAnj8KYRKtsXeEPjPCofyq1N2GJE0EVvhXaNQAFGAWPPaqE+j6PqwMV3CLksSWWdAu3vwCPWrjyPBaxzGDJOPkBwcZ5xTXuo2tzLFa+eVYqPMzuBI798etbRruNkScdqfwW8K6o7gWjWssilopoiVI46kHoc9iP8A63Aal+zxMnnG01J5SMkbowQPY88CvcFvp3RRPaRvKigEru6f1qaK5KK++IxK/VQCCQfau+GOlDZk8iavY+TdZ+Gmq6JGBLA7kkoDCpYEjJ5wOOPwrlU097O5IkgkyAdwZTnpX25Nc2L26QLZ/KOAu3JGO54/zms2/wDB+javblJ9GtZw33jsw5HsRyPwr0qeaNaNGfsle58UNbKQ2A6AnjjtmpYUAkYZxgde9fR2u/AW2KutpbGKEn5CGLMB7knP6155r/wY1bSyZU06S7ABx5RPIHQ4xk16FPG06m7sZum1qeaPsjPGSTwCeOaY8gkIXaUYcFieDWnqGmTaddm2uontpgN3lzIVbHuDiqU0cYcK7gFeQO5r0YyjJaMxad9iFUJBGcnI5qeYI4U+a6OuBlDg03ARxkHHUHHWmZBJ4x2zUuCk7tBdrqbmleK73Qti295dRBVJOxs5PYkHj9K9K8P/ALQiW1haRajZ4ZQA8qglmPqccZ9q8bXjII3ZGCD3FMWQAgFOD0rlqYaE9bWLjNo+q9B+NHg/WJIjcagYHcFQTGwGQOh44/l712cV5ZXFuZba5SdHUlCCDx+Br4m88RgAoDznOP1rY0PxXqWhTiWwmaIEYKBiFIznp0ryquXp6pmntL6H11HdRRxkSx5deVYjkDp/OrNtOi6czD96zEEnqBng8e3614PoX7Q8lkEg1HSHvHUbfO8wAqvfjHNekeFvjL4V1eLYQ1rLI2BHICoOe4J4/wD114tXCzptpK6NoyvuzspdnlJbl95HIZBhakmSB4oQQS8YxkEjrnJqvDd2dxakQABWOVAIIIPPBpLyXzfKZEKhVwxB49s+hxWPs5LdDcktjE+IGvw+H/Cupyi4MVwYzFExGRlgQOfX096+SLmQy7XzhyOSO9eyfHbxMjXcejReZsWNZJFJ4JzkfoRXis5SQnAIYjsa+nyyjyxczmqSu7DN44BBO44OBXQ+DLI6j4t0i1hEmPPRpCqkgKGGScdsVh2it+7AHPfNe4/s56R5kuq6u9mzrF+6Ugg5wATjvk5GPofrXqYmap03KREE29D2u5hhEawqcINp6Y5FSQ2oS4O+8idOSqoSSDjgE9hUtz9kafaY3dsA4YgdqrzwWqBp4YpcDBYcE5z0z3r4CtNSm5Har21HNbyGUMrBC/ysAcjFFvbRRvIRLhgCSCTzinf2gqgg2sxRsFWGBx6c06CewuJJYmiuLWQEDJYEZ649hxiufd2RWgqSlrMypMg3H7u7pjt+dNmVbuzfz5ULZUhgeSB2696rRSWd2HiMDQAsQJF5BPsfWpr63higWOOItgZDEcnHc+9NbNA79CSBbVJDESFCx5CnOBnpknqaSQTSlAHwoHBB4x7VAILNgvmiRpGTIUkY/H1qZJ7aABJZPJUJkHIyB04/OobtsCTY827xR5S8iYH7yl8Nn6etPWOCeMtLIEKkAKT1BHX/AD61UitbSVgEhe7bOQ5wPxIqWbZMxVoipjGQyjPBo3Gny6McIkMrpBd+VF3VyQAfapriDeYx58ZAjPIbJPpx3FVZjaKixyI7MVySByR36d6rD+ykmRo725kdlAWJo845PX296emxL1JzHLPbeW7khMEkHhT1yPXFNRJJYgguVnQcBgSOM9z6083UVrBhmmYswKhQATz057U5LmyNsTIZIgMExouW69MDnHuKErCSuieG0isojsuS8mRkueRnsKfdQpIo3z7kP3grZIOMdPpUUgtLgpKULnAwxGOO3FMkeKaUyiQwFSAwRAdxHrn/AD0qS7KwtzaWQUfOuVwCDyRnuab9kabeIrt40AzuDFQv0xUMslmLtxiZCTht0ZAJ74qyREFdS7RJ2ZcDjPTFLcjYfGLgIYxd8KuCC/JPrQqkWjR3EwwWwoB5xVe2gsBvlKtliMOVy319jRNa2UdvG7TSOx+YOwwT+H0FPsXd7E4git3jHnKrHhRI+Ac9sn1qO6861ctGShBGAretPl+yPsldgyjgqwyc+oHrUbRW8RYJPLLKwBG8cKPTNVsrsycbiwvK0i73AJHJZsdqfFDIA8iGJnBOBJJjPHUetQTyWyRDfCZXJBICkgkdz+QpLHyHCLlk4OCYyNo/GktSorlVmT/ZZkVZBchm/iVTwCf8KsXEF7uQCUkkZLEgnNJaWdlcqwS7jQg/MWOCSO+KZdwAMgjnMe0cEE4I9q0UbbjtoK1tcpMiRuBJgs2W4I96ryrqAmGHZwWABjIPHtTkaJQ26VgWGOQQefSnwtAgAE/lkAgIODkdCDU7huhrW2p2k0rrcZYjhZGAOM9B+v8AnqryX7I4aclsYxgADPXkcnj1qGZDcuJjMkroBxuGRjH+AqTzI1R3eTdk5AGTjjn/AD70mQrrUZerLDbxlJQjqSQ6nnB7VTNxrPDPdF4gwKnIzjH6j/Grs1vDPEMOGGMhWOOary2oFnBGXfzXcA7+igHkZ6VLRotXqXGGqywm5meNkbAAOCVHQE+9SWv2xIJnSdRxh0AGcY6j29aqz25eSNS+UXH3SQOKneNI5C0ZB3KRnPGKiK1KVkR2y3ENrG8hBgZsBWbJHPHHXFSeTOiyEJuOSVJHGPY0ltZ2c06ILkiZRkryRgd//r0uo6W7/vEu/LwMCMy4zjrgfjVrQm11dgYp7gMHjD7VJWNRg5x0qBIb2KdoWnkjRhlEXBB9c8cAdsf0qSSERRxSNOZNw5fpjPb6fWnTRxHaYpBu2EsATnnpx+FHWxFtBq298MIAjsowGx+eKYseqGO1acMBv+YYAAGCOff/AOtT44I4MDz2EvBC7iBgdyTU0f2mVgHuwY8nGW455xVq6KXcHubuJsiZkAPCgAUQyXq5WaZpg6nAOAB6dAKhvIk3Epdo7HgoAcr260KhmV0SXDKvJ7Y+tS9GK+o4TubeMINxwSwI6NzwP88062F7d2++Vf3gJQIoBOM5zj6YqK3tTHvLzgoBjJb9T05qVIYhC0izhQ+AHLdSeh/z60Qd2U0CS3VpISqAEkYDDHA96uajFNeSo0agAKcsvJz1xVO6gC24QXC3ORsBBPf1zViTTDDcH7LMFyoIUyEAEDuPetNOhPSxWtlvIgSyHCjCkjB60sr3TTxMVJBGA5Udfc0ZnAeJ5TzzhXDDOPWhVdYgzXDMF4CE5H1rNvoSkRK92TO7g/KwG1VAxzxn0qeCa4YJ56b13HBYcL9KSFMxykyFScE4PfPekW3luITGJ2IViQQwBB9BVRY7JO5Ld3L20gJQKWJxwSCD3pFuLl0fKrKSAAXQE/TNQXK3DXEURmBRRk7vXPc9qS7FzAzl5/KOMqFYEYxzj1qZNrQmOhI+o3bZiltIIoUwQQuCfYEd/X602K7VHZEt1iABUOqc4Pam3VlLJsIvhKm3JJIyp9QKitUuFhaN5fMCtlAWycep9O9JIHLWxf8AIlihDvGkYUEFpFGcetVvtMpt0RYVcbiQ4XA+tJPBPMUMkzSo67QpbgZ9qklttRe2SBJYhEOCxbJAx1/OrashK7ZBMrS3HKBGA5wtNZpvPV/I/dAYO0EkE8dPT/PFS/ZL9Jd7SAoVwAGByR39ahlivI2BjuSjKCx+YDB9PcYqUu5Vn1HaVcSpJKrxMV2liWUgcHt65qdLx/LW4mt1jJHEYzn/APXSwQTpAvmyhyR8pLZLD39KmjZjFGz/AHtxARTx2xVRSZS2sys1zPdb1AVGRcjqOtEVxcQR4e2iDOACynk/X/8AXVm5hnVXlkOA3decDHSmTWs0aJvkUh1B4kBPtx19KHvYlKzB5pVt2xbIHjGctkEg46VVsZXjfeLbL4wSRx+B71YEk+4IJMkHgnH9ahia8SdyZSMEjGBtB74rNWuO2pKlxMuSlsjliWaNxjccdfwFTLAJ1Ej6dCGbk0oae6QyvPuA+UeoHHNTpbysoPm9fcVqki0UZXvrsFTekNgbWLA8DtzxiqcY1ESlNyzOAQxZQc+/HpT40RA6mVsKM7hj/DvSW8YZi8MpIXhhnv1xUPYxkru4hF7BbxGRMgNxgAHk+np/9anrFc4llZAVZuMdh6Go4xFNcGSWeQsowq5omRQgxfvA+QQoOATnvWbsyvMdLLdyuoFsxj6B8AAAY/GnElpVfygi4OSPWiSCWNgEuPnAJKhhyOuPfP8AWoxIZVVJWKBzyqknGT09albj3Fh1G5t0kSSzhkckEFicY5yTxxUqsNu/7OhLHJxnj6GoxaAPvS4BXGPm7kdvrRIkluxaJ8EjPJ4AoTvoytht5eKqRp9kOHJB2jgDPfjrSpcmEhDbNuxwxOQfy6UnnXLEGT94CuCM8H3+tBW4aVEWcRKQNpUjPHbnrVa3sQ2rliC+E07l7VomIGzBIyP85H4VEksCK8ssDBCSMjkn3qe3S9Bw7+eVPDNjPP0+lNPnfaZQ6RmIDA4/nWl0xsgtpIvLm8iNnAOSpHOMdvb1qKae03Ay2zEgfeTqPb3q6kN5H5skAhUqBtBGS3PoO351E7XEeXngVXY44HH4Vm97huiF5NMNvG7JMWIxmUZweOcdqbbGzVXMGUcnDBuCwPcD0qa5ne3lSN7R5EZQRIoyufQ+lSCeA2gL2w81ThG8skqM8jihXbLV7FWOK0dy7rJhMqFI9+tOjksoYAxlZRuChCDjr1o+3PKJgYGYMAMkEEUNcRNbBxaF9p5STufUYpmYFiZUKPgMTgcj/wDVVl/s7TYkZhPgEtjr7E1UiuYJpFkNrLAQNwVgSD+PerD3oJaKWz8xWBKkNjP1PrzRqVpcBcwFnKPIhwQFCkAe+elRpKqREQ3MjzvjcDkADPapoZbJUQOkgBBUAnIBqKGW2kZkffG0ZwCq5yAM4JqW3uVoLHDFIdk8hYrghg2Np96jRBLdOUuVRQ2AGOCT7D/PSlFzbz5ZEZkU4KhcEn3zzUIhsru8BCOMDJDrjHtmmmr6kNXNJLcojtHdDJPVGGCQcY5p6wXXmACVMAYJZgM5/rWfPFFDF5RBi5zGyLkAZ/SmzRxBQWYySddx5OM5qkkw2LMltMjODKrruwMnjP8AjUdot6l7IonMiFSducgHtTJYLWaYTyzyROG3BMZUnp+dOtZYhK+248tQS0jE4OccfWs2rMrR6sES+84B0Af7zEAYIx1/z6Us0d7KytbSwxlVIYSnBySOB9aVIUncyLdK/mDPLHoOPwpwjSFikoyTyCDkc9619BNaEcUeqpakSGNlDfMQBnjt75ojvb55nIt12KMBgpJJ6/lipDBa3EaomomLJxtHIP5/p9ahW0a3IdLoDYTlSSCRV7E2b6jJUvb8oyxeSgVgpb5exxXyb4z0qXRvE+o28iIr+YW3AZByeo9a+r3gaWUFrhhAxJK78DPTFeC/HLw8V1W2vYZAsZVhKzEDJyMAfn+le7lVW1W3cyqK6aPJmZxIA4HGeg4psqmWZSEKDGcgdamkgdtqhx1wBnnNTR2U5IyxI6Dnoa+xcktznUW9iuA8SZ2bxyDmqzuSgXylAHJwOK1k0u9uWdbaN5zj5ggJI7dq6nQ/hH4n1Mgx2BijwD5srAY/Dk/pXn1cTShu9S/Zt2RwkkkW9VMeyUAHHIwPXH5VaghM067UL7hkbRkn6V9B6J+z3eyQh9RSG4Lr1UDAA6jJ5z+Vdpofwn0XQYknSyhFz907oxnHpz0FeY8xSd0jZU9LNnzJp/hDUb+4j+z6c8ocHIcEA+ueOnvXdeHfgZdX8DSXKNYpzgg4AA9M9/wr6F+yyWSl4IIii5LMij5fpgc0lxcX6Q75Io5o9udrD5vyA69a4KuZVJuydkaqEUtrnmegfATQIDvvJrq9KqDtlKgAjrgAc/jmu/0HR/D+hwFrTSFt8nBwQOgxnmrlrfz3hiU26wAghcDB+pz0/GkgjuoZ3S4gjlRQSpVep9CemK4JYlz3dx7aom/tHTLyKVBFIuOC2QeR6cVTu44MxTGV1GQAyjnJ6Z/x96tQSEQv5+jII1J2mAZ5Oevpzmory9QKivZKVJAMZPGexP09K5Oe92w9SGKO2YF2mkBUYAGcjnrzSSDT7hSbhPNRQQWZckHHUCpZL6WIEw2i/MQZMLk57D/PpTGvHQOZbMwrjJIGQSfT1H/16zu2CaQ+OOwtrOJYppJHXgq4IOPXjtTUW0kd4vOAY5baQWJ+n+e9SyX8M8Kg2LI4JPmKwBPTjn1qD7RpgEbWls8V0csFOMk98mqvsPfVEuppY3QWAOwcEDco+6McjP5cGnJbW8ASOCYugjJZmYk57c+/pSXDQHeJdPaMkgkE4BOO341Ck1ssQdYJY13BWHQ5z29uev40pb2M4j0ikaLYkv3cBQzY/Ko7nTw6iaeYu8ZGCrZA/L3okhtpLiV/MliGDtC4IA54NFjcRw2Yilt2G/OSo49utQnqaaXsWfs7tbxn7XvQkEgk59TU89rPtyl0piJGFLYwPxqkk9t9rtkLsBKhYEEfL2/XNOu7a0nmKGWZBGOPlyrd+vfj09ad9AtoK+G8x/P8p1HDR4OTjvRDBLPIhW4LgqADu71HtsIXcM7HeBj5CCD7D/GgC0RSkckiSZGH4BzUN6glbctNaahdqUS+eCOIkERgEkg5B59CB+tRxW928yqH81lJBeUhSeO3qOabPFDNZjfcvFKDgFWIJOfbrSRadGxhd5WM6KcnkZHUd6atpcTv0J5IZ4htEuemFUjg+lSFdSd9g3BwOFJGMfhVV3gjZ1kaSEFgCyqSSccY/wA/0pjafay3WU1CYOpwVDYKYHb9KbBFhodTilkAhZRtyX2g7vYD/PWn2tvd29gZ5pyr4I8oKAAT/MiqaRCbMcGqjC5yWkJJ5547dadb2AhQRvdeaZGLFmY0J2YJXd2S20l7FHEVRZwqlSrDPB60stxqMwRIrLMeedqFsHsAO31pYCI8os4THylgeKWe3uVKG31N48DIZXABOeM+tG6BPUhtru7EzRSwYKg8spUg44GPSi3TUpZHYQK7qcjcODxxx6U53lwDJeeZK3zGQN/LNM8j967pqcsiEbSmSMHuQRyOP51Fy7IW2nvYomF3aKnmkkxhMDPrn0q0bkoygQo6rgnOciqsVq8hjja/cRHcylWycnpyeMD09qpX3hm8vboyw6s1uVUpywAPfJHc8/pVq97FRSSNl7t7ggCGNTjAKjOeOhBqs180UYils8gEYURnP1zVO20m+sIxFLqTPcZ/15Ix9P8A9da6WGpzQoIr1HkVQTIWGHHfH5fhS2DQpS3QRvJmtAHJBUmMjaMe3eka6CFQYJHcHAABOc9OgqxOuoQk75szHoFwTj/9VIk1zKrQiQ27kEmRiAQQenNStSNCdbu6gYrJo1oWwWKMSdxxjPI6+9QXN+Wjdp9PSziyqiOLJBJHUf57U6R72dUb7SzlFIWRiMj17dDUMj3920Vs5T7wJYdR9B6VrstAvrYil1EJEYorTJJABOcAH1q0l59mtVWSyV3xjk8D9KZPb3cbKiQF0Qkkgdxzk1aD3l2UkQKSFJwSAR+dJajMqe+ildFNg77zg7VP3gfXHT3q3De23mCCTT5YZVOVXYQvHv0xVqKfU5EiEiOI2zliMn2+malkbUSxCwO6ZAUFQR06+pP+FP1BLW5TkukluGKwNuxzgfLimxzW6IxFpvLHBAY5+oqaeW6aQeZAIyBjlduePSoib5QXtIojtByZQBj3H61MrXDfcrC+ti6rdWLDcCFDHaOvc1ILazbAS0Fu4BIYEHJHpSXE+qNChEFtOhA3BwTg59PpUovXEORbBgOkaqRk+nPTmpu9h20GG9tt+fIZxjBwRkn1zTzdQCZCkLBGALLjkjHOR60ltdS3Ecsb2flFW5AXIz7GmNazGaIBGywLYA6Y9T2qle1hEP8AxLZJmNvBJCGJBSQHOTnIz6fypY3t7GCYm3dlYFQsa5/H2HvUr3zzRyhrZkdGALFThhnnH0qQ3UnltsQbUXJwpJIPY/rUMqxRAsXt4Ue1lfy1JWTcMnvg+tXpPIkigZFJG3O0jkE9iPWltb5xGoltoEODhY1JAHvnvUuoPI5h8tI87MucYJPqB+Bq0+iFolqyCNleMIFJYA5ULngdh61Va4tSWESXKSNgMJEwOO5P+FXVnlM0IESoTyCTgEnj8qSK7d3na4Te6yBdjAkAegPpRoyH5EFnd2CAkx4KgjcCMEkY5pumwQyxNjKIGI9QDnqaLW5g+0XI/slBCOjkHHPt+NFvNGgMSWxQHJGCcChLuEXoTSWtuJI0uQQQDghQQB6g1BcS2VpKIirOhxyy5z27VYlkdBErQbwykKX6g+n0p8c/z7DbICOMkcfWjpoU9yq8cEsahJSV4IHQgH1p0LwQsA8mRyM4zz6/hRLKVyBBxnG4dvQD2pnmxbWURsZR1bGfw+tJ3egtb6EpSyjgIuDJcRngkDPPoQKsRi3JOW/dLgAEZJz04qlb3KCAtJAxRyBgHacgeh7CrLTxXex4oynGCDya1jvYfS5FcRRrdkrOGQjdjptPoBUMj2l3JBA80kb5JDRDJx688YH+e9TzR2SMGeBwwIWSTjLdeAKegJ2lIAsR4ABycds0ndMlXb8iJDAJHRJJT5YKgtkZ4/WkjSNIleWUmRcDBBGfpS3X2Zp0U2spIHLq3HrzUN7BBNCY1SdOCVYnhT6epqVsVvuW7m3R5AUJdcZIBycVFaWloHYvcMozyZFwcen096bb3USRKEWWSRAAwHU/19Kld7eZ0821lBdeiHBXHJzT3FazuMmnit3URytKoJXDAgEnjP61H9kgSZ993LEWyVAYkY69e341O81rGsYaByxPAI6Y756U11VoMBSz5JAPAH1qb2dh2uLHbrMAGvXVOisxyce1SwWdpDcmIXLyu2Am4Hgg9/TtTI1Pls7w/aAACBGwGPenW97E1yUeCQKRkMCM4Oeua0WvQHsQm3guLsoZ9qdHKsQM9unfB7U6RLKCJYftDyzgjy5ACSAOoJP4fpRatBDdCMoTsBYKSDkdySaa13ZQLIIo55ZZDkBQCFGO3t/jSfYi7RDPbL5Z3z5ORhgTwCec471caBEihP2pXcrgBicEeoP+NUzf2PkAm1MszYDc89fTv1/Wrc93bSJEiW84ZQFwoHBJ9KT0QLXUIImd3jcrgDd15wOppLeGCZJAkyCMAltxPy9ufxp8EttDLID5hlI2gADI9Rg9KrQfZ5rm7YCRCVAaM4IwD147/wCFVHbUuS0HQ2LRLOn24IXACyHkA/h2pyWEsFqgkuYZYkGARNknuSQen51Hi1vy6yKyKifJs43fX1//AF1BLZ6dFEvlRuJHO48A7e2B+NQJXNFvs8mGSeJgoyRu59+KS3thNkJdqHzuUk4I7jFVJzaq8Ma2szyEAM0a4JHuTx2/Wpre2skkiRklaYt8pchlAzjPHTFWUtQlt5YXIlu/MbvhiCSTnOKSNJQJDBdpGdpUlvf6dKht7ezS4vczzSBSXDFQST7evP8ASpIZ4EhlQRyshA3FFy1F1oHkOLSHygt/tYEYIYg/hVqaKeWdZWZXXgZLj9BVJ47FY4mZJuTgLgDr6+9TrHCPmbf5ajg45rO7YaofHB5V0J2lKA5AAPcntVNrKWyuJ2F+/lPJujj3EkjuCD059PSnW7Wkszt51wCCGAeMYAH9aaIbeeaaVXmdmJbZgBST3zjjpVuySJu9ia2llRZT5pwxyCc4X1Ioltp8QyC/WVQcglh8w6g02UwNG0LvKrrglOMAdxnuKY1pZb0LxBUAyoAwMY4HHaouNq6JJvNuZxvlDE9Gz0HvjpUoHm7NtyGdQVOG4+hzUUVnEUUqzx85HlgHPsc06KPT2YhTM8oXBZjwpPfA4zVJiV0tSSW0nVULzxuxGdsbA7fzHaiKFFILyfuwCMqeSarC2s/KYCecSoSA2AAR3x7GmWtrC65heVuCSjDjI9DUt3HpcfYKlxIw+0rEynI3sAamZbpLh084BRnLDknjjBqreWcDrBlgBuDMCATnPSrnlwXKNiU7SDhumB6UWdiugyKWeSFwZQwXu5APPpTmJRMGcscHGSODjtUHkWbwKUlV4wpUk56g9/WnGKx8lGR5B23A5Fa3SWpm730C0kliAy2ZMEAk8GpmMryRRC4JJTMmSCM/X6Cq8P2ZcoZGCgEFj6e9MhW0BLxSh1A2jBOQOeay5uiKXmXLWHy4TKpWGXoAWwGGetJIl7NEVN4ihgQY1ck/XNRSpYw2gXLzDIB4yVpksMZtybaR0O0KAwwOf/rVonoJ7WJI4rkCMG4LENklWwODxgflQb2W5SRftc0W1uqkZX2wR0/wqR4bWKIRvKfPQcADIz9arx2tvaqkxucszAGMgYyTjg/561DsLbYfHDPcB3a9ZFjAHmEgMec8jHYYpbeK/ikKx332lG5DHrj0479P1olt0NxOiSgb+CcA4OPakQBIpIs7QAcMhIOP6c1S0WpXW6LFxFcKrJLIQrDhW/z0qIpew2qxrIBF1BUgFB0wB0xUaxQ3FqALpsAZO5ssvPTnmnTkKY/3qhN2AfbuT2FU2DY1hdzqFWdfPBwGkOR9CR0z60jLcrITI+cKAwU5QHHSmiKyZCJLny03E7lyTkUp0+02uDqJBchoypOSCOh96hNp6it2JLUzIJQkpjDIQCp5FWJbe/kgQxXLIdpBG8AH3PvVeEQIqqLhWIBGFOSfqKbKYIoUKTbixJIOcc1olpcPJjri31CC0R3bf5cgAYEHI9c8VWgmljlYsxJJPGeOe/1qdLMCIAXbqrMGIkYkHsPpS/YoFy5lG5Tnk4FZtk2b2FFzcRXBMbAJjAYHnNST296zJKRvXAywcE5Pt1qJri2IJdhggEbOT+lJFaQvmQXCGHORhsMPWn0uylcmcXarIQuWOQQy4PI6VCRdohAcxlTjI4IyKdLIFgUi7ZsHjcefX+X8qjDQXSGOW58ti25sn7+B0PtT5inZaE0K3yFZft7gbskkhgeO4xirF1q+pFogAk4PykBRjk9SKpLZxpbr5UqKGIJIOAfQ5/z1p4sAH3C7w4GVwePzrojUaYm+hU1fw1aeJZ4hq9hbzOrARySRgleMYB64rkvEfwV0uUslpbwuyElgIxgHsQOPyrt7WF2DmW7D7WAwXy2Tzge3NOltsjKXTIWbJYk9a64YmcdUw5VbU8A1r4CausMz2iFyiljGerAcgADJ/D9a851vwXrfh6ATajpVzbwNgCQpxk9jjpX2P+9V2ZJwcAg4PP8A+qm/2dLqqFJ5IBbk/Msjggj6HpXoUsxnF+89DF0lI+Ifs0vmq0XOF5B469fyqFoJVJZySQSADX1tr3wZ8KanNO6K9tMzEh4DgZP4EYzXm+sfs637NJ/Z2p21yoOQsvysoI7kDn9K9SOPpy3Zk6TWiPEFyfvA/jSlsHaDgdyDXaeJfh1rXh+ZvtdsGRABvibcAegBx3rkrqxlgjYzRNBztIk4OT0rujUpzSaZnytETSOHJJ5PAapFuZ43wX3ADjcAahS180jDZAwePSn7D53XjBxk9K0UYsjVK5taL4513Qifsl2VIIYKRkDHpzx1rubH4/8AiJYNs8FtPHkE7QV5/A15SVdWGTkjg1JsJUbZMHstS6FOW6Em77m14w8WXHivXLjUZoFiaQBcKScgDAJz3rDSQleRkEYzSPnBXOfcUgicL2OeQCa3hBQjyxVh7vUtWyFt5BbcR8igZyfSvq34Q+HpvD3w+s92ITdN5soVNrNkcAjuff0x6V89fC7w5L4p8ZWVoHjjCAyF5D0AxnHvX1qLQwwRWwnUwRYUKrHII+lfPZrWtFQOunFbi3qBolcQxmVSD865JwaYdQvLmYotrCowNu0Edj1oljuPPVEnMYI4bIGPz9acIbyz5LtIWAOQQfxzXyT1N3rsRz/bIpQzYdQMhByBnoOPQ96ZHOJkBu7A3IY/MoUgA+3t9ama0ne4LG5KfL91Tg/Wn20d5FE5ivTEWYAncM9ep/Cs43TsxbbCJdO8UUUVnGsLHgEEFeOMDtz1p9xM5TZJEE2nAPJJqR7W8eFAs6SnJLT5ANQ3sblAWJ3ZwGB74747Vq0DIjeqmd1uJvLXCyFCDgjnPYUxZFkRJ5NOjnkUgI0oIwM5GKuRw3QRdssRjkAJUyDpnB4+lMeG7SZkwoiY5jAORgDp/OoVr2DWyIrGZsSpLbRwIxPzqTnGf5U+e53QARxHKvjBHLDPX8qkJlaDMhUHONoPPGeaieGeNf3I88k8ZYAjvz/+qi/YmQrsjT70j4XJ8tgQDxUV1qO9oxHZjzAPmMYwBzU8sd2+MOvHG0nP5VAkN1FMS5VSfusCASPx9+KNtSbMtpfMIhmBXwM7GGcHFV/OeXLx2NtATwZUJ3Y9D6U+P7XMCZFVQONxPJ9fxqSPT5ZAxQ74s5+YgnHvimpNl6JDFuQuxDEM/eyMggDipbi4hHlkWSTuclWcE49zjgHv+FNmN8qqlqqyqAcBhyBg8ZqEG6hjRJ2YMwJKjGB7fSlqgvoOudRlI8h7bzQEOZCMbj2GcdKr27h42ku7RYiwAUKxIznjr71Ov9p3Ksq+SUUZjYyAH2BGKEGozgqse51OGRWDZ9xQr7g9SMXJeExyWHlzIMb92c8/lzTzcHYC1vkhsLu7Drz7U6eK9t4HL+a4yT5bADaPbAqUQXW1WOWLkAlR2xjmnoJbkdzEFZHlto0bHAjJIYY6/wA6QX8S7/MtfMiGAV6HPHbuPei8tnVlAbnueuKcxuBKksUefLUjhQfxx6/4U3qU1YEmi+1CWGJyFG1Q3bPYimRl0kkDRF9pyQc/U8Dr+FLDPOLklwyMRksq9/f0BoCXBJMV26xZy2FG7I7Djpj+VKNlowdyG4SyljJFnlycgkEkE/yqcSpDCFkjdgq8KBnn0FOjM8FqZYIhMpYErgnqRk/5/WlvJJcO2xkR84BXoOxqkLVK4l26XS28rxnJXaFRsEe+aghltUkLiJigO1gzZOe9Oa3nnZPJn2kIAMKM5yc9e1PktbhUQyxqSWyNi8598UnYSd2M8zTorieKCB/NcE5OCenQfpQjSCD54tg+6UOCacSYJjKbZDMWyrFRnp1pIbm6u7eV3gCSJJgAdW54PNPS1ymrkUrI9wkN3pzCNQQrkjHTPNSCWIHDo7KF+WMHv2xmnTi+u4mCuoIYHbineZdWmf3MbyY3DI5PPPPasno7jVtiOaaIRqxgkjOQpyQSPypIjE0MqyI4Cg4VejHrkn1pWn3RqZIeTyQDT1knj37UD7mBAx0GOB+dNMXUhtyYGikSGWIPy7HrjPb6U+7gtHuElLtsiJB3Eck8dOtSrJqKRxmS52nn5AAAfQY/z0qBxJ5zZjBLZZiR39KLIlX2CeSNo2iCMiggDBwCD3yaVmtMuCGIjOA6NnGPp1pGhnkhdpAJXdgAMdAO2PamWdrfJO2yBAitneBgD049aTdg1TJIRZ3ju0pkO0YKsuMAeoqW3utMjtSuZQFcgEoQST7egpgkneSVgiF8FXLL79/8+tPt2nG2ZraENnBVjnt1q73sVqguJIEwIrdsZwSRggYznn8KZLHHDbzyMTDGVA3cEk5HA96kvLi4llJKb3YcbV3YAqvcTOlsVlQ7gQOF6ntx2pytYnzY8LDPCQgcjhm8wDIHTjpmpFaI2SOIgFU4OBVb7fMEG+3XOMBeRz6Zp8P2gRARhEQHBiHIB9fes0rdSrpsdLJbquH3RKWBLKMnn2qxKbXcWywD8bsZJPbJqvFCxDm7iycnawB5FRXF2FzGsTLGpAUlTg8dc4px01E9NSVYlnmERLKT/DgY9jn2pIJIHMiZZ0DlSV7Ef0pvmSSFWBz8nAXnI9/Q/wCNIzm1tmNvBGhJySFzgnqTT3IWrJUSNSR83UDOM014La1jDtNJJubJyvA/Af5/q5ZmMVwxiwIwMOo6knpgc8daItREiBQMKPvMeABQ+hqktxt3LAqpkSF2GQVQkEZ6k0z7LBJLifei7cEYHHNWrqeVwhSBXVSAozgYz/T2qJL6QyyqbVZmyCSQRj2BoejJSTQ02NraTBIpG2cMWYZJ46VFaxwStcSRFxgA7iCByatNdKAWNuADwTnnPfjtT7TcsbpDCqKRuaNWyGJPJOe/T8qcbNisugxmht7VWeSYAsF3qoIBPb6e9LfJbebGheTZjnYcHkdTUcs1zHZeUmnqULfMEYttIPXFPdikILQbmI5ySD7/AIiqVuorWepSe1smndI7mSQ4y24EbQOwNWYzbSiIMCABwc9evr1qJ7gblK22WRgcMcZqSTUJC+X0+MBRn5ScVOo2ktR8c9tP8iu6snGBg85p0ptkxvlwc4JI5B7YxTopY7qHz1gSPIyQp5z6VXmdGDusBQjkkdTjpRrpYlsnR0EMkPns6YDKSMHPf8agmTT4XkdpJYn2hmk2EnH1/pVie6V0WKGFkOAzeYAM+/0qGdXkM3nQxrGFBLFupBznFDC/Qlmit3ETtKWABG37px6+5plsLbyY4InZ0A5LZGSeee5qN7y3jeJ5YnnyMEIQAD2qQSQXA86O22rF8p3N82T2OPzpKzWoWYwQLJM43xwFiVwScYBOCP5/jVuJ7RI1X7TE+B97nn9KqnYIFM1sZSxJBU4JHp+PSrSq20bLBUXsvPH6VtDYuN2tCGKe1jSUFJFOQDuIIOeOPaqbCKG+Ji3Ku0l41wAScYPuacJbi4WVDApdCBlQcHAzxSxXbfMWgVHAyeMk8/5/OsnqtBMqieIOHaORSx43DB61LM9tFKkrBgV4A6jPvViW4luGUGDAU5OBwBx3qCWTypywt2aIsBvwMe/BrJ6MnXdEUt1Y3D+aCUkUgEkYJ5q5YrbJNLOS0xkxtGMgccfjTHv7VLtA9mryICAxXGRjp6Gh7oIJJI4iqBiQqgHA78ChaMdxHe0kSYF8BPmAY459Pr3ppW0ayLS3JV+AG7AdAOaqwiyuJG3xMfNJ4IPBPt/nvTkuoLNZI3tJ7iNRkOq5APTn/wCtmp1QrtvyJo7IGAJDIGQjJlDZOMdf8+9Ry2kUsiRllLRuMSMeSMdvQ5/lRm1lRXLzIrEZULgr6gipm+zyuoMDIV+ZXI5wP5dTV9RtJE0Fg0YSVp0cYPRuR+HtVZYLpBKPtBljY5UNwcH0p9pJbYEku8BgcbRzjnkfr/k065+z3EsflTuijOQ3TH881WjCWxD/AGdMylXuNgxglG+b8xQ0U9sqKJRcoWJy0mWUZHA9v896cjRRxAxuX3c88AVEFthMg3YkbJxjgfjWbVyI6F+7OpxMhtbzy0ABMYwS3Tt2+tRwS3bWJEkskDMSyhcHv19sntVd9NimVJ0mCXPJPJBIxgD0xjH51YRFis0jllBIzkg5OfrTWjNfMjdrxHTNw4BILLgYYU03N3azyqkCMHYhcHJGR19u9Phs4yjkTEFzuIY9/b9KYyBrfBmGN38Lc596T7ktPoPku9QDQJFCHYuVZZMZI9f/AK9I63JvGidEdUTflVOM+n/1qmsUfzYwspJxkEHkfjTp4XhmLJcEFhlsHB+mKtOxVlo2MljnggBEAJAG5VHP4CoFu5VZ2FokEbsSzOSGyB1I9akD3DAOLkqxB+Zjj9amuIJ3h/fhX3kAKeWwe/0oaROpTjnlmspXttsTbwATxkepok86FwZYg2BjK5OT6/WrC2zQxEI4QgkBMcZHTIqvax6tHdvIsqTRscmPIAGOo9cCos76ku97Ex1REMcRtGlIQgyM21VGckEdzzxSyzWzLvEcgIBKgAHJ7UqvMGEzRoznIKnkY96JUknhXyV2P3AXjI9Aa0W2hfqRyXEEaJPPAxRgQvHf1psRsp1YrEwBGWB65+o4xU1zLf4jjMaEoCrKRwB7e1RR216FZ0s4ViUYIjJJ6dSPTgdKXQG7vQZa+QJpTFGUXbkKAD17ZqxNciZFMkLR+WuBgZz3zxUUJltwQlsgDKAznOT3py31xJI0AiwhUkMqk9O2aNVuLm1sRNHbCMmQPGWcEHHXOKJZNMBJe4mDFum3t1qVZJ2jUC1WbDEZYkZH1P8An+VR3Atbl3E1kgKYG7PQ+3vVsV2tiKVrSQK6F3UgkBlII9OK8++JnhR/E+keVFlCp3A4ySR0x/nvXo5uYy5KISqjG3HQAVJHcQsVke3V88mNhxW1Co6UuaL1QaN6nzToPwd1vWraK6WFYlkkKqJeCMHGfXHuRXqXhv8AZ/0jTgDrN19ru0OcDITg54A5IPvXpgv0gt322mw5JEa9ce3uahvtRsyIlS3nMpGAZCBt9cDHOOa9Crj6tRbgkktCnZ+HPD2gxzT2ltHbyZAd/LHIB4/D/wCtxU81xp8cQnS9DA8hs7cE9BSz3tscCWAPBsCyZP6804X2lTRi1NrMYMAklQEI7EEf56V5rqt6t6lbrQUee5B+2HYcYCsMc+oqWaJCkUU135ZGQQpySOnOarrDYSSMivJFGvAUjJ9R07Uy1htZYZGkD5MnDgZIHTAqXNiitdSTyFtItlvfqD3yxzxyBj9KbHBcswL3rISu5QCMfhmpZV0+HCOZwSuDIqgn60SLp1wiJHdSkxLtxIhB5561lKTuXazuMMM+R591yBjc7DBz6e1PgidYXgFzwAdpZuDznAz2qFIYpCpkfzo1/hPI+tTrb2VwXDu2dpUei56HH51MW2Injjv4Ii9tchPm+aJCCoHfOe9V7tNRuXjEcaNGmd2cHnGQT7g+9MtbGCzXy0u/3bjBZuBn3xx6U99MDbVhvVjwAJMMfTqBVWdmQ1d2uQxR6g6yOH2SqwAKjqO/HtUiC/AZXd7oMQVGATx7DpUiCLTVKNdB3biNsE9emR2/H+tQ7WW3LtdhWJxlSQRn+VLW47JIJv7RljcrabGJGBIMcev+fWp0jmsYYVCJ9pYAh2XJ46/SokikMYKarJJIwzsaQEgZxxnntT1t74K0lzdpLk/u1DAkAjqff/Cq8i0tB9yuoz3DTyS71UgLHtAA46juar3d1fSGSWW2UqpCkKuBk+30/rTrjTblrm2Avhc45DtJtwMdxVtdPvCXInhKtglhID0+vf3ptrUhq5nPdSRwoX00FOjSRZLYzkkiraX06qUitFlRgSBIp6epwOv/ANaoUN/HMYhemLbk7owORzj6D/PvUr/a4YMRXQcZyWyM/p/KoKTSGoyShANNgiQNjcikGoLu98iWKD7KYQDkMTgYzgD/AD71Zt4tRG0y3u5OoCgFjj36Uj3N3MpjuUimgPABHzAHjNO1kNvsMkkQsHFqs+PvMp6jvgj2oiukK+YtiQAwOXBBz6j1FNEFxaoHVljCkAEjhjnuKdvv55m3khVBAYL3x2/z2rProCva7FeS1ESSy2z7jk7wCTyc9Pw/lT4rxI548wSPuGQCNp6cdegqeO5uo0jaOLeQuMhCQ3qT2FLHLd3d2S8eQBtJAwFI6DH4VfWzG/Ir3V8lxcNHNAyFMEtnj86rNLZNO7hJY435d4hlmH4+v9TV24N957mOKNwhCkBeT9TVV5L2FiBYHypDhlyMj6DuKbWhm27jY00h4zJBHKykHBZADkf/AF6cWt1shiIuwbAAXPB61G1yTaGJLWQSg7eUIAOTwT+VXC13b2gaKyXYSBuUktnPcdhSK9SJktC6xiN0TbkqByPfmopb7TFixKJ5UBAwkZLdO49BVwXF+10XawjTK8suST9eKgM32OFPNsA77smQHbuB7gCm2kiHo7laKS0vmADSpECMAR4zjnBz0zSi1soluAk08IkYZRYwFXtxx7Uv2kyzgJZ+QhORySf/AK/4VM05VHUw5QHLdAT7D8qzum7DiurJjaWX2NkF0xwMB2ABqu0NluhDzpOD1BJA+v8Ak0sc5ltnlew3RkgAFirKOnfqcZNTLqNpCIkFk4dAQNwBLD1OP51otGaDJk04RhRKTGuAQeQfpUL6fYpcRNBelLgY2RpkKAecHHUHk02S7E+Jp9MFohOAQchjz69jih77TraYGGxfeTglBkrg9APQ9TUaXFe+hZCq8k2bkLKDgKc7fqDT2sbT5D9thdzyyOxJI7j2NVJ5bSXMqpcQRK21gwBOTkjjrUkaWqISsDKSepAGSR1/WrQ0r2uWrmKzWeBBMMkErtzjj/8AXUVzapI5kN3nJAQg4/DNNFxbRXIM9vNLtQ/KgyTx1/nQ89hcOAsV0qBgdpIAU446U3a2gtb6jnXyhsNxkM2Rl859aS6EBgXM2DjoGOW5qJoIImyoI3HoxBNLI1jG5E0M2QCAUBII78f56VEW3oMnghgSOFE1FkfGRGJCRj8fwpItNvXuIUg1lQ28sGklOFA7EHrVe3NhdMwg06QAnAkbA3Z5qe4tNOASIAiUEAAj8wDWm7DYmuYHgnKXF0ktwSCHSTO4dzjsPaq1xaLIY99ygQHkFjuJ7UL9iguXMbxojKqiMjnIzkg+9LLNpkCqZVcuxJAVev1Pv/npUta6gmmxsss5QmK9WEKwUlSCxPbrxj61NG1xHHmadXfJ5Yglhj07GqeoXmmTRts8yKVjt2hc5H972wOuameytYoISHeViQSU53f/AF6SQcxajS6uNhgu0iTJLLI+0E/TvQkd4ZgWv4AOu1GGRz9Tnj+f4VElxZFTFJ9oAzgGNclR71HPY6ckhKI6ORnzSuWP/wBeqWwPTVD4lvblXMd2wCSY2kDB5547fhUN3HfLGWjuREd4O1TgsPQn86ZDPZqpEUs5mz83mIQGz157YFLmySPYJ3UZBzJkAE9uaye4myT7FqMzoUuIHTHMTSgAHqCO5q1NBdRuheRVO0ALkfN9DUMtrp0igGeNJgCRtIIcH1poigkeJjMxwMgNnAIrRJp3B2sWM3Mbxb/lQsApbgD6Go2Se6nlS11BlSNiGMhXaTjoDjkDgfhUUWmW01wHub6WV2O5YGJK57Y49B/OoJrLTnYq9z9mGeQozz1/z9Kp2vcSvYmlN5ICBMzpnGAcjPc/Tipbe3u41lAVSI8ghl56ZPNRQWlrENkd6RGRwzDGcnnp/nmmm0EWVFxvC5CncckUlK4JJFi0kvLuGCSRxGTyEIwR15GRSPb3vmvK8omjyPlYgDHY4HOaZdCKN4md2c4ADgkjnHH16UR6bD9pRzdhCBlgGHI9wakepIyXsiB0RUUHmNRkEev4VHObpgwCqiswZty4PHH+fpTRZJLKZBdvESpAG47e+KILJ5IyHvVQgYIJyM/jQrstFkLem1CQWonO4AliADkdeatQpqFlEUMMUQIGDsBx+P5/pWc8EctsEiu9o3AGQEnoc4Ht/nmrRtRGIFF60sSKBncTk56k1pHVkvQgWVzfnzyGOScbc8jio5JbkyYVwAGBREUjcMc5Ht6VY+ziKdj5sRBORh84Puf89aaYYmuCWu4on2kctgn6VDbBDTPf2m8KYzuORvXJ+ntUave3Bd5GRnznywmP1py6bNblZmvYHRj8oDliScc+1PNjcKJnjuYZDuIZTJtOSOwNPSw7XZI5kjZ5RbxqGZSzKPmOOh/QUkFxObiWUHBCnDMM5pYEkMTrJJtAYYUnIIH/AOv9KhltYFd0E4kOQSyk4B54o2Vxsh+23tzAUlRBjGG2kbiDzipXN0I4oykcQBLEJyTnsT7UCyS6CxG7ZUHKlT/j2pfsbwEp9oGQRhmYEntWaZIwQ38UcogTKmQOCse7PAyD61ZF7cvGsM9kElODjZg+2KgjsZJ2cxXvkyoSAPNIVjgdR3FWbVb+BpCZ45pdpBBbIXPf14reL0F11K8s10szxmwiIwQGAJI9qbam4t/KdYlWRQV2MOBnjAzUsdtdLEzvdbixy2JB1qK5sZp4UK3Kxyqy43NkYzyCKlu+oWVxY76aNJzLZwidW2qyLjIB/nmnyTzq5nSJVLsCcAjeQADk9egptxp9xNGFNwsSYJMiOM5B6YNSOtzwFmwAMZGOB2I7Zpoa7iLLcSTyyJAiT5IDMD39SfwpEm1NY5Q1jGqMpYskeS/1Pbt+v4LAZVeUy3rzxYGFIGR144FMjnlW3niW7kCq2FUNyB1A5pXYbiQ3MkoYfYY4sKApbO7B9uw/wqA3hjbc9sqHcACoJ3AetTG3u/Ikl8wkEAFi2cVG1tPcxqitllIxuOB1pPuTtsSXl1fyyR+QitA4yFyc/Qim299KQ7GxeJlOPLKkAj1B7ipltpZHVEkNvKuSpU8Z+vpUyf2nGT5sjnI4BYH8qpauw2mUVkuX3sbYRqcBRnnB9c9KbGt/byO4hjAIGGjbJODyKsLNPslM25wTkE9QPSott25IilZCACFVQQalu2jK6aCTSzPJg2+ZGOQxBAz9elSx3DIzrPFgKM7ew+hoVL2OMZncAHIAwSc+opbiS8keISKAAcbQOWB4wam7EroIriJ2cyWytGR9zOOnTHemwzs6yhLVEX+EqT1qaOIh3SXZl1wCBgpzTZILlIgsU4CK2AynGRnvmtHeyAj+fZIXg3CNc5AyWPpT3YPGd0RVFGCuPQUiJeTB8OqjO05PfHWmO9750OVZlCkMwAxx3PvWenUpFgXSpHF5UKuNuSCOOvf3qKe5gS3YpD5UrsDlF4xnpmnkGACVXU5GBH2x6/h/WmKs7pI0BEvGAgI2g5H+fwq42uK7ehHP5JZUeIuMcjOB06U2I+QrNHCRHn5V3Z28d6ty2dy6E+V+8PG0jt61WkhuySsAaHaMSnGOc9Oe/tSFYbLcpbRlk0+KZupYkkg44AAp8F5FJG7yWQ2Ef6o5I6enWpHlubdgiEs7kdAAffmpAl/buxCRvIwPAwT+XrTVwKsNzapGT9kkDEArHjgZ7D/GkklKuIjDsBOVB4IHf8anEk4KOFHmgbSrJggHrx2NFzHcugBwZY8lZCMjn1NVLoFr6kULR/vAYOSSCxFQxLFFhfLJYHIxyCO+aEOo2cckkxSZHYkpsy3bGAOxqUSTZCtF9nVgCCqHdnPTJ/KsmtUC3CGR545VitfIhyCzSuAc+gHenzTxRQbZImDAc8ZzTryzuLu2YKkglIyF2j1o+1TqpkuIlzHhXCpwD/8Arq9OgNMrzXsEkUUiW0ihzhtx7f5/z0p32+1tJmBhldyQVjAzk+o/WnT/AG1ATFFHMhPdTtwT0xUu4rPB5USxEg7htyAR6ZrPd6C6FZcSBmVXiLEMwcjcCOx9DUun3EU5cEnIGSMDPr+VN+zyK9wjAlmbcPl4Oe31qxp7SzK8RtolmSMgEqAeM9D/AJ61qrWsCTuVbp7RoDO6TYT5iFIBwexH1pbi9trtY4ooHKBcyPgYzn19fWpvMlkhCtAocrlo5BtB7c4qO5mvTEDLFbJGcY8gEdu4P0ovZ2QNWKc08MG2KKDJYgKw5XHQnPr/AI1JbpbF2TDlwQQQwJqUvciFzLEkkZwV2R4x+VOt5VEzA2irK3RgDn6Y7VN02CK8UVpcPLEQ8U2MjaMHvznv/wDXq1HJZxWxingmlIOBsIz09+tTxmZVfZChzn5mXJUelVXmnggLkRvJ1ClMEDFaLQuxHc31ttgWIXCHBHluvzdcAggVNstSTGwmdCd2JQBgjkAY7VK17L5IMcRGSCcryp74PrWfd38093ERE+BgFmUgYH1qHroyNkWT5K3BeOLYh7EY/wD1UxprORjmExOSAwAznngmpCtzLOAsQlTAI8sHJHXB96khjnAKCAKJcMUYfN355psERTXGmRTEFJjOhwqEZUk9CB6e9RM0MMrpPCA3A+YDPPTHbmrMt0hlWH7GJbiPILEEFRnn+VPk1C5eIhrSK7iBGVaPkY6H3xU6W1G9Sk1wGJjKMFHAXjFOtjFAhWRGccZizjHPNPvp3kjibyUR8Z2qNo+hoF0XhQLaYc/NI3OQR0HtSTdyLahBFZWSylEkZCxcggAr6AcdMVJ9qHzlCyRknAOCefSkNzLJNEHtgkbKQSORgZHNTXIliJBt4yoOV4BBHbkc9K2jomy9UQQR2ql4lMkbhcln9B2HrUTrCJN6jJAGdw6474p1w5ZZJREcEAFV55pkZZ1AMJywz83oKi7b3C9xZJ1ZMRK4QjJkxwPYVNA8bwCRAVVxwzHBPvUs9xK0CJ9nAjUgCMA459ageEz25D26h0cBECnCDuOtVzO4aWC4j0Yo6Xtn5vmkM7KMsSBjJrD1X4e+G9ZlcyWEcqeWQrcqQMd8HkityaRQi+XbbXAwXzkn1HsKXzFd2CQBCR1UkkjuOa6Y1pRtqLTqeJ+IP2fHMZufD94GRhny5VwPYZ5PT29K831r4d6zocTzXdo4SNgpZQSMkeuPrX1t9tu7a2RLeyh24+XeSBkHgkDv/Ora3wvLRo9SsI7kyDmPaAucda9Ojj5wsm9CHBM+GZrNo3IAbYQMMwwPWgQnYQVIYdGB7V9aa78L/C2sq4TSltjIDkxucA+pyfevOtZ+AUluZFsS4TcDGrsMYwOPXH5V7tPMISXvaHO6VnoeESBFYICwIHPfNTIynAAZnOAFUZzXU+IfA+raHJJJc2aiHJUFFLEH3PTHFYdvGTIyxqHdRwoBJzjpjua7lXhKN4slQadmeu/s7eF4rjVtQ1m4aVI4ojbqqLyrHkn6gcZzxkete4wwWMU0uJZskkDcCAxwRken1rmvhHpo0P4eac0UQjmu4/OkDkZZm5P8h+VdKJZNke9cBmIKnsfevh8dXdaozrirKwrx2yQxR+exBOCCNxI7knsKdL9ntXUQyHAXAUE7ce1JLfWwAPkNDOxKkhcDAHqaRZon3xS2bS9MMSAMevNecylclZ7cAt5kgYAZ2Lk1Xtkst8rESqXILfKSM/1//XUiStBckG1MsQHBDZPTpUthcRXLyRmJkOCRuBXPtkjmoS1K3IjFaAlhIxUMMsQRtJ44HoadcJb7xEtySHOX2gkDA45+lC3cMcYDo8Tjgqw9+me/NSXE0MjFo0IQAZHGeapvTQmxDJHaK2zh8ABWK4AH1pI4HRgZLjI6RhmxkY5yO1NcQhnXbkBdwLHOKfHeRphZYVljKjJY4GCe3rUa3BBbSWki8XaPIMkouTzn1pu2Jbo/ORKGyVC8Z/8A1VHbQobqVo0MKMRgA54FXleFPNhSMlpJAxckZJAxgU/QFHUry+SLnYs7Bh/E3AHqM9KS7gieb5rnO0ZBJ4B9qszXMUCiN7Uk9171Ugmgvr0wRW5CMMZcAcDrTatuDXYmCwyW3ly3HXBDqSAc+/40y3sYmCLG5QqNuS2DjPT8alu7W3VEBiIjxhgzA89iMVAoggthuBBOATnk8jFCuDWli3PAh8uNL/yJSSQEI3EAcgE/54oFvEcSy3ouPLOAX4bOOnGB3qBrKzwodWL54+bGD61Pdm3/AHQEBdM7SuB1PQ007qw1sRTwW+1UilAmx5hCnIHbkj609URcRi9Fu79SOuAOQKqy2Oni5cW5uLZhgyIowjEcDJ9P8BT5hDsLllcYxtBBOMdeKLJEO+4qIYlKrevOj5xvbPft7U6ORjAMFiQeGDcEDt9ahijtmhUgug+nUZp8hg0+1Rd7sgYsNwwASf06ilqgW9ycrGkineVkY52E8Y9aYbGWed3F+tvFtwUBIJOf8P50s11YfatzPIZmAyQMgAjpkfjRKtlODGC7EDO1lBB9j705NlJJ6gkSRTMguBKMA5DZHTpn8qjNiIyZEvWLs3+pxgAd80DykcsUeMIOoUDtxx2p8csU0JfLDIJzjHTrWetyumw+OF7nbGly9pzkyxtzgdsHg5zTLqyklIWW/klAIHmE5wM9x05pLSS3urFWKPA6MMEkHcD6ex4/KphLagkpK07cja6hcHr+NaLYTSasViiRuUE6YRTgs3AqxYWrSyF2u4wduUCSgAnHGcn1pLlba4uYpHtwFWMpjaCrZ9feqtxBZB0EdtswOoUEUN9CUuUsG2uBMXluImbGSoYYHXp71JZeY++RSoO7AJYAVUhjgLDLkpgsWI6e2Kntkt4gUIzExyGA5GRjNK+lmPrcluITI+fOETE888fnVZxdThgs5i2qVaRe57AZHI96JVt0l8gOzg56qRkd8U/7DB5SKbqQx85ibAA/z71L1YXu7B/Z149vGjSg9AJNwJx1yaFsWjRv37MgwWZyAAc9qgW2t4ZQWncqBgKMnAz2HepIW0yaGQvJcXIztKNHjv1wePx9qbdgsTxE+YAZRKmQdzNkY+tOm89ZmCkybgTu7+36fyqsbSxllP750iPBXAOR6H2606GW1klKwXTEKMjIweO3NC11KW1kOaCURgi652kjHBBx6npS20E9xEbgXTyueCrMACB3/D+tMkmhVJBKpJxkqBkdM9fpUDixuI4R9oKnG4KpwOeMH2xmrVmCSLdwJo1zDcmCQgFguCGOe5Pt3p0LToivNIrF+MDt6CobSOxvIyxZgUJXZghSPWgQRQW4EE29A2FAOcDqBS2CyC4t7lZSYL1oSPQjGD1x71LHBcFXZ5vMcgHO4E598VVlvrZ3Me1wyn5kaM4GOvNOFnbRvJMl00LuAGVQMN7/AIUm9LmbH7Z2X94GBUnHPBzTkhn2EB9smTg5AoEcQgkYzmR26Ak5XHr2qOLESLI2JFUHDLknB7YqEC03LkYnEYaWTzWAAyZAfzFPn+3xgCEwqM4IkYEgH29eazWFsFWXzXRnlBATODg4GR6c1Zv7KOS4kkLqZZCGAbgYHGfrirWxUtVoSxLcREmaUeai4LAADHuP84qHzZrWZI5pwhYjGGADE9OPfIpgso3ZzBcKxxh4wxOQO496gjs7JvLaSeVJVIWOQKXI56HP8z0qVe9kZ7qyL0CTxu8aKJJGXJUEDGSRz/n1pk9jNawLHJEoLNyEIIIzyf51Db2kaW8hkutpYHdIc5PPenxzW0doBb36zsAQAqkkZzz6ZzmtHaxqrW1Ld3FLDJEIGfaoBZgBheKr3F3cyFkMziJgDhVBOe/b0pLiVBHHIt2zcZcMMZPTn3qNBBOERrlYHBDbmyCST6UpLS5Dd9EWAs7uXZWK7ScSKAVx2x3qSGGa4tXRZVBIxxwR+NUFgQX0iR3zEFMtuJI3ZHY9selTSWUcolDSAKSApHUEd+aFpaw4j5F1YxFYpdkSqSxUgk9QcDrkdadem8EMUuFdBwxJGcH2/P8AMVDPb26Qx7L/AOYkqGLbSwI5zTBEgt1L3BlABALEnA9M96q7SFrcHR7jMkbiNwBnOMn8Kesl6gWMIjyODtzgEAetQ74GkMgmjKYClgTlScY/CpGSOGYRCUMVXoSSWqH5A11LcRuo0V5FT93nAAAGR14HNRxPcvDNPsXc7EBGXIwD/wDWqGOMSODkK+cBs4IBJ4zU66ayxN5l8obczeSrAjHanHVCt3JZ7lym50G7AIIH6ZqnNHcu7F2HlEA9ATjpz7VMkR2APLtXpjORz3oXTIgzGS7jEW0EFCc8+/06UbPUW4lwr43mKMqo5AXr74HWkthNNGHhA8p8ErjBxnnj6UqW0dysQiuMRlThyeWx/Slt4pbaIgyDIUjKnoM9qmLV7WKS0JZWvod5gaLy0IOJFBYAdh9aupLdhRktn6CsiSQxoGL7gQSCDyevb8K0IJJjCh+0p0/u/wD166oNW2KWhThglijK/aBKMEBhxk+n1qCQ3TL80Ecaltu8NyT1zg1Fbm2uLYBHcoj/ACs/B7Y47GnuEE0cbzsSASoJzz3/ABrlTE9UOVLk74yTnoRnPP8AkUyKx1WUPECJChG0E4B78/pUblL93RJZLcfdUjIJ4znnpUN3bxSNbrHqMhYAktC/Bwe9HXUVlbQ0LwTqIzPGpl2gbQOhpF+0lH8llSVgNxwMDHYe9VDEGYE3ztg4LMQfw6VZa5jhBQyfMRgsTjNDd3oRbW7BZrtRKBbqeMh9g5+v+e1MfUb+GFC1plAesWcH1z3pIFZAdly2BxgHI+lXIZLuaHyhdbQM4LMO/aovbccVdXMx7udnUy2kSbmDAKxBGOxq8bqeXcY4QxzuHpgdRnvVdWaJxE5V52YBm3g4BPJzUkiTxjZBOmxTjqMkdKroPqOTUkniTz7Mh1yUwSoA5HWqE+oWgQJHBOs4JUfKSMfWtL7PeugBdHZQQpJzj05qO1ae3jyyxkhiCRyDmqWmpErt2K8FwjxgC3Z2wQQTjmnNcQNdxRy2zDb1wOAfU+opzSzSsFiAZtxJI4PvUqT37ygKquAQCAgH4Z+n61LV3cpJWK0l9FIZWhjcHeFDDkEDqR/ntSl0MsbxQkLgllIxk9zVyb7TEHSPTEdicB92AOucj16fnUQ83yiZY/LdTnb1qGncpqyRUuJIjcxrhwOzAE8nqMVP/occcrykgKcFYxncfT6VFPcSW80TG1IRwQZADwT2qwl0lpCSLcSCQYLE9T34x2pbvUpaajLW1tBg2xMRxliM5H5nkUyFxILgzTyb0YKWVOuAOg/KlhlKzp+6Kl1AX5scirAuhaO4kspGBUEhRyW7dqtdw0ehVWW1eNNsplzxhgQffINNlghWQCK4JDDJ3Ekoewz6VdjLTs8j2ix4UscHABA6ZqCa6tPsaCSBgM5BBG7BPTPei7uK1xttp8bW376UiUtlnUkbie9NtY7W0uXCTjAyXXJJUnv7VJLdw/ZIvKt5Nu8E5ILAcdfyp7tbNPMu0rOxB5HQf1quorK10MIHHlSrh24OfepJYbzy5ALvYMgLhucetNmi08AQfLHKzBiwGCQCM0+X7OHYQO7hQeB6fjTFu7ldIJYYifP3s55Z2yQfcVLJHcGNIo7kEPjJRsAjuahiWCe4EczzRq6k5QDIGOv0p6xaRbAwxajPvjOCJFwD0OAam7sC2J/s84QKs7IBkAqQSc9jmmeZcWcgCT4JwC7Ng5PHHaqcSMk8wW5WVM4CgkYqV7dZIQkhIIORznvTvewt9S3qNvqCIjyyiQN2RxweuTj2qNf7VdgiWkZGATIUBB5659ahWJLWTf5uQxACknC/WlZnkkYxXDDBwQGwDwOB7Uw3JpFkl3hwUdeDhcAc1GFu/MkSJFwMDJwc571YETpbqHnVS/GFbJqP7OQiqb0M+SAc449OmKUb7lbdA33lvCUQJISCR5g5+mcZqus9zLLbeZpyjacmQkgt1BGOvT/Ppchs2ZgRfqRuOckYUHHT/PepbxLtZov3qsOSHDBgR05q+lifMoTm+hvJNmnpc20hAAOCPTkGie+uVdBLYLlSI9kakDGeox2/lmkUXocxS3IZGJIVWxn61bikvIJTJu3EKcZccH0/T9KwaZV1sQJdSW75e0CKepHUE8Yx3/8Ar09LuUomy2BBY5XGAOTnJ/z1qa1udUa3EsscaI5OHUhjUFwk8ksTQPsmVtx54Y8j8qpXdkw1WqFuL4ySZOnLhRgYJJz0ou7uK4MIFp5SpGFZl6596dMNWWYSBDPGeuCMqPX6cVBeXFzHIhVCSwAwF3HJ4GR6UN3dmPmZLEiYAhBJ3YY9RwOxqOK8ijt52u7JXlDEFlySwzxwO+DU/mXgjSIwqWQEZjXC/U/57VWt01FZJ2eMDLYAC9sA5HoOtC0FLckhltiqBY9i7RmMgjA/Go3ns1uw5DkNgBVHHI/WrENzqDsGGlC4JBG4k8YHAI/z/Sq15LI6g3OnpbyKflMYJP64ppuxMtriyXNksrI0Ekg44Vep+tRyHTYJCJRcRuxyUVc4A7n2FTNJczW6lLZFKEfvOQfxp01xK0aB4FEj4BZsjnvUatlJNohnh0pYJAhkeRlI85IiWXPYdu9Wo7ezEkSxlzEiBdx5bOOpH4mmNcRRxhJ7Z40GdojPUnvkjmpLKWPzgqWzk7SQW+Y9P51pYvW1kVJ4rIXcchu5oIxxgKCG+p7Zptxa2/2shrrETAZ25AA9DU8upLIpP9nFEHA3ZBcj26g1BcrBL+/S2aJyQApPY9yPbND6mLepJEkTCTa4lUAqOeD7/wAjU9rbWEVhABP5cvlnzSxJDN6j+WKS4EAjdYsjAHy8DB9Khnkg+yxo8LvtAGAQDj1B70J3KSsy7aRRPsEF2ruB8y9MfnUN3Zm9D+TPHvRwDl8cD0NQZ0/7QAiyKAuCCQW569KWa3tS8H2Zmj4+dGGA2eOcj+VJu2hRZe1C2saTTrId+4bWyBjoPamSrhwHmDHORhiD+Q6ilmnghtCWiL+WeSB0754/GoW1GyeFJCrg84JGMdqnZ3RXXUuLE7oDFdmEgZCl9obvwO9MSDUHJZJkhjz+83OAxHTjtUTNBdoNjb8AgMy8r7gU9rKy3IPtcsxRQu0qRz6k1d1uS79CGSwTzNw1WcS5BCmQAZ+nepIINTALPcQPg5U78NjPYZ4poispJgPlWVeMsvP4VFFpttLL/wAfWADlmJAJB7D2o1RFru5ZjmudkkZnJ3HPykEj6e1EK3kyBEuCEDfMSeT7YqomjWMDhkvYnAYkB5MFR6Aen+farEskBiiAu4wmckqxI9uR/nmkm0U2y6Yr6ORniuAQDgxFv1+tVpBeTyHOJJFIJOOAB1H481DZW8T3Rn+04QE5CnIYmpILB7q7kMF7sK8lGYAEe/f/AD9ap2tqK12NC3d3csSFATIXbwVFKmm3awnysOF5BdgOc8c00XDC4dSQGUlSyNkE98EdRULaIbvkatlTnEBYg57g+1Z21uaJKxcnF/FZvuRZZWcYVDnAx1+tHn6gCIo7ZFkAwxIxgfWp30y5t4lC3KJkAgrIDhh3zSEXsEhY3KshzghhuBPpV7ahexCTqAWKKWGIhTkFV3Y69j+P60ybU9SM0cfkIqAEFjFtI9vy/lQYXMykXTeZjkbsdf8A9QolsNT8pDFeB2L5ALg4Gehzz7fjSJbGvd3QfL2kTgkBSAQxJx17Z/z25llkunkSNbdWwpJCnI6ZoFtqoOd6sM8hCOPbn2pI7G5mfK372kufugj5h9D1pa3LT0JbSW4ZklazRQV2sxUkgfX1pLi4kgBWKzjdOMsSQfxqRbDVhdOBds2GUFCwAI9enXNQN9rjndxOGDHBXgjPpkfpVW0BtFYTCWWfdp67OCGBJP0/+tTri9vLRmEtvvt2BCGNSzY9fpSrLrMbO5SOJC+CHXAx6gfpU0aau8hnQiVQSAygAj8P85qY2bEr7EaanLAIUFlE4yMAgg49enX60x9TVb18WEkrggA42rj1ya0GOqW5DzhUYkgoVGMev16U1rnU2ykqQhwcozRn5gB0Poa02aCRRJt7xS72eHGSUYZweehpkN35SbXtEfacKCDnHv71YS51eSNt1lbhODncV746c8//AFqbJFf2wEgtiQ3UYyceoNEtUQlqgOoWzJG39nyJk/NIoB47jHWpILyIyMLe1aMISFOfvAc5xVeWe7iOI4CcqR+8Xgnt+FSiO+WZZIUjRycMGzgEjkjFStrmtxftsaANKmJXPOTgk9Mn1pkmqwR3QRoJJSMbmB46ZyPWpvOvnjkke0BKkKTtBDA8E5oiee2tAFtY2dR+7UA/KPQ+oq7XRDZViltY5nfyX2yA5G4dT0z/AJ7U68nsFtWimtprhiMjau4AjpkjpUipK8hkMEeQpzGw+XPYVGVm+zJLBBKJZGG6NVyRk46enSs0kiraEaHTHhCQWBhl3ABjIAPcnP4fpVyS8svM8hEcTrGASSNpJyM+vaor6W7swguNKhIZlAlMZJK9Dn39Pr7VM81uJ3dLRWJxhmQhsHsP896v0ZG24RzwR3iJlgwTIyPQ84/Sqj6ro6QyfuLhJyx5yuCc8cnscdKszCUumIUO0fRhz0pkN/E4MBs496DiR4885BGKW4+pEJbK4tkb7JPEcZ3MwxyecAc0rXNsigrHMQRgKACcepqSd2mEuxVeROPQcf8A1qrWuosgSJ9KDO5w8gcggDv/AD/Ola4ddS95sCWqEo4ORhx2+tVGNtJPvKOCRkADk/XtVmdgzAiPEYHCOOM0z7ZGzqhiWMou4lBwfpS8g3ehWu7m0MalppGAONiR52/l6f1pba2sxAQJJLpyd4Eq4GDwKmSeCB8pY7Qw5YMADknjFN+2tG+2K0QQgZYzOSSOc4xS1TGnoPMthaADypFfdjCkFSMc4Hpk/pUsQs3jZ9pKSMMxyLgA/T8Kha9BJP2CFQOVkUknPr7U6O7tmKp9neWcgtgnAAHfPpx/L1rSOjDoV2tdMErRI8kaBtzIyYGf6+lNebT5Zy43FgpBBjJY++Ovf9akgeC9ndxBMGAx8zAAntxT2mkhuyn2aMEIcsG5A6YPpzUti1I4jZqSbZmBHUMoGPwp6WFlcZb7QbZmOWZwDxjt78U1ntZCZHhdJNoBZTknHQGnSTQXAhcwkHP+rU43cUlew09R8AsjnN5Pcg92QAdx2AoENkmQ5lDMMjaMc5NKsoeZykARBgjpke1VW1KBr9IBbSPKxIGWwuM8nj/PWqWqsDabuWZYYsRAuQwG3J4GD61A0NtNNIDPlUYEMFJJ+lSebbpdvCY2dxlnV2BCgDjPpx+lOMkZ2vHE0RwCAACMeoIpOKC7YlyLRTzgISAGxnBPFSW9haG5eUzsJtpDFlGMeme4pqyWzOVmsmnbdkuzABSOhA7889Kd51vK8oxLIyAbgowAffP4fnTWhL7lYWGnTPuhnjckcooI75zjHXJ/X3pZo4Cu1yDkgAk46/zp7NDBIJTE7uwI2gjj6nv6fnTZ7mBIwJLYqhAIJGWz1/L2pW7BqKILXy3DXPmBTwGGDn15p8scUoiQ3SRu+MbiRkZ6f59RTJLu3umBkt8L14OCfzqTfZT/ACGGVTGQQ3BGBzgcVWxS8yJbGMXd3tk3bSFbaTjOM/4UWljAA+FB6khuM4Oc5qxbSQZuJUDrI7E+2cYyaht7iKSyYzqySZ2lSCCPofei+orLoCW1vJaTbbsJEzYZQ3OTQbcbDEJAORtO4nkdifeopJbaK1lQRBWUADnJyagvRFJLH9meUKjKJBGQQeAT1Hahu4LRFqRDDLEs8gtowBvGSR9AakisbZmlBuJHdRlSGOCM8dTUTXNvNP5cqyEAZUbefbOen/1qktzEk4ChmBBIz/I00NtjWt43UmK4GAQCZWwM5GQBSrLFH5xknKBeBJng596q3L2lxJLGYnj8txuwMk49vSrFvLavDNE8MqAYOCMAD0BGc5pNX1FdshdraHEkV4GfrgMTk47VPFdC4MamcLK3QyHG0/Wlkn02JkQW8hcEBWYAhQeuCOmKVobRppA6yEBhskC57Zz9M/yoWqHbUlFqY3mMl/DcmMAMEbLAk+mPp+lVFiwJDGwIJyCSRU1ithbSXDTbi7chVHLHPTP+eppkrASR4idonJDEEfL9abDYWRTDAswdSqkAkHGGJwKetnMCZHmVww4VZcEDvx3GKjuGtljmjldnt1OWRcHcQMgVXi/s4XEEiS3MQGCUCArGeyg9x17/AP1o6gi3Da28rCMTbCgIJ3ZYg+n+fSlt7H7KsiQXUMUbEMVZiWJzySelSyTaWzASPIsrkeWRHtIweRkjoenPrUX+iZlAWZGwDhiGGfb0FWimNuoDHiUakxO/PlxscYI7n1BAqrBGJElMl5JkkA/MeADUrGytUZ5HkLysAUAyAPX2HNPE9ha2gRA5OPnZl4x9e1S49ibsPsxgmDJdpMgOR82W/wDr1J5LSs0nnlCeQMkfr+FV7M2is8ZDSAMWjkYAFRjnH+e9WUkttkj7ZNpBwM4NJJ7ArPUSaPMltvfaWBHmmTgnPfnr9aJozCxQziRC2TtfiopYENgEOWRzkKecHsf1pIrazWN1aJzI/DENgnjqB+tX0C72RYiifzS9tfxREoVKSMcg9iKqmG9jbMlz5p2gnL5XIJyR6f8A1qZHYWcjEMxYKSd8uMj2pQ1sGYI/mJ1AxjFZK7ZK0WpbRp/s6S/2gYHdvuPgkDpgf5/+tNd6dm1Ki7TKvuBBJOe2RVaMRFPM2b2UEBRyT9PeoU2JGS7yb2JIDDBXtz/Ktthp6FxYruKCBkuo3kbO8GTaPwHXj39KZDGzRvJJNkqxB57euahC2k5iZJ/Ml2nGBxjgkUqxLIw3DcmCCo71laxSSHLC7s4N4RFwQN3GPUH/AD1qaO2unhPlTqJkUhWLYODzyT6jvVJ0ifKBZIsA4WNc49zUlkLeK1cSytvZdpHVjVJsehbubHUHt4hJqEUgRSSVIJz6D1+tQ/aESNQTncMkngA1FDBAsIOVWFQQMnpSyJbbEgmlkCMSQ6KOB2FaPTUzvckt2dWAiugiZ+ZSSV9fwpt2LmKYS2riSVyNoLYAHfmmzQ2XkBIp2cAglSuGOOeajjiiM5MkhyOFjI+X65rLS4XsrFq2MoEjSyqS3JYtwCfSm/ZbmGIODA+erGUfpUcNtE6umQEHOMcHvxT/ACLVn2EMoILbQMjOKpa3sUnpqTss8cHmm7SMJzhMEn/P9aaxn1JYHkuiFPzEEgA+2O1Vp7eG5jVHkCFBhWA557UxbGBbQRSOsrBx8uSOBz+H/wBenoyHdsn+xTedIUuSiKQBtfac96elneQyGRLhXZugaXLE/TtVWVYPN8ne0JwGJHIx9asR2VlCge3meeXcSZJDyDxwMdBxQ3pYtLqE9tqTTh4nYu3D5YZx9KZI12Y2VJvLlBzjOM+xzSvZsJXkjuWUkgncxBzxwKQWcTJIXfazEYO45zU2RKuJJaXVzFEHnjMuASNwBznuKs2sd0rOJQDNtLFVGASB29jWc9oGISOYK2QSwGT7n61dtYoSrsJD5sYKhmY4I65x37c00lcdr6kFs95NZLieWF5Cd0bAALnqAce/epjDJbuiO/PXDEYx70iIpEQml885yVGcZz70/WBb3OFRyGIxhhk57ce1aXdtAa6kclrdu++3nWMFSSuRjORiltVuwT5hy69Spzj6Ulra+WYwsijdHlmJ6n+g4qSK1jkT91eRkKOU3AYPPvzUXFZboYkt5G8gM52s2VGMHHr9KesVyru8rjOR0bmmrGDCiNcrLJtJJ7D8aelvFIyxu4KgAbuxNG+qGkrCPDdzyk/aEiTI/dlQefX2qNra4hYgOAdpIIAxk068iWLcAVc8ANk4IpBMdpWTB+UDO7Bzjt+tOzB2Gxi5sV+aXLODzIeM+v1pbc3sdsWa5EjbsFyoJx+HH/6qj/s6Od8S3q4bgKcnnGeSfw6U9LJ0hAguUiGMEAEjPqPX/wCvRFu4WfQXZdTwOkUJyDwe7e+au3MlzEIiHjQYG85BYHjj8qrpm2Q77kkgAK+cAE9KjvbaKx8y5UCSY4AXfgHPU5/wrbma6h1JHjunuAotI7wOcLnHQ9z6D/P1525+F2mi6e8i0qCKdnLMY1HUnnpjjOa6OG1maJDHLAhKgtiTGDxjGO1RzxSxTBvtbknqFbKg+1XGvOGiZTSCxgnsbaOJFUrEAoUryBjoPTFJCbozPlN2CSxI5Hp9KjeWcM5abqQQdx4PvTgLl7QymZUZpAcqeo6c1zN8zuxadCxcx3MyK/lbwTk7hkcDgc9DSzPc+ZCXjUbFBVAMFgR0b6VFqMU81jElvdsmDhsnliT19jRHaXHnl5Ltg6gknIJJPv7VPmLRCTz3MFyvkhETBLBlzgnpgVJBPqdwrMbUSKAQrKoHPYgen+FRXVriJ5jMSy4HJ5571YsoZZECC5wrKQVU8gf0pLXcm+pDOtyYESeD59wyWGD7j0p1xPcMCzWyIcgBVXAIz1/Cn21vdtlHlZ0DH5S4JHfOM9KW4gdvnkuQoBwADkHtR0sU97jCssTPgLh1IJ2g9B+lNSF/LVHt454woOXBznnIAH9fWo1tnJYvdAuDj5mAHsKluIL0BZBIqEqBmOQGhaBsJFezMDGbSNEU5BQHOPeplup5uFtgEzw5GTz/ACptqZNyFm3jacliM5+lRyAygyGcRbW2gGTHXvihPQrZE8xk80kJ+8UADcOM/wD1qrLLOkrl7NAwUgHkE+9T/YtR42zwTQg8+dJhiMdQe9Nkt7uNhuOQBgEuCTnvRLV3M/MiSSWOyaWSzRy7AAEknJ47dv8AP0ltbmQiUXGnRq8fyxtsOCD15zz3/Ko1huIbUf6QyN5g+XIIwe/8qlWK/dQgu1lI5DO4HTpyO1KO1y9LjS0pjBmt1LqQRgHLfWpBczTqDIghJIARRxkDuaJJrtfLSSUM4ABZCDk+uajnFxHcLEXJRgSSSMr9PWqWwtSFrmYSvG0QcE8fTvSwQpZI4itFdGwThTnr04/z1qb7HPJDvt5FBUc5YAmmWSX5VS86BScBIxyD7n/61Q73EvMgSV7iRmS0BjDEquSBjjIz19atSTm7tlgNiojLZIZSRweBk/54p4NzFIyySBwckHj1PpUfn3KwK/2h440bascYBBPqTiteiVyY76j3R45EjmhVUxkADFJLMbFyDaI0ONwKkkk44pNRXUJGjLOgRSCWLAn8KmliuXdy74iUDYFUfrS02L9CC2meW4UeQhkZSSDkgj39DQsxVmHkIVY8KBkA+op0UdzaAupC5X5myKUQ3cC745oS7DJXzAcj/Gs2rsL3VxVlDAH7Gu9ehHAA/nmo72WyS2E4ssOQSZIwSc471aSSWGH/AFiYY88g4z71VmjulnKm52IDkJGowenBNXHRWCTtYilneONWRAYWUH5hSm4dXiBjClskMR8p9qsXUE0oWNCowMgE47dKhAnBEMsSsg5CtghiP/r0Pcm9hGncs+bKKMsAAVYksO5qVPMVCDEEXjaynOfWmrPKqtKgBlKkKHHCk9gPSgT6mu1Z442B+7IqlQPTg9aT2KWupHIJYJBK9uXUA4YKSMHqKjOo/uwUs5C+47kwSQOxBPH4Vfmu7+FdiTZLAErgED2Pp+dQSNfyRSCPA80gsWBOR0OKXTQLLdDbm5SCOJzBvDsMFDnjvkflUceowzvJHBZSRBgG8xgRnPXOanhllS2CyQrEsZ2gFcnuM57U+2E8nmxIwPykqZOqntgelF76DbI44rdEjBTk5wQOvuPaiWSFUINvublgyHDEjtUlv9riMRlSF0C8s3LA98D0z/SmmSc5Mioo3ErhMFfQ/lQroXS5C9ybiF5BbvEoGWBU5OB+v4VLFPCixSS2UQ3KM54OKfJctGgjTLPtHLDgkjnP8qp3IvmMbkRtx8wHB/AUWe4nIuy6rFCjqLCKVD1YZyM8Yx06VTgngKloLRbU7vnwxwR2NWLV7t8C3RNisC5dcnPcD8KdPPcFMwRRBCeVK9TnpiqeqQ09LsV79yZHFqJF7upyT+HtVbz43uCjafgEAq/Qk+p9KvSzXViqMQkQlOcQjPPYE/0qtfS3NtM0jQbvMGTg8qPpSlohPUh8+OVZ9toVfdgOGBBAA5x+npUocfZUIidAzYYA4zjnBI7Gore6MtuLvycK7bRtUkD/AOtVhL4vEUQcAnKGM7c/1FStVce9g+R3AMEZ/usOoI6UlwsBjdSjmUkBtzdCOgAqaKB5CCyhF3Z+7gn2z+NPvJ5rpmEUcZ8sBQZF4btjIq1tYXdFVY1tUcwWzIAATIfccj61HE0KOZpYH3kdVbAU9iBUpaeKUFgEiKHKtwc+uKiSa5XIEauigEgLnOe59Kl73AkBt1SXeN4YAjPIx7Co4LyCCBIbeJlYEsTgDBPufxpLeeW6kdliRnQ7Qozj61KjXQjMTQRlwcklTt69j+HrTWu4lrqNupgweKWINuIbC8ZPUH9P0p0kkZut8sGGPJCkA1Zv8LCmIVWGPk7VycnHYc1WZ5XZ3EUflgDBYfNn6elOWxOxTmltLe8eQxOwAyEBGSfTnr34q1p17aX+8wRSgBSCJQRg88A06VjeAqLVHCkEkrkKexHHbioUupzG8ZTKA4J4DEZ7+tZxQ9FqK32eaBEns3GSehBUmnXIgt4ogsR5zhUOAAOxFEFxceQSsRdWkABwcgdyafeB5LhhFbMyKc7x0Bx09+tXrYrpciuIdPuQHcysQvIT5Vz6EUsl3b2rvdi3JYIAxABIHqfT0pJZHEYRrbA4IJODnPOaezvFIHRU2suQVHB+vqKnrcT10JLG906WM+fBLHEQRjBzz7jnp0qFrPSoSz2qSjklTJyeR39qlhvpZ7hlltcELuD44bHt+FJJdu2wy26qpGRtzn8R6+3vT8h3S3FmniVF2Qk7lAyOn1NQ+SkrgkZQ4yucg1cuHMZjWNBjAIAUkE8cGqlxdP5hDRFHUAk7SFJ7gH/PWnLXYSWo24nSNo18p8LwCoGAM9xUkOSQULyCUHcWXAUfh2qWQGNEJtllV1OSc5Ht+lQW99NDC7xwGRhhVByOSeSPw/nSWj0Fsh5jSBlmERKAAMAcAnoDjtSHVIM82E+f92lR24AjBJfkk8g+gFbA1RkAU2sPHt/9etqckkK6Mh7nzIHdLRIiWO4Hjn1HrxVe0uYmSQi3JJIBkI5H4VOwvpbZQkKtLuwACSCAec4FIrSKrCWPypDjKqOAfT3rJarUT30K/wBpktXkdkAiJAGT8wHTp700fZnVHjtvJAbcMDH6VaR2B81QC6ZUlhkYNNLT3TO0hGR0A6dP8/lSYrtoikEMzs7J5arwBnqcdafAbFoJRKDIQABwTg+o/Ko2JxmS2EsiqAACR+NO8p4oROkSnIG5G5GfWhWvqHM0VVuLOLhS6LgE7lxkn+tTxW8MliQJSwZi3zAgjnIHPviozd5hL/2fFIRIueTgHPBx9alkvjNMn2i0WALnIRsg+mBjNRJamkJXRCNOieSORxuGDkA9T71ZiW2gn2+WY1Y43RqTzjjPoKjtb6CZ3WKOVOcgSDg/jVoXTwu0rwEqR8wB+8KtWHbqNSKI+aGn2gZ5JxnA+tVXjDW6f6VhWOVVev1NTmfTjGLg2TqpyPKOGA/wHvTZ/Ia3SQAxuDgAdMf0rRtWIafQUWlmIYCSftKjDOGIJPrx3qMwi5u0Rbso8beYACRzjocVEbvT/OtkcMHOQZc8ZB6n9KmmjtFkaRJZ0P8AGVAI57ipVidLD5lvj5gS5A3Hkg4PJ5qWKCYxeVPckgKVVnx3qnAlrGrg3EjAdHfgnPbipvOhktg5mCqG2kMcD6/nSKvcdNaSzCIfaEJ29CRngYJxS3FnOIUO8KvXGec+w9OtQCO1ZvOknYsASCg6j/DFTRrFLGvlzAJxgucevTNQl1Zpe6GoZEACzJEwXlpFzjnjipLa9u43lRLvzGyMscEE+g9qY9gZSWEqhjgEFh0/Gie1htYyRKgfcAADnOT7U7dTNcyepZZ7svK25ArA5HGCccfhVAm5PlpLaI5IOcDJx61OYHLMGuowpwCzEj8qkSCeIny7hXbHDA5GP8KLJblrVEBWcojYSIZAMeOSO341I9xcIy+daR+YCQrFcFv8aeEdrY75lM+d3LAZx2HvVdTO43JMXYED94c456CjcnZaEwM02wy6crBcgqQCck9f8/0olkV5xIItgxgbRx+NDy6jHJKBJhWbKmNs7enBHv1oklneIo04g5O5tuSeP5Vd9BbjXuixZxArAYAHqD1xUMtwlxGm+wCMOjFSWGOnBp3mukgYMCygABjgH3rQM2ogbpTGSQSMkE4AznP51BUUnoU90TWp2WzLKpBySMY5yMdqJ5jGkTPCxDfeC4JAzTYNRlnRnS3UscjAGD6ZNWJo7q2jRkg+0FlJYDsfwqbbFKzViCW5gmuRbPahoipIlLcnGPb3qKe2snUuplRNuMKAcH1q5BdyRwwyiw3gDBQjBQEc4B9cVEb24kWRTp0cYwMNuIOPpjFa2dtCUl1IoYba3tfOUyy8A4HB/AdjUeLCeJzOLmMDkKhOT+NWhOypgW6qxAATGAKdDe/6M6CJXLcHIzx3FZq5T20K8MNhcW4haJwVJIY5PGc8k9acRBEI1gdiDgjauRjvThdFgojsxDFnC7m5PHXH+elH22KBgptCHcDkkYAHXGKu90Zq4kpsRKpLhJWOMkHP0NDWUHlFmulJ43OTgYGe1V31C3muhFPprlCcrIzADjkZGc06WS0kzEtoUix92Mg5Pp2GKl2Wort6Mnh0kCEJFqMbQdQVPP5H+tP+yQQ7QL8u8bfePB6Z9MEe4qnHFphl+WCeAYKFAwK5OOSPWraw20bhHhacKCUkYcjiq0avYavcjmia6VEGoGFg2SCDyDn070942Vgi3ahmAALNgnHHXtUElxZvOVEEguVIIzyMf5P6+9SXAsZ4w53rIeCpUgYz2rO2o9S2yuspWWcIrKVyrDr2J/GobeyuVj2QX0KsmTJulwWOBjGc8VUitrJTkO0rHPLjByfanyadptyhE7Mp6s6rgj1+tPZ6hrIviLUI5bYtflDGCcxSZHPY44/E0y5F9d3CF7kMVU7VJBCnvz3pltFplq6hJyV5DBxjjHT6nrVNLaAzloryOW2bPQklcdBxRraxXkWPs+oy3al7tGXOGjBAIPsfTNR3L6l/aUcCShEIJKMAQfQjvmlNjaSqpF2rYPJUkFuufwGcUsdnE0jusxibOVJyR16ii+uotWi5vuY3JMSsAuSWGeew6dKaZb0TpIY/Kc4OBgCq9xbyzyAHUgQrZkUuBxjjHSp59PdIw4uwQMDAOQR9a1jHXUXNZXQ2W9vTcO2QgY/fZQdxx29KLdb6e2E5txIS3AYdfy6c1EbCO4uGIuFymAoYkBs9TjoP/rU19MnWIj+0fLjjYlTHIM+vAP40pJJshO7uJHLdl3E2mLapuILnPJ68ZHPX+dTzrPEoUIhRhuyACfpTTI7acoa5eUZDK7tk8Hv9aLcXEqsROI0wApLYwayV+hpe7sx8MpjJmlswzIAARGQzdevfj1qH7W+oojvZRx7huUgkEH6YHFXIW1Nr1ibnfABwQwOOwFMujdPdABw7BRgkccn9aej3HayIGnu4jGsCJlgS64yPwP5UiiKRQ724fGSykHk08208BVvPYlgcjAwPxqIpqAmIiKywKpyh6Enof50rISvfUSLU4t3ljT5YZCcBkjJU/wCAqW3vEFxIqROWBxh+OQPTrVlft0zI5k8obSFhjGQRjqT+B4pIpNQd5UIhiukUAybdwAJ6n0rVLYprTQyF1ExXk4W2kd9xCnHBGOme341YtxY3fmyvZfvSRvV2wcjsPrV0JewybVWOVSNxKYJLc01JLjK+ZZRSMpyrNGAR+I//AF0nZEq9rGfGulJBI720wniJGMHGCc4x3x/nrUjNbLaoUjkcZAC7QCM+xqSd7tr4yxW0RJHIOcZ9cfSrckl5cxRO1tEXjOQ0a4B9BiovrqO3cYpt/NKiB4BtGc9eO/p/+qq0sdoZMwyNubJbaMg+x+o4NTi/1APKDpwkdQP3gQgMTxxxUqzylirWUKPjkEkDNHS5VkUrZ7dAxMZRFGdoGBgDp9KbPNZyWZFt5kZZwzN6DPIB7VL5t5cEyQ2UIKAjaHID89sj9PamLqF1kh9HiQsCPLZSVJz1J9sdP/rUk0J3S0HAadBbEozTIGAYyHkn1/l/k0qXFncSxlXYEDoUIyR29qkiunZQsumRyzZLCNVOxcdCD6//AF6sRagkjO8lkdoGVRDkn8atK4kn1K0qWXmSsROksg43EEL9P/r5qrDbafHcqUuSJUyrAngk4569RVkTC7QzR2+Cp4DqRT0MpRhLp8YlGCCi8P3HNJoLsrS2ts0soW7kjIOWCsSc4GP6U+4SySQMZ1yMYLnn3NEF5FIrmeGW2djkKsZ57dT0qcx2E5DvaSylRt/erg4Pce1JasrSw6AWlzICb2aKOM4YLGQHGPU9qgbR7W4aURXSRRMRIpVj1HTr3BzVqO9ggklSPTN4jUMWVjh8nGMH/PX8aslxZ3DmKfTWgDjA5B69cH061q1oLRsctmYUzLqSTKQMHJJI7+1N82Brk7bpgB0BYj8wPrRMsQAiihOFxgl85+tQz3ED3IQ2eyVCOV4DL3JOO3pWS0YNu5eTTow7ONVyrD5U3EgZA5wfeg2zW8ShNR81FcEiWQA8+lNd9OhY+dFMsRGR5RBZj3Gf8KS0Gi31xGRBJAgOQJTk5xyfUj/CtN2Pfca0CMhaSXL44AYnk/570yK2kaEAan5TPgFS2e/v0ommsQ0zpHOUVgFIGD9cD8etVh/Zd3IfMiuY3BwrKQDj1ApO66kJl+7tSIEJ1MyMpGNpG0EHp0qNIZ2jkee/a3AIGI8En6ZHeobpNOl8lYZJpNpw24YOO+fQ1YuW0+NAWeQ7jlQFyQccD8aWrRetyxBYFZg/9oSSJkBYyR3HUgAU37Fdmd3tL7ygMhskHaOmQCOc01LWxLRSvJdo8YJVlAKjPJOPwqCE2s8jM0smHG6MsuSR7gdDmtOmo9LihbqC3CG5aUuxxJIQDnH+f85qbyrmQoReLBJjJJcKD9DVCe4tJoi4cyBeCcEc9iAelIiW91Gjzq0kYbAXqCSPcVj1uCfQvTyanNmNL1mlVhkGQFT6gH3q5c2d/bsMlZEwCGDAkfX3rLltLCEgyTtDJkbUHQgdBipvIiM4nS8OCoBiDYBIPHf07VS3uJtbEqR3c8+PPG7JZgwAIGOOlIsU7sB5mNxwckYx7VEwQzs0rsp2kEA4JFNiNtPbgGTYyH5eCDx0zTlvoSnbcHhvFhnihIYbtxYEA8cfyqe5N4kcbtCsUYABJFVbhITmRJXjYEY2jg+1MmhDokwuWBjkGY95wR3AHrilsrjWpfbzbgIC25TkZABIPpUdsNVd3Q+RGIgVBaMFnx3zninRTRO0rB2iAOQSMVRT7Gb4ym82uONjSEcngHFNbDaLXlXr5L2xc7sBQnJ568HpUN7byojw3CeVKw5IHQHse35U+Yp9sYvrYIIyU8wjHsD3H+fqxXTgpcCeM+rbjn19fepe9wdiaOO8iUrDEHTAGM/r/n1q2t5fpESYISykK0aJkEZ5A71mz2/2uRUiu2gQDLSAkHPYY9atWsTBUiN2UKAZcsQTz3P1rSIkxkt3qayyiC3hgCDO14jvYeoNNFxPPPnYqOwyx2cH6dsf4U0p9jmmDaj9qY8eXI2SoJPAqOVLa4OTPhlGMAnofpSkrak3bY6b7e7BRaQxqeTIwwCM9MDvgU99Rure32C0hJJwhCHPPcn60w2J8pGj1SNLTIbbICWz3wT6VP8AZmMqPFqMM4PJWVwrfUZ9PSpWqHHS46KKckuYyrsMleoH09aaLs2rOQil+mPLyQO/PUVL5DuxJug0m774fjFV4YUWcGe9CAoSxU5+btjIqrq1h9dB1zLeSITDFCC/UOuCc9ifpSW11qZAQ2Sw7BhSoyvsAPSo5Dc2lqN93HMd2EKjBI9Tz2ppF2+JJNQkRmOVEZBAHcHjvWbeoNWJ0gvorsh7QgA5Mm35c0RX1zBe3KGGKQSNksE5BGABx1FMlDhxnUZpJSRiJZTtx3yPXmnGzuFkUpcKhPJw2T+PpWq1Yn5Dbhb22cyvaKwcBgoboPYUr+bMYsw7iADtIycVLEbow7DPG5B53SjIGeQD3FMubOV7iWVNR8gOANiuCQMDI9s4pPyHYjlmLFd9sFTdtJAzj606f906CKBmRyAWwQR7/T601Ip55EigmVQOWZmAJ9CM1bnW8tpEjN4CVAJBIJP4dOaTGtXYTzDBayxpCEIOWUAgvz196rSvdGEym0iaPgKQTnB9R61ZhgurqOeae4WNEGAoIGPU/wCfSq7xz3FsYEu/MzIrgscDaCMjPfjP6UdFcAtiChVbfzX2nlhxntk1FGJ3cEwJCoyCi/xHsT/P8TVgrMvnCKURo7AHBHT0z6VFJMUuDEZdpIyHyAOO1SG+5Yj8+F3kltVuEjGAzZLHODgY7dKLeSSWRnitPLjZSSqg5J9ahP8AaFtOhS7C27nLhQDnoME/TNWIYrlXIhnViwOQGAKg1QaWKcV8m2ZntGeUMNokQgEdMkjjI9Kkl1G4ZHIgQAMFOASTn+VSW1nq26VBFH5YONzSAZwTzSm3l8+SNdpnIJI3ADI6nPSqvpYlaFaPchRhEhLjJDjH5D1qy0h81IvKyo4GPp0qKe1nmESLLG7gHJaQA57YHX/9VWY4Ly0YSPJEzbCc7gTnHp3qS0ytbh7dZZVijIU5IkOOB6VFJfXCSo/2IASEhVAOG47+nAqzZSyXFpEJE3SEEszDGefTg0x2uTsBnZyrYQEjA9gOwp6WE9RYr+G3gY3FntfoFxng9fyqvuVpSyREJ94+56g4qw8VxIHd3UvGpBUnnHrUdrFdXIVjBsiIyJAwORSV0R6E013HHbkm1Fy4GArDk5689fyqC0uch0Nr5JAHBJO0fWpQv2fG6UMzAMu09R61a+eaB180AFQQSBwa1STQ3dlGSWIoM2xJ3AZP9R6UW8VqInG1ySdwUj5e46+n/wBanFrjGSolKnAUDt3p8FnPKbhPNC2xXcAVxggcjPp0qdLCV76kMMaCQGS3EkSgk4BPOOMYqT7baKTP5W4BAuxuBk/ypjy3No0CGVTF5e0lQAWJPBH4VKIy0Mzom8oCWHBOeuMdaeiWgtnYZNKPIhKDG/qM5pn2gxTH/QYy6NgOSc4xUos7oRI6qiLjBDL8wz0x2pbu3vxJClsDMFBEjHA5I7cVLXYvXcgWVCCZrYE5yQh4PtzRI9pNMDBasHKkkHkY6c+hqaFL2JPmgSI5JLOAW44xio7ea7jupZ38sF+qbcAHt+FQtNwdmh8ErW0RwoTggHoQTxx70Syi5toT5KPKhw0jHDH1/OpmF7buryBGVzkqQOOOopj292HZ44mYOxLDAGO+RVruxPRWGXBtInQpAyuvZc4I75Paq01/++jMNs6RZGWjySMdfwNXrVrmN3xAWiwSRLHwSew+lRpc3hcRRwrBDnACgDaPUUpNdB2drkdiyPcu0W4S4JDOTkD3p0P2ZT5zISQSp28jJ7UsP2sMERQWBJYsMZA71PHcTPbSoEUgHdwoGT1qexaIL2WwWAmSxkTdlVIfg8/of/r1BLcK0SK+nyRyADIY5GDjOD34qW5N5e24jMCRR7hIfM4Ix2Iq1drc7ovNdQCMjHXH9BWj2M2ru6MlLqxlZU8idHVgASpxnPc496u3IhjBcAlgQMA8EU59SufLVAE3hiN7Lk49KrkSS3DrNEm7OQVB5/CpVkybW0J1u4gXCQBQoJJznj0FRXckNuBcCNmRl5UsSQO/FWEjyxRkEZcZBA6gY4PpzQ7zWcZkKJIgODuGRiqikW07EZkguIhLEQ8ZAII659KOGhjl2F8ZBxwfxpouysJWK0WCBslSVIJGeuPSmyTmDaoQ7mIxgfzpNWGnrZkkH2W4kedYnWQ4Dlh8uOnTtS289t50i7GIB44wM/WnrPdQP5aojxgjIK5yT60GS5uAS0cYOeBGuM0O1itEtBlzLFJcJtRguPTPNAmtnhd5UJiQgHcQOvSkmkkZ40a18vA3bxnntz6VHNHPLCRLZRlGGN6knjr0oRD02J7dbOz3vkEOMgE8AfjVYSxyWxRUKMvCknjbRDDILUAwI8UeBhl4OOgNTedczhMWUCoTh1LFcfoc5FCC9iG2jgZYpTJL8rYKqMAnNT3j20d25CyGQjqQOMj1/CkE7+ZEkUYClihGDwR3qa8mCXavLbo7kc8du1K2gimkUAtH8wuBzlh8xH4VBGbSU4MSs+P3cm3BK9Mn0NXGlbEmy02DsAOPapJL3ERIsAJlIUsq9fy7UW01BsjtFjAcGFioGCwHc9PwpYltWSWOYS8sCGUjp3+tAvbuZGkWEKXHAYED06U43TwNGPs0ZYYDgqSeeuKLpDS0EFvYiXgzSqq9GHHuRjvSTNCs0riElCmPmHQDviknk2TyAZTOWUY/KmxX0yoNkSu+PnVgcfh6029RLVakZfT5oEYCV2BBBA4P19KlmuYhb7S2HLcAEE49aR5Z5ACmnQCInB2kqeeuRTh5FvDI/wBmBzj7gyam+o76DW+ylUSR5po3+Ytt+VcHoccj/wCtSzW2n/aNyGQyMPljOCqgDqB6VYtli8ppUgJDHHJx+lN1HKxRLEg3gZZgOAPr61aeg09NSnb2mmS3ht2862ndd3mqvH05/wA/nVlVtEtnTz5SAxVC0ZA47f8A16Ys6ytGkiF2GFDcnFOvHlLGIRBBGw+UHqO5/GluxKSYyyltpFfeGwpIJwep7VLGIGDB5WjiQ7tuMkn0P+e1R20ksccwe28wM+VDHjpj8Kly7Oc2fkHaSWXJH1570dQT6jpZ7ZlwWwQMjAPT/GqwmikkILuMrkfKSP8APNSTyxK6BY8kKNwPfFO+0PKEYxYRVACjrjnr6UrOwbtFd3jhlUoxchQrEjr/AI1NbvYtMyOJ4kIJMsZOcjoOBxnmnh9jNI9upBwBkdaWKQMZRsKEjJCnI4pK6DZ3KRt7CEyzRSyxuGKtlTkg9c1JeHTIoI2jnfy2wWDqVyfYetWTdW0OXcgljkkjHT/62KLy7guYf+PcNBkMJBzzj+tNXasLbUhexstSUM5dEClQduTz/nrUKRRWSJB9oUOoCgkkEg9zUk7yRAPEuU24IB4Gen5U1rqCWNUexkMo27pV4AHbrUvTQL3HpHbR3CSG4WTYSpAJySTx+HFK0Vi0pSV8PI5IZVJC4/DA696aDA8ipFaNEQS3ynOeetPu7qNo0ie0Ox8jcOhPYGiwXuNmSL7UIoJi4CfNLKD1zgAAf4VLLawpcZ85HJjzkHJyO1OlntrJwj20hBXgg4/Dmqolslk3BGG45ByOD71UtgWisTYheB4pHYAAHcDk8c4qOygtJowkLsdwJKyDHB9/WneZDPFOFGSp6Y9uadZzQQW6IluSSpBcnofpUryI66lhraCKOGP7SgcYULnnNF5DHDKRv3Skgsc4/SomjtkZT5bh3wSSRjPoPypHkhWUOEdmB5LEYNaK9rl3V9RZ7eBhtVNsjYJkUYP4mkiQRmVPNUIU2jackk9/w/mabfXqlQhJTJGPQ/jTrdbZ1HmxF2RSV9M9iPepdhbsLeyjks/LaUxMgIVySSR3JHeiOQyWaBJQQQfvglTjNRxSwsg8ossq/eZiOn4VLLdxR2oby87CFKqMg57/AK0tmhiTyQKuXlG0YAAPA4pb6xe8ijNveQxHaCQ0nUfQVHd3FjLt22UxDEBgVO1Rx29akltNPtt7whwTgEEcdOgPpn+dXK25OvUij0xYpij3HnAjORJkcDqf0oW0to41WKFBI4JJYksSDyQT25p1pFFFJK5jd2cZwAOMDFRC/jtkPm2FyqYOSOQD7EdqzW9xK6V2SG3zbGF9gVjyDk54qd4VEKQxPtfbw2c8epzTbO5tLm2SaKKaAkA5kOSSKfe29teBJUmdCAQyx4JPfHParRT7jWWKOUxNNk+WTlj3HpUFivlykPOspJ3IAckDHOfxonAM5KIXAGATjJpfJgjVCYzEwJJKYz6kZ/Cl1uSPkBl+QMEIPLE8k/SpfJlSEGWdpFJ4O4nbx6VTtUgFzLI4dgTkMOSuOw9jUySRKxjZHYlgQAPX19KV2+hSva4slgT5QF+qbxy6kZyRnnORSzuLSxCC4klQAZkJxu59BTr7ynleF4f3eMYJwR9KYWsFtNzpOqrhQCN3fg8ChpWHr0EMLXaRoZT5OASd21vcClNuhkbErFUGAxbJz6E1A6W04ExZuoHIwcHHOKtkxIgCRMyAgMc8tz157/4UkrahvqRQwl58oec/MSfWp7+O6F0PKdBCFJZXPU+1R2xtDMhM88YUksu0EZ9M+lLdtYN8/myE7uAByQO9U1oPVrQQxGeJ5jIIV2j5WbhT3x9agjiI3lJt7YyCxweOOPanu1k6sgMrbjuxtyTj1FAe1kMSHzATwMDB5/lRsQr3ux0EEoxLFOYnlXcw3Y5/x4/SnLb3AjVhclwCTtb1HU5/z1p1utsgALhiDgEDcM571E0ECkyzyOTGSFijGATng0b2B6MmubcPH5kV0d5wQVONrepzQqXBWUyyrI7qTuU5BGKZ5lrMVjETo5BLMTwcc5PvUZawm3lbmeKVIyPkHygc9B7/AORUtaDuOtrS5fTxHHdrCijklwGUjnABpxR4UBNwZOi4JGPrx+P51Xit7C9iSWUKUcH98seWA+nXPtU1pa2kdmVS5lmgXJ/eLtYewHWnFDfQYsl7JIf3kYgViAQSGJ7cVY+yXsB+ecPDglEDAAkgY9xzSQTWktuGjdkBPGRx17+9NuPsTXIU3LPKSAdwyqjpxjv0q12HdLVkdraTz75Ll2edQVwTnHsPWnwWd9KjmGWNEVsSKXCtgA9PUetI4FtOfKu5hCDllAHYdjjOKhuWtpNztPIA5DEKuQB3/pUtdSL9i3Z2IjtZJRKrFjnAbHFKy3eEdLt1j/uBhtHvj/PWqkMVuYyqTskbDnAI47VItjCiFI5GIJO9iTk9+9JWZatsWru2kQxyQSB2fPAcAdO9Qy2jy3kiGZgdoAXdwOOlI8djbry24McDAJ+tRMkEUnmea6I5AAYk454x6AVU0rXJ02ZbhSW1IjFwyHHCgg59j6VGbaUs7ucNjOCeMVHcW9ozO63O4p1Y8HnsO5p0F1Y26mN5yXdQCADkZPGalIV9LApuY7AGCcb5FPylsAdamY38FnGEMYkzyd/GPXPbmq5S0jgLi7LEHaUZcEfSpbkQXNqEjlLAcgjI59PrVdNENPoVJILu4lJkcFY85O7qTzjFSQ2skl4+yXnywvzHAGM5xmmBYhGkaT4kGN244J45zUqwwSMQ0+QABuU53c9f8+tHQT0JbWK5eSVDOsiIAVAYMB6j25ouI5VtxLvKyZ4XqFHf/PtUNtYQJJK0UoUg4Cpkc5PJFOeyEsfz3IQngoTgsP61D11F6CtJczyhyzAKMlgMk8U2Vr24kBRjNF/FEevXg/zGKdcG2WMqzuzBQoC8D9Kk2W0Qkw5ETAAnPY8Z9aYJEqySsAN+APTFVoYL/LbQAhOQ44GM9MevFKumW0EIRLtAucLhj9cVPZRxO0kRuQjlfly2NxHb64otd3ZogazvW3MECkDcGJwMeo/CnraFgCGLA98dapNo1zIiA6iAgYsMSA5HTHHbHrWimmptGbwA/hW9OKsTJXKMsc8MEISVUJGcoTjPsaawvo1eSc7wxyMEMcCi2htbfTokSV5RkhSTyAD6UzcrqHMpIGegzn2rC6JaRXEN0gMofA5ITP3h7+45qeFLx4uHQs44XIxx1J/X8qQ3FsAQ86IxBJTPI98UjW8DxJIt80QUA7hxnPHOexzUrUSjZXTJ5LbUYYi8oUIFAVux9h6025iuWswWUyqRnKjnA9BUNrC5LxtPhEbgknGPpU5CQwIftOfmIKMePrVeQ15lTF7AYTbKp4ywkHI9vr/hTt1y53SwqHPJUKTz1HPpUpgIm81L8shIOxMEdBxyM9afONRlZTFcqNykLEWAz7nIzWTuPRKxGk7zbCkRRlADDGRk+9SSXl7C0wEA3oONwyCPbsarNFemZIhOiHbljGwIyfepZIZkDLJfF5QpKoxGAex6cVW5cRZb+cWqzmxRlkADoPl2jqeMdail1gPCsaaSACRhlkO7HuDwKkhN68JHUrxvOCCT1PvTyLnCIHjzgbtseDnrwT2q3sFm20V57OCJCwslBLbixG4gipFniEoEkLN8uSqgkHHQE9v/AK9T3HnQog3BmYbmxztHQZqGG7u4tyIiyK2QWIycY6ipT01MnvoiKGWAEA2rwIRkBsEc+mDTo7uzxLFNbB1X724ZyOtPU3QhWU2/mk/KAVORzgHFPlMscBkaCMO2A4AzknjtUJu49V0IhfaZNbkW9s8RJHyuRkZ7D2pJbzTGNtbTWzBIztUshLLz0+n1pio9swBhiunIDYCH5COwNPnlN5LhLRt2AXfB4HTJPTH+FU9y03YnKadsLoZbiOPKlWGGP/1qgtjZTrKothZlXwqIPvDHU1PbxMj5UDgY65/Gk+1fZZX32yTMCDg5LEdz9Kp7IdmxGitrnK5G0Hn1x7CoTBbGcSx3TGKNNvlAENu5zn2pI7uKWRpXtmQYIAAPB7d6fviVvMEAt5nT5gpyTkdcUNaCT6D0hsrpY/MHzk7lYZG0+/rSRwxXCOzPwrcBepweBQwEIRwC8bdCw5FMVFRZUUf6xgRtBAAHUfX/AOvQrdAJjEXlJEyxkjJOcEj0pk1jHcRgNKAUGC2eQKnmfTJl+zYnS4VgS2Mhcc4JHbFQzXVrFcszxSyELhSgOGyMc4pp6A0QTWkEsQG/eCOSePypbbSXihDLfyEDPysQQAT0z1xjjr3pt5NbeQwCSKCQOxK8jP1qXEM5KR3BWHaCCRkk+n4VmyVa5JHaToB5TKikfMQwGPYA09/Pi2bXUSEH92JAA3ufQ/8A16gQDqZQ5wRwDz7gVGsOlRiZVlmjdgoIYck46gfz+lWug13LdwL1GBjuE85sA/NwuR0zTrS51C2by5DHMQpJkGDnr1qFba3kIKXb7FO5lK44APJ7mh0t53D293vBGAMEH0OfUe9VoroFdvQfGstz5ju2GBznABz249KI4L62jURRNKSScIAeDUT2SXGAs5iQKdzA9fp6/wD1qW0t1igdYtRwV6EnB/AdqiL1sTqtCypvVC+fbgjkqCgz0z1pm+9IiJtBEHwQZACQAakKEmMpdnLruUk4PAwR7VG1reSTu0kwMSgEHzAf/rjp+vvT6FjLy5vxMRdWwVF+4VjAyKfbTSvveCxRsDO0KQx9/bnvUaWJcB7fUGMSkArMwAB56Z/zxQbS6aJpILwxyjjKMOv49qhpuw0kSreOIXMtjbqQeWJYMvqQPX/Go4JnnKukQKDIO44PPSl+w6ilsBcugmcYLbg2R7+/4VM1lcxSJEs4myoYOMLjHUEfXn860TtoK7uN+33CziJNOhckYMrEhunGfaqs969sNstpvKnBOcDnuOORzViaLUYmZ/OjzkBcMGOO+RQl1qayoZjAQMgFl3FvfHpik7D3VjOhnS5mJtoi2wZYMCBn0B74q21/F9nLvaeWUOWJzj65PUe9Si8vruMi5ihiSMkARqASB0Jx605NXungKmINFwBlQd3b+tJJPVkJWdivLq1kWTGnOsrdQgBEg6Zp27TbaQrFYuXJBZQwAB6YIxyetT/ar9J1EltHuCgEhcjA7cVXa9dZJZDYRlicGTBAJ7ZovZF8vVjL0w5VktnRwQFYHJIPXI9MVF9qhimKmC4fgYYDCgflzV83N1IiRPbRodhcSAEkY7Ef56U2DU3kDG4gBjUYVQhGMfXnOaW5KVupWkXTpLtJJzOkYJDER5yeOPp71fWaxW5KRQzyogGFChVB989fpUN1diSQA2zFGHVRxj39KdZ3T/aHCw4AwQCc5Fap2JtbQrX8kZG8K0Yc9SCDjNRfY9NZkRNzuG++QSD9D261ZuLwBkc2b3HO3y1BK59z2ps8kfkRmK2+zKBjylHf3qG23qS421RBcJFHmJ+QCMDtmrBhtZljRZGEh5IPK5A7+lKb202ARWTzuQAxZwAMZ/zxRI8bXAZbfywAAQD7etOOhSXVkltHFaM4luhFwFAJwvPYVDJbW0jOguzHsIJOSAO/X8akgltri6EZhY7Rkq5B4J/+tULiyurmeOON/lboxB5x0/z6USVlcuWisiJLCCREdr+aIrkjecgj3GO/9asQIjRs5u4zFjqGx3qEzxxJDvilByBwOMZ7n8qfd29izP8AuWcuehOV6dcVj1Baak95pszRwS2l5HsYAEiTGAcc8/SiKNrWeVp7kurgD5TwQB1qC6sNLnghzmOVANwBIGBz0BqwGtER5U3OgxhFGQAP6VovMbfYjj0pMsYr1bdDyQrEE+xPYYqREuvPhC3kbgggeSxIIPQHPU+9Rpc6ZcyShpSjkZKquAD7+/8AjUUJsPIRRIyhCfmwQTyTSd0JWaJbqyvIWeX7VujPUBhgetKlrMkAI1HMpBIjLgLz0z7/AOFRLDbStuMg8kk7lOSG+opztpMLAyQhJDggIpJHJ5FMfUsRabdiMFtWkcAgBInG7Pv3x/nvTZLW7sbtizvLlcnec89uKp/Z9OJeQXjQPIQylj82egyOKWQo0x/03zJckEytgZ7gfpTdrWIu2y3Zy3t1cKjyGD5SWBwBnt9KRX1RN8dxciYFhtO4HA9B35pYLaDcUe6QkrktuyAO9Q2djpbxkpcfIfl8xwcqR2OelSrXLTdjQuF1KJImjPm45KJjAz3PpTtuovIDMiInHzKuB+frWW1v5Umy11ZsEgiVHGHGOcjHX6VYfT7mMO7XyMrgfI0oJ/AZrRaXKvdEk2n3omDKSeDjkAA1GR4ltrlHJxZ46phj9QMfTimT6aboIV1VYwG3eRJKVA7cEf55+lLHDNbsGTUdnyY8qNyQD3IJqXr1M0mR3N1qbupdDMC/BKjI9M4q0t1qssyRRxw7iMESJkEj3zxVf/SUZZI7jdk5yzAH8amRbmS5JSXc7ZGAcbAep+lEY2KunoTGLWLCWRvs6GBgC0oGME9h+P8AKq/9o6lBDsFpbzpkkGQHcfx+tXLNLkrgX5c90MoOOe4/z2qvJFeOkxR97hgB8wyMmrd2h6XIXu7tJR5dlbwIx3FmYhj69amSa9WQhoElTOApXPB96ry6XqhyZwDKGVQpkBwpPJ7c89PamTwXrSqqXJRIztOHAOPpWSWor3ZZFxewz5+xxBSdyhskg46YxS/2nILpAdNtnnfqWBUgDrggVaSS7jHF0TKBlQ5B49/Q1Vht9TV4HIBVmJaZiDgHPGetaLcT0GSebFJNJDbLBvbLRg5GOhP40TzSRSx/8S23kdx8rKCG9yaVoNT8pjEqyEHH3wCAT1qCO01lEOLlSgILEsGZfYADvSe400S6jeJCEjFgDKRlpACAB3GfUelJBdbzAsdoJSTuBkBAyO4PtTp2vltYpVdTuxuVhkA54zU/9p6kXjimdAv3ciLv25HQdsn1qo2tYV02I0s5OJbdRg52xkkEZ5zTI3RA5Funyj5VHG30FTQHVDMxjdUjGCwYDJznkGqgOpxiVkjyjNgAKDk+tFtB31IbXULa6m2PBIjkEgMMKwPc1YmfyxbskQWGMnESj5SO3uKaLi7dTDOQ7qRtxGVI9uecUnn35dhLC2YzsChcKR3PTtUldLiT3QuCAdNhIByWLHI/zmoRqGnrIUudN2NDhQw6Nk5zz3BPerVwt44jSKHByCpAz+J9DU8q3DJl7ZZXJBII3A4qkSk7kEc1teSu6xSiNVJJyPyI7VXKwtIhW0AQqfmU8k9O/FX4J5ftUgASElSTGFwOB+VVba5nS2LmLbwNkbJxg9gfz/KpluGxUe6htd0ZhmwDjaADz2GenSnJdWxfL28oeU8ISDntx6Vdt765YXA8pZWLBmVlwQfoKS5nDNC32eJXzywXnHp+lDSa0BKwXkqQgRG2kbA5cDAz3yelRJBZu5JgQvjBbuPxqy9zeLE87qpiyACT2PtVNby7cSbdPiZgNoL5UsM+mKdtB7iYsrJpJZbLzSoAUjBOO5GeO9LMbKZmkitzEzgElhhuM+lPlvnIZLnTo1KEBWiJJ6d6i83AEqRZdsghs4x/Sp1ErXJUeKGSOKWGUiQ5L8AEnoSfWpHOnyykeUwlhbapMm4MfUipHvZ/IjVrSNxgFSuSTj1Pb/69JLdiN126YmT0l3YOOpGe/wCNaa6WLZS/4lsMszeQ0spO7aygDHoPyNTpeWR3AQSCUruUAYOPxqGK9MzsYbYFhkkuD2PIzTnuZ5WZjapI+DtaQldg9AR2PWpafUz0JLcWWoRuG88SxMM8gBT1A/Wke10yaYJOjPIRkkJkgY5ANUo7yS0hnMtqylpAX2gkDjkg+nv7VaTURPIpWEeW4BV1OQOOp4os0hqQ5X0kQzWtrDcAqMhwp4YHOMn3/rTIYoZQTKXMiryhAAB68VYW6cKyrbGNGAJ3kHJB6+o4/pURu40eR3t1QMuC65OD0HHpnvTe2o+ug4NZgB5SwjVSdu3pjPH6VHbta3Cb7TzDEx4BXAz7e1So9sY0SS3JIjyzKw5Oe2aI8MAsUeAeQc9BUON9QIsWSupnEsbu+SVAyAOn4f41JZPptz9sWKeV0GQzYywOOw71LbSxXc3lPHh0YAMBx7g5p0GpQytcGDT1icKd5jOAxHA69SQKuIncyobbT4Y8CcvGrYAnXDYJyRg/Wrkr2sMrpAETPVQgIwO471Db3zyQLI9nI88hAKyEYUZ79/SrElzZwny3s3BZSQ0LYK46Dmk7tgu5DcfYHuNhaUvIMgCPIUADoR0/GnbbeK64kKtwFJ6rx0zUayQQvDIgZyG4wQST3yfWp7meCS8Qm0IBByVPIPr6f/rpWsxXb2EhSzRGE8kypgndGCSTnPb6U5JLC5gK20k8o6nzI9pBzwCaWC5hhspSIZJ48kADBYc4GKp2s6QxziWJ4kdgST1IAx+dVutA23J3ezuYXglLRyK4II4BIwcf596Y1nbyoC7I/IIJHT/69SJcWElnhrSZjKw2nIBz2PNPWaxwFSJ0bOMSEEA+oqOo9dyOGOwsJGQPMVcgqqAt25pVNra4EYcmQHJYc/p9aDqMVjel3tZJXCFRsYDg96fZXVnJG26CUHafvcnBPIq09SU2Vzp8IV5RdkYGWWRyAM+nPNSW/wBla3cmUiUEAyqcsB6DPanCG0OyRo5Nu0hQxyCR9e4qszxKwle2lIZihU8Yz3B/z0pNA3Zg2m6ZLcZgvJGlYgsZVAOfUH9KvPZWdxeAPdReaigqGbAGM84qqn2NblC0EifIQMnJJx1z6/SnvJYKEEfneYRhmVAxBz0Pof0ouykixbzQxKTNJGX2kAxvnvg49f8A69V3jS6ZAj+WhIZGwc49wfxq3DLaqkrrCZpIoycMg3HqAR+NZ8Nwq7T5bd1O44wTjtVdLhezLLiydpVkvQkrMDhmwT9B6UySCNoRtuPkRgNkbYJPofbmopktPKaR423g7Q2ASD/hSwWtuWDyEggZA6DI5xWbeuok9yZ4YDJbbW2bYwCM8cEn+tOjD3Uko+1RlVG1RGffqeOf/r0jy2cexp7a7ljZdxaAA49unenq+nMrvaWk1q5GF8w5PWtIMq2mol1pkrMohuxEVXLbTk49fyzVUWwZ2VLwnepJ2N2xjOKmlvoVEsbu6zAYbjg+wNRWUVnbQxPFDmTaQ5yMn2qX2JsnqKljCEgZrnLoAqqeDj0FJHDBaCUxyiPorOzEAnjqaes1obhZSreapxjsMDI4qzC1pNBIZz5RYB2TrnnHH/16a2sKyvoRf2ep8p/tbTOQcsZTtA7DHSkeODzlY6jCcZVl3EYIHqP60kkls0ISMuATkZOP/wBdQtqWmQkQSpNHcrgsFjJ3H1J9DTb0K6k0cAkYN9rhnGCqvHJuK+x/Smuhj+VnEuAASCSaLcaUwaSFGtQoJbC7QT6kURiwlnJW6kEmARtUYA7/AF6frWau9y9LaD44jLFJK0u0jAUkk/Lxk49Rzx7VELGGeL97cufmIXa5H0yM+lOingLsEZmUtgnHFNSe0hkAIbzHc/K2MAY9PWrTuTpa5OqTwKiLcb9pyE8zGB7f570+G2MjB3uFA5BUN0z/AJ/lUcsFq0aYYx4yQ2MnJ7GoreO2i2iYGZXydhXII9az62GmPhEcVyUF0qFvuln6/U96uWce5ZpFuEMSckK3JOcH+lUIP7FtnykU6ZBGGXIyfqOPpT4Ibb7OJI2ygyCRx36e571ashvRktwHuIy6TqW3cBmHT3qOWyCuGmv0LbdpEpwAc8AEdvam3NtYzwlC+3c24gLlmXHQY70kttYSvG0V1cKowfLKjbj8av0IdyxBZmVQVljc44ywGB+NRnT7yO9LR3KMAuQpbI69B/nvUM32QXCMZXjAGFbbnIznBoL2rzOYnbzDgMXBAGOnH5/rU3vsGhMz3USOZmLg54yDjrwKasTXMKBDhiMcsQAR/hRaSoxAc4bByDkgj1okNrCvmrLKY2yCEUknJ64H+fzoQ7snubadLWNWuBcMFBLFgDkdsY6VBGPtCAg4ZTkDI496SaG28qKdbqRFHHlmMk46Y9RTTBDceRNEzxhckFeB9CDzTb0I13Jo7dt7k3DuQRubcBj8vwqOJb21kYGVRHnhgSSPTOaaiRwXMrRSSu743Q7RgHoSD69Kl3RSNIhkcHIJWTggjHT2qdLaFpj9QuLh+rNt6EDGc9ah3yGL753ZAAzgD6+9M1OeCCaBYgSCDuk3EndkYA9jUqeVJHtIyOrckHPbFNrRE7tkT2UqK5ilZpHYBgW49z+H9KsQWdy0csX2hSUYBZFYEkeuKrXM1tczCOMyI6gZGMhgP5U9LaISBw20kHOM5H1qQ22Li29/5aJO8KMufnRhlueP6frVS5ndZguFMgIy4bgnNLaxKZv3eBBnBWQk/iB6U+4s7Z7xwZWjcndhfbv9f/11ohPXYkkS5JbN0FAGdgYZGOv+feoDLcyTNPDceWGOQA2SMAfoeadPY2zqrhwxkwS+AGcDjmoY7WJSSZDEOQCmOAe1K6vqU0XN1x5ILzGSXn5sgn/Cmr9oChlupN5HJIByfriq62yW4OJSTkkqP61aMiGEbpBGVwAfXNTbqNO+hHdCVwhkJZwBgn+VCQzliCVVQpO7IBB54P8An1omiWSTYZi4JB3DI4pn2SOV2R5QUXkNnnPNJ7ais0MV57WFWe5Zwyj5AeMn1qSNJJLdGBCA88nGabNEvkqiuGXIGTz+tI1kxtzmbIUgYJ7dePakrtk31H/vZk2pgMpJYAjFSTrPbxK6BXD4BVmwD+NV4bU24LPMhVgcAE5NT6tHaXXlSI5ZVCoQCcEnuPWtUrqyHbS7GxI6ByUCPkEAHOMjpSYuYXd3H2jfyWUYIOehFS3RtjchEuMNgKAwIye1QPCXZi1xGVHYNz/9es3dbgtCWHz5IsgDzG6BjgfWnx/2gEABWXIICkjHP9agtgFRw8mBu2jvx60k4S2Jjhncxq3Jbuepx+dNMosypdqUjyYm4B4GMntmo5odRthPGQuCMjZjB9vamXRUvEFmJXqSxPX0NR3DTqXcMkqdOCQV9z61psSWp/tL+XGAANoO0ngHHPNNtoLmB5pJQqAISTEwY5xxxj/OKgnYPKiNLsYgc9hjpUsFlPCzuJ45YypDfveRn2qU9RJ3JEi1EWwM9vCIgQUKqGLA+voev+FNuxNEAN+xHIIQKABxTYdPlS3Lw6i4VmDFFcEH65HtT5rYTwqHu1gO4FC3c9wPr/nvRpfQprQid3jVlXkEAjHrjpS/2neQW8SIowSAVYdCTyR6/jTJLaOJmBnEpxkgHGKWOzE5VROAeoU9sds1D0JtsWI2uw5CRYJBJcDAGPeohO8hQOHcgkkADA9+O9EcbpM4F065IBQkFcD09qdPbxNH5Zl2EjIYHv2xT3Q3clkeSaWFJo2kKqQrMvIGOhx2qpPaSRlilvGiqQR2Hvmrn2ciMJBcFwowWLcrnr/n0qI2kqCUCaMJtGA0hO4juc9Kl6ha41FcxgyxKjkcNH0x/jSqrrEVIVyASrAcfjUg0+6ljLSy28ceMKRNu/kP61UsrYW8BQ4zzkhuOtVFaaisr2JBcXVwiObQuM7doH6ilkMqElrcxjOBuUg/WrEtrPNaxIJjbshypLYHTAJx2qX+z55o4UnvYzJnc5LgKR6DP4VSWmgNablCK4mV3BCEEggFAefxp1xLctKVWMyHABiVQTn39qLqykQujSRqMZDxyAn6dKbaW81pGdjqSwzvLAnH+NS/MlXJIILgwyJJptvFxkhQckDrk/561JGgSNERQGY5O0c1CtvfuDJHcCMEksVkBP5HpRJHcyWjNFcAOW5UnbkeoIpW2NETXEt6pKZZg3BCrj25xTHmdFaEIAQB1Xk+v45pZrOWIoy3ckYA+b5gST9TStYSTl2a5DHGRhhkD3NaPRE2bYQSzymR0jZfLyrAKQM4yAKIZdSjjkVy+0kYVl+mce1JE0kU4iMgwATknBJHc02N5ZT5jSlpMFRufAAB96zSsrg9dBwDrGEW3ErnJ+ZcYx2oMJfY4tUtSQcoowSfWnTLqbQbMxofvCRZAxxz04xnH9ajlj1OZElgTeEIVjIwB5HB+h9a0W12LRDnjeRh5UQRgMnA5yM80NcS7QXgCkHgAZDe9RywXKSHdMUldcMFII5Hc1LaWdzEkahowQAMNIM//XqNbjSvsRi8ld2JhCI/IG3GM0sfnziSOKIJJIvMmMLgd8+tWPs9+SY2IYZOMkdB6/SmfZrkOI3mIVgTkMMDtxWtk0PyIHeV5VE0EcrquA7jnI78YyaJblxAITGXQ8OQOT3z/n0p89vLBIqmQsQODuyMVJLFfSQkW7xxgqRuBAOfx/Co06hrYilvljmJisRK6KBuII4x0FCTXCsHliVS67gvUDtzQ7anawxK7GWURjIyAM+uQKSPz7s7/OImYbvKIAAA5OKNNkTsBaWVgfs6gA5Jwae7obgsmmwk4zkkg4ohe7llABkZCcHJG0EHp/OnXlvOHQoWBPODwQKSVlcbZW+2yqGL2cMcpyplTJIHJA/L+dMkvn8hDHbiUk43FSOO/wBO9WBJdwMEAjQjPzFv1PbNOMd3CS9zKqMPmCR4wwJ65HWp67grbjbdfslu8YtB0LEqOQSOvHeoraaIxbtrZLclgRz/AF7VYae9uIxLANqNgEkjJ9zTXS5aCKScICXKgrzgc4JqugNIYJUkkIeIgHPQEgj+n0qvbzRi5lzZl41XBYgjk9APUVflg1AvHvmjlgQ7lJbDMcHgj0xSQrcyRP5QaVgvMQUHHPb1GKT3FYiW/tVlVIrIQlSGIQkgn61M96Lk5azVUBwAM8jPc0kWn3scshMRCHJzjAIx3pNPi1BbN1kl2EsSojwePXJ7+30rRNbC1uMe3WVUt47RNiPuEYB2g9eafdRwrtaK1EQAwwU/KfcjtUtrb3sezybgwtuLMHUASH39qj1GS7ilOYPLR1wQSCCR1/z6U+Wyuh3tuMjlCEM0ACKABtOQcjjmonuIwrqlkJzjLDpgf1q4YmWGIOQh2g7OMZ96bELu5ndhIAsagAKASxz0Hp1P5VjZ3Gk+hTtLmIWxd4fIO7YBnJHfNStcwW9sd++R5DhdpznnHPtkiplgnKOOkjHI3gYyP6VC19dSRFWiSSQMM7FHHriqSBvlRLdXLrawK1is0gABQHG31OR+FV5DEVyYuAQCBx/kVNqEl3GIPLCqDjcx6gf1pANVMzJGtu0PUhl+YgnoT2NVK1tSU76EKw28jF2tMHHDhsDnv9aXT7eBfPJs1edAMNuyWHYexqSSea3lQPEEXONpGQf8eKdFNNMl0ILeJTgkyOSuCPTHU5/nWUb3HayIrlY1CBoHQn5gigEE46VJfmGLZsSRAVC4BA2n3GOpzSW8tw0YbymkcEHccgA45PNW/NuPs87lI87gV3AE8jjB+tbrYaRlvbQT4eRDtPbAPIqRdsVw5ghMkTJgbhgqfUD8qV1vOUVFZwN2FHLe1SvdugWUQNG+RgYxj6isvUGupBps484kq6u/ydO/anvLGEYbSSpwMnPfrmpv7RmkvlfYpdgchQOtKrXDRASwrGSxwuDnHqarSyQop3GMI9oIiY4wTjng9PwqOWeIwSGWJiABhQM556VKL2SPzYmTynfBBI+UDH+fzqvPHc27uJIPMUgA7RkEfhUvTUNdNBcWCtFKbYxSmMEhSDtIGMj/ABpIba3uoJEJwJGD57gCriakYYkZLOFywIYyqQR9B1/CobTWZZVeW4srcKAQApIB+vAqU22VGxJc2lgqq0UR3DCl1cg4Ht07/pUgiiIB3y9O3Sq/nz3SyMkUGCSCACR06D0Fa0UBeNSbdASPU1vGXcclcoLcQw2jkW7OACSW4wfaqenzrKir9lZTgsMngk96sXf2yO1RJXBO0qSCMEniq0VvecAMg7Ag8Y/xrml2IluLaxwfbJzc2CITkNgAk+4IqS5k0628pks5Q7Afu2PYdz9P89qilgv4g2AQyEkrtyW9Mc/07VLDLfy7BcwbGC8+YB0x0OO/0pjurWKc0tl5jy7ZQucEAk8/T8v8mp42tI4o8xyODllJXHB7HjinXB82GUCBQxIOAMdOtOW6llsUKoWVsjBHQg4wPypoUbbMSQWUaAxnypXB+VRnPqcetRfZbW6RS00oK8biMEjrjvwfaiWeexQMmnefERhmIOVyRzTZtQdYkAswsWAAy5yPwNSlcbsmO02O0UuikxjPK4JPHcfkKHXTppi8dy7uMBi6bdx9f17U+3ukjjYGAMeqsMhvpj8qryPFZ2ig2O+RsyDcCSMnk9OtXy7BF2LN6ltIsZguwpQkFATkHGc/lUS2omVEN7JEvOWBGQPXmp/tVnJCCkDIFOGBGCT71HcSwSB3igb7uCGJwT7DpSfYttbhJYwwoGjvJHG0KfMONwz1xRFFLGxaO8inGcBCCMAjuahaWK5ljiMTwShRuWQfd9x7VNDc2ZYwFX81BhmwQCfUHoaS1FdPUWWa7iBjN+25skKmOPYcf5xTZormbYguyJScFs8475pZPsk0HyF0mBwrAZI9TzSXsdrJcxhDKHABZkBwx9Se2aqyIldirZzWW6NLtXcjPLAcipXOryyxGKRAqjDICPm56n6elZ1zb2Yn3kSo4yRycH6/4UAwSxFftTGcgkoM557gj0qW9Rxtexdksb6WUpiNAxDFSwzgc5x61YJu4MTIElgHysxI3Ak4HHpVIQxx2u3zpAVGN3U5pwNs0UMRdYgD8wLYycZP1oWrRT02LVy8sUYTaHLMSdw9R+lVp5LmcbRbJvIC74yAQB25p3kwCbaJyTjAOTj8Kfc2bQOFjudzkDDA4GfWqlawlZ7kSLdxRNgEEdQf5fSnW083lklA4ySRjn61YurVEWJ5JyzgYIVsBiB0PrVa0tpCxmjnQJk/uxyeaULFapklzBc+QZvKwmTkKcEg9OPzp0U85cILbDdTjOAR2+tSItw0TBJ97BgcMemevtVe8S8+15FyUGc4BBz25+lNWE2iGeTY7s9tkE5ZV6/XHenyvA9iHS1lQydGOVYDnPH50tx9pjXzVZTLwACeD71IXugoWdw5cZGMEKOmAfSpdr2JaVyK0dIogY4skcAs2eTTm1GOJyJbRYZkJAl68Htn8qX51gCr8vzc4qQSzGRI4yjgkg+YB/OnqnoVpYrzzW0d5bzvZT3ACEDyWwDnuw70v9r6fcsqRpJDNkjDqQpP1NT7tRjuRHLBs4OCpDAjkiqs9xM/zT20UpU8GNMH8hRu7j6aDZ5EihRiCTnGVGSoPoKiE2mQoCwkaUgkAoSTj+tXTcTfZx5dvGr4+Zeox2+h/wDr0Qi5mAmNlCCmQJEyTz9RjsKlXTZD1ehWFvbGZWmlnZcBl2DoferMRtGfEQIycNu4P1pySmO4BkgcDocD9ajlujNebBbmNcZAYY+nNUr2HawyezsrhGTfKQTlgi5BI45P+e9PS1tkjZInZRjls4GBnj60vlSowKxDBOW5PT1xT1ubd7Ul7YiJmzkjAbvnHtUvcaWlyubCymgDLdvvJ3bdxBcj1HT059hUsUMErrK42zoOX3HgZ6Y7nr+dQyXNtvLxISzNjKgkZ9/SrU7ND5SxWTTZAMjZ2jH1xyfbvRq2Sm3oQy2cCSgpcnGSdpG3v1qzLawPHhr9FckAfONwB9B2/wD1U2S7095ooZbOQPtJaQMDj2x+tZslnouoXglzcwLG3zPGmckHOCfQ+39aHcdn3L0VrFaRsr3hkJyAWb/Peo5LMgIFvvLfHTtgnufWn7bclhAjGLJKlhggH0z/ADpJo7KWB1eWZJMjJwDz6D2/lTWoWuWba3u7aNw90xBXjJHHHaq0cWoTNse9SO2Kk4YDOewxjp60QpZTwqDdPiBhGUXkE9jn2psbQRqU8/zp+yMOAPrTtoLrYjEN3CcPc+c4OPMVgRg9v/re1WvJvYgu+YqgGVXIKk+9Qyz2YMfm5gdwFKoMgnPWopfs5mQRXzszELsKkcA89am1tRX7mhHHrCRM07QMJGG0kjAGOcY9znmrFvHPa3S7Aruo4IAwcg/5/Cs+bTxuYrqKIEOGErEYPoB3p9lFEJWJvyzqADtJwe/T/PWtepRNGNRhLurKPMbJwB+P06VHdLerEojjjLk7mLAnp2qqoS0Uq13tiYkLjnqev/66kYOse/7QHAA2lSST/h1rNu7B2JJWknKlraG2GORGTkn1wRTA93G5f7OrDPQAnnoAfWkiidsO9yZXPQHHA7jOKlSG5jvPMN2kcBOBGSck/Uds4pa7gSo+oSjM1rCig4HlrtP061FNcm1SUJaqk+4E5BwQe596WGK8lu5BJdYVcFAhGCcnmnXUFyrKXcNtBDMMHPPXirTug32KyT3cSmU26vGTgkZYjPtj9aWTzGQFIjjOGJUg/gTVi1+1W90C8oMTDIwcduhou21aeZzHPFNEWBVTIAwHHao0tcfQiUwQSqbiyLqeN5JBFS20khJ8i3jEYbn5icDtgY/yatNBcsqlkV1YHIGDj8KrWTXMM867YwCMDcuAKpWYNWK0xiMkgWyj2kkkkEMfoO9SK9sjKstvlACAqjkfhUk/9qS7J4IoJXUEhMgE9cAZ/nUcdtqk9ybh7YJOTwpHAHoDSktSbJEMssNuh227FmPAJxgev4VaW5t/s6RvbyyuoOHjIGO4zkVC99dQ3DBrRJCSQpALL+OOBzU8NpdPO0yDYBwyKMjJHSnG5T8ivbXViXZLnTpZTnHmDGF98n8KTbpEksrDTmkck8Eg4AHXPb6VYMl/EGCWqOnOd8ROfoahfUja23myab5W7ICQKSST3PHFN2uSr9SvbfY3TyzayHIyASByDxk+gqO4eyJliSK4ilLjzBkFe3APcEccelWrCSWcFxbCJgh2xk8sMcg8fpQ92ReQsNLWUEEng5GAOnvmoS1NUOk+wIgRY0QZChR8pAPp+FRRWeltdTzxN/qyoKyLkhgPeptZvzeTQxC08nBEpdhhuDwB/WliubVY3dbV5Zd2X2kZJPQ/j71ovIlt7ELvpZjlZ9yuDgkrkjnqB3FEVvbQkBZ2dOMfLyBU/wBo+0szPYJFgEqxIJA6Y44zTILiJLoZiATGGyD0PXn86h+QtSEvp0xRPMAkILFiDn8Pwqa1W2LNJEVeNCFBU5J47570kU9pHNKz6Yr2qsAgY89QMD9DUsZtrYyvHauImbeI1OcdOB+VPUFvcjWHSog7zTtaM5A3KoBz9TUb6Tpl1ydUZOCA4YjJ6AnHHX16596tLq1k5CnR53ZmBV5Bng8dO1V5rm0ZGYxOA2V2BeFz/h0rSSskProPl0+BjaRTXpd0j2m4iJyQD+ufelltrRyptrl506MZFwQR3B71WivrJQYCsu+MhSSOPzFSjVrGOcAQTvIp/hGFP5/nWcV3DrcfDbQXcwCXSuoUljGxBz2z6VKbFY4RLFcpLHwAfMOQSccg/wA6jh1fT9QlBSCawcZBBQYkHOST60RT6YoMJJeMgEADO/HY47c1pZD0sFxpsdmQJbxSjE48qTI69D6dalXQw1w8z3cAhYg7ElwzHHU54qBTpssc8UFlLEcgu3GSATyP1qvJY6e8RUCV0OAJJACR9OMVD2F6jr+zZXSRbjcQRhFkyMDvgVaso7iW7UNcqbZ1Pyl8NgjBwfrVeRtMsNigPC7AKWSLdn0HHenP9m8tZR5kwUlSrxEMCfT2pLuQrpk5sJ7Usj3SME+VfnJJB7k+tEFld20J8rUCzhSxCnAz+PP40kc1lNEXeSRExzhTkHPoaYI7DyzMvnG3Kks+Pmz3yPw/Sqd7FW1FtmnnSKWe5Z5dvHzDn6kCpGW5nkx5+WyQVeTGR359faqf7hlQwythsEMVwccdvpT71LUXGQZHBIBdAQR7getIpMmjs3S9aaO+ALkBoSxJIHTjtU/k3izyPDM+SwOwNggd/wAutVZrXT3vRJFLJFcfeLbMF8dj7kcUJFbzyS3CXDpKGAy4IIzjj3prcm7RYiCRLKZ5GJwcMeT9M1XljuXSKJJi8SDAVmwcgk0XMNtFA5NyZF6kjJ5zwB+NJFJarZIQ5edhyWyDnvz7dqbVhJD3bU4FkSz2FyeORkcZP40Wy63JHGWhARx8zYGcnuQeRj39apXMTpvRLnakhDMxJDZ4GOKvfZpIoIBFqCYUgkMSS3cjPf8Az9KnoEddCV7S5k3wNIQsZBKg85B4pY47+M+e8rMSMAHB4+n+fwpHIaeTYUV2JDBmweccj17fpVa1gihndpb4xnAG1SST+fQ07WsadRztqLsXSJocnGWXJI9h2zT5XuXKhn2IAQQ2ACfeorq2zIR/aYLnBBlfaQB0BHb/AOuKiMWQIpbu3R8/MRJuIHuO3apvqZ+ZY+03cbkRAHoNgOQfpU0NxfxN/qCEYk7nQnYfTHTFV1eBUcLfwl1kCho2ySD6ZHNWx5rFMajLhhkEsFLDPfitBoRb67uFcTKgAwAUXbu9T/WorprtIZRAAemWxkVWnjeWZokuDK6kkhn+VeOSDU0VlLFFKEvVUMMkO3APsPTmpfmSnd6E1gbp4gWQjg5GMjHOP8+9NWG5dDJAMSRnI+Xg+xFVPsd0xRl1FXKnDxwttC5HcHk0+RbtZjDFdoYscnfg59/896d01ZDW92Oe5v3iZ5BGJGOCGj9TxxmpIvtltYuDGomZhz5eRjv1qOSKUwGKW4ExDAFw+R14qOfSJ4o2lt7+KRc5aJ5SGBHHHPHH06UMem5afU7uFWHlQSsF2KGTacHrnHtVdL298yOIwRQgnHyKce2PSnXEbyXds4f5AhZyrAgEYwPxoe5uZJghu/KQvkDIGB2x/nms7u9h7aji99FI4KbYt23AUtuJ9T2qU3Elq4BiP3Dk7SBnsKgS01hm2R3cbxEkkCUKT9RjipoDdpayRveLcynJwpDbCDgDPtVp6hurkMWoToJClqk2SCQ4PT1BqRZ7uNPPEEQDg4UgEgfQ96UteQxlFKuWAJKYwD3BNQTW0108Y+07DGDvUMME5BHP6UdbifYBc3kMsTvbxSjGVO3AU9Ocde/6VPLPPNKZfs6AZAbI4Bxnim7bl40EU0AdsE75APy75/CpFS43MyztOI+CGIK+5HHpSs2hq2wgu25AgELMTkqMjNPuJLiXzHEEc6Rjaysnf1H+fWmxxtLEGD7Fc5GeO9QwG6mjdILl8rIVIYhQAD2+oprQXqPnvJDabkt1LZAICHAHqPQ9eKpxN9rvCDCUVOMkEEk1MyX7YgsrnGw/vMjnPse4AqYwTmQpNNIHY7lcgY4HTpS63Fq2K8M+8mJo9iqeJFyO+AKS2upoIhFNZEAgsXjBPHfHeotsi3DNNcEfKFVM4Xn1z3q7GdRgQJHcyShh93cCAD/T3ppO47Jamel4TCYxaB4Vl2qxyWz1zjt3p8sl9bPIEtormDd/qy5DE9Bx7UssOpKoJdRIXGFQ5B9yaW4tNSiCCdEaRyDvyAq88AjrmkS79BkWoXMdyI2sl3J1G0naME5B6VNdXqEptgCO65OwdSOOakMV8LvEl0EjfJZUcYyRwOaiu0ubIgAZD5A4B7cj2NUlpqCbtciRpZ7UHasHOAVBJYZ5qLz2CtCIH3qQCJEw2R0P+fWrdu87rCgUMmwspA5HPTH8qjWe4l2uWmR1BzlQGwCfX/PSqbVkKzeqHwOyHElsswAICsPxqs1y02UjsUhAbDYY8c8Y61ahlu7lQEJJwSGYAkmoytwoaMFXlJAJIOM1hu7F9iR5pLXYnBRlyV9PepRcBLYZhVySCCvp9ajS2vjMfPEUeACFBJJ/H0pqpdgOhaNIgpIVTk57YrVKxdxL2WB442ntSZN21FByWB+tLHb+U7mO0SJwCUTPfng0k/22GaME702bgrLkg+vt/wDWqPyLi4SWba+Q2A+cA+pH+expPUlO4TzT7Rv09FYHJYqQSec80v2lBaqGssMeGVckEdyT2NPs11NgVlmMu8gKJGBOBx/hTo4bqSJ4yNjAnlOT1poNtUBeBoYGCbm5HPJB96i1K5kaAeZBEW3ACQH5sH+lTxWN2Q8jIiIgJJdSA2cdOablpMIEBG35STntzk0/MHruRQyQYCXEAIGTnHB44/rVfFqL0CO2KOASu0cfQ1YhvJ1tAY8vIWx5cicDnt68dKhtptSNxKViRkOWB27SvHTH1qL9BJp6ItJKFiysCBM9hzxxjPWkkmhhUg2CBySwcA5Ge59aIbS5Nn5ipuLHcWYYBJPYf571LePPGoMiBWK8HGarTcdtNSCS43RoyQAkA8dvyqJNQaWRGeHacYwQQPwNSmVyYyq5ZVOQFwPrUly91PbJE8aBHweuCDnj8eKVkmCvYhaUbJAY8YIOD0NFkbWBZSbYkschQSAR+Hfn+dOtxdRMzuwCRrgKACZD2yP8KsQveywsZkjDkEqqoMA9gfekl3DyKRvnSJitkwQElSSOfQetT3Th4BKU2naAEJGTnt/Tiprua9jXy5IYymCwKrtIJHT0/wD11XMV3ciMLDlup3LggdSD/StNFqSRx3ZAjgn0/wDfYG1ojnA9/wDPX8KebyASBJLVyM5aUHH0/wA+1StNfwuoEUQTkHcMsR7DtSLc3ERZTFuBHIKcY7k8fWoTsOw5JYUmBWAlFXG7qSD15qBpIlidicFWHyAEnH4VNDNctG6RCJEAIBOTu5561HNJMItqQGQHgsi/5/yKrTcGrjLi5t0txIIpWDgEyBgCBn0PpSRXFtGC7B9qnOFwSfr/AJ7VJDDKwRWjztBB3KD68U2aCaREcQJCecqVIGOg/Glo3oSroSe+gW+QRRNJE6qQYwSQfQnt/wDrpJHhu7mQSJJjOFboCOBinQtPah/KUlGAJyvGfY9aljmkYIXgKkkHDADnP60O1iyN4bRmWIwu5LAqCcYIpLgpbKHKbRnaMDqew/z70ajqM8ss4a0ETxsR5gUgkYHTP9PSp4JbtIwotInTbuPmMRn3weppPogdip5iRB5HgVc4GUOSenWpDfRtEFRdjsATk4OPb16VY+fYdkURc/NtccY7frSNJcvahWiRyeeFAx9CBSvqPpYisZUnYMIpQCcBnwN30H+NSXVuplLlCSTkg9f84p1pD5uMHGBn5uAv0/Go7tJbOQo0TTZ5JQFsD1HtVX0sTYGkhjfGwgbSBkg5PrUKuI7ZiQzOxByDnBHWpEmCJue0jnXAKxyxkEEdznrUj3fmGMC2UKeycUXTVhkIubYtuVGbPUY6n3pdsDBGncwJkgBTk+1PMkkQcG0QAkgEk5z34701WVLcGWBSCAQrjB/KlqhqwTeQkreZPNsUfehUNkemelR3KB2JRWEWADk5PPfHapLi8Fuq5tigYY4BIoimm8rdEVidMYJXcG9QR9KOVvYSaTsyGJYFtURY2xuAIJ/X6VIDabCcSyjJO1WAUAdQCB0470S3Uk5xOiJIvAMSk56flTPtsot3gW3ww4AMeB9Se9JCt2JYpYkjBRDJEwJB6suexpt00CNFFEs7SkjCsAEHTJBxQJ5Y2jS3hQDjcGPU9+1WLqZ2ZDHGpAPKtzitVpqJO+425jhjuAudxKgkY560yEWQuC4jKEZB4zk5z/U0n26YTYNpC+B95yR+VNnm81GdYAkmfupzn6Vm9Xcu90Ed1p9jLMSLiQN8x3gBVz1xx/nNO+2ac0QSBZijMQzMQTnPamRPOAENjG8Sjc7bizY54I7f/rqzG0SH5IliTJIVVwM0+g0Ei2zEbEOVIIHXj1NNaOMzSbRKGxnG3KsMdM09p85IgEW04BUEFhioI5ZXY7BkIchScY+lJXuRLyHXE0TqiPlJGIJOBxxwB+FVbOLTTO8c4kM6t8rAkAj3PQ89jVm8uADiSAylhuJIJA46UJcxNE7yW+wBc4Vc55wPfOP5076kpK5L5NojAwkIi/IcL688evT9KhuI7d4kaN5HVWyQwxx7etQrJbytv+yyNGpwokJUZ+nrVqe7WK2UpAjnOVjZiOB246VF10NPJlaQ2JDspmLtwA6gc0+QQQLl5mDBem3jJ9KJjHMI55LdVIBYrkkqemAamS4WdVH2RHcDPLYP0Bp3voxNa3K9pGssaclhg5yDjr0qxO9mgysrkA4PyjA+lRxzhbhcQlN4ICk56fpikSUWsYkngEvzDKLx1OP60Lsht6CO0Uk6iFjFAFJaRlIz3wKhmitZnZhM7oRhrfbx68n0/wA+taDPCs+6KIuq/eVsgD2x61T8y3VXS3t3gYnIjLZDn2pS30I9R8dpZrZMxla2QkFSoyM9gfY0+OK1MQSeUuGHGwZIHr+tRpJLPpsiG1KqGCspGMg+1SwzRyQQRpEC5UqTtxjnBwauntZje6sRSxWpkMn9qzSFQArmP7q/3Txz/wDqp91bwXM0JLpLCoOWcYIPGMZqR1VyImgVRnaxQ84HQkfjUTrDCCzQS3LxHAAIA5HU81Wy0JfYBBaxzzRiVwm3IyBgH2/z2pBDAkLEXbyNgDDDH5EUjO0WXltWJZScgZx7H34/M06IJcQPKIWUogLLjBz6Um7oLKwy0jihV3Lbj0Bxzg1bE9olsDHIxlJBICkjHTFVAYboLsUoVBUjPegKLS1IWJpWVjk5wcdzwO1NExbJbm6sGLI0zEnDHMR+T9P509VslDTw3KYK5y2Rwe/v9famR3CGOPdBgSDcpJ5YYxk/59qSVrOVUSRHjcAKWHIGewz9Kew9W7IfA1tKiAypOdpLKhJbHr/+qqpitpmIXmNgSNwPHqKswQrbXZaKIklCAQMEjp2+lNtL6KTzCsPyj5Srgg578VOjdg1WjJdNjtTahYgFXdyqZxgf1pLiFZowsMrGHfjGT29aLZo33PAvkx7yCgOecdcflUcxS3iIgZw/mkspAxg4zzQrPQ0WwsjwecockNtO3GeT60JaQJ5ZimLSNyzE4AP+NSzSxiKMiN3+X7wIBBPb0xUDNH0Ebomck8Hk0abCd0tBVhRWdTISGz8ynBJI6/WltbNYYBCJmByRycnB7io1mgjUkK5OcAnipEui1s7LHkdcjripvZgh13AEKBHBQHnPJH/16YXgiRsTgLnBL8ZyKYmoWstpkxTkyNgFTt5Hv+FST3USwpEUKIRypAyT659aGxaCNEoWNhch0AwFB/nTbi3jeaNnnO8AjLHaoGexqKeO0tyDEOSASFOTgngkf56VMskJMgljMkajADdOucfWpT1E1oSLZyT7oo7lAAcDJ5APuO9SSWe6PM15HJLGCNzPtIPYH6CqqNawQYhidDuzgfmMH0ovra2miiLqSSdzkLkn8aq+g7JrUctnPEJjvtniEQZyZPvH264GKdbpatEmJQSRgDJI44wCelN8m3hDhLYZ2g7scEUyUxXLxoAyhDkgDAoe+wo7WJ4glu+xLtmIBAjPI65xnrTlhkmSOVJoSruAVViSPUY7U0DR4pyYnlFyw5YrgZ9RkYz/AIU20soo4RmR3Qtks2Azn1JHeqVrWBp3HXSwfaZ2Mh3ocKAST0/Ko0jdZSqykSlNpOSDj2wePrUl2kSTkrH1Jyec57D/AD6UySW3ZQ7JICeCcc57ZqZaPQFfdjLKNkLhrpiBkgMxOactl5lj56TtEwYsQzEAgnoPr+dCmIPnbt45yMUqXVitvLFcmR1zuxtyBx2Ioje5VywluywIXuFkychSQSMnp/hUeqWMs9xGy3JjYjaFJwOBnnPQ/wCe1RxJZz2/lnzHQEkeWCBx6nsRj8xUl9ZKLe2cTS3APLN1Cr2HAyT7/wCNbN2Vrmd7oatkIMiWVXJGQyNnJ61FBYJcpKwlKSjptcjP60qPaGX5VkCKo42nOfoevepna0E4RPMBdQSG656cCsXLoOO92RwRmIgCUs6gq0juSFBPQ5qz/Zzwx7orlJJCxLFW4x2x71XW1sDZSL57mcAl1JBL8+nXNQ7beGwhjtxg+ZluCTz155qoyT0Je92W57dzaiQSjOehPp6U1bGWfconiEbKCZBKA5PTBHft+FQ3UMMMBLMxiBzhRwfUVFd2mmXKCVxsdVHOM/hTew1ZMvy6TdqoQTQOw+YlpQDgdwKjtbaWSGTzb3cCeJAQcE9h2496qJDpckyGRXMrDB3KRgY4IPHHIqextoTHPZrH5u7JAzjjk5B9az3Y99USspeExR3TXBRiC5IB69Djilm0+5ZSsRjPIPzSAfX8Kppp0dtCAg8jdk7lGDn0NSXlrbXAiMkrjaQGweT+Na9LCV72ZNbLdQq7iTMiA4KsM9ecfSkb7TKpd13vxjewGfSo57W3kZwkgJIJz0xkUohsjJEPt8pKqCEKEr6cH64P4VD1ZbetieGxkAEqEI+4Ec8qfQe1IzXc9yVE5JUlQODj6U6KCKJzi+a445DDAAJ6fWkure2iiBVlT5gSEOCT65FPTaxW2oXsOPNErsVKj94eCSeoB7fWoDJOkkssU7gbQpBIx04IqS4ZZFDliUYZJ757fhTHjt3ckStGzKCQBnI5GQO1Jpbsy5m9EJP9qEUMjESkcEZ5Oe5qWxllgjlNxArjglG4OMZHA6VDGFTyy9yoj5G9hjkVPFb2csDuk4klVjucE8j3HpWS7grpEi3BdFAiVN5JAU4Aqxw3PmAZ7bhVGOOFwWilVkJxtJ+79Kl/sm3bkyLzWiaRXMyG4sIraKL995rouQJCSABz17VXnjMyxRO4EWdxCMQQetOE9tOjbkIyQCCP50K8EJdFUl2GQcZoegm+xGUlkjVVuGkKjAZmOR6c0WtrP5ziadg6jCktlaUx2myRWLqxG7AHHFShbFFAM0zE4xkcdKz5miEk2NuGuhEyEoSTgbcE49c+9JcteeSiRykMMgDjAGO/+e1R/ZreQiSOc7lkIOegwBkflUvnWKGVVumAz98jIB9zTVm7ILWdyXfqCSQOJFACjduwQw54/PHX2qRYdZRjK8SHjIXbgY/DviqMkFu8ah70AEgbgSAPepUsI47lRa35mnUEfNKdo78jv+VU1Yq9xLSG5lmaaUKoGTtA4z68U+WXURLISoMSkFcEYPoaRIH80QNdYfPzFCCGHvUkmmyli6XClyc7TIMYHbHaldpmkdUMF0ZpZUa2CFjjcQeSAOfyxSQzyt5qxxJvRQR5gIBOT+ePao57KVp/MN68LIfuxkEEke4NPjmuHuAXYSAKdpJHB7fTiq3ZLaWgebctch7qNGIUhWUZwD26URTCJWD2S7CQFZSSST/kUf6QxBDq7BcNg8A0Qz38iPGMygDgbhjH0656VGl2K6RK9xb+S2LZYH4+bdk//rqJ5XgtQ4jJXjdgZP4ikMN3DGTPFF5WfvA5OewPFS/aLvbmJA5YgELxkZ6/h1/CheQ009xiXlpPaP8AabJdmQQshOCB0JHUHPSlgmsIZzstCIiCZAvO0c8c8mmy3E4ugp8pxglm25weOB781JFcyO8nERXJBXbg9P8AP51DbvoNWE02WB4biUnZHJIRGpIJC9gRQk8UwXMQIRiCSByKjaWe0uIobfTozvGQjA9BgE5qaZ5BIwk06KLqDg53c/lzT1uXurheJbSzuoLQqsYYFTk5PTn/AD+tVIjAA7id25G7cMt7mpYiUmDyW4iRRt2jkN6Af570sqxSu0wg2HHKjjPvg1T1MetxrzWUd0oUErtzlxjGRzgVIrafZ4kN2YkbJBIwRnsPWoCqSRLKYMmPJ24PT8KWC4SeFC9sAQQck/dyf8KFoWSjT4XlLR3xLEZw4xn0yB9f5URKkDhXYOQQcYxketE4s/tLhA8kvQvnAHHSg5kZGESyleNrNt4+tAn6EYSKe6yJ1WMZwD0IxSy2sUjI8d6IlUEbSc7sc9Kqefa+a0csBiDNgLGQeDxkfSrF3Nptrbom2RJlBAcIWJ9yegPNJJMVx9vbrIkkn2lTkj5CxzkdO3vT/sayzbMAuxDYLHCkDtVKMRJDuYsEQ53gEnPcYq1Fc2qSF1uZGcjjcMHn2rS1hR13JhazpMGF0rO4wU3YAHsfwpGgmRWKSkNklwT+VQSS2JlEomIwpDBhgg+uP8ijFm8QlE75UgkqMkj0x05qbWepa1ROsU80atCVBYY3FuOvNKbbUYbcC1nBcAA4Odw7nHr1qvK2mizVmumhVsFJMFQT1x70428SW6P9oA8zIGCcEH0x3p2QPQuSQaiI0BkJ6EnAyT7VC88qPGJiTIpxkjHehNMS6aUG4KlFARhIQQPXk8//AF6k/syCOQFZ5JVKkks24g9OD+FNWSDfVldhqZnLxSs65ODtHANSXV1dW8BMjGQgZBYA4x6Cmx25REK3gfcdoO4gDPrUkujzzAZnilZQcneAB3wM1i02VurBaTXd2kcZtlCld4ZVxznjPoasTm/giIdlCE4KqMj6f59Krr9qSGVBPtRsBQrcdPUUR287IhEwQqQCrt8pJ7k+tVEm6irEBWb7YZduTtAAwMZ55P50kk0ygExIHB4UDAPv9acLW9hu8eeAQuN6HIPJ7en1qaVNVFwHDwmAnAO0enbNNszRAZbkRiVgACCSqgnB6CkmuZYbSN5IvNGQ2NuTx9KDBeo5fzwHBxhQMH2NWbZdRkwyOnuCmenf2FHmUt7DBqVvLHIkOlRxSEggAEbh6n0IOfzqunlw7glsUZj82BznPQVpxxapOkskNvBcOrYYu20qMZ46msxZb8Eb7dFVyCVycrzyc1o7WLYscsbSES2+WU8ZOD9QaSQ28k2RbMOQDg5Ofc9qkliuZGjZUyruAGHX8fahVvbiRylqxVWwWAwOM8gdT9ay12I30K89zYR3SJPbXCbcY+QsAfrj6fma0oL62HmlbZiSQCSuCB7j0zVW5llYJGyAuGGCcgqO/wDn3q9BPLMJSIELqORz8wA4/WtOVtjjorFAy2j798fzckA9c0+KOzYRrLJJAWH3UXgetMt7xkuQzWUZPPUHGf8AOfyqXUb6BFRntmDZ4ZegqWPbUiu5rK02GPznbOMKhIx68VK13Zy2yzPA5AIyXBBT6A1V/tIhlYWzsuCAQCCDnA4x09TU7XTyKP3JRuSQ/A/Ci2lyU9bEkQ0+aN9l2wPBLKcEjuCOtQQJaPK6RzSFVJBUjHfvU63VpPLKi2MiSKAfMUDbz74qJ5YyjFi0LgYDKBk/nQ1ZFX1ELQEkAsCnGOf8mmJZ2sy+bLPJEFBAcHBBx1/n+dJNc+aY3EBUqAM8ZPPOaHMV3IA6tHHnnIwAfp3Gazs2W3oWUgt4WJ/tFXl2jKs56Eccep4/+tS2picO88zCMcAqc8Hvn/PamMlhK6lgTsI3My9c+me1WoHsJknQoWQn5lI+6OxHvVpE2drlG3gtrZjsuTIGXd9omB3oMngDpT1SGZ90epbw6HahcgZ6dPTJplx9jhkXyDJ5eMb36/j70yS0tYnEoySAASwyBk9KL3dkiXfoSW1vcW1oYjd7GJBKq+QD0JB6/wD6qljt3j2tDeupPDHecEVTW2sprp5IXQYOWZR8w6ZH41ceKBjsEskQUEYjAO7PQnPensEX1Ley7iSRIr1pFLAqxkBK/SqhW/gUh598+DnaQeeuTxUcemQIdzX8uwZ+6AOvbjv/AIUQwW8ImP2xUOckOTnkdye9Er2C99x8Ed3KssssoicHKMpBJwPT601W1yZkkS5iXaDtbcC3TpjHc1GY7ZpQUlZ2AIznA60RW8TyvBJci3DEfOxIBOPXt9amPmUrdC7JZavdxqbmVS4IPAGRx3HbP9amtBqMUUyNEkAU4ZhjJAI6A9eOprLOkW0gBt9VUOTktFISSR2BNSLHMZ9k907xkdWkOT7kjpj2rXroNWtcsyWd/IXETfuTwuMA/XB60kSajCPsz+W645UoN5OPaqa2FrNdF5bkHaMAtKcfh71JDbu+TBJgYJ8wMcj8T1rFrUNHsSSm9ikRDZLKMjJKgAH/AD/KrFtFqnmh4hEZQclEX5GHfrVGW3u0RSLsSqCMkNlhzkg1cNjKsK/6VtlJDDfJt79OP5VpBXV2JastQ3Orx7zMilgCFzHznPbn/OKqJNeqrkpE8jHkSRgkDvyOM9aspaziR3N5EDkEK0uSB7U+20vUL0GSJgQpBYqe1atJpWNFFt6GaXnWTy3soRu53YOSenJxTvslyGIEKB0OeuVz1xn0rYk0G5kvLYvPIIt3zruwAMHGPfOKmj8OT207u98JhI5wwyAQO2Ox7fhUqFmVyN6mN9reQiK60+MuhDKojO304NTxN5QYnTYI5XByEHQ564PtWzD4Z1HzFeS7iePBIKnJGOgx+VVLfw/rKq7ykbicrIMEnk/0xV2s7D5HaxhM1ykUhFsqAkHbyTjjOP1qQsy2xDQboRghSM81szaTqkqgCdHmYEcgAYzz2pTo2phCgywA4XcDnFQ4k8ljFaQpJC8cADnBC46VKboNP++ilRgAQcDBA46f56VJfRanp7xssbqwYAApu6kZ7ds06VdQmlikB3Mi7WJUj8x6fqOKOWyItZkE10kzqosEEbEMzMD8+PX3xTWeNo5wtt5UTZBiQnBHcj8KmjXUN7AJuAG4tkAdeg/z3qK2+1lLhyxklIJAIHHPQVLvZCK0F7aBVSKznVQvyyORjA4+pqZ7hLZ4m2YLEZAGQfcmozFe+eJAOAhADR8Y9xUUDX7rAzwqm5SwwuQMHr7euKl6sastS5NdxPcJGdMJeRgfMjc4Xnrg046hawXDwPBO7FsBwMK3PcmlibU3lWZYi6KBhlXOSDyT/ntQlxe3Yn32jcAqGK/L15APqP8ACqW43tcilvIrhZ4hbuACCoIyMd+emfpVaZbdykptGnCqcoG4z6471N/peWCw7owMsG6Z9P8A61EV/e7jtijSHp/q/mJ+pp9SbpgBbz2zS/ZjCSwBGQScdDz27U2RLaZYiglFx1XH3OOuTSi5njLmWCMsr42spAPHp/hTLnWLlQgNhEIgcbkBJ579KSatYSaTJr3ypJBNLCS6DaGQ44PXJqGRrJIRM0EjylgA3YAnr+FTxS3Mgbyk37wSVKZ/KooZrvezeQAYkKlZIyFck+pH8qbVxtscY9MQiWYzFnU7iyhix7HjuPSooJIJw0ix/MSRvKgFscDNKl+1zAyvp0cMWeHQk/N3wCPw/Ci7V5xGIVAgUAlh94nPTHpWfW49ehNDJZzSxxS2kkeFypUjbwPanRDTp5B573ETR5AAQEMPTntn0p32i4g2TRpAVRQoRhlj9B60vnyXLRPJbKr7SMbcHr0rRXTE9jPaXTopT9nlmkdWx5ZjwOTzk0SXsH2ogxSAkZwQAD9KX7Q0cM7wWuZjKq7SDgE9c+g6fzqwLtoiY54ELkZIA3EfkP8AOaGJFWG5tp3kPkNbjcQDnOR6/WrEMFqWRy7bWGMFQSTzUaE+bvksygC7dpztyOhH+e1WGuS0iB4thxwuOMeoqbNDS6sbNaacisux0Z8EFOuB2JFRB7CQEGJvlBAYLnGP6VfhlQ2e9bfG4FlLHPGe3pVN52RWcWGDwMjJBJ6ZP8/rVdBNq5HKmnt5Svc+Q7DcqDkkZ5pXj0x7pAt65mUkNH5eQTjsaRpxaMJDahgACxUZK89OR05pi6hDf3wcWmGUECRclSMDknpmsra3GnpqOaKwl3l5J/OGQCMDZnuD+X5U+2toIreXY7YA5Ock/wCNOEqJKXXT4pdoJwMgkH17Ultd29xZ3BjtfIZcE7VIwT2OauKaE9URw/YmjI891kHDJGCSR159vepS2m2tvlzM4YEkqpJBPUYptxdxLblERFcEDcD82TUIu7kzIssSC1VNoYH5ic9/am7bDTE+x6ZJdW7oGDtkAbcA8cE1YNjb+bKq3ZiY4O0ggYx0B7nimGS0OyOWBsq24SR9cjnGfemTvb3JLGGWMFshmOMd8fTtmpQW1LEamK127y6KTtPsaRBaXFvKguDEWyHyMHPtT4bsLbFYImEnPJ6e3+fes+WSCRERrZjdM4O8A7cd8noK0e2xGxbSAR27ObsmBCSWYhT09Ryf/r1FCTDGP3u9AxIJYnAPTn6VJIUhiaLy3mY4HlqRjJ+vaqyTB3SC3tmKqcSBmGB3wD/n+lZ6lq5Ye2S5YNNcsUI3BdgbnPBH0qfTl+zwEvejKAht4wMewH8qZ9riju5AkbiMAbs9jjoKcs1m3mRrHk4ySTk81aY2rIrvboi+bDOkkUjlmCsQy8dh6d6Qiye1eOK7aSdiCzysS3fg+lPaS1jSNXiaOU4IcDO4ZwRSxxRMdvkbYtxYlQA3TgZqSX2Kl1axySQxm5kY5DBQMgEZ5NXp7YpNCXu0dSpJViQD9B61VaZYbsF0EaA4Xac5HvVuWeyd23RyIWGQ4AywzjjNNt7BFK10PtUiMIlWYIACBz257dqrQIsilpLp2ZSQF7HOc5NWbNrFbcpBBIHYF2aQc598dc1C5hiijkktZHRSDtUgZOeDj2puw9d0NitxcJKUlChchlDENk/y/wDr06HTEYOxvliH3SGYkn0+nXmmxPZup2LIsjnJBAOR69KjMFlbSEu0zh+cFcc+2KhJdAW1iwbfyGRheb8rhkHIGc8k+mf6VItsZcRvcKrHPOcE46D3PSolurBFIk0+e4DggFW2nHvT4HgmAQwSqynIBYNx25HTFarbUGiL9/B+7baHDYJZj0BpCYldkErgg5JAJUYouPs8zZYyE5JLE5INSRFEgcAF2x39KlvsC0Kl3Ck88Lm7UMgAUAkEgnkD64/lV57aa5RwtxsGcbgcMB2GTVJZbcKiC1kaVejLjI+lTtHDLbGSTzYzgEIx289QT60tUJa6iT6bdMUV9WdYf4lZwSSCMYGO/cU66sgvzw3YR+oABJJxg5HpzTUjtXt0KNJJKTkkKAOvr602W8jScK9rO7k7d2Rx/nFVdWDrqTxwSPCjCdd7A5JOAD2NMt4rmJXxeFWXAYqcgnueetBSyVXlAmLAng5IU+wHX60zzbVg2GcOSCBtOD+I6VmkFrPQfJa29w4V76SKReVwxC5yOuKsSvEIsPco4ztMgJIzx61GJYEg2CKSVm5O0AdOwJ7855oll09wIkWZG53K4BHTrnpVpFvbUdPCiyxul0jB14KuAfTP8qhktY0Qo+oxz7D8yB8kdxzTrnTrCBkfedyKchVBBBHNU43sIiZUR3yflzHjH4d/r71TJjoi1BaozHEuD90EtyPfmnRQXVrFIBdr5eccNkCq1rNAlyxKvtk4APGPcipobmyuYpRHvDqxA3DAJHFRrYa1H/6SqkQzAjBHztwPcZpkscsFtGDfbJeCwViR+J/SiZLSQIJMqQeSo7en8x+NOnbTgSJbWUOqbcEAB/Q+9O3cjYX7KYghF6pLZIIYnHpgn/PNPhiu1Mpk1N3DY25YZ6dOlVGm02ZIiN1rbqAG2rjB9gfrUKtYmcYn5CkgkHJwTjI9etStzRmjFbBI22XO4g8qSMA+w9KZJC8gRUv1tgxwQcnd7Uy2FoUDAMJSCANuBgentSvLp9xEiXRmRySFKLkce/rT0uS9h13Y3aRH7PchDjIZHAye3Wq8P9oBUW6uSSeqswY4/AcURppwIhE9wxZgwYxnGQMA56cUn2KG3uHdJZZJOS5Y5DH/AOt+mKHfoRp1LJgv2lylyqW6rgjIzkngfSnxwX92ELupVAAriT5s57ioklgyXDvkABtwwpz3HrRJNbKwQSsJGBAIBPtnipj5lXSLF99sJihdg4IyZCwIHqBSwacZIxci9BdQVVJXAyO4z/ntVKRLW13LC5KcZBJ64wfxqKRNI8uMXEk0rjHyKpJX8qp2YJ62JZo3aJwkoVyckZ6DOODVy1sr9bGMJcCVQMhgwDY9D7VVmNn9nZ1J2AgDeOcfT19qci2cQUJMUldSAqg8jPX06VNlfUe+w62iuZV2S3AiOSMKRzUk8c/nIZL0qY12hg23cSeh7Y4FV1mtrd4sojByRjPIyeal1AWxmCkM4HDB1BGexH0qlZgtXYmEc9w6xiTe5Ug7myM89zVdLe5Dx20x8plGAFIzj1/KkkSKKc7JmaNh1IxtqulxGsqnzCRnG7kn9aV7MT7Mty2ks+MXDsVPBkIBU+oou7e8kjR51iaUdGRtxYf5xTZrq1Yod7B2OCQDjJpLeNGjJWV9wOTzgEeg/wA9qsNEy1fSXSKEnZY9wHyqOnHQn8arxQSLGSMIB0PYntjNJemO6nCJOiA4z5pJFMdBFI6NL58bKMDtj1Ao5ibXZKyTLGwEoeUrkgEYyPei3XUnDbzuHTaxAIGOnr2qi0ESPKUlYZAOQMGrC20UunbpbyYlGBIkyD64GAMj/GpduhSu9GToZoA5aEOpIwQfmX9abOs4wAfvZYkkClAtIUzE7JuIBVmJ6njgk/p/OpbpI4ygllBLrhVHJz2qrtIl7XGQWtzOjkFSSQSAQeP8aLa1ulnKP8gC7gTxxnrUMEawOWFy6SMu0rH0J9T6U5o+HaWUkFQMAnPeovd6lJaXG2P22Oe4ltXV2YhSjcg56nPtUs8t25iExQSDJAUAAn+dQwQkRjy5zGmfnVTjI9KcLK0TEhffKrBgSST34qmtNBeRM8l2U3sirKGJA7MMYIP9Ki825MgKLhhGSVx2ApZyCAFlBdjuAHOBRKqLGGF5icnG1eDg/wD1qrSwa9B8zzmGLy5CjyLnBGCM/wCetMso79VTbEjlct15OD6U2WPc6CSZWyMZJxx7fnUlsYre480XAO+MhWDZC9iOPpmotqK1mMnur+4iR54CDIxIHl4wBnBJ/CkkhvFCfuUCYG1lYnOR6Y61JEryg51NDgElA55z6Zoutn2RAZiMEAEHvUrRXKvfcRwTGqy5fGAVYcDnp+FAgkmLyIucD5sDB/KqTIMIEnf5WydxOT61cEaTyL5N6qShSVEh2jPrjuKLNkxepNvuZTAUCkLGQwPYkjB/Ko0gvc4Vd8oP3mGBgDOTjvUAtXsUxJO0u5uWB4JPpjtVoxk5c3ZDgcAseBilsVfuJcwasLkSSoksT9ol5U4AyfyqOSW4jvWjuNr7QpR9oBB5yB7DFJb2p8yRxO+WHJLnGT7Uk9sEZRJchCF+8zZH0zV3W5NySW6vLlW2Kg5OVTABPqfepEtdVhsg6W6uhG7OQQDn86iFgxQ5lQZOSQ3bsfypYQZLaRBe+Q+QFUk9O5PrSjrqhp66li6uNRmWLfBAh6FgeffOKhMM8ZD7MgkAkcdutSSxeVHEBOGGQAxbJI96jmL+Z5csoIJwMsMYxVK9hPckkmvY4BBFMPMzgqACGX3Pr/8AWqOOS/CkSBN2cEBev1IqOOEec5W5UBcBRnqev4VPbWM7ea4vI4i2cKWyuMYzz/nrU3Y9St58sKu6QRt8xDqQRgn09auCaaWzQRxxwOQWPfI9MmktrCaGxcSvG53ZBWQHI9fr/wDWqtJCZYlJlVIy2PmJBzkYA9BV3taxK0Jrme7KZFpAEAAVlY7gfXH/ANenG7uVgMf2W3dyAQX+U/n3NR3EM0E6ZdXRu4bvnHJp9zpVzfTIY7lZU2hmjJAK89jnkf40SGu4sdw7o7iNFnPRQchT2x7VAP7RYu06BzH8rNtA4656c9aemnSGUktsxgZDAnHvUUEc6LMst7I5LbQrPxjPXpxWd9R6PVk8PnCIILaMHO4sASSfc+tLd3MwgBjt4fNDDajAkHPU0iwyxRukcuCxJDlsAY4xmnTWU6QKzzqZASdwYdKuKDZaDXjuzJFvMShoyWWMEgHsRmmrcTQkIm054YAdabdvNbyAI6ngAqzYPPYeox/OlVLie4Eu9IgRnarA4wP89aelhXu7MZJdAhw9uTkDChSRkH0FOhBE37tAo5LDpUwkuoZy8c+6Mr90sAFPp/n2pIzKzbn5DgkkfpzUtW2Bbkc087wZWBTEDlkxksMdac2oCSxdZLJLolsYKEqARyTjv0xTIkvGQ5mt1OcBRJhiO/FWUW5s4PLtpwikglmwScevrQ7labGfEstsY3WyhVCmAwBDsM9SO3/16swpcGJ2+ziVJOqEZ+vH40R217FcK8t2lwrAllYhSDnikuI57m6SVLtbWNTjEUgyQeufSoW92LROwyKeZosSW8m4tgRLGcj2+lSESvGFeNkfOCGGCoxkfWmx2t60u6C/ZE3BVVWAIHuT1FXb2PUplYh4pSo+Z2bHOPTvVavRDcdLlBriaSd4oFZ0jUFvMGM9+PX8KmN3K0aQpaxxIwzyMEY68/WoWE5gLtcqspYAhxwQfT0xninzCSGRYluRKCvGSAQfTHpRqnqQnYYbqAsw8nzZI1w2FJ/LHeiO5EwQLEYgTgKQR+PNWFjvBZqYmSOXOWKsCSc+veo916JIzcgsT8wYgDafaqXoUTTXDxEgKruvDOwwfqKjjmMwdxAsWcEAgjeB1IH5/jUdzDcSyZjmHmnoGIGT159B71MslzDDIJ7jzJH7RkMI/pxSab3BPUhSQ3QYvbeWN2OWBBHp2xU8EHlRlXtIncnIZySuM8A+/wDjUD27tapmYxoWyWABb8vT1qSESyM53hlHAyccUovWwmtbguoqAY5YMclWWAHC+4J4I+lHn7IltrWCUoFLZkOCc9AOMGmyQXaQrL9pBi7oQCQc9ARU1yLnyIskRxlgRgjJPYew5q/QFpuUxJO7MIgyuVIBcfKKkhkKSI0sKvIoOXUkkew9qtRrdnCzsoIUncQASOfzxVW0trwMWhvVk43Btowfz/rWb12DZq5KY43JnFouGI3MOrDp19KrrcJE7IIcBm4boV/z/jVqKLU3QqJEMgAGXHIGewFMnhvWw0o81hyMqBkD1xQvMHa90LdTkIim3R42ONp78cnPrVa6nSGYE6YXiOCsgUnGPX0PtVy+tLlUgUlYg43BiMlW7DH+elIxu7UMj3TPE2MqgGGPGQR2H0rST01JKSXxnvFdIgAowA+Rn8CPyqRHlJMrIWKZRXAA2gnJBA79Pypbia7vbhwkefIIULsALDGcgn/PFT6cJipVECE8ski859DzwahNdR6kZTzlEksYcYIIzj8veppGtVtiXhDKFziU9x2JFQH7QDtKeQ4b/VkdParM8U7YdLcswxhSuBz1zmtk0lqNJMzVmglmuMxG3JUBGXB3Aj9Bk4qdHijihSSLJVNucjk+1JdiQ3ALwBH25yq4UCpGUyoFEaquPlIHOfesb6hsRwXdtbyIk8DGNiAGz37Z/wA9qdLbwM7CJ5PL3E4bHXuM+lPtvOQYmt9qAAhiM5Oeg/Kpry4lMiFUQROQo4OVPr9M1d7opK61KyTIPMBUnAA2kUyXYHM+HxtCgHoBznH+e1W2tmzgIplJAWTGc+1JMJrWQLLEArDPIyCR/WpmjJKxXSe3jjiZ4TMp4CEH15P6Ux5LArLLGjwu+QUcELntyasTXTMsQ+zkHp8oJAzTYZHkhdJI0OWIwQMio0uNa6DJJLQkFrJyzEAqpwEI6EY69BUrSJuOI3x9DVl2u7KKI2kChCoLGRQxIz/Pir0RvHjVi1uCR/zzNaqxVjKupZbuNZZYViGSCAuCT61SjuJoJdogLI7Da6jt6n05q3c292skDyussTglfLOQPw96jeC6kmJRlREQkhj19qiV0xMbcQSR7nmiZMkjKjIb6e1Rx3LhGjjtXY5AJwMgHoee30oEd5Gygz+ajkkDqR/n07UT/wBpRRusG1ZcgFmAJwD0/GoaTZOg18W2UeIN824jPJJ7fpTpLqJWCJZERt8xIHFVxNd3cRCxAyhsMwGSR61dnS7SKDD7CwJWPHB57ntQlYLjTcWZlDT2rSAgAAHBAHfHakg1HSYbZiIpgCcHGCeegHHT/PWhJnkeRYk8yZQCwZcd+QPWoXuptwWWwhVemQTz/wDXpNt7iTaJbKW2a4uDFaO+0HJxk4PbPqcCoftNnFCxlt5IyrZAXquOucdf65qazluHM6eUIonUk543YIxj+VPeYhQ8luFwcbSOSfr6Vpa9jSLbVmRzPa3jIUz5ZBJIHzAEZBx61C9vZRRCQz7lkGS0gIP0xVm61dnEi/ZCjRkAOODjHpiqcMz/AGkhbZX4ALOeOe9PRGUrt6CWQtLecyxPJlj90ZII9fwxVuO0spZ3uZLtosE7FYlcHHXj/PNOl1W4Nw8JsgiR4BlRcZGP1HP6VCoikilkaNpMHnjnnrxU2GnoLLtwAJcxMeWDcH0496a8NmNgF5Ksh5IUnAyOBn0poeFWEaxMDyVzzj29c/41Yke2i8pLlZERiMOoAAPv+tCQa3GPbRNIxNyuTjCg8Y9T3zSiCSPy2SQNlSQOM8evrUF8unoI8RFFyGDxnJIBz19MVZnMCSIY2fG0MCD0JGQM1LSLT1sFlcSy72kucvvwN3BUY5A9qsTRygxs1zvU5G3I49KqrLAszsVLSOdzZ4yB1OfWpLafTfNLyNN1wDsJAz2z6/SqaRabasErSoVGcgnsc496ZLZXFzgpLulyBhiACM9c+1Ltt8uiTtE5bI2LwR79+aYrwQ/O8xES5G3kljntRuyXoPmku7G3KxtGXxxtGQfanWv2toW3xKWkxgAAHPr/ADqERW9w4eC42AL/ABElckZ+uf8AGppbaCQRIt6c4OHjOMHPv3qoroTe6uTKjpdEtCqIqnBYZyar3PmyThgoBK5UHpgdcVNDZkTCOO588hcN5jDJNLNblnQNKIyoOACD+H0pyWgK7RAJiV3LaxzTKcKCv3QfcUXM7wKAlmJHyDySOP8AP9arPZSiQyLcY5yqg8Z/CrUcN/MglnuCxH8RI6Zxis/QSTuIL6S4SMJbKm/IO0kj9elPQoZBDLbK5zkPjJwBUzWN5NCgN6ka4OMKMn2pkNpfNcqfPiSMAHzFYBvoQatb2Bp3Io/s0jlpbBkCkqrEYz6k0w3tt9oCiFlLAgALkfj2H409m1SU7HkEq5ON2BgZ46cUeVdxoVliUkclhg/jUy3ZSehFNcwBRG9tJPEp+YJggH6VJMbJkBkWdEBwiqRjPT/CkaO7hw8LAMw4UjIJ9KdNJdygho1k8tQ2AuMnn0FSrMV3a4+RbVZ1KCThTyw6flxUWn3qee0cbkBVJPHf0qxBeTxTq7WSSEgfKWwAPWkeV2nZYbOGIE53AkEmtErILtsj32EJAffGWySx4UH1NRzrp9zakyTluR8w5GaczTghHso5yMgjJOc+vFMDwLblnsGSQEnywMDrzx/n8aho0voHlR+WYjceVARkyHg4FMa6t5Qtu0zG3Aysi8ZIPGfr/WnSPDL5RMLKCRhTyQegBq3HtLsXsgiBgwKjcPqRTWm5kk2ytDbQiMiG+QAjlQCW9h7c01LSWOQIbsSkgnBbAH506e+tWvJFFjI5WQAtGcKQRnJ9qjuUsp5nDqXBxjnrj2oaRWiehNNZQus0b3YDFTyhLAHtgiphZxOgWC+UggbizkHjrx2qukdtbwsI4mQ4xx6c0LcWbQhGgeSOQAZVhz1zUpl6FqSG4WF/s06+UWBEsT84HY5qBLa/MTgziRGyNxYblz2x1pVk0uLASSaHJyEjXJGOoIqvdXlmEcxPOGdgP9WenrVSva4tCVYJopI/9JYBBjAbgn/P8qLhdZWcmK4jhiyAN0mTj1wP88VExsoziUSNIRkMqkj9O9OV7KGRESZt7nJypBGfXFRF6g9romEd/Pcby8dyUB3MeD0J6VbtLO5uYXm+0FJc4B2gFfb6VUuFtftRKXsUbMRhAxBYjjOPerBfTjDK82ohHPDoykAEf4iuhEq1yM2ursxMEcTsAQWkIxj1A71HOmo2zpviSVgB8rLnn2A96rrYQyqs8WoS20W0gYIP04PY1YkgFvFE6aiDJgAPvwSfXnv9azejBkcl3qYfzJYEQZAARCCuTx9eKsJFeXlxkIWIBAZhlRUORK7b7zzyMAlmyfwx2qNbaK4uw5vWibjAWQgccDjpRHTcizumjVs21GG3nZ4oyCcCMDBGO/Xn1ArNjD/Obizd2AIO4cEZOPpV2CCaETkXayswwTk5UevNVZop1V4xdsqEjJVuefXNU7NWKJhczRRIfskc8RGAuOgHSqt/qMj3MTjTwtvjIKglgcjt/n9Km+zy2xQfawkQHQHJz70sg1EzFY79U3EFRuBIGOmPesrPcp+o/UJoppYEMJLqAWUA4x7npmpI7yHbMq2vlnHzbTkMRyDUUdzqdtLseeOdCcMSoBp8MF1F5mZU+znJKEDdk98/pWia3By2RBDLH5Du9qGVWGdw4BPIAp41SCYystlucEAAkgHkc9+akhju7u3ZdiAAEBS4Ge44qu1rfbMBBFIMAeYOvr0qVvdDeiVmRy3EEs8rQWbxSgEszEEN/nmpxdxW8SMbUGSRRnnkj0P09Kiha5baskSwSg8MoJBP49sYq28F+kJDwqiSfMXQbuRnjnsaXqStiAXNkiSiW3baSGCxn5uvQUyWfTJLabbbysjDGWOWz689hV22S6ZcNZRxKOAQo555IqlPI+ZC1sCu7buAII+naqeiTHa25WiuraBCI4pn2jJLDkA+pqSSaxu3QzW04iAzuADYOOOKs27zRykRwecuCCCoI9eQaha8neZB9kRFJwFUHj6jHFTG9rgtEEsdhapCIVIPQrtx78+lOtnimdzK7uM8oFBHJ/wp95M8E0ZNuuOpboc9OR609ZxbxvELERBiCZV4Zj2yPStE9SrkcOj6bFdyyGeZnf5jEQAqgDgAdeabZ3VhHcyE3EkEW0hkfBKnHGKagl82WR4E/ecZBOAPSnOtuJCo0+OVnX5pGPbP8/8ACoerBIitLXS5PNeHUMZGSzjazHHU/pToYrYXGLiXYRyHbkjvxmmA2Mc4B09xKpyGY5X8B3qyt/G0jE2LXEZU4C4JOPb1qk3exStcBa6RL5jiVykeFMoUg7iep9R/L8q67RdFtoNHtkN0WdzklSQD78f55rm9LgiupWhexkjiLDEcgDAjvk9q7o3FhY29sJ42gXJUEHAGfXNddOHM0kddNJK7GDT7eSRN90DjIAUnJx60psNOUnN2YjnADDoSeoJp1vqWnEkQuzMDnduBzTZLywM7u6AjHOcYHP1rs+rPsaqUbbjrXTbSPcILpJIsEiRTgE//AK6fDpSLlReBh1yW6VH/AGnpCsylGjDDoGBH5dqT7VpCAFppN3UA4ArNUJX2HzR7ks1lbBAj3OBnhs4OfwqAaVFvKx3qxSAblJJJJqxJeaZPGQxd14AEQBbJ6dKaG0xmRDHcKSf9ZgE57ZNTKk1uLRrQwfEOh3UgQjU9mwFzIzEENjGOP881gxabJC0jPfecjgAkyfMD3I/wrubuPTroERO7g9Swwfy7Vyeq6Lb29zLKpZo9uSp5PAOcYrnlFrQ5qkbO6MmxtPLkkZtQAYMQvz5UjryfXr+VPmsJLiGXy9Qt2diCfKcqceuT1qKGfQ3t2hRZ0c8nEYxnPfPb/PeknFoseWlAQHGHGCRmsmrI57WHLZ3qSBn1MoCvDIwIOO30NOKSzyoh1BQuDgFsBjjHPYdar3dtbTgqGEcQcEBQODUhs7dtrDLuikKpUYIwaw6ivrYnVLmGZcXQjjTAxFJnJHPT60+L7VcO6JdsrNljGHwM9MkY9P5VWtoIIvKxKUGNzKAMg9wRUsBjJkMUqh+mccgen+fWrV7lN6DpoLu2+dr6SWJUIdYypOc5yfw/lVaSK4ntHIk3jIZV3gEkdCR7YqFdMQSu8t2UQ8EREkDpgEUs8UABVZS4AAEyj5lGeR9DRLUwTdyVlnmjKtP8ygEMRuHTuKZJ/abosMl0DaOQAAgB6/0oitYrOB0N9Gis2SJCcg471L5NtMqme4yqLkushVcn371MU7WLRKRcEFBfSwNghWXGce/ao3/tW3QB78yJu+UK4bI7544+lCC2kjdYrsOxwQ6/MppkVtBbD/j6WJm45U4YnGCaZWyuWJhqckZMbFwSBsYDbjPJ7c01rW+ZBGJURpCSQCM/T6VUNsgLlNQAm3AElzgA+x4onsrcXMIMu53yA0cmO55qeoaFsafcwkEyeaSOgxkEUqvey+YNzROpAVzgkCoVt99wwW+iURgEkMTjr1NXDCfswAmVhnKurfe+nftWqdmNq6I0lvYoHR3GO5AGf8/4VX3Swb3gJgmcYLjG44/nTY7N/wB4j3KmRm3As+OP8ajt0DFojKoIJzITwDj+VQ31JXYuCfVUtAZ9rxMMqz4LD646du1CWd/f3AV4GJ25DEAKcDpnNUmtlTbMb1ACQChl+U9cZ5q6kL3SgxzonTG6YgH6U1drUobL9qWxAfzYH3YGFGevAAPaoI31KEN5srgkhsHoB0x7j6+9WI7JntEe7nLzxyFd3mFs5PHT2pk1mbuVvMnZE2kAhsE+mfx/rRqlqK13dFi6k1QuDBbbjwGMkWUYEcnj6/pVeJ9QJETxRKy/IFC7UYHoRTGhu5UEKahNEqj/AJZuRk4oGm3SpHNNfNOAD8rSD5cfT2pOwySOHVLWVVZo4ZMYOwbgR6Cp4pLtLWdDB5+RuICYZvqP89ajtEm3NJHdxA44+f7uakiFxsaOS5y8kZzLG4yM+/Y+9CvcbtYz45/9HiJs8GYBmYRkhTnhR3yPWr3lXcUav5aNkYCkZI9/rUK2Ulvb4SZiiHAcsCQT3A9abLHLsMTXPlksG3F8EEHIGPfHIqXqxJ20ZYimkRmJCB84AZRg8dcVG1zOjbCqPkZAEYIB96r/AGK4vLpHS4jQRkjc79Se+OOatSwXcEMrpIkRwACHB3DuRnv6U0mV0HpcObImSJUBySVH59O1VGe7RAUgEsTEEfJyD0yT/hSqW/sxQXkDDJZ3GCw61FbW4iijiinZmkPymR8gZ/pW/RGe7L8fnxWhnECFsk7iuQKoLqVzOwEFhb7i2GAJXnuT6cf59biW1/aW6QGVGIYlSjZDfXJNV0mvDcEToYmbrgjGR1I9v8KxcWi7pDmedTGHgCnHzKvIHvmpGup7izJGm7kQ4WbbgYzyBjrimrE7F3MpKDqgPapoPt62zpDKkNsASSzjcfYU0u4r31IHnZoInMQdVJXoeM9/WokuXtw5SNZXJAw+SuO5+tOf7W0carK0QzgsoDL+P15prxTyIzucNuwDjGR6ik0LzCWfeSTADyCNq9OvFWTMktxCWtIpAkByzA9QTgD/ACe9VUlnjbyoRw4CnPXPrmrcljdlVCuuVBBPBJHcgflQrgmkRq8jlfJiEckkZkwRwuOoPv7UyDVrt7QJc20ZIfIJQggA+lTgvLmFGJlA6kYyB/8AWqtNBeoVCy42nnLdj/8AW/lVPbUL22JpNReZCBbIZCTt+XaAueaI5wJEkSJWYDILcjimJBqDDzEgE4VTl2OPy9ahUXBuI0dMR7SQi9Qeuc1K1GWme7eL7RNAgBP+riHUduvQk06S4ljw/wBkMI5G3y8Hn1P0qC4aUNthlYLjJGcjNJJ/aIUH7e4Qv9zgkDjiqXWw29B810IgpS2QHqZGyQT3GB04piahPds/lW0aRhQMhupxzn1HSppzdNO4jXzE28rtyN2BnHvVeNLi0tQJCqSkZZcAEZ7UakPULW5lW6Mf2ZgSN2QuQcHk57D/AD61Kl+Jo7tZYDKCxVRIPu8YGPbvSQ/b52xbvgADLEgEjHQVPGupSW8v2eFBKgwNwGTgHOfQ46Um9CklbQie9jW2iAgWNgcHaDnIHpUNy8lywCIvm43KOecdRUp+1FkeWBYjghnCZJz1wffmg3E8BBgRwu0/MMdR0yaNLpEt23EtbtFljX7KInVWDllOQT29xUKSxRyyIkGMjIOcAVbQ31wQZA0uFJAPTOOM1AYrhVlEqAsoB/drjg9fxFFrO407joblol2/ZEVGPLhuc9M/Sm3kwllANgzxKArMqkK2ecjFDSNPalE+XoM96nuby7tozBHLuUEAqQCAO+KqOm4230GNNBIEeKJkj4HlkYx2xSfbLa2cp9jbzVPyuxBCk/SkcXUk8QUBINpZTtBLAHk/nUkscs0RREUqTuZjgMCO49aG9NQITfMskm6zR8cBmJBz7AVNbXUZt2drRWVTwoPJzVdLa6jcqSZCq5LlgMfWmxHVLaIBLONg5BMjPjaMZzios/kF7aE17JbvCGMHlscsMHJBx0qNrprm0R5bYyImACTg56gcdRjvU2qQ3DJATFgsMMSMDP8An+VRCO8jjXy5GhXADDAPB9jVmb+Kwye8immt4ltzGqsJCQOhHUZ7ipJ5o7t5G+xbACArADOKCt3HkBkeJSAcKNzY7/lS2zXkizugVwOznBBHcDuP/rVCuWrdR8akhi8TEgHG3nA9DUdzcwR28fmwMI+TgDJz68VLaXFzPG52jjggcH6GklXULYxDy1w7YOVBVQevP0q4rdidraFeK5XZmGN3QoWx0IPp04BqS0voUWJ2jPm4K7V+YHPUn6VK17PDb3EcaKoLDHA/H86Zbm6JKG0VVxkSIOhPP5dqT2JS0bIopEbfE8Adcnazkjg84x3qaK3t1iaRbPaQcBhgAH0FFz5tvcGPAKEZ3Y7/AOTTJLyeOOIeQ0qMeyE4OeM47e9R0K3QBkkZg0W1lGeSMqQOlQy6hDDHuFlK6jG5tvHXGc1I4urnJuLSGIZyHUncfrkVesYbiWFgEzEOu4Y3cdD7f4VatYDPDwKis0CyiYblBJOPbP41I3km3D+VIjj5DkABSew9RT57SaK2JkjCorL8sYyODweKr219f3NxPDHAJYd2QZUIAHse/NTbUa0Q8R28EkaxW25yQwYNgYBGevsKmvJopLwggjJJCg5/lTow7yBZLfbhgSwOR06A0MkizbxbrByQFPJx64pq1tQvqV5LwPLJA1s8cSsCWjGWfj6dORz/APrqNb+yVvIlhkU7iVBXjPrnHXitKZ5wCASSwGOMf/qFVWjJGX2uc4yuDml1FpcRp7e3tTm08ze4wXPBBPPIpWuLVsKLZoABwByGp0s0pZCkQIXjy1UkZJ61GXvCzrcR7AHyFIByPw7U1ew1YLma3jjDeUx+YZAIAPvRNLaTXUbgOHjjKmMjg5Oc59RTZZFvWYvG8RxyFQg5HTinQGdMt5QJUYyRknI7ihrQd+w1/szOQsDgkZJzywH+FOe+iuLORkheIwnAGNxI7kepFLazXEcKP5YjBJLRuuW69v6Uomu1Eg8omNwWXA6DuP50haD4Hi8ouQzKMLvABYZ5yB3/APrUl7FY3UilBKZ4gQMnAOe//wBb3psN1PIBILGIIgK5diD7kcdafcTGaRNkCIAOp5JPStLO12GnQgIs4nQs8iuFJJUBh9M96VltrtQ4nuFwMhUAAbB75+nb1psilrtoniOUjBztIHPoe5otVeUNiHIBwu4c/U4rPrqNdiVLyC5tCkUTKVIJDdcZwfx4pkEsT5D2xIckKWPTHtT7JzKz7ozlSVyRjpSRXcqSN9ptQkisQqqCeOgPvxV9ETuOkhsHBYvNHNgqfLwAOnOD1pkjQW9uiR/6pQCS6/MT0yT61JcIZkLRoMjBO4YwPSoY2ucgm1RwwJDBiSR2yDjrV8ug720JLj+z76aGKbedmCCoHTrk/l+tOt2spstBA0CK2MkAE574/wA9KrXhl3CSG1KuVA+YbQD7jrT4riRIC0toiSHC4XOGweBz9axC99x/lWzEhIvLOThzjJ9/1pVSBU2B8uWyxGOOKrQ3SfaGMto0KuMLgEjP88VZaHDEi2jPGQwOWyfbp+NNLQnS4LcwrO5KfIgKknk5xUM8elSwoWMnmjB2bQR34+lSTSj96Daqp4yxBBJ/HqOf503bHa5324cuAVIGdtS1cNnoJby28sQXDxojgAEDpnsKsXTWM8oSKWQsudykAZ9KZDfjd5Z09CRz5jNx7cetTGQPa4FnCCTnco59c0+UpPoQzRRCSMQvIj43MuBhh60ya3t5ZT5kzqxAwAoOKkkmKyBzFglchc4/lTIJku52ieAJKoBxu4I7ZJoJe+gnnQKJEdnBUZLbSBgUsBt5XaVY32YIDn2HA/GnkJGsxeJXGQFRWzgemcdKdBeymIxSWaxw4LBkYk5Bxjp1ogtdAvbVj76K0it4sAoCMttG45z0x61XmSyLgP5gDMCodSCRjpg9qV7mOTYy2hWQZy0hIPtj2qxNerPLDI8O5lP3jyM/z/8A11pYrR6lJ7ywnJSBZkcYGwxEBce5pZLaC5tZUnUvGRksQQ2OpAI7VOdUeNzvtI5I+SWJO7PYjimw3BEyKIywZST6D3NQ7MOhSht7CJCYA67RkFwT/Or4ewk09HErypuKkeWRyBzkU0XtvvKSwurc/MDkce1PguVNoDFAqoSW9ySeTiqS2RCd2Nljs4ZlDyykbQTAVGOeh5Hakufs0zKFlPl7cllyGUenHNWNQkEzRkxKxUABgSSRgHFZ88kC3hMcAi+UAkZxnPWqkJtp2H20VtIN0U7lBjIfIJ74Oakjt4vNnVnO13JAByQMdPzpMQFlKo5cDBwfkPvmmWz7nkH2GCGUMWDRuSx9eMcAis0ugK6RKLe3FsRLc5gBwYwhLZ9wOtF/Zp5Ub2jtCCMfMCD9cGpoLhZ43LxbSTkZOAOO1RXN/Et0iNFMXK5PTaB6575zWiVkXdJC6hLZO8Uhny8SgMxXqTxg8dfp6imSraXNyjxSqjnAbYMD9afMtvIqq0TZwGwQCCOtQS+W7JiIxjOfmwTWbRG7JWgWF2jEwclhgnuDRZqkXnxyT7EWQKVGRgHH5VEblHmyo3vEdxKkZPsRVsv84lMTFGIJGM5pvaw+uhTuEsvOBCK4DfLLtJOR05qcpFL+8LEqBgKOmfU+9OmvImd0ETFCCdoIC/SommsjDvNy0ZBwViAZgT2APWps76lLQW60+3ZBIBumfAwGI2jPU+pqsunWEMgSQYDDDSFctnJOT+VWpXsDDw10SACZAgLDB5BAH+eajS7LsUBd1wCCQAcHuT2/+tSdrk9bsJvs9zHvgBcIwjBYYOc/oamubaKOcJLKokChsgnI4yefyqK0eGC4SO5lMDFyQuQQRn6cHpVq9fTY5xcSQXLMCQTA2dwxjOO9aRtY0QjWqSAxySCJgoZWJBJGODj8envVC6t4t0GwiR2wrMRgnA6+361PNNaajKZY45VVMLiddrqB2NNBgWVysEgXAIaQAHHt7f8A16TdtjOSTdgt9Pji8pzdJA4OFLZI9wcVYZxb3Ch5UuCW2gp0A7Dmmxqn2dWESyRsxDKWyAOxPfr3pJbGGMh4iYY1cN5bdSR1IPp/Oq1STEk0txLyC2t5mcyku3OCM8enHXFLAESVnhdYiVyAeCT3xTLi5sJJh56TtLghQq4TPHJPSmXM9uYJVQ5ZEDbsZ257D34obVtQSu7k1ugBd5XRwFJCg8496W3jiImLS7EzlUyePxpqSQfahKEkEXlbfN25DY/qfb0ojurMW7bjIUbIBC+p6YrCLdzVW2JD5UcaRG4ZSxyFCkr19aS5soLkbJjwASG5BzjAI+lNBs7mIFPOhc8bmGBwQeM0XzxIEJmYJ3YAEj6fpW2y0BifYo7Ly18wyjBUMxOQD9e3+FDwOykReSYQoXG/BY9c01WtHLObmeRQuQSAO3OQBTEvdLUMdlzLkAbkjIKn3zx0rNozXvPUnsC7TzIzhI4lGArZOeent0/OlNq8Q2pdebExJbDkkH3pifZnUM881vEQWLCMEYHr/ntT7W6tJYG+zTSyRliWMkYU9s9OoqlYdr6D5ZIVSJC5CKfvMxOPqT2qPhGZhdLjICxk/eOMAgf561Mstt+5GwtGWPIHU+p9KhvLeJ5zcFsOuAhRc4J6Gqk9LMe2pakjWRSRd7XYYMisAVPbFU7GyuY1nzdF1U4Llucnqc9+tRrbW7tNJ5rPPJgyfu854549aEiEqSBCxUHJyCMehrOMbhLWw5lVdsRuJC5bIY9euev4Vcu4nwm9wWfqQx4NVI7sIhhLln3ZAIGQMetPmQXNoCzmJyTggc47EfrVJuwXtoNuYjkyy3YQ4CiPqDjoc/5604pI7oqShSCOSwA+ue1RfZ7P7O4ku2yo4aVcdeOce9EBsXZYWncsowERcgj3zU31Qt1qSpYSHKPcszgkqxbj2xj0qdbCVbIg3KGfGWDOCM+1Vrb7O9ucl0KsQAQemeCKcbCySUCO8EiMRkEE89u1arXdFImmWSRVw+zjKsx4/wA8UiWrmaQveecSoAVegP0PemXnlW7BEc3GxRuAB4z7dqgmFvcSIyyS274ySF4yOnP+e1Kd7WM1uWlW7W1XMpUYzweMg1Bb2rzyMxkGAcnJxUktgjiNhetvYcgk5PfIFKLOA27ESFJM/wAWecVmr7lK1xZkmaYMJ8gLgKzY/wAiraw3RAxNj28wVXZdMbi5nZDgZBAx+dSLp1o6hkuFKHocirSbKdkVgLWPEUVy2FXHc845/p+lU3vLBHMUtzMXQASHYQGPrn+g61YmkjwHeFguM4HBz6fnSTXSMySLYiRwoZg5wuc8cetS11FPTUjdlBQCUxhxlWBycf0p62QmmZEvywwSfMYA59vX/wDXTWuEuWBa28nGSuD055pxSxkLedB5mVAAzgg9yDSXkZNK1yGDTZLV2U3oVM9Y3++Md6vtA0kcZWdSqA4VmGay7hLaNN4iLKvQE4OM+tWZTBJ5Ti1dOMhgQQBj060wVnoiSOCYkuk4ilYnJDAEn2z9KGsLkzO8kwlYEZG4ZB+npUN1LZS+WoWRWRQZGAJIPt/nvUax2bOXtpXdyQSWzn3/ABzU7sdrblyCG5dWR7nLkE7WUEDB6DGMf/Woklu7iB0WTcoI+UYwuKhHlLHKZXKAjBIOAARyc9qWC2tYbYeVcF0Y5yGzjtj+nNavoNdS2kl+YwiRCZGGdwQcHuSetU3Wfz50VMNwdueCMVI1lJLGAmqSW4wCEQgA9ec4zmnRI+X826wwGDJkAk9sVm0NapJjHj1NHjaSRQrDBhXBCntz/ntSRRXaLLIluTInRSMAn/CoUgQs6GctLuBBdsH6irAjljDtFdIZQQSFYkqORyKY0kNW5mYLNJZxh2BB2Ek5+lPYyyhWkRZhkEIVO0/WpbaK7VAI50ySCQcE470XKSwIhD75CQSFI4obstA5dblEzC4kkg+x7cHaoAwFGOR9M/zqe6ufKQA2pkAADEHoBx/SkntLoTCQTEJySSRnPYCo5JtQZ1DPhFwuxcZPPUketZO4oqz1JjchoxLBbmRMZxwcDvkGq/8AaULXQie2ki6k5GR065qwJLyGQGGCMh8g/NgKPYVPm+ncqIY2QAkBgB271puV6MqQ3USGeQwZG4BWIHII6037dZTwkSRuoyQ20e/b68U+2+1bJYXjR3UkYBBB6/hTEad1EfkKhB53Lgk+ppJtMW61K809tbTBI4GSIjq/Az71NGLSD97AjgswIDfdUnA49R/jTr27u7OM77JJYGAIOMgEH/P61I13JdQCeWBXAYBYyMDPbGO1VEnYRo4WvGMhdJWUlQoyMcZOR0//AF0ItsJGGGAIxvZiciluLgswJgIl6BV6KDyetSSb3kQi0wEBBUYwR656etXKzWgJtuxWkfTbZNscuxMkMW4Bz1x7D+vemNawS26IL3fGoOE5GOe2KsrdSRkD+ylmXrufIx1/rToniAVngK8HcFOetZX6WLs+hSeO3ghRROGk75BJAwMgD/PX6VKTbG8SJbnnALBhjApXuQZgkVjLKqsVyFAP5n/P6VKstgl3IZbSZ5UwAAMA8cgnHoa1i7uxNnuRrp0c0MghvQyOSSrOOR6cUyHTHsFCRXfmwZP7sv8AdxwQM9qiTTrQzyvFD5Kltw55XjoKe32KaeIvJMjgbSu3IwDjPFZy3YR9CZ7VyAY5/s5xw4bn/wCtQ9tMdrG92y9Pv9R68U14rW3RmYPNFknCdT7DNSXX2LapjhLEjIL9uOPx5ohZCasSTRSu6oJQ0zcqVYHge9RyrJE43SMWUYZB69+adb22nwfPJNLFcNhQoBIye4x0FJLHHEzhn80qM5AOSfStnawWYyzN3LeGOKc5AOF3AZ78n8KdMuqhQZRIX2kFidwAz61X8jTrlAq3Di4YEjsRnjGfzq0bVYrMILzKhQBhjnI9azsi7O2opgupViD4CrghgoBPH61Kkl8hdQTKjHByMFevf0qLZtYlLuMy7SqqG5B6Zwf0ojUbkSW5VCg+Yljjgd6VtRfCxLdtSt/OR7VIxuyrFgwOBxk469aiE8srBjBEsuMeZt5+g9qsuklwAIL+GZcEsiPmomjlQIRKC4IJAwR3zzUPRk2ugabUZ4hLBEBIrEbZV4YDr06Uhv5mYCS2iBzkbVIwO468/WniS4uPMV7loyeQxOAevGaWXTr2aKFop48q3JZxj/6/FUncN9iX7QYA0yWSOjcGTaSVz6VSLxgELBtPIO45zn+lXbS4v7MS7pd4BIIcAqR9KrRSSXGSwVHLYUhQBgHvRJ6JIqzIjcT26of7ORlPCkMcCnzzZYM9okbc7mjYk47nn8Kkujeo6YmWaNhghcEAg8Y9+n61JAdVty7GKKZJDkDAGAR0PtmpjYdtNSpbTQXMwnNuWQgYQnBA9j/WrCzW0ZdUtHkiIG4Ttk7ienuB9aUTXnmqht4vkGG5xj6e1T2ssrJJNLFFvCgZQHkg9K2W5NlcoziCONwYSsafMFU8D2qC6j0p5EDW06sy5O1srk+o6Vce8vDCUFhGAx3MwJOfXNOuZp1ijnbTUlG0ErGSCOcED1/+vWT0G43WhWij02F0aF2LAEeXtzt4zn/69SLe6bc3PKSqSMkxpkD2yKRBNdTIyWKWyPwGJyxHPBHr0q5EXgIiFnFn7uSSA3HqKe4LTchS8tI1bAkxt3BWUgkZqpJeaddo7LM8btjb8hJQDr9aujU9kd1HNp6iRcCMc88+uOn+NQyT2cUZeWy2uzcRwnnJPTnH+c02TuJuslKhbiaVSMbjGMfTinxnSYbgKC5lYddnHTg5/L9KRWg34SEkP0jY4INRSmJVzJbszo3G04Ofqe3/ANektdB7PQmmijdw32nOCPmYdadCbGOGVo5zPKrfvACeMDp9KPPspW2GN1YAFohgYOKkhOnQxkwwyAtyVcZGM88jrQlcGUmS1njM0rKrMQVbJBU54x71LuEySkykYx87E5yOgH4U27ks9mHtZok6xhBu/l0P1oEmnLsmug8sQBXbg454yQO4ofZC2YpgaWVZpb0uFU4VWzgHtjucipVhWYxyxX2BtPyyNgD3Iz9KryNZoubZCsSnk4wT3/z9aDa6c05uAkluSNwKnO4D1Hv04ppdyr6l6106VQkp1mIqVP3SdpOehzVUQXqR3Kh1YSNkMJAcHtj0qeOz0u4QebeSRq4y0YAIzk8Z/wAKgOm2EMMqR3yxRMSysQcD2x9fetHG6RTiLaxXSAgXedoOQxAP6VNHa3TxebHeQCfB3eY/A9/rjtUEFlbmB7hJlljQYMhOAT3/AK02bT4CED3Cqsh8zaAecdx9DWcY2JabQ9INQvI4THdxTyIQwL8E9yCKnSC/uoZ3vdjnBGU7AegqstrEsg8q5CxqRuJ5J9/8+1WLW2WKRlS7yCTkscjBPQYFNrUErLUSK11C7MjWkitBjaVmcKAcfnRaWmpiKeITpOAduFjyEOOgPrVW+0lJiXSYEFxyshB44zgGn/2YIoyLfVJIXUZKK54I9R60rWRSJZTfIkEYjWYqwV9seSvHXOcjtVqzS9iNw4RAMcHkN17DpVCGDbIWW7kEmQSdxAJ9/Wp4baSaViL827ZAXB6jPI6U4u+5pFXZ0nhi21IyNcGJ3QkgbhkHkj8MCqvxV0nxJrPheVNFtI3uo/3sYbpkZIHrk44+vbFb+h6bLap5UV4GSRd5IfIOTW21rdFlCXKpgcAMMkenvXqUGlaSOrlVtz8/bv4qeN9Ku54Li4FhfxsQ8XlgbSOvUdBSxfGzxq4CvewzluQ7RAfgcYFfX/xH+Buh/EyB/tQjtL0qR9qhKhw3OCfX/A18V+M/hlrnw01iXT9YTFujEQ3cZ+SRB0+hxivcp1FO2hxyi0zTHxs8X2U5zcxXQ9GhAA7nBBH61Mfjd4uuQCzwREnOPLPTt3rgZ1dcGJ1YN0JbjFEfnbDvlAI4GDx+FbqKuxXsemaP+0B41065RreS2dkYMYyhw+DyOvcV9b/Cr4rWnxN8NJfWtohvoWEd1bqm0xvjJHuD61+fKM6yhg53A8jNdn8M/idq/wAMPEMWp2TtJayN/pVtvwsg9SO5HOPrXLXpc6ut0awnZn3/AHN+oYmSwSJuORnOfcVBLvntnWKyV8rks3Jx7VX03WR440iy1fS5UubeeIOAjAlcjkHHcH+VaixXccYR3KBRwCcfhXjzhpY6tJo4jUpZLaORU04EKnKLGTkE9T61jtKklkXOnKzkAbJBjBBr0PUdP1CaCQmTbhSAoI5Hf/PtXGy6fqdurgF5Qeu4AAfTiuScbI5JRaehjASzSEJbIiMcsN/T1wMVNc3z2wiC24cjjIOcAnGfrTpo73CsiKAudzbeo9M+tQ/aXMyRKuUdSSMcg9vw/wAa47amGw9LpYboGe0EquhAmIOWAzgHHGfarAliVJDHAYQQMqTkHrVe1uNRjd4JYmCoTiNjxkdMHuKnTUL6AOTDEV29NgYgk8YHcf57VSWpXQqR3LtZTlbdy4PzKpHHqPfg/pVaPV0tHImtXAK5Up8xyOMEDgZ/qKvo155TmSIwFvmIAyOOn5/pT1a5cFkiRwseVAXuPU0aXM0nexVebT7uYC4tJUTqygjJPY1HutPtTLbWk8kQOQjHcF9/Tn396tSy3moWcbXFvHCXkBXCkEAdjnv7f4VK8lzDKUijBcgKcLxk/Sn6GiTsMkmihZmEbOODtQc/59ahtrm2unlEsEsYU5K7hnr146Vage5s2Y5UyKCGAU4/XrVe11GXzwDCjK+cjact35/E9KWqJsQT32kzM0DiVG3YAEZYN78dcf0pJm0zy4VRJPJQbQwUhuSfXnOSfzrQk1J2RkeygjkBwCoIPHfNV4biadXPlJlGG0hcHPuO/T9aWjdx26CW72lq2/bNtZdpWRs/U9O/HX0pZLu0RA6JKUwcFR+n86kMtxd3ggnsggjQMZQmFI9KnnldlCfZY3TbwQCMYP8Ak0dbFNOxSiuLSYETRO7jkKCAceuegqF1sbhwqfaIWaMkxgA7gDzk/h/hUyRjGUUAA5Kn1606PVZ47p5WhiYLlV/dAkkgYAH4UrX3I6alO1m0eXDm0klTcVKhcFTjOSPSrNuunS3cRaFgFGYxJzg4zg1Mmr3dxM4ubC3iQKQWjyCfqMD/ACKZCghnG9RmRC6gDPHTmtErIqyY+OK2trYyFp5UMhJRAM5J44PYcVW+2WbMXke4iG7GyTGOfQAZ/wD1mri3EkkKmONN6cFW6Zz3qI6kPLZpbKN3JK8xkgeuDSeugKxE8loZBGlxOkh5woBUj+lRxzRxzqYoTKpODgYwcZzjuasJqRuSiw2QyikuWXBx2A/KooLmaFknEBLk5EannPQj2qGVbqh8Rt5xKjCWJi2AyqOnfrUsENhaRykCf5UILtgkgZ4AHSoG1mRogW00IQSDgHg9eTViO6We3BECo4XJGSQT3FWlYaK/kwSIqmZhyGB75HrTkgtLmMs8h3ISAygEZ9/pTWAQlBAyxNk5zkA+g9KsTuLKyt1g06KcnlkJI+Y+4qGrGfxFORrRZobUbnmY4JkGEwc9PerAtrSRGWZ2AgBGwDg/T3xUk18LmOIvpyQTDKKYmyBn3NRvPFbRnzLJ502HdKGwwPTOO/16cVUVZD8kS28ltHaDAcoFwuR2x3qv9p0QwRhJZ5ArEkLESuTz36AZqSyuituuyyZlZS2ZSBkeh9DQl8jqubVEHXao4A9OOprS90J2RAhsniDJeTCEEsVaM+nQHsKmWC2FxE/m7DgEfMeRyfyqMmIgIkHlR5IIBzkn1quqGG9ASMyAAKCTyAeoPtUPViTfYs3D2NvIzl5lEqnAVCysATjJHA/GpIhBdKgkAKFDhcZwPU09LpYwYGtkiiAIDAkD6YNOt57QKkawNlQcEcZH9eKIqzLsyr5IjRFik2QA42DgZpYbiKDesjlQDgE8gUheCRmbY8SbuEUYJH41DLLD9nd3sJo0Vwp88j5h68UNXI1TLTW9nNegvKC4XAKtkZ9BinJYqbtQZ3RsFdzE4ANVzDi7QxwbEKhiuMEE9qm8+GV5IJVlGRkMpGR+NVy6FXHrBaW9tK4uPMIbYdpJIz1I+lVpBpsEAil1OWVvMy0rKcAAZA4/zmrVp9iOBCJcRRuoLA8knknjrVOWVUiVUhVh0Kkg59aUtEZu99CSUExJ9mu5Tbn5htJAYH19qWExtISJgcKRkk4+hp8c8KWbZQ57AY6U6GOFAqeVvhOGwxBGexrOK1NNbIbZzW7xuokzIOCOc565B7ippntjCESUI3mHBJ7nqKSSXfMY/IBCgctwuPrUE5to4hG6Ft0hJ8s9+4B/CtlGybB7WJngdITsudjqQSCeCD1P+FR742JdjvRflBPIJPQ5qKe4gguHcl1jcYAxkj609byKBWKDzEZSRFwcnPU1nzNiehXWDzWCvLtK9JRkfoO9aD7ChUXIBxggkjcR6jvVW21NZpxEbF0jwcsx7+v0NSosO5gS6szYzkYJ7Z460t9SkmhSFzvF+J9oIEAJ2jOOSSOv09aZdWVk7R+df+Q7c7QxH4HtU4eBPMiHMitljgA5xUbTW7QyNJYSOFIAO4At6/jQJq4wLFHIYorzAxglGNN+zG4klKTMUyMgN1x3pWa2CLKIZYDtJC4B4P079eKghuYUWUsxTeAI2I9eoprUEktGXhaWMNohM373IbMrnB9QPpTHIdypwByd2evpUMjWDWsYngZ3QZRgAQCOeT706+limmiiWJgSpL/NkA8ED8jT6aA2SmxleFR9tWMhcbiegPPSomtcTQEXrARqQZQwO48du9DixCIoMrEKA2RkfnUf2mzaJUWKUIDgDAwe2fpUg3qLbyQSkrFcpPIwwfm445q75Jb90LoJO6g5YnAI6c1Ut7ewgdjBbkOqk5GBkk5PHaiM6dfLJDdCVJwDu25OB149e1NId7k8mnXcVsTeagssxYkKsgIAPp0/yD+MbWcQgeNb0TbxtIL5IOOP6fnSTSaVHbKQJ3O7aokjyRjpz6fSopbGyaAF7QK5YMpAx71bsloD3LECIi4aXypFAzk8ZHYH3qvJmWQusvlOSAsgIB29wQex/GiaOH7WBOGS2zuKg5B/+v6U4C0ud+zJTbtUNw30qFdiurk0YT7PLKbhS24kgvkkjv8A59qkLtPayTm5j2OQYwScgEdD+NU7bTbD7McCZsDlcbfXP+e9LewaZFGmUkW22gEK+CefboapO1xeY7yzeNKEnRkU4IDc56n/AD70NDO6FBfPAmNocMOD6HjIpWOnSWhmtFxuOwA8OvaiC109I2Sed0U/3VB59al6jsktBIrb+z5I1nv1nJGQjNk//Xq6Jrh5YhBety+DyOBjoKqRTafFdOfL82TZ8shXJA5HTtweo9abb2kBWcPMRKzBlUdQMD+tNq1gSsWblnOC8uHZyAS3vj/Cq11pjpG4OpyEtkbY5OCSOOPbr+fbinvBbGcMJdyICCrAgZ9c01xbwwNJsG1sYK8n2wKd7E2vqV7a2ltCEN7KVIBIkbIJ7VeAmOVE5KjkhGwSc+vpVRLuyffD++MqkEmRCFPHQHvVqZYvLSQMY2K8qozgDqcf5zS1buWnZDklke0CvKVCMcgtyfeq85K7AZ28zGVYnnA7ULawNNEJLkSRZJBBGWx3x2qWa3ga4Vo2cRk4G7kgU7aEP8RsU8m4FpASykYJwOe386a9pKIAc+QSSQQc4A6Y7U1obQztHLIwVlLAgZIx/L60xb2FwYI3lCqMKWUjgDv70loydepcMV4lujQ3Pl3DDruAz6f40tv9riWRp7tZZwQAGODn2PeqsMUCqHeWSWRRhSOAuT/KpFW1ZnImeSTIDZ6A+oNLVLQ0Vid5J45Q7zklhwrEdu9QiadmmMTiKbgAscKefWo7lIoLp0kmaV8AqWOTj0yPapXutPk3ph1XHQgkEU0+5LepGpkDEPcCSUA5O7JP/wBapWlvSE2lVQDA+YHdz1JqCUwCPCICvO1scr7fShoI1tElD4+YAqvII759KSsF9LIuSCcRbXdQhO4sCMj2xTJ7dEWPzZzGMZBUj17Ux44pQRgSBwQdxI49qhvrVJEhCb0CjADDkD0Na7oGSAzYeQzu4HCqzA5GfzprNd2jSyJclA5z5YIIBx244pqQ2aTBxJIzqNpyMAZ74NSSR220o77dpDAnt7fjWLWuox1hczBm3yfMQcliMc9aA8xuI2eZQ+CA0Z5x71XT+z2kZJp2jcqW3IMgAY4PofapGWy+yI8M7yDqu0YIGeCf1/KtFqJN2ZMLC5i3PFMPMLbiZCApx/jTp7i6u3cSxxq6DB8v+dRTQW8kCSy35VgwKxMMjPv/AJ61H5S3RUmfyw6lt3dh1/xq27Ie6J3a5LxDz/NAxks3Occ8mp9pJO8jb1PzAkHtVZWs1gOJCWUclVJBplhbW6uxM5EYHy8c5Jzms0k1cexYHntEELeagJ2ggZAB6Ul5DMrGSOUwyIoxtx8xJHGTVKNEkKubpo3DnDBjkj6GpHsIp0IkvXWIupJPPccGiKtqyOpYvorm5CmORWlBACSSDGO/SkYXMrJA0ARgvLA5Hfv3qK50vTILx3DB5zwpAG1vfNPniWNYgsjIVwVAJAB9x3pPsVa4yNJQ+18oQcEkVYdbm3cmORMcja2NvPrUVrKJrhkuZ8ZBIGOp7YND/ZvLjhdy6KSTuJzkD1ppCtZEjXdw6D5FMqAgMowPyqOS/voW3zW0dypIBAjw31yOuKrXMdk8ozdskgPCkEAD1OOn/wCqrod0YmO7UhQBtBJ69+amS1BLuQossahcGOInJIGTye/p9KdKl6pUQFGQgj5mwSc02RUWEW6O2Wy0jE9TjoPSiAoYAXcx4IG3JOT65/KiOj0JtfQsRz35CJcRorjhQACDx64pHS8eXDJEF6LgY9+lJPby3UaObiNE6bnPOR/9akKFYQjXaS8/6xCcY9BVPY0tZWJZIpGV3fYB2xgDPf61GrOLYSsoIAwNpyfbis+aJXu4lndwuCQwJwf/AKxrQgjhKTiKdY5WXAjHTHTipdrErXQILudY8sqgYI3lQcjnJ96bcrcyQQLEuNx+ZgMAA9qZBY4tgPtC7wNpLHAyO3NTPEjWvl3V2oVWHzFsDtxn86a1LaS3HT2175zukYaAAAhOSCBnI9R0pLm6nfAcIpxkjbgkY6H2pJY0s5MxXBQuBggk8HA/I02aI3DsWnVX25BLdQKuWuhI+Od74qoRIUjUgLGMc475qLTW1FVlMxRMsVQhQcjPHOOc0ltbCN3V7liWOecYIxgnNSLahLbLTqyqxIQtgn3A9amK1C2hJcveJagzRBpHcKoMYIA9gO3Xmi5uZJo42kt0DINpdQc89sdh0qGOZYIQUlkE7ncshJyAe2D0qw7yrCkRnCuWGH3ffGBnP41etroTWxV1HMbnbuyqgjAz1/8A11JbrPbMrzRK68Ablx1xzTZbYCV2kul37SSQTjjn6fhUVrK8ZiZriSeNwMKxzgnpj9KmxKSuWZbn5ZHaziDE4XahBx+FONy6GCIDJfJAXkqR6jqB/wDqomeRpyn2sEqcbSQNvtUEFhJbyvci4AJAABbk0mnYuyuTTRSERuIsAEswVQcnp0/OmzSPeRvILdd6HaAY9pAB5/P/AAqNhLMrok8aHHLl8AkdhUmXFvmS52kkKSDkAnFU9NR6BsJcOYlQE7iy8FjgdfypzeYwBCCJMcHZ1P1pZLedEYi4jlUAAEOCQfTHpUYWZYijTA5zwjEj2/p+tZ2u7hoJDI6SSxSW8EgY4EoJLdfTHpTpWlgurhGijKE5Vy2WHA6AVFDYGWZMTosmAcBj8xz39B2q1Ppt2biWVnhQMPuq2dvGOT+dUrJahr0KaySSv+/i3jbkuBknA6GpLm8/doRFhVGAqLnilkMryPE5QhBhWVgcDHPI49aZBaOoJF2UYnIwQQP8/wBPrSvdk3YtvPH5LILYuWOT8pBA6kE+n+NSfbfOXYIdwc4LuOBgdAPanJDe5dxOH2AkhWBDc8D61CsMhjQbis4ckR+/vRe247O2pNLE8ybDCoTOMlcAn/CmNFd27mA2UEiFckMxGRjOTxT7iO7luAHuCrohKlCBz7jnvj3qO3t7xNz3cvnTGPBZ2GV9hgUpO+wKyY2W9vVhwIAu3ohGAw9BipofNmjEsVlGJSuRE3AJ79aj8i7WPfGR8vQs2OtSC2uLi3Ie4QPjON2AT6ZqI76DRDLeMiOHhBRXBZAAVjIHTNPu55FZDHZeehG9sDIwPT3HX/OKiFnciFI1eNxnEis3IJxxx1/GtArNBbpG7bDkjKnpjtWq2DVlWN0lbKxLGThsqOc9s09CwZw8QKt1CcKcDgmoUtZbeR2SdpDIMlWwAPypJPMnJXzSisBkZAFQyV3sSxOnlkeRvjK4VACRx2+lLFKlwxYWbK65XK8DH4/SmQiS0URRSl2QE8kEYNP826lhBeRgSeVGDmqRdroJ5jGIwI/MBJ4B5BPemSXTiaWH7MVYoCpTlW6dT2PXj2qa8geOOJydjHgFSB+B/KmS6ZeFBLHOhR8ZPmAHryMVEnfYSWgwanHFPHELCRiwIaQEfKT6+1FpMwhlUBmIYgnqSO/4U6azmgV3dwARggMMnjrUNt5ktvLsYgYOOcEGlHch3vYnivA9mZYbBSm4q24YIAPUUXMxKwBrZkJGRtPC4HTPrTYWdbCGBJi5K5YbcDPH+cUy/Fw0CJEREpYHfK3b1H4+tbdNCn0IZLxWZ4RExYcsHBHA6445qaC6SCUCK2JMgJUsMEcdD/Ko5P7UtQ7gxyEqMSuA2evHHQ1LDFcG1SU4ZiNxK8de2Pasr66Ct3HpLPITEbEBVJYuCSuM9c46mieeLODattc8FCKctxqM1usUU+VBJMeRz7ep/wD11EI76BELosbg4+cZAHetL7MG10J5pGtg6AbgQOepPHf3qO6wUDKhIAA2jr9almRrpssRCMD94vX8qhBaGSZ0Z3MYAJPAOR1HtVSs9idtBXuLBowJIXMqAZ2Eg9fWkS5jWVy0JdCDjPJHtSmO4kjUQRGQsc7ccn8fyp1ulyiHMcaXMfPlPxx7+/Wpiugk22MuDaHDNpWSwIIc5OOmcHtVuKS2SNVFugAH90VWlXUL+LZAVLlv3gIyQR6dMg9M1c+yXqfL9mPHuv8AjWqsXv0K99NK8EYdUL5AwBg9qgcTJGSEUZyc9efc1fvvDSqXdLveVIK4GMY7H60hsTLIqPIEbaMYORn0rJxb3N3B9SkYpoxGcAMVzkDPfmokMsILBVlOSORz9a0D4aczxlLzO0EEkkjHpjpVp9BlEX7m5VJMjDZOSRz+XFOMXczdNswI52ktwDaFpi2CJFIXHc59P8+1WZpnhwrQYVeVZckgZ9P896vnTb+a3BluVkYnAXGOc4x9KhuNCv42LJcoTx+7Y5/AH0qvZ3JUGiglwq3Tl7XbHgMHwcknrnt2qGTUIHcKbR0A4DqCBknj6mt6HSNTkRi0kTLgAKHBHFVzpt/E5ACGM4IUkEAd8e/+FZ+za1G4NopwbZIHL24dM4ZWOCcGo2SC4SRhbywIr5VVIIYAdxjI7/lV9dP1OSR40CLECDjb8xBPr/8ArpkmlarZMCyb0GSEAHzHHQn86px0Q1Az5TZzGJ1LpEwyEUZ/H9KbPFCZCwO8KMZwSf8APNaElldPCQbUJsABVOT71X8vUETyoNKAIIJlYkHHUkj3z+lQ02hKLTI557EXKLIkglYAKwQkE98ntUYgtombY23fySDjj6VrPpt1Jl5bfJCgjaDyTVaCydmMX2IsNpIVRjGB70JMfKyAJZtdhPPUPsIAGcsOv+NMmisftMYeaRCxIIwSV4xgD0yP1rQMSFkD27IYlLEY9B0zVe8kmtoba4Fi8iynK9CcE9+4oaGloVrnyAgSK5ZiTwzjac+mKd9nfzgEuQhYEsGIAbjrz3olVGG9rCRSAGIYbuh7Ef54NOKWt9PIDAzooz83G044oavsTyt6g2nQ+V539oMAoPyMQMkc4qTyIYZEIuUDtgEbiSRnp6UyIW0JQvZyGMKQAsZOM8ZwKija2cmRIZFCjA3KV/Q0rNBa2tiWS3lV5DbTxxKCd3zjPTsP89qZJaXsgiZpl2YBLFsnr0I+lMLWN1EZ0izOrBiMYx1qWOKyulidpXR9pyIxk9c9DUWaFykVyJWKbZSVAIJycVMtpdSW4ZJ1BxnAYZ68cUnnWaoQiyFT1Vxgk+uKit7e2FwJlLASYU54IHpVxjfUnlLUkV+sQDJmU8ZwCRz6mljtr6W3aJ5fmwAVDAdPpVeKzd74wi8fDNu3s3OB2APGfanmC2ie5R7kojHCFSNxJ6n8/wCdaWtFIIqz2FaPUI7zK3Di3aMgxsQRkDggY/Wo7i4v4YYwsSAAdWXOT681GNMimZJTeOCuCCzEnA7Y9OKlkUopkE5ZHOQC2QB0GB26Vk7pmmttCaG+1KWJAuyMg7iyqAcY6AepqV57sksYw5YY/eKOf881VWIkANIxYnls1L9mmmbDXglTI2jfgjnBz7Vav0FbuU9lyjKs8Sj/AHRxjnGParMF3PGcvZRxLgBjk5x3xkdacI5Y7oxBwzgEBgQQPxqGW4vpE8pmWRFIJdgCTzwMj0qGmxK6C7uZIIA6QpIrNgKwIPPcgU6Ji8IV4FBBBJYHOfaprz7ZawQSIVMoJBXOcDsf8ajFzqM5jbasx6lmx27f4U4xFux9pNHJdzmS3w0SgggEED0pkV8ZGJNoY1YFhzknHAHtkVbkuryMyMbLCttUqeuT1PHpUQDykg4TnII6jHPArSxXoVV1K3ZS7WLbwMM64G3tk/nTPIslRMRyOWH8T8cj1qxa3moygsNOR05BKjDMM9x0xUfnuLU500vIzACI8gDPJP0rFtpjHww6dkSiJmuSR80igHjsD6UzfaC485omck4YY+92/GpLy5W2lQsiM4+VQx6HHamy3U8QVmsBJIQSRGScj24601dvUnRuwxbTSbWaS6iM0JKlRGoA6+2Kjhm0yFnSOeRlz8+eSCR0Hc896fHcM7oZNOZInGVz1Bz396Zcf2ZDcAz20glZwQyjAA64Jx0zQrsbWg2SW2t7YSr5tzDj5t6kEDsceoqezFs6eapMaN0GCMk/1p81y887rFbPLBt5cD5efT2qG4nSO0SMWrAx4GAcDPamldGeq6FqEwkSia98lMYQOMDJ75FU0itIfMD3ZcAYJzj34/Or1v5bwElCSxJIboo9hVJYNPAk8xHLFhgoAR14GDUyiaXuiPfaSOUtbgFyM7S3fpU8Npd74ZTdoDzy0nygfTuKllOn3MjSi2eMogV40AO7nggDOe/51Er6PNK0USzBEXDhge5yePfNKKBrQkl0q5aRXS/iPXeY2GW9h6frVhISYJAXB3DLAHvVdoNOQILeNYkJydwwT+HrTmuIFtpmYsqY4I4PX25roWrE0khixbY2aG5aIkHcSeB+Bpz/AGoybFvSEC7gEA5PXnPX/P41xDGbZg8529UUDINDfZhNEXlPnshUxg4UZ71lYm7utCfE9yI0aYPJ94DOBn2pRBcwSn96HIGAAeQT/hTHsrdZIlE4YoMF1JPJP86UJbG8ASYSE9W/iQiml0ZW5cto7iW2fzZBKwOCWxnNQGZwGBiQuB6YOemRUZ02K53obqQQIdzMCRzkY+g/+tSJpMVvGSb4T4JUMrcYJ7n1HtTatsK1h/2W4LxuEUrgggkHHHfnjtRHLdzOo3KRnChkGRg4x+FRixiQMI51LAckSHBB5/MZFLFYrHIsX2tfMkOVYMcrgdOayirsEuiJXn1dbgl7W2eAHAIiOcd8nsafDOILVhMixBySuO5J5ApJ3urTDx3kgG3BWJhhvrxS/YRe2vnXLKpSMqo3jHJBJ+o6VslYJX6DZJ7iVSsMaMQRgMM7gPeq8YdnLPbZPJIiXIzzk4HepY9PLAj7WUK/3O49eaIrfUZlEMEywqwyZkYbjzwMHpWaTb0LUb6sja4kkeKCLSmnWRsbRwckd89/r6Vrx2l47IBZbygCmPYSFJ7Zx+taemaJcpHHJPM0kwIIkLDJ4+groo9PmbBinwUGCN2Pf866oxOmFFNJswbTT1nBLaUkLYG5sA7j6Y9qH0W3zlLXYgBBUDIJ9TkV0EMF7FIczlkBBHP6U9kvSH2gsD1AAOOetXyNqxv7OJzx0aHymQ2okBHKqKpSafCWRzpUkQUlVLHkfl0FdhHHdbC0Qw4wOBj8qhma/CFWPt83JzS5WugnSTWhxk1orhlMDZ24BCnAA9eKx4EhiYqI5YmXO792Qv4HHSvSZYLto/KaMHAHzAA81hapZag9i6iGPanJKjnGeffNTZXOWUGjjobiyczh7Z2lyApDAEZ9/Tp9aSK9spd/mwTK+35pDgEEZ5z3zgVauoNSiJUW8L2ysDkjGfr1yeen+Apj3U6M7SwKF42IFyMd8VzSTMldEMWoW8zBvIcDGSrAkk9uato1qBICHDsCTgcj6VAhle4CxQEZUknaePWkikkSN5jH5jnBCEHn2I7U42e5SbudPoFxaPEhDMeNu8NkcHpj1rdFxpjOT5ruQSGG09K4W1uNRS3Ev2KKA8nYq8AZPPXrjrWtpviWO3ld5bZJRgAhgc59q7oyUUrHTGa2Z1kcOnmQsu4AY2nbyfxrM8W+FvD3jbTZbDU7Tzo3UpukQEpkdVz0NWNO12G5mVfsgUNyCCSMVea5fIJtFOMk8E/Su6nVfQ0cYtHxL8VP2atV8CQXN9pEr6rpcJLMNuJkU89Bwce35V5LCYpYRiQk45B6gjqDX6ayXInhdLmxicMCpBBIIIxg182fFr9mOK8F3rXhOIpeljK+ntjaw6kJ0AJ5r06VS6szglBp6Hy2oiLkgkZ6cU5gjkqXOCcEYyDT7y0utI1CW2v7WSyuVbHlTKVIOcY5705VAXBQbs8nFdMbNOxKuj1T4E/F65+GevxWk120miXTETQsD8hPAYH27j096+09KvLHWLJL+zvftNnMpdXU7h9PavzW3xFGjaMk5wWr6F/Zy+OcfhCSLw3rh/4lcrEW8xGRGzHOGPp6V59aj1idMJW0Pqh4o5GO66ZVYZDDiqWq6RFc6c4S9YDOQwJBJHbj8a0JLi2dInRBLFIMqytuBH1psT2TxtvikBBxyMDHt615dSB18qkjzu80I7SV1CdVBG2ISZUY9se9VJrdGmjaO9CsBsIBwzHrwD16EV2WsLYQuv8Ao8xRzhcDGSe2MH/IrnpNDgvLyAmB0SNgy7sbgM881wuOpyOm29EVoVijuIonvV+dTtWRiWHPTPp1pLiY+dIltMhlRcYkbAx6mumXSdPM5zG6spGSWA49qsPo+jyq3mwuUzgttyxP4dqXKDpSsceUuY7Us0quMYLCQHJ9celQpFfbVKXyxfxGONjluO5xxXVz+EtIADwwTllU85wCOvT86yZ7G2ghfymcZOBkZNJxZk6bWpTeS5nng82cJGCSCWAI46gHqanitrtQSb9SFGEcEZYdyR61DcafbukBljLkNkMRyOP5VXNxp0XKPLKAoG1YsnHIIx9c0uR2uStNGWgzo2fPMoIxvYj19u1NFjdS7zbzoqscjYQWB9PYHv8ASiK4sRHkiYBlLopTkAdunHSq8D2rBkkuZYBLgsiZyRnp9PU/40WDRImMd8qJJKYfMyOQQcetF1NevMsEMqgE5XoMfU9qiki05H3C5kSJOFXGR7d+tV5JNNa7y0kkxZsYUkDGD1I9s1nYnbY0S+rOxEd2jRKvzKXUjjnjuamH2+W1haHYHKktGx4Jz6/TNUTYWUUjuVwcYQAYx65/HFKwiks8PK0DgELtJGRnkn8gPxppWZV9LMkg85FcSzRwSbgDgZPTOac6ahamRxdxlXGVaPB69Mg9P/1e9UrZrd40jXmUDLMQRn8T1NWJfs0gCTzyQbR8pAye/bvVPyM1Z7iRXl2s0ZaOM/Ll8nO45PP1qeWD/SVdDyRkgDofSqMEEF/cZM+EUYyeMemRViKG2DAC/UHHO0k/5PNPZaFRJby3le2dU+R5Gw2ODjPJpiTXaRjEpdEIBBI4PYigrFEoKTyEcjzGOTz3BNQxwW0mC186pk7iRndxx075/nQ9hdbE+oz6q8JFugZjgkhQSR7UafbypIGlyHCkliMY46fzoOmwSxgQX7oUBUhiSCPwPWopLKETxt9q3hRk/MQWAHAP6VKsVqtSa21e8uXddwihQnaGjBLDHXJ6ZNSQCeO3CpEsoMbNlhkKQeB+OajUWYt95u0I2gnac7eeASKkSGOWyLJOAhBHmAkDPTiiz3Kvcprd6wXjWWCFI3GVJjGPoQD7VLaf2qYZImgjEmSQoBAIHbJz+FPSzmjggQXUZZR8uGyQewH/ANeo3gZJkdb9t7AlxuJI9vYUn5C2Yy2fUGVj5Sg7siMqVwPTnv8AWrt0ty06SSW6vtXAZVPQ9jj8KqlG8wE3BkJODkkkDFOhtJo45pE1GJEzkKJSCBj07HIoWqE1Yd5tzLayRyRrBgEKpBxyfzp0FvPFArhASFIY4+6faq9t5dxaIbi9MzuSyvv6cnqPw/nTlt2eNsXihjk7GYkMR7+n/wBajYOg9bq7Fm4RElTeDIxUbmPYmmJ9rjuFfYoDZONvX39qhgEgJjeZYMsNzbvlJ9KVoXj1MYvSVY8r1AwOBg0b6gmrFhL6ebzgyCMqRg7dwb35/wA8UMt5MwnMCySKpAAG0cdPp2pqxmSZgsgHOGA/iPY0gumUyxRyEhTkhiQARjp/ntVoHotSOa5v2i3TafG0gYbSpOUH49frViW4nlhR2h81wQREw5Xnv6kVXdLm5ZZXmI+YFGVsEAdRj/PWnbjI+S+HDYLE4FQ9w6DrS5uGuDK8JLgZWMKc+wNOM92hhlOnFVkTBjZSTuJ4PAPH+eKhmgcXsZS/a2CjPDfK3rnIqwb69klZhd4XbjKMQP171V2tAVmrMS1mmWOQm28qfLZjYELgdSDjPTpUPkyXZiKQbpsgnavY9fwq1C9xJAfMuQQQcFmBbHv61UsZHlDxi5IeJwVw20hcdD68g/hSlZ6CJi01vEUFssqHOQVJ5B/mKVLoyxoTCiBcHaAc47Z9KZAb4GQR3YjgY5xvBGe/Xp25z1pEnvLZ3KEIARlkO4EUJ9ii0t5OqO/lblYHoMqfQfWo44J3dHeJVLZJGB1+nQUxFnuQGE4QA5CMwCk5zzj6VFcfbWfz5bsRneSsMBBUDsScZzVpXQrrqSXt0UufINgrtkDIPGD1PsKqfYpLWVpFRRk/d9PpVhEvGminLqBtIdSwDZz2FPNyJC5lJDZyCvA46f59qzt2FpLUjW/maGREgVNuCWMZJ78D0pY53mjRjGEOA21gQBjv61I7SyTJIk5QdcqwIOR3pYoLh45ZZZTOAcBWIPB7VTWgJu5FezebJERZKkjknzQTgnpgU25uLi0QB4A7vwTg4H/16tDzpoiC4KBgY4wMEEdT71HI8rKxMm/J+6x5I9fpUt6gRxXsix4NqGJAAXqF96b5htpQotwxHzbAP6VYSae3ZhEeZBwFweff0qHy7+0JklC+b03g5ye2ahXuVpuWDcobIpFbqiM2WTaSM/8A681DNvabBtgXJJLKpAJxj+lSRpeeSXF4obPzfMFP5UTPcsgIn3gZByRgcdfrWiJeiKct0TFtNi8RAGQ2QG9ge/8A9epkVJkTy4Cm8gbME44/lSy3d6iIfOaSJSCFBBOP/wBdKs92rl458MSW5A9OnPWk2BVgka0uCnlFw2SSMnBH9KkhY8v5AYkYDY6D0ptm8rSmOVgXPOcjn/CriRX6K0SxgHtGSCpBPXPrxTTY1qiC6nTETpb4ePlWxnrwT9KS41CdbW3zbCd2BzhSOR+fP+NWpodSWJEiECIOA0pAIz2Hr1p0sMtuQol2EZ6uAG+lU7Cdyil2JYESWw3GQAncSSDwRx7ULGLu4EUMJQqR8yj5SQfWp2g1FmEkMsMT5IAlcDd7/QVEkd9ErI5XYeWAIIBzyQeuTx+lLbUSVyaMtFJcBAcoSCrDg+1QXN0UhDrpyStkFgDg5/kfpU/kSzKURssxLNk8kgdT+FNaSWIxAPyvLBORn60aXFfoQ/bIp7RJUgAl3gSKRg8jP4npUly8WRJBasUUgEEcn3qZluZfMJVZEKlh0BUDHHH41FbXM6xKrx/u5FGGxk5yeKGupd76EaX6JclBpkbqygkvkAYPTIqUtEzCRINkjfMVXkY5zg1MIJgSSwCEbQpI4z7djUMOER1Jy3QEHpSvfcNitfsWCJ5GQTyGPJ/Kp533CLMCJEqgERnJB7cen8qmnkmZgXRSMD5iP5VFZea91Kdkf3DhicE+g/GmQiGWeCckRoXIxubaetPjlNuyMQrAqQSTjB7DP0pv9oXkkIQJHG6k5XIA9wD3p0QujbgvEuxxkhsE/h+tC3GnfYkjWweUARMpc5O0ZGevUdKlnMEV20KxlyCT82QRjr/n3pkEMsUWIYRhsEiUFSB7HtxRPFeziMuieZksuxgSRVb6IW26IWubaeXIidm2kHCnIwDgf596ijFsAMvMjkDcvUH6f571ZiuriC5cgIsgUDYy5Gcen9aIhcXTF5IEMpPIC4CHsQKl22FvqMSUW0YDwGeNsgK4wce9PjktFzssSp4ICtgEY7+9Q+Zc7Nsg3mMEFyMk85z9aWGSaFklSLfv+U8Z7Uty1vYW9ubJJciCS2kYgFicrgAAAHsaaYo2cIQXXHQHP8qluZr0W5AtIyM8BhyR7dqIGe2DL9mRHPJKgg5Hp7UN20QK73Izc21uSJIcjPC4JBHfNRpc25TPkNFFuO0L0BP+NTrLJKznbsxgEsB3+tNmlltrcxJCkqbgwI5Oe3T/ADwKlIbJHQQRiUKxzwB71JcSZiUumZTgFVPHPemp5rq7tESVGSAO5FOurYxmF3YLEV6hcsD2H41rtsG5XnxDelJYpGRlyWAyR0GPfrTZIYoyUQMQTxnkEZ5NTS/bZWVYgTgAjccNj0x61CZr1UImtQm08MvJxzyfSs3q7E2shywW6XMjpaeazKC/IA44zSL9nt8rDbSY3YBZhgDGe3TmprXzWhJKBcDAJGM5NMWGW3mXzIxhxkgnuapJjWg5fIYDzoNwbAAGDzjng9qdKbQlY4lZuDlSOAPrUl27GMbIACDtyozk+5qnI1zEgBs23bgDtGSc96HqPbQkknSO4iRIHVdo4YADHt60sP2S6EpKGGNQSyg4Ax70+8kulmit2hjCBeJCcsvTjHan3N/PYYWK2SVCDkuMDPp700DtYoxm2ljHlo2dxAVsHIHcH0NSG9t7VTFLA5LsACFyvpyaf/aFxdeVnTbWIocZUEHGOo9PSrM9zOESGOBMMSGUrnOe+aS30EkmULnykYyxI6OOkfVceo756fTFSiSFWhILvNKu7YRwMfhT72a8s4QfspmcMF2hckA9SP8APFMeYxlHWB94B/ebD37fjUyvcdrajRLahv8ASBPvU5AjTjI9/T2qeT7K8JMaeYSSCzHnJ749qriW6lB/0bGcjAznJ7//AFqnjjkttgeEE5ycgkdOlNXFfdAShhjGCVHUgdu4qvcfZ4yz5kBJBxjHHoKsyRvApLxkjPCoCRzUbTy3CFJbJQcghjkkAelPzFurD1e3ALkyOvcsORimWk0Jd0Icl2JUPjAA9fSmzTMY4z5ecsAQR1HvUxVvJLxW2VBzuIIK/wD1qiPmUwLWQYpPC8oySyKPug9DTjHpybEjnlDE/JGIxlvQU4yMJIt0IIIwVHIOarTqVuk2Qgc8Ak8YHOD/AIVe5LvsSPcRSuYngKuhwSSCR659DUS/ZI5pCodyg/5Zjr7c8A/WppTP5U3l2yLCCAGA+Zs+p7mmWU00Duj2yCIgk4GWYjoD7VNmtAsyKK6tXgLXAlVcn5AuWPpxUkKWQtB5JdldsYZSCp6YIPTtQ9w4dRNpsUczA4lXJOPQnt2/WpoLrzbcIIlDBsjPQnJ5zVLsVuF1Am/Lbn5AKkAgYAHH0qveWtq5AZ5TAByVA3A4q3qMt2FAW1UsSCxTJP5d6rfbTKx/cMQ4+ZZFKjNOe4noWbc2T3GS8ksQXaGK4I47D1qhDFYSysYTcFclt8i4IIPQew7VYguilxJAkG0bQykAjB5zz+VCSXpBBs4lXJAbJJJznnHFRHQG1sOheDZl3abAx84ycnof/r02cWly8ZacmaNSoiAxjPOSfbI/SpmLLuD23kupGBHyM/Q9qgvAjxSyRoUfO4/KRyOoHtxWsdhXewn2e3LeWQxYAbiQefemtJbxtgSsctlSBwMAcZqb55IQ4iZhgKxYEAE+n4VX+SG5Bay+1RZB8oNj8alk3ewsNraOxkEShwSTJjJPrz+FWI5LWYlgSwJOQTzjHUCo4r0SzTquntAiEKu04OTzkg1NG8Sx3IjswJUyAzHBxjkcfWhIq9mVpILVzEoJeNgCMjsaXUfsy2eN7FEIyqqTzT31DZBGsenI7oAAATlR3OO9EerRQqBLYOxcZLoCcfXHT6ihlPXYqsYFgBUySHhlWSMrgd8ZqwLKK6tVQzyRyE7hsGAAO3uKJdXhmKF4JtpYINwK8E4PUc/hVmSQRSOfsm+BWwCrndkkY4x0qEx21GRWkH2Z1WRkOcCQDJP0zxUU9jG3yGV5SRk7zgce3SnvdkQZa3VFzkqhLYycAe9Q3sskyI8YCIWDFeckA5wPqKpaIHZIQRpb703qxKglVPANRMbQBi6uNxDEgEkEDGAB2qwkljfea8dqYWAABYc465/WnMoUoWgEkYUglWyTx1I9aLISIbDyJEcByMgnuCD2I/KpIlV2RHkLFjtDng89qVNQt7GEZsncNkB1wdg65Pt3/CnWdzb+W5IaVpZAyseAvGAMdqVtmLrYdIkVquS5BUkZUZNQGaOXeVuGMQAyWTBPrVibYwfMRyGOMHj2NVo3ityxkhckgAlQTxTs7WE7iuwcJGkuIwvQH07Gn+VElkBKAwxw6nkc8Uq3SxygGz2ROuYlXkYHUn0JOeKdDdRJauXtRLHIceX1AAPOPpUpWFvqQ2UVtH8wlYyE5LEYJ9zU11OJphG7Ehzjjg8DrSpPD5LkWxeMkkAkg4x0o1CSDEDR2zxfKSWxuA46Z9ardXDXYdFHBv8AnkUoBggHtVcR2VxJOFk2wpwGbJzxzx/n9aWMRLMAYHdn5GCAMcetSf2jBFKwFqyhmw20AjPanZMSfcks1iijlJKkEYLMcYA5qPBuEJSYIqk7hyCR6inxSRMCVikEigkhuRgfpUBu/IZTLZzFXGQAQDgdSQaT0sXFrYeLCFEBM8jjOSJCTz7Z6UqLbLOd8qKxUYQ9c5POKmmkiljjkgheUM2WQkA4A6Z6Uk5sJFiJtAXZfus4JU+pIqGrFaoguNN+0zrK1zgxj5VGQCMU2JBHbgIcyEknB4pz3EKzhX3ODwpAwOnrQrRWxjlWPCEMDjkNnGMiotrdCW1xba0tposzXqI552ZIIHT+dOudMdbeLyZ4pIxlWErc47Eev+fpSTG2uSgFkIztyzkgkj0xSTSadHb4BcoAAVHUn61srWFJJu5DDp/l3EiC42RMCxAb5SR0Pp/+unmyE7I4u5IkUYLKwx+I96mljtEicM0iZUMxYA/KRnA/KiD7FGoaVGEJXcuOC2Omf0qWlewntZDrSMSW7eVNFvU8MG/UD6/zolgiYoHvSzDP3iQGI9ahszYXIMlvBIm47lfGQMHgfj9KluBZeXJ5qvIBnIAx+VVpZEpOwstuksiRFyY1UgZfC/UmobW0kiE9uWQGUb8q5YDHGM/QdKkYWkqb8sSE/wBUQBxjoaiYCKMOkbIpAwAMkcdMVL8i15k81uQVYS7GUcFGIwaiEUlzEBJcMWyAdzfe54yabGkRjH719zEZVzyM9atQRxCNkViTnADClF3G12ILm3V5A8tybQqCCY2IGPc+n+NSpFbMoImt3z/F5p5pkr2qxgymQkEjywucnPH1FaMJtfKX5dnH3dg4q02LQ654LMHckLIrfMd3JJPr+lNNpaMuTEWPYjoKtSTldh8sEdOTgdO9IlzscFIgFxgtng16Sw8mehKSuUvs9oPvhgpPJ6U42sBjJMmxcghQuSo96kkvXlO820aICACj5J+vbNJLfRRK++1LPnBCc9ePoMUvq8loLnjcjextLlQHmBIOdozn6miaysGCjfkqMZP8xTjeW6LtVCgIHTkn60rzRDGY2PHOMZq/q0upPPG5X+wQO/ySbQo4HrSf2WFk2CZOeS2e3+NWPtNr5hTDJgZORximTPYI+9Hcgn5yB0J9PeplQkuhSlEdb6DC8EnnXgUZwGUkNj61RHh+O2uEMV484c5AZyce1aEMlsRzvkUD+IYNQSS2RIkDOiZ42DI61n7GWlxpxvoObQ7lozLbzKgDAcEAnn16d6QaPejKTO6BzkSAgkj6/wCcVOyW0yDZMyhjk7vl59KjYxhyBMRngEE80PDtiurkcOgSQB5fPLjGArMMcegpsWnXIJKlY5QMjJBAzUz2tlK217qYTAZIyQM/h9KfbW0WCILhWBGNxJz+tT7CSZN0ygdOvpkxMdjkkZC4GOcVJLol20MHK+WDgg4zj1x/nrWiLaSIECdHxnJWTJGfanGEZQebhiMnJ4pqi1uVaL2My4sLlcskRlVeMKM5HsKbLazjHnWgyxAYFcHHvitQRvEwkju9pJwQGxxVh7i9cg+eACcBcgkjPXFQ6bfQqyMAWNypCwoAO5Azj2oTT5dzPLEjEMAAFxn1zW2DK5c+axGTkkZx/nioTb3UsgbzwVxwoYDPuankd9UTyox00q3MzstsmWwWCrjNVBo1u92ZYLVo2OQCO56H+VdMq3Sj90Aemc855prF/MyE2tnk9Mml7FvYfLF7nPz6PKUSM2LADJLkgj1NNj0qCaMiSBSd2cr1PpXR3cFyVU5IOM4BOPrigG5CI0kKgAYACgEntTVKSdkjPlSZzUug280qARkLjLHjk+x9qDodokpRrASHIO4nJ98k10Uk0iTDdbg7TyoPT61Mk4UOWgALcgDnP1quR9UHIuhyVxodkzRq9syc4UKxGB0OMfjRL4X0ZYzEHniM2SQGz068100jErjyhheeQc5PanSJaNERJbs4KnJVsNnHIHpz3qHTbexSgjll0SxgitkijkYE7QC2c4GQKbcaVpkbFFMtvORuCgZVsdccda6gSoEAS2ZFX7qqcke+fWmJdRhiJrAkqMqzAE5Jo9m+wezRzNroUEUkjiXaJM5VhxkjBqEeDoxLzeDyAM7MEAH14rrxNaTl91tIrMAOmCOnPH4flTPKtMEjzFXGwAEfhmj2bS2D2cWzl7vw9AsBdbhw2eGwSD+HXmkudBU2yCK7eNlIOVGM/gRXXOYZIdjQPIB/dIGce30qvJBb3BI2HbgYOeT7UrPsHskchDo8sETOl008rMAWLc47/Qf/AF6hbR5lmaV3LJtPyg8A+vSu5e20+NBw8ZxyQuc/Qdarx6XZBtwcsOSARjjNNxdtiPZJPQ4qHTrhZWU3bGTtuYYx+FJcJewQMQ6cZwc8Hr1+tdpPpdhIS4Dq5yMcY/PrWVLolu6OWnWJNwBDgnJ/Co5VuZyg0cvcR3rRJ9pSNiSCojAPHqT61cMU8bII7sIuMnBG7Pp+dWb3S4o5SPtRJzgDHBFUZdMsZ4gju6kENvDcAjvUNW1Rhy2H/Zr/AASt4zAHlHwQfpjmo0OoSGRCkcsRAYF1BGRnimQ6cJZyYLxSU6kNkYHHWlmtLuMuIrtACwOAe2RnqKzb1sUkP87WZo4yGjhiaQErGACcdAfY+3/1q1Rp2r3CmSaKIAsdqEHgDGDnpzWfaW73FykTzgPvwsinIx0z9a7aDSj5SRxTEhcku7Zya1guyN40+ZXOU+xXttJIi2hlLDJIBxnuBnn9KhsbS9aaRH0oxAHIEnIGOw9ya7caNOzqDOoJBxtPOfzol0y8Eg8+5YoBtO0AH6571pyWWwKl3OMbR7rzSVh8uXBBdQcg+n0qFYbmGQJJagOSDuVTk1282i3bBxb3IU5AJdsA/wCRTF0e8Vw/Ej4wcEEg1PLZ7D9mnscbIk1tdsf7NMoKjO48decD1px05mMh+yHB52EHIxXX/wBnXysHlU71OQWA/lVhbG7mjZieTgkgAc+uKpRRXsmedvOYIJXfTGlaM/6oBsAZxkkdqmuHs7Ry0umEF0Eh2nIIxxgmu4fSr0wuiplDggKASce9NuLK5wC9sAQoG4qOlS4pEeyZw0E0btvSxaKJMAlnBOTk9BTRPDNdArbPFkHBUgjH+f510WtWl29oojgUbyDnGDge3fisC3WW1m3EFE5BypJ/Ks9jlas7EkE9tPZXsD7h+6PJGCcH3rOEWmTWbmLzZISRuDqc568etacUr2iSSC2Wc4wsmOeT6elUp7uSR42S3AQjLEDCnn8unaiXQvdWIEgsZInESGLOCCgwTzTooIWu4QyuzL0PXB9anV73YC1tGUyQGQZGOwNdB4dtTIfMNspTA3EgZ9MCs6au9Soxu9DmoNNs1vQRLOUYYZiMjn1HQCrDWcCJNGSWt9pCuByvvXZSWMKyszWQOVC5PTAz2pn9lEwhorZCmMbc/oR6V08pr7JpHE5tmURJLId/HmKAWB+ldX4e8O2lrZiQzs7kkDcASR7/AJ9qsG1KsB9ghgYY+eMZyO4rViktYYQrWrbgPvL6k8/jVxpttJFwjZ3aHRW8ClXluDuI+6vA/wD1mnLZWgJMU7IzEllJznpkn/GkEtsVAjhcPn1BxXhv7R37QSeAjL4W0aPOtTRgyz4wsQYZAB7nHOPevTo4a7RUqvKrHrl14p8N6Th7rXLa0ZjwskoTJB7ZIyKw4/jB4L+0yRp4rtA2csrS4HpwTgHp2r4FvNSn1KVp9SnkuZ3GSSxP5elQRCAnfHEwc8HJOD6YBr0vq0djm9uz9C7X4teDZpxBF4ntBIeATOq/qTXRadqOn6uALLWYbpmXcAHBBHqD3FfmkrKQCAQcnueK2NG8R3Xhy+hvbK5ninhYOhViDkEcD2PpzXPLDp3saxqPqfpPLbSmP57teCMHdjNM8mXKFrlWUgjg5568/nXm3wJ+Jlr8VfDcr37iPVrJ9kqqMcEZ3Y9+n4V6CVsISGDzY6k+X6/56150qbTs0dKtJanO+I9BRXe5N4igkHb5mAT0APpngVzyq8wZPPCSoSBg5x6H3rvtTtdMv7WQPE+MbhheTwcZBrz+T+zo3lKyuFJxuZSNp6cZ4rhqROOcbPQZbpqUTuovHdcgqQQe3OQR0zVn7O7GVzKBKwILccnk9KrwW8EZLrc+Yc8lieQfSpLbTLK0Dnz5gWOf3h3D2rFLUzV7E1pDfi2MTyhycYVW4x3INRpZXkrsUjUohxkHJ/H0qRNMsDHO81+0ZUYWMtjB65GKSHT0mh8qK5NuWOB8xyT789K37WNEnoaFle6lbTxk+UkYUqcJuIGOv8ua6fStUu5sjz0fcQAwwAR2FczDoIt9ge4UAHDFWOWH06d/1q/pmkWJcILtwQCFySOOgyema6Ke+rOiN10OpQ3YUjarsRyM559c0iSXoI/0ZTjILYzx0x/Q/jUdlaiK12JckbR95jknvSpBII2LXbEA527sDH0rui7Itq5wvxR+Cmm/EzTHE1tHb6moIiukTDKfw7e3tXxp4u+HHiTwNrM+nanZySxwE7LmOMssoz1BAxn9RX6DyWwZEP2oRkAgrvOCPw6mqr6TaTuC7xzEnk5yPbOa6I13DRGLpX2PzbfzIs77WUNkDaYz1z9KnfeIkLRSDaQQPLJIPT069a/RttAs+A0UD5ONqgA/nUL+BdIYymW1tnVh8yEAn8RVPEPawKkeX/sveKNd1/wPKstpC9nasIIzLuEjEAHIBGMYwePWvZDczrbgG0RmyM71I21WttDTTrfyLS7jijIyoRsYHYe3QVblN39iUC734IG4nJIrjn7zOqMbKyIGuZGIK2kbkjO4gg8elRtIYJlkFkkhwMnFTqt0yIpkwq9ACAPrn8/zqOeK6L4S7wqgg4YDj8elc7pOWtg5ktxGuDJIweyhI4yADnA6UTXACjNiNoOTtyDj8KpX2ppo8D3VxfxJGgyWMgz9Mdya5mf45eHLGUxT6wscm4ZVVJ/AkcCqjh5PWxPtI3sztYnEiuVgK5U/KRzio1uC6fNaIRk4JTB/SszQPH2keKEL2WoxSFjgOCMZ9D6VuLHfXAIR1lwchlIII9qJUnHclNPYzLmKC6gKPZg57gYxXNX0EVjA4FkXdekmRnH+Fdw325BsCAMeTwDkelUr63u5ojmDnBHC/rjvWDptehnOmnqkcA1x5RRza7i0Z2yKQcZ7HFVYZkSUymACQxldx5257fSt/V9H1GIrBbmNCigsuAOT0we461Rgsry2utjWhKHkOeenbFc8o9jkcHexm3QgsbZDLA0sJUucAHBB6Ae9Ot7jSkdCYLguQD5aKBxxyeM8c1fhsdTvVmkuLTZKkmI8RnAHpk9c1NNp2oyN5YihhuFABmCgbhycY7f/AF6zUWg5GY8WoLHdSKbQtbICyvKxDEZ6kY6VcaWy1NEQ27Kuw4IYDGD1BrQms9UdngFlHPKsQLFhnJJPCj0781C+m6hJGJZrHywFK+Wy4HXvjIo5fIfK7Gb59pCTEkLlkYfMSDmq01zZS3MqyW7iRGAWXqp4/Q/571qx6ffTRqYtOiQbidpUnHOM57d6lbSL2SGRTah4llDEgY3Eeo60crZHI7mUn2dpN4QxqVJPqevrRElhFG58iYnAwGAKtWgtvdSyM50/Ygzub0x0qvCZ9zkW0bMwJAlBwPbFS01uNK3QR9QtZ7VUnLQIMEiNcAEdgSOQfX3quqWwkDRrgE52jpWnDLdNblpooncZIUKCoHpg/SqUdzeqpeXTo1hJBEhGC3OR06US2VhJK4nnWi3TslrOHKkFwQQOOTjrx/Ska7tbcxIInllc7AxXBwQck+9PnaVopJUtsSFgcEkYHtRbzvNNGzQKjIQNwORkj+dZ3GNmS3MLWyB1yQ5B6DHb6H0pbhbGKzMUiTxMxwCpyOTxgVNi9kmmSHTlnQAZmGScE8gdv/1VZhguBGwks2k7bGHP/wBb+dXHctQdimpgWESB5EdGGAByarNFZm881EmRxuDN0yT9R7VYW2uo9jPGYlI5Q8kH0z1q1HBe3COEsvMCNgtIpweM5z1xVcrE4vYp2McKShn812AIwO4PqOmaW4stMvS65kieM8yCPLAY71Psv47nabFX8xtwCA/KB2BPWpYrUW00s09pMDKMiPBHPqR0zTUbaMLNrYqxNYWlkBy5YEK0iYJHQnGKqm0s2iRblZXhJLIEIHHv+Va0i3U1qzjT8lRtBkI3EHoAPWo5be48uKM6dI5YAlgpIQ4PWqcLLQSiyhJHb3FrvDMyJIcblHB6fp0/Co7eawtphLI7iToRg8knFXY4pGtmRbR1IbgBSB1OTUbWkksu8wboFB8zdwVbqDjGevNSo21Jaa2Ai1eV7iFJoXxtO7PJ7ECmxRW7ABJnL4IIkUAjn0qae5uWmFtMqEqu4uoPI7H/AOtTrglIV3aeCD8wmZsMvPUeuaTYmrq7K5a0Kgfa9jIdxLKRntjP4U0NbXce1nMYLEgr/EBRL5RO6WJnIII2EY/GpftMc0COkSSKrbQT973I96zv2H0ImWzgEiZkOQBhgSMdz+v8qkmhgWRYixCOCVBGR0qGCfzJpVZWHBI3ggjH1/GrcZhl2M0RyVBwTnB6cEVaV0C7FREsbeZGcgugKNsU4ZjjB/pUk1vbIxLK6M7AsqgkLx0z+f51KJYo4bnETDLkkEc4AGMcfyqOJ/tQKgEMR8qseTinJdBJCGC0uIJYy5ZCDkkYCkenqabZeTbIEknEVvt+V+7fUdAadLiO1t0NrIXbG8Kc7SeCT6f56VLby20U6wJZSXMa5V2c5GSeOO4x/OiMC1Fsan2J7QlGJBBBYDGfTH6U2SBDbRhHKk9WPatP+z3ViFtCSTgRKMAcdabPpZEAieBssScNya2URODM2eG2gzLPdAFF6MMA59DUdpNE9uWDLOjDkA545/Wtk6Qk1iontlYhgdpOc46cUp0thbnyrFv3YyAowAB24qOXUtU3uYTXFt5wSAnIGWDDAB+v41akKLYyvvWIxkZOeD7e+TgfjWraWSTQo4tfJWUbtpXkjvk1IPD8U4YOmYCOIg2M45HJ7iq5RKDTMW5sY2iin8+MZH3g3QGmT28FuoMU4nUfKWGScn1/OtC4jjbf5NtNKin5cjbjHY5/z+VV3tJ0dHlhKxuu7auPXocdO1ZuOtiXBroQRW0IwTcrbFgcSE57Z6fjTFscwY86OVNwZZFYlmA7kHgfhUpl01phG9lcEbctuIAUe341H9usIppY7a1uB5ZAxt3DGOp/Hip5bIFcfPbadNGHdCkmRmVQdzEHp6YP9KguI4m3FXEUZPQ9zjjj8KsLfWsenlbtJWZpSfkUZA7dOmP6VHNcWYtkl2l1ByGKkED6fzppX2CS0HIkduIy0gSRlOcnB+oH5VGNPEYWZ5xJEoyQD82fTFSNqNhcmGSaGUkAqG24GQD1z7/1qMT2zsvljErIWwjDHHWpkn0I0sCpbIN8coWVgQARyRznBp1pHG6ESyyR5Hy/MQMD36iobOXbKA0JI6Hdzj64qeWbT2gLFJX+Y8Adh3x1xTTtoy0tNAvtOS5sAqXKOoYOcyZJHOB145/lUEmnRNDGJZS21Qd2dx+gzUzDTpiDFbspUncsqgFgATjmojdLNbkRWUq4UsACBkZ6D8P60PUOuosiIsqNE5cAAAuORkf4U+3LPJIsU2GJ27MYDH1Ppj1pYr+CMA3UEruQNoDDOCP8/lUdxcaZb3sU0MbqFBViT0Bx1HrSSEtEJBArtKzXIZ48qSjE8nqKfJEsLxmSbYh5BU98cA0R3lpbRSeVZSMHPDKvHXk460suo2zWqqbZyjct5iEH6gngVaa1ZLinsLLbuYWAkHPAKtVd7eQLGhnKBBgMrZGPp6/571aX7HBbnIfBGTk5Jx34+lR289pJbM0QaR+oDjBB61D1ZSjoIiRpKS8jAtyWbkk+v1p8sKAELdoFPcDnOMjj60kkgmdHe2l3SMM7AMAd85q41tCZANnyAnAA5HvTa0uPldtCpDE/yg3AkCrlt3HP0ou9GhVZHF4rvt3CMHIU9j68U6ZrRGQlJHlIIOzBZhUkNpbGSaaC0kDLjeWX5jkdM/pV2bQKLZGkcMlsUaSF51jBBTIOc9SDTkZ1iTzJY9yLgb3wCf8AGpEitzNLIYniJAADAAr9MduKEtbNYHEymTIORjcQDxkfSkotu4Ri1oR3ImuFUSTnAH8DAg+2aikt2KB45tphG3zGbBANWUs/sm0JE8qqwy2ACwHf06VJqyWrRFAHQSj95GwAHOMHPXIxTs1ewODZUjtZDfEyzxuWiYqyNkZ7Ent0psNrdoFZH/dHAZg2Bk9z+lSxaRDb2z4tmimJBBBxkfQe1STxqIjlSYyRkYIyPpUKLauxKNtyO2tppVLpc4JPCtjBp/lTojGSeJQCWCqQCDg0hiEUbOscghzj5ev4UXFrZ3FnIxikJHQN95TjqB0JFUkyuWw57V7q3EgvxA4AJCkZIJ7Z4qHY/wBsTfcGUJGVBY5JJHB4p1xZ2rQIHVndVGFYDOex/OpLG3MbErGXZVI2kc9Klwd9BqJVW1NzbqPtSEgfwtluPUdvxq1bW/k6XKxmRTkE5Izgd6px6LZ2uoGcRyWk0ikNtORk9QAanuLK2WHyneWQZwFKnkfUcCnGDuLlsWI/tAjd4ZkeJuSGbqMdeO1R3T210AomDjGV+bIDetL9lsGCGDfHNtKtHsIBBHOKdJY2oihEUHllRnleSePzrW1g5b6FaCzvbaV5BcLO5UAlm6cdf60QvMs0w89CSOQDj+dSxGNt8gJUjjGMHHoR2oe1hacmNPnK/MzcDH1rNRd2RytCQ2xnglSaTKYIGSOvXinx2++ONJJC7DgEk1DbadBbI7OhLSA/Nknb64z07VJi0WIeW9ySxAJZCefar5WWl3Q6+tL9Y9kE0USA5JEgy3cfTBx+VNL3nzAPiUgHIfOfXJp00FuuctIUIwQFIKnPUiq8tvaNMyvLOVGAdiEAHsQe/wBadr9CXe5cu9Mm3xuUhlkkUM7tJgj6DvxmqpjuonZS+RnIUtkAA9fansEVkji8wIqhQ7rlj78/j+VT2+mgxHFzOQQSS6gc+/pWaj1KauQRmYuMEu/UDP8AKp7hrt7dvKdY5SRgSNtyMdAaja3YOixSFHwWYgdD7GonsovJQuZHOcmRhnHqBx/nNCi0gSZWa2v1P2i2u3WfZyjSDBPTAJFan2TUJcYvRDKyggLIMMwGSDxVWWG38r91K+xcYYLlsH2ou7OACNvMYBuikZII5z7U7NsVmRQJdsJJJZydxP7tWyOOMg1ZazuxEsr3COrABURsnPcnFMitljmAMzhQmAuMgk06KKzspikXmO7HLbRkDPufx4pJMEurHCC/t5CZZIzCOhR8n6Ypsou1jLhhIisHwDyAO1MuYLNZfMDukuCS2SQePy7VDLbxOQRc4ZxkrnHA/wD1UPexGqLEhklRJZCsZcgjaeQaVLC9kYzx3YlBODG0gBAOM8Y5xgnFQPDAQA05jlXBUKcgf0oeGERSEMMueWXvUI0VmXTY3aygqXCqcrjqRjpikurS5JhfeYZNxLAkYwR/OoJ7QJZhBeyo+Ayktk/jnsOlNhsoLe3huLvUGUkgAkkhiR37DOP85q1qTyu4strcyEL9p/dA7vvfrj86LeO4EZiyrhWJLk8+x96HigmhlEcwYEgk43Agdh/nvT4YBMQqscbc7gCOlDWt0Vy90Rp9sQZEhliPUMRkc9R/ntVu4sZRpwZSHZjhtq8YPbH+NRRWaQxNKZ2CHPzHgUQ2cEsQf7bOiAliImypPuO//wCunGN1ZAo2FvLW9ZgYrtoJiAo7jA7YP5UyVr2HCzytNnklsHj2qxN5ReMW8/2hMAgk880ktsgkbZKGLKcIxOQT0PsKGmS4u10VladHYnHzfLuLcj04pttbajZ2shW43KCSqlvvD1I/z2p1vpomkPnTBZFwCoycj29eaj8hbeSUmdpCSVQAEYHYE9M9aIwdrkavcltZb1VbeQW6buDtP9aklutQiXm4E2ATnYF69jT7ayeCyJVgA/UE8gn+dV5QsKDz32oejE5os4q43urBLe3ciwh5ZDESMxg4OfrjpSSLOl0TApKAg9Rn8f1pZGijwPODq4+VhyAPao3tSylftYdcgjBwSR71HmFn0JZ5rxpCyoZZSdxVhhADx1p9o8kjSLKVRCwwP8T2qO3ZTIwa5Bkxtwrdvcf1psCoZZVZsxAHAY5yc9avQErlmeCeKYBWK7gAQuCPzqT/AImFmJUjkIkYcbsEDjqKqzPvZAZc5wRyRx6H1poDyTygTYJGA27P41GjZaSQXc17MnywtcFQCGI+XI64pyi9mZUi/dsw3NuGOnbPYUSpcw2wi+2NI4OQdwGAeDjjr14p1siv9oD3LEbQGJbBAPHTsaSjroO7uNe01KJQEhRnY5CgkhgDxz2qa5V3izJCA6HaV2nAOO3qMd6p21javmO2uZhMvSMyEkY4JGT7irlxb3MbZFwztgErKeM456CnbsO3VlZrOednVG8hygwMcHPr6UlvBfW0JE8YRiuAFYEcZOfxFSpaXNwZA96bcEfKISGPI9waLbQ5ZljEF6SUYDEnVh0wQOn/AOujlbZNtNBF1K52RHCAEEFgnJyemB2681JE7orYjQB2yMDABParMekXI2JGYoyhAY7sAD2HNL/Ziyyhy7gRklUz8pPqRWqjYdn2K5F6zFAAQONuPvD1J7U4NLC0ihy+VDFRggfjTbywkuXRDIULE4wTg455xSQaK8Zl23agMuFjYkfXn3/pSkibO5CZLx5EcwlExwSBj8/Wnw2t2QZEnECx54AGTnk8GnS295b2wCyRhEOAqtk89DSGVJIQ00g8zGNpbk/SktCXo9Rbm2v2snBLvE2RvIAJ79KdJd35so0jWNYgpBLIDuwOv6VD5M+CVkAiZxgFzgY9qdOjxyqZJxIuMKpPA74Hr3paJO5PZkKyzm52uhCbeSFI5Pp/hSCC5bcqHYi8jjPPvU7F5pAjXLpGRnaMEHB7ZHpUbW7hmczucnKjOMDFZprcT1Y8X9xGjoFEku0A4UkL6/pUttdXBkikESk/czKMDp7/AJ1FGZokkaB0ilcZZskn0yPcYFPaOW5skhubskjBMmRwc5z+HpVX5mrFpNbDtUM5CeRKIZMnK7QRjvjpUJiuBDBIYFDADLouQRnGf5/jmrV7p8jQxxm4WaRFwskkgG1TjgdP8arQWc0S7F1F0RBgAEEAc8AHqKJLqCeoSyXILF4U8lhwNpJBz1plpK+HEScAEMZBgA9se1SXAvfllW9/cqQrRZABHOT06062xdRy4fAVckk8k5rOz0DroV0e/PlmEJIhJBDjaSeuAe5q1PHNHGVktvKyc5AyGGOhoe2mngjiWRFCHO8Ngr79+RTriO8McEQYTIhJMhky2MdSDTV7XBopvcM292iRwqFQCOMelBnuJoUxaRSIFDKuMkAdx69KDaXZmdDKNmAwAYHJPYj8qmtklR9jPsYjG5emPQnsDRruNJvcW0uJPspOAhPOwLjBJ5p0s0sW0mwimickbgSTyMEECpobC4mIkVkVFx3+8c81M1nfqruk2xFbgAgAj1xWiu7IrlsipITKzYgWCQgAADIwB60sks+5dkQC7QNw6VbayknhyZWLAYJAG4e/So00PUJWk+zSSPCiggMw4POevtinKDeqJSZWlcsf3kAU4LblGTk/So455hGQ8RUEcFgQSc1bhWcRBZrZ4ACQWYgsfoB0qL7BftcDF0J4mGAJWHygeg9elHLyhZ9Bu93mQS2qgxj5XYEjGfWrTReexkZMs3JPNRTG/t1EDz5ckkAdMfrTPIvD01DYP7uRxVrToJRbKX7RHjLUPBvgV5rWTyLieQRRvGoO0Ekk4PcgV8wSfGLxjgAa3IhwABgc/pXun7WuR4BtwZd+J1AGeARnj+dfKNwgjbuScmvqaVuXUqbbkd7B8dvHtrEI11VAVIBZo1O736U+X9oPx/CVDX6S5IYlY1UYBzjgd686MhKEDk55OabukAwSSQADzV6J7CWp6uf2kvGN3EM+Spyc7l5P5HHNTW37THjOFTzbsAMBWXPH1zXkKu7tknCDn0preYq5jcMpOSCaas9xbHsy/tTeJ4Yj9osoZT32KMVcj/ax1WOJBLo6c45Q5J/AV4Z58gDEgDj68022kmVCxTd0wDxik0txXfQ9+t/2uNZDt5ejpKjDgSMRgdx7VJJ+17eMRGPDgjJOS8ch25H4V8/pO7NJg7DkZwe1LvkUkdRznPT2qbJ6tD5nbc99tP2tbu4ZWk0eT22sMD8xWhF+1t5ahn0d3JJ7gnAPfuDXzfDcOASVwMY+UZOaaJXKk4Oc85ra0baozcmnofUcP7XumbQZNInjGD8w5yD14OOPxp0n7XGiLhRplyrnpjBBH6V8uGdotm4Z44AGRR9uIfmMDJ4OMnFEYxW6K5na9z6jj/ay0ZvmNoyu3AAB3EZ6YzWgP2sPChVBMs0bk527TkH0Jr5Nju1kc4G2TPAIwcUTMYpskZBGQBTcYNbCUpb3PreP9rDwVIWjD3McgPeI46diM+vTiriftO+EmIeK7k8zqWdGA/lxXx19pPVVAJOORjNN+0wsrxsmDnqBnmo9lB9DRTfc+0F/aU8FtMRJeyh8ciNWKn8QMV0nhz4x+EPEuowWNpqqpdznCrKCpPsM4BPt1r4NhCIwIBIbgjH610vhq5gh8VaI6Jsl+1xZYHHIYHP1Fc86MN0i4zl1Z+iC2pCYS6GAuSc8e3SvN9W+MWg6LqVxY3GprHJbsFYqwJBABI5PPWux1eaKz8O3dwAyTmAyADucZP1r87NVIk1rU5XlaR5pWaQE5wxJJI9Cc9qKVKLvdBKb6H3Cfjf4QnmyfEKg9w7jAHoOavWfxb8OE7112CVCdyjcCMfUV8Ayi3bKyb0PAG30oSGCNCFdyBgAsSDW/s49iOeTP0Ib4o6OZWIv0YPjkHIFWYfHWlXaExa5CMHhdwUe4IJr88Y96Jhbh9uc4DHkeh5pxlCbXM0h6jaZDjJ74z1FQ6MHqkHO11P0VHi+IYePU4mQ/wAPmAqB2+tSzeJraQFnu4VGMZUg5PSvzi3uCFW9nUY+8HP+eakjur+IMYtUnUjkDzMZPqSO9S8PF62LVWSP0atfFOnrNh9Qtzhem4DOe4qy+vrKcefAwHKnIzX5yrq13GBKb+5eXIIZpCSD9aWTXdYk8sR6vcuOpDyHgZ6Aj6ULDRD20j9IF8S+UrgtFKGXG7gHp0+lVDr9sI1UtDvHOQwH4V+ef/CXeIrPC22uXSRAgeWZWOB6g5571PF468T2btINYlkBICiTLYBx6k5qlhoA6sj9C01uF0BiKBs8Y5GfrUv9ruUwYI8k8si9a+Ak+KPiwIQmvSJjkKFXH8qv6X8dfHOnMSmrow/2kBJPHGMY9azeFh0KVVn3mbhJCm62G0Dhz3P0qxFeQ4JNmGkA+U18Vaf+1T4/t2DMbOYDqssQx9cgj+ddPpX7X3iON1a+0y2fgkGPKZA75JPQ+1ZPDXWhaq2Z9UNeJIp8zThtJJG0kHPr9KZOLJ7TY9ntfIPy5614x4a/ar0/VAE1kNpxxw7DerewIHH1xXsuk+IItX0+K5soEuYp1Do3UgV59Sg4vVG6mpFC6gtHkVUt5B3JIBGT/k/nWfq9kjKGS1dnyR+7HGAOpFdM80hYsbcZHBXBBHvUk0t2ke2GNQjjacjgA1wOm07icU0eZbLXTYQiW7wu43OzMGOT1FVn+yM4dbqRXVeVI4I9B+FdlrGmrKx820DgDggcfXNclfyRQ36JFpC/KRgu3BAPp1/z+eMo2dzBqzsyfRprZbqIocgEYVR/nBr0MG03pIHkijAyRjJP4Dr9K4Sxn8rUVeO0VNzA7SMA/SvQhfBgrPYAcZDL0Ax0Hqa6cPHmZvF2VhJre1IJF4yE9Cy+9Vkt7KOUg3MsxXglWIGfpVgXFmWRTbuu4HAxzkdifrXzb8R/2nJ/DXi+/wBK0nTXP2OUxuXxhyOpB7c17UaKkrWM5TcWfRlxDZOzO1xIJVONpB24/wAfen2qQhWZbwbwMbcnNfKkH7ZU8TFb/wAPyO2OGSTI/LH9amt/2yLRgTJpE0R6EKB+HXGaj6q2yfapH1ILJguRcgqePvEdD70ot0MYUT7WJALM2B15+lfMMH7YFjJJsa1kdW4K45Fan/DYWjxRYfSGJxkhjjp34zmn9Sa1ZpGumfRsluECxpfIjEno5B/M1M9ncGQsboHKkAbhj/8AXXK+AvFukfEPwlb65YJLHG77WjkGNrenuP8AH8K6aeC2kkWMSuJhy24cKPT3rglTSdjo0aujD8QJdi1TFwEckKAG59OMfXrXKRWUkSOTc7yeM+ZuI9ua7HXRZR2bSSsSEyC4XBwf/r/rXDrHYiQ+TPOXk6IVyQPc1xVVZ2PPle5dVbiC03Kd4KnBzkn3qnCL2WxIwI9pBCNjDDuB70tnHGIlhMmAAVBckbRnvQ8IEbgyqoVgQ27jAPtWLWhG6sOhgu7syRRXa26DkRsBwcdMn+tdf4Pt7+GzUOhcqME5BDE9COe39K46awtLsyObuONi2SASdx9OOnauw8IWp+xlRdAliQVDEAc8HHb61VON2jqpJLc3JhcozO8BYYwSVp0S3ShjH+7bBIJGc/8A1qjGnyxM6/bY5XySQJOnoCD07VjeNPFdt4I0CTUdU1CKGIMsaM7YJJPQY9s/l7V69OhzstzUdzZEl48cZdFZzwQFGT+VO867FuF+w4APJZecV5Wf2gPCylP+JvEOMk+aCPqPSriftA+FpIwF1+EAHJIYEn2z3rsjhpLWxk6sWehRXLuCRahSCPmVSDjvX5/fGbULy9+Lvil9QiAnS5KoV5ARQAvXuQAfrmvsJfjf4bUb31lFgGMN1ByenHrXyz+0DBpep+MZNf0S8FzBfMBKo4AYKPmGeSDjn613Uqbg7tHNOV9jymefZGS6HLdMChLoB4wqHOMHHepZon2kKdzEdM/pUUMEqSBjwTjgjpXQ1rdmSvdA8uDgKQc5Aq7FKvlHMW8k4yePyqjNG/mkhtvOTgdKsw+ayMp/DJ69OtQoml3ex7H+yzrp074tW0LB0iubd42RSdrkkYJHtg/rX2utwnmlVt2KhiMsRxzXxH+zFp13efF3TiLdjDBC7vKOVXIJAJ9T2FfcBnuFmcxxAKxJHy5Oc9R7V5Ne3M0d1P4SG5vIGkkU2xyDgkng1wmu6nbpqTJJbhoiSFDDAyO2e+Rmu/um1CEbjAoA4LlMgg56f/Xrk7jTry61CWSe2inRgcKU5z2IH515dSOgTi21ZHPQNaXVxukgkj9IwMjPrkdq3rWwtJEImtpZQwI3AADHXIrS062ktHZHsF2MCQWXkZHT+da0YlijBS1A4wFbkY9a54QuaxppK7MW3t9PS3ZlgKFcZJAPBOOKvR6Rp1suQHWXAJYgEYPbFXRdy4KixQjOMlP8aZc3SvhjYq+09GBFdcaMminyrUI0sI3UqzsBgk7QTTGTT1lYKZiSdw4x1pUv4jIge2SB+g5OPrzUN1qtvakl44wqkksW4x/hW8MO09g9pFFyFbEhyHcKpyM8HPpTHS0kIJlbI6qenXvWWvjjw2dxlvLRTjhBOM5HsTXPar8ZfB+jzvFO4JHzEJICR36da6o0ZdER7SPc7qVrAoGlcgE8BVyM0wGwIHkzSZPOHXArzwftFeDJgsayIB6SfKR+VW9N+M/g7U5xClzbRyNyGNwB36ZOB+Gat0ZJaoj2q6HdfZYS2UuUzjJ3HA/KmxQ2VvHLI86/MSGI65PcVmReKdCvHbyriGTthJ1Jz71qw3Vk9s7pAWBGCCwII9vWsnF22LU02JHY6fsVRdgYXBYLycf0p39n25QBbwFCfl3cAfjUIvLJyhFlIQBy27ge2MULcaY8ISOOcFWyFIyCe+c/54qLalcz6C3VtHDaySyXMaRRqXZmcAYAySfbFfJnxj/aSuJ9dOleEbiOCwtCRPd7Q5kbpwSOnXnr06V718d7tNO+EniOezZkla2MbMQOFb5WA9yCf0r8/bZxPbhAgQZ4x35zmu6hFNHDUk2y/f6pc6lcvJcX8s7uxYmRiASeTgDHeq2d7HfOXLHOCxzUMiguSR93jtimRiNpQ3OR1ye9dqS6IwTb0NKPUJ7AkW1zPA7gAtHKynHvg8/jXffDr42eIPh3q1tcHUZ72yyFnt5nLKVzyfUHHTHevMZXQNnuD0HNWo1DRsCWZSCCD6VzygpXTRrFtM/SzSdQXxHo1lq+nXam0uYhMuG5wRwPr2I9qsrZzoC73bgk52F8gV89/sc6ol94P1yxnupmWzuRsWUkiNCowAfqDn6179FHbI2Q7cjJ7gmvInGzaPSg7rUdcWKXDtidUkI4LH9abFozoyMZoiVGTg/yqSR7IHLmQkDIwM0+JbObrO8fGemc8VzunfVFWVypdWd0sgEFzgk4POQB6gdM0JpJlbc8uwgYIJGSe5JzUmLZJDmUHkEHHXtmpCLYg/vCVI5ODUeydxJplf8AsqSOZtkqngAEMCff8KnewuXiEauGJ4B3cGkVLRXcecwBA42nJFOaCEqhjuwA44ySBn/PerVFsmVloiFdIcSlHO0k5OGwcfhUA0JpPMxKoXOQS+D1q+IbdGAe7Vnxg7c5qNo7fcEMhDZODjNDotEqzZia5otwhiltpnyrfvNrdRg8gfWuWiae7ivY5rmYMjYWXABI9MevrXoosoJEZRPkbcHgjaa4bX/D9hZSNKb8hnJ5BIwewA6Y4/SuaUbaM5akWndFFCf7PAWdgx4Zm4Jx6/Wq7maKFY0mLRKcgM2QPoKsOsCWqwRuCNpIZjweOefxqBrOCCGJ3uAnmLuUdQR0yK55KzMNbFv/AEiWNGyWjOT8veqtvbXN5KRcr9mjLcKDkHA702ys0QyzJKSQDsyxXJI44HbOO1NhtGint1nvA3mRlmiA5DdDj2/z61Nkyo6NXOn8P6RqEsrky/6IEwqlxgjPWumXTL2KJgjFl4yVwce1ct4YtLe2dwbvHGFVmJ4POSPUV2MdlHBbOIrsMHwGO4jNdVOCb0PTglypsoHTrhzGXUh1Od3Q/WpGsLtwSk7kbslQBgD0zVnyhLtP2lQgOM7uffNMu7aCRAn2jv0Vj+J4ro9i2S0kQRWk8UhwCjgDBYjPNLdQajGpKKHOc4ZQeMdqkt7NZGAWfZjjaScfrU50x2kdxdpKR1IkwOnoaFRaC8SmlhNdRgOcP1woA5pi6fdjoWZ+csTk/wCf8Kui2ZEAMoPoVb3pfIC5VbtWIOTtJ/I03TEoplL+zruOImJfNfk4GCcn0BqlfWFzJHLK8e2UDBUKMn6+9bf2cyISlyhUdSGII496o6lETYymWZgMZyrck1lyW1ZlNJJ6HBs179odYpHdMFmUgBcehNTzXE81wN6b4lGAmcgn61A2+Jjm7Uxjghj8xOOpx/hRb7GjlkivE+UEsobke+K5erOLoRMLoKIiVg3EscqCcAcClto7kxgwR4IOTxjPPJpkduzgOZ2lycBmODTUspRI0qTuHDYAZ9qj1qLK9x27EqpLc3BEpYLuAJA59xUrmYFkEfloPlQEdB2qP7PcyNsE9tLkZGybBA7E8c1paNo1zfRKl3IS20gkP8xPYj/GtYrQtRu9Ckn9o3iIJZIyFIBWNcn8SegrQj0O+kuQ8mzGew61r6L4eks7Mm4ly+45JABYZ4J98Y/KtBNMCOuyfAIycNmqcbnTGlpqZlnotykjybGyy46cY+lXIrScphIVV8jJ2gcd81rG1n8sLFPhc4OG6jvUbRXas589SmMBSw5/rWii+hryJaFd7G4KkISM9RgZIBqdRLEyFowccHIzRLaXNwilJ1QbcFS4B69R+VPS0mDbg4YHoN4Jz710QpNrYfurRkdzI4O7ysgjpt4NLE9yGYDamRggD9KJYr04xKCOoUSD1oS3mWQlpUBPdnGM1X1d9gUkhq/aVVNqho1zjIHAHYUwxS7S3lqQTkDHPrUiQSeWENzE75OAsgqxb2F4kBOVJ7guDR9XYc0blHy5JCiGFV2nOCMZ+oqO4snmfIi4HZRxV57S98z17Alhjk0NC7OVEwBHGAwxnrUSotD0aMhtKuhIoCLIhUgAoCVPb8KzJdLubJjEkQDM24kR4JPvXWw216ZmCXGcDAIYADNQXFveowSaUELyDuBya55QaIcI20OIfT7y3kLLACjkgjZk46HH/wBaqd5FcQoIktVBBIOQBgD0rtp9JnuEDC5MTnjg4GM5qjq+jTTxlhIGdRjIYHAHrUW7HLOloci93cyQwxNFE6IQSGUE/nR5k004EFpCVBOH24J9qtXmn6jBNEEWIxkYLbsE5qvLBPDIhMxhizyY2B46Vk01uctmhtkl9C88gj3SklQAMgfX9KtWK3NvC5kRXlwSAFByc561V+zXTxSSQzzwRLwXVgfNHYkY4Ix/Oi1N5aREo+GPI3NkUnoaJ6ak9893Mria3iillOUYrgAYA/z9ahs4dTggYmJNqfKWXnj19+9Pu5r54USW28/JJEgb7oxk1NPLchRFEwLgYALYAB602CsVTJI8mPIwi8EsME98j2ppuUDmIWkc4z8pYcg9cE/560+KBymfNaTb3c9xRFbytPMVJBLbsAYGegxj/PNZxVxP0Jbe8kjjfEQRsnKgZx+NF1qUyRASw+eOwKZohW5KyDzAnU7cDOamljvktUlQw72OQ7uAQDVrVajIEvjlHEEe7aQMjgD6VGLp2mYPAI0JBWXICk+2Kmle+IaJ0Qt5ePMjIbjpg/SoZ4Hls47Z7gGIAFVRTkEdieeKeljSOrOt023cWpzAswK8sFyPqKuRwG2iXdaAhhksyZP0pfDcNy1jCDNl0jAIyACM/r2/StYNcq+wgkYwBnINdEKbkrs7lGNtjEmskmlANuiugOMLjrUyafLEheNMjGGBGc1rTC48shUywPHGSKFS58svkAsuBg4BroVJ9CUooxWtpWDK9ujo4wQVGBUUVjGloQIFck9cc49PpWyBcqQobftAOc5xSyG7aMlQoJBI+XINQ6bQ0k9DKigZblAIskjHIyBTbjT5ZZSHt4wqHIJAJPcVqRvcMVZgqkAZUDB9zT2M6KSMAn1HWkqTuOyasZMlsZmw0IzwQcc8Us1ogZWFuoIBBVRnP1rVWa7Od8St6EDrUJmnbAKBDnGQORVexdw5Yme1u6qAIFCA8qBk0kdsEcsIEYZ5yMg1rqLhlJXgnrkc4qMXFyhAYbkzgkgZz65pqgyJcq0Mye0j84EW4BIzgLg59qIbNtxdIjEwXAzgZrWkuLlipMQwp6sOPrQjzGYbwFGMgkYApSoscVExZIZnkw9ugYYO4L1P+NOSyxAXaEbyeuOhrSEtw7sQATnBpwuLmOMsUQsM5yM8VCpyG1HoZS2CGRHWJWlGRkgd+tTTWTsoBiGQOCByBV9J5eB5agdQ2MHHvUnmXOdg5HbHJFWqTe4uWKMSbR4ZrjzVt0Bk4Ygc8Cp2tLdJFU25YlSCegx25x1rWV5eIguSOoxnBpDcSoxVkGPQjPPrSdJpAoxbMYaYmflhIAGCDyDSpCY4yohBXPAC8CtdXnJIVQm7gnHepFe5kQqQMqckAAGmqTtdlciMZbJIlcmAvu4APAxUS6XC+yR4CxQk7RwM/Stprm8SMBIQwHtzig3M7xrvhCADJAXOT6U3Se6IUFexjtaIsw2wg9wSM4/Gnx2ayK5eHAycHpmtfdMJEKBVYDpjOaTzp8lDECc5IwBn8Ky9m0VyJLYyTp8QGY0+YnnjtT3tE+zlRblgP7oycjvWgZp8jNunUjocc1LbyTQRv+629sEcGmqbbFypdDDj0q0HJt9kjckgY60r6ZbhDE8DDtuIH4Y961XNwJVEUW845P8AdqUy3MaIpt1kBPJxnNHs3cFCJgJpyQx5RDI3AIYZP41PdWA2hRbBMgEkDI6etbYu3OVSBUGeu3njrSzQ3SOjqu5OcjHFHIyJRVtDgfEawxSwIbcnCkNgYHHr+FZf2q2uXljjg8ra21T0BGP0rq/El06XABiVSTjLLjGRXLTwyyykvbsowf3iL8vHuO9cs/dep58l72g+NkihfNr5xBwTkEYx3FQi/ikCxixkUABiwYHb7GkMt3ApaAr8pBIcZB9iPf8ApU1rqV3cR/vYEAOfkRAp9hWcdXqUnrYX7fDEWe4geQKcAKuSeOP6V1NnYQTW8Dw2m7nJSUZDHH6GubFxNb7pGgKOMAKRniu40VpZbSGVIsIRkEjnNdEI3dkddOKZQn0y3ZiUtFgIBBi2gf8A1qWG1Q5QoUj24KhMEHPGK25BduJAsSF2ONxXIFJC1xAgVoC7AfMVHU+vtW3spdEdCjHZmOun2iBlETkDqpOR+R6USWEUtqCkIxnB4HOK1/OeRyTbKH5BUgmib7S4zFGqEDgbeOPaqVOSJlGPQwxY2RfL2JgcYUkcA+hFTPp9kz48jLbcN7j3xWqzSzOhliDbeG2jAzT2A3ZEQK9+MZpum1uJQi1YxTp0IkykYJxhQRyo9AaQWitEVEYO4/MpH3jnqfpW0jDzjiNRk8KMniklWWNebfdhuDggg1HK0L2cbGFcWcMVqXmTYyknA5PtjFczeSWhZgyyOmQQNuQD3r0KdibKVXtgWAPIGTivP9U8yMO0MCkEjOTjnHUiolG0bs4qmjIpZrSIxo8bnAwoA4wevPaokutOEqwPDjcdyqSSMDgfzpk9xLKyGSPEWMBVUkEnPJNJMgVY1S3V9rA7guSAMnmsdCItk4itLdnMERDZwRgAcnk59O9KGUrJIAQAchTjDD6fpSC4mnleFLNYYcheCctxnp6c06N0SSUm2LOBtXgkAjPb60ktS7dhlx9mlRC0M2yRQGCHBB7gUyaSNp1IikjwoG2NSx/HHU1o2DXl0irNZbXH3mGQBxzkdsk9s10mn6ekMThrZSzANuwQSfrWnLqbRhzK5y9vYpO4kCs8ikEZGM4HGRjrWsdKgdzPLEUmlAJAPBNbkbOSgGnpGueZVOO351PIrbVPlbgBkEDmrUX0RsqaTuzLtdJt8RAIFxklgOck/wAqs/2bbbwPmIwRnHJqZXaPgR5U8nAqX7TuyfJ/XFaQptu1i7RsUltbOGNwsLu2QT8mP1PFPFnYSSFhDIrkcMDwD78Vp21w4jOYs45IY9R6VHNco4BFtt5yVA7fhWv1aT1SJTitCoun2Bw0okZiBtAGRn1NN+w2zhUxtIYnAWrbX8UeMWpAztIGTkZxx+lStcoQoWLAJxwM4PvR9Xktx3TZlz6fAjgiMsVHVf51XOm2rKRIjtkZAXr9OldA1wYpcC2UsBk8E5HemRPErZe35bkbSeme9Q6TW4nCLOSn0mC2iPkCRSxGDIdxBznn2qpJpjCMuIUuFzg+WMFT689q7Jmi8xlaBjnkFeMVBPagWrmOPy9zZYqOSR61la26MZU7rY4ZrqKGHEySoEBzuGD1NGoR2r28aJuNySrAg8oDzz+B6e1dTf2KkRubZZXPDbhkYOBmue1K1MF2Tb2yyMo5BJABx3x3qJJWOZxa6GeTFDdxPGTKYwQQB1JP86ji1CG8mlgeO4hcDd8yggDsQasW64vFBiMRwCUB498e1OeYwXLI3lSBwWGDyAD3x0rma0M0iG1jhm8wJO+CMCQqAwPoM8Z/+tVhIbeMZDMcKSATkk1Dut0hleeIrECCAnJLZ6YHPenQzB0zFEzAYYnsAe3NVHQtXvYberZXW2SW2EjKoAjYdff3x/Wop4rC8WJN7wPCoAhXA479Ku3909xHARa+VHHlSynOOmAfrzVUyQxT7miTDJkspwePelK97lJE8dvpULSiOaSaWQbmSZ8gHjgelRQrYOXHmxyEABlUEkeg9uamt7W2uWJSzKMRky5Bz+XNbHh7RobaJwkIkLHLFuh7A1pGKaLUG2nYwrGzjLKEMgYHIUDhgT1JrTOjpdkh3dFDAgqM59Qc9q6aOKIEERKoTjAGBj0q6sVsyMfLxjng9avkurI0VPucrD4es0md4yQHXBjzgZ9elX4tBsFhxIXV8gsQBhvStaU27bGSI7xxkelWxJbLEgNkW2jIO4da1VFvobKMU9TKh0vT94Rp8BeQuMke5oOiWk4dHkchSSrLx1/mPatIzKu0GLhjzn+VF3LakgIjKpXkg9T/AIVpGhK2w3ylSDR7aMgmTcNoyw4yR39qSLTrZ2lVJnRW4yoGW9sVctpYRAGCkjGBkUoETRElTkHhh1B9vwq/YuxmklqUW0m2MYQuWK4OW5yaij0G2bc7tuIBIHYD0xWuZLUwI5Vi+CQF4Jz29KIFtow6BXZSCcEgnntn0rN02iuVPY56fQ7ONCxQqxPLDk/hVNfCtu4DfaXGe3l11RWIgAxlABwCcjNL5kH/ADwz+JqbPsRyJHgP7XGD4EgEZIRp1ck9d3IH86+U5pACqkEnH3geAK+vf2rrP7T8OVZ48COZfugkcnP+FfIktsFZSpXBxtGRnGPSvo6avFnNJO5UmIjk+UNz+ZpNylWVjsBPJNWpEBJBXPcc4/Golh3zMxxIOh54obTSQuV3uVnG4kCXevTA4FSDaiqAdoxjJpziOOU7R8x5wMZH4VIAhj3SJkEgAnp9KNnYuxSlUF8BiAwzgUElFX5zlhjGetW540CAkBccA56iq7ohXcSAOue1S3rqZuOhEq7QQWIJPJ9KJC5jCM3J5B6UBY5A2VOc4x/WmSJvGd2RjH0rRO6MGPaR4l+QgtgAgkEZpJLhnZUbIOMnA4qOKNCPvbQOfxpzENIVBJ9T6VtpYFdsdls4JyB0Oab5jMxyNp9fepDEiorbird8/wA6PLLk5IAzjJ/nUX00K5bbjcsQMqMr0wOtSlmJV/vMBjHpmlEZjRiG3jPX0FNWEuokicA4I56YPWnrpYaihjO5kJIwMdh6UrOoZW24HXpSOHHJO0nPFLHE7DBOMdKE9RJIkgck7lGMngEVtaBIP+Em0h9gQLcp6461kRghkycAjOa3fDtu48S6QGfMTXUfQA9xmoet0bWsro+9/EcqDwhcOFy/2IgHPYivzqu2VtTvyhOTO2R71+iXiCd4PB14zIGAtCy57gDOPWvzrM7STTuyqG8x/mA+8cnJ/PP5UoabGUiEzNIu2WMAgnDA80x71GUKyZC8U9mIjGBvOTkioRvMhOwYAxjHWtFqKL6EmyHgZweoAOeKbwCcgkfrSnJZSsQDjvinwxyMSQASM5zzRra5UkhjFAoJOBnBx1FKYoFUlZ2JI6EY/HNNALDAQc8nHSkkVWmSIodu0kt71STaIvYQSA7V6jHIxSDbvwhKAnJAPFOUlABgnvx1p21ZGJCbGzjGaL3dhtdRHKlkAYjAxmlkTZGAH3Y9T0pi7UJ3ggdQAM809hG8JAzk89OlVtsK7e4kaHyzkgN2wc04QFQQJCWPGc8g1HEyRBgVY8E5A4BqQgNCoBwSMk56GoWty76WHASQMMthcEbs5JNKZAJwTJkYAOTxUYSNY1yxLjqD0zSbIiwLsRk5x6000wVy7E7lSrSAx54GSP1rr/C3xP8AF/hVok07XLiGCJwRExDqR/d5BwMCuGdI3Ugklc5I6Zp9qT5kgWTC/wAIJxgVlKCluaKVmfb/AMKP2i7bx/5WlanONL1XaRiUAiUDAyD7/pXrzWWolQVnaSFgCMNkY68evFfmjFcGF4pYpWS7iYGORWwVIOeor7D/AGfvi1F4801NI1K88rWLMbQzMR5vHUZ6ngV59XD21Wx0QnbRntZiv4VACMV5yDzXJ+I7a9XzZ47RDJkFiRgKD3AFdVBBNGMJc/OCchnyMfjTL+zu5ITtlDkkbwxAx9PWvLqQtqjVpNXRwOjJfG5VHj+dWGAVyWGM8exr0Ey34CMFDAEBl2gcensBXHXWnXL6nCoumR2baSGxgA5z+VdsLa4iYATZcejdfQn3xRhdJOxMVpqRzXkkUrRm3G1kZi+MYwOlfnX8TLuSf4l+KXVQV+2yDJJz94iv0VupbsQSh2V4ypBBwTnB5B7V+b/xBdj8QPEjA4Q3sgHY/eNe/R1OSb1MRri4OBhXYDq4zkD1qPzyzElMZ6gcioX3sUAkIUjpnpTx5qAEAHHQk811ehhq2SG5CBQkXzE8kjjrT4LiZZTLHEH2DGO+O+KieeeZAJU2Mp6gYz71YsvNYuVABAyQTxwO9bbxLgmnqfb/AOy9KIvhDAssIcNcsBkcZz+XavWHuII5Bm2JLDJIOR9RXln7LMtw3wgtHSNZB9okDKRnjcTn8zXq8s82QhtgFOTkrkcelfPVPiaPTjrFGJrzQR6bKkFpJIPvYZgeeucnoK4S31SyS4YJaTCZEJeReCSCcAA9c16JrF3LDaEiIKrdWxkGuKlunllJa2RMLwdpwfevLq6vU5Z6N2K8V9YXllK7xTo7YDK+ASM8UyM27QOEURgnAAA6e/FWW1VlRXezWQlcL5a8kZ6H296pw3qEeZ9iKgDcYjkhT3A9cVzy2sZoBNa28MwMLkscnyyAQcf5/P8AGu28MtpstlA+y4jcDlwQQ+c8H0x7VxtxdS2xEptVw45RgSB7Cu08J3qXNmkklsEQ4BA9cHjmqou0kjrp2tcuTQ2a52uxQkgkjn8TXhX7Yzwx/DGxjTdhr1ANw5xtfnmvebi6tlV8wsAGwq45zjivnn9su7jn8D6JGI25vQWz0wFPAHtmvpaNlY56rufKEUNuseSZHPYk4H5VEqI05YuckdCcYpzzBgoA5xnFRt5CPudWBzgADOc969S7SSOVJNkwhihB3O8jkcbmJAFRRmKJWdnfd2xk9aUuqg4DEDgZHamb0ePAU7uuMcUm7saVz0P4N2vhy68UTT+IJbaKyjtiy/aHAy2RnAPU4/nWH421DTNV8Q3kuiILbTQ5WJV6kDAyPY4z+Nc6ioY0BBRQMn1zjpToDHg7TgH1qk9WNK240xlt2XZST1B61ZiiSFDI7nOOueuewpUhVHUEM+5toVRksfQDvX0L8CP2c216/h17xRC9tpcTBorSZcNIcA5IPOOa551FBs0jFtnpH7KXw4vfDngO41WdkguNTkEkSscsUAAByemeeK9uVLkYZ52ILYOCKjlhsYoYI4JBDBENkaBdoUDjGKbFBbW77xLu3HquTn/CvLl7zbPRhHlWo+6t7idSov22EkldwBA6YHpTPs13Ht2TklcDOcn65oaGwWV2+0uHPQFcj6ZFNhihkBzehTyMmsJU76IrmSWojnVXkRBcgxZJOcFj7ZqZYrl0chyHByMkY6evpWH4j1zTPC9l9r1DVI4rcAkF22liOcD1z7V8r/GD9pS/19zpXhi9bTtObIlvEGXcYxgZ5A9xzXVSw6WtjllVeyPpvxR8QLTwnZveajqqARD5ULDcT3AGeTXhHiz9sTWF1gQ+HrBJLFVBaS+XDE+wVugwfc8dK+ZLlnmZDPfSzuCSPMYnr35p0YYTE+YBgYBz0r0I04x0ZzOUmeoeIP2kfHur+apvLa2DHIaCEAqD2Gc9K4mfxt4o1BXE+vXkyvywMzYI9MZwK5+5YRSBi+8t3zmnx4cgE7V55HatIpJ6Gd29y2klywIBdiRkksTnNJ5syFgTg7gTyc+lUIo5WclJTsAwMHrU0sMioMzAk++SK1W7sO46S/uElOBkqAMk9PTAo+1OhBYAk8/jVWRCXDFwTjB56inRQbzlWDkc4Y96ycr3DZ6F1NTu4iGjiAc4wCCPxBrf034keLtAtFhtdVlhiJJEaMwRSfQZrlg88JDl+nACnPHpSXe8sreYx/iC5wM/SosuXVF3tazPdvDP7W/i3QbK0trqwsdTRSA7yKyuR36EjP4V7X4I/al0HxVNNbX+mLpFypGwzsNkgxzgjGCDng18PySSxkMzjB4znipEubl1BEpWMDJ2nnNQ6MZale0ex+j2tQad4+8K32nGK2udOv4GjaSKTcRkdRjoR1zXwR8Svhtq3wm142Go27GyYFrW7RSUdCemcYyKs+Cfi14w+H9nImm6mEtw3mfZ5lDqfUHjIz7GvpD4e/HTRfirHBpmv2scN6VOY5MGJjjkgk8D6+9TGLpPTYhu6PjZ7kCQKdpBBIIPH406GRJS2Ixk9x0r67+LXhTwF4M01dUvraCJwxWOK3CgSDIJBGOccdORmvlC81A6vqt3cQWf2K0dyYoSANq5wM474rog7u5m11M6QM7EKATnpmr8M0nkhhEAehDdMdzVZIW83BwD9K0dO0+91m9ttOsYjPd3EqQrGAScsQMkenIqZPluaw1Pqv8AYysFt/Cmv37pvWe8MQUYIwqgk/8Aj36Cvf8AzYjgLDjBxjNYvw98Gn4ceBNO0KxiV3jUNPNsALyEZdj6nJx9APSt0TS78iIDHtxmvHk7tnowTSH3E5UYFsrHH3uQcenvS29xbGUI1my5BJYn0GT+n8qLj7SCGQhgQDwMc1Lbz3Ks/mphCpwSvsehpxSe5M5WR8p+Pf2sdS0jxrqthpGkRmwspTbq0jZLMrEE4xkDI7k8Vjyftk+J40Cvo1mBn+BmB5/GvHfFNy0njLxG7LlWvpsDHJ+Y8k1hzyNIAoOD7DvXpqEeVOxw87T3PfJP2vtdf5xo0ROBkiXH8wahi/bB11mAfSISOzebnHtwBXgqySRqRnkjH1pol2MowTnqMcURjG9rA5M+hk/a88QAAxaVAQhyVYEkgc4HIr6H+FvxL0f4p+Gv7Us4pILmNvLuID1STHIHqD1BFfnzJKzKFwACDXpnwE+Ltz8K/EcSTQpNot7IkdwWBzFycMMdxk9ayrU1vE1hNrc+6kuIEBBRgOlQXttYXEJHkO3fDYIzUttqcWo2UF7aJFcWk6CSORTkEHkUCYOwBhAOM45ryZxv0Ot2kjh9RntrKOZJIHjEgMaKQOCe3p61lizhhiQTySTPERGik52jOeB+td3qtu89uZ3toiMEKDyMjpk9ua4Rbq6W7LT28RdXIbapG0nsfbGOc15tSNnqcUlZj0vrZpSESTaOCZBtPBwcUsKWKyl8TSvkndnk9eMegqvNcW7SOktsQozllOBk+pqaycmdGgQRggkbsHb7H3rJKw467nQeGLnTo7l0a3ndyAW2gA9OuTxxXXxrYCMl2ZUXkADJ/wDr1yHhm+H9pHzEEpVSSGGM8kV1QuoijZthGOwGa9LD2O29oqxV1rVtM8PaLf6rKGMNpA8pBXnAUn+Qr5eH7YN3HOUbQxMoJGdwU+3IBFe8/Ga7jHwl8TEQ+WRaOM59VP8A9b8q/Pdncog4J2gDjHX1r2qUU90cM5O+jPpOT9su9iYOdCUJjgCQk/njH6VD/wANi3ThlGjbGY8Escfn0r5xMzhVWQYA9OaBOHyMHbnj3FdShFu1jNTfc+j4P2wr1WBfREkQA5XzM5A98V658GPjhp3xUmvbR7SSwvYVMqxD5lZOOc4HOT39q+HYZQpUBMDqT3r3/wDY4mRvHGtEpkmzKqjDH8Qycd+n5GufEUEo8yN4VG2kfWqLbeQCZDnOdqjj61Wu44DaS5YsQPl464qy9xCYA7W7K44wDwRnqKp3E8UlnIFhdMoQGJ6E968acVys3m9DgGS1eWd3WTcDuGBjrx/SnRrbInnJmIkgE4z7c1IZmwd9tG5xt+ZiCccZpImiHnrLGCqnA2khcYyRivP0u7nHZXKk8sHmgq5MQbAkKkAn1HtT4lguUkBZXn3gFAMjp1qSC6sFgEMVtPcksSqgBVXGMda6XQrOOG0aeW1UbpDgEY60lG7NYxuyro3hzT7SYTnBlU/MBHgfTPeujisrSGfKzknBJ45z2yajjMSEnygSeQBn+VWkktiDmJwSpLEEYAHt3rsp0nJ7HTpFBaLDucvISMcCm/6NvKCUqB0OM1m614w0Dwxbi7v7kQRKjSJ5jKCxA5AGeT9K+e/GP7YdlsuLfw7os7yMCFup2CBTjGQoyTj6ivQhh/IydW2x9GarfaTo9lJdX2qpp9rGQXmmOFB9Cc9TXB6z8e/AelwOw1yK6ZM7BCGYk+2AfpXxZrfjbW/EEJi1bVbi8SZtzwmQhOueQDjjtWI88YbIXIzwe4rthhktWc7rNn0xrP7YMAuTBY6JJKirkTNJt3H0xg4+pNcfc/tU+LZpXaCO3t4iSVjKliB2ycjJ9wBXikk6SM7DPoCeKb5pEOAeQOtdEYRitiHUbe56tf8A7SHi3UC4e9SF8Efu4sc/Uk1jp8a/Fax5fVpWYjJJAwSfwrz1Gw4IJfcMk+9SvKPKBK8nH5Vq7JaIlN66nfRfHDxfbHfDqzknBw0ak59eRW5Z/tM+OURoWv4Qx4EpiXIPqOMfmK8iA2sOmccD1pzMoJLg5HTFZNLR2BSaPctP/ay8VQTqJobe/jAAYNGUB55III54Pb8K9D0n9rTQ9QuBFc6dJpwZQxlmbcpPcZAyPY4xXyakmCODgdBTIp9zEsgIzgA9uaUqcWtilUae5+hHhv4teD/EkMYs/EVsskinMLPtZSOuQcHHvjFdfbG0vIUlhvY7iB+VkjYMuPYivzLSYIzFAY2zyy8V3ngr4xeIfAskR0++muLNCPMspzmNhkZwD0P0rjnhr7HRCs+p+gMscBhIM2AowCD1qBorYxjDhCOCD3968z+HP7QvhLx7apBPI1hqJwDbz4XJ77Dkgj8jXqG60YplHIByCCMEV5kqLi2mjq51JaGdqujQywqqyhyRj2Fche6RHbsiiUoiEhowMjPY16PItoY1ADk4OSMDFZl3YWV0WUJL5hGeMAZrllFrcxnTTV0eeQGK1lYtPIm45IzlQOmePoatqlvcQMI5w8bD7/QD2p88WLqeGe3YbeFVmBOMc8DoM/1qvbNaGKWB4ZFUMTuAIJHfHv8AzrCSWxy2aI5rKSQxRC/CqGLMwJAx6c0k5ijnCx3JnAAzJxgn8PbFWZpLTyD8zeWTjOBuHbGKivJLC2hiUwS4IzvRc8e9ZtN6E2GMUkCyveIuWAIY45OcAY68VNHayTyskV5tjYDcytgfSqxvdMFyhFtPucKqkj5QenQdDzVv/Q0ldF3oo+ViOQSe1JJLcdmMgKWiXJluVuUBwJFOeTxj65NRNZpKqCWUmM8hs9j04/Gp1S1hSSJYzK4JJC45P+NE5SZBlGQ9cEjj/wCvTRXQifTGlX7Omo+RETkSM20genH6U6HR47Uri880gY3ls7vQ/WmNb2cez7XK86N0BXdznrgdqLhLZpnERMcQIyijGfcUrMqG53mh28RsIVeYbwpAUk5IP861UQlgkciggZyTWPoEkDWKOEYMVwA+CQK00FkswMkrDIxzz+Ferh1eOp2Sdkcr8TfiLY/Dixiu7+dj5hwEjBLHGCcY+orzcftYeFTCyFLkN1w6nBzz1BNcp+2lKkc/h2KMsYz5oB9TlcGvmySbaoVwSSOoxXuU4R5U2jgc3c+uo/2r/CzZZ1mXAwMZP4YpF/aw8ObVLPMqbvlBUj8Qc18fPMkqlAvNMhwQqMMhRgA9hVezjbVCVR7XPsWX9rTwxG4XNwxbnIXHfvnH6VRH7XPho3JQwXBTrvHP6dRXyYwQZIUHaOMgcZ9KiD5QD7pxg4FWqcEk7E88u59dS/tfaNGo8iCeVGzgg4IHc8kVM37XGhLAHdZS2B8qMM/jzXyIZiEVcbQo+9USspkJAAOM5p8kOwc8t0z65k/a40CbYfs90rE8NIcDH4E/0pt5+1voUSgxJIXJ5UA4PvnrXybLL8yk5JPQelV3VHcEEo2OAKfLBdBOUn1PrSD9rzTJXDyRyKmMqSxHuBz/AJ4q3/w1voExVJ47sknOBgD8Oa+PvMRVCsoZeQAecc1M8ieXlxnHTily03rYlTl3PsGP9rHwxk4SZApxzk/yz/k1ZP7VPhqZAFdgX6qMqf1GRXxo12AmQSCecUu9GKO3LjoQM8VnyR3sac8trn2NJ+1H4ahXLG4kbGcA5UCmSftY+HCQUikAwCWBOBXx6soR8jjIweKR8NGVUYHU/WrVOHYnnl0Z9hL+1n4ZgYlPMZ2OTsJP8/8AGpR+1hoDSNKTIUA5xyf8/j2r46hcRxHByG4IxSKUZskDFHJB6WLU3vc+yYv2ufDm7BM23BIBXnPr1/zit3wz+0FoXijW7ayt5xE8zBQSxySegxjPPSvhxX80DB4BwD6f5zW74Sf7D4v8PzQsyTpeRqNpxwWGT+tROnBJ2RpGcu5+kKLPHBvWbcrADOaX7NMIwTKpBGRzyaYy2wtY3aUq+AQoGf0qMxwoocSsd2AOMV5rV3Y7E3a7C8dba1kuZZkiSJSzMzYGAOvsABXi2qftP6BpF9LGrSXLROU3wjcMZxnPAx+Oa9L+JjxW3w916fJbZaOSMZ3Dac8d6/O+O4QxFgNpYnAB7EmuqlTjJao5Zzadkz7D/wCGrfDignz53PXaFIycdOap/wDDXOiZJFtO/H3gwz+Ir4/dhvLgkEEEelI0/msAS3J49K6FSgtbGPPLufY8f7WnhjDMTKj9wwJJ/EcfrW94f/aa0DXb20tEu2ge4kWMFhwATgHJ7V8ObEmQBwGxjBI/xq/C6Qm2KtsZJF2hfr0/SrlRg4t2KVSSaVz9LGjnZ03yowbupzwehptwXcKpmZACcKGIBI9QKy9BjT+xtMYEh/IQgcnHH/1zWk7Qb8MXRuhOM/lXjyVjsburnNeJY2AUeYuc52scE/SucefUkjaJJ2EfJAUggjsM+9dF4ps7W8n2C5dH2nBK5GPf/CubjiiQlnmCAALgZOffNeRXVmcHW47yJpLR42kWOaQqzMSCCR70io8QciVSSOCDyD+FPQW8kbh5WkUMFLBcYz/X/CoRa6ZHFMsUsjSqwByuAxzwQRwa5kWl1LcNjqTLG73azoWyFDAHGec59Af0rvdJaX7FEm/AUnkHA5Oa4KCwi8qFzOzgHkE4JruNJtofJT94QnUjvn0Nd+H1lZnRDRXLkwkMTs0/yqRwrY61xvxC+KOm/DK1tZ7+cGe5JEcQOWYDGSPcZrqrmOzExDMxfGRgdM8flxXy5+2GUXxJ4c/uC1kAIA65Br3qUU3rsZVJNbHotr+1boDqHBmRehDqOh6kYJ/Oq95+1dozECzcBtwz5rFeM8nkenb+lfGpYoC6zkFjk5qOecIUBO+TOeOoH4V1OnC7aRiqkup9nr+1R4ZgbEskyPn5to4NWz+1h4SlKkT3BI45jAx096+KdyTkFnwAMEdasQuGbBAAxgHA5FCpQl0KVR9z9BPAnxO0rx7dSw6ZOzSRqHYSAA4OcEfkenpXVvBMrELcFkPJwQR9K+PP2RQifFG7jZsD7ESq9sblB/n+tfYBjg2v+9IJyDgdDXmzhFSaR0wk2h7SXUVnK8Uo3sCFLYOPcA157eC9gn2y3JuIz13AAg/hXeraxC2mZ5/lVTkHoeOlcJqRhaSV47mNwSDt79OmfbH61x1opQbMKiuyG5W527Y5ecZIBAA+tVl+2u21ZC2w5KjGWHoPz/SnzRWlyiid2i6N8pzuI7CkWM3dxFHbyNEGO0nHC/j/AI15OrehKiywZL4SM0RbcgAG1QQPXNdDZ6S0qgkkEgEt2BqPTPD0VkZAbnc5I3EnJYe/HSt+KCHs+U24+U9a6oRbtY6qdPS7GQWVxtBMp9AFxjHvVoR3xtQFCu6rgtnP4iqpt7ZSpS4IX8cjsaW+u7LRLQz3OoCKAKSS5CjA9MmvSp4Z7tFOSRbkN3sRZWJfHAAAH5UxmuY41JlWMKBksQAPWvnf4mftRW2jxvY+Fnhvr85H2h2ysYz6dzXgXiT4reJ/Fty73+s3So6YMUMhSM56jAwD+NdkaCSTsYyqN7H2v4x+KeheALFb3VtSBiZwqpGAx69AByfwFeda1+11oNmwfTbWTUQckqYyvOfcDHHoDXxzcOZJnD3MjsOgkOR+BqJLwkFAeRx15JreFOMdbHOpu9rn1Xe/tnpNAwstGmhc45dlA/DrWRd/tia3Hb7YLIiRjhWLAqCRwTgZ647j6183+ePL5IJPX8Kh+1IyZQkKR1x1roikthNtn0Vpn7YXiW33LqFlFM+4bTGcL+IIJH1zWtB+2HqdvMZBoUDzMQSRLg/XoO1fMRlKRrIX4IwOeaQTmVFHIx1I71TjF9BKTXU+wdK/bRsmZhqeny2G5SQ0QEn5nFeieB/jvofj6W6Gmu3m2yqZVmULwR1HPQY5r8/POCoERsemamSX5HKTmOXIG9Tz+fp7VhOlGWyNIza1Z+mdtqE13slg8oo2CCmGB9/pVx1uirbwFbPynpX52eGvib4o8KPE+n+ILuJIzuETSFlPsQSRj8K+hfAn7WGm6s0Fh4jaS0ucgfaCR5ZJwM8njNefLDPV20OhVrqx9EvDcxZcEBSeDwefpSTW09xFKqIqtjl9nJ9qp6PqdhrkEdzp+ow3dvtzmNwxHpnB6+1aTQMAjC4AGeAWwc+9cEqWupqkpI4W90G7ivZgZS3AZDtwSO6gj055rJFtJbu5kiO1iATgZHua9KmtGmYEyjrk7jnt2rmNa01IEctKAGODg9OOuK5JQaZzzp21Rix3Mxt5fKgSQ5G0BcED1J/z/SmpPd+QUeBQRgsCMDr1zj61HHDiNhFOrxKDkqcGnBJTCwDlwTjYx6+1ZrojLl1uSy2k62w2KFhyScg4JPpTdMguri9SJYllgCZYsoBJ9PWlnguXUQLclAXACs2V6etdNpPh82RSR7vfJjoDwc1pyXehrCKbHWunTgiRLYAkAbdoIAFbdorSAhYACMgnGAKTyrlG+ScpnHKuAcetNRJ8lJJWAYk4VsE+5rohTd0mdLaihTPNGSnlKozjOOfxqOSeeCNg8KgN91gP6Vynjr4haP8AD/S57rUb9GniUFIBIA5PYAe9fLfjL9pvxV4jEkVhKNKtjJujkjJMoUdiScZ9cAD616lGgrXaOaVR30Prq+8U6bolo0+pXcFoEGBuYDJ7DB7n0riNa/ai8IaGWiDi5lAJ8pEZs+/pzXxdr3jLV/EjqdXvpr4oxdWkcnkjGQOmaw2uFXe27JJ+8eo7YBrtjSiuhg6km7H2JP8Ato+HUKldKuZNx+XdGFGcdOpNc/q37ZSXcri10BvKAGHc7Tn6AH+dfKxkGAOC2cj2pRdFc7mOCvQmtUop2sJO73PpwfthX8AKro/lgADKncCc98jp/Krdj+2HK0gS50sdmJjUD88dK+VhfPNKq7yYyeecjpSyzyQrlOAQQOeaTjHsJuS2Ptey/a98Ii1Rbq3mikAOR5BPX0OP85rX0n9prwNrEjCO+MEgAcrNGwIHtgEH6AmvhFbyaJArEuWAPqKna4dwjB9pHUj09PpWXsabV2ilVadj9ILP4haZroR7KSOeJsEPGcryOOnT6V0EWpytGpSwjdSOGz1/SvzK0zxNqWjGSbTr+4tJXGC0chAYDoCM47n8666w+Ovjuws4beHxHKkUahVUxKxA+pHNck6KvoX7Rn3prehjWtOmtLtI5reVCGSQjBJHauEf9nLwpdqJJbDnHLLgce3FejXAhdIx5uHHAGecc0sSReaS9xghQFUEnOfUZqI1bLRnRZXPMm/Z58IopRbQEDGTx/PrVS4/Zp8KsS0NkARycHJJ+mea9W8mBgy+cDzyCackSAOI5UJAyQD0IHSh1bK9x8qPFbr9lfw7NL5hicE9AOCAfx5pi/sr6Gigm2Z0yODIcZ/A17VHvkQOZMDrgGnCFnQgTFMnkg4NCqti5EeG3f7LHh2dZCIHQgAFUcnH55rgfil+ztY+EPA9/rVmXRLdgSr8hlJAx+Z6j0NfWEQlh3sJsg4BIOSQK88/aIkZ/hLrIJLAx5C59xz/AJ9Krmd0YTSsfBkb/IsoG1SvAx09qRWOT8gYf0qIcquWxgjAPoR1pwZxNjgHGN2eK74LucetwCbmORtyR0qVCIlwAfmz+dMjLyHjpjOPepoSSPmUc5watK63NFYms7WW+WK2htmmuJnEcYUZLMTgAe/NeyWf7KfiC70+1kmu0tHeMFoWOSpPYkDGfpmvOvAHnnxboCoMlruPGTgZDjGT2zmv0IR5IIo2MIYCMbeMk8elc1STWxtFJs+Pj+yrr8YCxXkIyMEsMg+vGPSnn9lbX4lCfaYipAIKx459smvsU72hVhANxOQDwB7Uv2q5jgYfYo3weAxIB9xWKrs1dOx8cL+yn4imJDajEvGNpjyfqeapzfsr+J4WCwX8MrjqTGQT/wDrr7SW5AiAe0ET4JJByR/9akd7fykbySNoG4r1I/Hih17AqVnc+Jo/2afG0bEvbW5UkkESYyM+mK6DwZ+zrr8Xi/SJdVK29lHKJHaJwT8uSB+JAH419fR3UbKoSBplGccjj6iqEs0cxCyRHCtksRzR7WTQOKSOd8ZajbT+FtYtILlZHhtSpUHIHBAP6V+eZbyxMmECmVsFTnjJr9AtY0Sxj0rxFdu7wJNbthVXPABzx+f6fj+fSKgkuSSSWlYnPQc44rqou97nJNa6CZWPJBPJz0qQqCVZXwDyBUD46B9yg4BA9ulI7IYfYcZ9q2snomCVuhIWlQjkcnBI5GKfGhMgHmFQeBg9/SodiPtwxA7YqdLaORQCC+0g88c5GP1rVRXK2LVuxoReFddvIYpbPSrq5iY5EkcZIIzyRgVP/wAIZ4lzvfQL7yuQGFux/Pjivuz4VaFplj8PtD2QRW0kluhchM72KgkknnJJP+cV1N5olmQoLpIjc4xjn3HtXD7a25uqd9j855PC2twyIJNIuY8gkFomH5jFVpdIv7cAz2FwnOSwiJGR2ziv0ih0Oydtvlw5A52gZxUE3g7QLtmLWdo65z8yDdn16YqXXSaZapXR+blzbyliRbTyE8kLGc/jSQq+wiWB4iBj5kI/pX6PQ/D7SGAeG1tQuOAVGMn61Xf4aaGzF5dPtXOef3SkH6HFX7dPUn2TR+dJIgBG3OQcYBIP19KUxCay3IeehOMH8q/Qi7+CHhSZxKdPsxJJycRAH/CuT8Ufs1eGNZtJkskjtbtxlZY8AD6jvSVZNh7NxVz4gVRHGC6knjAxUM4JMT+XnnOPavU/if8AAfxP8NXS5lQX+mMSgktxuKDHVh19uK81kiLAMkgx1Jx+ldEGpJmDutCvv3M29NpHAwKI/KYkMhDLyGqSVGBIyCcgZ7GmtOVnCBA20EE+56VW6sC3LMTR/MVBPpmtzwr4kk0DWbHU4gyT2socFeCQOCD6jGfzrAXzQhIQJkgkHjGasQTz2yjAVkLYJYZ+o/EVbjdWsUpWdz9GfBXifSPGnhuy1e2nLCeMGQAj5WwMg+4rWlSzdihlkB7YGR7HmvmT9jzxrFb3eo+GLm13meR7iCYZ2jAAIIPTpwfc19OyXSh3BtArg4wSQT614NSm1Jpo74O6Me802yt7mOUM4UjDMxyAc9cfjWtFbQRknz/lUbhnjJpzvJLaFhaFTgkgjOf/AK1I1yg4exDoFAKHOD9fWsqMOWbuOS0IpvKa3d0nLMVYhOfQ1+cXj8H/AITzxD5wZD9tkBweANxx+lfo5dS2zRkxQGIvGeQOAMH8q/OPxyxk8Y+IpZTvd72Qlj3O4nP5mvYoaXsefPcwxBCGIDkjPXviopCAfklJwccninkhGCkEZOM96YY4TkPnYOcDgmt5XFGxNEZZFOXyg7Z4FS28CSSynzym7gjOAarJPCshCFyp6qwxxViMxqTJscooJ+Uc1olZFKzZ9yfstGSL4PW4STBN0+DnA6njP5V65LJepIMSx7COcMOvfArx/wDZhkgl+EFsXdgqzNnAzk7if616xJHbuQDNjIyOcYGa8KokpM7ot8t0UdeW6ayIeVVToVOM4IPT8a4cDUOUkdVQHiMuCR/gP8a7LWre1ks3DzchSA4PBIPFcDHBFHcOBOXcZwMZxn+teTV3OKpdM1B9vigaRJEyowAOeKqSi8eFHcAvnBZRwST/AJ/KksbaC3geP7dIzYO7cef/AKwpq2cjQqrXkfl+YGAYk5AOck9jWLd7WGrNDxLfF1WVA5Q4BTBJzxyD0rtfC76mtqEltojAxyiqQTkcEk1w0qiJ5YoLqOVJDkuc/LxggfzzXZ+EVjjtIoxe7JeAoduT6nJ61dKPvI6adtkat7czw5zaxlxwNpJ57HpXzb+2XNMfCmikqFJuh8o6E4NfSk9vN5ZAu42fPJDDINfNH7aqEeGdAHm4JuyC/YEjg19HS6GFXRny5K43KSgVx1xUbzPGxIhEgPPIJqSUBMsxBOPvD+dLFJKFOx1w3Q55r0r3aOZOzbIJJTJE4jXGTnGOacj/ACICuSeCacqscsxy+Dk570y1VgoBOT0PNVKy1Gmy1tJPKYAGenGK2vCvg3W/GFxbRaRpNxdGRgpkSM7FyOrHoK6T4J+BE8deOoLO4uB9ntlE8kToGVwGAKkdxg98195aPpC+G7YWmnWkcECjKiOMAY9QB3rjqVOV2R0Rjd3PG/g9+zVY+CLga3raf2hqJAK27AGKJvUdTkYr2+a/Gxl+yZQkYKg5B9cVLateyhw5jJAwg24bPr6VFJb6ijklQQeWyQTj2rhcuZ6nUly7EVzc2m2JHhYk8kqeQPX86bHd2ZIMEM2c4ww46etTme9IVorRHYDBZhx+HFQyXFyxKPapGOMMBj6itIrQqTstSKa7tI1JazmYrwVUjJPrz2rkfiN8RtC+Hvh6TUb3ck3/ACzhZhuY+wFafjTxbB4K8OX2s6mwht7dcqccu3ZQO5Jr4R8fePNT+IfiGXVr8kKxIgtc5WNOw9yepPvXVTppq7OKc23Yk+IHxO1T4o6iLrUJn+y2+RbQKAFQHvxjJx3Ncg0kbOFKkADGBxiplZwMeUEx2A/Sq7ORMTsySCCMV2SSilYzTumNLxMBwSaeot9rBncA8nAyaTazxDEQQKeSAc/rRvEYDFMHOAQOoqXq0C0WossUPyhFbCjOSMGmw7S4BBIOSR2qVkeQnC7W7CpIQ8Aw8XIGN2OtQ/degkiriFN3zlBkYFSSRRbfkYs/qRzj3qQywPIFECliQMqCTWrBo+o3Mvl2+i30oOCGS3Y9u2BRFrqynF9DC2xSA8YYZ6VNEsQTILAkdcVtt4R12GQOdAvtpHH+jtz9Rj6VRu7S9s3aK50q7tjnnzIipx64IGKhNDtaxReCMkEy8enrVe88lJEJLDccFhzj6+1WDNbxqCwyc4AJ5GOOlNuEPyEQEbgMcdq0XvRsS1roMKwyx7XbKHgY6U9YhEmFcIgHGTwPegIAoUJgAjjFJcRosg3DO0H5QavZbEipCJYyJJQx6jB4qOCRoJSUneNxwMHt3GaVNgOApPf/AOsKbFslckrgAE59al66D8yaWWW4Cme6ln2HKiViwX6Zp8CytkiQAYySSBx7VAdmQDkHPUDpVyws4dQurS2eTyEkkEbSsMgZPXHc0kuXUcdUSWmkT6jKttYh7u8kOEigwzE/0r7R/Z6+A9t4B0eDXNWRT4juVDETMGMBPYAdMDjOT68dtf4R/AXwr8MLFL2MS6hqk0Y8y4lQbQfVB1HToc9K9IklsiAWMhZgeduT9MV5tWo27I7aVNWLU5uxGEFzhM5ODyaa8M+0O8u0HoQwx+VROtqIVDyt82DtC1mfaLI32wT5ABBABOPauNnVtoahimdxtuyAAOM45pzR3I80mfzV8ojBYHBA7fpVdUtJHYmSQEAgjbx9fpToorbMzQyEuyEAHIGcenTtWsDnqH5t+IZZZ/FGsSurQl7h8xsRlTuOQfcdPwrHuGZZAN+MEEYPWtLxO0S+M9fAl80m6kIGDgruOCPrWO4Xg8nn7xr2Ir3Fc89vsSOsm9Tu+7+RpMy4fccE9MGmhxt6n1INISjSHDn+eKlR1QXtoPAdsbieOBUqSsFaMORkEZHBB9arTsqjIkyMdqS2kRhnJOOobitHFNlKVtD68/ZM+L76jat4Kvg0l3EhktZuCGUAZU57g19FM96F2FPLbI+baOfYn0r8zdH1i68OajDqunTyW17AwZJYiQcZGR9K/QD4a+O7X4meFoNTtLyOOcRhZ4C3Kt6Y7Zrza1Lld1sdcJ6WZ2VxBcTx+UCA/QjoPfFcfr+h6jCHMG9zvDMCoO4dCAcen8q66W2SWNAbpgxAyQcdPTvVXUdLE9tJEmoEDAG7JDDnsfWvLqRRdSKaucDAdQgeNEt41ds4S4TOe+RRbW+rxyP9ot7dRI5ZjGOcnvz0/wD1Cp9UidrzZ9pzNESwG48AdwfTGKz5oZ7ycJ/aMkaSDcQpzwB6GvPejsc8UlodXoMd39oU7w6nlQFGcegPpXWpcXiwhZLZS4wQGXJA/CuQ8JR2olkiS/Z51ULhzgHjJPpk/lxXWKJjE0i3IG3AOWwa7sPszratE4L493bp8IPEbSxqg8gg/Lg4JAwfzx+NfnypkMabiM47enJH6V97/tEMz/BrxCXnyzIq4J6fMvNfA7MXSMKTgKAefavdoLRnnTeo5wepPA7CmvIWiBxswMZA6mnkB8BSAQCTmosnyvmPGema7Fa5k72J7cyqQC2SRxjvX0H+xwJJfH+qyyjzJYrQ4AGCRuXj+lfPiMq7NzEZNfQP7GzNH8QdY/eAH7J97PQbl/8ArUsSv3TZtT+JH1411MxP+jbh0O5cgD0qtdm4mspUt4IlJXA8wHA/LtVlRcbHYThkB4IbvUFwLmeCQvOwVl5UEYx/P0r5yV7M9CSTWpwEr3rFhKiSspx+6XAA+hqt594xMiW+8jKiJ1OM/T0qW8EkErCC5LBWJCkjPXp9M1ueHdMuZm5kR5CpOXbAB/8ArV5yV2zmjHmdmQaPb3DwD7TZKpL5VkGevaupj8+FUKohjBAYMOh9MfT+lJBY3cOQZenUhs1ZkjlmRMTAMDkDPp3rvo0NmzW6irIiN3N5pP2VSp5ztJIH19K8t+N3xz0z4dWBsYEjudZnBVIVOdme5I6YrG+PPx6k8ARJomlTNLrEyljKpBEQzjH1Pb/Ir451fU7/AFnV57++u5bm7nJaV3OSTntXt06ajY5Z1GzW8UeMdY8WXLyancGZYgBBDuyqDqeBxmufEhYjCgEDBx6Uq4BI344JyT7ZqISKcAEA+ufWulpLY573FeQkADJPcCmKXLEcgDnpT5yYkGCAR1OaaVaRcliCcc1a3E1roRyqHYEHknOAcVINygZAIPHIprQlJQAd1WRblhk8DrmpkUk9xquQCoUcd6YH82LAGO2T3qVIHZmBOAPU1JNbFYcggDpxRuh63KoOx8YOcdeuKfuBA7k1MkCAZ3ZOemeTQ0ADYGQKT2FZojBILNg4A54qOZGVQVyQSM1ZjRnch5CFxwR3NVssCUyGOc//AF6LO1wdkh6g5J6joRUvmkMvyDFNYjyRwCTnnuaQIxRQ5wcZyDSu73BMspNJEweIKroQQcV9J/BL9pR7CSz0TxSA9ux2xXznjPACt6Y7Hj0r5kC5YAOcgZ9qmCtIgBfAwRx/MVhUhzG0Z2Z+npvrZraF4YhPDIoYSIcjB6YI61CJt0m1IdkmOARk18vfs5fH+8s7u08H69OrWJUR2V4xG4NniNieo9CT3Ar6l2XRUPgLu5DrgkivJqUmnZnoQaaMPW4HmTeIAsgBBfacnHb6VycM7vNLvtkG04AORxivRJE1CVjudGUZCAMCce4rmNY0m8hllniQOWPzAnocYrz5waMakbO6ObvbtDFJiwjY8AjJ6nuB3xSwXLbE323nArgBTkDPqfSrRjnjnR4iGdFIwy5yT1AzUVzb3Ft5bpOI3I/eRqABk9se1YNHG73GreCK7KPYYULuLAE9MY/zmopL23eZkjtjC+QzEk4J/lnmmyS6lOy+RKZCpG5SwOB1Iqfy7uaF5Wih2Y4Eig5II6Af54FZpXKvpoRIzmR5VRQRkjJxTp75Sis0SOSSABknOPanwpcyMQqKCTwp4GMjP4//AFqlnt51lSREXJbAwQMDGCTVpaXFcqHU4p7SJ5LMxMp2gg5LZ749Ov6UAogEohxvGS2c8dh/Orr3V3sdPIidMgBioII79PbNVvtU4yTb7QhCgKvGPT2pb7mqtodr4bml/s6JntULOoPU8Dn/APXWpHLC8oRrPenXJBxmqekG7ltIHJVFZNxVeNp7CtFGuw+1eVORhsHNethtYnXK9j5V/bRcf2zoKqdgCttU+5Gfz4H4V84yAgAED3INfSP7aFux1zRPMUEhCcHjqf5/4183yIWlwDjPUYxk17lPWOh5zvd3KjgQtuAyDxn+lNDfOG29unrU5jYqRjjPemJy2Mc1rZshLUYdzK4UEOPypDlcFgSfarUEL7228kjkE0x0YkdCee9VZ2QSsis75+QAk+tJDjeQQMAEc+tTCN9xJAAA4waYUdmUjAVj1oas9SOlxZcliQAOO3SoE5yTyKmeMhiN+PpzUPTIHA96nRF2uNkwwAxkDHNSOrqoBAGe2c01sooIGR0NBRmcYIB7c9qhXIW4ko3tgeuBkVJbglirDAxnOaSVXxjI5PUnFSlHEQ6dskcmhbWKS1Y1cOSQM45ppBPJyD2FPKvuI24449xStH5gDhvkI5Aq7X2JGQgbfmOAOtSsq54PtT4IiysAPunJ/pTpFK5bHGM9OtLqa6WGKQwAHGCCQK2vDrbPFGguDkG+hGPT5xWSichyMDBrT0OJ/wDhIdGwDk3sJBA/2hz+GaJp2bKg7H6PpNam3i86F3O0Hg4yMDAJ7c0qmEqojR0QkgKxyR+NTxsU0+AiIMdoBOMn6YpBNKcgxKFx/cFeZsegtkc38SpxB8OvEO6ItGbKTkdgVIyPp1/CvzqyBGSEIG44+mTzX6LfEhZZfh94hRkLK1nKBkcZ2MP5V+dDO75OCFViAD3AJ5rqpatnDU0dyIopUnBAJpXJJ3gDAxTVl8wkbSAOpIqOMCRtvTBrqSVjG93YmiKyEEcdcg1YVY2lt0AJbzlJx/OqpyudowM4yav2mBPbEgAB13c8kZ//AFVcmlF2LS11P0f8Psh0LTG2sT5C5bIwBgYAFaIZBOQULEDJJPc1k+GJHbw7o5jQMTbRkMRnjArXnaQklUGT046V4cnY74/Cct4u8gQkuzRqGALA44z0+lcygskuyoFwoAxtZcow68H8e3pXWeLY5/s4aS3VlJwDj5Scd8Vyq+dMzK6AAjhR2P8ASvJrpXucdndjWjghiuPKR3BbeyngenH5UliYNsriB1VQSqkgA8evbHvUtjHcrDITGvmKxAyMkgDqaSC6luRKz2xAGQFCE5A74xxXMl2Gu4AQTRRu8k0SsQdgI4PufSu90loXtIgEckjCkHg+/wBK4iJZ1UTtYbowesmQPy69f5V3ulNI8CN5AU7eABwDXbhleaOmLtEklnR2IKtvQ4LDAx7V8pftkPGniDw6w3/NA42YzgZ4P45P5V9ZztcFSRAhGDkgV8j/ALYcp/4Sjw+SuT9nfgDpk/8A1hXvwdmjlmfPfyuuMYxjg1E6DzFYjnGNw6gelPd/nAK4PrTSQzdQOwz0rrtoYj4EizgDkDn2qZHG4DsO5qpAxDsoVSe7DvUykswAHU45pr3UNHuX7JBVvi7O45C2LA8+rJ1r7Fnnhy5McjEseQBjrXxr+yEDH8WrrZuU/YnJz3O5AMV9mnzFViYsDOdwHDV5tRe8zqhsMkS3ltnJLxoVO4GuB1dLSMgRJuXoQRjNd9K7tZvmHnoBj8K8/wBauRZ3KI8DEtwWAyBg964sQrQuE9yqZFW3T9y4QkiNVAPI7Adhiuj0fTbJ2IJmQ5EmQc5OMYx26dqj0vTW+1REQqwOWw3OR/ia6WNREoUWqIpJzlSCR7elebCF3oaQi7XEWztm3Bncrg9Rz60W6xLKUBY5GVBHHXpU8jYBJh3A4xyRxXjPx8+OA8B2o0jSF8zWp0OXUgrCOnPuf6V7tCirImU2tDe+KHxt8P8Aw3g8hwbrVHB8uCMZOfUnoAK+Q/iD8Vdd8faiZdTvXS2YFVtbc7UCnpux1Nczq2rXOoXb3d5LJc3UmS0shyc56ewHoKzTODIoIzxkmvRUVGxzXvuSGWCFwEBcBcAnrj61ArPLISytGo6A0hYBSQue/XmmvMXIzwMcjNJt3shrYUmI5BDF2yCT0/ChUhADc56Zxmo1IYDg59al2ZABXcOoI7U7NqxnsBVQCT1PX2prMAqrjKkHGB3pZI3QBsA5PJHvUv2Z1iwQCSBgA1fK7XQXKbRqwUFiMDBz61KoVcAtk44471IIR025OMnjPFIYzsJAwARjjrS1uIiAIJPXPP4Uecu8Aq2O7DGKe4CkckHoCKQIWXBIwelDi1qib6WJQcYIJAyTknNSLP8AdJQEg5JIyai2AIAeAeQe1NacxrvTkEgAEYq4arULtJHcfD74o638Pb3fp17iyaQSy2j8qxxg/Qkelfa3wr+JeifFPS1ntJ1S9TCy2xIJBxn196/PaCXaCCisRnPfqK3fBXizUfBWtjU9JneKZCNyAkK4JGQce1c8qKk27G0KjVj9JIRF8y54UY471Xvbaxn8yNyWLLjaRXH/AAe+J9l8UfDyXkQAu4SI54jwd+Op9B7jg13RmMkhVrYbs4zyRjPrXj1qSu0jtjJNanG6ho8EKTguIMx43EYAHPJNZK2kEVsJIpw6Memcls9SMevX8a9AvIYp4XZ4AmwH5Rzu/wDrVyctvHdEhEKEjIUDGB9PSvOcbMzcVexc0WztGMcrjcSThe4J7kV0UEFujEoWKZ+7gA1U0yBLfTLc+SWKgbjnk+9X4j5j/c+UjJ7YruoU29TR2S0Ip4IEuABMHJUZx/CMV4J8a/j4nhSSTRNAKXN8QVuLtnOID2AGOW68duvPbqP2i/irbeCdBfSrB2XV7qEhTEwDRg9WPfvx618O3l3KzPLPK7TSkNIxJOWx1J9a9enSVrs5pSu7C6peve3z3s88kkzsWYsSckk885P51VkuDKindkjrjioyQ7qc84xjtUAGHcAgk9Biuiyijnbaeg+ST9+CTlQDke/rTMKUUk5HbPWnwgSPjGSOPrTkiR2JI6U9Nxa7sjaISDaDhgcg/wBKe0IaMBzyOOKf5ecY6ZpDASMYPXBpW1NLdSKJOBzgjOQKc20qQWbPX8fWpkVEwCMk9fXFDQrJIxRty9lA5/Ghbia00KruI43QE4yDu64AoiUkuXIKdhk9qsCAqZcIWQnBOeRUfl5Ugk/NnAq2roz2Y04RAQSBngdaTLe/50oTLDccAADA6Cl+U/8A66ycdEFr9T9H7nX7a1mSGXzmYjBdF3AA9OalXX7ZZsqHfaP4xg5/wrFmlkkhiACyBmy3GMADIGOuRUUczo7MIVlKkLhuOvf8K+Y9pZ2ub+0d9TdfW7R2U+Q4MjDlWAHPHf8ApR/aVv50oRJQwGBkj5iPT1/+tXPvq8yOytaQxMp+T5See2R3FWG1MvLK7WwnKEZRRg5/w701NPcr2j7mxbapaO8ieZIkinIBBwQMZOa1ra/s5zHvlbuVIU8kDvXEvq8UjnFsIZWGWYZwTn17dK6fQ7kTMipaAjBO7dk5xzj2q4zTehvCTehuwLA2DvYIRkMRgc15z8fQi/CvXFWTzCsTAkHOBj/P516Q08bqF8ooCADnnmuD+On2Sf4V+IIFDIBbuN6rkkhSR/8Ar+tehDWzIqao/P6RAIYy4G/AJIOeMcU9kDYbIyaWEpLbqRycDqPTtTc+2OcY9q9NSvY4rWESPGQjkE9OcY9qs2sbBdrHheN3Wq6rGXGzJDDBHvUoYL0bgHBz3NVHqGx1/wAPCZPGWgIjg4vIyRnp8wxX6FxWsxmiZJUKCPBG4E5wMfQV+eHw+dYfF2hyIAB9tiBwOxYZr9CVEKqjIWMrICQRgdP/ANVefWdmdtLRXJGF6rhAYyUJLFTnJPuewqF7m8SQqsoUg9R0qdYI/LL+aQT1Gea43W3ga/kWW5Yx7sAqxHGAecd+K4ZSsi5SsdE9/NGwcyKwI2noefTFPbVJ5oGZI/PEY4CqDkf/AKq4ZUVsywyKGLgqDIfnAGQMHjoP51dS8uiwWK6FvLIuSgccfietcftHchTex11nqTyYijRUkIHbkn3q5LNfxKWEaM4POFByPX1//Ua5Dw607awpe5aVCDliRjIGOo/zxXVusoIIuM9goYDqetd1GTaL3RieL5DdeFNWZ4FB8pgABgDINfm/K+2e4QIdqyOAf7wz1r9IPGEMy+FdXCHf+4bGD04Of8/WvzgbzTJcBiWIlYc/U9K9elZq7OOemxEjSCBkCAqSTyORULzBVUOuBjBHvUwMsQIDA+gpUHmpucA84Jx37VrFaaE72uIAjKpVSCvGSauwZWVOCAcH2OD0qpHG+WBHy9c4zmr1tGWKfNnDDAPP+etdO8GUtz9DfhxJbt4E0IiIkC2Qq2c9BjFdIVtn+ZlYkcZBxXN/DMPB8O/D5CBt9pGTkdyAf6101yz+VGwtwwA+YkkY/KvBluzugurIQbKGQGQHGMbvTtUck9k2BEhUZxkAAEdyKo6lcTyS+XFbAJgEMSSSKphryOUF7LfFnAfJAB9DWLumNvsdBGLJISqTsSnB3DqfrQBYp5Wb3DkZCAcMfrXNyX14svlNaLGhPJUEginPcMXijSBiU4JAwAe2fShSvoTdpHQyrp0oUyzvEinBXru9qYba3EmVlwhwA2M8VmPd4hQy2TMc9AQcH1PWtGxkgmDtJBKE6r2yPYdauDe5SaluGqaTpt/HNa3dzFcRSDa0UgJGCOv/AOqvhD47/DyP4e+N57e3cnTLkGSAg8A55H8vzr71uTp4BxHIMnhSvH0r5o/bJ0+zXwhpV/Gh82K4BBYbSwwwIPfHf8K7aUmmck0m9D5W+UYw5wOo75zTCCspZXzn3p7FMEqCAwBAxSLHD/CxB7k9jXfpucqTuTBpJEIZwePXmkjDyocyHqD16mmAJESQxdTxuHSpBsGAO3fNbX2SLtfc9W/Z01efRPi3ociMHFwTbvHng5HOfxwfqK+7ZheNeSDACk5JwM/r+Ffnn8I3C/FDwsYnw4voww6E5Yf/AF6/Q24tg0zMbtBwBsyfTn+leTibKdjvo6IcqXzQt5Ug+UjAY4wfTimD+0CQgIJzhhgEZ/yaYYIktyDM2SeSCc4HfNK9rsVDFcgqoJPzEn2HvXNHc6JaqxHdfa9kkJRRH5TZYjnOD0Nfm141Z38aeIAoAEd5IACOSQxFfpLcC4W2lJmymwsVPXoe9fm346Yr448SkDaG1CbAzznca76C3PNqaGHKzSoCVwRzkdc00SseXTd7dCadHDLgMHDnHTPSo3aUOASuM9Qa6XsY7bEvnpGyjydpI5I5qxaSytJIEQkdw3QVAxPl7eB0wcVNAJpyypIEG0kk4H4CteiLjufc37Ksot/gtA5hDAXDtkjIxnGf0FeryvabtjWsjEj5mU4AHtxXk37K5uf+FOWaxHBEzqQy5BGfSvX7qa7ldS8CjCY44zj2r56r8TO+CvExNea3GmultbOCAcKxBOc5xXELf2m9prWxKEj53cncSDyAOg549677VZLlrI7IAG2k4IxnjvXAm4uL24AitSo2HhVwMj9P8mvKnuYT0ZAl9p2oRXA3PHKRnIXnBOcZ6c0sBtBHISXWMnJUrkDjoPX/AOvWgl1P5DxzwICAcqigHPY9OP8A9VUEvG8tBFZLI2MNHISBn1zj9awkjJOxFK9mnzOksag4yAM49h6+1dr4VXTWs4SrvISCwlxnGScDnpiuWubqVEbzbKJxIAQgBbB7kEV2vhW+drSEXOnLAvUlBkEf4nrWlF+8rnTT0Vy5e2NgIztckqM7gOSfpXzP+2r5T+GPDijI3XZOD1GFOD9etfS8syOhcWzRjcRhsgnHANfNn7aEfmeEPD0oBQre5wep4Ix+Rr6OlpY56mrPlramBl2YYAGQM1GsESSAecQT2BHFSNLG2CQTn0HSq6m3ScExksTjd0xXpu1kZK1rFyZEVSN/IGCRUNrEjgNuIGR0GePWnOVCkAFlJ780+MqkIyuOMDBpS2sEVrc9v/ZRt0X4g3pRi2bcAk9Mll/wFfZ8lkTOf9LdCCSV3YyRXxl+yaPM8f3GMoEgBI9fmHH6g/gK+y7h7KSUkiUZYj5gBg55xXm1tGdlPUWQIsTGSfDKMnDH9azLCzhluJHjv9oDYyWZlOec4zWk01gwlQJISeG+Ugfgaqw2unwxYRpRu5+ZR/SuaKs7msrrRFmazmTYwv0aNhvUIxG7B4I9aqSJcxEyyXZVV5JkYAY9Of6elLPa2ccSYlYyqDjI459PavHP2k/HqeCfAjx2V3s1e6lEcQI+YDPzkZ44HQnuRXfCN9jmnJrc8G+P3xW1Xx94nu9It51g0KynMQVJCRMVJwxHqCM15Y6OXXZIFYAck1Wtplf5yW3MTnccnOec/jTpVTcSWIJHGDiu2KSVkcru9RxWdWLyyjPXINV3JeY4kPB4JNSwqhg2l9x7g9ahKxCYAHjpkjgfWqnbQI3LfkyiIlpQSScDORT4IpflBIbt0zTV8gKXZyAD1xgV1/w7+HOp/E3URaaUGNurAyXPICAEcZ9ef69KzlNRSbNkrmRpfhvVvEepW9hpdtJe3UxCExKSIye7EDgV9OfDz9kT+z5re/8AE1+buUA5soyDGeOMk8/livXvh78NdL+G2hwWFjteUDdPOT87uQMn17V1As45p/MFyqDn5Gzknv8A5968ypiHJ6bHVGlZXZzOlfCTw/oez7L4asGdDhSIFLA+uTkn866e1trq0jCJYQoq56RYAHoB2qc2JEP7u+SMbgSSx/L2pgtZ9mBqMcaHOcy9u/Brm9o11NbRQSi+ZIvJhiLAEk7QMe54qnLpU90gFzYxTjoSygj8KsXFsJFUDU41Y4HEnGBSR2riURxaijPjJUSjH1x/npSVZp7jcIvU4DxP8EPCHiBmEvh20imY7vNt4vLZiTzkrivGPiP+yXq9rbG68KymRFBY2lyccdgDjjj1619V3ENyhKmdZHPZT+hpEiuWUq82AeMbsD/9dbU8Q01qYummro/Mi7tr7T72a0vrOW0uo2KvFKhUgjg8Ht71XkcqMmLLZHOORmvvL4ufArTPiXYSEulprSRkwXUbbT64OOoOK+JfE3hTWfBWsz6TrUDW12gDKzDCyKOAwPQjg160asZq19TjcWnqY6SsVcCJQAcA9DUSvtBwufUYq0Y3KkkgDHbrVMb1GFJz3rS1zN6aEyuUBPlAgDuDmnpKZcJ5SkHnJJGPfNNd3VAVOSeDzRH5vBJGO4xT5U9C1ofX/wCzN8cJNftB4W11xLqMUZNrcStkyqo+7k98fyr3w3rxwAzWiKzYB2gnGe/FfnB4b8QXvhHWrHW7Ig3dk4kVXGVYcgg/UGv0M8CeLrzxv4P0jXUthbm6hDOnGQ2SD9RnpXl16fJLTY7qUtLGrPPEYwggw5GCcVhki11QRRWW92AY5OQTnn6V0hlvZEMjxYPILMoORVK6S7mdHSAF8DDFcD6k1wybS0R0Wu7k9zdBZgpticDJPT8KjjkidJtkHkjy2J5Oc46GrGL1Fx8s7jgmNeV9jnvUcr3j2l55sfAhYLlcHOPUVpDRGNQ/M/WpY7nxDrLhB/x9yBWJ5xuOBmsi4fGAQRg889K1tbnkl1/WZDEFje8lZSAB1Yntx0x0rHud+7cSDyDgV7cGuRHlt2ZICI2GUBBHeowYllJKHGcml3EkEjJPQUgdlkcmLcvTce/0pbFLV6jm8t0yF75FRwgRsMrk5qYPL5OQgUHsarxs5QkjJ6cUdbi0uW0lCEkrx2r034DfFKP4YeMFluyzaXfBYp488K2eG+oBNeUlZiikIXxyQO1XIZDMHjMS8jhiMke4z0NOdNTVjWDaep+msV9ZXFna3MAkntLiMSpJGByCAQc9AMGnu+nzqT5U0bdDvIwT6188fsr/ABeuNT01/CeonzZrKMG3LEksoJAHPUAY/wAivodbmUSKXtUbZxgISM9K8SrTcXZnowkpKzMHxNpti0JlgjkUlfmlHQHPT6Y9feucs4YBM5SLEoUqH4w4xzn3r0HVJhdLJD9iwpBAyODxyD2xXHarpNykilbYRRYB2xEkg9gBXlTp2ZjKNnfoSeFJrH7VOoSUTIAJVAAGT0IPsMV16NZfZ2yZFwccDJIrk/Bt8XmuCbMO7MAZZIyrnGeD612AuVVGBthvzjABFdOHW5vFpxPLv2ingX4O60Yt2GUD5hzksP6EivgpSNy4GAABnPB4r71/aPbzvgvrzeUIQmDjP+0Dn8wK+CULeUnyAAKBn3xXu0NEzzamstCTevmknIGMZI7UxJ43lZcYCHkd/aiQnjjOOtNgALFivPrXV1VzJaltijquEJIIOfavoL9jL7MPF+siYHL22AAMkYIyD6ZGa+fLWQgDjnivoX9jli3jHW5do3R24ATHBGQc/mRSxP8ACZtTXvJH1kiWmWQORFnAUA4A7D3pk62xt3PnsygEMqjBxUouYNqZtnA3Esqjge+fSmX0kQtJpIrbLsDn0GRwK+fkr3PQkrI86leG7nkdI3BdvlYDBI9frXb6Ha21vbqjyMshGCcZxx7Vznhy3dzultmIQkAOCCRzzXYwSW4BJtSD3AJBP51y06d5EU7JXZFIkECnbcPsHC5GCa4X4w/E3T/hj4Mubx5S2pSq0dnGM5eQjAB9hnJrubq/sjvd4HQRKXKg54AzXwf8efiS/wARvGcnktMmlWRMcEcgxlwSGbH4Afh717lKBzVHZ2Rwd7f3OsX02p3szzXtyS7ux6ZOcD0A9KoiRTKNxI7ZxTzNyABwKrYRWbcCwI7V222OXcmUx4JPfgGoEQGQkDip0AKhNvQcH6U2KM5yeMjgVVmybiS2wlwSOO5qdQIUBJO0dyO1PeNgECq0kjEKsaDJJPYAV9DfCH9l9/EVvaa54qae1tUYPHp6AAyjg/PnJA9RgfWoc1A2jDmPF/CvhTVPF15FFo+mT3iSMFM2whAfqRjA716vo/7JXi7Umzc39jpyZA53OwH0AH86+vdIsNO8Pafb2OnaYltbRghBENqj8qsSXJ81nkhbGQdyj1rinXbeh1RppLU8H8P/ALIXhSwWP+2b+61G5ZAJArbI89yABkD2JNdEf2V/hs0TlbOcMOMidyR+Zx+lesPLaFhsifcTgEngGnI6EbEgwTk5zkH8K5vay7m3s12PE7/9k7wDcRkQveW0pB2ukhJH4EEVwGs/scXywztpniSF4wSYkuoCM+xIJ/QV9VNNDIcfZtrLnLFuDUfmxeU6ywtIhPCg4B/z/StI13axm6Sep8A+NPg74l8AIZdVtkntQcGe1yyjngnIBGa4ExRB90R3EkgnvzX6dzx2N2vkXdos8EgwY5AGGPQg186/Hz9my31DzvEXhi1FvKijzLKABUwOSQAOuO3T2rshV5kkznnTaPk6RNqgYPTrS8bc5JwOc1YKu8biRCjIxBUjDDB7jsaryYjRlT5gDnJ610W1OZrS5HvDAHBBxT4yIgoyenr1oLBUChM45JPrQfvgkEDHNJJ31COmpdgddgdWdWBDAg4ORyDxX3J+zn8Qx8Q/A8UVzKBf6YFt5MOSXAUYY59e/vmvhaGdW/gOD2xXpv7PHjZ/BnxO02ESmKw1FxayR4JDZIxn3z0+tc9eCcbpanVSlZ7n3MYIUkJ81sZ6HtUN5ax3VsyC4KjOSQTVm4lhRmPklhjPy8cGktJLUgh42PGemRj0rxZo7Je8jz7VrZrd0kN2ssXI2LkEHPGRVWeEyAMLnPAbnkAelbHiOHSra7kjnE29jvUKueMYA+n+NZMiwFVAgkUkEBsjj049a8+dkzz5J9BqWNkj745hbyNztyQWPqCKjEBeQlrsxscjLEkcn0pIpY1jX7RGQ6/dLDBA7gfXj8qtLNp5B81Zlc9TsJX86x66CTuhstrGYlT7RuZcDfG5AA9CD3qR7a2urYiW4MLFsl2JxgDocVA11psI33ETPnIUKDkk9sU65nhhyBbM0TDADnOPqKcV3LuOudPghhVhdBYgAN0bkA54B9/SkAK58y6ITO0AHOSeAajzatAIvsrqCQ2Q3GQc9O1NYxJv3Ruw3AgAZ/yKlt9Co7qx6BpLWgt1QTkPtBKnnNaccKyyIFuWjOeAPX8elZGkXNstvFEyFZGQMSByPTNacElk75ZZRjqQME/nXp4Z2hdnotXSPM/j98Gn+KUNhPZajEl7a5XbNkowOCc4Gc5HBrwi6/ZK8W/M0d/p5XqShbI/DB/nX2EBancQzYB7DJ5qYNbLGSPMJPJz0r04V3FWMJUU3c+LP+GU/GJULHd2EgOASxYY/wDHafD+yR4wWRt95p8JbGMBjz+IFfZX2mJsARkZ7jtT3FttL/vS5OMZH+QKv6y7kqglqfGd3+yP4ytIDLDf2dy+MGJSwP1GQB+tZNv+zF46LgNBaJgEEySkg/kDX3B+5yCGdMY4bmn3E0JI3KSQOAOP5VpHESFKgmfEZ/ZY8dTEbX06Ne4MrY/lXFePvhV4j+Got5dZgga1uGKRTwPlSwBOMdc/hX6GxfZpeGBRuSQTjOPSvnf9tCOP/hDNGeNSEW6OGPUEqf04Naqo202c8oKK0PkwqDk5xx9MVDhMHJwPz5qaU/uwrjce5AqJSokIIJGOfStmYIaw8zK5xgDGD1pVUKQWJOOOKZKyI7NyQMDiplJxvCnAGeKqK3JvqaeheHrnxXrVtpVgqNdTsABKSAMkAE47DqT2ANesj9kbxlFKVW/sty4JbcwVfpweP/rVhfs8TwQfGHQpblGZHyuABwSCAfwJz9BX3eI7OWSYMZAASMFeOvQVy1KnLKyOunDmPjR/2SfGMSO6ahpM7hSceY4JPXA+TGe3OB71jD9mzxyCEayt0IGT+9BH6E819xrHaKhUsxIPClcA1LJLCYiBEyEY5zWCxElqbOimfEMf7N/jlDhbKzIcfeMpB6fSn2/7L/juZwHSxRM5JefIHoMAZNfbqTWsi4wdo6DgnjvUPk2TTACR3yCSQMfrQ8Q+oKkj4rl/Zg8dLOEVLCeLBO5JyAPYggH8h+Nbnhr9mnxXba5pU92bOG1guY5JHWUswAYE4AHJwK+vYWtkyGTeMEAnINRZtlUKNxGck98+1Q8RJqzY1SV9C39juWjRraeGJFAB3tgjFQ3cFzI+w3CKpAO9WBJP+FANs8eX3A5wFIzkf0pA1qQV3PgDGGX34qE7q5u1ZWOd+Jzy2/w91srPlxaOAynAztPX+Wa/OaM7oRtYgEsRk9snmv0U+LIT/hWHiBBnK2cjZHptNfnamwxjkEAkHHuTXdR2uedVtchEbhywfr1GeDUVwHjkVgQSRjGeBUrIqRk7ySDxTCwY/MMnqOK6LnPs7D1ACoGAJPJAPFXIsZgdsLiVQPxPX+dUl25AB7ZqyCZDbgk8SAKPfP8A+uhxvFs0i3c/SDwrIZPDmlSxtsV7WMgEjK8Djjv/AIVsNC55M4AAzgkc1geDool8HaMHcrLHbpwB22jmtvyLXeDK827J+VAMEe9eTPY742S1MHxPbySAAXSqxHCluDjnH1rmmtrtroGGWNJCACSwAI6Hn/PSt/xWloYwzZaJOQxHT3/lXLXVhZ3EYDyuqKAQYzgjHPH8q8eutTne5dNvd2xMbXMeGYYIYZA9z9aih86ATeVdfMRhmWTj8+1UIItPtImTe8sLkFhgk/8A66mtY9LhtpDaSTvHj/VSIRyT/n865Yp30JTL0dzd3EcSJceYkfXJGT6n3P8AhXfaU0z20arOXBAGW4NeefZ7a2ggeKR0lYghApIAzznB4rudLETWcBEpYjB3L1+oruwqvM3g3ZlmeJg2RcMvOCpPHvxXyl+2BER4h8OEn5mhlySeCBj/ABr6xnFo/IeRXwSwwOa+U/2x40fxB4dIJVFgkGe+cg170ehzzPnCRHdCSw2g4yTzULQqX25yevtU0yxbAUJYg5OeKrthiCpIIPIFdTbtoYK1xyERMcHJ9KtwZkUFDx33GqmQME5JPBPpUsJQYAJXnGTVt3VwWjse4/slHb8WZUJHzWT5Oec7lP8ASvsqWRoUCG5BBbAGc5Pp/n0r4u/ZMtyfi/Kc4CWTkEHqCyjP619nSjTpZHYh1OSTg8KfUCvMnrqdtNdyedblYJAs6yBlJC9SPzrh76O/mbewWdzgDcwH44/L867NvIeGRvMJBU5yCBjFcppuhWt3qYuTcSsNu0MSQeh4FctZXhYbT5jdj05oYICs2yUEM230x0HpVpRcyFSJjKOc7yOM04R2gjKyu6YHVQTn0qGZrSCzadpWSCEGRnYYyo5NVQpJK7RTk0ji/jF8UX+GXhiWeZ1kvLpvJtYQwJyRnJ9AOOtfDGv61ca7qt3qV9O0t5ctudj+YH4V1/xi8c/8J5451PUEuZJdNjPk2iyDAAAwSB2yc89684mdHBwcknqO9evD3VscMm2xryHaRncQPwqKRmXGxsE8Eg5780x0BYbiQRyADwR71MkSZUD15BPNNNb2FZoNpckA5IHGaRSCOmSB+dGAsoxnHQ45q3ZWJu50it0ea5kIWNAM5J4FG+rLV72RDBEjK8jMEj6ZP+fp+ddPoPw78SeIIGfSNIuLuJQCZSpAwemPU+wr6I+EX7LWj2Vtbar4zeS9nOGj09VIiXPIJGck59a+hbLQ9M0e2EFkixxZ4ULgL7Vzyq20Ruqb3Z8d+Gv2SPF+qwGfVbm30qMkMIxh3HfkAgDHpnPtXZRfsVb4k3+KSHIONsYAH4k19Px2sDxMJDvGcAY/OoGFkhCB5MkkfdyBWKrST3L9mj5X1D9jDVbSLdpevLPMMg+coAx7EE5/KuC8R/s2+O/DttPO9jFeW8RAP2aQFiPUAkH8MV90S28DKhWcrt4K45PXP600W1rOFUzqVOMqev0q1WvuyXTutD8zdQ0q50uRoru2ltXUEETqVbOfQj9aqDcpVSuW9a/RPx18MPCPjy2aHU7ICVAFWWMYcfiO/vXx/wDGD4JX/wANr954/Mu9Jc5SYLkoM8A+1dSmpKxzODTuzy2RHIBxgKCMDrk96riM+UQ0pHORnp9KuzRBMsJWJOOOoqlKS8oUjIAzjpVq6JasOt5TEhQHBY88cVPas0cjgHjOeDk9aqsA7cZBBzmrEDbScnJPUnii7HHa53nwp+Jl98NPF8F7DK66fMyLdJjKlMgHjucZr9AtO1M6tYWt/Z3vm2VxGJE24wcj07V+Z1uQAwY4JBww5Ir69/ZI8ajW/BUuj3tw5ubKQmPHP7s4457Ak/pXHXprdHRCTbsfQMMt0yEAqWIwQQP896zZtKmeVXLbSnHABH0q/DDbTM6JdlCwzlhjHvUCqhVwZgdhAypOD7j615bp3eh1pJbkscbLEuCB29M1Bd3M9lb3UzSosEaFssw4xyc57Y71JN5bW5DNgEg5z3ryn9o7Um0r4Vah5V26STOsZ2HBYFgSCfTAwfXOO9d9GFkYVGfLPxm8by+PPHWoanhEihP2eEKedqk8n65z+IrzSeYlSnXkZPX8auXKgyEtgE4LOCfnPqaoMiBgwPUc+leglZHHq+ozcqkoT8wPHpTolJlBxyM4psYBlJByO4xUsGGcFScjOQRweapoldhTGd+0DliDx0FX9P0mbUbz7NZwSXdyxAEcCljzxzjoPetbwN4JvPHHia20mydRJMN0m8YCpkAnPrzivub4cfBjRPh5o0VpAqSTk75LiQgyMR2yAMAHPHtXPOok7I3jC7PlTw7+zR458SW0M6adBpys5AF9JtbA74AJwe2a9L0j9jK5VPM1DVhJLnIijQKAO4ySSefpX03HawAq5lO7AxhuB74pZLYM283HTooNYOo7m6gz5/i/ZB0iSJY23pKFJ8wyAZ/oKz9V/Y1YxH+zL2OycnOZAHBH0GDX0tFAhbBcbcZyDn/JokthGpHnKXBwNvNUqzGqaZ8K+Nf2Y/F/hSRjb2/9rRMCzPaqdwwfQ8n8K8wvtCubCSVLy2nspVJ2xzxlG464BGeK/TvyvMt8NKNo4GW5rhvib8INI+JuivBcbIr7aRDOnBU465/rW0at9LGE6dldH5z4Kx5BzuPJIqPb/siuu8aeCr3wJrV3o2oR7J7ZsK4OVkQ9GB75rmfLPr+tdMNVscUrp6M+/LxpfLV4W8gjjcBnr7e1RPb3MIEjT7lbkSdST2yBViaSOWzScTgqxIC9/wAfT/8AVUEUds7IhuFKMu4qGyp9z+tfCuTN+o2Np0QySuskpYhZMYBHr7VPbyzQySZbLMMlxxn1qGTTbRIzsvVZSchUJJ9eM9aitYRKJQ0vlhe4OT+VCuF3tYkKySIFMauuCdwHzcZ4rp/Drz2zIFTymZeQRwQen0Nc29qY4di3OFPIOeSD/LpWt4dt7mK7jjNyHjAJYsegx2/Gtad76nTS3OynWcqpkXKMcHIxzXA/H53tPhfrkjxbY47ckKwwGOD/APqrvTDKFJSdScDBLZHYZArgP2gjOfhLq4lPmFo8dc4Hc49K9yGiViqmx8BwMFhQIMAAE5GM55zT2ZskhAccY70ZLhwWAVSAF4yB/hQQwkyGJHqK71dnLa+o1H3SKQBkDJFTboZXcBACDxmoUiZZiw5XBBz1zUkRALgrgjuRzXRG1iNep1fw3Y/8JdocRUENfRlcemR1r9Co3WNU3IThRyeeg7V+eXw8Bh8ZaC0agl7uMAkdAWAJz64NfojEZkcERBwqqBkZGcCvOrq0jsp6IjZ4HBbY4ZhlV74964jxReR280rxwboxKqsRnIz3rtzPK2WlhETA4O0cfUVw+vahLE5JgZUklywUEgkDvivHrbMmb2RksUcopLAE5BAwR/hUkkVpOxdmZZF4UEfeGcc1JNcFwALSMc5yjnPQ9QRxUMs5lZDJbhRggbTzXnKVtCfQ3vDBtlv/ACml2SOCUUd8da611tWbIlZcdQoyK4rwlcRSamCoJKBicjPbg5+tdtLLGijFtvJHUHHPcmvUw7uzrXwmdqkajRdUVZjIGiJw30/+vX5r3IY3F4A/InYAegzX6Ua0YpdD1FApWQwFRjtwcmvzdvCi6lqMeCJFmcN9QTXs03rY4ZaFeM7MAHL4IPNR+WSBlyepIzjGKEdAGODkdOOtOEyFSCPXnHNdCl0Ie44iVFBBzGTyAcmrqSIoTaR5jcqCMkEYJqkhiUZyQAM8+tWEISaJsAjqT17gV081osFve5+iPwyWWf4deH2M2z/RIz14ztFdTJHO0SMspKY5Y4wa474a20I8C6BDLNsaO0QnJwDkCuq3JJtK3ShVBG1j29frXjTi27pHdCSsK1pczzI5XcoUgEAADvTZbS9+6G/dEZB3ACmRMh2qt0hwSFXBB/Oo5kQuCJlJyN2H7ZrD2cm7l80SdbLUUcmJQXVSBuAKknpUbpe4AkiXzTy20Y59RU1uGbeROAAf4m4IpyJLM2BKuO5LAdPes/Y1L3QXjtcjQzxhdkAEuCPmGcip0vLsqqvDEMHgbeQPQ0y7tp5igNyEYHIKuMHtjNIYZkCutzHjPzYYH866KcJLchyS2C8uHkkjUWmIzkllBJJ4wAPTrXyv+2b4sSVdC0OGAvI7GWTnhQOB785P5e9eyfFX426b8OLKQm5S81AjbBDCwK5Ixk49/wCVfDHjbxNqvjDxLd6zqlwJrm45IByEA4CjsAB6cV3wjpexyydzNkdmYHYCcc7RxVcOQxDRZJOQ3QU95JUjTaRgjnB9aUSSqAcBgeOeldSt1MdEx0EgCMhT5QMkdfxqS3AdslSQMgD1qGMuxc4BOOB2qaPzQiKPlIJJOM4PSq1vcqJ6D8A7L+0/it4ahZGDRT+Y2OBkAkYPfBFfflwbNbyRlEqheGyMkn29a+Mv2UdMlu/iuLp7Rp4ba3ZjLsyqN0HPrgkfjX2m84edmNoMscgtkD6/WvJru82zvpbXIzNAgDhZWUkZATGAf61E09sWyEYIeAAOasGWYIWMIIBzgnIpguWMe82SAHpgEHPtWKfQ1bTI5VtjbFlmIfaQsZ5zwc1+b3xAjVfiD4nDnDi+kOB6biRX6RO8JgLG3MTkHgnODg8ivza8fyE+O/Exwd63spZu+S7ZA9ga76LdmedU3uYi7M8Ehhx74qGRYvmbecEgAehqVWMm1iMEDt3qN1Af5xhW7HpXWtkmZ2JI0HebcMZAzzVm1WKVX3OYwB978KrQrbxMHU5OMYxwKnSSJ45FKH5lONo71pFNvUqK1Pu39luAT/B+zBlWMmZskkjJBwMY9gK9WazulJP2hAMYRt2Bj8a8j/ZduIpfg5ZIAQVlccDvuJ/rXqzJaEgNKS+BkHjFfO1dJs9GPwlTxBFObGVpLkhWUqSrAHB7j/PavPYIZI4mgF45wpAAbGTzg/T/AOtXa+Jre1OmyyPMwRcHgElR6iuHj+z3T5huWjhYAPIy8jHIxkdCD+teVUWpyTetiyZJ7PTpSJSXIAEgIJzn1NRJHffZF2OpQEgyMuTgjsB3FONnEYAIpyYyCy5GAfQ0yKwaOQyi9jkSIbmhQkEZ746Gsr9yI6odHb3ViN0cjTgEEAkKw9uff3ruvDYvBZRSF1yc5XOQD9e/euEeRJkJ80IehySDz7Cu38NwqmlxNFMzAnBDk5yep+np7VrStzI66exs3kt6sZLbMMcAFQQfpXzL+2vJKNA8O7zgG7xjA67TivpOe1kz/wAfayBWyRu6H6V8y/twqU8OeG8Pub7Yeh7ba+gp6tGNTTU+Wwrpw4yw9qjDss+QgbPUEZAFTRJkFnkGSM5J4qKSN4jmN87ucZyK9NrY40yVHL7sIAQOmKWEkDJX3FQqH25Z8E85BqZEJztOQKl6PU0jqj3b9kt3Pj27Z1BX7OMDGM/MvX8q+ypZQWZjajapyFOc5+tfHH7Iu8ePNSUkM5tQVIPI+ZRivsyQajb3D+WoLE9cZ4z/ADrzqvxHZS03GC7l8twtqASPunvVVLggES2fzKf4gatsLuR3Pm7JMccAc1CzagFKvK0pDYO4gdaySuzSbstCC4uYH2oLVvmPLg8LXxJ+074xtvFnxANpbo/laQpt5C38chJJI/QfhX2d4s1e50Hwzf306IkVvE0owow2ATg4/wA81+bmratca1qN5qk8P2eW5lJKZJwCSep69a9KkrI4JyKagb1JQqTngUrsi4LRlsHHSiLzJRkHPOM96VkuYwFdll5yGx2rZPS5CYK8TKSiEHkHJpuw+Zyhx1OBUyg7iNmO+afb+a87BRhcYyQOfrVStoxx0di1pFg+vapZaRb20k095IIlAGRzx/Ln2xX6E/DPwFo/wy8LWumW8R+1mMNcSnBZnIGSfbjA+lfPn7IHw9mv9ZvPFt3ZK1taFoLeRkPzOSMlc+g4z7mvq+8v2k62kb7gfmZcZ9q8ivV5pWWx2Qj1IIJbRHDkSk9FAUn+lRXV/p0G4zRXAZSAQCBgntg81M9/LEoJtEVQMBuSenUVyus6vPezyB7RAuCFkUEk4zwf89689voXOfLsW5dasHeQ7Jki3dQNxPHYVly39hJFMUEjlzlS6kEAH/8AVVG11y6js1lGlxLgYJkYgsemenH+NQyXM7oX+zIXIJAD5CjPTOM5rBytfU5XUbsasOpaeykNKyop2lVjzz60ljqdnJqCbRsfBAd1IPXjnpz2GeaxGb7OLY/YwXmBBjz8rHnjNNupppoI7a50wQQmQNhWycA5GPSsY1E9zVTt1Ow/tS0+0GP7WXlyCTGM7e2Ca2LY2l2SyTsTgErjkEdetcHZX1hb3XlCza3UAkKXAVvXB69a3NL1pZpZlEGJEUEhTkEdse/qK3g7amsZrZnSRQWkuJBcyIUJGwLxg989a84+O3wn0/4meCJ2t5EOsWql4JHUgsQCdpOM4PT8q9Etb2BoQfsMvTJKt/Sp1v4oo8yQEp0KADOD/n9K9GlPqKavqfmCsXko8UjkTRMUaPoVIPQ1EvMhO7Az0r3D9qnwdYeFviDBf2EDQQaxAZnUKAvmKcHBx1IxketeJsE5yPmB5NevCaaR57VmMkCt8quR65pYlAwPNy2eRmlJQryme+70qCGWE3O3Bz1xjrW902CTLjbXBR5WCtwcHtX1F+xx4vK3Op+F57t2DKbi18yUkIi4BUKfcg8eh9q+WZmTeSE+Xrz1rtPhV4iHhz4k+G9Qile2X7SkUrqAf3bHa4IPBBBP5CubERTjc6INpn6ImCbYB9sBA6BW5/Gke0ucnffDaR91ZB09MUy5GmmKNt7gygEELndk85FQpDYxuwDtI+7IBTB/MV5LSselFqxM1krKVFzsDYJDOVJI9DTltZ445wb3zAIiRGWz+BqK4e0MhEqkHsCM0wfZClyY3lD+S2Nwxjg0KNzGezPzU1eaWTWdX3yAj7VIOTjA3HAA9hgfhWRNGEThwQSMYNX7iSIatqPmksWuJDkDII3HvWbOEEuUBWPOQpGMCvZhpBHl7vUmCjpvxxxzTQXBCq/IPU9CKJjGkYGGJ4PAzUOYy+8OcemMYqr7Ip+6i1dRZhH73B9FPeqyF1QKCCR1Oeae7RlSQSW4AqOLYku7GT0IPaqSszN9yxB5mWdZsD0Bp1r5qyH998gzjpVXCozuDsLE9PepI1URgZx0yapbhd6G34f1vUPDetQ6rpt01vdWw3Bg2NwBzj8a/QP4YeN7n4g+CtM1aCdRJNEpmCsCVccEY9c1+dBeISEDIXgDHU4r1H9nv4oTfD/xvbW0t4YtAvnEVxFIQEjJPDgnoQevrXFiIc3vLodcJWPvaWS/eQKzEADI6Zas7VbO5u4WR5WhLLgGPg9fWpfJiuvKnS9R4WAdGVjggjg571OsUUeN8wfIJwrZNeROJ2q0kc7oNveQXciC5dwoBBYgkkDr9a6MSXrqxKAjnBJH41RhsrWCRtlwNxxnd96rsNviNx9rG0dRuwTRRjYTvFWPMP2jp50+C2uhxhWVQNwHdlBP5V8D73eNSXLllDEdO1fen7SYYfBvW13iUMEA56fOtfBUIjUIA/IX1yOlezS20POnuCK7xqcgE84zyKFaUyhABjByT2pcEDeDg5wKaQWJJbB+vNdC0auZLYnjByATjn8K+if2MxLB431uN8MrW/JAzzlcfpmvnaJcsCxLAEHGa+jf2N4AfGGusHBAthjPYkjP8gKMTrTZvS+JM+tYri7SIrDFuK8jI4xz+ff9ajkuLyRSGhXdgghVxn3xTvIm4RbhFJPLFsDj3p5jeMAPMM9CFbmvAktD03ZpGfp9tfxIx3+Y2SQMDgHtVtZbyJwXi3gjJBAPPXBxUE8UaFys+0gZIzgGmQ288cf7q6HI6FsnBrSlBWuc82lojyz9oX4pzeBfBtxBbeSmsagTFbxBcMqnAZs9sA9fcV8PXKNCqh23OcksTnJznJNeyftO+K5dc+JY08Sl4tOg2H5wR5h5JGOnBUHPdTXjN24faoO89Dn17160FaNzheurIxIUJ7kjmoEd2lJ25TPIHWpNwdiTkEcdKIyNxPbPGDiqa1RnrsiZQWyQSMDAAqdbcCIsfvgcepOKigjCtvJJJHP1r1D4EfDf/hZXju2tpJVTT7cC5nLtgsFI+X8cj9ampN00awhdnrv7MnwAMVlbeM/EUCTTSoHsrd1yEGeGIPc4NfSk0ssiKqxLgDG0Lx+JpIrE2sKQwTJFFCNkYBwMDsB07UsJlDuDIB6YPWvJlNyd2d6ikhZnljCLlQGH3ccmoJtQntEIe2DgDIzkAn0rJ1+6md0SKcIQcFi3OevHvisGaS5nZ3N67gEKQZM1z8/QmU3sjo7rxPdPhFsI1OCQuCefeoY/E0uHLQIkinBK55OORiuemubuz8x/tOWcAKoOdw/pz6VDbNttvOuLgWxbk7jyM9j71i2myPayWh09t4lnkeQmJVQOAAyjkEc85rRtdXuPKnMkKAAgIWXjAGf69q4W3UuGIuN6KwYNnAYA8VoxX8saO3mMyE5CE5GfWhNdGXGcnudlBcTTx8xxnJzuC8/SpPtNzENiqoRjyGGcisvS5r6eFSWRFY8kMMgeta8tu+QBMMjpuIBB9a66c20btKSufJn7VXwbTw//AMVjo1m6xXMoW9ghXK5YnDgDp79q+df9ZCCg46ZI71+muoaKNd0a/wBKndZLe5iZWV+RkgjODXxDefs0ePLbVrvTbbS/OhjnZEu2lRUdc5DcnOMEduK9OlVVveZwTpu+h5Eyy4X5ceuB+tSiJlwTgbjgDqa+hdM/Yz8R3Vsj3us2ds+fmEZYgZ7AkDP5Cta2/YmlDAzeKYwcjIVefzJ6/hW3tYdyFSkfNEavCQWwM9CRnNWrK6uI9Ss57JgL6OYNCBkEMCDkHHY4PvX2T4W/ZJ8NaFGn9oynV5iDmSR8KAc4AAru9H+EfhzQZESz0i2ixhS7Rrng5GSRk888muedZNWRvGk1ua/hu6vbrwzo013Bi9e1Rp1Kk4baM/rmtOKeYAZthkHOVXApJbe4ClRcgJwCgYYWkjFxtCrKHPTJOa8ySudVtEYXi21e4hecWymRWBHbg9cHtxXEXbXuyMBSDuGU5xjPJBFelasl39lkEsuSeCQAOCOBXB3wmt7hVkcgsuRg5AHsa86rG2pxVFZlXDvMzvHIzKR1U4HHr3ovdRkQxIIBIOSflJOPTimR6hqMlxIsVwxhVgMswzjGeB9eKmC3LiZyN0nJAU4P0FcqME0lohbWcfZDK9mjIWG0yKQB/hTp9Skkjkj8hIhvOwsmflx2P+e1Fp58ljsnmbYDypxkZ7D2FJdxf6PvWdmRTlQSODVRSd2VJtIjhe4VWEtqBnBDLyPypovZYS48glmOASOfr9KsQG5NvkEA4wCp6jpTHivDKZJomAVSAc96fKlqyVJppnWaNqr29pErwq8oUKzNzkCtBvEIiVWe3LqCAI4+TXD2MV3e3IAvTAqEHbwAR359etXCZ7e5ZReh1ZsqCQTge45zXVCSUbI7Paux2E2txRSMXtDyD8p4P6U3+24zbmQQAA8c5x+Vcbc399azSl5clxtQjkEY9COKI9Rm8gRmQkjk5x1q+fzD2vc7B9YVRzGgJx90HGMVIdahlhLmBA23qCc8enrXCy3t400QeXCYLEEDGe3NWhPe3Fqo86NFB5PBI9vajm1vcSrPZHVRaojLHIsTgMf4wR+NX/tDSEMkAPHBI/WuElv9Tudi+duONigkDJ45/Cus0IXUsDIJGkMYAYsQCDiumE9dzaM3LcurM4yXgDEDHTBJrwD9s2QP4E0ndGIy1yAAO3ytzX0JFJOrHBzkdTivnz9tMuvgnSi53D7Qc98Ha3FehT1aOetoj5DZtqjByQMc1HK/HQDv70s6iNEVeflGM9aYiE855A5PpXe1qcW4qgNGSBuORwRT496uDjj0qKNih4GDnk9qsR53ZL4GCCM1pHsx3vsei/AUCT4s6IXOMMTgeuDj9RX3v5pIbMOSOwHXFfAvwOby/i1oADEhpCPXoCf5V9+obne4QAuOpz0HUGvMxGkjuouxDBdmc4eyCsCABk9O9RXWqiGV8WoKg4AOev8ATvVpFuQpJwSTksOma47xFd6jHqGIrgou47grAAAD6fpXHN2VzaVSx00OswySBBAEOMnAIH50f2tDv+SBTydxDcAd+P8APWuKtr6eaZ43mklYDcBjp7ZGKmhvLiBihIEhGCD0J965HK/Uz9szrodZglZgYghwdoBPI/ziozqi7SDaRqEBG4Zyx65rkTcXfzTkIHQ42qMYHt/jUqapfXBLlzGAQAdw/IcUXXcUarbO1i1CCa2BNttbgHrke2Kc8yBeYcHHHP5ZrF0aa7aUjBYk5Q5BJ4re/fhjmME45yO9dVBppo6Ltq7OX+J8pPw28QDylc/YZRxn+6a/OeI5jJ25GWJwPQmv0i+Iskq/DzXHBABtZAVAxztPAPfIr832LpE+AAoZhj8TXq0Fo7nm1bJlZ5UIQBSRzk9aV7jayFV4PGDQquyZIAGe1I8Lsw4465zzXSlY5nq7ol8v5jgfialEpDQYXgSpk496iwXXGenQ1OzOFUKSFJBwD1INaa8rNIvVH6O+EJETwvpBaIyYgUnHpgYrde7AzutQpPQ8kmsHwOJR4P0RYx8jW8eSR/sit+ZZmYBTkrwOcc14Uld3PSWxzvii6YweWmnCTeQChzzz1P6/pXOPbym5jAsJQrEAKQMAdCSc/jXeyiW4mWRgC8eD0zUclpevMWKAIRnO30z3rzasbsl07u5xEGkbTKEhkZA/O4AAewx29/emGBomZfsbPuOPlH3T29q7RLWUQuGYA5OABwc0xNPuxFkjapySDgEehFZKNmL2bSOTFsgMRdTgNjAJBPsf1/Kuy0lrYWqFYCBkgbWwMjiphDKlqF8pZBjd8ygnP40+2kuGhVWjCnGQoUDFddCNncvlsriu4bjyeGGBjJx+NfKf7ZFwIda8Nl0IGyQYAyeSo/Kvq24e6h+QHZkAcAV8nftmBzrXhhGHIjkPI44INexT1Zz1NXY+cLpjuwEIGeDUKoUl5IBIA56cmrUkkjqWIwucDnJqBkLt8o+YDJzXXutDlaVySUojkIQ/OSQenqKdC2UyRkZBNV4XMmXGAatRHYDgZ5xjsadtBpaXPa/2TnI+Ls4IBWSxYgA9BuX+tfZQkSNiREWPTIHFfGP7JjN/wtk4GS1kwxjoNy9Pxr7ViS4iU4AwDg5AJzXnS6nbTHSzRSQvmA42nAIwD7cVm2621vBsitzFtORgH/JrXiubmFXKgSccBhnB+tQu91PIzNbgArkkKQM+1YNcxu0rpkT3AaFC8G8LklQcfSvEP2ovHx8N+C10e0doL/VSV/dN80cQ5Y+wPAz717cVniRGDqDzkAdgP518S/tI+LJvEnxLnt0cNZ6eBEhAAbJUbsnvznH0FdlNWSOSo+x5VKwELDJIySM1QYMiHAOSODViS4bcYwMoDjOOagkkDHYDg9cCum91Y5Wru5FkOoZ8g5wCen0pyBd4Y4HfjnmkjDOhTGWJzyegqaKHIBI57DHWnG0dy7XJICFnCIpeWTIRRySewA/L86+wP2efgbH4a0u38T65Atzq1wqvBbsBtgU84I7tjv2rx39mjwaPGPxHiuZrMPa6XEZX3KdpbPGM9a+3TvW2AjhBK8DjGB7flXHUm29DpjFALuN2J+zbXUg5JyV/pxRJNAF3hSwPUdOadFcTxncyAjGTgcVk6nrU6ygxwoCx4UjAJ/nXBOVtTaUklZF1tbthI6raykqvGCACfTmqTa3EMOICVzkjOP1rBuNXvJp3DxRxNghWTkZ9OlRS3lzIqoAowCZCBkkY7VyufmZOp2Ol/wCEltJIiPsk28HgJgjHHU+n+BqeLWLGOEMEkJJAJ28qPw61yNvql2FaERgIuCGZQMjngnvV+01uc4CWcBiZtpGcHHfORRGb7mkZp6M6tZoDuAt3kJGQ4IAI9qztf0ew8UaNNpl/a+bbyoVIbDYyMZ/CrtrqslzI0YjXAAI45xnp71dSaVJDviDIBzhcdc8V6FOo2hSim7o/Oz4m/DyX4b+Lb3RMSGzyZLWaU8yIeevsciuImUrs+Xk5JbuB6V9pftSfDubxP4RGs21huvNNJJYA7vKJBOPXGPyJr5DuYBKyKFLgjgIpP54FenCacdWcrgzKRDvDgZBHAFPMKS5YoSDwQBiu18N/C3xf4rtXm0nQZ54x8okbCAev3iM/hXU6R+zT49vpI45bJbRWBDb8EfU8mlzRTGotqx5NbqQhCEsF42jsK9O+APil/Cvj/R5II5HF4fsjRIThlkYAkjpwcH8DXrHh79j2zMSHWbuVpW5k8o7eRgADHAHXqDn1r1/wP8EvDngGQ3Wm6YhuxytzNl2XjHGScE89MVlOqmmkXCDTO6WW0ljjaWAqFUDcR9/POcdc9vwqNZbTgpG6oARhhgk1Yhu7hUBljVwOVG3mmfa5GBJskY7jnORz9K40kdnTUilmjW1BC5A5Pv8ASvCf2sJxD8N4QFIEk6556jPP8/0r3hncZ2RoMcBRkivFP2sNPnv/AIXJOIV2w3SO4B6Kcj+ZFddPRWOSae7Pi26kiBIJwCchqz3KGR0AJAGc5Hert0ilQwTHORjkY7VQkA3ZxhiAK6YuyOaS1EYhCNo25OSAeuKmt3DumByT9DiqxA8wgAqQDyRwT7VMhEK5Odx59cVqmmtQtY+gv2Q7vToviFqEN8u65ubcLBxkYBBPI6ZwOfbHevsJWtnXkO8YHPc8dq/ODwP44v8AwJr1rrWlxxpe25yVkBKyoSMqw9CB25Br7W+GH7Qnh/x7p8WEh07UlAWa0n+Ug9ypPUd/pXnzptSbOiLtZnp1vPZBYwiOF5XDDOcZz2qwUtn8wAtjOSeMjtgUyDUmkUMLdHiPOV5/EYpGvogFIst5XOQrYJ98GsmrI61K5JGltGCqAkEHjH60g8gsFBIJGSMU+O7RyCsHl56AnOPxpzTK2cxJkcZBPX0NRYd0J5Fs0OXbHJIDA5/CoGiiKIsZITGcEYINWReNKhBgBYcBR24zUT3asQfIJJJHFaLcynZqx88ftf8AgGzv9BsvEluzQXNuFhuCo5dCcg/UDNfI5e0z99/++BX6O/ELw2njfwhf6NcIpW6jKo7DhSORyPcAfjXybe/s2+Mre7ljtLKI2qsRGTIv3e3eu+lNJas5HSbeh9DTWyz2zQSIIznJcHHP8j+NV47DT4IVihQBiMBscsB1Oe9PkkvGVkmVWGSDIvAbHoOoNQxzvDgMojKghDjJAx0r4dq9iOupNLJZxtGrRFNvC7env+NKHtpQAgdWJHzAYyOaqvJPtQmLfzkAD9atRXH2ghjFyq5walNN2GrDbiyto5A8U8pBYbgxyAPWug8MpaCUkSNIpYhnAyR7Y7YrnYroTJLm2MUqnDKSAc4yP6flW54Ru0tmZfs29pDkgkZHHWt4WTR0U7KR1qLbIAIt+Dwxx39cVwPx7BPwr1nZL5pVCOewwf8A69egeevXydmDyCc5+lcB8eyj/DTWhCjKDASxJznAzXvw1sKofArRlo1dzkEDIGOmKUhF2AOQCOFBpgIlCAcBVCnnge1DbAoG3kE/MOoruV7nMSQcEDdgZySe1P8Al8xyWyScVXgIIO78fWlj2ISBkjI5rWN7XA6z4fof+Ew0IBtuL2M5z0ww/wAa/RCNbgOBFMoj2D5Sec4Ga/OrwTcwf8JZoykOHW6RsgcEAj3zX6JQCLahMpEhjBAxgYx3964a2rudUFoWQ1w7FWb5Oh9PeuH1xLmO7lKSrkMQinjt1/OuvRIi5YzbRnoSetcZ4lig/tKd0uVkckYUnB6dDj0ryK2wpowxDeedIzASc/MwYEknmpY5n3FJkZQgHBU556U63iSN5FEwEhOcEYHA7Hv3pXEojDtKC7Hrnv0+teXZX0Iirbmn4WlB1QFQU3gglgQBjtj8a7Ym6UFBh1xkEgZx6Z9q5DwtE0moxbp1d9h53cgn0Hf/AOvXSX+jTz3ETi9ZPJIIXdj27e1enhbnSn7oai/k6Tdu0Yz5bDGPY/5/GvzV1Pb/AGtqbhSSbhwTngnJ5r9KdUVzo18pcOpgYBgccY61+bepZTV9SUgbZbmRlI7DcR/Svapas5J76maDweOR6CjOwAbM8ZJz6U+P90TyCScYpsysSwBAzzW63M3bcTckiABWOTVhJEA2BOQcFj2+lR7ioAUYwQT6monkcS7gMc5B9a2b0sjO9meq6H8fvEvh3SrWwjljuYoFIQzgllHZc55AwMEjPua6KD9qvW4TGJdNid9oBAOBn69q8OScvG524I54FL9pcq2UBB45FTZJWZrd2ue/R/ta6rGeNLiccnazEg498CmN+1jqM5dl0ryCMAqjcH8T17V4GrGMqMY3Dim+bN5hDqBgjHA5FVG2zC571L+1bqczbFsBEvRgG7+3H9fWoW/aV1GSMn7MWPUqsmDivCVuFaUF04Uk5FSm4VnPlxGNiOT2NbJrZIWx6/rP7R2u3MSC0ne0AOSpYEdPTr+tczqfx08aXlrLbx686xSgq21ArDIxgHGe9eeqqyOXCbuevTmkfGCCCDnnisna+gK9i1czTXaoZ7mS5lA5kkYlifxPSoWTdtYvgscEE8U1XjJCnIOKSQCVkUhs5zx1ptu1khbihNgJyDzg+1NCs7RkOAM+vFPEa+WSMgE5waZHEpYbiVAPPakr2E7NlyGA7yDLj0wan+xNJA5ScCU5AGRyc9abAYVAyMtnaoPUn2FfSfwQ/ZugnW08ReKR9nSQ7orEpkOpAILZyec9MfzqalRRtqbRhd6Hp37NHgC58I/D63um5vr/ABO6uRlQeg/EGvXXOpuwyVfB4JH9KbZ2tpDKyW0rQRBQqxgcKMYHHpxTJ4ghkAvfkA5LNgYHvXkyld6nbFWQ24GoxukazLbuTkBhgMfQZqf7LqcAHnHzuPlCkED/AOtj+Vcy5tLnUIy9yZIyxWNS+7nBPfODXQKgjOwXmNo+VGHNTFpsnV7D5BciFy8QKMpO/HTg81+a/joM/j3xKQCAbyQAY4zuPIr9K5vtCWkpMqmERk4DDOcHtX5q+P8AcPHviNgSuL6UAZ/2jx+ld9LyOWdr6mAqSgAbRgkEY6/SmvKS2GXJUgEelOCP8pL7jjnnpTJl/eEox55HNdsU2YN9h+9UKgRZLdwKuW0jo5KRAsik4IyPWqY8xSMnjGNtW7Iu9xtJ2uQehxxit7bDhvZn3B+y03lfBu1cReYXuHLDOO5HH5V6zNJE7oDEwAHJIwceleV/sreavwft9ihiLhsBuRjPJ+uRXr011cNHGhgDoAcErnn69hXztbSTPSj8JiatPEbOci3c7RhRjO4+mO/FcKLnz2kCQc9cgDoOoI9a7nxFcXcFmXhgQsTn5iQPzA4rjbU6mskyJCilwXdjHuBBJ4Brya10zknuUotUsrkBSkqFQdsewkk5AyMDgZP86kuLrT7RVNz54LElTCCSMdAcVYSe4ksnkhhUSqCBGwCnrz+PWq8Ejy2syT2gjlLdWIII46dxXO7Jak27DHvrCdEdkkMUmAqsNrHnGCK77w/9kmtUAEqHkkkg8DoPbg1wxuXt9saWMcpxgMw+6DxkfhXaeGJ0Fkhkg25AAHQn61pQ+JJnXT2NN47UNIQ7Fx1BHPNfM/7bUaHwx4cYH7t02M9MYH+FfTcktu0pkW0KMRg4YkY9frXzV+29ID4W8PIIShN6c55I+U+nrxX0NNaoxqa7HyqEjkiJ6j0quHXJBJAbj6VaMwVCQnGKrbQ5U7MYOTzXqPZHG9NhYAgQjOSOB71NEy4YFsHPAppMakBASPfgg0+FlLAPECRk5o31KW1j3H9kdQ/xMuEjbIa2Ick8AZBz+gFfZ09q53Ml8BzglW568j8a+OP2Po4m+Jl/+7MUf2Y4wMZGVGf5n8K+xBb2ik7HY4JwDyT3rzKzvI9CitCaO0j8vabhtwHViSfxqCe0ikQn7YhORjk/5zU+bVEZpC+zjlVyahaPTnUgebuAzhhkVEHqVNPc82/aJupdL+EGttDOC0kQQMWwckjj9c8dq+C5oisEYZ2YkAkE5wfT6V9kfti3VtZ/Da0slufmu7pcK2csoBJ/Lj8/rXx3KEWFF3kt0zjg16NNe62efLcreU5xtJHOSc4qaSN5GARxnocnFMDKhJJO3p070xCpJLsQPU+lX0VxKxbhhlJZC4O3vmkNu++Qb8FkJABwM1FGsZBdJcjoQOn1ra8MaUmu+ItK0tHKPeTrEG9CSBj8c4/GrqWUbjjqz7z+Beh3vh/4R+HIo5SDJAJZI2YAqzDJAHpzXcSw3srIAA7AHKkjj3qjpuiWel6ZaWCXQiFvEsYUEkgKAASfX396mn09JDuW8aQZwCrkda+ek3dnoJe6U9dlv4IliBaMkgbsdO9cbKNViuXVJ2mBAJLkLjHUCtbxNZSm4iVdRREiBG8T5bJ6jB6muaWzh88ob97h1GTuGdpA9cYzg/U81585NPc45XbNGS+vtkkJRTtU5VlBKnHc96qW019cWyh4lQMQSUUkEZ6n05zS29sJ4pVS52kHks2C3+RTW0eZIUaC8lhUEgKJARjFc92yGne5JLpt1IiNGxcl9yqFG1QOc56jmmLeXz3LPc8zKpCqoATHt7//AF6hEUkixJ9vDZOWKPgkDtx69KRop4ynlMjvISo3NgAZweTxkVPQe2pNbNcRzefNDG6Y+VXUkkdc/nVjTJ7q3mlaBY41KmQMy53H0qtDY3TzMhuRJ5akbQw9OPw9aWztpREEuLnE5B2hSCqgZxz6n/PrWsZNGkZdjuNC1a/vbMP5SGQYDgLjn2HXpWpJPOIlBtYnc8nepHGema5fwg8kTTMZyJyNoO7IwOCfc/4V1phuyiAz7xwTk8j2r06U9LHWldJnjn7VGgN4h+FN3crYxGfTpBMhHLIuQGIP0JyPT6V8NxvlmJG4kdK/SP4naRNqnw+8Q2rgkyWU20gjBOw4H5kV+bFnGUVjuBIYhgTz1xivWodUcFRWZIZXUBdgcDrQZQsgIi69cComWTeCGwMZwKnjE7sCRgEcGuuK1I3HSsWCHaMenenySuFR0ADRsCBj0Of6VUcOrksxwOevFWArTRYBJzjkdeKJK9zSJ+jngLV7TUfh/wCH7lIxehrKNRJG+4EhQDye+Qc985zXQxXMZ2FbYAk8Enp7GvIf2XNdu9T+EVupgjH2a6kiQovJXhiT75Y9PavXImnGwGLywfUd68iSV7Ho09USz3kxkcTWyEgZXvkdueuajW5imgnQweWwhclucdO1Syx3sjAHaVU5G0ZOKhmmuntrgTA48psgrz0/limrdDGbPzJvzDHrOpxoG2JcyKu4k8BiBk9zVG7xvO4HHQA1evC8mqX7eUApuHIPfrzVHUpJSyZXAXivWWkEee07gWAXgc8AVE2wMBg5IzntTy5aMlAcEYIx+tAZsgABgBnPenvsN6ktvayTNHHbxPPLIcKiDJY+g96iO5GlidCHVsMD1BHYjsa6v4ZpJc/EPwvbJGMvqEJIPcBgTXeftMfCi78EeMH120too9H1QglowfllI5yO2SCfc5qFNqaTE46aHiwOA2+PCnG01IhAySDtxnaPapJopAmxhllHX0NNiYouCuWx3rX7TErJEa3AZzlDgDg1YiaJ+HQMh6nHrVV0ZyR9xcZyOtOgmKFABuAB696lJWKTaPr39lr4twa7py+FNVmkk1C1GLcnktGOOT/j619EBba2f5UZjk/eH6V+aei63feH9WtdT0yRre7gIIMbY4zyD7Gvvf4RfESL4j+FINRtovKlj/dSxlgSrAA59cHPcDpXm1qdnc7KcztJDbTEfJg5wSODz2pkMVkySnzXjC8HPPPt61JFe5chrdXIyeVI6d6QXalHD2ihucAA4J6/h9a5VGzsjpdmjzL9pA20fwY1kK7MQEGSo5JdfT8a+CEiSONFAyAoIb68196/tJTRP8GNbXywjbUJAHGd68D1PGa+CAjxxRjaMbRjntjvXqUNjzZ9Q81s7ccEZz1NIskIQhC3mA4wRxQ5cJgoNox8w60iKFcYjDn3OBXUk7mCdyxHIVMYAOTyfSvoz9jC6VvFXiFDuAe3DA+wOP6/pXzyCyspMYUgjgHjFfRX7Hb+V4013MCkG1DAZ4xkcfjxSxH8M6Ke6PrGNLZ4AfNcoDkZHI/CmxxwO5ImJGeRjFBntxCd1vJGTghQeKRbqLeGSAkE4IzXiWu9T0drDb0WbYjbcCVJLKOnaqFzLa2NlcTxTktHCzbiOOh5z2xWjdXAICm0UnH3gxrzT46eJ4fC/wALdcu44HSWWI28ZVsHc/y9fQZyfYGummlsclV6nwxe3RvtW1C9ldnnmuHYuecgsSfwyTVGcb3JXORzn1psAKxqCTkDn8eaWRyFKgsoHXAr0rWSONO7GK2xlyc5605Y1Ykngg5FMiD7tp+YdQcUqyBZgG6EHn0p7tDSReRxHESACcEjPGa+y/2U/AdnoPgH+3Zxm/1NiwfbyseSAoPocZ98ivjy0g+03lrbBd/nSrHjGSQTjAr9IdGtbbRvDmmadb2vlxQwIgUcEAAAD8hXHi9LI6qKuy9HBCFLRvlOp3dQe9VdRMFrE0huFRepY8BauRywRqxaMgdh3Nc34ku7B51jlikfdGcxH7px1IP9K8mTSV2bzfRGTPcWkzGSKbzlBJ3AdSRRpulQanakh3iJk3AqeSOwqsz2qwHybFURsFUB9uMn/PWum8MXNpLYxqsLK/JkJ6A+g/SuFtt6EU48z1KMnhKJWjZ7ssABjcec9celW28O2pSUxqhJOSoGcn1NdBcJauyDY2cA596fEkSsdiMQRkg0+WR0+zXU5GPSbQoEdmYg87RwPQY/Or39iWhtyI5drA5JYdvTH+Fbf7gkoLZkIJyT7Uoa3CZeI7D2Hc1cYNjUFezMKLQ7S1nicS+byMOGOAc8Dr0rdlt4C4JlOQBkjrSA2ihSkTnnG1sYPvU93JCzoXtzkAEEHGR2rqhFrc0SS2GRCEygrclUI6sMEUu2LLAzh0I4Jycj2piyWspIeIpzkbTkYoD2G5mdJkccABgV9jjtVrcm190P8i08gBrhTzyFySMf1qExWjswDM6KQR2yf61K1zabAVgdgDhioGAe3NRrcwFiBA4XOeTwfw7VdmJq2xMViCgCYcjAHcf4VG0CKygSknBJBJ60+Z7IlcxSByMEg8AVFvtwCwDsR0Hc0NWQ2xn2WCJiwfbk5JA5JqeCBN3yTbQAccYycVG9xbuSDEwPTIPP0ohltTIw8uRMZBJPBz7Vk+5LG3Nst3ayFLmOSQoRtJxyB3rzry4jen7bcsGOACQSoA7A4716DctaRwyiIyBcENuHT8e9cHqlxDOERAXiXIZ3AxkHoK4q7aWxw1VqVwlrBeOICGiYFlUjge305qPcDdB5Zs55CrkL68+9SzXMEUJKQb5GGAw5yD2FRW7232dgUxyCSTwDjpj2xXBF3ZjbVIkOCjGMqZGIARiQCM1Hdi3RhHvYyA/OACAD7ev/AOr1pySW72zsgczoR8pBA9uasE2lzCkphcT4IYbuCffitY21Bxvq2Q3ekxOIp/tLmEjIVWK4+uOtVxHLMjhZPKAXILEkD8KtNFDNbCNwwEecKGJOeuaankSwEg5cEZ5IOP60a7MhpN6DZ9PsryEN9vUNGACFcgk+mO4yKZGltJGUSYCZWHABPOfXt/8ArpkotJLmKV7IukYxgdWHtViI2lsJDbxPErNuAY5Iz1/DP86L2uWrtaDpbI7y73GXwcrz+HNRMUSAljggEbs9Bjg1K8qNES+4liQCP5Go45bdlIMRIAxyeD6fjRe2o7DY5Ukt4gJckEAHqeT1py6VFayzyPdvlyDsXG0nPcfl+dQyxWMSxu8UqkgurKRgY9uvanxpb7hMJWcvyQTzQm73EtHqWJJFuCkQUBIgAApIGM5wK67w5DAkRbzyhYkMozkmuViSEZkLs7ZyqsAAOOa6bwxLE8UoktpIlQ4VuCCcZJH5100220dlPRnQR2qzEhJ1GMn5s9K+ff2zIAngPSgrhh9r+8DnkqT/ADAr6Bi8iVAVDBApLZGD9K+fP2yViHw+0xYgwVbrIU9cBSa9mk9UZ1T5HcoWIc8gYyOtVsAHbvJzzgjrT5sb2bBwQMAdOlNWQYD7ckAgZ616TdjgW+g4RgocScjouakUKyAYweuT9aqpGGAJzk89e9WIyQmMFiPWtYsdj0D4GFLn4t6AhJQpKCfU5OB+fSv0Ba3MzMEnCN0Y9AOOlfAPwIcN8X9BbYQCwB9DyR/Wvv0tayPLuYg56Yx+NebidZnZR0REsewOomDnvg5474rhdetobG6lEM7ec8m4Bs4wRyAen5V3kf2bgFn+XkgKMEVxni2WD7SgiR2CnnABO09q8ytK0Cp6u5jeWzSbxKu0KAeec9eabc24jm3CUMxAOVPak22kk5AeYMMEqAB+BzVvFsiMFfG76E8dvpXkuTRgtWR28skhKowDKCpZicAH+dRpHbtb4e5DgSEnGevT/P1pyFUYFdwTaSw71NCNMaDA85Ed9wJGee456U1J7stLW5qeFvKuHCRXkg5wC5wT+J/P8K7J4JowHMysOBkNzjHcVxvh2Kw+3j/SGjUg4jxww7c+ua7DZaxjlz04CrkivTw2rdjsivdRz/xORG+HWvsrkstlITk8ZCk/rivzoAUxsd+4MxPJ6ZJr9F/iY8U/w58RqgbeLCXBIwSNpzn6V+ckWDGCBwWbJz3BIr3KV7WOCorMjdvLQq7cA9RSSF1jyMNkjgnnFK6psZs85zzTfOOCF7DnHNbmNkhqtjIPB6cVYtSu+JSzD5xjPTrjrVZXWRyADwMZ9TUqyLHEVyQwIwT9c1pdNWJTadz9IPB6OnhLRXEoVPs0Y4bjlQf6it+SM7cmUB/TOK+OdC/ax1HS9PtbSXR45EhjC70kwMjuBg4+nateT9r2SdGZtCIYcBjLz7cYH51wujbqdyq2S0PrOKEsuVkUHOD81D20kUjA3SOG7LJ+hr5Qt/2tEKEXOiXAcDJMcgwfoCOPzNMl/a0shENuiz7z90+Zz+PHBrGWGv1BVbH1iIG2M7SLtB67hwai2KzH/SEIPcN+lfKtr+13BaxlH0S4dWJJJkyM/XHSrL/tc6PdWpQ6PewSnB3RSAn6c44qPqmq1G6zPqWSzn8sOtwiJjIJcYPtUaW8qhTLcBzwc7h0r5Vf9qyzkCrHp1yp/wCmrDAH4E1WP7V8om2JpXnqCfnWUj8OmAa2hhXF7k+2bWx9YzYeU4uADgkFm6Yr5S/bLmX+2/DxDgYRgCTxyVBB+tMm/azRWVl0aZJVHJMuRn24xXk/xR+JsnxP1qC8uE8uzhQLBAy4ZScFifU5H6V0Km4swlO5xsqDedpwc8803dsbAbJx2pq7MEk85yPpTXdM8DH+16Vo2rE9UKsXzAg45zjOMGrUe5Dy3JqvG4G4khlPIIqVCGfOcrjNXe6sPY9r/ZPDr8XGBOQ1i/f/AGlHFfZyWqI25bjBxtwxJ6epr4w/ZOeKP4rKM7ibN1wOudynn04H619ogW0kzAq6jJbDdvY15k1Zs7KWupYW1nQMYp1CjG4g5FV5UlDuftJcE5wzcfgKkSOAJKN+xGHzEZ59qjkhgVS3m5AGQMcn0qYo0l3M/XZBp+jXl3LKAiRMxO7GMA9+1fnBql7LqGo3t1LKZXmndizHJGTkfkDX3L8dtW/sn4Pa8xO0XCiBSRnhiAR+IJH418JzqiMHAyTjd9cV2QOKXcgQYXBY5J65qLavmbmOCPenXADEgEgdR7VEWXAJBPOKtbkrTUlIMynYCGznjjI71ajLPEvOQT/EcYqsg2gnJ5xgVbgT7SqIMhmdVUZx3FW9It2LW59w/szeCZ/C3w2juXeP7Tfnz2OcsFIGFz7DnHqTXryrI6DZIIz03bsZrnvBmmxaP4Q0iyRwFhto1AJJJwoGfxxW4wiMA+bIY4OOo/A15Mu7OuNkite/aIoWLTqARgkMDkdq5LUhds0SLKMD5izHDAev1rT8SpZSzIkc9xCU5AxgMQeSfauf1FohMoN0jBl4GCCMdj2z7fWvPqy0sc0227Fd/OYyqZMqecZ4+tQx28qKSl2qccEnIx6H/PcVIksUYmZ8tlQAQCc/lVdf7KvUVJAzvkEEIRgd+e30Nee30Mrl+FGjQqZ1fIzkNnNMM80cURDgHJBCnvTIY7O3RpdwRVbasZHJxxn2FSC2tZ8KzrGxbjnAyfetIs0V2jodAlna7EJI37cly2MDOB+NdfEs+5j9pSQZHyhgeRXndl9msr6F0uWdyQGAPHpgD0ruYBZsysjgnuCMGu6lLodcNVqWJRJMJIrgrLFIpVlY5BB4PFY1j8PtB04uYdMtLcn5gI0UDJ5JOB3JrSHlFyxnBLHvyB9PalBtSGxNngbiCcflXUpNPcbSCK1W0RUtnSHAC4jHA/KrWLpAM3AYMMYB5OapmSxRA0U5OOCGHU1XnvYkkVRKCcE4zj8a05myNFqabW9yXAEgLAgfeB4/yab5LmQAT4x1UnAz/jWHPqMEMkhacKMAhlOcken5Y/Cqd1rUPlAGQSbwMnnr2xWfM7C50mdXFFNGGAcOADn5gcH29KgBnVSCwdicnafu/X/PeuYivLZQ5MzREAsSpPH5daIroMUME4dWwc5OSDSUne9x+1Tdjq1hldOXG7OSVI4zXJ/EzwjL4s+Hutafv8yR4WaJS2DvAyPwyBXR2sCNCT5yoGAJ2knmnMsbyANJujxgkZwQe1dlOaaTJkro/M6/s5dOmltpUaKWF2jeNhgqQSDkevFZLjzWIYEAZIr3/wDan+GTeD/Fj67bIDpmrsGLAn93JgAg+mTzmvB5Ldo0Ktg4BHB9q7IvmV0czWupUkOU5OTnjJxTVJXLkb1JxuzThGdgUcnOB6/WmRxFoTGTgbsgH60076md9SwJWjb5gMADGferVney2d3FdQzvFPFhlkQ4II9xWdPCBIoB3EnPXj6VHGSkpGSBjJOeBzT6alLc9j8N/tH+PvDmEi1f7XbYA8ueJWIA7BiM4+pNev8Ah39s9rq5gi1XSlt0KgSXCsCfcgYH5ZNfIbzh1UCQhM4JHGfap0kBhA8wEgE4zzgVHLGWhfM4o/Rzwh8V9A8aSSx6Zq8E8sYJKj5SOM8gjn14rpba6lmcBZ4nC8gxkYP4e9fmBBfsqiaKeWFgcfu2KnOMdq6TSPiH4j8PhH0/W7qIZAKmUsPyPFQ6NtmVGqz9KDNfGPIVTzhiFGcf/qpkU00ZOVKknuOor4i8PftX+M9HtRbSmHVE3bhJKSGx3HBA/SvTPD/7XeiXUCx6pBc2l2hOQuSvTqCCT+gqPZtFqonufSs7XahRGoWInJJAyPbmoGt7l2LE5J75FcDoXxm8LeI2iCeJbaJ2AAinkCjJwAOT1Ndit5a4H/Eytf8Av5WbTRrGSOEltTJYrJHMrlSMncP85qrcW7gK5YdOQCOT61Pd2ts8ahWI/wBkjIx3qtBa2rYQTEK3IKjABHFfKOyPOd9hY4ZzEXE4ABHyg847j27UW63YvXMbL5XHOefpzTBFBA4Uzs5JPAHH/wCurEVpChkAnaPcMlieMenNZK1ylfQLmM3BaYy/PkDKAZJ6gH/PStbwrZX5vWcxJuAP3GyBjtn86xEtooY3cTAhiCAByO3I/OtrwwsUl5ETOynJ6PgE49O9bx3Oyna527Q3UeD5IyMHBxjB7V5/8fZpl+GutblCDyCBgccckGu7jt0hQKJ22scjLEnn69q4f48Wcg+FesIZ/OAhZgQcH8a+hpvRXFUjofnzboREQRlsk5Hp2oaQq4G3PBGKkRSGIYBQT2wP0pjqHYjOOODXoJnFZsXlgCBggc81NEwIOFwAc4HeoocqAoPJ65qSFySUA5B9K2S0uV5G/wCEJz/wlei4Ta32pCCPZhwfxIr9FLcRSCMmPGI1ww75HSvzq8KI7eI9HIIDfa4wR/wIV+i1r58lpBsAYCNQfbjr/KuCqrM6Itoextwp81SF7Y65x2rhtelUasNtmwiKli5Xrg+1dwzXTbg8OF6lsZOa5TxDfXcVyrCFSgypIPOMdx7149dNIclqmznTcQTSFdkxYEdIyAPxx+lSbYohvcsCPun/ABFLPd3s7CIGNIcA4AwxA7VBcXBkgJFuxRGCksCDn29R715a0ZK11Nbw+qtrAkxgj5sgdRjpXai4gY8KwxkMrdetcl4Y1Bk1KKA2YZnBAkJ4UjoP58V2S3CmSRTbYI7kY5r08NudUV7pQ1eNBo+ohCQWtzj/APXX5q6nie+vgSSElYHnvnJ/nX6W6pIU0a/8yHYBA53A5ycV+a+oxrFf6kMf8vDCvboRdzjqasoW5Rcg84GM+9McAD72OeT60oCREgr8pPNK5BA44yMGurl1ML6WHJBuXcsu4k8+1IoMcxDHI9aQ4VehBzyQetKi5PfjPGOa1ceVaE2T2FCEszqwBxhT0PWhRLLDtL4PQ8/rToEjcqxdihzjapP60MIvOKBnBxkHYQcflWTafU2SfYGiLpHlsFeAc4yKXbLIQN4IBPJ60SmLywHcAjoDkfzqQKhjwDyRnIpJ62RTTKqLKrsqbTk8g88U0maOQSE8YPy4yCalMRDgg4ODg560rR5hBMgzjIGela3sjHcihDqCQc55xjGDSytLtxxgckAcn2p28Kg+b0zt7UxRtfly5JyS3JxUJNspXHxsRGHMY6nGRUrrJFtZkwGxg/Xp/OhBJJ8gAZuqqDya9b+Gv7PWv/ETT3u5bmOwtN4VIpMF+gIbA5A54+h9KqeiKWp5RHDNkbwqLggFjjmtfwv4Y1TxLepbabpk+oy5CFYlJAJ6EkcAfU9K+v8Awn+yPoGiRwzX8r6nJCoLCWQBXY8k7cZx2A61634c8KWXhC1MOladbaejHJEEark9MnHU/WuR1raI1jTueG/Br9mK18MXttrfiWI3d/EAyWfBSNzz6c4+tfQM1wM/NZHbGMIoOOKe9xdvl3XPzYPAAp0iXrujRKm1hliwyQM54H51wSk222daSiiFbu13hhbSRkDBBOT+NYPiDWtOhla1jDmVjuYEcfn05q9f6rcx2zhI1Mo4OVzgDqfriuPvL+5klErWSMQoBY53E5PUY6da5pS63MJStoh9rLE17BsiwS2AOhFd7ttnALQnfxz0/PvXn2kzSzXQnKLA6sNhByDnoMY79K7xpbuXyXngAdgSxUEAn1PPFTh5OUzSNnEfOlsIHUSN5j5CqFyDwScn04r82viHIr+PfErDBzfzADqOJGxX6Rm6Co0ZhO9gRuAOAMGvzZ8fxiLx94kTYTi+kO/uTvbI969ujZHJPcwSqKgIbBIOR61CjBgADjBwTVhSqtyucDpUUhCzBniwmQTjjNdabMGtSRIxuJL5GT8wqza+W0hDvt4IyelQhUlQmNSo64PSmoqq5LDI9K6oq4WaaPvD9lyIR/BzT1EwWR55GOeM/MePyr1xElCki5ABGAobBHvivJf2YjAfg3pwYFv3smCD1+Ykf59q9Ml+xLKoknMEr9CecjPQH15r5yrrJnox+EreIARaF5Jtyp1VTnIwa4aG5cgmObCFcqQxDD6j1FdfrqRCxkMTsQoJBPVvrXFWsMCSM5fc2MEDGFJ9f8968iroznk02WrOG7lsjBBKslyecsMfXn1qneDUYAYmuyRnPl7QR7kHqamaCCfT5o0uZIwRgSKSCeecH0qvHaWUMURa5ZlA28MWPXpmuaV0iNOhLbRXUkJjF6T0IJIU59f/AK3tXaeGI9Qkt0aVoCVyCq5O4Z7Z6H3+tcNdW9oIj5czIB0JHbvj2rvPC1rHLptuxn5U5yDxjtmtMO7zR1U9Ea5F4N5EAHOFJXgV80ftyPN/wiegO42Srdc4HcKcV9Ly2ajzXS93uCTtU4GMdDXzJ+2uAnhfw9G8vmO13nk5JAU5P5kV9HTeqMqp8qiR9mCScjPNMj83BcAYXrkZFOyAAD1XgnuaI1bBQOAM8A16jWiONIV3+QHbhsZIpbVnIJPOePpT/IOSCQMdeetKEKBTGQeuRnp6VJep75+yNcmL4mmKRd5e0ZRjthgR/WvsXzirOTbBSecP1Hpgivjn9j2wM/xNuJQ+WjtGYjPA5UAH27/hX2Q1teF2LguSwwc8V5lX42d9K/KOhaRo2AhycZzjPNQGWU7j9iQED+HIJHvVkW16QwSfYFJOw8D6VDsvg+9HJLDGM9ayiaT1Wh81/tqXscWl+Fbf7OwWWcuWUjC7Rgrjrk7gR9D618sXcytnCGNSMgd8+9fUH7by3ItvCWAciR8nGRk7cfjwa+W9Rt5PN2kZJwR1xXpUXeFzzZ3uRxsSp3rvII4IpsxBfaUyuADjtSjzUcLjgjgk8YFDtIrllTe+M4xzW12NWG2pQkhFIAxnHau7+Dtql38WfCyuGIW7jYYHcMD/ADArj4ZDyWiCFhkkdz/kV3fwIJT40eGsqxRpgqg8jJBHA/L9KdR/u2VBWZ9+3NxAkzko3mDALY4P0pZZrIx7j5qOR2HB9eKlkuJkuXzaoDuIIK9umf60rz/MA1pHuxkMM8H2r5+fkd+0TzzXxp8uuSssUu5QBvaPAY4zn3rHXUrCKZ1lF3Ax5OyIsrnoDnrkY7Vv6xdGG+eMwESSZYFuigH/AOvWWJ3eVU2gkHKkdQBz0ryqitKxwyvcS0fTdQS4ZbmWHycFg6YP4CkUWTWcoW5kKlioypDehPFJCILO3uryXTPPQuQQF5znr7detRJdxPaF106WBmyxBIK57479fX3qbJK5PNoWCdMsVh3tJkrxIqZxn196iSSwlQMJ5ZFBIKtHgE5yOvJp+9lSAyRhRn5s8n2wKga6i+0CI2/n5YHKtg8HtWd21sK5JBp9ra3jzx3KgyA74yDuGcZAPp7e9Tw2tkzMrShlMZbeeRx3/wDrVAs8AvHDQSLHkkkkZ+hx/nio7SaK5mISF1jUkbWPJBPcHtjHPvVxdkWk+hr+HBBJNEsNySMEqzKV6HsK7orbLbhTdkHGSzAjJ/DtXHaPNaQSKGgyBlSc8AY9q68NaGMI6Mr4yBnIxXoYffU74fCV7+2D6dcq9zG6SIQACchSCMkelfmfqtvbW+vanBaXAnt4rhlSZTw6gkBh7EAH8a/TS6a3exuTErgCI5DDOQB2r809duIbrxJrcsSgRPeysvGOCxOOPrXuULbnBVWpQZ1IADZPrTonZyf3mCO2ecUyRUEh4wMYyPWmoYGbkEPgYI5BrsW5jZjc7WZSSR356VagUPtQSFQRnIOKrs6E7QudxzuNWIisYUlSVUYGOtUndsuN1Y+yP2OpLm6+FV9BHOFSK+kO8nGMqvA9zXu8SyvGqPcEKAfvNk8d6+fP2Nlik+HuqhiQi3hbaD32Lj8sV775dtIoAdmf0UdK8me56VLaxI1mXZSl2CCMtubGPTj8KAh+z3L+bvPlMME5B44pWW2JAOVOOwzn601haeRdiKViwhJBIwAMVkiakVqfmNeJL/aF8plaMLO4KLg85z3+tVZvnkCOclTjnmrl+VbWNTIJL/aXbHcjJwf0rPlZCxYgl84z3r1oq8Fc8q9mTRg8qDjGcYNRqpMmAcnr1oCjcSN2D6U1GRGwzc5x0reKVkhqR2fwrcx/Fbwkc4P22MHJ9WUfyJr708ceBrTx5oN3pV26FJlIRpMHaxHBH0zXwP8AC9RJ8UfCAQHLahHk+24H+lfolKkLT53tuUAYI6ECuOv7s9Dppq6dz83vFnhnUfBev3+i6kGSe3cgP2kXswPfIxWLHEVKuWJIGAM8Yr7U/aX+ENv488GXWsaZErazpyh8jhpYx1HvgHP4V8VxpHICwYkAYK+h6fzrem1NeZk1bQhZjLKUHXHrSJuzwcY4IzSsixHGSSScE9aQIEwQcEnpQuoizFIYySD+Vetfs9fFCX4feN7a2lnK6XqkixTDsjk4Deg5Irx4gRMADwRxzk1MJV8hthLOCCD05ByMUpRU4u5cXZn6gbb+4hE8TsAwJXbjOM8fnUnm36rslBbIBG7Bx+VfP37Nvxli8X6Snh7VrpodSgVEilZzmRQAOTnk5wfx/L3qGAgGMzgAZ+YnFeZytOx1c91Y8o/ajvZbf4P6mhVQGkjUnHOQw7/mPxr4T3vIsbMcEKARX3B+1bbn/hTV+UuFlCzRliGzxvAx+ZFfDgjCFU7KoHXk4rvo6K5xVNx5DFCMgnByKSPJ6DB6HNIwG7AJB7UpiGAwPJ5IrqT1Ml5lrezAKcdcDtxX0d+xkJF8Wa+AclbWPBx3JPf2x+or5sjQSMDkqCQDX0f+xuqr441uJZFBNqCAAeeR3+prPEfAzppbo+tUuLiOAh4kL9OVyKkVZXQu0OzPQhcA+9RPBLJGcTKATzg85pjRyghJLjKgY4bp7V4zuj0Lu1hbjz48AbTuGflH868N/a3upIvhKElUKxuEOMdwf8Ca9tnt8OpM/fOd2McV4B+2OXh8BadEZN3m3YBYHPABPX6gV0Ut0clXU+RvM811AAU464xmq0zyCYliAAcGrAHlqgJBfbzj1FU5IAHyXLZ5xnvXpvU5PQkQlwzAZHSnIAxBYZIGAaVFVCxUgEnLAdCcdaVBuYkdO4FGiaBbnQeC4zN4z8OwAZ8zUIR9Muo/rX6UNLcKUQoAiKoUlSSwxzX5v/D4qPHPhkH5W/tG3wfbzBmv0fmSV2QLOQCoIDEAY9K87Fy5pJHbR0uMFxIofMBwOF4z3rjvE96WvR+78sA7QApIyf5fWu1VLgIwiuQkg5yWxXIeJzMl0wZyQVwzKeOT/wDWryKr0Km9dDDnuJwiAwKMcZjBI/lXSeFVu4lkSaDeQ3yqw5IOOSPXr+Vc/uRI0BlYF+mCMj3HvXQeFbC5WZ5UuXYtx80hIxjpjpnPp0rCnuOm1e50k077dzW209MOCDwe1C3EmxnAWFQpJkfgcdaW6S63oDJyqYK5z+Ned/tAXl9o/wAHdfuILt4J1iBEkbcgFgCPbgmvRjBO1zSc2r2N9Pit4cZfMXWLRxjknAP61E3xo8G2qOsmq20j5wEGGHPXOK/PIzGUL5rucKAPnPp9aZJIFbAJHHOGPJ9+a9GGHhZXOX20j9E4vih4YkkQLqlmN3A3SgHnpjPPpVyTx/pm1Vjv7GVlGQdwYAe+DX5wROzykPM5Lf3mPH0oivJbWYiO5kHJPyyEH6cHpWroRQlWl3P0dT4maAGzPfachwQFDhefzob4h+HpFJ+1WYB6EPjHrivzgkaeX5zPIJc5B3kmpJb2+WGNHvJmAAyd5z9PpU+wjcSry3P0Zb4i6EylIL21IU4crIG59+eDQnxD0MLiW/sv+BSDP8xX5yC8uFiYG4kfdyCXIx74FR/apSuGnlcjGSZCPx4qvYx2H7eW5+kB+JPhxmCrf2WQckrKDkeg5qyvj3QnIMVzZHPQ+aD+PWvzYiuZy2FuJQAMYDnHerUVw7gAXcwJHK+YSDU/V4spVmz9JbLWU1LzZbJoZ9p2llwwzgccd+f1qzFcsuWntED8j5c8n1r5u/Y61C8ntNftDcubeOVZFBIwCQQcH3AH5V9KW8NyoZwdw5O5iCOfevNqR5W0jqhLmV2VdQm8yxciFY2xzgEZNef3IugHeSJJGBBKkYBGOMf416JeLdyW5QlFIBJYe1cDdmaSbdLKDxgEkEfn6V51de75HHV+K5Vjnkc5EKBVU5IGMZ7fUmmIQzjMQA4Yccj61KLS5aN1jKO6sMhpAqk+p/CovIvxuLbN2OUUhjjPUHv/APXrz0raIydxZhLGRHbQGXc2WKnkD6U+QNbq6OmXJ6nt7UlvbygEvNPaucgMoAIGO4Ix/wDqp93az+RuMgkXOFYkAn3OO9aJXDWxEdQ8sSu9oxPAznAx3IpJXi81MWkYJXcJJM5P4dv/AK9SiORU2P8Ae25wSCOafJbT3casqZSMBeuPpSV0S22MhuJVYM0IkTopUZA9KGuzucvBGDnggEAj3zTU+0wlY0KCJRhlLc5+lIrTlz8xcLngj3qFfcpaaIdLcxYi3ptOSdo6ZIqX7WxtJCbRWIIC4J6epqK7gndg7uFOOAAOB602FJ5LnY7+SHBIycAgDpmq3QJu42S4ePYRao+RwGJwKekiQxENZxgnnCk4INK0F6Q0QkUwNhjJuGMDsPXNPhgnMLOzCSNeQykE/SnHcuzIZboW55ix2C8nB7V2fhKe5NiZfKATJyDnIyO2a47zZ5X83yU+Y4Bbgr04/Gu18NxXL2mWmC8DCbhtFdVLdG9Pc1/OJBJjzkY2gYzz3r5//bNAbwJpjBPLJusED3U8fpX0FHFcpkOfNI4BBB47Gvnz9swOvgjTFcYf7UOvuGFe3SV2Kqz5ClBVQoycDknrVbBBzyQO1XLsHAG/BxyR0NVlQdmwMc5PevSfQ4LagH2Z+Xj25qxFym8HJYZ+lVldkfAIOeKsLgJgHDEgAfjQrpmisd38Hrl7f4oeHioXH2hU54PJA/qK/QNtsRbdEDnknHr/AIV+ffwchL/FDw/gklLhWzkdMjP5Dmv0H8q6zuwHjzncCMr7Yrzq93I66XkQiWMIEMBAPJIOMe9cX4muCt8I1ixEcgEAk57g/p/kV3L/AGt1/fA4PALAA4zXCeJGlj1L5X+QggjOMH1/lXBXjemRUdmZoMJmx5fJUbiBgk/XvUT3FtC7qLQoMcT5wSeeP5U7ybiSRpEkUgKDgkYznnFLd+eYiyYABBBIBz68V470djFSaeo62ZfLIaIOWUAE9B70xLoBJYmt22BgSFGfoR61LaWNy6G4eaORWUkjG0g5JwB06U5FmEG8SqFJwFz29/xp27FJvqXvDuoJJqQjNqwdRlAw46denHH867aS6g+UrZyCRhyc5H1ArkfD6XT3xcumQCACecdCB+OK7QS3MAUGLaMHqBmvSw2jZ3wfu2MD4jyy/wDCA663l7F+wyjcR2Knr9K/N1JWMJG0BAzbSDkkZPJr9HvipJLJ8NtfXOHa0kGBx/Cf0r84AxaFEU4bJJGPc17lG7TZwVdyAsHDYBYA8+lNZtkgAU4JyfpUykx5Gcc5NRlgWGSc+h7iuizsY3XzE4SQEDHPYUm8K7lxkHse4pVcsSoA4GQe9MPmEnAB44Jqulw02JIZ1XOFIB6A80TSB2zjnHQ8ZojdsZcYPpRIBJyOASD70nvdjV7E/wBrLGMlMYHQUGQFnymGByD61EdyYIOMDgE0EySICADkfN6k0W7ME76MkW6dSgIz14Pb2qJ7hUkJKfLjJx0qOQldoUgjjJHXPpU8WN+Ce3elfUFqxrybmyFw3B4H5VIZioAxgHnGemKjMxRnCrk9s81GfMcHeBk4JwOPwqkx+gSSkRkDBJOcU6N2QAEBvTj1pphQDK8bRkk96cm45J4HUYrNyuyLW3I2kaIAlNyk8HP86JCSgIAGRyB1onEnljHyjrgihVPmrnGfbsadk0rgndk6vsSMgZBGMDrmn26E7sDGTnFNto3ldlBGQRgE1JA8jTMExlTzzVwS6lu7Paf2RI0PxdY7ck2TN16Hco/lX2nNOTOQbUHBwSSc/wD16+Lf2S4Tb/FqV85Z7Ru2NoLL/wDr/GvtSOO5dnETq4JO1TgHj1NefW+KyOylew8SxFG823yuOFBqtLPackQPvwSApzV+3+2JGAyxsAM8KCR+NQSfadxKxKWbuVwMVnHTRmk7pWPFP2p7k/8ACoriFht8y4jwG4IAOf6frXxXeMQxVB3HUdK+zP2tpJ4vhrboxDSTXiocjpgMRj8gPxNfG92HDgE5J6k+tdkNTha7lIEE8kk9CMd6ZMhQqQxxgYFSqxR2AGTg5qEZYISOn3hV3u7EpalhOWDHkgY5NaugBZvEGiIU3hryIH0xuHB+tZUQChlAzkg+pFdB4RZG8W6IuCQbyPORx94cUTTUGaq1z9HrN4BZ26GJt6xICe3Tr9anEkSoD5ZYZz7/AIVGjTCKECLIEYJOOOgqxE0uMhFJxkADIryJXSZ1pWRyniee0e6hSSB/mBYbWwcj0454rlLmfT2IhFpcBBJhywGCOOc/56V1Outc/b5S9sgVBmMoclyQOcdqxL13SUobYoZCGJ2nBOBzXk1HrZnI1dsrzNbMBHDFJEqLlUJHQHoKZc3dtHKmy08sZBf5sscjGc8elS5eUywmFCMYLMSCD6imFJFhRBskdMAeauePTNcrZIlsLCctN5cgwMkknJHuKbI8CTRsIXmXOQCOMe9Tw3jgMDCgdv4SOw9MdqDPNCPNRcoxwUAyAa0S2aKiS3ktu1zavJbY6MuwBSBxjP5V1lrewIARE54yWyPT9a4m8uri4cSeUAwGAFXgen41q6VcajeRvKkAKBcNGvXjgEehP9a6oavQ1jJo2ptWiMKhImG0nnjmmRaxA8UmI5A2QSCABg571liOfcRJFIjZAxt46dQaryNOI5dmYhkqQ65zjuPyIrobsS5t6lyXUImBIgaIpgglgRj1GKhu7+LakxZmRgOVGeD/AEqKJrqJYVKw4kwVVY+3ofQ9ai1O+uVaGA2YLAHPyYUjOOMe39al1Wk0Z3bfkJLfxRTDYsnzA/Nx19vbFJ/ado2ALY71G3DDAHv71GZJZvkljt2HAUgFWUHrzk5x6VE8bwybHCyEgbXXnOP61g6rJ1T1LEF3bSK6SqSGBSTacNjtim24t7eNDAZlC8/M3Q8jgfT1pLOJYLh5Z0EoAIVMYwT1J/z3py3ssiqH02KEbsltxORjjPr/APW96OdsuPdnZaNqEVxaxoykqATuBHX0NafmWqqBJbySEA4K849OK4y21j7IQxSMAvja2QM111rqsjRiQqmBjgDg59q7KdSzszqhqrFbxP4a0jxt4cudJ1G38+OaMhRIAQpIwCc9/wDCvgP4mfC/Ufhtq09jdpI1s2DBOFJQ9sA9Pwr9EpZ3KRutuqA5JBBBNYXizwbpnj/SH03V7FJoSMq3Roz6qex616FOo0zOULs/NGaERgmAk853EZ5FVy4RCxGTyTx617z8X/2cdW+HbXN7pcTahoCguZMgPEM4wQOvJ6jPXtXh7W5QpvTIYjHHQV2waZzuNmViRJgA4A5IPf6VGqmQkgYGOp+tXPs7bW3JjBOMj9ar7GVckkE8dO1W1cHoIY0YDB4UnOOhqHeiOCCQOgxU2wBQg4HqKbGqxtkEMAc+tSlboRzNuw1iGJYA4U8D347U7e25iDiMDoByTTgQ5fI4Y5PPpSOHRVKH5CASO+K09UCvew6KURgLnB4PJ96sLdIs7BXbB744NVGAdzkAHHH07UM3mBUC4J49DQ9S07blkXOGGMg5G1wSCOeoOa208TXSoB9rujj/AKat/jXMoqIgBfA3AHPqT2qz9qC8eWOKSUXuXq9j7+lmMSRsYSMgkPiqW5nASJVLZzlugz3FXCJlh5l83k4z7+ntUFx522MlEiweAByRXxD0MmRteoyNARl1YH0JI7VMqrcyEyISvBBHXjsKWa2nmIMcABJ5IGTS2kExmIJ4x0HXPGPpWbSHG7KwuIG3lIChGMjOSR/jXQ+Hp7GJnAiZwxG0snIOMnnsayprd2mwYAJM88YJxXSeHWuYZi6Qq6DoGXOeP0NXTvzHVSjrdnQKYZVDkvkDAyMfpXBfHQonwp8QlSS3kEZz0Fd8l1K7Ay26ITwdoOPxrhvjgFk+F+vAIEzbkjHcg5/pX0ME3YdTRan5+pAHiUnJyM5B5+n6UnCDODtB788UsIb7OgJweQRj3OaUsWypGOwzXdqcbdthiKJn4+71BzjFTJsjyUbJyOvWoYWETMjAk54IqSIBsE9QTjIreF7E3Og8KskXiDR5MEP9rjzz1G4V+itsAYbULMMiIKQDg8d6/OTwqc+JtGUgljdIR7gMP8a/RWxZHsLQlGRmjBIOCR7ZHp9a4azs7HTDUtK0gyRKSMkDJ4rlPEEL+eYy6hi2MlsjHWuqdYMD5yBjIJ4welch4iEIvNrjeA2VJ9cfzrya+sboczD+yvFcEmcgAEBjjjvxSbrprdhHcGViQQ7AHj6DFLHapIJXe4c5cAgAHFPaKFm4dlYEAHpj8Pyry9E7kx1Nfw3LcmaIO43jkDuD7fhXZkXZk5kDjGMcZ5rhfDVtbpqZDTAz5zkE9vb16fnXaxpbPucTlD/cYkn8/T+Vejhn7250pvlIdTWVtMvo5c4MTDjtxzX5pamzS65qhOR+/YAEADIJz+tfpbdRr9gv0MpIMDkEnnkelfmhqUxGoXYAyRcvk/Un+mK+go72OOb11Kjq7HhsEdRTlz5bbk5Pb+tMmx5pO7npkU8hUIJl3MQMKK6NzJb3HZDImFOehI5FWAhMbEHYcY3Dr1FQKkrQlQ2S3I+lSxofKAfBwcnngc1u17jY1Zs+6vgz4S0ZfhnoZbRLSUvEGOYgdzEDLEnqScZNdne+E/DHlqh0G2yQQTHGBn16D+dYvweMz/DPQChA2wgEE9On+fwrv2W5KIURS2ewABrx5Oz3O2CutTzPxB8FPBvieMo+jrBJgBHjUIwA9xjI+orxr4hfspmxEt/4aaWV0Us1nOQ2e/yEAdfQ5+tfVatM8hZ4/LPcY49DUc1nc5JQ5jBwABkiiFR73FKKPzM1OC607UJrO/s2tLmJipikBDYxycECq7wqQpwQMcgnmvuf4x/Auy+I2nS3cFslrrkSFo50UAsAM4OOo+tfFOs6Zf6NqVzpV9bmG9gYqQVIDAdwa9CElNHK1YytsSAjGB2OKSUquAoJ4zkiljJ3hXGSAQQfWpJHKqQVyCMjjP0FWrp2Ba6kts8cSpIrlZR1IPFdz4G+KWr+AdThvbOd3hUjz4CciRc8jHf2rz+xdHgIkgCOAQ23sfWrEczRBRjIUAbj1xVyScRrTY+//APxN8OfEazhNlfpFfuoaS1ZhvQ4GeB2z3Ga723hjVMm5+YHAIOB9cV+bnh/xRd+GLu2vtMzDco+4sCRnnJB9j/Wvtr4M/FzTfifpBt54vsut2ihpouMOOPmXHUfqPxFeZVh1R0Ql0Z6UodmCi7V88sc4A/CqWukJChS/a2BGCVOMEEe1WQLEEOVeJs5OOw9KlvGsriMpJbGVTkbTxu/wrgktDaTaRwV3JDcSZfVixUfulRsbiT1IHU/X0qvOtxEryG4MjcL8pwCO9GsaXp9lqEvlQTq74kJxkRjpgEepzVCedIXBMjADgZHOPpXlzlrqcT31L9rYXLTRs9wEQEFFU5J9z6V6LHFKIIiJgRtAPzZOfU15kJ4raKKfeZVAJLAcqPp3r0S1W1+zQFXZcqAe5Jx1NdGE1kzqg9GTywXT27bSCqg5wcZFfm98SlaP4l+J0xg/bpSc+7H8q/SKSJPLMhuQOCAmcE9eor87fi7ALP4peJ4zgs1yT+ZJ/rX0VJWRyz3OKZHckAgDBIIOajEsiqCxDkEcH0qZVjTcA4ByAR6U2aJSflbtwe1dMXZWMrLcc1w2ANgQ5A46VNDA7XLhAACpwSOCcelV4lGSHYPk5yDVqECSQpvAGCNwPK4roi0tylqfcn7KjSt8HLRFT5lnkzkZ43E/wCNerPM8RLSWJcgEgHGD9O9eVfspyl/hBbRhwrrNICx4ydxI/Qj8q9h3Xa7CJBsxgAEV8/UtzM7o/CYPiCUyWKlLQRqy8kZzu9PT/8AX7VwgkntJpUayDscEqQfmH1rvfEouJLIK0piXO4lSOT6c1w8EGo/asI65JJHzZ4yeSPXp+vpXk11rock9GPEkN1aF7i28sKuDH05HtUMSWVvG5jgZQxyV64PsOw/+vU5lvxcXEERWV+oaRAf/rVXilvl3PPbCCcPjBHDDuce9ccr3CLvsSw3MaRKTbF1DZXBxx6ZrufD7WzW4C2zwhhkoTn6nP61xDX15MnlIFSPJJwgz16E13OgNdR6dAZETpgkcZHPatcOryudsHZFpjZliyiQIx445PrXzH+29Namw8NQqrsDOwOR/CAMj65/kfWvp2eaaSQ5tsDoAR2r5U/bfuZ9/hSHylQeY8m/uWG0EfkR+Zr6Kne6OWofNsnlpuITBJ4PbHpVbcgJ3EqSOCB1qd90mFK8EZyOcVAshUg7A4UYORk4r1mtjnt5EhZRGMk4AwDT4I14JJB9RUIbzcsE2gnp6VatUJx8ueM47UpW2GtT3z9jR0/4WjqgBZd1lgk+oK/4n86+u5Cr3BkN2RzgYJwa+Rv2NwW+Jmol4AmbI8DqRuQZ+vIFfXLS26XLxJDs5OM9DjjIryar95nfTJlYGBt9wxUc5z0qCWOBwF+1ODjqDg/TmrAdBA+IS4x0A6n2quJYncmS0IwOOeAcdqzj3NJbHz1+2vYzS+HPDc6SgpFc7GbcQ3KnB/QfTivlG7LOMtIflwBg8kV9mftd6amo/CtZ/LkR7a5jfAIIwcg5/Ak18YzukkYaMMQRkEjGeK9Gi/dZ50ldkESgZUSEHBIyefzpiB2mBRypPViaWNsxcoQ4GDTg6JGd42jGQT6+lb7pE7Mn3MHIZs/Q12vwcmNv8VvDEgl5+2IAx4CkkAfzrhY2gaNQCxkxkgDjP1q/omoDTNYsrqIPG8E0cgkHBBVgQc9KKkbwaRcHqfpndQTi6Eq3aBQQQp5JB7Z/GpnFySGDKSB361jeH9TtdY0TTb0l/wB/CsmTyckc/rWlLb2ksiObiXIOcKcDHoRXgTVtD0N1ocb4ihu5dYQPOiRNuCDg5JA4z/npWOdMuVLG3uo0nz8xwCfpiuj8W6ZaXHlOJZQmQQV657dulcxZppoluUnebcZBtYKflA7Z9M15dTWV2cDi7tFm1l1aK2lAnyGYAggZI4BoUahtaMwBY1yTIASeO35VAI7UzMIb2UL90CTkdeuRTr3To4LJCNV/ehiSA5O4Htj2/Ks200Z8r2Ktxd3geHYY2j3EMXTJPHQVObmeFSzRKjtkZ2DOPamGGCZI4jON4G8468UfILiKT7a0w3YMZ+6MjqOKjVbAk1uEOoOkwWWFZYxgGQrg+3Hr1q1b6hLJNJthRn25AK9h05xVG6s4r25MLThCRnKtg5Bz+HSrNtbnT1dDchwRyQ2c/Wrjqk2XG9zb8LXF9dXTA20YXJAUqCQO+T612hkn+z82wlYMQSRkgY4+lcf4TtVeMzvL5UmSNwkPIPHT6V1aAw25jinIUnduLHn2zXqUI31O69omdrmqyaZoGpXYtERI7Z2IXJzhSSOfpX5oNMZbm5kRcI8zEA9ev/1q/Qb446ld6P8ACbxFcrcBH+zttKEZyeOntnNfnpaIMLIHJRvmwTnrzXsUbq5wVHqLKTGxJXPBOKbFKPLLGP5uxxzT1XfKxLADB6mlh8wofmUrjse1dSvczT0IzIfkIXBwRyOasRl2UKAAfeqNw2WGXY8gj061pxxq0e7zVGBkrnkAUaopNM+vv2Oglv8ADK/lKEs98yH1PyJj6cH9a93ieI5CQujg4yehHWvI/wBlC2ubT4P27iHa8txJIDwNwLYz79Mc+lewyJcllR3wx5J44rzJbs9Cm9BskvJP2bcDwCRx+lQS+UbS6UQmJhGee3TpVqVbpVEcEoJUjkkAVBMLgWlykj7ysZLZIOeOtSkKo1Zn5lXTLDrGoIIWIEz4c8ggseM+1UJmyx2phicc1fupZl1C/G4qrTyAr7hjzVJyXkAJ4B9K9eK9xHm2TYB2BCoMNkZI7UqpGGLEEseOe5o2FC5BI3d6dbEklevORn1rWLtuLqdp8FofM+LfhZGUk/bEIwM8AjOR6YzX6G3s0RvnXypA6jaSBlWHHf17V8AfBC+ms/jB4YliRGc3AjYMoIAPBx7kEgHscHtX6CXkl1vZUUMOCAoAJP1rzcTK8z0KUdCsFtpAQ0bLGykFCM5yMYNfEn7RXwpT4b+Kv7asIt2jauzExquFgcnOOO3Uj619wK105z5KlAMEAd6wfGvhFPHnh+80bULSN4pUIXdHxG3Y/UHFRSqOOxM431PzbuzumAXpjiodx3BcYGDmum8Y+CdT8B+I59G1OIrJEMxy4IEqkkBhn1wfyNc7PbOCTk7SePevQTUlc47NMhDL5pBB4OcirgdFycHbjk46GqhR0yoXcT6808CVsgA9Ccdhiqi01Yd2ja0nW5dDu7a/sXe3u4XDLLEMsuPQetfevwr8baZ8RfBNnqYvGmuoYUiu1IAYSgDcCPc88cGvzzhLnac46ggV6z8AfixJ8OPFLQ3cQn0jUXSOUEnMbkgBgPyBrCpTu7o1Uj6B/apMEPwbvWg53TRBsjGDvH+fxr4gLAKgUk8dSeee1fbn7Vl5FqHwSvZoAjRNJCyPGchgXUg/qK+I5EEQBAwCBgd6imnYiW4u4JgksT3xzQCFOPmJxk5puWjZCRjI5JFSxyHJfB9q61urmS21JYmV4wRkEfwkda+h/wBjZUfxvqsoDKFswCeOpYY/QGvneN3faAoG7qT/ACr6N/YylI8ba8DGDi0AIPsR0/MVjiX7h00t1Y+sxBa/ZiZJ3TngKueSetDJCoIL5APDY60GZAgc2bEdQM8ikedWOFtiOc4btXj9dT0dxjmykYBjKCOg2cfr2rwb9sKxhn+GVtLGzuba7RgWGCRyCMfj19q9/kndM7rRGUjAJJJ6eleO/tSWI1b4R3U/lsgs5Vdh0yM45B7c/pXRTdpHHVVj4hDxSsChyDyCOR+HtVabbkgghsY6VNDPGI49kWwbeAP4R6VHMxbDFcAnPI5r0m9jhT3uLCqiFyQSTgD60Ro5Bc/JtOCcgio4JS+VCgIMgk9c0+BlLmL+EjOO2afK7lKSaOm8DXEf/CZ+Gmc8f2jBk44x5i1+jt6IH8pi+0MABnnGAO1fmnpczabqWnXRClLe4jkAzjIDA4/lX6R2d9Bf6ZYXf2QtHPCr4ySRkDjA9Aa4cTG0kzspvQuCGGWIN54VCDlSp/DmuK1+2Q6lM323cyDBj3cDjp9f8a7aKaONAjQYHZV5xXL+K4YI03iA73bBYD5SM5Oa8WotLlzXU5uKwgQqQA74LBScjjnr+PSuk8JXEDpLG7hDuICjrnv+tc5IqfZHjiRwWYFBj7pB6D2rpvCp8x5DLbBZIwAXVeGJ681jT+IUL30Oha3iUDEzNkcsx715r+0WsQ+CviFS+Q6oAevPmLivUZprcYDwMSOQVOPwrzL9odoz8HtfKxlAEUhScjIYYP5/yr14a2HUufBlo/mRIXBJ2gjI5I4pjENOzFsBjkg1LG7OsT4w+wKSeh96gUgE7hkYPPvivTWiOIHYNMD1ABGajjyXJJyCD0NSx54OzjHeoufOIC8kE+1at6IhbhE20MATg85JpJJMICScnqMU/wCdU27cnrQ43hAFJYg5HvUN2aEr7MjCjbwTnHenACQDJ6gE4pJXKKMJ7ZPX3poymG/hNadboG0lYfGwG45IANWrOMO4OTjB59arttMfQ896sW03lbQiZwMgHv61Sd1YqOh9O/sYtGn/AAksAbC4V88kjG4V9M21kjswS5yuMEhsj16V8u/sVvjUPFLOmf3aAg8j+KvqC1NrvYCJiuOQB/OvGqr3mejB6DdTh2WZ/wBIWQNkYB6ivPdRhtozkytEFAAGSQST1weteh3b2iWcpWJgQpIXPGPSuCub6KdUSWyIY48sk5GOpJx0ry6/wnPU1epnm0jlleQ3LSLwASMEnuT7USWX2R4pIrpcxgADJGBnkD2qRxFFnajMjHgDqD6YpsiQqQdpIPJB6g15t7sySdrFmAO/mvLevlzxHwRUYhRiu+4IHK5wSQMdcfWkSDC52Fx1wpyc56Ypby5IssJAYssMZAz7irj5jtYBp2PNEdyGR0ADucHPqRTRA1tEoeUSZYYIbj8B6UNc2gURSrkkcKAc49adM9nKhdY3fZ8oZeAM+9KzDQFtYHuGcy7XHRQMj60+S1RnHlTSE5DFjwODk49ajSaBCmI5AHXKlRkfj6GrMbRGA5DbiRt57d6bCKsRTKPOLrK8qbSQG4wfSkRx5BEj5JUhRjIAPGaLl4pISFGQDgY9vWoo5FcKrxtsVcAL369KV1bQauOS3RYkCncoOTkY+mKlhjQRku+1ckjJwMVC0xdwI4GwAeGONw/kDRBDHcCQymZcnAiJGF9aIu25S13LFnbxuytcXMPkZ3KmSCce9dX4bitJYXVZ1y7FgoPLHtj8BXJT3MEkZRTsCYXgY59vb6V1nh10htkTyiQBgSAD68/57V1UtWjpp22NwIjSEC5AbHCAkGvBP2yrcP8ADuwlJy6XSgEHtg5P8q9zluorRTIbZ5j0/djJAPWvCv2xJUf4a2TKrKj3Shd3XOG4P+e1e7SvdWM6q0Pj65RdwxyRnk1CyJkjd3xjtmrUkgCfMM49etQS8YKLgHnNehqcDaWo2OMBieQRzmpVCkZycjpUAuARhwc5wcVJBg3C8HBGQCfStIq4J2PQ/gcBJ8V/DmCMGQgg9Rwe3vxX3+Uw0uy48sMAGHPPI49vrXwF8EBj4reHmVBu8/BIODjB5Oewzn8DX3+ZoFd42Q56kg84rzcRpLQ7qN7EfkhFx5rYYE8sTx+NcV4lUNdIo2s4JXJ6kYzmu2laBUTYrkg7iT6Vw3im8jjvzKYGBlBWMnI5xjH6151dr2dhVd9DN8g3CGNJUifgBj0ApbnR5wm83UcykAEq3U1HFc2znyrmGVn6YVSAQe+fQUkcdtYTMYFYRMSQg5wSOD+FeK1qY3TVxLWMmbaWChei5yAPaoojDNK6CUEBiGABzkfTp0qewnjiE2+Jn3c7jwR29KRJ4liZvKJJJJyAD+dUKN7JnSeHLON5A4ulQxk5YsQDkdMf196614TsVjKrkgHhs8VxHh6WATeSy7Gf5iDyWHfH512rG1jQBd5BAJ44HsPxr08LuzvivdMbx9boPAeukuNv2WQFT2JUjNfm3GVLEqckM2W/E4r9JvG7x3HgLWwAwBtJDk8D7p/z+FfmyuwIxXK4dsn1yScg17tE4qu9iB0AYkvyQTzUTAKpZWG8EAZPap/vsQQevWo3wrkAZHriultNHP1FXGMgDOMA96amc7cgZIxk05XAGMbhgnrTliWZSHAB6gr1B9KlO0bsvd6EwgILKWBIPBB609LUuGC5JB7DNfROjfsf/wBoWUVzJ4kKfaFDbYrf5QCO2Wz+PH0rdtv2LrGGTM/iG6BA+YRqFyP1/rWaqw6m3I2j5We0MjYIO5OoORihYSSrDhTyc8Zr62g/Y80aAkHxDqB3552qSR+VWYP2O/CMm43Ot6pK4OEYBFwO4wVOfrkU5VYX0EqUj5AMACBgM5PXHOaPsblxgEtnjAxxX1qn7GmhBjv17UHiX7qxqqn88EZp6/se+HU6a5qi89SVzj8v6VHtYrcr2ep8k/ZCXZicDofrTjC2G4zjg47V9dyfsbeFlRX/ALd1VyeSC6cj8ErKvP2OdMeV2steu7eIkkBowxJ9yMZ6DsKlVYsvkZ8pyRs+F2nGCSy8gDPemFTEpHJUjBGeBX1O/wCxtC6L5viK6KDsqKoJzxkc15H8afhAvwh1HTbdb2S/ivVZwzqAVxjgnueaakmZTTseYRoExklsZOGOaQgEEgkEjIJqd1jCh8EEHOaimucuAEOAcnPp7VbehkkluLbqUKmR8BhnnrU9uoM20OAGPX1qE7ZDkgFc5Aaprd1WQZU4J545rVLS493oe0/sqq0XxgGW+T7E+ACcYLL1/KvteaCLzJAjptU4K7uQa+Kf2UiD8YUC5I+yNgnoeQfwr7UeW0LMXtSzZJwAAQScH/8AX7V51R+8zuoiw2cqF0jkVYSOTuwefQVF5cgaQvMSiEYO7tU9v5RXADooyV3c/nUMpgCYIYhvUdTURu3cupoeGftfRbfhbYSI2Gj1BCGXnqrjJ/Ovjt1cAEtls9TX2h+1pbrL8I0MSH91do3HTow5/P8ASvi2R/LAEn3zwQORn2rug9DgluQEGOQjdgZPJpT5YIDHGeS3rRuBDnnHYeoqFlDZznpkACmtRImhYkMUYDkYY9+a3vCeR4h0JicOL+IMexBYVzqbHjBU5yR+BrW0S8+yalYysWVIbhJDgZPDA5x68VpJPkY4u8j9MEWZo4gJcKUBAJ9h/XNSBDsXfKUYgAgHgVUt7mG4trSVCWVoUdfTBFWlmt9oL7mDjgYI/H6V4s7NHctjkfEsIt7qWUyhyAF3BiTj6fjWRNJPbll+3PKrYChmHAPt6D3rd8QrZJfQxSCUCTIAjUEtjnkn6iud1KPTbcYS4dZAoBEgyx9Mj/PevJqqz0OWWj0IZrEi4Cm4kPmcsxOeccY9BipUsp4CVNyrb8H5mBCjpj60qWcNz5XmSMEKhjtODx0/CoXks1uQFkYxAYIZe/b64rl2epK7snW2miRyGSQtxvB5xjt6U5YriKGCIkI+clsjOOe/rUNvLa+WQbpjK5I2MMEjsB07VFaXVoENshLsWO44JIAPJ/OrjdlbMvXchxKRIVI5ZjxkV1PhXSJ7e3Z1nX98oJDNnGOme5NcxLBDJJEnmEhmABA5Iz6V3WjQQ2wEbyMOMjA547V1U05NG8En0GXGm3ZXYZ+GyDjkZ/z/ADrOk0JoYSGl8x8Yyxx3rfaS3b/VSllzyc5/KmFINrqBnI5Pet+Ro1cE+hysnhmRWAe6kiJJysbAqfQ5wf8AIqnq2i3oWDybopEjEHBBL8d/WuuMUDbWZjg5BAFNn0+yeFC8kibXyqhc89KxlF2IdJWODktZsFQSrqSCCcZ9QajdDbyCPeOBkEHIGea7C70K0W5MwkeR2OSpJA6enTFZuoeHIQd6K2SCCFH649awcbGbg1sY8UVzOv7tlYqOGJA96aWvwfKlZSw645x7fWt7TPDFtHCQkkocAM/mHIPPb0NSQeG7aOF/JuWkOSSGJJGe2avsL2b3MK6jdoMM4fDY9OPUCtPTlu2EUkT5iQgqN3U4xyK1W0yyhtk3mVpWHJVMgGpLTTLSBy6jYWGcqMbsdM1vFXaNYRaNW2kv5yxkYKFAxgjBH+c1cCTs4BcHHXAA4+v+f0qmkcCxwZkKFSSFA4wQev8AntU4WDkCcgkj5hnPWvThZI0aWwy5s3eB4ZSpiOSykg8dOnvXmHjf9nfRPFiNLb2kNpdNGyiSBQpDHkMQMAkfyr0vEETzxvKQQMNuHBHpmhI4ZATFLIp4DEntnoAfWtk2tUZuCbPjbxV+yZ4v01Gewlj1Y5xsXERIA6gk49uvWvINb8GeIPDysNV0q5shuMYaWMgZBwRnpn6V+krRoJjmdjEoOFINU9S0fStUs5Ib+BZIm4YbQwYdcc10RqvZmMoX2PzNurRw5CqVwMMPQYqARGMMAOFHSvvPxZ+zl4J8SsZLWB9NuM4EsACkcdx0NeX6x+xmUW4Np4hicElo45LcrnnOCQxPryB+FV7RNmfJZHy15RAUgZJPP0pVR1VkHO45BbggV6pqv7PXjXSzK39lLcwpkKYG5I7Hnt+FcXqvhfU9IlA1GwubZB8pdoyVU46ZAxWiknuGqV7HNGEEgqMtwuPxpCrplXjw4546DirT2u08MEyOM9c+uKWaEyOM5GMgk9qbvYjRrUzihxuwDjoCfenrLLgcfrUwRY4W2nL5PBqL933cZ/Gkr2DmsfobNGiWmGLF84BHTPc5/OqsUWzZuwSM8MeDn3p0rpPbQvtlQqpAVzwD6nHGcCoFe0V4jcTmAg8bs4bngenWvh3cG0yQhndsXGxAQCobA9h9DSu1wZ3EUojOcE9R+B/rUM1tZFJSNygSEgc456++OTxS2c1sGCxyM6nOd4xjHXFQr9Sk+hLE07SOWcuEP3ieT/jW/wCHZriOVtlztUsDtYnAOOaw544gonhnThwDGxxkdDitXQoreWaQNN5XzDaeRnit4bo3py1O23XYlHnvuTbkHIHOOPzrgPjrKR8LdXfy8DymA784A/qK7pbSKNRsdiAMYLEmuG+NzCD4ZayuSSbdiAeg4619BTurBUaaPz+WTbkocnPOeTk804qWYHAHBzjr0ojgCg4IHOc5znvTVBLEg9ehJr0bXaZyJXWpHHOZGDoGYZxkjFWV3E/Kn1yOlQptyAODnpnvU6u4ByQD0GDW8bEqL3NjwzM8XiDTJwoLrcIVBOASDkc9hkCv0YtXK2NkhhJxEoLDgdMmvzm8JxvNrulZI5uYwccd/wBK/R6yFz9gt5FIb92vXGScda82vuzqhroKZ4nLH7MSeR97GfwrjNculS/INjLO0eSo3AAnHp1FdnJLcRNkp8h6sq5wfSuN8TC7knlkjTARSxZF546D3zXk1X7opqzOfOqPM2Fsxa4b7oByee/NWTfxhW3wMBnhs5yB14psc94WSZofKO3JJQZPHp+lSS6nePCwitoWAXligGCe+K8u2uhnFtvUveHHtZtRFxEGkZQV2jA2kkZ/HA/Wu1mls/mAgcHjPOTn0Ncb4caZriJESNWJLMQMfTiu1knmhwggSRzjkjHHSu7D/Edi+ErXogOn37DeCYGBBORjFfmjqCxfbb8JwTcu2BjHUf0xX6WajIx0rUSUAcQNhV47V+aeoAfb73ClAZmbPr2/pj8K+gobnHU1M/AM53A4OaUKqvwMAg806OZiSCgxjrSBtwOeR712LcyWpNHEsYBDnIB7+tSx4jiIwSWOM4zjPeolI2D+7jkjk5q6kiRQOSQDtxk10aOLLjufoB8Ibe2Pw10JBOSBArBgMc45x9Dn9K7ZULKhE5Vh0JP61w/wVEa/C7w+XiaUG3Qkg46jOfzruc2oRcrJGBngkGvBqaM74aK5TvblrZlDTAknJyev+f8ACkQJdyAi5KMBxGGwfrisfxbJYeVCJZXiBcBeOSRzgD8Kh03UrBLlNzOZFPygjtjrmuOM2pEqSvZnUQq1uwKSiQkEE5yRXh37SHwQl8W+HJtc0w+VqdkhkYRYzKAckYx1xwK9q054NQAMe6Pr1GOPWmPapMhBlUAn5i5IBA7Yr0KUnvcicUz8zJLYiRgchlOCGGCD3BFNLEAlnyQcc9AK+jP2oPgzB4fuF8W6Qqi2nYLexR/dUkHDADoMjn6ivneVYpocAjd0JNelTfOjkbcVZFaMyqshXG084Ip8kruVwMA8kd6ZFAVAUS554BPWn3EDiTKEAYPQ1vurEXdiSKSWI5ABBOAp6V2Hw88a6j4H8Qx6rZS7ZEBjZVGQykgkH64+owK4tg+1SZcAEHFXICDgqfmJyRnGR9awnTTRrFtH6M+BPG9n448K2mr2MSStMAssTDBRxwR7f1zXRPJNNsRYFU55GOR3xXxJ8A/izqXgDxNbWF1Kg0i+uFWVQ2dmeAQSBgjI+oHsK+2wk10ongnCo5zuUg5FeNVpuLd9jrjK6szG1i3neKZvsyuQpyMYzXBXjywMRdac6lgCDGwJYdzXq0trczwlCwkDZBKnnt3/AArl9dtNRt5I2itBOkakE4yVGeuO/wD9avKqQM5RTORS7hUhRAx7nPHA9sZzXplrfZt4GNqI8qMgEnnHXNcAsM9tNudIYwT1Iw3sAK72ykuzYQB4iF2kYI5GK0wukmmXHREjy2shJMLh84B6DOfpX5/ftAotv8Zdc+UjzcMMDpwO/wCBr9A7ieVLEbrffgjB9O9fEH7VmkvYfFbzxGEiu7OOTJyNxBYH8cAZHpX0VNrQ5al76HjEEqNJjZuOcE9qSaSPG0g4z2Hans4jAZItu9gDgVICAWUrls446102IRAfLWMBMhsgjI7A9KvWstukwZkIXo23nk9M+1VI5FZ3UQspQ4yRwadZMHmf5c5PT6da13SHqnY+0/2SdUtbj4f6hYmVna2uicqOMEDGD06g/TI9a9vMcCQgmXbuGVLE8D1r5U/Y68S2un+ItZ0KRGAu4VlgTcAuQSGHPfDD8FNfVl2tisywlHOABjOSBXhVUlJndT1VjK123iNl80uUxkkE8DuQRXFxi22yS207EA4DHO4D6969Hmt7R4dqq2CDgMARXKixgR5o0tZIFRiMcZz3P0rzKtmzKUHcyIrc3EcyQT7ihAZ2yPQ9aa0ciW5aSUSBWyuHz36fTNWWsE/s+7MLNIJSMsSADjjjApPsUC220BlDYIwe+eTXO43siErFFTNLkmRUd2zgZ5Neh6VbNFYwRSThn2g4JwelchaaVFItv58jiRHBBBP0yQOtdlClpMU3MQy8A/pxW2Hg09Tpjoh832pHXEnGegPOK+Qf21NS+1eKtC0/zy/kxlyCckEng/jjB+gr6/mgiNyUWdSPTPPTvXwd+0/qEF78YtQMb747aGOM4ORuI3HHtyAfcV9BSSbTOWbdzy0pKrYRwBzyOhoidkciN8OBkg9+2KRNhG/ecgcDtSRqhlBLKrEZJNdz2Rls9CdUcgh2VMnIx0qW1keMgA5z1YnGKqyKqxgM4JzkAHNTxQgp83QjqDnND1Q4vU+lf2JrR/8AhJNbnJ85xFjzCAcAnIUH04/QV9VOJ4mB8nIJIBIyK+ev2JdFS18Ia1qgZVea5ESFuuFUH/2evoZbWaSRtswZjzgtgCvGqW5md9Pa5YE12FYuIwBwuExn6VXL3JUgpyTjOM8VJ9mlKN5tyBkgB9wIX2qBYJkLxi58w8jcG79qlNXsXI4f47aa+q/CzxHE0CuwtDIoAxyoyMfiK/P1zMLdQ4CunAAHGB1r9L9b02XUtHntG+eKRDGwBycEEEj86/PD4jeEbnwd4t1vSWmZlhmLQySDaXRj6dODkcelehRatY86pdao5VLhg5yvHqBmpdoYp5se9MZx60ltEwzyCAcE5/WnzFuQhywOAK62tEQr2uxY3jdiVtwj8/d6Ee49afbXDrOUSMkkdCMj8fSmWyzliHXAx1xipITJ9owjAZ6jPFVqlYa6NH27+zj8UrDxn4PGkNYPFqOjwRwyZzh1AwCD+HPvXrb3FtCgeW0kI4z5R59s+tfDfwJ+I1z8P/HVux2Gy1B0tbgMATg5AIPbBPPt+Ffcs09wDE8UStA2Oq+2etePWhZs7YSexQ1aSCeIMlvOBnIUDn8fSuGnuY1nkNxbN8pyQpG7H0FekeZO5JKYTGQoH865/U9MvDJlIBhgDkp1JPY4+teRUWuopxbd0cjBNZmCcxI8EfXDDkHv1qD7foqRFLmOZZN2UkRSTj8uK1f7PvIDcpLYGTBGGIBU81U1K4uJSIFsEt0BBOFyWI757CuVRtc57NakMd5ZRhHezuPKwdshAGfQHPf/AOvUcE1pHEHitpQd24mXGee1T3Uss0SIylgT0xwD705XIRSbfe6cADIzjv8A59alJ7CSbY1I7CO5ywZJclmAU4+n+fTtTtPl0y51B4g0zl84R1IAPufalgM95c4uLIRZGRIpJx7H3rotCtHtWkJgjZicq5AORjHNbRitjeMW2aWiwadBZwokNwAMhjgEZ9f5YrRljtvsoHmOArEgMOaSG6ZgAtmoz1zxQbuEwkTW4QAk7g3HAyee1ezQhZI1k2keAfteeMrXQ/CFtoETh7jU2O4ZIKopBJx3yQBXyDGiRKEBOxQABjnivTv2iPH0Pj74k3LW0LJaaYrWcZZg25gxLMMdjkD8K8wSZjKQwwB2xXrRVkjha5tQZV8tzkjHQkUyNVZhhz0wcUt0xyAFyM80W7omQUPJ6VcVrcjyY0RgSEEkoelTqiI4QhyZFIUAZ5pBjeMLn09K6r4c6KPEfxD8O6c0RlR7lDIi9SoIPT0wDn2BqJtpM0jFX0PvD4a+Gk8PfDzQbAMsDxWqeYqAjLkAsSPckn8a6P7MkQVWlDtnjDZzUj/ZLaCJCrI20KFHAUgdKjjNkCFSKZmJzlxhSe2K8tvU9CK0JpktVRCZWSXuMZBHrVaZE+zXgSUH92QM8HkVYuZEVSZIskDHHaq0j209ndFUKERHDHoT6gU0+plPsfmXdnzL69ywyZ3II4xzyP8APrVaQLGpIOWJxxV13Q6heoR8wncZbpwSOKp3SqrYUY9x1r2IfCjg2baHld5HOTjpTEG9gEbae/OKRJRtHrnH4U4BYpiRkqeTnsartYOx3vwcVbf4reFn3MT9rUkE9s/5/Kv0GuYQ0xbzCOQQM9q/Pb4Nhf8Aha3hgnOPtiNn1A7Gv0HuZbRbmQyCTDKAdozg15ldPmO+k7IeokZWMUqggdTUCQzySEfasAHu2CT/AJJqRBbMuPMZR1Hao5FhY5DE5OdvTGO1c6dmaS95HiH7U3wkl8XaBFrumhZdW00YZN3+sh6nB9RkkeuTXxwqKyEGXfIpwV7g+9fpvOLVrZopU3xMNrg4Iweor4r/AGhvhMPh94ln1vTowdCvpdipEmBAzYwMehIJ/HFehRmkmjinB30PFZIHR+JMsecildMAjfkdznvRNtkkZMEEHqD09qjZQw29D/OuiKsmzB3vYdF15JAxjNOuGJg2I5GCCGBweDmo8EfKR8oGTUf2hCcAZGcDPFV0uNvWx7BdfFi98T/BWfwvqWDNAYhbzrjLoGGQ/pjse+BXkEq7ZAoYsRwcngU+U+SpAlJTj5QeAagRQWJLHIOTk1PKlsF2nZkzFOdzkkDAB6ChchQRyrHnHaom2EjJwO/epLZNykBsAHoetWt0T1JociRRnjOQa+jf2NWkHjPX0B2u1opVs98j/wCt+VfOqhAwwxJ64Havo79jK1ik8U6/OZmJW3CqG6kZ5Jx6Hj8RWeJS5Dopbo+tYJb9FKxksQcnABz60h+3lgZQACOpHNMEMZiwblYvUsxA+madJbiBlDXKurn5fnJ446142lz0VqOeOddpWYdcn5hkH2rF8XaVPq/hTVbK5UXUcsDIyMAw5BAH+fStOSC0bgTKhXqFyQc96daW0biRUm3bwVx1/Hmri1e6MKkb3Py/ZZIpHikRkZWKlWGNuDjFRTo6BVLZAGMDpXoPxt8JnwV8U9Ysi48i4kNzEu7OAxJH8z+VcFcMvmOFyQp5PavT5k0mjy7WZFFyHXPOcH/CnNGUIZc8GkHlAs4JDEjI96Vn4yCOTgCt09UUtUy1vMkO1hlwNy/hz/Svv34DeKLjxZ8JdGnSVJLmGIQS85OVG3v3wAfxr4Aik2oofgjg55r6C/ZD8TWum+Jr/Qri/wDJFxD5sMcjkKSCAcD1xj34NZYuClFNHRRk0fXsT3aRlEjUsQOSMke4rP1uO5a0dFjSVlwSCAPc496vrCMlIrkP23ZxUUtoHiZDKeQQWycmvn6iuj0bKSPP7qe7lYFwqoRliBjbz3Hauq8PLcJgANsxgDggn1+lZOsaBFuRxfhFClWjVTyT2z349q0PDFkYvN23JCAACNyQQR3z6dPyrmpqzMYRaZ0dy91tVljVtxAxtBxjrXC/GvQNR8QfCzxDbWsPmXCwiTywuNwUgkADvgGu7khkEhInTpgc9OO1MSF18xTOW3DDjOQR3r1IztbQpwvofnAvhfVhZIBoupOAMBxatjA6c45FMh8KavMTGuiaiWwS2LZsDP4V+jJ0W0OXEqgc8N1z64oTR4Ht3VGQDvg4IrqVdIy9j0Pzv/4V/wCKIgSfDmolCMhlgZhj16cVFH4C8SpJh/D2pOhBIaOBmH5gYxX6JLo8Ee2MT7AeCSQaS40W0QANKrqDyzHByenStFXTMXSaPzkk8Ja+krxjQ9RMu44VbZv144rJkjmjmkilieCePKSJKu1gR2I7Gv0vGi23mAJImCQQQenPr1r4l/agsjb/ABbvEAVAYUJCADJxnJx1PPWrjPmkkYyjynkkyusagkYA44zUQJkX2XrngU51VVALEjqAeaTcHYowGAeMHk10xVnc57p6AisRlecjgelXLffgEYLYwSaprg71AKlTgHPOKt2YBdSSQMHPPWiGl2XFvY+k/wBix2l1XxIRgnYoI7EgsK+qbeW5jjJFtnceCq5z/wDqr5U/YvjEes+JGRsRtGB8xxySc/59q+qILaVGH+lZ+UY2McCvIraTPRp6rUZdzzxWsrGzUErgl1IyPf8Az3rhL+31BypVIxEAcxgAMAM8AfyPeu8vo7iSzlBumZcchmyMj1rz68WWGQyzzoCTgSKxOQOP/r15OJbSMqlrleP7Z5astkYgTlQc5P19KWJmZ53lsmViR0B547fWoVu7hQyR3OMkhWzkYIqWNdRlVHN/kBcGMYBbHc9687R7GSauOja4CFYi0LBgdyjB69Oe3+NPuJrhIyWjEu48nHIPriq4M5JLvhiegPXnqas3UJuoVgR1EoIO7cQMelXDbUV7vQiJmgbBiO4rkZTjH1pi3JYZhhVi+MxkEjOKnZJ4VYGcOQvALdPaoDFLs81mCgqSDG4/XHQ0r3FpcGm1ATxW6wA5BJIX7uPU0k0l5ly9v5bqwUKBwRnrkf5/Kn232lrVnExVCwxljuwMZ/PpUzQ3JRts6FPMBUs+OfTPcfWpe+potULPJPdA/uUQofmVc1HHO7zgxxlVReSR/wDWp+pQzlwPOCOxBKxEEde/+e9RPM8ZcBwgUnGKbsibtMmneVp2xGwLck44z0piS3UCsxtlePoVkHOfYj/PNVbh3mtVCXDq7DDEtkZznI/OrFtb3siF4rlWQAAgsBkkd/Q9aSu2Wndi589BLHBGjuSOBnH4etdf4aW4htUIAABztYfrXJrZSOqoTscjkq2OfY10/ha1l+woRK2A5Ay2TkGuylurnRTVzo0Z4yCY8c5xjjPavBf2zCZvhzpyMipIbsABRxnaxB/EV72ElDoWcE46E5Ga8B/bMf8A4t/p24nP20EYOeSrD/GvdpboVXY+PJ8gYc5fqMD0qBWYgKD74zU9zCSAQeV65PJ96gaIBlKnkDnP9K9L1PNer0I3LfP/ABc5OakgYsw4AHqe1CocAngk+vWnJFlwAcDqea1itbISR6J8Dix+L3hzJyPNABIGOh4/z61+gCzSwuQ8BlDjhlXPGO9fn18Gty/FHw4egE4OQe4Ir9BGa9hINtKjM3RXJwMj1rzMQrTZ6FJ2QgkmmwrRLF/tDPI+lcZ4mku2lCPB5gDfu9i5KgZ7Dp9frXbBZ1fa0m5sdc+2a4rxO0+7Kzsk6McOh7entXl4he5cVR6mQZrnLh4yEPUMMbfYUNOIkAFup4wGAJpsSXc7lnmKvIRkGTI6c5zUs1tdREou0hj254ryHqZ2ViCxnm+Z1gRnBODjIP8A9ap/NdoAZYkEjMCSFwPfApsUc0eVL7FxgE4AA+tRxiTeyeYXAOcg5oWhUdHY29IuX+2IkdpkMCpkVTxgdM12Bu3AINqmVIyRnJP0rkPD0d++o7UvSsKgt5bDv0yD9DXa/v3XLyAyAYXGBxXp4Xds618JzvxFvpYfAGv3EcQ3pYysVK8A7ScY9MV+cJcCMgjPzE5H1ORX6QeP4JZfAevo04ybKQFmYAAbTwSa/OAOWGemSeAfc171DqcVTVkCyF5GIXjoQB0pk0jDCKuO3SpCpRCyknuSOtMaRvLIKKwPRj1+tb62MbdyMb3ICpn1Par9qgWSM4H3gT+YqovzgEnaT2FTwklkOeAwB9wTSfwu5UUkz9IfCKfZPCuj28MW6BbWMBmJJ4UAZJ6nAHJrYe5nDAKFGRwNuao+FzK3hbSV3bB9nU9OnGP6Vom1f7SCJu3BB4B968eTPShoriK8iYka33op5CjvT5J3bDG0KKRkEA5IqC7mnhdAl2qtns2QfqfSqd5q2oxylDLGRkEZIwPwrJz5dxcyRooJJo3dVCnH3SMimKLhGUtECemMZ4rNj1q4Fq5JUENyFaoxqFy0bOk6dMY38gCo9rcXOrG80m1QWg3jOMkHioY5pQQqQCMHILd6zU1q7FihWYZLDO0jPXqa1ITcXECOSHyPvA1rCV9h6NBcNMq5XgYwSRwa+Wv21kI1bwm5XDGOQhR6jbX1Q8cky7GnCDqASAPpmvln9s35r7wyA+dqzEMT7JXXBXaRjPQ+YpizZGwDB5xx+AqGcEKCQMenepwWCqXOFBycDODUbeWQXB+Y9M16GiOJ6u4yJlkjwFweCCRzVqEh3JPzEdj0qsgOQAe3NWISUfqSR1FWiloez/snyMPjJGI0A3WLg57AMvI/HA/GvtN/tEErExK53YBPT618VfspSEfGGADgNauOT26/zAr7alWRZSVcGJe+7nJ9q8yoveZ20ttCZJmCEtAGboqr0qv5oLky2oUqMleo78ipInuAW8pxkjjtQUnyC0mD3IIOaiOhrLVXPN/2gtOfVfhDrmIsmJRKFUHOFIJPvgCvgiVGmVXOBuyTjoBX6Zavpkmr6DqOnPPgXUTxhnAIUMCOmOetfnH4j0aXQdf1XTJDzaXDRAnrgEgj8wa7KWrscE9Gc+MqGyBnPGabvB6DBzyfapXjccrhgODk4qIEgNvIAHUDk1pZpshLQfG2xiwGSTkH0qdHcTQvjc+QeT2ByT+lVYJA0oAwUwQSeMelWEdHlCh8Dlcdz3qr3i0Nbpo/SD4e6iNR8C6FcKizeZaxkspyD8o4z7GukaSTymk+zrIAQACTwPw5rwT9kXxoNU8Iy+HnlAvLCRmRNpB8k8gn8cj8q94Rp0LlX+cnqDzXlTW53Qd1YxPEm828JS2VZWPDEEhT7frXK6hcw2jgvZxvLgqXYcj0/Dmu91G2u7yONXcjbnIYDJzXF63ZXVldITArxFcE5yc59PSvLqx1MZpp3RTF8SrBogXK4C47/wCFQKu5WMsSoSc4HQewNSztukSMRjzAuB249PbFO+zyiJ8spdSBhjgE+3qK4mkmQrskt7qG3t2CWyTzHgMwII+lNiuBcgRfZDbSg8vkEGoI7a4hWNFIZ2O8sGBC88jNaFtBc4cMqD5iQVOR7VcVYpK+5Ppiu2oxAIGkBJ3EHIHeu1t5YrcZMO8DjHU/SsvR7KeCJJSFSSUYOMcelbNv5qyKGPmDjOAM4r0aELu50R91EVxPAnKWxRByQpGAPUk1hD4j+H47l4RdwecrFDGZADkdQfpWD8cPHE/gbwLqd2BHFczDyYAT1LHAOeucc+xr4Tk1OY38lw7gTuxZmDEjcTkk9q9iFCM1qZOq0z9IItUgvNskHkSxNzhWHB9sd6tJcxhCgiyc8nHAFfnr4X+MPirwcx/s3USVJywnHmr+AJ4/CvS9C/bD8WWUMou7K1vWLgqUBUY7gg5z7EHjng1lLCvpqCrJ7n14k6SSHEXAPGT1NLICzEvEM44HrXkfhX9p7w74la2tbxxpd/IQpSSIhcntv6D2zivVbLV4L+PNhdx3Azk7WBx7VyTwzj8SNY1E7E0Kgklo+CMEA8/rUGIo5SBbeWewU9h3+taFvHdmMSS+U5b7oRdowPaoxPe4O9FHOQu0ZA9zWUaKua3GxyMqMEgDoT8248f/AF6b55aUK9sZGHAwOMYqLVdWGj6ddaheyrFawRlzgYGBkk14/rX7VXhyw092iuXaZeRCqfeOeBnp/npXZToJ7IwdSzPZxcxCTiI5xg54wc9OaVbuEyIgixgnIzz9a+ZdT/bTne4jg0/SPtIwTI9z8oJ9iP8A69Zs/wC2Vq7lkj8PWSOAQH8w5HB5rojQYvbI+qVnEbtmDDsTkdcip1njWJjJC3TOYxkn04r4tuv2tfGMzIIBaxDByxGSDj/PQV0Pwz/am8TX3i2wtdXKXdpcyC3KRRlSrMQA2TnOOePpVyouKuCqJ6M+qEuByTEwJPfjFSZ3oCIfMUZPyjv1zTVmmCgGLcW5UgZODzmple5MQWJAhJ5Y8Z9q5m7Gys1oHnInItwEIwSM800z2juAbZsgAbvSob+9uLfAV1MZGeAOvpVWbWpII0MUYkDE7wwwSPbv/wDrrFyaJur2ZeS4jDELGZDuPUcD2qpqOnafrAlt73SYbiOZSHyowwPUE1bsrue5CoIQuTkDGDippPP+1YDqe3A4FXGpfqEkmjy/VP2dvAGpwZXRja+WchIGIJ9s+leT/EP9kqKQteeFLt7dWBJsZxvDHHBDdRnGCORX1UpuHiIKLvOR8qjH40izXMKqwQKRgZABz68GuiFR9zFwPzI8U+D9X8Jailnq2nSWEpJwZAQGPsehz2OazTBtOPKBx3wa/Sn4geCrT4g6PNp+q2UFwkq/JLsG+NuxBxxj/GvhbxR8IvEXh7xDf6dbGW5t7eUqkvPzDrnp713QkmjjnHU+vGugLCULAsruwA38Lgdfxqh5sVxcwNJAqBATsIJAPqCeeKtG3uBaqIkLxhiNvXA4/wDrVCyyPKC3y7V28jrXwkr31NZarQSSU3APloHdjuyx4x3yfWpRImI4xEikAbmBySfrTCHOY0DMg64BxUcMdzGpcIzoMfLjBA9TSSsZrV6jyI4jtMG/5slgec10PhtIJXuZHDRQqQQT646CueSW42kyptUthcHkA9zXQeHJZvtrlYQyIx3AjIIx2rSHxHTSVmdQ1xEfKADMGHBHYDGa4j46BD8NNYdXJb7O6kt0AIPH1x/Su5+0yPIjmNUH90DB+tcT8cMSfCnXcx7QYmYEHnIHH6/1r6Gmtiqj0Pz7DEwLKrMCBg5HX6e1JgMFGMgDJ+tP3MlsOBjGAc9qrhSnzAkAAEgcivSVro47vYeGHAYHGcggVLbiJt5DliD8wOetNSZTGGI3E4wPX3qWCSNN42cOc8etaX1HHexteGgG8RaWIsgm4RwAM5AOa/RXTYFfSbQiYh3iUgA44xX5z+DmKeLdIB4jNzHnHUfMAR+VfozYGF7S0PzJiJePw/pXBXep0U0mWgrbsiUgjjrkN9RXHeIvPeR3aViA2AoOR7Gurd4QSA2Qc54rj/EKI04QXKptyzgsMY9/89q8arohztYxfIu9zeTeM8uOQTxn0HpVlrS/W33RSIHT/WEsBkd+PpVbyYkZCk+4MxHAweP508xW0kiiW5aF8kZzwR6H3rzF3MoRRp+GYH+2RSu5iJ4VRxuGcE46YruN0qsQJSExkbuTxXG+HESW+VYXjeEKRkHPXgYH+eldi9vExVhL86kggnGTXfhtZHZHSNkVNTklj0XUHYKSLd8ZGeccZr81LxXM90XO4+Y3PQdewr9K7+33aPqbGZWPkngn2/wr80pdzPcFiWHmMCM9wTX0FFrm0OKZWgVySEGD35pDGdhXA9z6miMpG5B3AnHINKVYk4OBn1611at7kbLQcuVRcLgA4GBmrQ+aF9w5AOTUEbNGhw5GCOAM5qwQPKYgkggmumN+ViW6sff3wZuGf4V+GmVAd1uMjBwQAMV3puU8lA9sCc5IJIx9Mde9cV8HfNX4beHhD0W2QAZB5IHFduWu4gU2KTnkkZrwKurZ3RehxfjJYp5YEMOQwLBSOVIOMj8D+RrEbUIbfU0SSzfZuCiUAkAHHJPYZrpfFz3c15bDyEc4JJ5Bx3Ht2rn/ALZfyXYjC7RgggDjA7Y759a8ttqZzOVmzpPDWtRzzTQBGXy1yRkdM4BwD0Nb0iWU8SGRCGB425yfrXAWWoz297FiJVwvPBDZB6flng112naxLcxMTah5CcAdAB610U6mu50QkpIdrNnp+q6Rd2Vzbi4t51KNGwyCCMc18CfFP4dy/DLxBNYTLJJZTuzWk7LgMpJIU56kdPev0K87NuHEGGA+6RmvOfjR8M4/iz4Se2a3CX9o3m2shGMOB0z7jjn2r1KM2paMyqQvqj4DSBADnIK5ABpZQiOpMhI28gGr+t6fc6HqlzYXluYry3by5Y3BBB9R6iqN2wWJFMeN+D07dRXqp3jdHIuzIgYsAgk7uakjYZJD+WQMA9xUQkRJEBjYg9MDPPvUjqinOOQc89qL6GiWty9DLvZCZCGX7rjsfWvrr9mb4sxeIdKPhjVb1Y9RgO2FnY5kUYAI9e3FfH0MkEaoULEdTkdDmtfwv4gl8O6/balbIGuLdwy84B5yc1jWp88UaQk0z9K7W0VZFiEwG31OKj1OxnvLZ0FztOCoKNgj3rjfhl490r4jeFoNRglJu41C3CgchsDOPUE11ZCDJEhQng+p/wD1V89Vha6O1WkrnG3vh6UTFprlncNkMSMcGur0CznlsogL1GDA9XyB6Z70zU7e2e1YiV3YDkFcceoqr4cSwzOrytuUDa46+o/n6VjRVpGbTSsbzwX6xsqurBeu0/0/KvmD9tTSHl0LQdVcZeG4MTAD+Fhk/XJQf5NfTTwZBMU5Cle5PNeV/tD+Dh4q+Fupwo4kuLT/AEmMDJIK8nn0IyK9qDsc0k7nwnHmQKAM/Xg1DKjQXAfJJPIHpToXRiFRx5gBDAe3cU2d1yuGzxwa9Dpcy2epNDJLLuTABPIyOcfWo4FMUuQdzc9R3NCIEJZJMnoTntUKo7yAGQqQcg+tVskF3e513gjxPqPgnxRYa5awrL9lbMqsM5Q8EfkTX6A+CPiTpHjvw9banYQJMJIx5qsfnRsA4I7devevzih3smRJypzycA123w0+J2tfDrWvtlhKGhlP76BuVYcZAHbOP89+WtSU3dG8ajW5+gMd+zzDyrYRjBx3H1qO6LyzbmiGcYO1eD7muD+H3xq0fx8YLSO4W1v2AJhkXBLE9AehAr0U2t99zziCCSVVgTgd+Oa8meGbZ0KasZQjhCukltlFBOFGCfapIUsCuTYswToGbkH16fpWsrT20JOxXJOMMoJHv7VXkuZpJSPsvJ43bSDx0rmeHkmUnF6lYlIdkr2ikscAEY6n1p4mWBsmAAZyR7e1SvPdhwY0RgAQ0brkDHPSsjVvF9pocBub+eC2iiBLGQgDP4muqnQaIckthfFuv6RoOhXms3KSRR2sTOxB5IAzwO/bFfnD4t11vFHiPUdYdmZryd5AGOSFLHAP0GB+FenfH7483fxM1KXTdNDpoUbEM0RwJiD9en88V43eAoy7ECJ1IHrXsUqdldnFOV2SARLwAQcYxnio0CFzuOPT3p8E5JLmMYA7iogd7o7R8kZ6dDmtLNJNkXuy3FGmcYJwD15FSxSAAqSUwCAwpka7WJA45p1uwSNgYfPeQlVUAkgngGqlbluioLU+2P2RdN+y/CNCxZBc3Ujg45xgDj/vk17Iq2jP5YnBbByCDk/5/wAa474L6I/hT4Y+H9OubaSKVrcSuG6qW5IPvz+ldg01uMHy2C5wCceteHN6norRFPVprLT7B2aTyosgEhTnrjoOtM077JJbZinkdmIX5gRVHxBq0KQui27sCCpzg4z61U8N6zFIv2Z7V2YkchgMVy+099E813Y6mSGA7B9qAxwV5zmvlT9sDwE9tdWHiW1CzW7kw3ki5JXoU/Dg/ia+q5HsXQZVxKOi4yawPGXhjT/GHhy+0e5jeSG6jKnAwFY9CPevSpSs1YwnG5+csYQxjYxB9DxVaWPa4O/DZyT3xWxrejr4Z8Q6jpF0CtxZTvFhuCQCcfjjHFZly4dgdpCkY46gV6aaaOaXZBECASs28ZwcmmNvW4LbsrgDg8UtosDRTADLZ4HoMd6hLgtsAPIPPaq3sC00L9uR5e5ZCrKwZWB+6RyOfrivsT9m/wCM7+I9DXQdUvVXUrYCKHe3zSAAc5PGRyMe4r44tlihgBHBz81X9K1R9JvEuba7e2uEbchQ4PWuetBSNoytqfphAl5wssoXI6MwPA7+1V5ILiSVybgMi/dxIDXzx8C/2hotWT+xfFV+sNzkm3vJjtEozgKT0yM4ycZ/KvoCMacbYywXW9XII2jtjjkfjXi1KLvZo7IzT0GLp84hcCQZOTgEEAjvWZd6bf3MsIiRWyeZGHAPqa2fLtliPk3al8AELnke9Hkh1KC7VSBnJJz+Fcfs5BJReiMOXw3cCUs7rvyQcAD9O3WmQ6BeMssbGP5WBj+YcjjJPoa25LWDyQDMWDnBJJPIqEWNtBMGW5fPYMcj6VHspX0QKKSuIlhNHIG8rci4xtwRkDmrcdtdzOZGVUXAAAGKptbs0w/0gjk8AkDNSOhihklnvhAiAkkuNoHqSelddLDybTYudJaE4F7CpDxkFiQCfT0rxT9pn4xv4L8LPodhPE+t6ipiaMYBhjIO5uO5HA+tZ/xm/aHg8Gac2m6HfRX+syqR5wkDpEDwSSOM+lfJOsand+ItWfU9Tu3uruYbmllPOcdvTAr2qVO26OWU7kKxu9s3UkZJZjkk5zkmqal0bIHP1qbJCGMTZU84B9KjQhXJ6/Q11ytokYq9mMMr7iZOT6elWrVJZQ21AORz7Y7VX2CRiCecHBq1aRurgb8N0IB9qSTTIWu4o3BiOAARz2r6H/ZF+H9zqvi2fxTNEgi0+JoI1KksZGGQwPTAXI/GvBrLSZdUvrfT7VHnvbhwkcSYyxJ4H0r9C/hd4Rl8H/DvR9KDxwXYgV7gKQMyEDIz3545rixErOyOymu51P2x1iAa3SSUEnleM+tKLuV8ZgQDOVOMH8KRor6K3UCQAZGTkZI7kVC/2wzIA7BAckAAgjuOfwrzm9Tr2JZrm5Vgfs0cqnPJ5/Sq01zcT2dwk0SpiMkbVwAMVadbiNT5bhOQCSQDzVS6M0dldyu4IWNgRnk8VcXdaGNTsfmRLOv9raijIGImYqxBzjPIqGWUmRUKAselTSljqF42AD5rEMeoBqCYOSGHJBGGr24a00eam7isN5C4KlRzx71JAyvIQ3OAcDHFI7F8IzFjjljTESTzCYxuOO/PFaQSaNLq53XweyvxT8KEcA30aYz6kD+tfoVOR5zkxbuDktwM1+enwh81/ir4VCDcRfRlkPGAGGSPwr9DbpLpbgmMjbjIGASOK8/Ev3zqpPQbDLE6nzYBHhCTtJIz+NULXUovtT7kzgEAZ79s1pxteuP9UHOMkkDAriLzUZrfULpWjwcgiQqQB9Py/WvNk+XU2baZ15lEoIMAKHBySRj8qwPHXhCw+IPhq60S+hMccygrJGcMjAggjPoRW7aNd3FnEwAlyoAIGM+nFSEXqqHaEh1HGAO1b06l0iZK6Pzc8ceELrwB4u1HQr1GleJi6TMMB1PQj1HB59qwnLOBiMAY4J619qftUfDGXxh4ebxHYQRrqWmwFpGKHc0YBJUAdSOSPrXxYzGe3iK5OBgsBjkcc16kJ80TgkuVkQJLksCSB09ahkRDsYqQQeMU+JWWUZJOeuRTpnVSSUyVYAHHFa3bWhC1EXywuACR1yeuajkCqxHUnnNTiQvv2qMjnGKhj3OSWXHYjFGugDkKbtqICSOWb0oj2BiQOQeMdKcc9QMDpwOcZ606OQI3IyCcAgZIq1uhxfclVgHGRt5/nX0j+xmxTxZrh2H7MlsokwOjZGPxI3cd8e1fOBL/ACcDBIP4V9H/ALG9xNJ4r8RN5QAFsoAx1IOAT9cmssUn7Ns6KW59WBrC5SQlWbk/JgHBqKae1hg3hXJXgDbU6zjyj/oyFu+Bj/PFUb+622TlYQjg5A6geleGz0HKyuWo7qGdfmiJGOoOM0sMlpExAjkQHHO7OPpWHpWqT5IljBKjOVBwa3kmDlG+zBkIJJORz9KmDuzKT5lofKn7Z3hJU1ew8TwI5gVBbzsFBXIJKkntnJAz3Ar5ruVPlnAGGIYH+tfor8S/DKeNPA2s6Y9sryzWz+SjdN4BKHPsQOewr8877T59MurizvImint5GidGHKkHGD+VepS1VjglHUzSAUIJKnPanooUZJyRzTjGNwx1yMihJAHORwMggiu7axgh4O5SSDgjJq/o2sXOkX9te6fJ5F5ayCWOQjIBAOPwPTHvVBnZmOwDBHQ+lLFKEIGRycj3HpRO8lY1g7H6GfB7xzp/xB8B6dfmdW1KOJRdRLjIkA5yOoGckexrtPNtCgy0inoMDJr8+fhh8R7/AOGfiaLVrQmWzkbbdWgcqHQ4yQORkYr7j8GePdE8f6LFqOlFTuA3wlvmjJGcEV41Wg02ehCatY3Ly1tp4UypJXowGDmoLf7Nbs+QyE4AJHX3q4JnQYeIEDgA96jgmUyAS2oYA56f1rkjBp3N00WZUsZFI3yKxwcgAgU6IwxZCEuQpGT1xUby2+CBFk9SO9Ot7hSXVIuf9o5zXRZbsfUiZbZIwNrDJxkEU5UtzGfnZSOCQAaPtoI2PbKCDztzTobtDGxNt8nQAdTUtO90CaGGK2UjLsw/iOMHNE4tlhyQxYgY45xSyz2wUlYGJI457e9Jc33khCLZXBUdSRj8auKbMptLcjtIYWnQsSAexGePSviT9rAiP4t3RUnBiQn6Yx/SvsXXPGujeGbX7VqM8NpEMMGZ8En0ANfC3xv8aad8QviFqGrackotEURRySnBkwTlgOw5A/Cu6knGSucFTVaHnsjoQMA57k9KWMhSGAySKRi3lk98EDAoiclSg6464/SuuWrOdIk3KGcc56n0p0LBJBnJHoKiimJ+V1A4wTU8PzKwA5Jznv0qoq+xXY+lf2NJI/t3iJXLEOqHIHu3Ga+pbZbVi2JJFyDgbccV8u/sU3O3U9fiMWMCNjvPPAb+Zr6jtJ0BYvAFwDwp4z6ivFrXU2ejT+Er3kFvJaOpnZAVORt7964G6it4kKCNpUYEhnyDjk/QYrvdRmia3lwm04ypB71w1/JJKmTAzrGdrDOMDPXHp9K87EJOKuYT1lqZ72VtPOo3yWyYyGC+nc56Gppba2DoftgBOCobgntjApHu4JH8qSFCjHEYOWBwOc0hWFgsf2QoYwDvj5OBnj9TXmK2xlaz1JBGhchl3HkBhnkUXMUSxCVGIIbaSOSPf86ZDdLIyNBBMwLEZYg5I4zx071ZYiaJw6CNdxJIPqOoqk9LIVtSrLDE8Zy7KBzkAZz15pkKRyQmOJ0j3EF2B5J9afDKI2UrB5kTLlSWGD25GKd5duA5NsIGADF1wQMdgfSo12DzBGiBKklo0GORjJ9abGYLqCSONyAHDKV/hI560PMl4FUwMqk8HOePT6U5TbWUaRmyYK5yzrwue2e+apPQpXTuWZ44HMbrOQ4B5JwGx1/Gmwi3eOUygEFSACMcnuKguvJBQi2JgGPunGD7ZpzXMVvshCGUvk4PQAdyfXn9KT1YpPW5CYLdI0j82QJkAsFB47inx2FhDCZ1lMMbtyhHU5wCRUqPFtk8pWIJwMn9aj8yBrd0MDTOMHeD93BzyKFrsNXSJnSN4gMhghG1hknOep967LQobcWqOzOHcnoM5PNcXbyxxtnyiImBzjs3r9K7DwzJGtuSw85wQQVJwDzx9cV1090ddNs2Y44XmJErqn+0Oc18/wD7ZoA+H2mshJUXQyT0zg4P86+gTJG7tiJkwM5Bzk18+/tmSL/wgOnRINqNcDHc5wcfzP5V7tLRoiq21Y+Rrna+0k7S2BxVQ/u5mQcsOPrVooSqAjOB3qKR8jcQA3c16Otzh0sRojbmJJ65AJ6VYgAYjJIPXGeoqu53ZBOCehFTQYVxnIIHet4LUnqj0H4KKP8Aha/hxScq05wCeM4/xAr7+CIzCRrgg8gADsa/P74MXL2/xW8OuIg58xgASRyRjPHpwRX6BZiyYzGT3J98ZNedil7530noMKxhh+9J7c9cetcL4l8oXpRpGCNLklRk+39K7qIwT5ZUOVycE9RXDeJJzJqLuLcLHuAGDg4xyT+NeXiL+zsKpoZdxNBGku5zhFGD0znsPeknMUDqi3MhAwCCeOfTvj/GnzvC92DcWcZjC4DNyMcfhnNJcxiSdohEVIIO/gDgZ/L/AOvXidTG7BYrdIjGkrSk8jJJA745qS2iWK3YhjhWC8j19KqWjCS6dTG43E4GMj3OQOKsqiZcOjSeWwIVT3HrST1Kjdu7N7wysTzEGXaMkliec4ziusSCIkDzsgjrk8cVx3h6W2nmlSW3fKgkrnGCQMHI6116GA26FVYEDjufpXq4XdnWr8pg/EpEX4c69k78WsgII4YbTkH6jj8a/ObGEJHK7j8yn3Nfor8UpVT4Y6+VTkWshyfXaf8A61fncVXy9iZKAkgnvycn869+itNDjqPUo/LE2A3yn+91p0mwqQzkHGAKN0cjFZYzgZOQeRUY25+VSSD1P8636mCZLAQWbgkKcc/SrkIRp4gSeZF2DsTkYBqikzxSOxG7J4q/GATBlGH7xCCBxjP6Vdk4s0W+h+jfhBluvCmkM8u0NaowIycgjI/Ait1/sZdNsshYcHKkjP1rA8GFE8D6Arpmc2UJLDthBx+ea3pZgEVTHk8EjoSDxXgyPQjsjm/EMsaKp3NgHBBUjjNc7qVzaKryyXWGXAOASSB6AdhXReJZYvMVDGQNpLHPBx6VySXOnSuCkcwXAHTPP0xx+J/nXnVZNbs5ZPUsRaxZbHdZiWJ2naCcj3/wphudOurVj50sJznbGpDdOTg+w/SnGS0aEqYXROowBz747HvUdlfafBb3MpiCeUwjWQ/M7ggHOPX6e1ZKSepF31LcZgkgiUzuyFtoOcHgZycV3dlBDFp8GycPkZHzZ4rzuPULCSzLrHcAk4VtpBPuMdu/413ukmFbSFtjOdg+92PpiuujK8jrp7Gg8dq52yu5yMjaMjFfK37Z5DX3hox8DbIAGGOPlFfVFzIP3Z8r1PHTivlX9tSXbqvhcgYDpJx6Elf8/hXrwaRNRX0PmthsiIJyCc+1V5DGSAMjHFTTJtJU9M4GTUEpAbkYHXOK7FqtTha10HoUDZHJHGfSrMKDJdsknr9KrQiEk4LFiM9MDNSxlyBgYGQOTVrayKeh7F+y06p8Y7YDJQ2jk57HIH9a+3HNkt0RLIUJJGNpI5zg59+a+Iv2XZoz8ZLMY3f6PIpAPHIzj8xX27cyhWAMILZyQx68151TSTOulsPWKFBsFyCcZBOQBQFiKHdOMnnjkNUd20WxiY9oIAAB6e9VrK8txsIBZcYwCDWKslc2VrltfL2AMu5Achjng+or4h/aZ8GQeF/ibeS20jLBqai7CYI2MSQ/1BIJ/wCBV9wG4TyyWiLITkqOCa8Z/aZ8ExeLfA41aJJIr3SQZFKDdujOAVPGSCOfqK3ptp3Oeolc+IZowWIYkqOR/SqghPmOSdqDkehrTuJYGRpYzlV46dTVVsSBSoI4ySeldj1RgkNDRqu5kyeg5pI1QTRypncpznP6URlRvZtpCnHXsaWNxtPBJJzjoMUoku+jPTfgd42XwT8S7C9uZyllen7NPhtuwMRgnsRkDg+9ffIEdzAHSXCMchxyGB6YNfmAvlTrgglx6Hivqn9mf41xS2KeEdduSZEYi0ncktjAIUk9cdq5akG3dI6ISsfSMcEbFs3RVBzknnJ9B3qjq+jNciKXz0MiAZA43D+lXWe33AGNgcD5mI657e9STtbxoGOWJwMjnGa8urC7OlWlucjP4fH22WSKYMXUEAnBPGCQPSqEnh5mmR5bosnICjkDp19a7drK3aQTbAZFG1W9jVUwWEpjSSGSTYSSVO3J7j3HtXA4O9rEumuhytv4XS5jlMeoKhJHygkFSc8n2rW0nw89uqRPcB1OQXUnLH0/lWoILBUcvFJCrHgxjJ/Gp40soM+U7mM4I3jnPetIwk2kkVypak62EUUaRibbs6knJx2p4jVpSYrn5ieRkgDp1/z3phu7bjIduM5Udfb9K8t+N/xa0/4feGp4rZ3OsXkbJbRKQWXIwSfTHUGvao03FGM5X0R5D+1t45bUfEcHh6G5S4trQiWQBwQXweCB0xnp9K+cZZEaQ8kHOD+NXdR1D+0LiW7nd5LiYmSRmBzk845rK80zF8gqF6GvSina5yt6lpnEWSeUUYOKEmIJdHIGMgE1WXMiYBLkA5NPUYQAqMY5PfNWrol67lyG5MhYuN6ng8muu8Da7qtt4h06DT9TuLVJriNDFHKVDZYDqDx6fjXHWxVcpGpbBz1z+de8fsseBrfxD4tfXLiHzbDT1wN65DTE8Y9gOfxqKzSjqjWmfYuno7W8Gy53ToixkOc9geffmpbhJEyHn3M/ZT1A6/hRElkSWBlHYFhjHrUbW9okqgOzgAgkDJGfWvMstjujtdnO/EXTn1b4e67YpKBNNbuqktgDKkDPoM1+ed2XWKSBsDaxDKeeQf61+l0qW5juITEziZSmCMjkEZr87/ifoq+G/HOsWBjkjHmllV1wVBOSB6gE4yPauui2nY46mjOTM/y7sg9sg+1VXuR+8wWIY4HFOkj2IF3kADkADn61Xw4mGD+Brqu0Y31SJ0lQImHznIPOa0tP1M2DLNBJieFldWBwUIIIIx3HWsdVVpCMYAJzU4MXllAmMn5h2IqG21Yu9tT9Gfhp4nPi/wAGaVqP21JZzbr5+1uVfaM8fX+ddeE8xUzKAvUkHv718T/s6/FSLwDrB0rU5R/ZWosNkh58uQYABx2Pr/8Arr7PhezS2RxKZIZACu0ZBz79x6V504OLdzqhO6sRanppnVSLheCc4Oc1jT21wuBFJ8w6EnOR6V0bfYlVgikspxg8Y9/eorzTbYlJUlYHuo6H3NcknK9uhfIjn4p75GUyXLYUYBJ56mp7YPzm4cMCCXZjk/WtE2Vt1z5ig9MEg+2aRrWx3NtLFAOY8DjmkuVu9rE2a3J9Pgu5Yy8d6yITggnI9/zrQMdyqfPIrhTkNvHAFVY4bRbXCF/KI5U/1xUjWkD2+VnbK9FI5/OuumlYV31H3CyORhwgwO9crqFvbtezFim4tzz/APXrqLx7ZNgkcFiM89AMYyfTFfOfir9oHwppniLULQT3DeTKUyiAgkenNehTjoc03roegllW2htzOysVJ64JwajmJhhAVw/GRnkEn3p7tbvEJmt/3rjJJOcHoMe1VC8f3TKdw52sO3JwP1r4ebuyW2kWPPl8oETeW4IJC9AO4pqSSGTet20uVIYEgYJPb1qm0yxqzvG5DqQDg8E9D/n3qWC0t/sUTnJmUg7s885zS9CU9CVoZEYCGff8oZlOMj1FdL4ZFzJkmVViODyQCOOQa5YQLIrBXyTyMHBB7c11Phi2jtnEcjhpGQFmUk8+n6mt6auzpp7o6gRTgb96lMYwByRXD/Gx3Hw21UPhlELE464II5+ldiI44plIuGzjhFOR+Vcj8aIC3wx1oj5z9nIAz0Hcmvfp6JFVEz8+YUkWzUuAASRt7jnrSg+WCAM7u1SFDMioFPy8M5OByM4HsBijywuOSTg8dq70c62ZXRSWXaDyMAEVLAN0hGMYBznrUYYmQHJIAx14qzEm985wMEitVpdmW7NrwcVHirRSQSDdxqD9WFfovYlktYR5CrHsA3MOTxgfhX51eD1MnifRXB4W8jJHbhq/Ru3W4EdsFRmRoxg8YGAOtcOITOyGw2SSJVJe1JAGcRnk/nXE+ITZC5crbOZ5Dn5sEADsT+VdzOLiJiQgKkcknGPwrhtfS5mvW3okYU4UIeuO59D9K8msvcM59jFW8t4JNk0MytuAUouceg44A7U6aVIpLki0eUyyAgt90DgE+3/1qnjWWQbQRlMkrjH40r3ElrEZNu44xt6HFeVdbAk1Zl7wzbQy6hEpYkr8xAOCPyrtVWAybZA3Uk4PJH1ri/DBB1KOSOAoxQ7iCT34zXbM82T/AKPlM4DY4ruw6tJXO1fCU9YFs2kakkQYN5D4JHUYIwa/NW7hCahfoCSUuHH69q/S7UJW/svUA8QQC3dgwGSeCCDX5r3mF1HU8LgfaHII5PJzX0dFI4Kl7mZJsDk4JPc+tKWQg44JOetMlZxMqqM565qdAocrsyenHWuq1tjJPoJHhpAu8Ank1dSZYYCAQxIIG7uCeaplU4IGD0OB1q1FC5hcAfcUnBHtW0XaDYW1R+gvwcgjT4WaADNiT7OoA9sdT79K7RoD5SlJcMOMk8/WuH+DRjHwx8PuEaQm3BK9OQACPau6la18sPIGiTGcY5H1rw59Tt2Sscz4qjmDWyC52SkbSQRyMn+fFc08N2t4GN2iqhG3kBiB6/WtnxoYJLmBIHcHOFOMZ49e3eucSKH7U3mFjIgCkqM447fnXiVNJaHJN3dkSx215cSmZHG5mOd0nOM/4Vf0e/1W3vVEdzvgGAY2AIByPx6Z/P8ACstStpOAkpw44JOATn/69At0jYot2ylxktuw2fQY/wA8Uoy5XcuD0senJPNdxnJ8s4ABI4+hqRILnyyIpTjPKpjB9+f88VzWh3EQtTEbxpZAoUFmJx6k/wCe1b9tbW8iKUuxyCMg9a9KnO/U69Gj55/at+FD6jpA8T6fFm8gxHNHFHkyqT97juMj8K+TJFaaCJ88nOQwwRjsfSv0+ubFLmz8iWRZVYFSrYII9wetfDn7QPwduvAHiKfUbJDLodwM70wdjk/dP9Me9erRqO3K2ckops8dDSKSoPFLJmN1z8x6mlAXaCrDB6YPWmyIxcKDyeDXbF3M3daIkRmuFbCAgdjwKltZHt3zjDsM4I7VHHG0W4EjOMbgaZ5juVYNvKcA5x17VUm7WJj3PVvgh8T7n4a+LLaebMmi3DiO5twSAASPmA9R1/Ovu0apZXtvFcw2zSxTRiRXjIwQQCDzX5lJ+8UBz05wDyD2r64/Zi+MV7rdmnhbU2R3giH2ORiMuAcFSPUZHevNr0vtI7ISse9wNEUl2WzFtp68/SsREWzvTP8AZTiRgHUdF56//qrox5xLnywpXg4HBNQ3SXkgdxACoIBwOtebyqMkzqdmh2+AxklHYk/Lt7f5/pVef7Hc2zoVLHBDI64BBBBB9auGWVIRvgCsnJAHIP8ASo4pgwcm2C8YOQT1rpjJ2MJJM+CP2iPBlv4I+Jc/2S0+yWGoRieAKMJk/eA/EHp615hd+U0JyhVuMYFfoN8ZPhrb/FHw49i9nG17bgyWk5BDK4GAAfccEe9fBviLTb3w/q9zpup2zW91bsUIdSA2O4NelRlzR1OKcWjIgRVQgEk+/Wh1wDk4GQeOtWA4YbRHgnrjpVSeQxODtyAMYPQit3siVa1mTlwseQSAenam28gdmzJsAHc96FmV4wSnGO1QyNFsPyEZOD3+lUmxPQ2bXWrrTnintbmW3uomDLNE5U59cjmuw0j41eLdNjLR+Ibp5z18xi4H55/SvOidiA84PAPagSqhL8j1x3pNK5etro9k0v8AaZ8cafKV/tf7SWH3ZYhjj3A9+9bMv7WfjRoUUG1QkgFxnOfcEn9K8Fkm4DAsox+NCPH5eDIzkkHBHQilyx7Cu9j17Vv2l/HN5HIYNWjtZFJ5iGSRjpzmvOvE/jLW/F0pl1nV575gchWYqg/4CMD9K58EKQCeSc5B/nSuqOoIJOeoJ70oqKb0G27EkUbvHuBwp6AHjFVpmZ+AcgnBwaeVAjCbyoznA9fSkcABQOOcGtF8Ohna7HKzm2ADcA1JD5pK4AIx35x1pVhTIALAAZ6VKiDIIkyMYxSewJajo1Z8Z49MV23wg8GXfjnx1ZaZbOUgVw08hTcAAc4x0z9feuTtrctIkUY8yaU7Yo1+8xPQAV90fs8/C238AfDy2lvES21u9RZbotywJwQM+2K469ZRSS6nRCJ6fAl3bfZoAhkjhTZyMbiBjOKjuHnRiHhHByARTzEzzqTckgDgAkHNUtYuLuG2Zop1MzZAaVuB6Z74rx5zsdD0RzurXnnTSE26yFQeSDz+tZukXMsGqb1RVJA2jBK596jkkum3eZPGDghsnAJI61ThN1L5otnJbABcsBtGOCBivPcm5XMlJXPTYtRaaBTLZokp64BpWmeM7BaKQxBBJIz+H5VzekXuo7oUFw0hAG7cMkkdea6gtcy5dzk8ckDOa9TDz01NnaS0PnL9qD4TT6zbt4nsNOT7dACblUUAyKACG4HJAGM9ceuK+TLl2njDoCEydy4wQemK/Tue1uLyJ42ZJEcEGNjwwIwRj0r5Y+Pn7Os2iifX/DttvtyC1xYpyF6klQOn0r1oVFazOWUGnofNcEkcJJMRG9TkgE5PvUDuiTA7N464I4NWoHnKMMGMZIKMMEexHqKiuIXDptUHjn0rp9DKztqKJGkjXamF79qbEYnlIdM7TQRcCIlXAXdgj19qIy6kYiz1zgU92g3Vy8ZlcgYwoOQO4r1PwB+0NqngOBbaSOTUbAY/csdzAAcYyevb/wDVXkTsWZDswSvNJHICwUjJ5qZQUnZjU2kfZfhb9qfwXqtvH/aUVxpU7Y3K4BRfqQeuc9q7K3+L/wAPnAceIInLknaJAcCvgRZG+ZXRWHUAjNSpeyqSAilc9MdqyVCN2VztH6C/8LT8D+QjnW4BEMuCZVB547ms4/GPwAxZ11yIsMjG9T+gOa+CTfSFj8oC5wRjimi5MrAeUAmDkEcH3NHsYp6Fe0dtT7H8V/tI+CtIjlSz1CS7uVUEBYyUJ9M+v0rwTx98eNZ8ZWc9tbubKxlGGjTILjqMnPSvLJHgKEtbq4zhePu/SklnYxgYwoHAIrRQikZ3bYwMBySTwDgnPNDyrKCXGOOBimJJvUHb8w4PFPeZdgBj5A4xVqN0S3ZjI44VkVjzgYx0qRDHvJwVxnHHWo42yrsF59M4p0atN8xHQY6cUpLVDTurCsAjqy5JIIOegzVm0tUAEhYgKMsSeOtOjhJhV3GxF6sa9M+E/wAEr/4m3yPsktNKikUyzupAdCeQM9cjp71E5cquzSMW2d3+yj8KW1nxLL4vvhjT7RWigTHJk4O4E+gzyPX2NfWOy0lwDKyjqVC5NRaDpeneF9EtNN0u0S3sYY9u1Vxkjgk+ucZpyXNswJ8otg8gcGvHnJzbZ2pKKHTtBFayP9p2RjncxOR/n2rn9NT7VeGVtQMoBJwGOB6cdhVrV9StPKeLY+49McEVk+H5IDfuiB2bPIYDFcdSVmkCbcjqZI4JEVmlcyZztzkZ9f1qC/iRoZyJQ5eFlCc+nWrO6KTBeFkI6VUultls7kosqyeW+CzZGCMfhXZStYipfqfmg0I+23TF/m85wfoDUN2dpAB4J6jmpy6/bb5DwUncZBznn/69V7oIqgncQDyAMmvZh8CR58t9BFwTjOQBj8akgUhjgnBOOtNSNMAKWGeee1TQ4LEEZ75rWKtoOPdndfBZCvxc8MM7c/agAM9c+v8AP8K/QaaHzmc/aViCkghjX56/Bp93xU8MDBybxVXtnJH/ANev0HvVsjesJTIrkAfKM9uteXin+80O2m7IFtp8BYrgFumd3GD6etcR4gieWS6Dz/LDhTHkYJPc9812yJau4AkkRV5GRg5+lcDrMNu+p3h+1BkBAKlcHIGeT3HSvKqvS4TdjX0W4lt4IFFw4TaCAHJGP68V0qCWWHzUuQV/3uc9uK8+MsbwF4HaFF+UqpyMY5PtXRaFeWMkMam7kjlUhAJE4bjPH8qzhUs0XBp6M6KW2mMYSVhIjLhlbkEHjB9sfzr4w/ad+ET+A9ZOu6VE7aLektIigbbdySSOOx6j/wCtX2cyK0QJlOeOcZ+lYviTwhpnjPQr/SNRcyQXCEZA5BAOCAa9WlU6mdSNz82OGVZBypAIIPY1Ay7icHIzwCa6Xxj4UuvAPie60K9ikDROwjkZTh1B4I9cj06VgSBDkKMEda9VNON0cLfK7DURwc5wKhOUmO5sjkHFTRkFSAcgDJqHYHDOBkA8kd6d0Na6kn3RgZ9+eKVVbaNrbcfxCkVUmAIOAfXvSLGztlT8oJHB61a3RF+xag38KXL+uR1r6N/YzaQeLNeiD7XNupGDzjI/qa+c8pEAUyW9MV9G/sZJDceJ9euN20rbqgLZHGecj8B/k1OK/hm9L4tT6223kUO1wHGCQx5IPP51S1O4ufsDFYow5B5dcip44GS3dRcg84yzYGfaq1/DIbd1kuMhVyFJyMdcD3r5ybsjulsctpDal9slikeNyDkiNeB3xz16ius0t72SNiRh0OAAOSPYV5+99DLJI0F6Y95Pyk4OPTpkdfrzXUeFLhDBBbi/2zkkgMxLZPPGfTP5Vz052Yo6m9Mt1vO9CRkHJA4NfHv7UnwcvfDmqT+L7FBJplzLm5jUEFJCPvAc5BIP519hS20iyFZLgE47Nnv39OlZPiXwhZeMfDt/o1/MTHcpgOH5QjkEE+hAr16VRIidNNXR+ascQncuDgdduOtRTKfM+UcDrmu7+Jnww1H4YeIZLS7DyWUjnyLkcgjPAPoa4s253kk5ABJ5716bkmk0clmtCBPMdj8u0AEZPQ/SkSMAgE/MDwamVQwxnmomA3KQSSTjpxTuZtPoWUkPllSR1H5f5FdF4V8cat4M1KK70e7a2lDAsrZKOPQjIyPpXKyjLHB6dMHrUkaMMO7bsng5qWlLRlqVtT7R+Hn7Tdp4k0yKPWnjsNTD+W6qh2sMD5gTnAz2r2XT9RfULZJ7aeK4gxgSKQRn/GvzOaU+cHDklQQACQMGt3R/H3iLQIDFYa7f2cZ52JOwXP0BrndBN3ibxq2Wp+jbXF2xQi0DbhyQn8qkgkutwUwFTjghMEfjivhWx/aM8eRQQRJrz4jTaWdVJIHqSCST7+1XbX9qDxzCJDJqYuRwCGjCn17AZrP2D6mvtlc+3FlvTIf3WTjglc5oW8mtUIlRACMjOMKa+GLr9pfxvdDy4tUMORnIUY+nIPNczrHxj8YauNk+v3RQkbgrFR+GMe9P2NkT7XU+5/E/xO0PwxBI+oX9qki8bRIoJ74AJ5NeEfEf9rq9jnW28NWlvLbuo3S3UJJBweQAQMfXP0r5vvdSvNXneS9vZbtj0MjE4HQDk1mzFw+wS5GeNzZrWFJLVmUpuRv+K/HeueM9RN5q9150ikhY0ACqM9gOlc5cTPJE5AAYnjPAxUeBEzANknoc96b5ZYjLEjGMg1q9NjBt2sO2MQAWUEjJFOyy5HfoTjvUEi7QCCQM45qQnC8nJo1bI21HqAyAZBORnjrVi3dgy4HfniqsKlQADknoc81etlDyAMcjHOe9Una9max1PpP9jC0I1LxLKjZZUUZxkZOSPywfzr6ltknJLGEORwQq4FfMn7F9rIE8Rz4VLeRkjVy2BuG7IP4Efma+mraKSGUBJXAOeAxOT6149RtybPQgvdIb55RExFuCcEhWUn2ri7zUdTud/kWcMEKgJl0+Zs8nHtXaaktyIJZDKVABwytyDXn1/LK0MZ/tGSOeVcOMgg9eT789q8zEP3UYysncRYr1GLGCJR93BXB9yPxpzz39puYQqcYIQjAb6mq/2S4WCCcXZYxrhl8zO7PtVsNLdJtd2Kg4wp+79DXnrQz0uQRXErjzEHk78qUC4Cknk4I60s1i8NuFSRpNxOHYAnHNNtre5aJ1aUEBsAtjketMuI57aNkE5ctyrZ4U+tEdUw2JWnmsbbalpHKqAKQwIIHTtVSVJyWkwAz4BQZIA9BWnaLeeTu86KfKffJAOeuKry29/JIAMAbS27IwCM4BP1qdiGiWGKXYGC7AMZXGfxqOSaSR3QKHKsB8w4PNMgtrg2qCS5y55KbxnPPfuOlOjieMqiFWbPI3A5/w7VT6WKWmjJ7t+VXygWI6KOCahLTxCVhZxxvjAKgkH25/H9afcaTfQzB2nW2TBwVYEg9gc+vtSRJdzusdzdrCcEAJIPnx3JI9e3tUtOxN76FNBcmEE/61SCfKXoO4xU1tc3EYIMKSiUZLbSp4Pp61JLbS2iMWmIlwMPEw6/yxRH9te2OJXkRDySRnHcZxRFMuNwd5Bal1AiO7d8wwG7Y+ldd4Va6WxKfZ0jOc7gpw2RkE1x7vI6hSxKqQcMePwrrvDcFwloxeUbCQVUsSQMfpXXSdpI6aerOgje6Q7vL+TGcY6j0rwH9sVN/w6s5XAWRbrKADkDB5H04/OvfBbyhkIlxtHGWz+PvXg/7ZjmP4d2SuQ7m5C7h6bWJ/kK92m9UZz6nx1cbyqkEknA/HFQuhOBnOanliOCFOD19hxVUoVbg575969S6ucjVkOKhCBgMe4NWEUA9cgjIyORVYxSOwcH5AMHnnNSW+WZtxxgHBFWr7kqy0O7+D5mtfid4aeJwGNwqksuRgsAQPcgkA9jiv0IaSRnIKZPBBUY6ivz5+Dtv5vxO8NF5iifalY5IAyCCBk9icflX6DYnJkHmDAI24POB0rzcTK8zvpJEZeX5lNsMk8EZwK4zxFcPaTqgjVt7EMxTO0Adj2Oa7UrPEpUykhuMk8A157rtxK2oFTKSpONoIwe+c15Ne/JdiqavQqyw3F60kCRC5QgMAVwAP8inz6lvuzE1qNwUhyASVI6Aex5qCaN0QkSOmSMsjYourSYOjxykSOADg9R6n3ryHqc7uh3229ZWW3g3qcDAUk49h2FT2rTCBiybZQ2HUDkH3qvCbl7mIJcSpsBy6EDd6gk06W1fLul00cryAkM3DEdz9B3ota1i4X6nS6AsrXjRrCTtXJAXI+hNdMvnRAH7OV55yCMe9crodveRXSypfAgAhlRhhvQ8egrrGW5aJMylxjGS3rXqYXdnb9lHM/FRifhh4iLJkCylOFHLfKeMV+da5aNATkZPUY6E1+i3xQWSP4ca2WfJ+yvgKenB/z+dfnKE3iMhyACy4J46mveo6I4KmrdiEs48zaMgcEkU1mKkEDnFPYYABYDJyc96Y7DOQcknNb9LnPawR4DAE89cGrwd2aAAnHmKuB+Y/lVJEaSTOAQB3q3HE5lhKkDa4Oc981Tdos3j3P0k8LLLH4b0dFiAjjtkBJHPAHH04rc+0TuQERTjJOVGawvCbXEnhXTHEpVRBGSM45wOK2ZYmKIRIBuGRg4rw6nkd8fhOb8VCZ9m5BtAyMgAk81yd3d36XRMNhGURAQXO3rwee5/lXUeK4XCopmPGNrKc5yc4rm3gv2uZP36mBhnDSDjjGAOvavJrpqSRxvRiwXj3Flk2sazg5AydpHaonuZWd1liiBQ9IkAU/hSqdiFem3hh7/4UJabULpKSGOSWbnPsD2rmi2xblxLqTahCRsD8pUrwB6f59q7jSiWsowsWAAMgDrXBWSmbeEOPmwc4BBA689q7vRGnbT4nSVkJwDyAOK7sM/eOmGi0Lk7XLAbIx5YHU84P0r5Z/bQR21HwoXGGKy844zhcf1r6lureViAtxsIJYnPJ9s18t/tqMUv/AA0S+0eXIM5zg/L/AI17sN0Z1ND5inLyt0wQcGoGEjjBI9BmrBBkVmBwMjOTioJQWiy+AgPUHmuxXscbbCFijEbecbc+nvVqJwjAEZIx1+tUVchSScjOPertsAXYgZ9N3XHpVpNrQE7o9f8A2WIzN8Z7ZtoUC3ds9OMdvXnA/GvuKVp1uJGCKwY53MuePaviP9lpHHxegDHB+yP09ARj+h/CvtmWJlmlJmypJIDEDHsK8+p8R2072C5cm2dXhV0I5VgcY71y1veGLUWjMWIQQFCnlRjv6/pXTvBMIyRIGO0kAnHHvXEXj3EN07RuOeXBH3sdge1ctXSNwk/eO9tJJJLcELjIx0z/ADqvND9sguLa4gSaGRSrRkcEEEdKp6NdSXdoGEuzADABhn8a0VWVwHW5EbE8/Nzj60Up3RbV1c+BPjd8Pn+GnjSWyih22N3meAMpwASQQD0OK85uEIBTJHHNfoJ8aPhWnxH8LlS6m/hjZ7dgMkEA4A9ckCvg3VdLvdLvp7LUbZ7W7iyGWQYJAOM4r1qck1ZnJJNO5jlhEgQDkkE4Gc0kkw3EEAHGcYqTyggJbkk9qasKhGJbJHT1rRWSM1ew1JyhyVyenpV2CSQSRSJI0UsZDq8ZwVYdCD2rNcuCOPlJwDmrLRHedrk9uuAcVBaPpH4P/tSXOjFNP8UxxT2y48q8CFmXoMEZx+OK+ntE8ZaV4otzPpzw3sWAxaNwSAehwORX5oh3SJcg9cHmug8J+Ota8JTtPo+oy2VwwKvg7lcehByP0rOVKL16mkajR+jsV3vlwsW3B4HUUXDyv8wtlIU53bSAfxFfDum/tQ/EHT0aM3trKVOS8kQJP5YH5AVs2/7XXjWGPFwlrPk5BjBU8+oyaz9graot1Gz7GaTarCS2L8jIHAFUdR1620mye5e3URggZOcAk46fWvkaT9rTxvLbcyWcecjPlkn+fWuH8T/Gfxh4wtJbPUNXK2MuC0cQC5IORzjI/OqjSjFrQy5mz6T+KP7TGm+E1FlpFvDqGo8iRo2+WEnsccEj618l+I/FWo+J9WudR1Wdri9lbdnJ2oBnCgegBrEM5ZSA5Y7s4P16n1NNdnLbycjH45rSyWwrsc7GZS+OR1FRht2VxwaUM4jZQRg9PWmMjIV+YF+x96abfoDae46FijsiDse3B9qnRQVwQcdagCu/3Rjb1boM1oW1uZDkvwBk4GelbJ21J3egWdtuZUjDiWQ7UCjJJPAH519//BfwQfh/4I06zFtieWJJp1IyUdgCR9RkjNfPn7MPwsuvEXica7eosem2ikRCVeXc9CCeOOuRntX2KEmby0SbygBzzg47A1wVanNK3RHTCIeZ5md8QKZwBjBqFriKKR1W1eIn5twBIJqWYXFuGYbZcfdGf1rPtNXvZ5JzI+1lfAReQRjof1rl5kdDaWheaVkYiOE7ivLEZBHpXy3+1p4Pd57DxEsESRyDyp3Od5zgKR64zj8favqlDNLbuGJRweMda5Xx94M/4TXwpf6JcyA+bESkjAExsDkEDHBBwa3pys7s55q5+cM6okpyp247jBqmGAYBgcnp7Cui8U+GNQ8L6xd6PqMbC7gkKq7DAlUEgMPqBXP3UZUbX3KRxxxj2rvb5ldGGzIg6RsCCcMCSDT0uiqk7AQT171FswuAM4BBJqKKJtpQsScZBNLoJ3aL0sjNGoIwSc7lOD3r6Q+BX7S8nhaO20TxEftttwkF05J2rjADA56cAHNfNkTMIxvBCEEBiKQTlXU5yACDkUWU1YqN1qfprovjHSvEcaTWJjnRjg7HDHn2HtWpcXsLMx8osg7Y96/OXwl8TPEPgon+yb37JG5ycYbPGCSDkDoPyr0Wy/a78dWgjiYWdy+cb2iwcY7nOP0rF4dN6G3tWlqfa63MJTAgZARkZHQ0kc8bKVFoMdz/AHq+UrD9r/VQ6nUrXa+MnyCCuB1POMYqXUv2wL0oJbKAuSOPMwASO2Rmn9V5Re1b2PqmO8tolP8AorOvdAcc565qpe6vp1nC0twRZoqliZHAAA7818h3/wC2P4vljMUGnWaRkEEtkn2I5H6g1554y+Nvifx3bJBqtxGIo8kJGgUZ7EkcmkqaRPOz3T44ftK6dFp0ujeHGaa4ulMZvVYBYwQQcEHk4+lfLMtzJJIzFInyc7nPJ+vNVbi5Mqkg59OPXvVIySg8EY+tdEXyog/QS4u5oIVIsiyLgsemP8acWgkgE8tuWD8rk4xT5vtRtCGljD4AZQQTjtioW86eEISAqHJGOvtXwctNhsle7JI3QBohgBR0+n6VDFOz3JU2SW8Q6FSTn8KfHDcbCRtWLOdxPIPoB7/405WvEWQErIAAVZiA3uPyxSVyUlchmuFjfakTqM8gDr/9euh8K3UX2iTcpIxggHkVhxz3IQgKrmQgDauSPf8Az6VveFPtNrI8ckCl0JGCOW46/wCT2rpp2TR00r3OrdrZiGESpzk4zn86wfiLp417wbqWm2sbeddQPGCCAMkYGCe/JPNdGLx8YFugfGMEZB+vNNd1WAhoPO6E56ZznFexCbikbSjdanwZcfA/xhaExro8rqCQGVgcjPWsnUfhX4s0yDMvh67RAfmYLmv0KivUcjEW0A5Ix+vIpJLreXBtEcZwdy9vpXUq97XMXSR+ci+A9bI+TRrvAxuJjI/EcUq+DdZiLEaZeIBgACI5P44r9FlW3eNw1jEpx1CAZqIW9o8bslpEDn7hHHH/ANan7diVNHwt8N/hxrOr+I7IGxntkt7iNmMqMATkHAIHHHNfecKqI4ojMyOqgAA4HA5zTLaW1Ukpa+XtYBgqgHp69+tODxSyF1jYMDxu64rmnVc3qbKFlcc0CA/Lc5z97Brh/Ets0srJDdtE6NkMMfMPxHWuzuGhkL4Ugg9cVw3iGaFdWeBQxJG8EnGOwH0rzq0rxsYTSvqZ62MsMZkknPmqeJQeduBkHjAJNDW00kK75wTwAzEZI9cDvUNysAeRJr1wTjbEqgqRjPJ7HqPzqRoYP3bbMYGFBYk5x715y33JWiNrwtDPGWeIiRs7GLEZBz2xXb+RctASZdg9CRnPsK4Hwzp9qbqK4Z8SqxbCkjBJ5zzyD6c13HlxFWPmlmB4J7/T2ruou0kdkV7txt1FP/Zd0ZHEqmIqFPOCQeMV+bupWFzZ67qcFxE0T+ezFZFKlST0we30r9J4Y45I2QkFsHAB5zXB6z8CvDPifUXvL+FJZZPvMzEH9K92lUUdzmnHmZ+fske25IJUkdiQMf8A1qckR8xiCME9Qa+75v2Yfh/sUiyYH1DsQfzNV7r9lvwHehSbRUK8K4ZlPXnvW/1hJ7GapdT4biVsnkMBkH145zVmMk7x5gU4II+v+RX25H+yz4ItvnS0M2RgAykDNWrb9mbwVFMjmwjfBDbS7EZBzg80/bpRatuV7PW7Nz4NmWH4Y+GwtuChtwWVgQcnIz+Jyce9di0rRRkSwbie2KSOxe0jSKCSNIkGI41YBQOmMVK8d3BCxIDyAgEAg4B4PNedOSZslZHHeLLtRPDGLFyr5JI6jA7VzjzJJdQlbaSNSMsZFIJ65+vpXUeLJrmO9gLja2M47nnGaw5hem6iIVzGASTgEKPTnp/9avIqpuRxSWpnW09vcXroltI6RKSA6lQDnjAI5FNhmh+0zIbZkYZbceefQVN9p1R7xt7xyIpOCi4YD39e9TS+cy5NuoYjcWzhuOnHpisL6tBG6CDUIo1Ekay7wPmVhgEZ65rrdDvbK7QxxxOgABII4UkdPY1xyX901mJRaRTOv8PIwc4BIHb1rV0/V7suzywxQjIZlUYOcAdfoK6YVLKx0p33OzH2XyiX3jGR8oyayfEXhfSPGOhXGlXaNLFcqVO4dCRgYHb/APVV6z1UXkKMYN8SjkjIGTjOR68Yq5HdxNKCIHQgAhuSK9KnO6NHFNXR+bnxB8Gz/Dnxfe6RqMUkSpIRBIRkOhPy4PfIP1rBMQRiVLYz0I5r7w+OvwjT4sWlhNbQxwanZyb1lII3qeoJweRgEV4bP+yR4tld9lxbKoPBJOT9eOK9WnVSikzldNtngkUa4kBYdcgA9qgEAKbSMHdkEHFe9H9kfxWskhEtpv24DAn+o7/0rK1T9mXxjopXzLaKcPkDY2ST/T61brRb3BU2tDySJOgySQPxro/COu3/AIT1e31TSrsWt3G25mY4BHGQfToPyrpW+Bnje2k3po3nhj0DqCOMADmi2+CHjRch9BlBOc/vFP8AI1E5xktzSMWnZn2p8M/Gln8S/CsWq2rtG6DZOh4YOAM49Rk9a6FreTy9iXRAbgqGwT/hXgP7M3gLxN4K8Q3t3qkb2mnPB5ZtC4YSOSDuA6DAB9+a9+mNo7EFipzwAM4PXNeZJJs646KzJGguYYT5bqWOCXJyOP8AP6VHHLeSKyuAFB7DAI9aZJawlJALl7dWxhySQTjpiopIRbxAm7ExxgYJAx7++aW2qB2uWZYLwSBYWCFRkEnBNed/FD4H6V8VLGQTIsGqhCFniAByAcZyPX0Nd6JIHCGe5CHAAyScEU5RaxTqI7xZXkBOFyKuFVp2TMnFPVn51eLvhv4i8BapLZazYTQxK2EvAhaKRegIIBAP1rk3QpOwLAlT0YdvWv011Tw7DrlpLb3RjubeRdskchGCD29q+dvib+yNBcR3OoeGJ1inz8tjK2E98HGR9Old0ayekjldNrVHynuMzEhNo6g9qbKDgJ5Q4PUdzXZ698K/E3hCN11TS5kjUgCeMhlbPTkZH/1+1cl9nkSUoTiRSRhxgg11xaaumZuLSIpHLLyMY6VEkgLY8veeDyOM1dazljTLkSHGcDr+VNhjfAIGPT1qea8iktCvOTI67kOemBTY2CFlEeGBxk9DViaKYOjI2TjgUv2afKkkc9zVrrclp30K8mx8EJjHBWm+YEUAR49PepRbyrKxYYUnjJGan+yOBkk4H5VMb2HuVNuAN8ZznI9M06SLcVO0gDrVtsxFDICwcEqcE4A/lTre2lu3jWKJ5HJxtVSc/pS50lZjUbMjh5GAme2PrVrTdLkvL6Kzt7dp7qRgqxqOSScD+delfDj4DeJ/iCr3FnCtnaQyBGnnUgnHJwMc+ma+rfhv8FNC+GsYuVtFuNWYAyTyEsQewB7DrwK56uISVkaxpdTz74H/ALONr4YuV17xQiXd2yKbeyZci3YHOSehPT6V9AXVxbbUDKSxACquAMf/AFutMN2TIAYAgHJxnNR3VxOqApbKyDJIIyce1eVKd9WdCXLoKHtxMM7sY+9jgVyviO8sppvKiuJOCSSvIOOuPWr+p64WCokOwMPm7HArk5L9TKyC1IQsSXY/MfcD0rkqTVtTmnJ30Izbw3DsJHd4epwMYFQo1q95OsFxNHCACAUwR14BPUH+lNXUhbW8263I85sxMCWGB15HQ8Hih9Ta9nEKWRhVsfvSTk468Vw8zvciOhp2u18RJO+zoXOVOfX/AOvXT6TeRRBIGu8jHHzFsgcZyetcjc3MNvaqPLM0jnB3nAHNSw3UNuEMSyZA9sD0APrXZTqWVjdOzud83kypgTNnJAOPWnR2cTgxNIHjIwyvkgjvmsjTtbtrobWiIdRjAOCDnuK2rOa0l3vhwmCMnp/+qu6nVstTeylqfNPx2/ZkN1cya/4QKPLkNcWSEDcDnJGeM18x6rp9xpeoGzvYZbK5RiGjkyCCOxPTNfpWsdoXLDfuPI3HjHqPWuD+KfwS8MfFK2zPHJaXqqQLiIAHOO46EexrvhXelznlDqfBLRAgpvIwc9ajHmqwKSAgdBmvUfHnwB1/wNbzzwWsuqWCnAlhQlgOxIBPGBXmkttFprE3ImilyP3cikEZ9utd6nHRnM4taDbh/MUEkBsEHB71XjJiHzEgkdqsXSxF1cA88kj1qNYxIwzkk88c0N3kZ9CEblVsHke9Pi8wbTuwcEkDpSsBlwMgE8kjBpIlBUqXOR0rRPoTJO61IT5jMTkYznAqcSs0ZJ4I7Z4qDyzGxXOT1JBqwsSbT39RilpfU0W1hkpk8oBMDn04pmTIm5j7Z7CnhCcjdwOw5o2p5IwSTnkGhNNWE09BIkdgckDAIHpikVmV0QKCSD8x9qkjUHAPC454qYwhmjCFUOONxxxTvZaiSuRraF1BAwScn3qSC2kWU7AZJDwsSjJJ9q6jwj8NfEvjK9EGj2D3CMAPNYhIlyepJ/kOfavqn4P/ALL2m+AJTqmvXcGqauyghNvyQsB/CCck9OT+QrinWSWm50Rp3szyX4G/s4an43uLfW/EqPZaEpDR2TxkPcEHIz0wM/n7c19c2FiNFgS0tLSOCGMbY4o14AHHGPpVohtqKlwpQcLGOvHXmpPJnflJQD3G7GPrXA6jlq2dUYpK4sEk7h/k+fbkKwxz6Vl6nqstnbuHgw44JVcH/wCuas3V49mpV7geawwMEHk9Pxri9Uu7ySXyFvQJznEkjjPHY1yTna6RlKdlZCS6jNNLue0yeCEk4GRyDx61P4euhNrJUWyQOFBIjJIOevUdqy9moyTeU0xdhyW3DA/H3rV8Om5W4wz7wGwGYDOOeM45/wDre1cTbbVyqb1R2TvLGNrosiDkHBz9Kp3Ujz2N3GYPKBiYlsd6uSRTq4KTlSozjPf1qG8Wd7S7LP5hMRJORnOK9Wk9DSofmQqp9rvywyTcNhscEZqN34YBeeatXAkS/u4gMJ5z5BHfNQzIUb3zxivbp/AmedJajIwzIgIzgcmpopBDnK5zTY1lZx2XBJOfSlhUtNjsRnOO/pVp3dwWmx23wfZ5Pij4XwpUrdowI7civ0IvJF87DQ/MBncea+BfgdDLc/F/w1GQSROGYD0AOf0/lX37cpcy3D+WoKEj7wySRXmV9ZnXC9tSGB4JW2sjKMY3AfjXA6s0F7eytGjEqfvHjgcYPrXoSSXC5UoAVHKnHHFcDqSTz3cpSMLHyM7SMmvKrK0SZttooztGtjInlMqNJksDjj2/z607SZbe1ulmEcrQIcZkbkZ7jI/X0pDLey2ij7N5LFiCsh644yPYmkzfpZgJbR3c8ZO4ZwuME49/8TXFF2YK6dzu7O+tLiPeu9lOMbTnIqzBLAsi+XFNkHhuCPxrkdA1idraNXgSJoyQQFIDD6HuK6+wurmUoRAigjBK9APU13U5vY6PiR47+1F8O08ceD/7Vs7YjV9LJmBRRmSPgOp/DB/CviN8PFkJswTkdehxmv1DulluVeF4EeKRSGUrnIIOQfXIzXxJ+0n8Jk+HurJqel2kiaVdkgxqp2Rtjgewr2MPPRpnFUhrdHisSrh2UYDD0qOM7SVUfKeOKvAl4EygHHUelVWHzfICSOMdM12vQxQIgRW4JH6UIqI4yM5II9qejOY3GBkj0zSIhRQWGSPari9UNR6kqnzGcAEFWwSPpX0V+xm7R+JtdQoxg+zguxwTuyMD8Rnt2FfOqB/mKKQWOTX0l+xmZY/EOulI/MUW6k57nP8A9b+dTir+zvY0pfEfVW2ykjkVwx45JPQ9sVWuobM2rgSzghSRkDr2watrNlHzANw4x0qnqt1H/Z0pkteVGCFyMD1r5ypqmd0ttTgJ4YlmYyw/veShB4I9TU9pcxwlTkxg5BXjI75BqpPPK7HERKY+QqCRjrye1TQPCY95tFaTOPNI5B7ivOTszBN2Ow0+8tZ4k3zsSRjJ6n8fWtKOO2ijA3koSATjke3864TT73yb0jyQ6rnHBAxj1+v867DTr4TQKTBjJyep56V1wk7J3N4tPRmT468E6F490KXS72JyCpMcjKMqexBr4k+Jfwm1X4Y6gwuomn0xifLuoxnjP8Xv719+PcbV+W3x2PBziqviDS7LXtONlqOnJPBIuCjjPWvSp1mrJ7EypJq6PzSnIXBTkEBgwHFVlIV9xzycnNfRvxb/AGZ7jQRc6l4YhmvYjlnsj1RT/d56DrxXz3d2MthJ5FzA9tLzlZVKkY68HBr1oSjLqcLg07FdsZBIJDHIpx2AFRxg8VM0Z8pWyc44GOaiKAnOCD3qla5m00hryL0UYOOmOtDyHy1HUGlWNwuTySMEjpihQMKOgB70R6hrYSBgFIYkn0FTGQbWAyDnnnqKhGxCe+etOYl1O1e+KSloy0iNWBG7cevQfyod8sQOPanFAEUgYPT8ajIK7s459BU7oXUkBJUhWJDcHHXFQsikggtwehGDipoXy42cDGcGkfJLHB5PX0q76INXcYDHlhjewBIAFNUDysqCD9e9SiIlG2KMn+LvSmMRoEAw3UketKWtkSk92NMYWMA8k8/SlABVAR1BOalEgMiKepGcDmuk8OeCtX8XXkVlpGlzXk7sFJ2kIoPcnoKXNFbs0UG1axzsUaFlJIwOh6DpXb+AfhXrfxGuglhbNBaJIoknlUqCpP8ADxycc/hzivevh9+yZYaU1pf+IpZbm7Vg5tIcCLjscgkj8RX0HaJaaeiRW9sIYowFUKMcdMVw1MRvY6oUrHP+BPAGjfDzw5HpVtFul4eRiOXbGCxPc8V1NtBAxG6RgT39DUckkbKCISH6bie1VjqkKSCIW5J6kZxk+ua8yU3qdOiVh1/9kjs5ibnBzwp5z+FcFe20BYyqVKEYwM5AHse/Nbmq6pa3khQQSIicsdwJJA7e1YPn2yO8pt5JtxChQQCATzz/AJzXDVdzjk7uxHDaW8FuNkpKAbRvxn68d6q2No0IdWndxngk43D1Pv8ASpr3yFZCkbhAc4zkkUtvqNk8zBSwBGCMgkHNcqeupm9WPs4gC2HZQDjbng/nRdTQureY7gBtu3aakl8pSvllmUH7xPeo5phLGSsOTvyWY4OPUULQLpaMhaCC4bBkcRhSQMkEkdBTrWG1uMZvzAVUERZPzHnOfapbZ42mYGLcdh5J5zjgj3qr5UFqgWaCV3JGHADde+PQUN6WJ1vcsiKCO5Dl8jbgKvTmq5traZXWGXy5EkGWB5yTkkk1YSeAQg+USQAu8g7uvHH+etVnhjSOWWNWLg5I7GjpqPW90T3VlblzFLcGVck+YScEn9B1/nULWcDkEyK6oCAuckkD/PWrKsskAAQBjyyg9D6VCYbVCREHSfALKT8pHqKq+hDTbuJ9nCwK5YOeAqAnA/D6VZSJEilKSgHurHA49Kr2skUjyjDx4IyQcg+4H1p2RKsgdS65wMDk96z2NoeY77IkqoDMSMBskgAkevtXX+HAjWg3SkMpwO4I7c/nXKwSQvGrsjAAYGR07Y+ldZ4Ynj+zBBCShJIbjHHauuklzJnVTetkbSpDLdD52HGa8H/bD2v4BgCnKCYMrkc5Gf6E171HNbq2HQgH0PQV4d+2CIn+GMZiyUN2uCR7Ece3H6V70NbEVGfHUz7MZBwRgH+tQMoZlyeOxHap7obYUDA7wMZ7dKroC4GD3712p2epysjct9oCK2F5BNTxICoBPXuO9VnB8w4GT1qwjbcAg5FdS1ehku7O8+D1mt38UPDMe5sC4ywHQgYyPxr9AGhg85wJSCQDz6//AK6+A/ghOU+Kvh7A6TkH3yB/n8K++2mh+1EPAwPQMDjtXm4lJTO6k7q6GtbxbXJlyfQE4FcH4nitmmEpXBDDGzkfX/PrXerNbMnMbA5IKkggn0rhvEJWO4cGBkjY8MQSAPQCvMxCSpim9TOYwG3WWKV3QnBBGPqMVI0UbPuEm0uAAfQDIAqKRofJCvG5UMGBU4P41DNJGt1tRJPLb09B7mvD1vZmO5LZRQxSiGKbc7ElmwcZ759+P0qxHbJO5XzcIgIL4zg+lRwyQNte2tJt+cFyV/l6UkUn2mSRo4sBXwwzgA9xnvVqzLirGp4XiTzy8l4QmSFGMFxjkn2B7V2q2kK7XMxcZyFBxXH+GTaPqJRopAVTcM8DJOCAO/Hp612BkgK8K5OMA4wAK9PC7tnXG7ic18UIxN8ONfiQsCbVsZ57Efyr864lTYVOQRIQc9M5Oce1fpH448p/AmsgxHYbaQlmPBwpr83io8s8chmPHPc9a96lY4KidyGWJCNx+9nkdR9Kb5e3O4AL2weafvRHyVJAOPxp25WDZ5J9RWvkQktyJABggkep9auBV/0bJYs0qfLxgnIquqgYGPoParUe9Ch2AgSKc9+D1HvUSfutlx3P0d8LxJ/wi+lAzBT9mjO3B54HNa+2LaCX2nPUDIA/Gsrwy0Y8OaKxibi0QNznHArV+1xHA8pnGcnHGBXlyeh27ROa8UtA8MSxTEvuO0FcE9jwe3PX3rmpLZPNwZcseTgd66fxRMHMSiLJH3XPYj/P5ZrllvoYL94SGkIiLMVwenUD6V5uId5JnI9WS2cItULTzxkFSWABJAPT9KaqWyqrG5BTBwVHQHoCPwqOCW2dCSkwRhksw4xkjGfzqGJIVBCKwQHjccn8T61xq3RDV0XvsUElm4E7NzkNjnHOQfau20O2gGmQgT/IoBBJIrjQ9rDEXcyFM5ypyB7Y/wA9K67RZYjYoAGZTkqRwCM5Brsw697U3gro1JIYc73csBycelfLX7accc9x4YaMlwfMJVhgY+XH48GvqWSQJGoEW5m6A9B9a+ZP20yIz4bcptJEi4HqQox+ZFe1DR2InsfLd1GhDYlxkAjPrnoKilUCPZkkd8inyx4jiygLnrjtSzuChQclOM16CatqcaTvqQKArZPGMYGO9X7ZVYnJAIIwAepxVVsMN5QnPGAOAanh+QglACw6YzWsLS0Q7W1PZP2XcR/FyBic4tWHX3Ffa9w1u8z5JL9DxxmviX9lhRJ8X7QjIK28hwBx2H9c/hX23JLHHM6iEuMkZYZyK82srSaOym9LoYYYplKCXBweQMgYBrhdU+z+cP36MeQSOvuK7aS4hiaTdE6bUJDL6Y5rhdRSKWT5RgkFsY4x2rhraQJluXtGvbWIsRKgTBJkLcj1z6cV1NtcWktuhSXdkcEDOT659K882QBFeP5SB86gjDDPp3roNH1+05MoZUAAWPocj+lcMJNM1hK6szrHgi2RnzSDjg9sn0ry341/AvTviVpjz2xSLW4lHlzAY3gc4Pr/APXr1BdTs5I4yLeR3xnaCP1pfPgV0PkuQTkKx6H8K9OnVdkwcU3ZH5seI/D974Z1Gaw1G0ktruE4ZGUgMM4BHsax5IdqADgdeuK/Qj4q/CfQvihpssV9bG1vQDtu4MK4PHOce3evkL4qfBbVvhvMzvbzXOlSnMN3wSMYyDjp9Tiu6M+ZWOaUbM8tlgBIP8Q6DNOLHJznOOatFUdkKhjjrkVBMWRj8nBJHHb0rS2pLVtURNJ8oJ7DjjpTo5VcuEbBxzTTlVOe/A4pykKSAAOQCRVMlJvcatyQjqBknuRzTvMCqqgkcZPNIoJGQNpzn3xTJF8xyAMAA845oL2HxSndkjj0Hf3pJCRkKcjPH0oiG9hk4A65obJAAAGDgk0tmPRohhRmdznJUE4p4+cbicdiM09U278Z2HuD1pscA35AHPQkU0k2Q9FYbjcyAnBHI5p6hwQW4OeOc8VP9nCxg4wT3+tTLbFiIwjPLxhVGWJ7AD1ouovUOW+wyCB53OflQEHI7ivVPg/8Jb/4laxGYozbaTEc3Nyw4Izgge/Ndd8G/wBnSXxVJFqfiGGa10uMZFuWKySEjvxxX1hoGh6V4Y0eKw020NvaRYCp3PuT3Nc86t7pG0IWQ3QPDFj4d0uzsLARxW1sgXI6njBJ9ScVrTrD146YyfSoUaJfmAYDOCCARj0qHUNShhhaMxlwR1yAB7Vwza3NW+XQoarfIkWyKUqy5BKnA6VzNtP9gvFeK9LISd6kkjJ6nn/Gp7uSKR8sjAHIGD1P8qotLA+AQ58vgsBw1cFWdmuUyUm9WehWcvnwljcKxYYODjB61I0UasP3u1eoPXr/ADrltA1SJbdydztgEo4x24NdFaXtvPboxifGRgZHy5/pXVRqa6m9uZaHj/7R/wAHD490WDVdIRDq9oCdijBlQ8nn1r4p1C2KB4biIwSxn51bIKkHvn6V+naSRblMiMEHHA5PtXjHxq/Z30nx6Z9S0TNrq5QloXUBZjnoQBwRnr09q9GnUsZSi0fDM0LKxIGV6A9RTNgiQFsl2GScd/auh8ReGL3wxrsuk6lC1vcQ53KeF4HGD3BrIMIcrhcrjqeldllJXMEnfUqOWmkA27CFHG7j/wDWaiGUfJJJbgjkgY9Kn2FJAdvJ4z6Ux12MWyeCAeKm1noVdoVpDwAcEUqSNE7ktjGCT71GMLgEZz3xSybWhAYEjOeD1q07PUzd2iaRhLgu2QeTg5pzylAI4myMAkgcf55qrbR7N5wCWPy88jFG91ypAB74PX8aHJtDjaw952HAJLE8t7U5ZnkAz8xA/AimeUJogiIRJkAEntnk0qqAojLEAcE9zjvUN3WhSVmInC5HIGOM0NZ72Lb1Ge1BBSPKdTg7qkEakZP86ht9C1Y/QNbELbrEzYcDkk55+vpTbiAWqqA5KKOWJzk+ualkuIBAMIzlTjOOelUEuJGgLFw6K4AiI/Q18Ta7sTKSSHLEUiWTzRKC3RTjAxmpFkDyFVb7wOQWyQadN5RQgDyx/EV7f/XqOF7MzNgyByM8pxx71TaSsZq7fkPWR7UxDeYhkgPnJx6f/XrofDjy3M7gzFSoJWQnqPTmufeCGW1VwczAkkHkY+lTx3kdvETLOEXA+UHB71UJWZ1RdjvJLl0bCyq8mOSDkVM1xKsQ8pwC3QjB5+lcD/aCuSyMyoPQ9amScq8cwZ0O0kKWJBJ5zXXzt9SlVizt0vHiBMqrsAG5mGBntj3p8V7MzF4yvlAZJAB4+tcQNQ2RhXn3F+SpJIHNSecViQLOAvcZOetaRm1a4Oqkdm1w8eHc53Z+Ujn2Bpi3DxoqmEEZzuGenvXIrdEKqLchsHKqzn/OOn50jHVZ4WCX6puAJQMPyBx0/CtHU03J51udlDeu7MAA+G4U9RimxXhlZyqDahO4iuTW8uYLZEN0sb5wwJxnjse9JFe3bQMrSom48BXGW5x2rHnu7Fe0VjrJLuKIBjCCTnknHGK43xDcRSSMyWyh0BALHkDuAfT2qdby8g+RsNnJAJz7VkXM0+4vKgDEnHOeneuao3bUxk09zOgiQRzPLCSWIC5JyAehx25q35cTCPzQwkUYBHQgd6FvZJWTy0yxxgKAT/8AqFJdefGuwjfcgkEAZIHUjj0rmtqSnbc2/C32OC/JYO5cZORwD9P89K7D90ChCnJ4rhNJvZ7eMGaEQOCcZHJHv6Gt5vENyk8QgRX6ZBUEH8TXZRdpHWppRsdF5sSkgL8wOWJ4GfT2pD5DfeJQA5J68VgN4mlYhJIERjySowCabJ4gljUKlt5xyc5GBivRU0iVJW1OkPkrGhJJTqOMVFiAsOWx3z2rn/8AhJpGhUGzJ5x14H40g1iV2LFDEh6jOQKnnYcy6HRsIC2N5IPQY6U6HyxkGQEHgHt9awf7cihWQ43IFzvIwAMZJBqO119JHVhEyjaTtY8n3/GrU9BOa2ZvCK2GcyANn+EdaliZTGQJQi8knPP41y0fiSN7hoNhJIzuJwF9qlk1u2kiVSjoD1z1wOpFYud90JyVtCl4siC3ZfzRIQQAS2TjAHHpXPtCZJFCXcmwEEqTgk45zV3VtRtJJ1JJKbgBz3x3FVwbWbU32PIpCDGEwpPfJPXtXBJtyucd9WxIolg85hPHIzH5UU4wB1J9Oahg07UZ5S6MuM5OH5A6EdOmKbbx2wkZUAJySGHJOT/LmnyeUVUGSQEEZwcE49cdqxk7D0Y15Lm1kAR/KTJGAeooL3UrGWNyWzhjnt6mklYGdmBDpkgYPGD3+tAjgt4JQbhiZGGMjBwePpVRaaLi2nbodVpGqXUXlxAq4ZciMcdOM/XA/SuotbuW6ETYxx0IwRXnMNt+9jlSUowG0FjjA9f5V1ekXzoGL3aO20BVDAk+9dlOfKdcJJbnQzSXquFV9kefujAOfemG6umJD4Y5GMr1+tUhqMTY/wBLRGz0J5FNt7wMWY3GShKjnIz610+2VrDum9DQF/IkvES4YZAZScfSpXmfCgorqMnBGQDVB7u5kUL5quB0yQTinPcShEUTqWzyhIz+PpQqibKurE3n3K5Q2ysc5GxccfWpZLhMojWuCRnPcHPSoIrmaRiTMMqOhI6U26v5UIyyOOoKkEfpW3OS2ty0LtS7KIm64IxgVDLcwxDH2UPIxxk9ccZ46cUyPUZJSSTGBj5Swxz2pLjULqOJEKIH45C53fSo51e47q10WHntfKHmRMDnChTnJ9aqywwHHy4P97r1qSDUJZQ++EB1IUhlyenXHahL0RFxJEhOP4hxUOdhXujD1FoIco6M4HI2nHNWLC7sx5Z8tw5AP7zAI/KmazIjQPJbQh324IxkD0JrmoNReK6VWUNtHG48D1FYOom00Rz2dmdwxtZlbbKwycnAzxTmt7YKR9oeRGGScYNczaeIIo87k3knIAOAT6D8a3rPxDBPbMfsLFgMYUgjOf0FdUJtj5kxl1penX0RjnXzIs8gjJ+tcx4h+FHhbxBAsd1YxksPlcIAyn1BFdcNSguYiBaKGU45z25qSZ4Jo0CxlBnPXnHpXQqttmHKmeL3/wCyP4KvMSw3ssTYxmOQDnn1BrlLn9jvSHuHEXiO4hXOETyw5Xvz0z+n0r6QYWsrKoQgA46dSKVxAJB+46nBIOCBVqu09xcqZ8xL+xZgvLB4rzkHAe3GRn/gXSqf/DF9+zk/8JNCSTwShx+Wfavq2FYJYziM5ycknt6U2WC1UBRuAU9MZyfSqddvW4uVbHy7F+xZJGEabxHG7Z6qpAB+ma1LL9izTpWcXPiWZ2J4VAAPcYOfavpBo7REVCGA7BeOaay2yEBQQSDxnnPrWft5bJlci6nmPhz9mDwd4fsXguLddTuSwPmzMDwBjAHQDvXZaV8NPDmkSB4NKtY5kACusY49OcZroJYYmQEyZJGSM8gUxBBtkDTYweMZz0rL2jb3LskSJYtb4EMkaKMkJGQMeuRTo4plHyOGK9TnjHrVF2061bc1zsYjGAvU/wCf51n3Ws2iQy4uTHEThicgn0HHWsJzE5JGvctcxFywCoBncT19qx7nV7lXPlNyBgjP8zXOfag2pjFzJLCRuALHAJJwD7cVBe7JnldblYkU8kseT6cVzuWhzSqO5Ne3d5JcOZecE4PXIPbis17i8jkTbBGGdcgsuSB0GM9KJQbsp5F1hc9d2M8c9e9PlhlZyryoZcZVS4GAPU9BXLUabMOZ31G25vrOLy2hR3yWBK4GSc9Kel9fy3DvIVkBGMEAY+mB+lKI52mIlusjHAzkdPUVBbQRxthrlXLMMtnhfYVklqXfsSSPO6FjF5pxyu3JPJ6gdama/eLT0ItMyA5K4IP+PakLvavK0UxRwxUhGz06GnpPcyWkkkhJIYLuPPUda1i7K7HGWoiXuoW0i3MVshDkljISePTH+etdJpeuX8xBuYYhG2QEjBBx7/jXKeRMgTZIwOc5Dcd6txz3tohd7kPvOFJUZH0Hr0rWM1axrGdjuYL6JpSGtFIx8u09PUVYjufMic/ZwBnhR161yejXGqR2rmVmlYtlcKACCe361sW2sXeGinVA6kBdo5Pv7V1Rm0kdEZqSNNpmKPm2jYNwFZe3vXG+NvhB4Q8cQSy6noaG5dPLFzEdroexBHTHvkV2avczkFZARnkEipJvtIQFRkE4bIzXSqr7icUz5a8RfsfQoI10G/lHzfObwggjoDkAc49u1ee+If2cfGejajLBFZxaiiNiOaBgu4epyRj6GvuUNdqyIIwEY4Bxg5+vanu17GcBRvIwCVBrqhXa1MXTTZ+buqeBvEeis51DQry3RSQztGcDBxnOMH88Vj/ZhbSktDMoI5DLwDX6buDLgT28TjbggryTWZe6HYTgeZpNnKSckNECQP61usVbpqT7Hqfmw6oMuoLk9Bg4H14pUIkMahCDgZxknPpX6Mt4D0eSMMmgWBlXnaYVx68DHWpE8KaQh+fQrLCkZXyVAGOnGKTxTuUqR+dkelXKyACwucMchljJFdLofwq8T+LGkj07RpQQAxlnG1AD05PU/Sv0D8q1twETToEGAQNuB7Yx0pLabbMwjtfIOB91eCaz+stbFezvoz5A8Nfsk6rqkJbV9ROnFWHyxKHBHcE5BFeyeBf2Z/CHhxXudQik1mcLtU3ajaDnPC9M17FNePnabNT0wxBAwffueKVpDJHuMeCB6cVhKtKSvcfs0ilpWm6RpURgsofs0QOQiIAP0q2UtQMkuR7+n9ah8+KN8NDtOMggjBPrUM2qRSrhYCXHBUe1czlZbmmidiZns0kV1dwpzgkdCP6VR1HV7OJsm4Ubgc569M9O9ZGo+IBPJLbxWreYMjcwIXIwc5xyOazNRlgYI8sCtgYO088/X/PNZuehhOdnZCya5aXCCO2nMkrEjYylcD1yaxGitXnkztlwxLAHIDYHp17VoRrHcyufKxGRwrYzjHeqsUNlbxYithCASTtJJNcNSd2czvJ3HWcaRNI4m25AUqc5ra8K2Vv/AGqyfbnO4bgJFwFPqD3rFiitBiSXzBG2CQeufStjw/fWDXkoLuMHAUDB57D1FQnsjrpaPU7eYQqkZEzSZHUAgHH9KIolkSYRtvkZCAM4BOOnPvTfPibCNFIQB8pbAxxx+FLDLbMVUIySE554H1r2KVrJm8o3Vj88NY8C+IbXxDqkM2lXRdLhh8kRKnJJBBAwQRg1Tk8E685AXRL8FeM+Q3rz2r9D7yCBZshCqlsttA5zV6I2wzsjLp0wQMfjXoe2cUkcqp3PzkXwB4mMR/4kGpOMnDrbORj8qqnw7q0U5jOm3KbBhkMZ3Bh2IxxX6TNc2UgIS3kAB6NjA+nFVk07SuZXtMbj12gn+VSq9i1TR8Yfs+eE9XuPi7os32V7dLYPLK8oKkLtIwMjqSRx+NfbVzDFJO7Ld+XglyucHjrj8f5VFbNp9pNviRopCQpwoGfToP8APNF2lp55eRX80HAIPY+ormnNyd2aKKS0CO3K3AKTq6sDwCR271w+tB5b+eL7QeCCF3YGBkAcdOa7eGS2jMmdwwCMjnBrhdQaya+lMryoc/NtjJGOec1zV7chzzWpBcW0gtVWefYBgFw+T+JqtLb+W2xJyHDhlIY4YDk596kkjsGs5zBO08cjjzAwwRx0/wA81AlukrApvMCnJYc8V5mpDk9kWopZFUosihSdwOcEHvzXWeH76efeJLlEiBGMuPmz/n9K4u6hsVgYPLI+45VSBg/U1Po80EVwsCRKfMO4DBI475/CqpzdzeDs1c9Fnti7uUugQBnaWOc8Vk+LPB0fjfwzfabeukomiZUZsMASpAP4Zz+FXEm08gIkrCXpgKcE/WrUEcCoipMwKjksP88V7FKpZGrimz87vFPw+1rwNr0+k6pZyokQxHchSVlXJAIxnA9j0rm/sLMXUb93OAFOT+lfpXfaFpV/Ok1yI7kqDiSSMEjPX8Ka3hjQSpDWVuecEiIEN78iu36y2ldGPsUj81YLG4jU74pSPdSDSrbyu21I5C3ddhOPfpX6SDwpoHmA/YbYAccwrj8scUP4V0CGUN9ktIJGyciIf0FCxLvog9kkfnCttcqpMltMOhJKEAdutfTP7G2k3kd3r16IWS0KiNZz8uXAyQAeuMjn619HQaHpiMd9tbsnOD5YOfzFTRWNlaRuYhHCGbkRrgemT+VKriZVI8tilSUdUTwC53MGIMpGCR0J9RVS/F+bCYghgAc4HWr0MKOSiXK7jyCRgY96y9bjDaVPGLshWGCwYrgdyD/npXnyejKm9Dg2bUYVaZiEWQ7RFH1yTgE/Tn1qWRb2KKJblgxY4UgjJHqQBgVBLBbQLEp1NZUHJUkl8A54xUszQXK5hmBwc4Y8j0J968zoziTEuTfxFSLlkiBw0agc+h9a0dG1O8JCxTLE+QV3cDH0rKcOxQGeBeTwGOWHr/KowI5xKzThUjByM8k89KITtoaRn1PQbS9vprlkcs7Ec7sYH0rQMV4/D84JIJxkV57Z73EDRagAWYZIkwRjtg98V0cN8kqCOe6LKhIjJkI56/j0rsUmldbHbCatqbkb3SehD8EMMkVzfjT4baJ47ieLV7GGc4wsoUB1PscVsWVzvJLToFGON4zn0q7sjZzvuIwTkAHPWumFR6O4SSkfLnjv9jy/tkuLrwxevdgkFLaYgbRjkAk4x/nFeQ+Ivgh478OxSy3fh64e1jXc0luBKQB1JAJOPpX6BJaPwEnVCDz82B+YofTmkBR51liOQwMgI5rtjXsYOjc/MBldWKEEHB+Ugjn09qkELSqCCMdDg5Br9GdU+GPhjWo0S70u0dEckFlHU8HkDPPqOa87139lLwLqJdUc2xclgsMjDaSSccg/rXTCuk9TF0Gz4lNsVbA5HU4qQ2jhWdHygGSpHevqyX9i7S0k3W+sSLkEKzOMj+tZx/YnlyDF4qVAB9wR5B/8eFL2sVqNUz5ijgeRcHOQOtK9s6KMLuzgkng/SvqFP2L440Bm8SKQDkkRgHPbHJxV2x/Yt0ychrjxDLKAc7FIwPqTS9tGwvYvc+TREgnGXKhRgfKcH8akjQeaqDMpJxtUE5J9OOa+2rP9k/wrpqxCa4a6IA5aQEE+pAFd7pfwm8L6ZAhh0ywjeIALcGJQ2emc4yTUuslYuNI+EPDfw08V+J7kw6VoF7IAAGeSPy1XJ4yzYGPxzXrfg79kPxJqYeTW5Rp8IYERx7ZGYDGcEHge5/KvrK10eKziAiuUQDGBkgewFWJEuS/y3A3AjI3EZFYSxLeiNVSsrs8x8H/s8eGvCDi4ttOD3aDBec+aQT6AnAP0Feh2WknSj5dnDFbLk5EUQXk9TxWha27SyvunA2jOSev51FJbtIykzqgz94vgg1zuo3rc0SUUTGW5MTIAGK89Mg1XnmljRHdVQ9DxVe8me2jkVLpQVOVKtgnnsaw7+/vpo2BmUlTwNwyTWDk7aEyqJI0bzWbm3kITy9qj+IA8/j3rnZ9Zv3mICrtJ43JkY4zz61RuvMupEMk+wow3Rk8bvXPrUVte3TyvGjk4J3FuBnPT3rllNJHNz3di5qF/MhZDbRhX6sM5z7VRkR1iAERB2gjdxnGeKkuUvpC5EygFhgkjcox1FElncscS38kjqDhXI2jP0Fckrsze9kV4zOcARLIuMkHnHH/66GfZGQlnC8wHG5cAnPUkU2WG7jhVIJkiVmBkcnn8PrU4tblTtEuCRglcHjNZAtyuZZYkVWQl2kBKxLx+fTrVm9a7ileGRI3L8KQOg78joR/hUax3iRt+8CEkBWzliAepHbpTp1ugrOSpLHIJYZOe4FaLZib1sIjXFmxlC+aEXacjr7moJGupwJxAqDuSTwO2BVpYbpQVEkfzD+I9feq5W/jZwNvlMQAwbIx6cf1pJdWJXTsh0ED7yshwDyMjIA+tSC5uYIpY4kQpkEsRxTFTUhcPF5MTxODtYy8gDtjHBqe3guREUR0Z+AdzgZ9qbtZFpX0G31xKHjKInzDJ3AgZ/Co2ad9yTRIMLlWQZ4PbNSahNcRiKKVUIGSFGM5yByfSnRx3MhIY+WoQ7lDAnOP1/wDrUmmTotCsilY1KxLkdcDmkgupJjIixMCCAQoyM/hT47S7ZXIl2RgY+RgT+PHFJpsN1atOwnZFJGMHIPHX6/8A16m12Ve1iWAh4hvthE4PzAsTyO2DXY+GUnitvLEabWOUAAJH41ySJczwiQlSHbCksASenP8A9f2rrvDEN0NPPmt5TgkFCwJGOOCK66W6OqnubIR0cAx4c8YxXi37Xdo9x8MonKGOKO7QMMYOCGGR+JFe1okowRLyOmTms7xR4fj8T6c9hqcQu7KUYaMkYGDkY984P4V7dOaTuVON9Efm6xiuLbhxgAFWPBIx71UbCYAIGQc+ma/QGP4DeCbhWD6RbuQMcqOvuakHwO8DwoMaJZnHbYMD8xXR7dMx9k11Pz6EkUXEhycZwqk5/IVKjwSHcNwJPAKkf0r9C0+DfhCDDReH9PKg5BaFR+OcU7/hVXhIOD/Ydkc9xEpA/MVSxDWqF7NHxv8AAfTLnVfiloCWkBcpMZZSQRtQAAk+g6Cvvcl0kJZFfjAwOorI0Pwbomg3zyabY2ljI8ZQyRxqjYznGQOntWskUke6PzdxwQCDkfnXJUqObuzSC5VoRzGRScQKFz949a4/xPNM4lYFpChwkYXvj0rs447lsr5u4DGFJriPEKTxzuHm53YJBwcHjg+3Fcld3pmU3dmRIk0cZJB37c8gcjHIponcw26yRF/l4ODnn1p13aXPlAQy7ySACz4x0HPtipmtJ4mU/aTEAAARgk8849q8bW5lazuVN09vIRAmXJA2sMAHoKtb79oJRPAiOsmcqAVb3yKdFI7q5aUyFWAyw259D/8AqouYZreEqbkDc3yRhwQCR39KaWhUWrmn4WuLu7u3ElrtKDapI+U+gBFdo8rgIz2wwQBgKSOntXEeGDqKXESy3IBwcCJgQwx344ruZDeRBY1nKqOTtPWvQwz1Z3R+FMwfH4nk+H+vIluQ32STakYJYnaeAOvtX51SRpGJAVMZRyDuBBPJ56e9fprseWMh5gwY4O89QeoNctcfCfwldyST3Gjae7MxYsyg5YnOTx6160KvKjGVNNn51NMkTSDBJbkYUnj64prGNLdXJGSMkY5/LrX6MP8ACTwwkG2PQtLQ4xlY0zj15FYUXwA8INIHl06APkttKhhyc/h1rVV79BKmfAkO18ZV1JHBZSBV2wtZb25toIkZ5nkGyNRksew46c199xfBHwbbsNulWrt1Ibnj6GtHTvhf4dspUmsNHsIZYnDrIVAIIOQRjHSs5VW00Hs0tUamgrc2PhvTYnhAZbdNxAJ5x0rTke5RPkgDAryoXkf/AFqjaC7EwRpt64wDuGBz2p80MojVjOBgYI3Y4rje1zR7WOZ8V3F3EgC2yyCIbnVgPmB64PtxmuXkeTczxQQLMVKkFcYB5xn0rqfElrJMDDHOiPjh2bgZ71yc1neRSFZJMuFACq2Rgd8/SvOr6M5OrRJFPcSEpJAiIBgRICQfeooHluA6wxrgAsUCjdx2HPrTVFxKMJIAuOgPPTmm21u+15luXtnI2gpjOc+4NckdWNEsFzqZgzHBCu7IWOWM/Q59673RrmWXTLeMxIWQAEqoAXHYfrXDRicwlTcyTuORJJjOewGB0/8Ar13ugwT/ANnwGR4oywyVVsnNdtC/Mjop2RoOLhlV0jDITyAOfrXzL+2haSzReHXdHWHc4LBcgMdpAJ6Dofyr6be2keMolwoK8/exwKxtd8Oad4ntUstShiu7UOrmOUAjcpJB57g/n344r2YyswlG5+bcswSNQI3dzySqEkD1qJ1BVsAAkgnIOf5V+iD/AAf8JyllTR7IgZH3ApxnvgYNMi+C3hIyEjSrKI46kgD9K29rfch01bY/PFJTCjBQzAnkqpJ/lVmPDTR9XXudpGP05r9D4vhP4Yh+RNPtB1OxTkN0ycGrcfw+8PRLmHS7JADg7owT/LFV9ZcdiVSuj5N/ZWtpZ/i4HhhYqlq+5mBAAJXkcdyB+tfZ9wtyg4Xeh5OF5ye1Z+m+FrDR7l7qytbaynZdhkgVVbGQQMgdM81fkjeSIkTlSCPlz1PvXHObk+Z9TZRstBVlv/J+WJDwRhwAD7H69K4PV7ifzpxc2qRDJCKgJBGORn65/Ku6ktZUiZ47gOcZALc5x2Fefa2t5JETFftEkLkyFiDgnvk9O34VzV03G5zydmVIIirRO0QUMMBTkD2q1FdTQ3jo9sMjjJGQOP8AP5UT27lIYLmVXVkyZlf7x9sVTjtJbSIl7nMZJAw4YnI4yOoNeXzWdwTsdVpOsvFGEaAPGxOWxgg+gP8AStxNQ84BBFswecrg49a88tLW4jYFL1kDKCcMCAR6Z61vWeoTNMnnXYlG4AKWBIHviu2E01puaxlrqdbK8sUhCgFWXnI5ptzaRapaPa39pFdWkilWilUMCD9azkvy8haS5QRD5Qxbv2AFacCvKBtlR8jIYNkY+tdUKvRmjimrnh3jD9lLQdclefRzJpcrEsYo+UGAeQCM4z2BH0r5/wDGnwB8a+GIb29m04z2UD7S0ADMyk4BCZz19BxX3nKk6SHbOoZRnIIwaFS5ZGMtx5h7FiDj6V2qtbZmXJc/Me80u4tGFvc2txaTkjAnjKn1zg9KqCBVmcIQ5BIYAZr9I9b8B6P4gjJ1Cytrh9pBLKM4Oe47V5tqn7Jfhi/mSaBnsvlORHJgEk5Gc5JrVVb7k8jR8Ti1dFIIw2ckkHkVHHHLmQsGAJxjH619cap+xpaXhYWerzRSA8FmDAgdscH8c1m/8MVzDcT4iCEngOAf03U3USQuVvQ+W4rUvgBeSODjmmeUwIAGCGGSRmvqSP8AYpuGU/8AFRKMHOQuT9ck8fSt/Sf2MdFtbdzf6pcXb5GSsgUD3AAJP54pe0TQuRnyH5SzMSjgomdwQZ59DjpV7S9Bv9auDHp2nXFyxxnZGSB9Tjg19s6P+y54Q0KcTpCs46uk5yGPuO549K9C0nwppulSILOCK2bHVQAMdhx0o9ty6jVNPQ+NvBf7OXivxRKsVzpn9l2mMNPd8DHqAOSa+i/h1+z3ongKRbk2q318oB+1TruOe2ARx+Wa9YljusbBKqY4BUgce1EIuZFYPOXjyRlmBI+lcsqrk9TX2aihI/tEKGLylEZGQgUdv8/pSi5KwspiIb7wODj8KZKkkbl3u8ADhSw//XVG61WQ2hCSK6E4JLdPxrFytsNtRWgt3rH2K0lIh3FuDhSRk9ziuZvbi4uZAcKiDOR3xjnii7vr1S6ebmNiGA+lZ9xPMFLsMIxywyMnH9K45zVrLc5pSbdyrPPO0qpFEpjI+VicEj6HpzSnUUto4YntnIYkbgp4I9h2ptnbPOZJYpA7HlVLccds9qkkTVk3B3iU7shAQQAfQ1xNu4kraki37xeUUjxtBChhjcT0z/Kuh0zV7uWQIbeIgKMgkgfgeprn2geG2TzpMuxwpJGSahg+3wSsiXIQKuQeC3HrnoeK1jJrqaRm0z02K5fAIiXpgqRkfSnxXcrO7LGMkYI2/wBa5Kx1a6ZYtrlww+Zm45xnIroLPUrmUIhfLY9jxXowqPQ25k0c98RPhrpHxA06Wz1KyQzMuI7lFG9D6g/0r5o8efsq6rpAaXRJPtkcSs32eQYL554Pc9ua+xRDcT4bz0EY/hDAGlhgumO4SRuASMsQSBXowqWS1I5bn5l6t4U1fSGje60q9skBwfPgZeT2JIrIUF5yiEDYeVK4Oevfr9a/TTVPD51aCeC8SCWGQ4YMFGfYV55r/wCzV4U16F4VtIraaRgxmQhWU5zwR/Xg1tGor3ZDg2j4MeyLh8Kcls47D1x7Ujw+XGGccDgcZBr7A1X9ivT51P2HWp7SQE5UFXByeeOD+tYM37E2ohFMWuhkySxmTGMdDwT/AEq+eLJ5Gj5XktiimQqQM9QOBmlNpuYMoyMck/nX1BL+xbrs7HZr0QRhhtq5BH+cVLD+xJqcqAPrcSqoIBC+2DnkU3OKQlFny/8AZ3M4yNpA+Xtmo2tiYwxA3ZJYH2r6utf2I3SVTLrpeVMgYIA+mD0/Oumsv2OdBhgijub6+kuFUCVwV2E85IBHA6dSazdWNjRRbPi2O2jBT5gqHPBPH4VY/sqB/mFw2D9P8K++NF/Zx8I6eIlj01ZpYwQJJOufU10SfCLw9Aoj/sWxbbxkgZP6VPtUHJbc5dZZ0DCaIq5LKyquRntzTAHdgPIVXyCT0J7f/W/CrAFz5AAm80vjIJHB/wA/yqpPPd+ZzEVKAjOeT9K+Md1sYSa6iGOV3dHh2FSQWJ4bvkYqaW4ICIsAKeo7YpsD3VyhAdWIBJ3naQcdAO/1qe0geGZFcB3xnGeFOOM1FtQTXQgjYQktuKKewHB5qRbmNSWkVDExADMo4NQXN5NG2LnT0YFsKYyWAHcnpjmrc1xLHA6RwRuCAVQjBU+ue9XFrqO76FWOWLLFATHnuMfjVi8u+IkIwwUYOccZqu8vmRITEEO0BlxxnvTmkeeBQieY45IPHAFVzmd7LQcuJ2Xgkeo5NOSeKSOUbyjKcAEcZqHT7pnIIhaPbkFemffmpJAt1jEIdN+SrHFUptIas1cbdyxXFvCdmVYYIcYJ57e1OlBW3yjgsozgNkn2ouIjPFESjYQ4wDwBQI4mIMcQUYwwB6ipcmOKuNdLSUjzXI+XJYAkr9PelK2luV+zPv7lyOTznFIsMau7C2cpIPl2kDAx3zz/APqpLV7KZo4miYP1Jyc5B6e//wBamptagW4S0txvWXKsDhWPTNR3Nqu4uZSgI2tk8fh6VHKIN5YoQDz7ZzRcJD5Zl35DAAqB36dKXM5IrchS3ijhLfblhWNsKynJxjnPpVm1gkhkMsUxkJIYSg5J49f8KxYPs63ziWItGpOBt4Pt71pwRiRlKzPEnOwdFHqDQrN2GrJ3LkiTTLJK0uC2cbh0p9rb3InjUvgFcgqQRn39KqmxleQGO5MkYyXD8EfT2p00Q83DMVBHJU4q17rRTd1csyvP5hDupKHGMg5OOvvTUub6MEBg7scsQvyjHt9KpzRI0iGI/PnqDzmlisneKUmbewI3KW5Ge3/1qbqNPRkK/UuNd6jPG8RfDMCAEUDP0qR764thFHOM4BBAA69Pxqk9tMmIQ+07QQ+TkewNV79IltkAmEl2zgqSTxzyKqNSXUOt7mwtzOjbxCWiGAykZHP8sVCl8+4slsIuCAynOB24/DtTWS5gu/KFwHYKGJB4JI4zVaG1nt53SW4ZHILBUIIB7c+tP2kgb1LMureZaIEiSNgeWdBu68dP8ajn1W4gOYtOF6AORuxt56/T3qiYpySzz4JIB3c1YN7OsJjDMDnmRTgkH19ay9o31Ju9SSa4gZklWxj804JCnIB7nNOkmP2n95EACucjofaoILa5trWMzKBHklCuCSO2e/erLQ3ksX7tAyZBJBBIGTnilzJsnW1yrbTKu4RWylwpOVznNNt5UljleWIoxO4qTxwMYFLB9oW4mJyoz8pwOlOkllG4CIJsO1WUghyec+3PH4UpWa0HG61GwXlotoT5TI24kAgjcM0jXFtcQoACH35Ixk5HIp8sheNWliZyAARjgE+nqKkLPBECbfuPuj9frUopjPtNqzhZxMzuxGFXIH1GKnglii3GGViSSAWXBH0zQlxLGrEWmz1lbg49vrSyXkEUYDQeamQQynLbj2IxnFb9mPm6Ew1CKTKhiJFOCSMDB7jPWp7GWOSJleUoO7Hqffis17wTzFHgChhwwOfw9MUkjKroEQZYYPPSq5lexSk7XRefUEsly05G0jkk5UHgE+xqb7dFIN5cs7jOVz1+tUWlSW4CNEWRQATj72KsRSQRRBWgYxg4wDgjnr9K1UkK7b3JLa/Ty3EkuHbgqSTkdhinG5SCRY4nCZXIBPBPvWZczRu5MMWFxkMTk9f/ANVIj2F2wEs8iyYHReMc8ZzzQqi6icmtDSW6n+0gGbEeCWJOQDjj61Mhu5Aol1P7S7AAb22446Lgcmsdpk+0+TCzEKcAkAEgDrUN8ULwhpWVIyRIy5B+ox1odRIlSa0OiW9kMMgDuGBIySSc/wCFKt/O6Kd/JBBbPPFZMMtqYZ3M7Rx7Mhiex/UmqlvHDtLpchhjG4EnBPPf/PNZufUrndjoJbm5vEkljuBDuAQAYBY+lYcltcSTIwyxPVSRk+/FMNrFMrxJdugOMsgyc+4+mKdDaWsM0W25klliOMHILehPYisVNNhzPRksU1+w8lrRC27g7cgAdMn/AD19s1etr29tlCrhC2WKx9AQecnsMVnR3BjeUy3oVpTlFD8YxyantYJBbF/tZZmByWI49+OorqhNpCu9y9Za1fyW+0nY+85kwADzwCK1otYvSAfJM5xkFRgD8PTv/kVxj20r+fapdmVCwLOpwAQOg4Ht+VXIWl09EiguGJC43FicY4oVVGqkzoT4ju3vVie2RR/C0YIOe+avT63NKCBGqkYJZR1PpXJG4eF1y3mkAEzA43E96l+3s0hWSUnCnIU8g44q+dPW41OzOxi1gqg3xKHxwF4zSQeIAEDNbBhnaWzyD2rlLZriewEqTAyMCBhhkDPXnvjFQjULlFVNoZi2S7DB980Kem43VOxbXSrMgiV+SAByc1Wg1oPL81sikHBbniuejv73axhO0hiCQBmolvbhWYOWL5O7nIY1PMr7h7S508/iWImT/QjEQQNwbIYevtVO516FYnY28hJBIVOSfTFYQ1q+iixNAj4ByNuSQO31/P8AGpre4uPLM4h2AjIBBBAI649aalYlzuiSLW3maENYFAyksZGxyO3sahj1KGKN1uLR4wG3DHzj1yP1qlPqFzc3aARmQFiSTGVH+f8AGka9lYrnYrISGVRkkdqzdXQn5iXl5aJOk6CeOM8ssS549MdutV/tNofNfbMYj91XXByeQTU0N8st6sYhcybeT5ZCkfXpUlx5sHypEpD5yMA5H0rncm0TbW5G4t/KBCSF3OAVIwOM5NU5bCBpXE28NMNpfqAP6GtAPK7rELdwwXceMg9envxVO/uRboh8mQjOCGGDnOO9RImybJLaKwt4BbRTShYyIzIwyT0OcH69qIoLMTukTmVlwDuXHPY+9Qx3SRq5mgYAZbBGDkdjT7e8mErPFosTy4B4cq2Cepz/AJ4px1FZ7km22tkCyzqkpOG+Ukg54xj61M1taQD7P/abAsdxUHI49scUJcqVaeeJYZmB+QHJzj1I5qKB1a0BdCZiSd7Ac57DitNLMFsQzWtvAwBuXQZI3Ekg9hx2q1BZwyv5QvEcAFsscEcdB/nuahaaNWCPnOCSp/wpoaPzQq2AJH3Wzx04IrO9tTTpoNs7ERTzSDUJJTGc4MhIIz6Zx/n8a1IZjbAu9x8g54JJJqlbtF5jCQMhztII6nHSmQQRqGG+VgSSdxGAPatozbSQLRnQwajkea8wjUDduJwMVftNVlaIA3aryeCeSK5OK7gmtJC/myFWyCwGAPT/AD6URfZ/LHmyGMM4wSM8Vs5eZaqO53kN1LsDteRuCQVAbJH1/wDrVNFemYkm4XKnBUnBz681wv2qwjuXNtNJIwIz+7OB+NPjug1+szM2Np3MehJNaRk27XNOc9DtpiUOLtGJyCpYUGO7lyYpUUdNyuD+NcLFewQSuWc4bgc4FQx6iigBLgBGJIJY4OPet1JrcftUegtb3TJlnCurYzmoriGWRiBOgGeQGBz71yJ1a02xRi9cOCSFDEg5H+fzqB9dtpi0UDzef90BVIGf5d/84qed3H7RI7eRrklY0dQcccA59s1ELidmYyOAVGADjFccnnmUJcaiHJjAAUkbTk8+x57dcVHbn7PI5kvFnRVJ3hycY9c0OTauT7TU6yTUZ2QBnDADGAeOO9V5vEt3axvgqSw+XgEHtXNz3ASI3MtwiIRkEEnjtVG3u4bwRNDMTGwLkk4LADoB2HT9amTVtzKVRt2R0Emr6iJCZUjEi5JULkYOcD/PpWc2pX+4yb1VueFAHHOSayiqXatO11KyjJwsmACRnH0FRxHEbs04TCgKpJG4n19a53NdCHJsvtdajMAFckMu4OQCMZNMkklSJy6FvVivA9hVO2UtEI4pwGjAPlbjxnv+lWpbdpbJUe4yu4EDdg59KmUnayJTvuQfa5Z5UgZFiYA5yDuIPQUjSywZYIPkGPLC5BJ9f1qQW8qpsjZQyjgyMOfxNNt2e0hnSa53yufmYkZB6Y9q5XruJCx/aZEUXNvETkEbSeRn09hitbQZ0s76Um2SY7cHjJHfv3rIuzLEsBUhl3BW2sDjJFWLJLy0uZZQS6ZBCqRk+v0rSG5vGSR34vyUGUGWAwT29qeL0q4DRJkjA44rj5765O1UvSFGCFXv3xk9x0qK21bUftEhuJQIhkLggkjscV6EZNI2VRW1OznuxEu42wIzySSf61JaaiplYpBG+BkDJ61yMV7fTxLJGfkLFcEcj3qR76eDy1c7X2k4UY6deaOdvUIzVjqvt4klI8hFJJIUDkUpuUZAGg574OAMd65CPU7tslZdrYwCTk/Sozq96UKRSsNpIJIHJz71pGemoe1sdlDe2yMD9l80kZ3McBf8aDqaHObVJMjHUg/jXGr4jv3KpI2RGcEmIgHHbP8AhU39oamk7CCPejEcDAxnnqaTm2L2i2sdV9tiVjvtxGCvBGT9K8/vb1/tsyvA8KZJBI4YHnitV9T1CS9AmYscAFCAcZ9KzdX1O7hllDoCFI2gx5IyOfwrmqNuOrMZSTK4aJdMYQ2CmOU7spyxGepH5/nUBmbSRHbxWxImyzKSQAOuT1q0s17LaQNboGYg7tqgHHOOO3+fSoQ2o2a5LMhckEFQQM565rku9kSNaNLmMRiJpMgkhSDjAzTNOa2sy0sVrMWUElc5IOMd+AKszLepbqYhF5meXKn37VUthdW8x81FDMBjaCMj3Boi2tRXaOi8P+I47iQg2bp3YyEYz7H+lddp97bXcYYQHbjJXpnFefpqctuyqIYzFGSflXj2J9wf5Vq2OuXckRMojwq/uynDN9R0/Ku+k9DqjUSSR1YubVgQYiAeACaVJoAuGjIByMf1rlo9bnwEEKHGWEhGWz6UxPEkqiJJYy85JA2oSOOhP+P1rb2jsV7VLc6gXNlv8qVHUscg5BGe3I/CluLi1LKrB/Q//X+tcudfnW7zHCJWUAkleFFSy+I3a68t7Lcdu4yHK4z0A9ahzbH7RXOkt5oiTkkgHgjnNEk0BLqykZzzng1zcOu484mIRA5wQSefaq669KyApbByM5V26/5NHtWlYSqK51tvJaOrhhJsKEgqRnp0xWdrT2g0tmEjMQvQrggfSsuPxJsiEhsxFIoKhQxPJH61mS6ml6JDLExkxzknH5Vk5toiclJWRmPFYQrmGI7RkmQfeOecelE8WnDDCO4EjDkLyBgfTHftUoQyozpCAjHKr68dT+NRzyzwxB3QCU9FAJGR61y3bORIoyzWUUK7EckkZLDGTmrAWyxtRmfdyQy4IH+OamF00kYM8MeepUL3HQjPcGoraRtpBtQTjlnGMjuahNp2EiBrW1muPMkUkx48sZ4J9TV23nEaO0i5EZxg+nt6mkt4QshlCDylBI3cnPY06RzJCAYEfuJMknOe/arUmrI0i7bmtbahaxhHLEbu7KRtrRh8QWfmiOVmyFLADBOBXKtdCcLG8eSDtUgd8f8A66XzHtZ0xbRyk8kse3Tg+wzW6n0NFUtsdxY6xplxAZIpSC46MMEnGakiuIJUJBIyQOeO9cl/bk2m+VE1ot1FNkkRDG3kDOe3Xv6VONW3oYhAsRyDkHJzWsZt9TdVUjt2kgWBOCRjnHrTQbQqWKuCRjAPHSuYTWpY4CFUHnILDrVu28R5syZYF87JGMEfTFdEZu2pXtIs2fKgkUFieBjpg4p6W9tGoKFy3fPf6VjQ+KYJrcM9m8bqQMORn35FTw+IUmmMaWRAIwreYMH6+lDm7C5kX2a2jYlwynrgAGmxrEVOwkA8ms648QJFKY3snBB4IOQcmo49aHnkGJlRl3DHYdMCpc+xXMlsa3lQMB1GBinOlqtspkJAySCeefasRtaCIwCMQcgcZPPriqj+IZRDsMAZlbjDZGPU+n0o521qT7RI6FLixuOBISCRwQAAfrUdxPawiQvKQMHlec/jXLXmvOWUx2KOXOSQxBFQnVBPGVS3AK9V3YGe9Yueu5LqrodJJrECyFELncudpHOPWse+v4G2OsrEF8MD1BIwBjuKzU1TzLeR4rWRpQeABjp6Z7VVupUlxLLbYw2SvYjGOcenNVzpJ3ZzSm3sX5I7dEJlnL3LAkKCMLj09qpf2haxxhDIJQGBO4knPp71WeMSTmd7YsiggHPr0x3piqgxmDC9SFxjNczqO1jN3epYnmtbm5MkUhBYcL2BFOijEZZyxZc5IJ4Jqs11CJ8LCN7DCqRj/JqNbl4YpkMDMu4EsAT1PAP1rFu40y89rAzl1dx6ksf0FRRq0kbuJc+Z0JPb0+tLfXaRlB5BUdCM5OfTimsbZIYy0ZQMSWjPGMdMUrX0uQ2xqLG7glmIU4PHGfWp1toCXk+1upPLHJ/CoRJA7uIgVJOSrHkHuPrRHcRRJIktm5Gfvkg8djjNQ466FRCRHuY1CPkZ3ebnB69PxpTBaSx75ZZY3BIUxruJHfj0otbyONCwgkMZYABl4A9BSPPFtbbC6EMQu4HA/HFUrpWK0uSRpas213fJA5xz+VMmto4seVct5bOCF6An3zTpXSJx5kRJVQ2UBOc56/lQ80BjcXETnoRgZx/9alcfUkk+ziRXWU78/MEOVGPeoX2TpkNxuHOOnPrSy+VhPKjIixgkcEnrzSrdQQxNHJF+4Yg5UAkf5NHQaepPMYpArOMuEIVjzx7VXiiUgliMqOufmqZ2jlCH5yApCgkY/H/PaovtCIoh+ytjBPmAgnJ/HpVu9jPrcr27i2t5QhIRmywPJJ6Cp7aeB4XLSyKwABUj5efQ+nTP4U4GDyFOxhITye34VXS+jBnhWNmAIByO9Qnrcd7WLD20LRKrnfKzAx+oNdh4W8ptMAMu4q5VjjBP4fTiuPgktIoVa4SdJSQQYiOo7evNa1hryQq8aWshLfMoHBH1/H+tdMNGmdMJKOp2bfZXlQq/IOCegGe1SusRfDS46DJNcbD4jO0iezkUhh0Iwwz1zVpvEFvO7BA5DAgYPQ12cz3RsppnSAIjON4YZ7Go3EG0lZTj0xz9KxYdcEIYxxFyByuQc+pxTJdaS6A2QFCvpkc03J2uPnWx0JhjltgFkwmcY6n6USJEpUI+TjtXPy6wIBkIwyeQWxxVUa8kcjjy2yRuHOT9PpQqjSuzPnSOpmFuMHcwLED6ilt3hX5fMKJ1yOwrk28QtIwHlMxUA+oHtUlv4iEh4TzFIwVzgg/57VCqtg5o6iWOKQmQXGFxgEjqPrXC+JpYhNt80y72yDg5HbFacurwwqFdssTkKGxx9KzL66hnCu1pgqx4J5ORweOoNTOo3FpnPLV6GdepabRIbuREjIUsg+Yk9gO4qRI4o3hCStPG0efMY84PTpUcs+nwlDNE6gdFijLAjvTPtVtO5liR0jK8BlKjH4iuGSW6M1puSJDBO8ifaFeEDGCCMDGP8ama0t7aMCFwyFQcE5z05z1qHNs8aGFJEIHIY5BPrwKa08cp3SQqShAEmTkjuKV7od7PQ3PDSWz3ZjWTaRHuJPckkYFdnCIAFH2oEcDLg+leeaXqtvb3DytENuPlO4jjH0rak8SW05QCKVnxkMDhfb3rppScWzsjUSikdYBbICC7NHnOVB5/PtVe5MDLlN2wkZBGD9awodckS3BlTCOMEA8KfrVSTX2hmKNFJkDjA4+p9B/nvXSpyHzLdnXGC1jkUeYPMK7hgZ49/ShLeDz0YTHO0g7RkY/wrl5PEaW8Bme0llLDIMZwV44602LxBmKIhTmRcnJ+6fQ/Sto1LK7F7VJnTMtuHchm3/xADg+nP0qaFLZ4iDLsGMlia5NPEDeUQIiWJ5OeMCkHiSMoDLaM24bkdXIXj17GodRvYpTi0dSWtNqn7UF5IXIOWx6flSN9meEhpTggjPBP4VzS63bTQh1hMrxZAIbjPXB9OMYp9vrUDQl5ICmDhRkEMcZ/D0/Coc2lclyTIvE+n2V1NES8mRgKw+U57DHfFc7dxxGQiOQh48BifvD1z+GK2NQ1ATyqzwZGQBkk7ayZrn7Tfz+XblFAGWIxkf57+9ctVqTRzPcjg2NkhgjE4yPTHJpIJoDHKqZuIc8MSMgA9frUrXEYmIMTlM4+UZ5/DtVWCWJEINp5hwWGFIOM9/Q+1c6XYV0i9BFbNYtOtxMUVscqBg9hx1Gfeu00Rbb+zoHEvz4xyCT19/rXC2U7qiIloIosksGYk5/GtvT9Wit2KtG5AzyCMD3HrXTSdpJm0WrXOynaCMEuWLYHQcfWmJNaSTABjnIAO3AH+NcvLr7uBiNiqgkMSec0WuqtcBCkORjBYMeD9K7HUaLU0dURbxA/NsJ456VCi2gcpIQNg4JHBPeubbWkad4SJHZeS2eQKkt9UgkQKnm5QknzOSPx7j3pOb3G5p7nRxG0k3YB35zuBwPoKSQQspVWKjg8nqa5e78RpEyxLaykZzvUZximQeJEuZHUA78ZAYEEHuQcU3PQjnSdkdSsdqCMykSntUsy2iuSzkuy4CjoAO9crNrnlumyIsUAAAOT9T6mhdbKug8jeWJIYnovr+dR7RvQr2isdNJ9nJdVYhtuA/oK4bXbeC5jlRZQhkJBbI5H0/z1/GtUayFjZmjBUdWYkf8A66526SxvJLiVVySSx3HGOMYAPbn9TUzm3Bo5pb3K0FmkcaAgBYzgADgj1p2bZcNEWwBltwI59qIr+KFQuw4AyA3U8U46gZCEkhygGRjqc15et9SOZbIkmuLKOFAHILAnBBOT/nimpFZjYQYUZiAQeD79vp+dSR38cExAticD5Tx0FNeeGTMyIYhxkPg4J69OK15mti4u6uy/Hd6ZbsUyqEnd5UZLbj6kn2rR07WIo5kVSywkHGOBz2rnb1hKsMbglgxKkAYqRLtIFET224AAZHJYH1HYVpGTvqWpO53cV1YkAB2Q4PDchj6ZFW4pIYdgMm5cDCg9q4J9Vgj8sqjKucFs857DH51p2+sQqruIpiyjbg9z149etdMZM2U+515MABERbnqSP6054UYZD446f41yh1+SRcJa4cDjzGIBP4dqtJrUuyMyx5UgAlT0/GuuNRWK5k3ob0dpEjiRXOQc4J4zSMlpvJlB3g53DJI9x+tZlvr0U0uFjYhfvKe/vT219JJWYW2NmVDFsGl7S4k1c00ggkEipIRkA8nGfwqNFhTJeQIRjBPAP49Ky11uBp5N0ZLhThVPA/Gox4ggZG3xBlHGSRgep5o9pZWQXS1OgZYSATNuG3IB7H0qEpaByTKS/GFArFl1yEW+1CJB/CR1FUZNYCOQ8RDcEMD1oc9CedI6idrQlCLkhz2ORis+bVrS0nMZuUL4JIQk9PXHArnbnVknOxEYN3Zziq0M8FujoIGZyeWB6A9znrWLlfW5i6jZp3N/HdTyNLOCCcKME4HcVkaomnSCPzLtlzJgYJAyAeMD/PX3qGaWKRCIi29SQxJyQfSoBeWlvCYJbZpZs8hiVznuCetZyqO1kYc19yT7JbSO6Wup+eEAAG7OD1IHqM024khVY0nZnYqSSAcD/CkC2kbLLFE0QAxhRnA61JKQzpsj80FTwxxz/nFcUpNMbtbQg06GJ1YqSD6HgH1xVm28iVHSK43SjIO48D2qKJUQgkY+XkDpmgSWSoEZGAIO4DGCc8E980XT6grpXY6WKHYSJgZACMA5HXsKjxFhkDFScZPOaJI7KYnZuilHXjjOOCKGuEMgQxZOBnJAJAo5lezDXdFpSEPli9VgBxwSuOM5IrTstRTTRDmdHiYDDqScAnjHfHNY8jWyRrstSFI5QH+dQ2kMFvvkUy+auCFkGVAznHv371005a2THGTW52sN3bZYvPhuDtA4PvWnaT2QQmOUI7HkjjPv9a4iW9haMTrE4wQGCkfLz1x6VaOrxrBGChyemOc967lNpXN41NbM7CRI3kdRMC4GQucn61NEiSRkZxnndnjFcnFq1tGxKQzu7DJbIGMduau2Ws28MRP75gT9084HrVRqtqxfNdm+yxOpG/JzwQeKkaKNkU+bgKMFc1gQ+IbZpyER2GdvOAPrjrirJ1a3dQrh0OeSh4NWpspSVjUgjjDELIcDgA0rQRq7MXw5GSM/pWW2r26yoEDh2BKgjrjHWnf2xbJNsmJWRhuGBwMetEqmgJrU00ijdHBcBiMDqMe9RujpGQLlCuRg549/61mv4ksjHyr53Y3dAefWqraxaSLLGFJJBwQeFJ4/xrJ1H2BSS6nT3EAKj96AQMEg8ZqDEf8Aern31pFgAJZ5FIO7dyQOMUn9rg88/nVRndClJPY41bG1aNyk0pORhw2AD2xT2i3YiE4J4BJbkZ71H9sjaJ4jFiLICkjv6mq5EKM+w/OCM4zkivn+ZXORruSTQgu5L7irCNj9R1/X9adFGUbas/XGM84HoaljMTWsnBR2YMX6ngY/SoIvL3sEcuCw3MRjPsKe4rWZM1q7EFbhS4GRg4pl3aXcjRuskaRjIIDDcffHp1p6xWhDx+bsJb5QRnAHbNDW0dsGfeWLHkk5H0H+e9S0V8SGx6fLFK4klDxspMchIBPuRRDDcyxrsJTjBYHGT2qGVoVVDghweSOw9Kc83mlFScopYEE9B7/Wlq1ZEtWQp+07wD8zBdpXrznoKWYTRxAoNrBug6k+9MeKG3lAlu2Idg25fvNzgZGfapJlZlV4ZxjPORk5H8jVWXUSWmg4/aACjgjcOB3H1pZY5YYMKq+YQCCO49DTi5cF5Jmd8YO7p0qq3mje/nsTkDYSMfWnsUrEzG5aIb41bAAY8nvTYpiYZI1tI3AYZdicjpyO2f8APNTneyxhJXwRlh2yPU49qZEHgWacy72PyrGCMe596S33G1bUdOpWWNBFvGCQ2c1VkuSWMYiKEEYbHXjpU0SysgAcyHBIyemT0+lRl7l3OYlymBkHv61VtCVuByWw6AEY6ckCpWkkChSh2DlgvP0qDFxI7sT5crHnaQcH609RerzAFOTgs4PAHfFJb6gmx/28QhHaJnRjtIbg5PpTrm5gmwjQOXGSDnimwTXV5biV0UhM9FwMjt+lSR3NwyIGt1D5wTjk57Uc12adBpvLaK7AijJAAwf7pxUcsSxSGUOdjYLLnqR3NPa5ka5RHtlQMCQ/T2/OnzoIUDKu9XGGGcke+KltboVror3NwnkglmVgeCOeDR9mAwcK6qMgt74pS6xwAbA4xyR1p66lIHSKKwjuFY8kk5A/PHrTjK9yWlZXZI00InMZkKMRhiRjBxUUMcKTkpcoGBG5jknHv+f61NPdLBchHtFecjeVUg4A9D0qBTExclP9YDweTzWnQTTWzEMVsN8guw7BvugZxn0NSO0HksRIrlRg4OQfaq0MUEZjURnGCME9TU8ccCQSFYCmGOOcDI9qyW49GtR11DJHChEm4YBGT90elL5TpcOpIAKggliM+1QrfwT5ikLgcgAcEHFWWkSWdOGztHDdcdqq2pD20GWSCSQRtcfKQRktyMdhTms3AEKOJTyRzwcVDcpDCxCZMxPKsM4xUaWMEHmzGeVeTgDqM9QKrSw46uzLTJPcRLGbhY3UEKSwHP8AWkljvoLcKLlCGA3LnJ/D0qJbO3mgPmTYU8iQ9R60Q2dlEGKynLkESsThlI54/wA9Kyjd6F7FpXvDbgsrPgALzkYHfFRJbXchWd7aONHBAcNyAeDn61L5Ub2jxNcmAqR5bgkE4559c/yNQ/Y5raIGW7Z0YcRqffjI/wAK1UtNTO2ugoeTLgopVODtGSfp+FMjE6ssphABPB65Hv6U+KN1LMJFAI6E4Of8ioVgmdgTccI2GjySD9KlN3uX0HT6i0bq0cIO1gTgE8+/tVzT7yeSKSYxKAxIAbjjOOB9aabOckSwEEYwRx17g09bWWeZUL7I1GCBjIx0x6c1spa2Ek0QsJIpJQkW8nAJA+6TVSeeLT2KPYfaVI+dlGSDnjirK209nvP2nbliWKkE5ySB+tSCS7QGUEEcHcVHI9Kxu+o2r6kCXNum0iAwEcqeSSCO4qZbmJ3BFs0rYyT0DfhTBZu4JJXeTwW4wPp605p7nT5k8pt3mKeCM/jTTuLXqQXlyipJJJDsRQCU4HOaiMiXcEbW8TRxsCWYAcH3q1FFctYzsypctyxSU8N7GoIr2by9k8CRFzgLEPlUZ4x70nrsTbUQ3NpCxEsAjJwBNuA57D/PrSwi0mkDm3eTJGZA2ASOo9elPuSl0BCLVJAQf9YuQMd6bDKLbCCEKvAGBgA//Xoj3Gx1sts1xOJUYIDlV2/kAasySQqGZIEf5SoB4AGc/nUE18pk2SJtJAIIHUZ7etSc/ZpXSMSFQTtJwcVtBrW4O6VkVYmgKumZE3YfcoGM4xzQir5SbGKE5OQOCf8AP86iluJHt0cWoMLsVDBjn3BHYf59KtLMjSBGg8tAMllIIzXO207lK6WpGiCfCGUuOMhQVHXIxUrx2sU8hM+x8Y2nk5x09qqJIIr0siM6bcbS31wamuVimDNLAwXaATGcknnknt1qlJsi+o2K1DKCjEKylxtOOR3pNpURZnJLksWJPHvViymiW3B2uqIpCA4Jx3/z7UyRIbh0nDyRBDgBQCCDzk+prTmtoPUbHJ5Qe3RnYSkkzk4GfQDrSwWsqSlmucgEbVDZHTrTbgWkLIWklZiSVCrkN7f59KfF9mZgkgYDHAXg5qVK7KV+pY8uaa6YxzkSKvQnAb8amEEqpIz3G6QKQdzZGfw69qpiKylYgX8lsyqMqU3Agnjk96mihiZGTfvHOcd/f9arme4aPoQql06W6C7VVXPmGNh8x9/TjtUENhcIxaJULMSSx5Jqwlvb2kBwBHCDgADJYnqSfWmWs5R9yuWABAZhggHtWbauDslqS2NxqtmLiSSQ+UjhY4yAVwRkn1GDUc/2uV3lEuJCAFyQMDqccVDBZlbqR5rzekrDChiQpBPUdjyO1WZgiRuS6HAK8nOPyq07LQW6AtqLlSjoRjIYyYb34qDz9R8wLLBDdoW3BmOQpHTJ9c8gj0qSaNVhiMbLIcDLjPIPWhlM6ARPhgTjJxgetTJgOj866uZXeLKIOfmGFOMjryR70Q32p28jvbrFKThQsg4I6YBHP0+tQxWDB2EkiMoGMhsilgtxM5TeCNwGAxzn1qIvUvRE6+eYAZUQztyygYxk9BipHmuRGUlsgRglSoORjoeKhhsZ7cFRLtIyQ6vk4zx1qdItUxlbtxGQcoSOc+9bLVEplczvPED9mRnIIDqCWPfFJFJebIkkjIAOBxgjP+fwpWtbqJgBIsbnneGAIOe3vUcUOpW1yjT3fnooO1Q2c/U55qLOwrtMlE+2R/NsXuSBuXaeQQabFPPIxVtOKx8Eo5BzjntU9ve36yGKLO9zhVAAAB/+tS2aXsst3HKHWdJflZiAMY5A9eatLQpK7uNmvWa0AW0WMNwBgj8frUIVpIohNEryYxjHf1qa7j1BIWWUqzZJUE4OOOenXvVd7G/2pPEzO687yOc9xRNtEPS4lnqMNrJNbx2juQQWkyAufp369qnE8UyFPIAkJBwzYB9unFQ20s4lMssK5YZGBggf5/rRAZVvZ5zC32cDBO3OD7DrVQk7jvoiTzkWUKLF2XJztIIB9fpTZnt7uFt0LhEcgxA4zzzUsNxeEbYkwCM+YRgjJ9AKRrqYRy7k85kJLsQQSOxNbKb1FJaC/arNogILRIkWTaAeq+hNRC4iWTzBEWIOMg5GPXiovtEkhDSRhMkARoP196kF7cwxFfs4jAJz8uCeD+dZe0aKWqAXtmLpmuIpXUKB5acKRnuaWA20crFIpCCC8a7hgAdj6ioYp55o3PkB2c5HYY9B3qSBpzHtFsrhTtAU42ijnb0EmTyXdobMeZHKxIJIH3c+ntVC2uBJMsEQWFRGQYwAOMc4x061cad3jljMWIweo9cVGtw9vbSOtlG8+CFBO3cD157fSlJuyB6sZHHp9tbBYhHHGeGXOSccg/rSGG0SRA2SWwdvU+2KrWt5GjWxl0lJZXydzEgr7VpQhJZ0MMG0q+QG5AB5IrO7THZNaEUM1kgkQhg2eCx/IU27eBREuxhubIY9M04wosk2y23ksWYpk/r0FWJ7mz8qNJLd3jzuDLwQR29q1ISfUrzwoFDSTKwBwVAOD/8AWqESWjAoJ90zkkIq5UAdcntVlWiuykoiKwZOAxyTg1AfsiyyrbWIiCsRvUnLZGTn8azYJaizWaTmILchQpG4jpke2adNp1tMjIbl9ykgMjEHkf56imW8kSMC0TIgIBGDkmneba20k7sCWnbIHPB4GPpxRe2xpGyuOuZLJ7NIjMYpFOQUBPI5yfqKbbs5ijmRzIHXcobpjPan3CWkdpCZUcB85CkZJ+v0/lT4LmyijiiCMBFwu5ixxnOMir531BLXcrnZFLvDyF3GSCxwPUYzj8aW2cTXEgaVngIxg9Rz2+tE5h+0k+WwAB5UE8Hnmn2JtI5mwZCCMFWHCnHb8aPaN7CtZj1t4ikjremB8EKzYIA9CcVbxFFZ/u7r7STg+apzk/h7/wBaqxG2mQ4BAX+Fuh+tOnMUQEpZkyCNij5TWqm5IHoNuTczvEZdRfa/JiQDA6ZwcfSmvAlxK5TUZIoycMoYZPoCcdv8imtIg8l90hXPRFzz7CoZlS4AJDg5JIYAHGc4OKz52kK+pcjQxXm9JlBXAIDcn3J9aYZZrieUmU5dQMbgARn/AD+VU7ZrGS7EZjfYRkkqcZ7Y9R71dSKxle5DTPbQogAYgAZxk8mp5m9GC1HESwQvGJVicchs5AI9arQpMTCJLlWXJd3D8H2ANSm3to9KOxzPv4LYGCD1PtUO22mKi5VhEPlAA6D/APXSdkK7T1JLjUi04EUh2oCFwePxpBbXV/d2yTXMkJeMlWABJI7c9B1qWeKwhixEjkq2ACvDD6+maYkiS3cMjiNin3TngH0/p+NLqPVrULSwcM0bzhFGRtkIwx549quCKS1gDMU3gALtO4Zz7VQlkiMkgKkStkgEEqD3Of8APWpLVIDbOiuV5+Y4IUEjPHtWsJNJ2HdAhnjE0rTYd5DwRwpPGQKuAXYjJin2FeN2cDJ7e1UZEspEhElwsik5PlsQARnAJ96gFlAUJVpBIxJwXJH60OTF6l5ZLyW9dEeJAy4LMwAJ+vrVuVJ44wwLOVXhmIye3FZAt42dYzJkghjgcjHb8qsS2drJJLLDflnxuA3kYHoB6HFNyasVF9CW5trmW1hd5lZ1BGAQOfw61X3zx26oJWSRCQCORz1609JIrd2kd9+0EEDnJIqGTypnAafYhGcsCMH1pttkN2FjuLgyKXIJwW3DnJ9/enrJqUxBCHYeAVAORnuew9qgtY4raJ4TOJowSfNUHP409ZopZQttcyRKABlT97HY57VHM7MpEogvZ8hHW3CMcnIB/I1Klpd2u+U3XnAZI3MMkfyxUQgjcvKZxluGySQT0zxTpdNhhtFSKf5yeQzE4OeoouwukrorPDezMjxkBs7lDHjNTLNd3RdJwqOnDFRgnPfmov7PEd0JZbyN3AO0AnOD1z6fSpPs/lM5NyjliMAvwwrHrYlbXQyNLxnZPMWVAAFDEAY5wPy/lUphu4YgAUJOCQozxTRZq98VE6Rxsu4At39aJbXOU+0kIBtLRkgk8dz1H51dthpaFjyZfswCyLFk5yVyc1Cy3Qm8t3jliQYDBSCPrTbeAxW7gyeY6sAFc9R3NJOz3M5UlYyRyWJx+FXexTtbQVWZZOrA5A2jgc9Klga/tGmMcURibPyuNxJ9R+faq8USQo22YuWOTk9O3HtSLogtoy63sp5G395kqTnPvimpO5km3ozSaS5W3yU8sqRtLjGM9qZqRv7i1SUPyjBmUAZYDHAqmomeJ4JbppEBBHmEdug+lSX9mAiSxzrvQFTg5zkDj+f51vGbs0WXLy+nlEflQ748cscBvyHFNhuZWOBLgcHZjG2s6IKRbn7QUIQhgDg7j9e1S2MG2aaQzo6Z5BYc9Onep9oxptstpc3YllOC/QKSeBS2+o3chcsMCMbA3BrPaHdM4WYoCwYEE5XjoKlhaO1BxIWLD5iSMk+p96XPcLva5Pcahdwp8ixsWOGJ449qht5b2IkxFEyDncuRn6GljtN0TOZwELdGOcZ6c+56UkzNHH5ZfCgnDZ56Vm5PuO/Vipf3MalpVQylhgheo71EJZIppZQm5JW+mOxpkP7yZN74RRkA85Oe9H2U/aLvEu6PcCq54xgZxn3qbvcndouRtdeXlVIiHO8jjGaXUi8lpFEqZdsuQACCPw7VVRDdAoLgCMDaULHHPfFO+wm2WMC73BQVYKTgd8fyNVe+5S1HzSTvbwuYyJWXPl+gz0FMje6byiIAgzuYOcHHpUxt3WNXaZHHqHw3t7io7lJZXRRc4BGSN33h6GpukDuPgjklLnaodhkcc8npVeCW+jSX7Q/7tiQImUAgds+/X9KcYHlcMkuHTsG5I7fhTWCmJ8zF33Alc8D2+lLSwMnMzwW42QB1YEq3U5HrTEkurnexhWMouRgZPHtTbjzSkTxsMYwMNgZ9DTpEmVHQTbHYZLKQcGlfUnciEV5cWwlESEscghQDx3P4UrveK5iCIVdR87DJB9Men+FRIj7PnvZo2DchTwSeOfzqxbK8SElwWznJOc0eaNNtB1pPcohtkRXTIJLRkHPcj2qzcXt46PESpPJKFQRwKoPLcG4UiVnGcld2B9fyqzdQvcTLJ56rvBBAYA8g4oXW5LfYjXV71ki8qKNQw2kFeGHrn26VDNczzTOGhAZhklR29BTLaxntZlTcMYIALjAHtT5EmBLpcNFgYO0gk+3eptcL6XH4ktsL5SlWHR+h9+KVY3ij2takpkBmx8vJ6/hSwgy25Jcu6kKoY9qWSCW4Vwr+W3b58c49M81eiViV3Htt8wJ5JKDOBtwrDHBJ7EU15xJuEcCJJtwcAkHFR3X2vyYoln2KSQWVgScAcnij7LKkoikmCZXBK4NJtiYxr65SUSm3UIBlTjgn2FS28ly8plNsiPOQTjHfufwxTRDHZIsXnmfCgAkjPPTjp3plok7TOouwgxyJMduRjNQtA66kzG4VnIgLqpwdgyetSzPqc9rE8AMUJYiQogBC9QfakT7QPNw4b5uGQjB96mlS6NgCk0YmyQQZMADHHHetYuyNUtCG41Cd1RShw74bcMkAd6kbVbu3UFNPhKMMB5AQxOOv0qu0VwtsXjnjaRhgqzA7h3/pSJe3NzvE0m8oMEE49uPatlUaQJWLsGq4iYGJRKwADKmcH3PpTZL6/uncqNyAD5FUE8DqD71Stoi6EmYxIBgEYJz6YqR4/Lsi73JQbgAQeTnPX0pubeglJvYnS/nmt2DxgknjcPmGO1RO98k21YVVGHErrk5x0wf88fm64SaOFDDjLYyxPQeo9SePzNRL9vmmcmcvGBwrMABgVLbEm0rsuveaggA8+EnODiIYPHf3zUNu0sZJKAKc5YAZz6VVTTJy0kpuFIbnyiwHPr79qlieSMlJplDkg/eyPT+dQp2ZXTUmS7nVA508E5JMmM4A/Xmku55ZomeOLMg4RcZBOOBTjbzCB0iuzLOTg5cAEdO/anzW7w27qZyBkYZD8wPf8Kpu6uT1sVLmW7SUPFAuQoyWB5Pcc017m9urMiSAAggFSvB+h6Ec1PsQNGhmbAXAMjE5/Gpp11DyVQywpAMYAlBbGc4x6fnWSBpGfBPKsskToq7QMbVIB4/pVyeWSONViKB+Ccx5HXnNV4IGkLia5eIZHylhg89amurB1+QXKuCRjDj+Qo0Wo1sNL3k8xEwjuQnI8uEKB37elRyXsy7jLDtAGFMa5yM8Zpj6XcytiKZonXh2WTaPoQeoIpws7tJJfKuWSI43bXBwc9s9B0q722En5Ft7q5EQIQKAASSufqSDS2Wp3c8nlZEkSDG4xgEnPHI69arOJ5VkD3LlvugkjA4/xqKO2keHYl6YjGQdkZBz9c9uP0qo1XsNvU1p7y9tY0dIsIDhsgfMPTHpUV7eSnDmCP0JUYHtwO9VmS+eMLLdoy4/1aHjr3PemHT7idREl2cDDNuAypHp6ir520w2dx0n22dnSOGSM4xtVcKR7n29qkilnNg1sYkDIQBnOQB/Kons7jzZJZdSJjQHAyVzx0wO1EVq/wA+ydMkfeJzWftGNXQJJfxWjRWtvbpDv3OVTLMc9TTmlvpbULB5UYY5KlQMkHPXtmpImuTE6JMI8cYLAZIPaq7efJGiOcbCcHOM/jQ5OyE3bQnluZ5REWiCAjGF5AqGa7uYSDEmAQcKy5B5xUcqT2025bjBwMxg5GPf0p1zHcibcnRkyAzYBPoPw5qJN9TNuxIL+/gJEYj3P1AAJU8dD6VE93PHMI/nL5BO0DGaekUsqxyAgNnJAbnvxTbfNzdtJ5wjRSVKngn3z/nrUp6WHa7RZnlvLkGJoEg53ZVQNwx69j0p0tzLAkXlQxNkYIKkn0zjNNETfZzsl80s24sTkn/61NVZ45FPnCJADtYEE5x0I7D3rSLtqjW9tAt7663MCFZQMFQnGO3Wrcc93vjS3UBCMliMHPt7Vn3dsSEeW5MbsOVRsnHpmoHtpIjD5UrNCGUZLEuTn0Hal7V7MLW1L0VzIslyvl4l3nBAzke9EJuSpaTC9RwMDntTFV1uiUmYY7AYII6U5bqU5M0o2k4LO3GPb3rT2jaQX0LDPczBGxuZcqyBeAMcHiqYnubVpFcJcjcUDYHAPOOOoxxUdyHjuHCTsob5QQ2eCOlFrafZYZBFLvJwfnOBkDA+lS5tbmad9i093cBiJLaONTgIQuOB0JpLm7nmQi2KK6YG4AcDuB9f6VUu7K7Zw5nScOuWUtwhAxge3680lpYvaFPNdcsOTuz3PFRGckw6l6C/ubZCTJ5xwPlkUYP5Ck1FjcmKaSFIGbICxrgY9zVOYyS3BSGUBRIB8vQ4Iz/hVm+tJVmd5bnMA5wvVRgYFaXdncer0Qye0ae3wkY8wDIwOTUSC8hjRvLQAghtw5APAp8eYpQEuC7FSVYHnHvQnmu+J5VCnIIByM9iff8AxrG2t0K2g1Z540VkgjnIBzvBGc+9JLJLGocwqhYhtmPlHPOM9alJKsRvyD93HTFMW0d/lFyQW6ZYZBBzgVLuC7Er3GoSSGVIYypBwu0ZUemKihuNTlS5njhSHYuCJFw2RnkDuKmnidmCvKC+QCCcYNRxu8EqobjLMpKkvkZxjFHM9mO1tiG1kluLSN3iOWwxI7n19qtQSXUsc7gKCmAitxx3/pVUR3cVvEn2jyY1AxsYfyqVI53Ul3BDdGY4JA7mtIStuO6SJlu7+W1RpIQcEqGXrj3q59umEIwQvfpWZbgxpMscoAD84bOD1pbiSeKNAzh1BO0KcHPXFbKbtoPmW5cXUb22kBRYhGcggL82D7/Wn2811JCSYwEJJ80nIzn/AD+RqgWmu3hdJfLcAgAHjqDz7dqZdW05iieW54IOY42yqnvT9ppYG7K6Na1upIY5AWRuSQFGDVO8knkVolRY0ZwWfbkgZyfzqpAjKW2Ng4zgmrkautmrecDKXywBBwOP/r0vaNkqV0PuJJkUNGiyjp0wc1ExnjnIkJJA5UjPP1qPUgY3QSuAx5UhiM1HdmX5Nk7OMYaNTnB9c/SlKbuT1sPmmkujKVQ5jOCMcn6Utvd3JR94VkIxjb8wP9ajMM4czCbYSo+YkAsR/OoQ128wMU6K2NxUOBurLmbEmk7MtK+oDLOscZYk7TGAzAY5NWLhbmW1877PDNOgKgOSAoPpgdao3sjFPtLu7yKQhRWIIzxwO9WXjntIzsOYmA4Z8kn3HY0czsVZIidnSARtHh8Biynj8D6U5Fl2b1GSScDHPH+f0oUSshWVAFAwGLADHXpTI7WVo0JuTCoYsMYJI9OlRJX1F1sMhSWW4JddiD07+nFSPORJl7bKkYBCkjI6dKCsqPtSRXcMCpJAGCeQff8A+tUlx9tglQwShgxIKoRnJI5/CkkVotB9t5xSUiNHduQGXpjsPTr0qB5Jr63jea2XdHwAEIOfU1JLNd2zgMyscdyMk+pHr0qOeO6mXYbiQlFwQWwCCR6U5XuTsrIVDJtAVNxJBORyKclzNcNJHLah0UBg4yTwf/1fnTFgkiu40SXCMMY38kY6fyqSKC9DYiAbIOcMCFPYnvnrVwaTuTd2JTJKEciDAkGCpBz+I9c09Z2jgAaEscg4x19B7VEst3GWj89VkIIznk56kU2aK9KIon81pDsDOwAU44J9ulbczsNPUZc38qtI/kC2AGAQSQff+dWLPVp0tg3lxltvBI4OR29qo31lcwQqZ5UnYghgjZBxT4mkNqQGyuBgd8elQqjWzHd6l1bxxEHa3BncEqduBjPPI7+1Flqk9xas7W3ltuIGScnB64I4/wDr1StjcuoKSAnIAUscgZ61KUu5oSrznJOQyEEr7D/PetlVk0iE33Lr3Usk8Mrp8oyoOMYB71FfaqZZJokUoEIwxUksOMgD0NQSG9ZEVp2ACkYwCTzyfY8frT5rSS3JlSVZgRg5OGHpkUnUZXM72LC3hmTOzYAcAd8+tR/2lPKyokQIHJDLgYB7n1zUYVlyVbc5GAD2PrVdDf2dqytKWHQlBxjOccdKn2jbsV5sty6n5hJW2MEpONhXA+v0qbz2PLQ/N34NU4lu7xG8uRoCh5aRc8exIwae135TFDdSHHHQf4V0QbkjNyfQRd01lLL5SIwPzKCScDqfpVSVYjgooIOAT0wTTmWeJMxkFHzk7uhwOg71HFDOwVo2QxL97ccEk55HvmvJt3NZNXEKTWk0sewToTgZyQfapNhcKViEQC/dU8E+pz+NTCOd8iJgTjJEhAJPHOajjF15cjy7VKuMKSCCMeopJ2ZF1sQSoYYmJh5YnJHPWnS3TLGiLGXBwQfT1q8kUxiOADnkAkenSqr3UrLnyQjDggDIFV3uU9EmRSuHlB2Yx1A5z9asbEkUKUIXGRgjP1qlH57uAThCckkfpVyW5uVwUjR2AwVbgY7HpTSW4k7rUjhntIroIYp5XVMBjGSM9cZAxj/Cla5R4iApQjkrggH8aeL25CuCoUMQSR2J9PbpTZJXQ7CgYHjJ65obRZC8f2ucAExRsASVwScenapZEttxJnJdeQoU5XHr6mpTeuj4MC7EGNw65wKq3N0k2947ch8DJPGTjrSfdmTaWw6SWyLIjzzeVgMyKp59Bx3qvFcpcX0yRjakT8LtIwOOvoasJP5UQkS33EKCSw5B74FWDcIYiRAqGYguR1bsCffAqFoNJtXI5LeJ7oPFOVLcFD0qZYysjIk2ZCvI7AY6/Who442G1AVAyFTrzVFsSs4R5oZUIJ7nv1z2rRWsO9iV1jhsggnQuGAIzg9ealhmNm22V1QE5GD2x1/OqsQto2AlLyXDAk7hkZ9c/lTwkTw+c6ZIOMDnAqeug0XbaJ40cxXqAtkiMOAMHuaJt8NxERcoQSN6Kc7uMZqrHHbLud1DkjAYgZ57Gni2gaUSHh1BG0MMHPf8KGjS2mgGJ2eRJZgeflKnof8A61JbR3EE6RO6umwgOGBOff0NOjWKBHJJc5wFB5BqpNs8wOX8pR0A55PanZGb916Flv3jPGgOFyCeASaa7OrLsO0AEFh2/wDr1CgiKklyXY5bBx+NPWEIv7qUGJiSVJ5JqErvQW+hcgujaAHyBIzDJkxliOmD7VG1+17OC9qkAQYAQEHPv70uBEUw+xyMYY8dKLeFkcgNzkHfnHPpitU+jCzbs9irI8gOHhKknKkZPf6VJL55tXQx5cEHnoamuo53TETpvBHmbmwAOpwPX2qvNePuWMOSfuqfX3NRfXQl6OyJpZ7dokLQDfjAY+v+NWI7shwBEC6gc9gPSqqRGdRER+8QjIPOfepZPtj3iRJtKbcFywB47H161qtWiktLjJtQia6Dm2KOzEbgclj7VDcSl2fMEhUHlUIyR6Zq1A93byOCiCLB3EAM2eQMGoYri7kkljiQsGAYvjJzyAP5Vm1qA6aW2MkY+zSKuQCCM9eOQPSiR7c3Lo8ZLRkDnp7YqO4mumYKSFGcZHqO5pkolidgULk4ZiRn8qa0V0O+lmXWMDxhJw4DkDKgEjnrVdfscM05jlmc8AFxgjHGB7f40JdXEqOfIO1WA3Njg9hVtBHK7o8Ko6Lhio4z9eh6091qJJtFUJaSxuZTICcHAOSCOc/ShRblTJA7kKxVg4xTJZxDdLGbVt+CGkB6gfpzUolTYWSDZETjbzz7+9QtGXbuIscJvEZZzGVOcAnBx2IqzIiNxkDeeoPQfWqEksUs7KEbeoztAxn8alYwPDvETBEABBPOf61stHci9xFtLa3uXSKVWdhkgtz+A/Op5bZzBvEhZQAdq8nIPpVRZbba7mM7wcqSMe2c1G8gM6EMxUjBwTx+FTuwvZEs237YkzndhTGq5wVJ7n/ParQgEaxEzB354JBOO9V0ht/tRUF3bJPzZxj2pTHaIz+WJd54LuTwPQZ7UegRe9yy4ZYiUcAP3Bz39KjEU7FHB5U5HHB96ZGIYrdnySijBAHP4e9U2hGBL9reIKSVCHr9RQ1ZITepbuY72WcqCiMcHJYAfifWlW3u1mQu4MY++pYEE+1V2sWa1QmZyXO5mJyBz0H6U6Ty0HlC7AkbACuCAOeo7e1ZaphIsm4dzKkqBgnKEjhBzwDSJ9oMUrojOApLKAOQKk+wsWQR3AAJBcsTg4FSvBLGH23RiCjkKcqQe59q0W40tCm8s4gXy4TukUhVcjC+oNPCSoGi8oSNjLBTnBFOSMwyfvZVcg5DA56802YMkhaCURs38YOCR6VCd3qU07DLbfKpDW6q5AwwyCRjvnp3qWCbbeOrR7F254HHfimSSTtLFlllOQCS2Px+tPcXzzlo3hWNcEEsAeDyMH1rReRMbDBcs9uXaDyApK7VUgEZOPxxUS6iSoVrQA5GUU/41aBu7hJHuZMyZLCJTlFHbBxVe4NwLdXWPEzcAsuRkjgHFNrTYTdnoMF4skoK2xcbsbW5x3qOQh9RaTa5XONrjBAyOlSlb6xVVlZI5mPLgYC57jrzVyysr6e6IeZZwoz5mMfTnP8AnPas1e4rtrUoXE8Ec82bSWSI4LMPlHfpk/5zVmG8inhMkVsbRQDmJyAwP4fUU+YTwyvFcRBzkEc8E54NV5DO0bO6BHZt5LDkjpzVW0C7WwRXS3sO9InKDpuBBJ74qMTwrYK6QSRmRwWYnJGOuBViS5uVjVo4o2bOApHBqKK6uXkVZLZS2CQF5C+lQ1qXe9mPSKykZZYy+9hyrDBPoSPWoLloLUIJ1lkODk4zn64FWHlZpi0dnG8hGWbO08c8epqudQmMYMUOC3CtIpHBPIwRxmrS0E3pYQPEoGFlKHoCCAMjgf8A1qQxwyQF5LhozyAo53HB4xWhK080UUMsYDgB22fdJx1/Wqdw8aRASRAqCcHuD0zTkiUne4kNtbFAA/mqRkls46UGeCGdHVyjFcHtx6iixm822MsSBwRwGPHenWkoid2n04PjAXD5OeevAwKmmk2U1diRm2v7ZytxvYEEFAQc9cmp7u2L28Mpnzg5MYOBnpUcmpLcwPcS2jQQxNsdYRkkeo/r71Of7PnsAI0eVQdwJOD9D/KtL2Hs7FO4jtrmRc3bAIpyuMkE44B/WoobOCEIwkZSOFDMcY9s+tWHe0KFTG6Eg8ggA5/rVhfs0hjiGZGC5Bccj2qG9rEpMr2cSNKWkvWh7BARg59DUsVsRC5eXfl/lYtnBHQiqMUkNzPNGY3iSJ9pBwdw65FX0igiWLYCIsEKGA4H0FNMuNhb21iWLY12plbOArnJ+mKrpbG3hhCOwdVAxvOBj2qZ1it0LxlhJ1DEZH51DdXEEEUczO0Su2GZxxnHIqp6oVr7DClyHiJlDkDBG7P51YGnGGbzBKAxGDhsgnsMURpbQzAowYNyQKrTbftrrBKzSK2BGVwoHGSD3xRAi1kWbCKWBrkmYmQMATnkHH/6qfcxy2tm6mcgyg7pQQWB7ADpg0kMkflt5soEjNg78Ase38qLmwhuoCBOmw5LBTyDjjPFWtUyrXSRGYLmW3imDiAxnI3EBj6Ed/egTy3JDTTkkD5SxHJ9KY1qlvDEGbAzgHJP60jW1qmQXJ3AnAGTWTtcWqViaNbkNwgQOcErzt+ntT4YZ18wFjGnQjjJ9DVciEqAbnYjgABmKng9f5U63sh5riO7IQDaMMG4PQ5PWqSVtAtqh9xEYLdEd3JJ4P8AWiO0urlAykGIZwCQOalu40FlC814FMbFcEZ3fl+FUngEJURXfn+ZkjLbcDp+f1pydrXDrqW0gubeZCqjBBDZXJB9AagtLPU7q7aO1mWADLH5c54Jxj0/xp1tayTBi96BITyZHxu9f8ilukniVDFd4yTmSNwSB6DHas73aNLojiuNSjJiS5VQhIeMIOvoc8ipbpnaAmUkqeQoH8vamW8Mdsks89yodmI3Kclye596mlhe3UeaVBJ4GeavZ6GfQaJpJgmUAjUYC7cY9MUQm8jnRxGvk5KqCvy5POSfrTEZ3YkuWHQDPFRKku0IZeQSVUHIH1FLW+pUbNaEs8077pJERJFYY2nI5/yKahl3zAwKsm0/O65z6U4wTy7ooApckbhuAzzyRn2pRb3CNM0wZYw2A/U59vUVLT6EJ3YoiuPs1uxRXKryGGFzntTblZleMi2CoxzuAwAaURXEZAW5eWLltrYA+tSW15IswiAfBVurcA9sD/PSmlfc0urCfaHRmItsrnG/sx+nWqQmIvC32cg46YJzViM39uwJZp4shcjBOT0OMdP5UJDfCZ2Mu45+bBx+FSkG48atJOkkSWMZXgAqpzn6mnySB4AXiJKg/J2otk1FJHeKdg20kI4BAPOAR6c01bG/8glgMsS24Yzz147VtHQlu7K76wWeCJLcQu4JZYiScDoc46f41JC/mMY1iK7eSSMZPrj+lOjmuBInl4SQfLwKJG1aDc8vlbCwyRw2OnP6VEtSVdO4NMj3aSPEAoTYBkgckYokuBAXiMAeJiFK5ySf6dabbG5u5TE4QxBg4PcYORUg+0tPNIkIMm4BcjIAxycep5pXS0GrsdHFHb6RKkcRDA4OW4yeeveqshCoG2knIA4JH41YkkuLiF0dAEDZKYwMjvRDJfFCkUYiRjhnxlcVW41G71IgZGx5kQ3rn5YzkEUkMsEVwHktJUHUqSCM/UVeMV7GjskG9xwBnk/hTZDqruiR6eJQAN6qCMc8/lQlrsachXN3EJpo/JYy4BUg8KOuM/5xUxmSfSUURlGJ5Xrz3P41Gbm7vbqe2Nls8pQVIQg575Pr7Vatre7t7GRjEIyqkBXUkg9qtXQcjKCGJYOYWcg8YAFK1/bRgMIGLIQCQOQTUkEtyqxK0JMjAksqEDnnmkaa5jUulkjOWPKjG7A6/U8VHqS01oVoA8UryoGeXABRiM45q1M8TKqypsbAOzgkZ9SKZbwagjyGG3hE7YL5BLcdgP8APeoiz2spe5iCysAxjAOcHsR1FW9jNXRM8kOSi2zkrkEsRjNVIiIS3mRHLE/NkYxjt9KuiNHhYpbOsszbgwbAAHUnPQVXknMzEbMlG4BBAx6E1LYmtR8LWZjOyNhkYKnnJPcVHZJbRyyiUOAB8oHT86fHv2uAiKr5yxBJ/AUkUhUbNm9u4pRbL6ISKa1W0MUkcjgksojbBOc55qZrlS6wmKRAFyCSCc9gaVJzdxIBbLEUJClh1z1+n/1qSVbtNgS2hJBySCQT9eKe90GqRDc2lvPG7iWVZySDnGD+NRwnTbe1EUtsbiSMARFELNxyP1/mannYLIitADuOCoJxmkt5IWZnhtxBKhK8HJPQ5rNqz1BbkREEkuZYnKhOc/KcnoOat2ktp9jQCKSIBeQcEjkjiowZJJSCisDjcTyaSYpHuOxgQQvHH4e1VcCWJ4RIAqFwhIGRzn3okUEq7o2WBOFHQev04qFpnTbbxQLyCXlYn1HA96fFdGFjIIg3AG5yePwq5Lawk3syoBGhc4YowIINORbaaVnDSKWHp2+tTQXi/IXiwDk56jOeB+NOiu0kRwbYIASA245/LsKzT1sFn0JUgg+zhkYvhhhioYg59PWm7lkViI9q7mJwMcnvj6/zoMklrYlxCqB2BZQ2W9j+RpJJp3g80rsB6jHv3rZPTQOlmCG0ktkDxEy5IO4cULBpQiANopl6bgvQ+uf89ajv7ghIzFB5hXhjkYqmWZlGVI54+tQ9NjVNJFy5EVuTOoI2jayjuex+oqGO6thGW8qUhTksFJz+VWYpVMMoMTNwWdTjLYB7/QVNp+owyxBYosROoLLkA9uPepTI0ZUuUt7yOOeKRjGCMxshU54Izn/PFPuGhJjEqEA5JI656VLd3EEAGUeV2OFVeQDjvj0H8qrzXPmwZijyyZBDnB4Paq31CQx7iKKUQBJFKgDJGAc+nrUzNEJVSU8oPqcEdM0RXkV0kTy2eJduAuTuxntUMN1HFcStPalFx/EQTx2p7sSutS5avaBZGEWSASCRzgcnFI2q6bNbx+WJsMTlQnc9yT2pllNFcuWSyZwwwATkIOh6fWluWSEOqRKXzgnGMD8aL6sq1lciBgYlWCoGz8xxkY9Kaws4lQrcGRxwSy4B/GlLrGoJgd8ckgZpyPDcOUa3AHUA4x9KnbQE0RM8T3YPzAEclVIBPb8KdAIpHwcLltu4/WrF2xs70BYCYmUZweh7iq0kwmfEVpuTIDncRjnt68fyovoO2t2Wr6wDKkEUwiUZLEjr7g1FAYllctMJFVTltp5460XUyRYjaORwwIXGeD2zSwgRIwdWJIwMH+dJ62ItZ6EUUtvcohMpCtzuC+nIz6VYtYreSWcGQjDAkkHHTse4qFfKAZPIypGCFOBSW8kMOU8p8MAACc01oF3cn8y2gUkTi4OCcqMEHPGahvbG3ktmlMrwybhgR4IYe9Mlu4opEQIxwMHAznnH+fpVm9WCbZKYmYAY29vyp3ugtdFee2tpHgYFnCjBLdcd8g08pbMXSKQoN2cAd6kkW2cApGYxnB5yD+fTrTF+yvGIxE8TR4zsOBwc89yajcaXcCsELdTkHnjAziqslrb3CuEndHyWVm7NVpIBcvKUDH58rkdRgZ4/T8KLiaGIoHi2LnHB754z71QrdhSlq+yJ7kW8irkqw+8MdRSssCyACXeoGQR1I+lSyxxTqjtCuVGA2DuHcD2qJ3gjJdoWdyCowcVTfYbVkVriNHkWSEsQAAVHOR9KSOCO9JLDaAMgN19xVlbxdsAEJMsSkkDjnuT7UjXcDXUcrw7CVPT+dZpaBbqNgs7aINLFdu6YwYwAApx2xUsun2A04tLdnzpgfKZsADHbB+gzUCRItwQxaJZvmXHRh0IB7Vo2cCanB9mNoJ44HKkkcc9AP8RVo3jFsz7i3iUwo7tF8oC4AwB7U57WJZkJn3MBgvjAx3rsm0uD5I3soSI0AUkE4GOMZok0i3UAvbJnGeB2p2tZstU2zk7a2EkkqRZJ6DIySOtNisoLqGYHdkON3GBweldZBbI8p8mAqc/ewB7dadNpsbpzbhHBBXJ4dvatUlcXsWjl7mMxwMqPg7hiMdh7e/FZ8VtaFZJJWlL7RjJOcHIHHbJrupdOjNortB85YnAGT0qFtLiMiP5bOODtIAOe4+lU1dkum1qcvP8AZ1usuGBSMYAAJGO/uRziobP7FeSO8krjAJbem0AegroNbjsoy7taNJKSCATgLnjOfT1rAKLHMY5IgyuQQw5GPrUOJjJ8ug+IafJGAHw6AlWIweM1G0qNGS8jFgdpABPvTlS2Zy7QlGDYBXkEe9WJzEjBY1BQ53YGTkgYOajpYh30aKXmROdj7gRgLnrkipGhjlVQ7HI7nGR+FJcNEWBltkRcAiQH5uOOnapmiRohKImZCpG9QCTUPfQpeY2EWxl5ffkDJwTkfWmzWdnHGZ4CVYHDAe/eq1lcRJGUAYjcoKkYIPv+dWS8jrOLe2MqqSMAgbiRwB6//Wo02Y7tIiE6eaQZJSmfvZOTxT/sMDs/mkiAkE5yOR06Uy3aTzVeaFo3HJU8kflSzahLFcSOUe4jPIj6DPsaN9CYtLcdDZRsJ2effEDwV9MUtpFbIPJWQk43YPXrSPq0U0c6R6YROMFhC4IUEDls9xTrfZFMHWLDhCCAeG54GfXrQtHYbu3oSJbQOvzzlHAJjXGRjPJ9qayaYEMs1/IZASAAuQpx0Huf8akkuxOufKwVBBAHKg9sUgmsvKURxTl4yeCmQSAOnHP+fStOjG9yt5qM8caAum3JDdMU4vCskhI2BgNqKMcdzTbjVI5nAS0eJ8AsH4LemKsW95HGzj7MJRjGTklR6CsXpoO6exVt4UnkwSxUHG45BFWJUj+yoszux8zCMBg4yOv8qhh1O2t3dJbaZgxJJAyAM8f59qla4ieGN1UhgxyCeozwR+FaN7WFZMW7kgjJZ3KIrAAAZJH4dTTbi2sp0H+ny7mUMicDgH/P5U68uwOkAfodjDIOen0PvTZ5rdkQeVtlUDOBkEd+akT30Az25liAbggBTjGT68VVKWkd0FkmlLEklUGRjJyCaV7iO3nDNF8owAQfbtTxqccsnkCy6ZxMwIOM/lz/AErNJtivsXlt7cCOQS+VFGCDkdj2qF4rVCd8ss0RT/VhRnB78c0o2GzcSIVctkAHPH/16fJPBDBBMiOxCncRz9M+nStk9NCt2RzQ2kNqM73B+6ccgemB0/8ArVLFd26jZA7EgD7y4Iz/APqoiuFeFp0jEgc4LE5H5VE9/DblQbZiWGAV5H5Vm0hqVnZjh5EdxvaUpM53FgeMDOARSRCCV0Mr7uSVQDg0ofT3R3MGx0ALSZIPQnBB+vf+vLdPETwQz/ZiqsDtc+/emr21AbPd2QcAvIkjnIUR5AI9/Si8e2W3yxYHORjgmrF3MFP7uFcgEFiM4H+f5VDsMiMGQOrqM7hwPpVvchaDQsBt43E+xCpLIRk/WnrFbuiNyxA4JPBB7/8A6qbDHbC8VDA2+MFiwb5enHHelW6Fy4BtQFQ4DK3c5xx396SauVZtCqbUMMStFLzkKpIGe5pLqOB22mVpEZcFl6k/0qIkrcCNLYSzucEA44HrVueeJbghbZ8k5IBGM4HFVfRkrcgjFlHudDMwAAyACAR6etRyi18k+a8jEsCAo5bnj6YqeS8gi+eWCVVII2gZGffFR217aX2WiiYkEgllOAR2BPWo31G+yHTYQkBmVQAAMZpnkRySBkUZyCM5AyO5p8lxA6BACrg4O0U0hEhAKudpBLK2CQDS6E2JNSMVw0bSpskUEEjOCCetNgt7S1cnYANuCSMkDuRS3V6iscxeercDdnIHfpTIZVvwxWEpEgIy3Gfw9Ki499CO1Nne72infyhwVkBHPsD2qS1torhZUQuSo3bi2QRnoAKmuY7LyoWisFAVTiQMctx2A6+v41WsHR96BDFjJ3YIx9fbNVG1ynokmJa/ZYUILSgsxL7kx7ADvir1xHC1grjeGDHBwBkHiq5uJRaIbiyWVScB0YljjOSRjjtx71amvhDbJKIPkDbVHXjtkVpfSwdLGeJoba5SJ5ZQWGfNZcAD0B6GrVxbwSFdj7s8jB/P6025mivQBcW4wMYwMimzSLGCIo1UoB06AZ61N9dSL2vYLcwNHKjORuIK4GSB3FRD7JHI7g+UOMkDAb3+tSwOrE7VUqoyW7E0PPbeYHlBJBAKqpKjPckdqfN0DZXLcggmQBJA6qckAcr+FUjHbNE7x3UiOeDhRyM9Oc0s9zFLIZETZk4AUEZpLi4UjCWro64+ZucmiW4lrqFysTOEd2ddoAyvckYNQRW8EUxZ1VuMgqOQB3Aq1FeRh0MluQ2AASTjvTYYo+dsZ81wTknge30qVcqyvcRBF5bSJLI4L5BYYP1qwluACUnBWT5iF68eo9eKr24kWAb7ZXTJBYseo9KmM8UMZIVoWUdF5B9uatJNXE9GQTXUTqSPmxwoPWlEibSJZBCiL8uOmB3p1ybbfGEtGmlVcu8cgU5POMHg8U1o0eZUMTOrKTsJ6Y7ZFQxa3Ire4s5WIf5944IHU+pq7aJBZBFkuQH6FiDj2x+dVtPlT7QV+yLFBjAYDIyOvNXpLiySJkkgYksDndjPPTn1Pamnpc0jrqyL7NGCbiGZZyxJYTnAx0OD6jtUFyoMiGN2WL+LJ5+oqW+u7ZJDD5RdTjIVcgYxwcUwwQpbsPLc7jkFunPoPTNJt9SWl0CK3tpFeWSYIVIJYnkjmpLCxt4ozOX2SY2qpY5PPU+o9KrJDDHKrG3AdRjeOvT3pWBu4jK+4NEwAmJyAM9x9e9ENQ06FybT7Oct5t20My9DGMnB+vY4qJ7eBgjrOZlQ/KWHAPT+VS3U4XZKTvAOGUkc9hmoGzFACYXTzGJUMQQBjg/Q1rfRhdEbLbESoJgr5J2g8nuTj8amt7UNGXSZCMfxHBB7jFV/ssRlLvFhx1kxjt6/Slt/skYLzbyozhdpwT9fSsrg7pXJY1jZJFjIPA3EHJ+mac0S3MKujiCVXGdpxkehH0qrbzxy5EUBiHOWUjbjPB9//rVZlmgMCbIiMtg4PPXk/SqTaSYrq2xK00UlzGhuFG0HhQSf84pk9vAjsfOIGQCwBJ/D880LPFCSUIPbe3BHt9aqtfxCV0bzGQDaMjGapvS5DeqLdqUtwyCXzWY48wjDEdh6VD5ToHZ7gpEgyTnjAPf0NPt5ozFkI0XA24waUXdvODEHZo0+Zgw5Y45zjqM0lq9Ct0OlvE/s5MzGaJCAp7jnqfWpyY5MMH4Iz0qFJLZ7aJQAhJJKAccHtVvfB/zzNbxlyjcbpFCe7gkij3IYwuVIA4PbPHbFRR2sG0MHUow3KxJIwDkVYkgCyByDsQ4ZVPfHQiq87RysEAwMHCj+Wa4fImTd7jd0dywBlOM/eBwDTIYEBMXnkgdSxyM+xqKVI7ezzKpJI5AOMCmxxxeaiIjbWXcCDnjPrUrVkX+8uw2Hm8pMEKHklu3J+lNJM05CyBhzkg5JOaiWCKRHhcMrZBEhbI9RTnhitY8kkDgnyxk/h603oyru1iRLWRS2XXZwcA9/WnIjs7lH9txOKr+bF5DBS4BxywIOfp6U2GWBoJYmcHOMKwwMdxn86HvcpPZFn52ibYVchhnJHIzz3p62z4Zy+STkDORjGTVZBCS2yQJuICkd6WY7lHzMsakZI5J55FPSwnK+pYeFpiUXJfIyAR0/wqNw9o4SQEkEnOMgegOKjuVVJ0eKcxDGCATzx1NWILOPYZ/tG5GBJLdiaPMaVyO2kmuZpAEZF2nBxgNj09vepo7e5kt22BRt+Y7jzjIprRo8SKJiBjh1PfPTFR2dmfLKSXOQ4woDc8HqaldjSySsTC5aGZPLt9xblnPt29Ka9xKHYLEAznJKjkDBoZWgkCSOBwduTyRSxErg7sIxxuBGQKq+lrCt2IJDtgBWAGYnG7aRxnqT/nNKrKIiDAXckAAtgE/WpZzIskcSXHnREnJVsEeh/CmyW8pxmXODyoI5IOaze+o1puRqEmTDWwGMhkZuCe4q+PsrXflxWYMxQMXGeBjjn/PSoDG7E4TfvOSrYAP/ANepI7prS6YRjy22E9AT9K1ulYE3sVVnik+cWvlOchgepwcZpwv9PnZfMhlVQTlAQCwHuelKb+eOZcxgpnALKCff+fFMcSu774VII4IUdPrRpuKWg+c2hR50t/KUgMVzzj0P51FGtsxwUKvgspXqM9+KJGX7DMhQsHwM4OQR0+oqOOaV0KvFGLgcKIhzgdc980tBeRpbrATo05mllIA2lSV+vH86ogxCeRRvQ5yAOgyT39atTXDp5SeVudlG4cZUkdD+VQ2zvcXhgFoQBwZA2Me5z/nrTSuU2RhoI0y7OZNxJwMkke/0oubSJ1Qx8EjIJHFRs7QuWMBlIJwq9T6UJqKYkiu4pYhjIJH3T2ANRazIbuShHdGCOqSZAZS2M9O9SxRWk0xE1yI5FA+XJySTwP0qKVrWKWOUeYVHUjkk464FKLi2knlKW0iSgA+YxwpAzyfQ1pHdF7bjZJYYJHLSbSWPyhj3NWJIpIbUuZVhUgAsrc8nuP6VTCwnY5Xdkgn1B9KsZSeRnA2sAAwxw3ofrSuC1uRRsQj/ALzfFg7MHjJ6EHrU/wBmcqmbxyzY+TI2jHQE9eaic2yhRKdsSnnaOQfoO1Pe5tJvkieTOcglcD6UlsLfQvQW1yEKJ5eM5kBPftz3qrLbTvNKk0pRGOQFwRj3pZJ0gCs5dC2ASBx+NV1KYd5b3zWz9zGFH4+lUtENuw64EizMsUgVFO0MBkYHP5U+JnZX3yltvAwOM4qBZYDcmJZgflJC54Xtn8KdwLWVI598rtyWGMkDHBH0qVtcXNcstdSowjEMbRqBlxwST6/pUkpM4wikAgttUZ3Htn/GoXib92inBOCcHpSyW01oybZwS4IJJGR71e+4loQwido3ju7RPlI6jIznIwfqKY062sjRrF5s7gcAZwc0NLPDbXRScsFOVVmwDjqB71NaW0qWi3Afy52UMwByc45FTe2qE3d6DFiuWuHH2ZhJjKtng460ge4SX97ZFgCMZ/pSXDaikSO9yxDniPIyB6jjtU8bXnlIXuSzuMBmIyM+tCknqwsnqOju0VSxtwqYwyYOCfWqtxPaIh2RMXZgQCOFIPrUwku1tZYpTHLJwAw4IB6j601llKiV4lCqMjAwau6tqQ0+gy4kFx5YAaIAEfKeMnv/ACpioDsEp3HAAYDn8BTjNO7M8cBMQUklRkc9acZHeZJIosRgAh8cdDkD3/xqLa3BO6LEdxbIjl/NLquAgH3ue/pT1uE+xumwiIpkgr056GqgnMl2SYiuQMnHQ1O8r28UyOhkR1weOn+elU7KzNI3a0K0aIzJsyik4VuOPbB/zxS3kNhGvM8pjVwW/dnLHoAAO2aZlpIUdrSRhuB8sHGOexNWJriC3UtLE4JOFAPIOMD681PmU9SGGK0GBExEeNwzkHJ5wQeQfah7WKRXYzsgyDsK5BIPAI7fX2p0NxA+5Ps0kVyWBkkkIO9se1El4n2goLZnkx88mMADnn0xVK1ybdixGEkiIaUrwSVHQGmz2biEeTcrjIJ3NjmooXiEZQBs5JJJzUEtvBEvLlstkg+vtRJtCtdEwtYpYi09wy7G3EDnJBqF4Ib+VGE5RAQCiuRnnnOKsbFh8tnyI3JHyjJx64pYIrPz1VDJgDJJwCT1qUuovIkW1YmV1lwij5VLdAM9zTpLlJYlRj5jMCMg9xUVyLe5AjR3Q52HPJA9femG3gjUrFOxCbvmIAPXNNLRtjb0shqwXKOH8yNY8YCFxuJ7Een0qS2kcx5DANnax3DGab9ms5S8rTyY2gjCjGcVBDDbCOWOQ5BbcSeoOOKVrolJp6lxFeOUMTlVwQBggmprqbUBbNPbBHcrgK4HIA7D6VStLeLy3dJQWBBCEkECpXEC7o5rowRsQzOgL5Pofb/CqtdaFpoc8l6sRYPlnjAwOx71FM88kCRFRwQdzDIJqyVgtLbd9tRyCFUdznof5VVuYZbRDI1yrgjBXPOeuQKJJ7D2dyWGWckqyRxYHAQYUY6HFJB/aDYR0BLMMFQMEHr9P/r0kTrA0cjylw6bgemPqOxplkrRXEs4uhhsEoGJI/DoP/1VMU0tAb2L6PdWwZBaO6DKsdowP8aoNcBoTFFB5b7iDhSM/Wp7eW5TeRdu6Mc4J4xnpj9KuK080BkceW4kI6YyMDH+faqtZMbu3oUFnlWB0ECEjnLAA/ge1MtYbhiSYM7jlQTggf8A16kntru5flwLYKcYYA7vp+PX61FbxXKlke4zkjALAjOOme9Yu4tU9SSK/WO4liawAcE5804B47Y65pIL1pmJMIgzkhSckAHrUpedJgHxuHAJwTjP8qYsN6s7zs8BVAQoVcA+mfWtltZiFXUC+4xwrIDnbwSQR9ajudQk8qFWth5jA741IzkcZx09KlunvbmSN4ELggqwVQAD1Bx6VKlrd2scfmRfOwJJKgnOKqQ15GctyfOES2zxNwXbBzj0/Op4Xj8+QGAO6kNuzjBJx0qOO6uZHVnAKk5BAIOBVhGu7Zp5UO4vIG8soCCOhx39aUdw6BFLFJPKphwy8E/3sUslxZLbEvHIhB4aMjnPUY70ii8ZHeaDy3YEKApAxk9TTpF8y1Ro7dXuYsjawOG46E++KE9x7FSSa02RABnTlgDxg+/ofami7SOdR9mYLggEj5TT0llELyJaJFub95Goz83Q471JJLf7ljaNvKIzyAAB3GfWh2sZ631GwzWk7ESxGIhQxUgYxntnrmmlYFa6kCFyRlR/CB17f5/nUtxch1QXGnRzxBdokYEkDnofrRaRM8bRwwNFwPlOeAB05pLVXNRhmj8hIwDsAJLMAAPYU2zk0wxmUvM6nOSq9D2wO/8A+qprh3eN1aBWEbBTuB4J9MU1FVkG2FMKSBjg5HaiXS4nYpz3Fo0aCRJGVmxhxgj6irFotjbBAsLxbgSXAG3Oe4A604yWzkynTXlmCkD5skZ6gA8elNguHmtUIQBMjEe4HAz09cipitSL2bGG0QRsEJ2biQWOTjNWrm2ha3IZpA7A4Y8Y4qCGeEPKjIYwQMZzweenbnmpryWZTEgRigBLMePoMVaVroUthttBaQGKIyu7k5wvt3P4UkUcFtdzNExCEkk4yRmmNfxwsiR2k4ncHEygFWIB4z9KjS8aeDm2KSnJweDxyeKl6lKysiaCzg1IFklTAkC5lUg8jrioJtNumu2iW/8AKiQ4CggKcdOCPwqe1vYPNQKgiRTmTcCDnHTHp3Jp80sF8A6Etgk8Ef8A66pbBy6aCX8O2yhQytGync7DkkZ7UwyWkyxh5XjUEhXAPIz0Ppn1qWaPFpDIVJVyVUsc8DrUccMFsoEmTCzfdB4I9KvawlfYJ0juiEFwIjkEMWxkjsfWktLHytUmc3CYZeFD5GcYzj14p959iJJjhKgNkhgCuAOMelQIdPgusEMhI2kxglRkg8471D30Le2pYS3Eikx3qs4B3Mx5B6jpStbyw2yBpDkscsJD82f6VD/oIkkgiiKJkcKMZ46052VbcHZI8SMRycn2xTi2rg2loSKoMykkAoCCc4ByKrzMjRZNyDsYBQzHP69asJ5EiK7CVWAIaN1AOfSoJLnTop0E9pct6NGo2g88E0b7kpa6C2EazXBzLgbTk54H1xVh4tpeCC6DS7dxKk8D3zTDNYLOfKDiNh6c/nUNvcWYd2lMquDt3JGScZ9upp2VkaRVnZF2KBksz50oZ3bsf5+la2i+F0ncXEl+8fJPkg/LnHb1qvpGk2mpQmZ43YeZwXyMgEc4/CusS2soV2KWC5HXsa1jC70OuELasrHQw0RAlO7OQxOCT2xTI9HvvtKEThEx8ykjJx3zWxLbwNEAHYDg4UVXSOEkOJ2IyMKE5P1Na+yluaWRSk0hsOBJsJOckgHPTIpRo88ql2ui69CuRjHQZFW7hYGmdmcjgAYGSBTrO3togSJ3J5yX6etJUpNjcY2M6TSJQ3Dl1AIIzwB6U2bw+81uqNKkRb5l2sN2PWtRUgkYqlwBgkgnjmnm3t1jBBDnGC+ecUpUpLUyaicFeafLpl4zx3ReRjhi5AI9x/ntVd4rua5EpZBsAIZTnJ56j0xXQ+KNHt2IlS5BUAElRkH2rmkFumYyzRmQEAjOCBzz271jKNjiaSepaubS8IEoTcjA8qRnn29Krx208kB8p4ySSQpbuO2PWoWhaNg5uFZ93ymMk/L05B7mq7WJXDC52ZbIDDGB7Ec1nYluzLUH2xmEM7x7wCdqLwCO2aZbx3UE5leJ4wDkZx8w9qSHyY3L+dl9pGByQT1psVskUiGO880YACuSMH05pJ6i3WhJHa3cl0JXdVjOTtXkg5OAfT3q01vfzW7zRTCNMkBcjLY+tVbZiglWVwAzZG1uR7e47/jVhiIIVIk4JOBnnNaxGnpqQyvcCPcExJkZyMnPvTobe4VWlcoW5JMWMgZ7j/PWoTZBZjKt9hyclC5APB6D/CmzW8cwJLEqvDBSQSfw7VEmthLuNf7YXkcERpkAHHIPvVtYp9mxCXYjLE4IzVeOOONsL0YfMSSeg4qURo0aPFMEfOGBYjjP6VO9i7J6iyJcNCS4KOGHAUdB/WoJGuZJMO4YZ5yO1TJGyzSNLclQWJABJxnGASepzUSRLK5JuNpz1OMfSrvpYnRDw/kIVcgIxGBgE/nSz/arVXuIkjlTIGFTnk8f5xR5NmJ0jeQPKSMEnAPuKIbYTbpY7jCq5JVjgegFSi9Wh8CamyTzTsgDEMFAGVxgYx26frTZPtFwUiMoUuCQjEAD2PpThMgZg0pUc5JORnt+tRNbCSM3E8kSFm2jBOWPatY6GWtrCtDPZqd6joSWXkZ9qbHNO1tEfszKWGSSPWpZZBGEBvUIU/LGWwT7fSo7gSiRCJ974yI1IIAHXkd6zloCvbQan2mVjEmFIOGOMEDuPypz6bdxPvtpECDkcDgemKSK3F825JzC7knHvjvVmBjZz5aQSEqQRnIx0oSW5S13IAk8MO6YJuc5yoABI70XE9wbMPHEHfcBsUDJHc896lu445mVyw8o543YKn0pXC28cZDlkYcMOe/APpVjenoQte3McQHlqBjG5lAYHHHNJGbiUorKCdvzswBLe9MCI8TKJgSzDndk47/lTyIIpgiT5BABOeOOOKL9hLV2Hwiez3+RKEc9AACKS/juXQqZQJ+gJUEZ+lSR26W0hYyCRShJy3Q9gPb8arSIskZfzvlkGTycqan0B3SJoLq/gtxEPL81AQW28EdyfwoRbl2EiwgjIBIHP1prDMcIim3AryzHAPPvSS2948Lx288bkAtuD44xUPQpJWuPkFwX3DaUBxtK5JJ/GkkF35YCpyCGAUYPB6GoIjOjITcF243E9AO+KtxlZiSLgEEEhQfSn0HdPQfKb2KOOa4tfKdYzhFHDHHHP0qO3vbq7QyLEiRjr8mQQfc9+etEvmyRxOJ2UAkMhY4II7Cmo4hjZg4wpxtB7U3uK6tYb+/it0ihQkH7rbc9/UVJEt1OSkWxZSQNzAdO4qsUikyousPjLRqSCM+tOtrZ5GfE+1EIJO7HQinsS1qPiNzZu8rW0TAsAXKkt9PTsPzNSPLfzM6II0jkIJd1Pyjv+lR3Es8ysjXLjLjaFYAAd/r6807Ul22yKlyzhTk5YD+XpURT3HsvIayXKBIwiuhb7yjH6U1jOCXSJWjI2sQDnP0qIfaWTbHdli3BZT0HXPPXipYLkxRmGO5YuhwJCRkn1NDTWwKzepLazXgUgWz7F5ViCD/+qkJ1FbVT9j3R7tzMWw3B6gc5/wA+lEl1Pc2z+bL+9BC/KxAOf5Ux7WdJwGugrnCk78hR05+lUtitESy6ncSRgfZ2CcklVyPp65qFWb7SPkY7hnkYAPrVq+he2dAl9uQggxkjk9j9KYYpZNpZwNoyoDjJAGfwpO6VxuzQRm5g80iAKgPMuAVP5800faNoR4FdWXCgrzTLiUoqhWwrDPzHgHHfFNEUriICYEAZJU5z9KW6DoSpO9rFHCY0aX7ojbk8dTXX6DaT/ZI5I1Ta+SQRk56cVxX2Oea7jeJyjA4LgjP0+hrubSSPStAM0s+zyELNycADkn6AV00oc7SOmm0tTWFvM6ZYfMuARnORUZinFwWZAfRevFebP+0D4UsmfzdUyy8MApIyOoHGT+VRSftJ+C5NpTUX3nklVKnj6gV6qwblsX7ZLdHqAeVZcFApA4AGKmDXbsMAsozhcA4ryKf9pfwf5pBvZVK8ZZSR+Yqhe/tP+FoIC9tdmdmI43EDGeuMVtHBNbidVdD2nE8YGU3P1KgdOaUiSRkUJhs5IIANeO237Tnhe6XylunRyQMyk4yfcA16ppGqRaxZRX9pfrc28igK6OCvPbI+lZTo8glJSRLqFnc3qkIEGAQQyg4/OuMvNLu7RyJQpCkrtXpzXeOTu3mUDcCODWfc6THdFk+0KBjksc81wzi1oZzppq6OHaKVOQVZCflQdj7+9I8c8MMoAXDHAJ/Wrmq6LPYMweeJ4sgq0TZJ9cjsKqzxSpbARSRtzksWwAK5Wkjn2VmUp4H3JkiQhNvT3ycVIkl2lpBLBBulBBWNjgEZ6n2qQxRM6hrlS5ABOeD9KJDK7bEm+VB1U4JHoaye90Sk0SxSztdSh0iORuZQoPJ9D7U1mu7YqNpii3ZV1UEkk9D6D+lLb2bL++edYRgsAWGTio/s6T+bcDUd0gGMSklRnnoKOlykm9yWa5uFIOVMinO1QDn1JI/z0qLOpSzBIbeJAVyzkjjJ6gH/AD1qQ2CoWlivEMbAfugcADjp68+tRPbC4tphNdmIqQQyvjGPQ+lJ9GhNliCeaG0lQW6JOpClgB84A6k/jio4IJXjcABSxB3EfdNVxpzqty8t/wAFgIpOxyB19DmmwokREZvWkcjDBmwpx1AAp7u7KuiyJ5lJ3xgucB3UcNjv9adLeXaeWAGRCcAAcfh9aryQM0SLb3OwswBUAEY9jVqdRtCCfLIwXDHGfcUXsStdyrd/2hNE8hLyhGAXKA4HfBqU3M0GGiEJ4yRtJJ4x+HenBSJZFN9GEwSY1J6+9UrVkn84xEMUO0k9c9c+/Wpd3oLZ3RYW6mkVwYVVCOW6Z5/lVhL2eSBI/s0cRB2qMAk8+9R6bbExvI83mA5ABP3fwqRrGW4iEhuVfaSVUnBBHt+VUrWDVjrqK9EyGVFIIKgcdewOOlV7z7Qsm0W+5Ao4jXoT1z60l3AFih2XKCYMGYbiSD6D86nuFm3Q7L9oiF27OAG5zk8dff2FD0dx2vqBtiyRD7IC2AScZ2n0+tMknu3LrKqxIBgYUAsOuTUDPPE5RLjL/wB0NnJ9aktIbm4kJuGiRApzlsEnPT8qlO71DRhbie6D+am0ZO1sY4Hf8qV5LhI5ILeAYYhnAGA/bk9M4GKkjtTEU2SF4ACFw2QB3H4Ut9bF0IiuiI25CBsHJGM1qtmFne6Irh7qzt94jVAQPkwMc9BipjDczCGeR4ol8skoCBtPPBFRT2UeEaS5wFALZY4AHNVPI0maZna5ilI5VFYgnGCAfWsknuK6TL6rcuyCOJG3jG4kbR6E+tV83q2yROqoscgBJAxjOD0pYbAvHLcG78mMkFYsjOQeOvQVajAKRAXKAk4Zj0x9B0p32KW12RXMkrRuifKN55A7CmzTyyQFlBdtoUKBxn1qS6to4pA7SAgtlip6n1pr3EcJKiRieAOCBmr1RLbuNgkkFuyMgZ14YsMUtncXItSsZRQGJUMmSV7nnof8aYY5tzKJUV35LE8e+ahitZ4YCJZkAz8obJwPQEdjULe5XN2JbI3t0JZkiYKG2hsAHIzn8P0qzdyXXmoJrQxNkKCBksMdTj+vvVQNHEsYEu2djhssduO2Pxq3eWd3FACt15YByMSAnB6g5+vSr3uTsI/mxLLEwyjZySPu8ckH3ptpJM0SpAsYt2ABygyvoaijjkuIZFub1h0VQMA/h6//AF6aumqkRAuwrrgknIyO5NTolYfnYlRWhDsgjyrYJK557nmmTyTzqglQcEAbVwDzxSQhlEsQkBicg5Lc5psUEsMwVrp5I+PlYjHHpgCktETu9CxcWc6SgFNhIyOOMUkSSqymMqAMhu/PbNSME2qj3oMkgLYZhnA4PTpVWNIppGEcxkwAAY27+p/z3pWsx21uiRkvvt4nKIXK7VK8BQfTt2H5U+3kuTBPHhRPFg5K53H1PSmsjkgSzbVTICM3fHHXr/8AXqDTVDXEodyjGM5DngkHuaa0d2NN3sW2vr1YlLvGS3aNAFHbj3pZGPkrGAWRmOWx3qnDZwKxLXLRgHJQA7VH1NXJoYobMAXqyIoJJJwevGRQt2UmyvMk6kHYQm3uOpHemxzTxgoVjQOctIvVh0wSaneNphFL52cKQUDZx+FQ3VlbTQFC5LZDMCcgY7Y96V+pm43LFpb7RKvJU9FIzx/XvUEs9zb2ZRLdJQ5ClQMkAnHI9RUtraNAUeG8O3bgI3RB2A78Uq27yJIkV0ryqc4VuvfI75HH51S1sN2tYUWsosoWEYSVSQEzzjoMVBctexIQF2scls8gACpL2DyhHJPKd4yyktnJ98VC9sZkBW5LBhkxsDwc9M/lRJK5CvYsMb028TSRbpNmRlRgkDtRpZnnglEkaRPgEGUYC5PJyP8APNQSRtDNFi5ChV4XdjH5n0xSSLPvEpuQYmHzBjkMPTj/ADwKmOu7LuyWO5wxg3ZO7acD5SfUGrDPcQW8pECsrNtw2Dj3qBLOCWIYlW3bOSWBI9egqSWEBIsTl0IwXU8EYyDVLRMdurIZ2lP7tIEEmAwY9SB1NLI06wI1vhpG5G4dRnng1A0MisjJdGUEYDA8AelWkUSMEMoD4PHTj1FZXYKz0YyynlkAhdMbeSMYOSenvT7ncxVPKVlDBgduSCPf8aryQskq7pw4AyCrfMMH86mjSV4fMmnYBjgLuAb8qFcN9CeXIld/KALcthQB+OKrahJdFi6IpiBBAByR7Ad6mlxHskBYoSVYE5OfX9ar3CxSkFpBERwGDYOOvI9OKp7lPYeHlubYq8YRsgnByfbNLZRuYHjdAImUncD8uQeh/wA9qjWMFSYrgSE8lx0wPr7U5QZITCJ2KEZCjp16mpi0mR5osJbHyEaWOIyHIBBJOPp+FMmd3RUZFG05BB5Iqs9qroQT86nCksRUmAGVwWcquFCtkEnHXPcdKu7aYtnqRkzSA/6N5gJwC+QAM4q0s7tnMIjBAAHXioVa5W7kD3eEwCseRxkc/wAqcQZYSrTruBIVepA9TjsKlXsW7NaEjyEwtEsfljcBnHGKjYPBAymE8EDJBP41HBGxmIE6sM5wT6dx+lWbWaVlkQ3TnB24JG0Edwe/b8R7Vpe6Rh1sRSFyyxvEjAHIBHcdyfWm3t05hLGFXjXjIGeeeKmmtrwuAJ4ijclTjJPY5qvdQzpHsBAwQWXOMkHim7OyFZrUk/0syIHtgkKoXXaeMdsjtTLe5RGZo7JJpSpBJBJA9sf54qWWad8IHKu68Etxx2NSW8MkEBI2IxHzOp+YDvj/AD3pKLTNE10K7tLPalZbaS2lUgjKggnPY9xUy4wMxkn1wabAkxtEYSAoBkBzkkduPWrqu+0fv0H4itEVp3M2F5RCxljKktnnkn1qO7JCqUi/eMcggZ4z09AallJNkkjErtySc9eKiP2maAsjYVwCMYBIrlaHKw+a4jeKKF7KTegIZn+6x6g8f54pY5BEsjufs4chS0YBI4wOKbczSrbBFYZPViRkHsAPSqzI9wAA+XBACHue2aaaSsYN+9oWAA7gAbgBkMBg/j71IGSNVKAnGSD3z6VG0d7YygqqM+CSMgqv1x/Kokvp5YyEVSepYLjB6EAe9QtzR2tqJlJLgk8nryalkWKaMO0WVU4O0dRTI7iWGQF7ZZiwzlTyBnkEfnUj3LxSvAI/lfn5hgqABwKPMlWsQWoi3M6h0RWzxyUPYDPY065uEliEe1gd2SR0PXmpvNFvbOCN77cAevpzUENw5tkWW3QPnjBzke59atK+rE9NES74BKgkTdCpCtwScnpwKJ0gaabG4IpBGD8uCOKWJ3SYlMhWX5lIyCff9ar3u2SJkEZjctgxr0IHfNPS7KTaSsPSWzbahDYIzlBkfn0pIvsyzBFfJGQM8DB9fepB5ViIAUDDbkxsQAT6nvxRCLK4XAgVJXJIJOAPpUvuVe7syGQRTXQjkI+6xMmTgYxgGrEsNhcfZ2EmDIuFVc/NxnOPWkSOLlFViBncBzyPQ96FdWvbaNYdhUERknAYc849qfNoWlbfqRNYW0CmRDjBwFXrk0+4gjcQKr/OOoHUE/8A1qc8iLK6SRZVh95TjkHjFNZoLO3MsJPmggMODwTycfSsuupTV1oPghcbUeTAIJBzzwe9NaUvfNht/wDCpz2p0d5aTqCglZ8EAsuARkg8n/PT2prxQiRXjcg9wvB+lXbqS9GNuBLBCZS6SOWCqoOSMnHT2p8C3auY2EjgEAsQAB60+B4jdNIRkkkqW6ggdBTZnW+U7pTFxwpbBJ9KQrpj7wPbwODLu+YBVXk8n26Ui2roPMBCsAMYIz9PpUKFIz3BIxyc8f5/lSiGFt7OwyxClm5GBz/nFUkmHXQutJeQXGVjAwvDvyST/hVe3ku45jKQDnJ3KeM4p1zbW95NC4nkCBAMFyB+VESbJSDITGpwNpyWz3rTRKxL11IY1vTIBAcSkgg4BOM8n0q1qDSW+XdF3MRjIzn8KomEGTKTspBIyDyBUz2LXcRBuRJIMMCCCSRWN02NbEsnmzQQloo43YdEAAz6+tPW9ns/LUojIxySUDEntUDpcqqgFRnJOT0x6fpU0cMt864cKwABDdFNaJaod9CJZDvnZ4QAzBiqjABz2FIAIWfERKEZBzzmiGO8E8ylgSg5KsDkE0y5luEKiKQM5wMHkUtibjd/mqhKFTnJB9aledBISYQxyMAevY07ZcTqAdu8DIwMAn/CnMk8UpSZIkcKCFU5ySP8/nQtUFne40CVJRNIzFTj5WwQTzSXj2z3Jka2y8gJLAngZ9KtWqXV5aoJI0RAMZXJH4mqMkt3HOfLtv3iqQwwSOT600NvQkRrRPNWOImSRcKCMAAdQKghuF+ymMxMkjEYbGQB6/pU7vLuVmjywBy+MHOeTSRTvLMQI3dwehUgYHXmp3EtWIbeC3ljkE88u3khyB29h0/wp0f2ZVMkrSMGBIKjdtGecgU+4nFxdBGgkjyAWGRgD2NPhuBZoRDbgg4UMSDkHqD/AJ71SeoPfQrnyVMknmfu0XIyAe/XFNkeKZxmcAlcgjI4PtUKSWxkuIpYCQSNqngYH6dallezW6GVZAsYUMoyoyelS3oTHdkPlZKFZnCx5PABz7c1bkSK5SF0n46lWBGB7+/tSb4wRsBIc8ADPHtR9qsln2PbSsHIBZGAPT0PWpWxS0dh4EalwrqijBLE4JHqBTL1XJHlzERgAFcjGT6DvUqJZSoSYiEQHBkAJAHTn8qrXVrZXsUDxTmGZMsBkjgdcjof/r1ppawrOxG0ctqxC3LGGRMFQ3c8YxUpcwrHEsuECgCMHg8dT3zUJaAuJC48wjBU8Z+lOVImvFd8LxgqeAfekrEJWWhatLS7VpZJJFd8ZGCCFGOgPWnQ3ctvbymVmlAyNqr1JPHT371VntEWaY2s4QBgGJYjnGM5+lXo7RIbR8FXJ5LI2QSe9CbbN46LQhQ3bwJiTL9CN2FU496aZ7tUgjYLIN2DuAwMc5qCZR5AD3QhCsGJJOSAecY68VK8yMiIkgli7SHIIz6CnfsQ2+5JbXku7e8SOFb+BMEdec9+MU17iV/MEQADcEsM5J6Co47e4juSHkKQqOSDyc9MCpEKqHUSMSpBUkcE88ZojduwJtq5aRbg2olkRIjGCGwoAIwMVRadZkilMG/exBU5AHGQakt4J5lnj+0yM5yGjYjap68HFSz209vbKiXHllVySmDz+oqpIrcY8slqUygckHIJyeenFOhJNypEYJPBBHAqu8VwsEUjPvdicsOevSljW7eYgvvXp7r7fpWa10FZJhKUiuGVYChxkIGyMDpg0+WQNaukViPNJyNzAc5HJ78c1ZBdpViYAyRqRhgMkdv8+9V0W8JkLjDoeUHRgT0rSOxLdtSC5nYQhXhCtnACnJFOieIJK824wooO0DLcn6dad5t3C5d4AAOAZF+nNOtDIVO4qTjjA5x1pSsrWBWe5Tjeyju5JIorxCowQwBDZ6npk8VZmjhkjS4UOY3IUEcbSTjBFTRXTxuSyLvAAHHbpz71BGsq27oQZQSZA3XPPf071UbMLW1JbmxsUiCSrIHPBKEZGPTg8/8A1qinOnPcI7PcYUcIV5GfeneexXc6naOSSMnPGKb9tKuGMImXGTngjGOBTb7g076Cym0DSHDPkkgMCcgdz/n0qvaLaREzyO6iQAAIuQfTrVpLiK4xKoKEqTgD8MUyGcJcMJbdZ42AB3cEY6Ee4qFrsD31HRS2t+zgGSAxsfvgAZHQ02WL7UykzyBA2AQxAzmgKyQu0keWkfcVyOnQZ/CklaBLVY2Rg4bAXOFBzkE/jirHzaDriGLeI5JSh2kEgnk+o9+ajW3ikgx528g5GBxUst+IZolNsr8FM84JPOc9/SmwiL7YuYNkb5BZTwOuKzcS201oNSKOaDe17hsZCg4B56ev/wCupIBAyOktyuegjBJbGOT9c02zg06d3ndGijiOQ0hxu5zke1T20lnLLI6RLkkkbeMHt+H/ANeqWquCVmLqapLAkcd2YGB5ZQQR0xketV57OeBRKb4NEBgFXyTU10lqkZkdZGn3AkBvl+mKZPNaNHGvzK4YkqFyBx+XrTburoXqMgt4zGsbTsABkAHtTtPs5ftMzzXZSLb8hVuR+HSqshgAQJvMpYAMVJXGeRke1W2uree4kgIaPYQFEfIYAc9frURV2NWJFtzboohvWuEOMiRskDJqSWzv4Y5DFLGsDsCGD4ZeOmO2arwrZlWEUkhOTlTwR+X+elQS21nGhc37wylyxjA68Y/liqVhX7lmS1mktYgtwIsMSQBncfr61BbWLwoQbhyJW5ZpCc4+vSpkjt4FjQXUj7iW3kfdOByBUc720lxEkE5uFQ4bcuDn1+uD+tSxeZLLHdtKoguzHEgwQACMDvzzU9rqNzIzREmVdu0yAAE+/Hf6U2S0t/OCvcFEzwFH1PNQW1oi+eDcJIckqqMQQp4JPvWkbWsXrcszQXYjUlgsK5zggkjqM96hzIrApy7gqgYcZ9frQsC/YkCXMhZcjdJkk+xqMRIbfEspKc5ZWIKn2qX5kNWJn+0WdiWulKsFJ2459Kp2kJikEsYBBwXU9yfSpILaOJgyyvMrAku8pIHoMVJLFEU3CQgt94DqRU3XQGr6gt7qcVo8SW4AZiVmKggjJIBGc9P5VLJf3EiPkAkgqBtzg4/X6e1Jb2yeQHF2UGPliYk4+gpt9AUgJWUmRiCpjODn1NaLqKWiGxy34UWpjGV5XaME4Hp/hUcGoTi4Y3SZdlIVgu0jHbFNh+328ih5Vd2B2yK4OB74xULQPHuY3KOxJ4J6fT2NZ7vQUdVdl6fdOQ7xKz42hgvNMiEsRYNZxow43gEEg85/lTLeOWS4CJKGJ6lmwM/0P/16svb3UU22eUYBwuGBB981STtoaXFv7idLOJSirHgkYBznPcVCLuW3U4t0kjJyCx7nvirF9HNcW5MboxB5DsF61Wjs5jbKWkUyZ5jjYNVS0RF23oQNKfKcXFoJonGSoJ5HpT7eUvvEVh9niwCIwMg+5+v9KmMN5ApSVlaPdmMjqB6EetPgd1aQAlFKnLZ49j/Ks0N9hkTPL+8WyjBAKgrkYGeaS6lkhshEbfehkBZgTx7/AIUadFNCgYTMXZSMA/LnHXpUlqt2LIReeXlOQ7nBBP8AhWsU7FNFS7uVSaMKhdD1IJyPT8KWeWVbcjyCRkkhs4zipw12oiyIw2dpOARgH3pbq31F7pds6vFwdqkfj0o3dgS6jUlEnlYs0iAAGcHOfTmtHTbVZxcOlspdScqOAxA9fXjFVreO+vr6NEL7FI6DIznp9a7LSrS8tFdDEBkk5Kgn861hG+h1wir3H6PDFDp65TBP8IJOOat7kVzmIcgjkflUiLcGJgVUEDsMc1T1TUl0TT5L/UJRb2sKGR3cgA4+terSpq2xUpWRn+L/ABro3gLQW1PVZHVFICxxEF3PYAHrXmEP7Wfg4oHOlalGoPVkXnnrgMRXzj8Xvivf/FXxVNeACLTbVjHaxZPABJyR6nOa4Zb+dV5CggYwOhr1qVGLjruccqjTPsqX9q3wQQ0hsNQwf4/LAz/49imxfta+BUYA2GpcjB3RqQf/AB6vjdr15k2nIGaeX2xhSQQatUYD52fZZ/ap8AIpcwakVJ+4IQcfiGrS0j9pXwZr9yljaW18JXIAEkYAOTjqCa+J5b4W0KbIydxAACknPYYFfU/7OXwPudOs38T+IrMC6mANvauOFXAIYg9Dn/PNc1aMIppbmkbvc9x1dIJ9PfbA/wC8UFe5HfP4f0rir+/ggmihSKZti4dgOMnoTXpDtd/NmBQQCAdvQH2ritdN3ZXDgwo6EZK7TyO31xXz80kyaisYks8DzkxxlsHGcd6iu7v7OpcRNOU/gBH8/Sr09400ILxLFtyAoXB596rpLLNGpS2yFyD8vJHvXM99DHcrfu5I1dEkUvhsORke2PSnw3MKI6lGBzjhSasi8uFGbezV5ccgggr1yar2MztOzOm5WUls8gn2rNeZNmnZEmLYKs+10XpuIptxLbsYgRI5ZsjaPyqWd5Rb26RweZDICJO+0k4H6U+4uJ4Su63DBSFGVwcetXEvZDLqOyd08t5ElU5ZSuQMdcnt/wDWqNmhhLv5+0t0QAkkd+AOaJHRpnKr945AIxkd6ck7M3mwx7guegxwRjp3FYvVid7EFrPAbjKiVwRyzDAzj0pWlihZ2dHbHOQOPoKRr+5Ztr2cW9uAxBBznrjp61M1xOFCTwQvGD8wUc4J5zTQJu1ht08N/FtZiIychgueAOn9KexsHURLEwJGQVPBx3P+e9WZZUWNhHb7YowcJjj6iqszmK7tz9mVMqeccA+9aaXI1T1EgmtrcN5jqXJChXPA56j/AD6VE0cU00qh3QKwwqgBSOuc9e9PjkUs7ywQyMCQoK8Y+lOG9kJeFUGAAQTz9Klb2LXYl+zwiN3JLgkDaAeM05xEbdt+cKchV555psEd1ZAOyEROCduQc57VWe4kiiNyYMqjHMbHB79B3rZJWBu2w6UWTqks0UzhThljjy2DSIlspikgZwmM/MACAfbtilNzIhBCYDkEBQRgHtQbiJRKsVvudWAYE5GSBWTu9hIbGI478sAG3DBOcA54z9eaWSGCK4MJM3f5h19z9Knt4muJSRADghSQCR6/lTknkW5JK8jKjjj6DPWi2mpb20IC1okKks/Bw2V9fb8ae5hSBVYkpnkDrTbt5rjaI7NYwpyzSNgj6AU1WH2cEwEsD2PA96piTb0Y9bO3jjXG8DJy5xge2KiAsEBQiYkfeKIT368D3psfnOhRo8qXBPbgH9asTzHcyRxCMD+6OCfTNJa7gurJoobEMYw0pdV+XzOhH0A96hZIJsxLGwI5LHj0z+FLbxTAySzQAO2RHJuycY/QZqe73wJG6RK8u047kjv/AJ9qasEldFEwJEMb2aMMMDjp3pixxW91KYHAUtwB1UYHBq0Z3FvE/wBnwenI4zUceFiLsh8wk8AYyazYLbQjARt7ZOO56U2E28TqAHVScllGSTnuKsC8lmIQaeAgXG8tyvHXH1/nS297LscvaIsS8GQEkk9OlOMWlcpJXG301nkMHYs2SVbjmmiKxgbeBiV1BOOcnHT6VNcGzuFDS2izsrZBcEEeuOaFmRA4trWMQYAB6EDrxVtXZCepCYoLqNHCmORThipwDwcj3HNRRm3tWnhVziUg5HJHHTHTOanmcS7jGmw5GFz1xUiXcUsRY2MQeNvm2knJ9zSvvcpohtxG7lEOWwcA9wOtE1raSgBkIfJwqnAb6+tT3F1FCExZ4P3sxnB69D9aWSWOeFJZbTkElSODkd6FotBeRCkcYkRTG0fU8HAHFH2TT4mGZSbhgWyBkkDr/OkkklERkWISAE8MeenTFUhE7yxXYtpHiwSQhAOMdOaEurF5IuLc20bmEiQkkbWKnr/SiSzsZsm5LbwSSYyQfYH/AD/OrEF2VhJNtgMwIjcgnA6EkdCKiW5MyMfIWM5OTkk57H3qmkyk+g5rPTbW3jMUksjyKGG85CgcY9v61FPHYEISXM2MEKpIIPPUdqsO0S2akxO8iuFAXuD3+goE4jaQLEVDLjkjIOO3tzRezFoVTHYzuYpS+zHyYODn0z9RSxskbyo7PEUOAIxk8jggdwKcpj3FDECQOGOc/nUdpeh97TWhjcgos6jLAHtnPQnFSldjjuaehxwSX6KzPLls7mXkcdCPrXbTWltdafcQybiHUoCowcEYOR3HtXL+FpUjWV7mBo2ByrEg7gfYdK7K3nURBxbCUdBuPGcV34ZcrOtL3T5A+K/wG1XQ7m51jRoTe2RBMkcZBkT1IXuD3/SvEpxFOAJRtkQ4KsMMpHbFfpcGRlO6yjIPBGCRzXgnxn/ZlsvFD3eq+HoTZ6q53m33ARyHGTxjjOPXj0r36VR7GEo6HyK0wWM5OQBjGMAj0qEyoCMJlSMlQMAfhV/UdJvdIv307ULV7W8TIeN1IPHp7VQaMJKSp5xjHaum/M9GZbIdHKQQUyiowJUHAr1n4K/Gif4ea09hfyvP4euMlkIJMbEgBlHp6ge1ePbZDlicnuOlPjxNuRycnjg4OD6EcilKCl0FGTiz9MrLUNP1TSra9tHEsMkYaNgcggjr9amMcMuxgSSDz6fjXyZ+zZ8dIvDMsvhbXiDZzyhre6cn5GIA289icc/WvriOdZdjRoGiYAgryD9K8erCztY7ovmRi3+mQNuMQxnJLEZzXLXtnFYiRGJe3foG4ZT9fSvQJtu7aICoycjvWVqtg1xBj7Ekq8gsT27Aj0rzJQdyJxdrnC3EVi2N4mQ7QCFHynPqetPD2aSIUkZi65Cp0IyMk/TNWXS9gmlUWkSAKc7mJx6YBFVy32WzQi2SMEjdIQQTz0+lcrjZnI9Bkdvpxv8AzTFJJIVJOWJAJ4+lNuzp9l5cdusm9yNynkYPfP8ASlF/HauGEC7WYAjnOM+vf/69X5LhEuwqWIclckyDB9cY60ki73VjMK2ZXY8BdMYBbjnr/n6USW0cwiBB8sAngdB6EVZMv2gmUW48skn5ScKRSwXJm3mK3KogO5mOAx9vb/CjrYhX7iRpaPG4A2IxyVU4BPqPQ1EltFN5oYkqrfKSATj3xVtriEWEcjWiO8gBAIOBxn86hjuUe0aSO0EZGS0YByfcdzQtxu6Q7fEsSOMgA4OBwKjuba2mYsVEhYjBYc8VNFeoEzLa+aDyRg4x9fWiS4gYEW1qECtgZBBzj3oaBtNFf7IihyEBDdVAqeH7JsLxr5IUdFGCcdcj1plxqNzJJmC2jUhQcZyeOcgUW7zzwl5YlViDnKkMSenB/wAKHbQmJXhnguLhgruiAEqSDk8+lWI7FGhJLtlz8rDrj8akjnSOEIlorSRgBnAI49frUBv5HkWKC0cOWA3EZGD1I9DQkitndj5VgR2/0d0MZxuPBJI4z65/oadIYHWKWUOX24KjtkU66uZoEWJ4FcM24lgSQOox6nOOKdc3DToIliQOhAEhyCRnkU2rjbXQqRvC9wrbCrdORgk1aDWRjlFzE+c4PbpnnNMFwk07xC2Lup3E4yv1zS/aDcb8qEOcBCuCKySs7hdX0GQLAluJDvUMcDJwDjgce9JPPbQqCoaSQYVQMDJNSzFLa2LOhkAI+XHOfSmlopREI7KGLaepzuAPXpWkXrqLVuxAJYowJpgVJBBAG4+34c01DY3DGMRMXBDFyoA6dv0qz5rtMEtoSg5J3jOR9DS3F6+1V+zxqQOoUA9eal7iaUdURwy6bJNJFceYwyF2gcZ7k1PbWWnQtlDIoYnGRn8P89aJZI0DuETGAWJGPypltOHiZRDuVWwDjgE9xWitYpDNTlgi8kOkyF2OwEAg8cZoUqoZplBQDPBzgVYubm7jiQQ2qSjOcSDI98+n4VFdQtcQukVmkLtkhRkA+tJsGm0RZTBcEkqMZwcYxn8eKfbXcTQF9jyJkgADFJGZjHHAYgAq7Tjjt+tSQKscQgCkMpyNwyD70lvqRe9kQJcWzwIv2dvNyAxUAhTn0PUf4U+5tbdZ8yAkEHMg7n2qaXUYiYw9pGrqSsjMCoIycH3P+P0pb2YXNvtWLy1AyW7E+gHU1XoVboytFFC80mCzhRhcgce4/wA9qf8AIkLAx+cXGCAcdutR2kwZWlltvKQDYZSw5Pbj3xwasWtwmwlEYIpwxIwSfaoVuo0rECw2yHgmKNQCWfnp3p8IWYgtubIyB7f4U2KYSFvNti6k5AZSQMdDn0FL9puFYiO2yNwBbHBBJGBSfYlbjp4rSJ182AW5cECUDjPqT9KjijtlRI4CwIOSyjA+pqzeT3VvGAbaJ4SCpLnLAnpx/Wq0EiRxLCoZWI+ZgOlO+lkU9NCYxWkkuyWYyysCVBGOcHkntiorSOIPi4nkKgcgAE9ePwoZ0imMUkWRGMxuAfnHqT25J4qWDEkeVjwc457gf0qFfqCte6I764K2jpEu9GcKGY44JqxLDpyW0SXRcFjg7VyCfQ4qO4dGUobchEOcYOOOlPuJBJGNsRBUZ2YNMp73GzW9lbQMUdlEhDAx5YEe3p/9eoFSCCFnUvypxlccmkv552eJreBccZBbHHsMdKlmklaEHyFzxg9RnuKb0IY6zZGhXJbJXDDGcc9qja506G4CCWaKUkqMRHHPBJP0pI5ypOYcMCBuHQGp/PMEpEqFwzHAHbIxQnYlarUdI1pJbgbvOCttPBBUjuAfWqwuICxAEiL0GRj8cUs08Tx7xbL5gbYCVOcjjPFGHMqjarZPzY7e9DbbuLfQdLbWd0UDHdJnuMipYLazWSS3AYKwyTnA9sVHPOsMilIgQoOQOCagF1PM3n/ZDlFICKclgfb14pFXSSJHI3shDEFsKMYAA45/z61NcFBAEQEAYBYH9Kat5cy2heWHDhioWQFTgcYP+elSqzpHukgVcrgKhyPY5qkGlyOSK3+xlEZg8YCkEcHv1/wqK5ltPJiJldGwACFz17VJbO0iSFouR94jnI96gWJSoADBc5CsOAPQe1KytqRrzD1EEexkaRyQAA4AbnHX0qS5aGJizuQygYGP85pqxbblpUgBOBliew6j+X50XEyzTCQxb484UMCGx60kkmabrQlkFlMICZ2NyynAGQuBjPtnmoktbSzBYRAArtDHng8dfyqZpIN6AWhCICI88H8ahUrDC4KKpYHCsuVJ96bjfUL20YkVrCiFDI2zOM4yT70tksUE7YnIGCNuM5OepqT7UZIyzQBXJ4C9ABx+tNW6ijVsw/PgDI9KziiHK2wSTQCKIOWEhchXA+X6H/P+FLMkULxLG5PzfNgDoeeKJJ4mtgHg3xk5VepJ65xUd5KGhiKQskm7JxwQAO/8q1tdDb6hfPpsFywMrvI5zjacrgD0/r61DaNaKySglom5BC9z2P6/nSy30aGS7msCeMBlHzEHjJqxCVuIVCQFAFyFHQAfzqVsK7e2wy3tbOGR5Edt7DGGGAoJHFOubO22LhzgEEhRx/8AqxVmHZC53EliOFYcH3qANIrTAxCVcEnHGD6VelhNDPssMACNORAy5BUZZSOmMdqURwGVwZztReMnk8Zx/KlhTy0YMMErkc5z7fWm7Rco5FlCwQZDux3dP05pMS1dwtkjdCN5OMnnuPb1p1ulqBLmQq5GFLHoO4Ht3qO1uTJGhFsFjUbd+CQT1PWoob2CWKUtaSJJGSMDGGznmjm21GSvaxCOTfMEiQgEsentUixaWihWluCw64HFOgKXGmhpYCHyGEZ6H6//AKq04GTyUxaDp/draGw3G5mTzW11ZRQb2VmALKw5Bx7VCRAht4opSzKu09R+P5VOkixIAIw27uRjjtis83kgvEV02OykkYB6Y/xrmtoOTvsOvvJDOFdSEIVmHXPqfTrSJaBU8wSk7uox07VMbSG4DNGreZuBbPfHXNSJfW4c/uWRCCOBwefTtWcU29RJWdxJMJEE81Sc5IB602EkW7yErGM8Hoc1BN9naU+VGy5IILcjJNSF0glCTsZYTkbCMjmiKu2N26CwsWHmCZSXHOGyfriklBmcBn/eZALk4B/Gm7ImcvB8uAcjHAFOiSIrmSUgkclhx7VNmSuzLH2F4AXJV0OBhWByPp2qGSAMm4SgHcdqZ4A9M0W8cULPGkhcZGCSSST3qaWC2clPMXjOcjnI9K0Wgmk3oQ+TI0o+cqFXoCCMnt9KeksqSEMPlXqQQefrSJHG9wqbmcKCdxzgj1J9aSW1DNNsfYA+AASTj1+lVZXBXSBlKyCR0Dh1wpIyRz/+qoJrN38omJVCnKueo9h7VYZXQrlt5A4PalhhNxKztMSVOcE5GPQD096i/Sw92Sq8gkiSIDfgkn0NPDyqhV2HQjfjB+gqALIlx5uAoZiAQ3PPYD0qee2fzd08oaJeEDEZ+vHerSuap6ehTMMoZAQ3XgYycd6lleU5EVopfG35uBj3/CiYXYdSJSU6g+ootLmeS4cYwgBAYtznHHHpUPQItCxzeWAVgUORgqDlRj29ae88XmxxvbbJM5BA5JI559OKjhiujGTONhUkZAGD7inSSTF4yQCATl8cr9PaqBLUimkkXUVDW4EWRliccH+v+NLeJZXUiSeUU8tiRtPXHY//AFqc9y7XC7iXwQTwAeKjmvrqbfttt4VsqwjIGByfbPWk7ErqRuiMXdkPlsRxjp6CnebCrKMAAsBwMgcjAqb7bM1k5e0KZPU5HHBzjGaillk8tQY1QEAqQuDjGOff/wCtS/MSsixJDaTv5XzLIWIOB1x3J9KZGoFwsQOTjIGf8imLdrHIFaPzDtKlj1GeMZpY1SymBERXcRtA4Bz/APqpu9kNaq5UlWCJZAdwYkljnJ47Ypxt7OWNZYpprdgMblA5P0qy2poYd81qhfoAVwSc4zmo47lWgIMWGUDIHIIPepSdw2YtxPHJMqKWd4wMs2RuPWka6je4CbwjNjI6dKkilhk8zFtMGQAlhgj/ABp7i0ldmSNTKBhSOSB3z71pFO4tSOKKBLogu6B1JYg9eeM1KLdYUAt9pYYAZjjHHrVeYlpkAjICrjIHFPMSElHZgpwOPbmh6vUSeoAS+QxEoDDAJJ4P40os4YnZ/PwZACSWyc45/wA+9QsYZIiMuqLydpqXZaF0jGQCpySMknHU+p4pbJmisyaCAQRmJJyhJG0KTwfx/wA8UyMakDKsl6ZYc7gWwD9PcU7y0hiLbkkUk7d/DY6Zx2NRRJDJgFixC7TvOAfX8aaasZdbEot55GyZdse3gA9DRG1xFbgpOpHOfmBINVpBAZcPMd+MeWDgEfT1qvHYw+a4jYGWVixJ6KAAMZ/pS21KbsaDG7WaNsiUE/MScn8+9SSTPJKoRRgd8d6a0LwhVIjdcANiTnJHoP8APWmPINpVnVOMjnOBnv6U1JX0E3pcjczqXYos6DOUwMjPYf4UPqjTIIvspiC8H5CCfr7cf5zSwOBOSjjAGCCc5PrVuUXZV283a57KcEj1rNpCV0tCpazkuoiQpgYw/AP/ANapbp54p1S4sY0BUFCoOQccHP4mooUu2uQ8p3uMbdx9egPpVuWzvTI8UpLxj5tysMD2/Cr1sWtUrkVzNIsDLFAjArhmY4IyccD6VX+2W8GxGgMpIIJU5xjv+GaswLPFFO8k4lBICqVHTvn3piSTIpKokZJwQQCCO9PWyBpPREdzdW8UAZLbezkAlVyQB3pCd8zytDmJTjDcE8ZJA9qlAuA37i2Mi4yW6BRnHX/PeuhXRLmG7tpXVCgILDPPQ9R+VXFX3HGm3tscrb39kVumSJyofADDkj1I/wA9KkW+hNrOWhlChMRqF98ZPoK6i40uR7uUG1AiIB34xz2AxUrWFw0YYWwJYEEYyMDgVfI0acjehyT3lvDZxtc2skmDt3KAcc8/zp3kaf5gcCRI2AJyMEDvgVutpk8UI8q0aUb+Qq5APXv/AJ5pJrBVTe9o0gBAZVPIx/npU8utgdNnPZsvtTiC4kYE5HnDbj0A9f8A9VSQkyLIu3dECCSo5PuDW6NItJykqQkOxzgjIAJ9O1RLa/Z7ieI28pzg7gMDHp9aahbW4vZtPbQp26WRhdIzIIiCSTywNV5Y7KIKIHklGSBkkcnrn1rbGmI1nLMYJInzwDxn0Jqk2mHAjMTKC2fl6MfX8sVTjc15GZ62UDJ50kpiCsCFDHH4DvSLNBHMN1zgyY2qBg/ka2ho0LKu+CSQKc5GQM+nTj/9dQz6bBJclLeNw5XkOdw65yDjjH9KhwsRyaXsZb2n72V1bMgIAkJA2jvj2PNNuLI5Rjc5AYMV3ZHqOa120dHhMUu8uQD5qn5fpiq0uiRpaz7A8gAKrEAAMYxx79/xoUXFGTg7mfNbot4riZju5YmQlcY5wOgNPlhCRIiTMDnKnocfhTxpENnZRxiFmD4JcHkkd/SrBsoIIQ6BmAOCD2J9P1rNq5ag1qQWtvI8zkSiSTAAVsAGrCxXlrGUEqoSQDGWwMZ7mohaQtKsgfaAMELyCM5z+FMgs7GSNyZZZMkAbwTtIzwM1oou1yXo9iS9S8jMYTaU2hWAGeSRyPpTlspw5eIB8cHGM471W3I5ldLsuEYKI8Yx3NRvAkrmVZ/mHJ+YjGKzkmtyHZk0pupGZIgkTg4w4BwPSmQQ3ch/eROWYjeABkD1otZdyuwfJYkgk8gUxZHNyALtkBGCnGD9e/61K33KsWrWF2gJA4UkZk4NNvDKbElY1J3YJ25J9MVG8purR4op8CJgGVcZ69vUeuKkaPUfJXyQjqDkLuzkjv8AStIvoNxutAgunliizF5Z5HIzzyMnNLEZ4ZREwj65YgZ2n2NPu7S4uokEkyxuoDFgcAHuPenx6fcwoqAROnQyq5zz6jp61bWlilB2sUnuCrPGbcOBkAgE5GfT/PSpo4rhUPlxKJFOcEdRirC6bcwSuY5CSBgYGDjH8/8ACpLO1uv3gaXErHhyOg9frSSew1FlW8mla2yYULhgWAGDVS6vSZFL2mx3YBGBBVsDkHvmtO7066SMhmDHPzNkfMKryR3bZVYsMOQQOP8A630ocXsTOLuV5pUVi6wquRk4JIB9BSpdyTofKsYn6ffJBB7nIFOit78bdkC71bAJOAe/bNSPDezXACxgscllU4wfapjFpk2dthLSSAW5LQIkrcBY2P5kmomlhMTCW28t9xwwOQeOuasjTryOJzJGEOeAxGSPam3bMdMCGJJBk5J6g1bSsJra5V3sJYtsQZASG3Ej8qcklsocrbsHDfLsbqPxH1pZfts8UGArooIAVSMH0568U1POWB2lAJBxtVcH6VjfohoHu4reQJLE+JMlWByR7YpLeW0E4fy5EmVSRx97FTwLIzAvattIDKzjBx1xjt/9apLeaUtKXtI4gARHLGdzA+hB6Z9qvdKxauJJdwQ25d7dwrneZFxggjGcVCyiSAAJuifnnil82/uIctBCFQHC+pyDxSYuzE0xiZ+xAGR+QqpRbtYhp7kck9pCscDM6Db0C8ZpzQ228AlumSQeelJJFMqh2SInBOWzkE+g6DFSQ+dBIrNblhJjEhGVI7ioUHe47aajYbm1ODIspC/KFUZ/PFTTi0y6JMYwykk9ceoqAsIfMijsxbxA7iVBHOfSrF1KojKGx8t8HEoyGIOO3v8A0q0tRJNrUr28dpG5cSn7pBXB796jNvYBY4zuDnkyAc9fX8amNrC08CeS7ttJLBsHAHXHc1XW8guIt1tasSj+WqvwWPXHt/TmhRdwStoTxWtqXKiYxlcHOMlvb8f601rVCsqlyHyQA3UDPWnSXDu07G0yFIHyckNj/wDVUcc5WEvPbTAsRliRnIOcf59apIbjfQe0VvPYKGfegzvVuoI9vT/Co7FLRIw1pMiTu2RuHIHoPrxVtsNEjR2jRqwIIOAfqfrTLbyRbQILbyiFPIxg/j/npRIlRaK1yjNEzS3Yhlc4VXJ25749qkhSMFg92nlpGAHBwMnqadfS6dGYknEiENw7EY9x/n+tMil0mdyILUzSEkCRjzg8H2xUJdEPl1CKa0cvEl20roMkqpC9Omen/wCqp2s449NBkuFgV5SMqcljx3+pqOK7ghhktvJZgpH3RwM9vb0qO5mR7eGBoZEVWLblGevU1aZdiVrKUyEJdxSxJkYJwT3zTTbxC4jxOiPtIdQ3JY88fhipI4YI9rRK/lDOXbnJ74/+tV3RtDtWla9fcVkIZc9APxprVlxi2zb8MeGorZlnW5eSViGMZkP6561vCJ43f9+RnAIY5FRpHbI0ZRGQjjr196lZLaSQId+888jPPr9K9KjTOp2irEm0xW8mbhUVeS+eAB1r45/aR+M8vizU5fDml3IXSLV8TzIxPnsOw9uRXoX7SfxksdA0mbwxo8/m6ndgLK6kFUXOSD7kZGPc18jrnzCsrl2xknORn617NKCTOKcmxA4iJRDgFskk0uQQeec80FEL8pjjk1L5cZ4PACk5PpXTGSV7GdmxkSPkMrEZ5PcYra8P+HL/AMYa1aWGi232ueQ4IHKqfUnsPWul+Enwh1b4p6ivkb7HSIiBPeMvbrhQepx+FfZfwx+FXhz4X2TxabG5uJAQ9zJguT6n/wCt0rlnVS0W5tGBy/wf/Z3sPAaJfamYL/V5AGJdQUjIzkDIyMfX3+nrrJPErIXwGxgkjAHsah8iHAXzeGyc9iKZIlssIUyEBSeB/npXBO71Z1WUVcsFJozzcrwCCN2c1yniadxInlXPIGAeMn1FOutaiN20avmJRgHuD71h6iYpY2Rp8ykkqM8kZ/8ArYrgqxa1OaUua6IjFLKAJpHdQQS7Yzj04FRtHOVaZLwxBXGFBAbGf60+4k+0WeVYK4wduDkgEE498VVkjtpTI7MwQsTjBGB0HvXE1rqZJMmNtPK0zxszylwHwwBIPBPPYCo5Gn3vCFASLjcv4f5/Cq6abaW1yJ4LxxK5KhiTjB69e3+Ap0OYpn/eb3PJIJINLZ2Id2yQLJLapMs5AJA2qeSAef5VYlYPA8hbcQ2F3NnIAqOMRAIiqEjA2/LyRnrxUMkcFlE8ctwgJJ8okH5uckE/jVJbg9Nh8xeQI29UUHOAMkj2qT/SGkVkuDB8h28DnnufTrQwiaGB1Cl1zkk4BHv7f40kE9vNIQRldp6chSfSsOo99CvELtpHeeYsFIwS2c/5/rVqGaVRNJsWSIkAMT3PHTuKgXylcRAb0TjODTnCzQTwI5jSUgkgcjFX0JSsWZTfuzqHaMJ24AYYHA9Rj0qP7NcytlyQM5O48cf5NQyW8UIjL3sx3nKsWIII6D2/+v705okmZUkmY4B+ZDgk+/aq0Czb1ESBmALSbxkkEfoKTzZWi3KjORwEIx+FOikRrhYkIKoMEtwSe1NacwTNGkyiVTgg8gk81GzKS7Exe5Fu4dzGhIxk8jntmmXUUjxJmdpWQEAEjnJySfemRq94rmWVAVIO0ghQAef0qRvIjaQxv8hYldvJxxW0XoS4tkkq3UUMUgVcBsMSRn8B3qrnyZpShLiRtzbgBg4x/SllWPAlmcn5g4JJzwMVYEEcpDpOgQjJycgVHW5pZpaEcE190tjnC5Y5wR9KeHv5f3jBjIoITABOSOuPWqxKxXoV3VtxyFU8cHrVqJEkkZfPcCQEkgn5feraVtBRv1HXAudoL8hR82RjnHWoZ5JRAhi4DA8AY780+5j+zacXikMzb9vJJJHTNRxvbxWYXeRKoyVcEnn09qmzKaew1ZLp4iqFUII6jJI6VMkN6JyD5YixkZOcn+hpqJHbxq73kO6ThTnHB9c0klsROphnEhK8nPBP1qYq2rDZErCe5LF5CqrxgYxn2pt0tykT7ZfnYHZgjIHc81HFlFKB1BYgDnIFTTWMM7o7Sn90CpbPGTiqWt2jNyuhsP2trIB5t75BG4glRjpkUSS3AZC4y2cDIwOe9Mjs0MREdwroOMlsH9aakcdopWW/imJOQC+CM9vf/wCtUWbeg4j83zyEQsY3zgAkE4HP5UBbp0kXIAyS27AGf8/yqOaEz3CvDdKgUAbl5Kn+uRilnKsWiSdpecOzjG7396vZWKtpdE6WV4sXmmLeFGW2DIx/n+dQhtRkjZrcosC8kFcE88gVLLamVCq3LJkgsQxHGMY+n+FV57SRJFiluJAGXKsjg45o2J1uPht71ZA4LKu7naARjuOf51I/nwpMcKRK2U24AwBg59DnNQND++cCdiowCc85x6UscTs7SCZAFBGHPUHv9RWdrlp2V2TJDPDGZPlR+uCMgjtT7i5naNAxXYQRwvJ4qr5MsloAlyrFGVQTzlSecfTmp7nZG7qHJRWxljg9B0FaQVtGJ90MtJpvPKlQYwuAoHzE/wCf8inzXt0sYYIpixwNuGB9Krw2cLB5Uud8m7GQSCvGcYpUjl83cj7EIOCGznnv7ik9NjNaIdB9te2JdMyuw2ALyBjpTr0XPzFcK46twD1HQdzTYxEyyi5uZAwPykHHHvimxwpbwyZlDgsSpyScfjQtdWVsTyzXI8pjH5occHbkEgc9Pem/Z7qG6Ds0YRgcoR82T6DNPnQC1iC3mHxuEee5OM1JFbjYrXNyhcDG4nBOewokPYrOl0WmEqsoQgK3BB4OQMc1FZzs900UqbEjAAB4De9Pe2cyMY7wIXO5QeTj39OlEkaXEOHnEoK7Se/uKEncFujQsZJ7e5yThHyACOTzkEV1VjqM/wBmRSyou4jB4J561xOnWCICTcM0gb935jgEeuM89qmmaQQxCWVVkEnDl8rjIODXZTklqbxbW56Ms8+4KpOzvzxTv3yz7wQMAkAjnNcrY6pAxFwtyHVc/dYkZHtXQW90LsIVukJIBIzjqK9CnU7m2ktDkfHnwg0T4lWk/wBvtorbUWQiO9VAGQ9sEYJAPYmvjz4l/BjxF8Mb3ZcwG/tCCUvYhlMA9+4OOxr738oiXmUMOPu8jFV7/S7DVrKazvAt1bOpDCRQRg8ZrujUs7mc6fQ/NCWJvvDBBHY8ZqFYnLJhcEYyTX0Z8X/2YX0GGXWfC0j3NoSzS2rr9wHnjGM49K+f7hRb3LQS7o5lO0owwRxznH5V1xmpWZyuDi9SENmUk7gykEMDg5HPFfUn7OXx9umubTwtrrtPvBFpdk5OQOEI78A8+1fLbQmVjtyFPPuQP/rVatLie0uILiGd4ZYyGjkjOCpHQjH+eayqU+c0hJo/TOYXZILJlGyN2BxSvHclSEdgQOeQBivC/gJ8ck8S2UOk61drFfKAiSyHasgwASMnrk8/SvcxAh3nzyvAwASQa8mpS5XZndGXMjnfEWmyTBnDbHGOQcg+xrmblbjyRExLhegbBz/hXey2dsxYGXcepPoe1YGq6Jtm3rdLGjgALjGDzkk9+tebUijnnE5hY2C/JtLhgRuxgGpYzdl95bfOxxuBAAHtmj7BA0rxPcszKc5To3PqKhwjkl5Qi7iARkbQDwDnvistVocj0dy08M8eAJCVJIG0jGff3qIC8g3Ijlowp+ULkA+pNIbWI70hmbrknIIYjv8AWqz2kcjSF5pEfGWYOQGxxkgcdO3tUNDtbUtpbXMgjM0nlqQCAoGPaoRHLHdl0nZ+QAHIAHqOnSnwRbIkgjlLHbwSSQB1yKascVwHJmYqhK7iuAT64+tOIS1WhPHeajdxzrEURlbHGCfwPrQ0N7CXWYqyMQCzEBi3v27VHEsSWYUoqgnO4cHNR3lnBceU8k247slTyCQOh/8ArUNvVD5dB7Wj2sxkSUAk8nIOPpTFkulujKZfMABUIxyOR1P0omS1MbpvKKoBAA4NFsLTy41eVskgEYyTk8dOg6/lUIVtbIltTqD+cXYhJDhSQOmeufT2pizXa/IrMrIx+Ykdc0Wulpa3sspvXaMqyqrsSB6cD+f0p/2JfLRDMNrAHcCTnPoavVJB1FubS4Y7mnOQdx5+U+g4/wA8VBeWF3dohR9rkADBA/H61LqENp9lI+2skqnIjOQD6DI/Co5UgvIrKM3bRuEyAASDg5BJpSfYm19yZLK+MRRJ4wFIDFsAsB1JPTNC2M7o5Mih2z824ZAxwR1yaLm0iuY0iklzErK2VOdwBzg1WewtifO+0OjowwmcqRmo5bq5pGOuxKLe8YKYdsrgcK7e/wClF/b3sOLkAAs3zAEcE9hx0qS3VRDI/msMAEnHHXtT/LinjdjcDZggsSfTmhJ2Cwi/aljZgm4uMAlsFQfeqsdtcb9gUPkEks2eAKlYRwqkSXKSqVzlWycduO1CxoDEnnqUdSBk4zT1JeqsRP5kcTyhQyjkDrmprRb0QKWAAdgSANoAPao44oba4ULPkgbQCTjt/KtBdPijlfffi5diAUBOM46CrV0hxj1KksF+JZF80xhWHloCNrgDkk49T+lQNPfrdFBcHeVKsHxhD6jjnFWL+OFIhEXdwSNjEng56Z/HpTXhjaUeY4WUfMyngkEdaUhO99ALXYiDy3CTFRkuq4P9aAl/eIIkkhK5BEjMAwGeetQSBWIIkCRk42Z5Oc09rawiRowqibHMvUke5NCaa1JW5ZubcFo0lmErJzGyMCcjpkDqPrRN9sDkkYCn7xAI55I/nVe3sIIpdlp5Z4IZ84DGn3luZ3Q+bh84K7iAM8daRTuSTvJIAYoBO7Dc7HgAD0x39qr7ZzbmMOPnIIAOCD3z6U6C4jtZ3UyuqAHOD1OODSRQRfZ8rIzHILSY68Zz/OpeoXT9SeV7iKPyhKojOMheSPx7U1bm5bccZiQgKTx0qraKJnd9xKAkDBwTg1NJDECQ82H4OwMTt57/AFojd6ibvqPuobi5lQJIoOcksQBSBmEhCsrleAQR+lNuQqpjeFJIG9ulOS2tY3jUXDSSEYDYxzTs+4r3uNkN7KqRxyFS5G73HWiGO6F4IAwSNRuJxyfYVG8Hlo0kV3vdW2hWPI4zn69KksHcEzs/mOQSS3U5qFq7DWiuWLae4lQh597BsgAdB2z/AJ7064Ny0ZYSl0ZgCSQD9Md6rLHBaRHbOyTP0Cjnj3p8jdQWGzAwG6ZPeqeiuXe5I6zznYwQgdwBnH1/z/SoTFJ8yQy5wc/e45poSeNzIJUlQjGFbn64/OnxxqQ4ICHBJOOCPQe9SmTa7H2TGGR4pD5uTz2we1Oht9TYyF1VQWBWQYKgEnFRwRwxM/zhHcgndnP6VHMgKgRXDYLAkqSRkH07Chpiew6S1uGEibWBR8eYBgNnqf1pLoTxR5iRGkVdoQnAP1NJdXEyW5aSQuQxA25/Oo3j8+SIh8ADLN059KryCKvqLBFfGHzRFvDAKfQMeMAdcD17VaWWaGVAjqZAADgZGR9ae6lVRop1Y4BKg4BHtVNEP2h2yA2AQFIIPv8AWp0SCStoi3PJLcKFEryupwSwHUn0NPcTLbzKPnIBABxyfTNZ9xay3EBczOApyVU4JwfarEsyvtVZ/lABJJOeRimrsTel2NcTx7PKGAwHGMg/jROkqSKS4C4DYBHXPTFAtpE3rJf+VGD8ixkHdnryf6elLPBE9oHYea8ZAUk4yCe/0oeiEriwTXPmsQwWI4BDEdT3qxOs7zKGdTxkY5wc1AtmI2y8oyRyAcj/AOviothtY1BuGlViMn0ycZ+lJO5abWhauRdyyh2RSB1bOM/h69aq3UckEgd3LqSSUJHH071ZlheNUAuFCK2SQc8Y/SobiwaTc5nQgHKlSTgdyfQ5q3poS+rEV5FAEblWbkAgHiiNZZZCAmVGTuI61JDDFLwZgzqOoPFRpDe3e/ZMpSMfKrHb0P6//qqOpO61LCpd3MKvHMsDhiCWUYx+lQ3BvS6IRE6MCTKoIBx1HPf/AOtTR+8CJISCvUZOM+vvRIvnjYrMiZOYgflYnuR1z9K1V7MpWtZjZJ7mNwVUZGQVYA5Hrin/AG24ODJjJGOBwR7enalmRg+BKGKgA84K+30qOE+fIA8vyjIIHIBA6g1myloSwefetJv4CDCHHzH/AOtSW8lylqyRxhiSS24YIPb8eKfHbJsLiXaeQCTj9acggSxMcVy7ktlyxBIPHHT9KrdImzuNZn8uIvF8+MD0z3/nSzSrEsscShSVBzjOT9aW4inCIzMAuMKCeceuKiubNixkSYNtAJBOKTtfUrVOyJri5mh8pBEHRxkDPI+uKjF26kk26kMCcbSSD9BUgYrIjvjLZAIORjHWoyLq0nMqSjkEAo3b0xUNWY9bjvt1wYZhFCrysOFIIII6kVbt7i68lMtCDjpsNU2haa3WQXPlzg58wnkn0J96atjE6hmkXcevzGqVRroPVD2EsCwCWMAEHHcA9hn061SupZJGDmDJUYDAYwCat3QD6ewZiSSCGzz68VVhErsgnnZ02kckEj0FS3rYJaDnu5YnyEJAIywHAJHemwTukxYRhy3LBjwPpTfIkiZgT8jnJDHt9Pzpxt5lBMZUK3AJODj3FJamT7g9yqvkx4U4JC+3tUrXwuR5q24+RgoVl5YdzTTaTtAN3z7VOJAOD60yRLlwiAqCADyeo74ppWdg5n0HXEwlGYrZkXqBnnrUkiAQJmNnDLk+oqOed4kIPUHGcZOMUoaaIQgFwGXO4DP4VNknYI6vUbCttDFE4WUPggAgcnnk+lTxvGYzsi+fOSW4PI9qihuXjUo0QHJLM/XpwB71BC129wXQFUwckDOau6TG3bYmW6kbcgO3HYEZx+VCNE0ZY5WU4DHGCfrSl13AkYyMEgdCexqrOCuMIwLfKDjrnjOaHq7om7Viw8kUGAZMj+83H4D2p8JSJgeSCDmlnCxQ26PbCSeMYaXtnPb26flUccru7kxApnjb2qUrlLTcfNFauwJlZZhyhJxgZ5H+fSi4ltVmSJ5Q4K4JIwP/AK/am/aYJpBm3GFU7nY4/AZpqLC8qGSMyRhcggZHtTTa0EPMQtWQRzmeJhyr8FfYY7UkyxRAuJACMAbTzjPf9ajuMSxoyoUUHBJ4PXpihYIYIyJYhsOSR1OfQj0pPVjX4FswySKgWQBCAck8YNWJFhJVfOGccHdzwKoxQIbcRiRguRtXIwo9KiSOxhvXWWRmfGBHtyOnWhp30K5rWsTJp7zXQCTqc8knjjuB61KrXkLiCG6fy8nOSMD/AApiPFFcxPNLIsZbA2rk4Ixjj+dOuDaLKZElOFJG3uT9Ke2obLQjaa6YlHcFQOCT1PqKj86QKDM2QTgHvjtTfs4ukLGTZGCQCpyc+lD2sX2YubkEIQQrdxQtXdGWtrllHPzDCk9ckA5pJXllKlQrIuSQen1H0xTkt4plAFwIwQTsAP6+3IqNbVoFCCQ5PBIIOabNFdIasruQCExnAZgCM+pFTG5khWNJgJZUyu5I8AD8O3Wqc1j5ePMuAUyFAU859D70+0inlLlHKxAfuzI2GP19O1EUkyea7si3b3ZG5whCk4IIxk+lCiV7t90UKL1IjOTj1qK2tp1t/KEoO9hncRwcdKmFnLG0qK6ZC5L54xWi0Zd9NiCNpXDFEzjJ6ds9aiXcWKsMlsEN61PE89qEj3qUZDkg5z6U02c6eU42OqjjcOSfw6Vl6k2u0AjWOBkWIRgctJ3NOgurWaSNEgLOoO2Qqc8j17VHazTXGUYKCCQSCce1KkF7AAiMgB6gDGD296LN6hpfQlLwKhMsTmXI2hTkAev4VXTZJmJATuIJB9f8iriPclZi7QzPkcKoAHTp+vPvVX7SxllWaMIXIAdQR39qqzsK6vqSBrCJyr2zC7IwrKevPOaqyrG1uxiLDLfMAB9DzUzXE3mlEtQ5QEGTHOOachSNVdEyByQe5rPcu6ehDCkSMFYso6lmPI+lTxLaSqwJfcDtZnHXP17U55UwmYT8wyTnkYHFM8sXFo8q8uDhVI7Z5qrWJ20Y0wWysSrlCG4Cjpk+vpTI7AC6aZrwgjKpnrg4z+HSkSdRE42N5inPHJNNmjhEKlh85OSxPIB7AUOyY/i2LBt1gmVWn82JuWZTznp+HapHdRszMEV+A2efYVSV4vKeBAW3MrAgdh1q0XtJ3UKOUOB74GeP1q0mwTsPEDMHXzdiEYP/AOuqbptddsu/kfKDng9asGA5eOXcYHPCjrjvzSRWGm2yM8W4HPJJJ5quXqhrV6mhpNnKbpnW5RLcg71kYAtjoB6EnvXdRac7GNzcpjgkE7jj0zXn2nS21xqUUTHJ3DBIyCcZx9cfyr0WCGFGjYOSmOB0NdFKHMz0YWUdBHS9MzRq4MWORkHmlMc6xlwSCR69KQ2qyK4EwVxnPNUv7X0m2uJIbjUYY5hwY2f5h2yea7oUOZ2I50nqXkjuVb5X2k4BIbI/KkaK6gUsiZDHJJx+dV/PsWQNHqUJDYIYuAMVK00LFBFqMLAcH94AM0Swlnc0jUjbVDM3ZeNkjjRABkGPJz9c1I0NwXJKkNj0waIy5Yt9sQoByBKCPpj1qRlaRnYXa7cAAtIMfSmsK2LnQkMU7hw4DZ6jGRmohHLvAMCsASc4yFqwjTKpSKdGJGchwcH/ABqOOG+ESqJw4Aw25hlvyo+rPoJzSIzHK0JMMAfc2CcYGcdqjhglBJmgCOpGcrgkVKI7swloiyHcCVyP0qWRL9ymJgMDgAjj61k8NJPVC54tFG4McbEG2O5j8pUdPen2kYcMht8hTk5HGamK3jBiXLupO1QoApyC7WUHBAYZxjoaX1eT6DcosqT2kU7FfsgfHJGOPwFRNaxhSDbggDJUDGfbNXn+1xuNwKkknIHaplmfy1Ujc2MnIFS8Oxu1jBW1t2jZ1tTGMAheOOai1C3iwD5DOMDaoABIrejlkl3CSLKg8ZFTkyo3MQIxgblFR7OS6Ecqexw9zaqQd8QjJydoAAJ7D61h31rbPMWEMtqVOGVsYY9/1r0l4J7lSJYlI3ZBC9qz9Q0rzC2+JTGCCuRyCDkHj0rCcH1Rk6SWpxccVtJhA7B1BG0jA+h9Kija3814nEgZRywQ47dCeK09T0seaXaMjzDyVJHI4zxVGWd1QlbfzlQAFWJA+pIrm5WnciyQvkW0eZVQg527+5FdXpFnZPaxEOSzclVBBH1zXITeIVitImFsIgzZIVSwAHqegrutBkT7PE4jLGQAkYwefbt+NbU0m7HTCKauE+i6Y4KXDzqg5CBQBnvkjk/ShNOsTInlZ2DkAjjGK15XRmKm3Mo4JBOB+lRrcW4fymswj56Rg4B9zXV7Bt3RtaKVjIl0W0812+2yIpIygAIGPQ0+XTIXH7uUFG4BIGcfhVt0sjK5KMDk4APB46H/AOtUttJbvGVFuwCjKnPOfp2o9jJEqKtqZMmiWy24KXLs+TlSM/kfrVqLR4DbqjykbueOCSOgFWkkthgJAIxnJX19akle3dYy6OBnACn9cVTou1xWjczYNJgVywuVGOQpPPocetNfQrVpyyS4OO/atIG0MgAQvIxwDjJApVjtxOdyMc9dp61n7NobiuhjSaHiIRpPvI/vHPFcxqEJV3RJVLliNuRjPfmvQJhbPG4jRouMkE81wOtx2GXRTLFySDj9fzqZRdmcFVW2KAilaAh5CCvGFYjk+4ottPCjIuGjOMgSMWGfqenP8qRLqIQRx+aMD5mOMEkZpqPbTFZ38x92cKQCAT0P4Vx9TJXtqWLf7ZOxDSqwQHktyeeg9TVnQLeeS4mXzMrnJU/lVURLuCiQhD0AHNWvDem28mpQBp8GMmRgCcsQMAH29qaVrWOqnq7HQNokn2ViNhcHOWbHFS2fh+5NqfKlj3nJIL4A/wDr1rlbaCRNrEhyScknAPv9alNvBLG4SVQAeeeSBXdGm2kzpdNGA+gXZzEhTGSTIADj6Z71I2g3MkQQuHAwCW46envWrJaKzIBPtQ4wATxzUr2qIAjSlVByCW4xTcGieSPUwF0CS1SB0iLHOGMhBH5GprzQruQgpGDgZ6CtWKCAylhcEg9FBJBPqM9KsvbFgx+0YJGAuTkCp5H1GoLY5x9CuS6ubfDqhG5RgnI5qOHw1deWylF8tmLqQAOTxyR1rqIYSi7fPZyODz0OKhfSwzFBPgZzw5GCaXIxezic7Lod5blwiLnggYzmobmxncLE0CxuxDAY4yK6eK1aJHKS9BgliSTWZd2jSXcUvmuSMgYYgH6+1LklrZByRRRm027khiMal3LEOMdsdR+oqrDol3HKAbORlA2ggcYJrrltnMEJE2CwIPJ6UCFwHAm6YP3sZpqDfQfIjnBpc1uhjNsrBjjfInT6VXXQ7iZwYrVA+05yAAcHjH1rq9txIAEmyc5wTzjFKtrc7yXcIFHJJGSaFFp7A6cTln0e5S3KvFHCSQWCjtmnTaQ8cCokayBicEqehrckhmmfb54AbjB5NTmOaJUXzcgEjPXilyO+qDkRy39hlzDGbZmijwcDIAP07iumgiaCGKNYUMaKRjbz9KkFtcNIpEoBznHYjB4/lUiRXIJAkIReSoIHT9cVvGnboWopaoajMZBmHIJ64wBXm/xy+Ktv8NPDNyFi3avd7oLdEJ3Yx9445wCR6c16QhnkyRIx5ySCD9BXm/xc+BjfFHUrS9N59mnt12AmMMcE5POR+Xt+FelTtFq5lNcx8N3kkupXrXlwTLdSjLM5J5+tVxGS33MMeeK+pF/Ywj5ebX7gvjPCqvB9uf51Wl/YweWQ/ZNfJU9pFyR+RFdyqxRz+zlsfMkiCBD5gGAD9TXs3wS/Z/1Lx/dWuo6rZyWWhIA6Fxg3GD0Gecfoa9c8D/skaf4fvBe6/cLrLKQY4yu1QB0BBJzk17lCslrDDawoILZAEWNBtCAdAAO1c9Sq38Jag0Qabpdn4dtBp2n2EdtBGABsUc4A54qzDKhYfuCScgk07y542+SQgY9Rk06KOcgAZJxkjPXPNc67m/KkrEIeLLB4Ch6DB4+uKqXimSA7YiQowcDmtBvPWQgrgY5BH9aZIZ1jOwBCcDjP6VEm7XC11Y5drFAWIiOWHcVSudNhhiRzGwmAA3ADp15rqzHf5VBGJwTySBgD0PNNuLedsl4gQBwCASR6VwzlKWjJVJHILpQv7oyO0sDqMqqgY6YJzTDY7kEbwtIwJ/eKMBvrXa2dvcAEGJAWOMMuMA/WpHgmtw4VFIz3UH8qzdNvVB7JLU4yHTYjEENsQhzgkEjHfnpVL+yo7SQyLDKP4cqBtGT1x+Fd8on2glAQT0x0FVL63meOVRAoiwOQMc1nytdDKVNJHCTvDAoQBt7sM5GAcd81KbhIonJjyxJAYgEAY9DTJoZzHFuUMQzdex+n0pFR3t+So4JyfYVnqm2jjfYqm7iMqRSWudwIDMcAEcZ/WiAWyMVjimaTqQANpHoDVg3LyxIpjBVRjlecnuKhsp7j7Q0KoApBJYjBX2rK93qNaMY17HbSF3ic5IBVTg5JwKlF/biR1ZCHxgIxwfqKBLL9o2RrgsQDkAgjHWp4LiceaJreNypO3cgyO39DVWRW5DHbQG0EsplcMxJjKgjIPBp3nxxDzUXcCAQW6kfSpZ53k2BECgnJUcAk024MpkAaIEbcFgOlN7i8iBpYjKkiq25jkFRg5BqSHyWuZXKEueQ3UU2CaS0y4iDkghSByAeDitHw7vnvghRWCjcARyD71O5tTjd2JZbSMWIdkbaThyR29fpTbvR1uBGUtmUjGCowcAd/wrto4me2dBEgZegYZz60oSZAxMXOMEkc4rqjB2N5U+hx40MS2atLGWUgkAgZP4VTi0hGuTEkEjJgHG3hs9vw/Cu6kV0MeYlI6YI5NMdphKqtAqI3G4A5HpQ4PsUoI4o6dBFcZaylhdQRmQAcHpj2qxbaaqXEeEYgqQQRg/QV2E6yBkLJu5BDEZNEO/zSQgJJxkgUKDsP2aOUn0u2IVh5kcmCqgDKk9elR/2LEYw5gdyQQWYdRnnFdYI23kywKxU5yBgY6Yx61K8c88SYizCrZKAYyAOgqlB2F7NWOJfw5AJjCIpEQDIYncck571TvbMWyuBl2XChQOD+H5V3gEq7T5W0jJORkEdvrWL4iZjt2WyhiOSMgj3qHF9jCcUjlbUpcRkhNgQHORg5+lNmlPl5SOSReTlRjn6VIVmikk2IWDnLcHqKn8yTBYxeUwAAAXOQB1J6Vzxur3OflTZSC2zwrJJA4Y9Q2ByaYw0qWJlMTGU9CBu5FWxO0UZklhEozkqBioXvANqxWCQuWJzHyQO+fr6e1N+RpBGhYaekkLOB8qqAFQYH41MunRoEEkRAJOWHUZ7A1seHhPJakrACpUNnHGc+la1ubs7TNBGwJ6qmOPTBJrWEWzqVPQ5H+zIZgWjeQqoIyQOuOOMU+00CAxguZDIFIKgcAnnOa6+SJPLCfZQSxPzbSMflQsK4K+QFYjBB6EVo4Pqh+zVjjV0SJBvLyvLj5mOMN9f/AK1NXSobgyZRosAcCuxKywsQLZNgAUZXIP0/OpFwygz20QJGMBcHH1pKL7EukrXOLk0SH5AjyBCQSuMc5/rTrvSDvBSLKk7Q3fHpXVRpFE5UW2U7HBJz1FXHYtsBgBAOSmO1PlvsgVNWscGNHPmoqjygMlgBwx9aLnQn88PG7m2AJZQBwf8ADrXbPCZ2x5IQ5zhRzj0plzJ5f7v7NgnJzjg8Vm4NPVEOCSPOYJLUTHeMqWwCFJOOmM/WpBJaLczKBLwcKpAK44/KpmYRTyiFMEEnkDHXtUKxyJESqKXY5OR39PyxWL0ZhbsO1G5tBCqMCHDYBRSTnjA+lQOsE8gYwOkijkHpnocf571cmeA2oRrFA6MCTg4yAOQe+OtQyNI7iRMud2dx6k+9U/Ii7e5BbrbRSLGjGSVhnGBhQMcE9vpT1EX2kqE2ooOfrQ19cTPKiWkUI5LFVIJI4znucCp7G2klUDbncAdxH60ldspRI7iOJ1im2hnjG5SVyRjmrEotzbb9pIc+YVI6nGDj8KvWdg8nBh3qoIJA961o9GYwglNoB4GM+9bpNI3jBs52FlaSLyLaRvlJGOAxPbkdv8K6SytYgIwQ4BxkdwR1Hp1q2tm8GAUBOM9MEn+lXd0kciAQqVAB4FdVKTTtY6FC2pPAsMY4DAc4BpS8fzBYiNwAJI/SiJzLNgpsPXaBio3a5eYjyGCqcAgZDD14r0FcrcnjmSKB0ZPlJIKkZFeSfFj4BeH/AIh6aZdMRNJ1pTlbhYxhjnlWA6jH4162XkKktHkqOARgZ9CagabCqxtlB9F5zz15rSLa2IcUz5SX9kHUfOUy67GQAQPLi5IPrkimyfsf3tugEGvh0yQFeHoPQc819ZzmUsoaEYwSABk8djUaKyqQYtuOAMcgVuqsu5k6aufPPw6/Zxl8I+MNP1G/vVv7SEFjFLESN/AGOSB1PPtX0jHLHI2NpPckevpUEbuH2tFlQBgsCOKlR2UMUh3EDjHGa5qrcndm0I2Inkj5zG7nPQHH86juvsU0I3wOr4IAkAPOPpxVhZppMb4uehJHPHaiQPJGdkCyseoY4GPwrhnBtFySe5xF9p8ENxJIgeEnjgAqSP5cVQngt4yZYk82djyrEAZ9RXbXMQubYo1okfUlQSec+prmdWsLjTihiszKmR86jLLnA6enOSfauBxaOOSszInmtIoogIHQFgSQMYP0qK6nguFdNjq5Pyvj7w96fcJeSTbriywiEjKnkj1x+NRXEzusbxwKoUZ2kc/jWdmc7auRpNHHvVjMjAcFVIGfTOMVIji6jijcExKQ4KnksPcUsmp3txGUe1hEbYIyxHA9AR3qe3uJZYVLW0cUaqVwo5z6gf8A1qV7FblffFajfKCFJIGTnk9KdsS6j3s+3+7jGfrTrq6jNod8G6DOWVlIJ7U2a4ExjMNpFbocBcZBIFTe6BdhzNHC8YdWmRl5Ax19TR9pWMvJBEygkbsjtxSzTPbFwEEr84UDJJNMma5VQXiQnZzGikc+tLpqS21qhLb7LLbSu5cEgk+pz2AxmpLfy4bZEJIVAeSTnHuPWoIHdI0lFtvK4LAg568c/wCNTtO95NvWLAzzkYOK0WyH5i3FzYFUAtXd8Eh2PAI459eM1BJcRJF5Yh3OykbsZAGOgx3qVjPFcFUiB3cjK5GO9STSzQRgiEYJGflPQ9wB71LTNIRbepY06wS20+Dy0bBGNpGSfetGDS4I8kW0jkjBIOQPw/Oug0qKfyID9mRQxyzMuCBjsPTOKt/Zp492yIEEkHAycVtBO2x1qmtDmYdISbaqxMsIBJLHrg1VvNDiBjCbokyRs6gnHU+3tXYbpZXyYlyPlI284x6etQvvUbZYU3jocEE1XI9kinST3OVTQLSODBs1LEDL4I6dxikk0iKQBIo3KYwpK8DmuxdZSqvHECQoAU8AikQ3crshQREgHBHHXtS9m07tEOnHY4+XQ7R4SZbSaRiwAaNsHg8ge3rVqy0i1Qjy4HjCnKqTkZ+mK6cxSJKGZAMDnjjNNYSMqlQgcZIYrwD2Jqkr9BumktDkb3Tl2jfB5gDEkZwuQcgn3FZd44DBiARjAz1A9c13y207wSpLGHJY4KjqD3rk9Y082bSNLEz/ADDbuHCjHI/nSlC6OWcWjGeK2aZDcI77P7o7noQcVIscEylB5jkHjcMZ/GpHvw0T4iDZBxuGPwqSFp7i3OxURSpORyM89K5HdMiNmQbLXzCqReUQQQD37UXDW8b7ZEkQnOCOcmnRG4cb2g3hQRyOp+tF9qBh8qE2y5ckcDJwB60JsbXYFaEqUMW9wcBieSMdxVVNUS1UQuHLOcAIpbpxjgdPenpcSxzgi2wmAdwBOeP8/pT45pnm2NEi4BYypgkk/wAvpQ1YybvqPinjjtyIoN2eNvTB9ar206TS5+xuYnGGlBBIPYAelSIrpJKFT5920Ej7x4p6yyBTElsIiWB6Ecd+PXNNXsUrvcfPHC6KjozBOg6Zx61FHMJrgFYGgCjABIwT2I9qsSswldNhcEZG4c57mq6F42OQwBHIYcUhdbkEtzDEk5kRt+AoOM5J/wD11Z094orcCOKRgFGRJ2+nf3p6wmFN7wLM3UFjxkU6BjITtikCAEMRwAfSlHe4a2IBGtwnmeXgIAAGOO/Y/SrEs1vHbF3iLIWwVIyc/WqzTXrOMQwGIYUZYg4zjJGKsXJKsYzHiPIzke/GKq/ccXdFUTWkUrXKwujSLgbRkKB/jUiTIYEc/PG43Dngin3STbgmAiY+Uheo9TUbO6RRRMinC4UgdAOwoaW6C9tWEFzbvcSSMhAdQhyc49x6c/yp7T2yYAiJIYKQpA7nnHHQGorUCKMA24clidrDHHTIqac/Z4QHtyW3ZBA564qVd7kp3WpJO8NvHhQSrknJ6j29ulRyyRGNWRcSEn5gOce9EqNd2sSCExnduIAJ3Y7GkmRmj3IuGXllIwQKLN6hrYhkVFRX37RkAjGBUtpHDBM5YE5PCnoPpUVpOzpIkltvA5GQTn2p9k11cTPm1CgjIDnBHPp27Ukr6CW1yxHdrKXKxFhkqMnr70slpbKoEieWcZ+XpnFIvn+WQAoKsQe+eev5Us12/kymWEMAPlKg7s44/PvTSdi9GtUQxxWi2zynIZcA4OSfoKlla0FshBk8okElht9zxVZLia4i/wBVHFgDcSvzEe3rT90ckh/dtKFGVDKcD6cYo0eg1ZIbbSWzb52gJgb5RkHOT0IFCy2SM6Zkdvu7ccj3OPelhFzNOUMRIBDbW4Axzj6VLIhVC4QJJkghe/1pWtoLrcc9lA0iSI8pjC5KkDGe2T1qmQszGNwQHzkkcAep9qsPeCBRKUKK3BGc9qYL2R8u9tvXadgRck9eSfQ8VbREpXYkYggiJ+YopCqR1/KnxzQKDGDIcAk7lIyc9j3pLe4a5mBjtBHJjLL1AY8YH+NLA8sxYSwJ8pAZScgHr3qbaFJrYfNPE0URMe8gZDD7y5+tOIhZopDF5YHPzHOT68UxbaVhI6wgZGeTkN0z+QqO5mfEX7neoYhsZyv0q43sErLUbE0NxLI5LBiCGAGR7UQCJCseW3ZB9MfX/PapZke3lQIG8pgWAI7U0XdsqiLbKsvJD44I4yDnqOtS9CVdrUdI0HnSRbGIAB3DgZPof89aalvELZjjYCSSMZJPr9alieSUFgimGNcKF6iltr0fZjEsSu7MQCcg4p9LlXs7ED20MUTXbSvO5IA+UjYM4xj1p1y9sIm2zPtUbuFPPHApt5dsrLELXcCSME8duv8Ant+b28xGJa3VQ2DxyB7VVkRzO+hWt/KkiAWRnJOCT1HrVyNYLdSOQck8clvXj1pkMiSEFLcIitg4HB79aa0puJJMIoBOdoIzj2NFl1HHa7BrrTzBIFlcRMwBaRcCNsYA56f/AF6mW4tUULkcfX/CmmGFYQBGj5IMkRPGeoOPUcUpkZuQkYB9hU37Irlb1uNuI7dAizTmJBjDDJJPYY71AotwJJGnV1zlXQcden1ommjkiSNwd6gkHHHvUYKEICSAevGeal+gXuSytFOmFuSnIJdACVGenIqNLQOkcqXm7HIyOSM9/eldoYncBSRjDDHB61HbX0QgOYzEq8AAEnHrQkZyabsSC2OWeOQo4BGMkbvr2qQIYmDO+zA42sDz0xRHcW07QlWkMZOdpAHOPWkuljSNVJCOzEA9eKWlwWiuLHZsxczTq564yAB6Z9/xqOeGZzGBO0IUEgqQQ3p9ajFtAwKuWlJHKnGB6Z/Kn+THFCm3cu0bQuOMZofYXS4qfajsFzcrcgkgFVAIGeAasSCSJkEUx2njYO1VY4wOQSyuQdoPQ9KsOqwyJxtYNwScn/8AXV6Fx1VyF4pPM2SAF3YEFT6DvU371UchNyZGaSXyo1EryN5vICgeuRmmwxm1hBSXJcEhSc8d6VtwWiuTedO0QCgAk52kcL7VGY5Y4/MwWYsdyYxj0IqJXeYiJmy2OGPA/OmlLpQgB3Ivykk8nvmpjcpssTTnzF325CqM7VGTzzjFNtriS4mKmPyRgYBBFS25eVxl9kwAXg9h9e/86jnjlMoVt28nIkz19zim1roZu+4lzHMuAUxyWAHf8e3P8xT2lLxgzRpvAwSoJOKE8wEb5MJuxljn8j9cUrRvuZFAdyeCTjIqbGiVkQ+YPLVY4PkZsly2OR6CpnIkl3CAvIBgv0IH1qWSZIolR48MAMhRkk55OfTmm+TcMzyo+2JeqgggHrmrSuw0SI/MLyBFiG0DLMxxj/OKi/cSTFvK+fOdxPHHtTVk3yAyOCeQUA4z6fSpYzcohKQROxzgjnj0qJJp6EJ3duhVmMdqAItwST5zt5Gc5I/GrMgtnRJGiJckEFRwOahnaULE7KPmwGUDABPTirsCtEXVocjkE4zz2H0qVexSsPeWKaRyVIULgkDBJ7Aeo5rOTbJ5SRLjByxyc4545q4hWKbMkJkOAAucAe9RRRlZ3dI1PUEZ6ZrboiJNt6Ec8cMm4chB8x5wcjp/n603cqQM7PsVc5OeeadLK6yMBEHicYOcZyfSmW13Hp7SiS0S5IYEEknA7jj/ADxUbu6JtZj4LeGRlglYgMQwycH8+1aEnktHK6zABQF8tenHqetVk1GPVmkkhiCJEcc4BBwDgD0NRslurzuIpAGIZjwVHGDjiteiNNthGtYpojKlwUkjGcAZHXiprm3i/diK9Vn4LopJXHrntUVulqJHAdjHjHPAXjpmkVLDzGjACE5y2cE8d6y1b0NFYdchVkIICAjkqeM/5FRxIZGSSOcOSw5zjOeOfy/zipEa2XcjszAEADqD+PXvTWFt55ESlZechQcDvTje5GpZW1llaV4pI85wxLAc+n6VBbxXUUspndHjBGY1YEex4q19ntRZAFQMnJwMc1Ua2t4stFlHJGSSRz/WtGnYm1ndjkD+ZctFM0cLECTJ6EcYHt/jUCxyAcN8pJGcg5H0oKiQlXfYuMliO+ePwpzRbZkKlZcj5SpIBzWdtFYFq1cfHDKJoYZVDhjlX5GCB0JqZ0lYkxxAIpAIU89e361Xn8y2LuLncCQFjY/KCeM8cgipY4J7aKOOS6JYDcGVh1zV2NHJbDXM8E7sYAFJIXNOQ7mKvHkknPGdvrQUleN3eU7jkgMc4x3FV54ru2eIxuVDDczY3E/4cVD13Mk7Fm3eCOcuLRQynCkA+nU56Uo1AiNi9qMqcADuPXNQxb7i+2u23IJAxwfenlzJP5cbAx4Iz3zVq6VkG7HJcyyxHfCFIOQFOSR/+qoE1aK0s7qV4JEQMAW65HfAq1vcW5PKOScYHpQk1zJCC8aMCeMqCSfoa02RrDsX/D+oRM0EpgVoXxgkYYHHB9c9q7iO5ikCloWUEggDg1wWn/aZNQto0jQLzvJOCMA84r0GISM6MUBAGCQO9dGFvzHatI6ERktkjmnbePLBJBHbBr88PGXjC71vxNq17JNI8sl653SsfljzwAAcdMD25r9CdVuGWyvVZEKeUxJbrnHQ+1fmXrdws+s3swbYrzuFHXABPevoqPu3djjm7s1Zdbumh8uK7liIxgbjgc8jH41HFr96j7TeTHCg7t5H6jvWS+XiJAx6nPWq6zbJNmCwIGSeRmujdphfQ6b/AISm6jx/xM7vLDJDSEipn8cayiEQ6xdoO2ZSR+Wa5WZ9/wB4YAHbvTVclcIMgHnPUVTtdIE3bU7KH4i+I7aEGDX72Jyf+exAznqPSrv/AAtfxXF8sXirUQeMgynA55rgri4CIihcD1FKs4JBUcnv2qo2T2Jd2j0u3+O3jG3DRt4huCgA2yFiS31BqSP9oLxzbyAprTOcdXUEdfQjBry1pAXJYA5AxUizebkp90DBBqXZu9gTex7NZ/tG+MI8NJqAcEYAcAZPtjtVux/aZ8XQkvc30flMNoj2ksCD1yAcivDYzFsIJ2HIIpXuGyCD0GASOtNcqWwXZ9CRftU65ACJIlu1B4ZZcY9sYrotH/a+EMcaX2myA8BnWT5fTpjI/M18sQuBIzndgjgA8Z96es580FgQDgYzxUOMWtgUpH2xpP7T/hvUQGmvntXU5MbjIx6gjtXrOieKdO8XabBdadqMMiSrvVTIAxB6HA6V+bKXkcQwQhIGMYGOtaWm+InsbmJ4bq4t2j6GFyuPfisZUVK1tDeM3a5+kyLcRyRxCVdrcjDA0+W1uhhkBkTnJGOD34r498BftNX+l6lYQ6qBPYKfKeZuHxjgk5weR6Zr6u0vVNP8VW0OpWOoLJBKikhXPyZHQgd+1ebWoWZvGaluPv8AT7maB9iqWUEhf4j6/hXKz6PqVu5MQjdCR5hZgSAfYf54rto40QsBcYj5UyZwcelUb/RbdoXCXoZiclcEEex7Ef415s6dtAlDqcmbi9g2IoUJu+ZtgKgZH6n+ldfoJufIBUZTORgZJI9PauJutOnMlwDcrEC4AznAxjA68c/zNdroEVx9jTdKvndCA2AecZH4c1FKH7xFQbSZo3JuwMptG4g5AyRj1rgvi98Wbj4W6dpsgtPtU17IFIIwABycn36fn6YPdzwOh2mULnkjNfM/7aV09tZ+GoDJkPI5JDYOQBjH/fRr36UVdXMakuxaf9sKRCwbwpHKmcbllxx6ng/nTJv2x44iCPDgiOcY83d19OBXy1DNcLGSZWxjBOeoqrJKfPxvJAA4ru9lC17GPPJdT66sv2ybWSbbc+HC64zvhYEg/QgfzrTi/a40BwT/AGJdHPUEDA/I18areFUwDkA8881Kt3KMsHZRjnBxWboRGqjPvn4c/Gfw98S9Tew021mtNRjiMxWQAAqCASCCehI6+tegGUoCogxxyWGee9fGv7K2oyp8XrVFY5ksZI3PqMgj9RX2gVvjI6RuuMkEswwcV59WmoSsjqhLmRVeYfZ3VoMkgnKk7hx2rz7XZozKEdMSAfKT1I9x654rv5TdpvBdc7STjBGK4XX3kuHCSgEhiQwUAqMcc1w1VaFzmq6lFynlwA2i4YAk4yQfQ/nUUl8JZgkummJUOFZWwCAepGKlEkyWpKfK6OFViQCQTyfrRPeXBhbOWIGw7hkYPU59a8nW5nbTVkbXttHLiRCDw4y2Bj/CtPwxc20k7yRWzwkElgQSTk5yD71nxTzx+XGlqJCBhdw6g++PWtXw9qVy8wxAsfJDKwzjAPT3q1vqdNG17s7BZ7cxgpC4bPJHQD/E1YtjC6E+VlhwT6ihZbswofKBTqTt/rU1vcSNEQ9uqgAkEAA5AOK9ymk4o6JyaRxuvfErwdoeovZajqqW93EQGj8wZHQ8VGnxe8ByIS2u2+DjAeVQfbHNfD3jbVZbjxpr0jHJ+2zcnkEliQfYDjFc22qyMjgqCVOPu16aw8XFHD7V3P0BHxh8ArKoGsW4KnOTKuP0p5+MHgNpgD4jhQkZ5YbevXPSvz2fUJJ22uoCEclRg59PpVmzvvKZ0KAgjgkZPPalHCwbsxqo90foRb/FHwMZSU8SWkhYZAEiktjtwa6GG5sr6GO5tpWa2lUOr4xkHoR7V+bf9oyWTeaq7lRc4Jx9T+Wa++vg9fre/Crw5OIg/wDo0Ywxz/CMDNc9ahGnsa05uW516pE6swkYnoRis64EKTwK85jJJA45UHrWws6CJgYApI4PcVk6heRJdW+LRjn5WYnP4471yNKzNWndM0VNuIgFlLoMBTjk0zbAz483BxkBj2qYSK0aZjBCDGAKg8yKRHPkgjBYsRzkZwR6AGqpwWlxyk1sZt74i0K0vHtpdato7pAN0LSAMoIyMjORxUia9o/lHGr2ruegWUHPuea+BfiD4ll1Pxv4gacyOq3bqMHJIBIAJ6kAAD2rnLzVWRUMTPHggEhiOP613rDRkkzk9q0z9GI9Z0IjA1e3BzliHGf51Ida0NY8x61ahf8AalAx75zX5zHWJfOQrLIyFcEMx6+tEd8WkJd2fqTk4+gFNYWJXtXufpFa6lp1xJHs1i1dSOAJQc+/Wrb/AGfzCGukAdcqxOQw9sde351+baa2UR3RHZVUnLNjtnH+fSvvP4Vammo/DLw5cyo8zfZUBPG7gAEntnNZVsP7Kzvc0hU5kdX5MTtsjudhyMnkD/8AXTpYFxtSbaAQAzH3ogaBWJKMqnoCMn8arajdwxKTsfOCQAQOK5L9zeTVi4sQiiJluVYj+LJyRimJGjZAlAB5JB5NZ39rW0VuqspfnOMc59Kh/t2zhdt8LEZAQKcH/PFYuokiVNGy9uPKyJyoByATzzTREPlxPkk87qy01+0cJ5gmUuSFwuRxxz6VR1bXIrRAELSEkKCBzknrihzTQ+ZHSNFA8rhbxcgcjJz/APqp8dvtlO25D5Ujg8Vk2E6NaI8oIlGNykdc5rQiSBiWGUJ5yf5VtT95XHJ6XHy28/lPMLmNI1ABZ5ABj3NMhMUsef7QhbH8IkDD8xXhH7VmvjRfDNhp8E7QrczhpVRipdRyRx1GcA+5FfL0vii9t5C0F7cxI4AISUgj06V3RocyucntWnY/RXbECQt/CRnnEgyakeOTCMt7FG2Mj5xnFfnJL4u1hSRFq94G4IzOxHqT1qy/jjWLqKL7RrN2+wHH704BPpk8ULCISrWP0St4384GS7U5GMtICake1l3F2mTkYA35P5Cvzmi8Z6zaqHGr3oI5OZ2OefrXtf7OHjnUNc8ffZr/AFG8uomtCFSSQupIIOSCfTP41NTCunG5pCtfQ+roopGchZ84GSM4xVW4iuHglTzhtKkEEgA/5/rViMQAkI5J5ycfpmqt9HbNZuTPsfkAMcDjuTXlyhcqbvqcGbVFkfExkkDHKFs7ciq8yJ5aESAFgTtU5wc9KdctAGd4nZZGJBIOQw9RUUsECW0G0ncWx15Geg+lec7JtHFuhHMsSJmUEqcAdwKIIbiTfI1y0KbgNqkHPHJ59M/pTpoY0lTcQ7AHC46kY5/Co9sPlGVwc5PyAE57cVg7LYSutWTxW6F5W8351YBSSB1HSprZZ3t5fLnxITjGQOc9Mn6VUS3sXWdAjs8zBueigDHHftUgig8gkgRxgZAzjH/16pLQvbUluI7l8I5BKnIbIP51EsczOSJcjHKs2AffnvTzFBGm/wA8Dd2YkDJqC5WCKT94x2kYCdQD7U3uHmyZY52BjR1IJ5+YZA74q/okU9rqaHzRgjA5xz3H8v1rKsUsS2+O5YOBsJdcfkfyq/pdlEb5RLdK4jYEhmwMk8E+1EFdo3g9U0ehRJJ5eScMDyCaIRcOCGk+bPIz2pESNAxaXcCAVKnNIEgSYFJd3BIA4OQP8/nXu06asjom7EskMzxf60AjgsWGelMjhuzgGU8HJJYHP/1q+K/in8Wdan8ba7af2ncW8EVy8cSQMVVQp24GOe2fxrkU+Kvia0UBdfvwODkzscfrxXcsLGSuc3tmmfoM9tLMxHmICcdWAP0qOO2niJzMinnjeDu9vavz/f4veKdoQ+Ibwk+khOPxzUMnxR8VSkk69enBGP3zdPzprCxQ/ats/Qo2V2yknaQRg4YH+tPiW5MAQS5IyNxYenHNfn9B8VfE0atIfEmobhyv784B9MZr7T+F+sXHir4a6LqV/OJbmaIGWQ4G4884HGeBmsK1FU1obQqN7nUCOcyIXmBfGBg5FYfjJLiO2DJJh84LIecdxWwUiddqvgjoRWJ4stQlrE6SncTjk9T0ry6ismKqlY5C3uLtQyGXzA/zYPBHPSnyQTQI8ksvGCQA2RxjHHanJGkSOGALuPvA5IHsO1RXdtGiLH5pYMMg4PHtmvOS1OG73JLaK9RC7yKS6/dDA4B7fT60W6yBZCSu8HO0DGSPWmwWyRwby+SMAnvVa6USIXSbMm4EAHHGRn9Ke2hrF6nb+GFuLq2adpTE7AKYg2QuO1byLc5wZsqOQMgmue8O+V5A+cqG9DkE+preKxfKVmA7Ec16eHjeNzvbskTubthiKfIA6NyP/rVDa+fMoLlVcEjHA/GvMP2ifHd/8PPB+dNkxNfHy/tGSDEO+AOpIPFfLNt8YvFVpAuzxBdSPnku5YY9RnJFerTw6nHmOWVVpn3nJb30j/M+Vx03DFTG3uioOFBA4YkGvgWT49+LyWU67cptOAw25P6ZpT8evHDwiFvEk6I3JIChhj3AB/DOKr6qiVWZ97LFeNIMqAQcckAfnUk0FyMsDtA6nPPFfA0Xxt8ZnYD4nupARnK4/nivbP2afinqfijxRqGn6tq8t6JYNyxz5JUjjKgDGOefcj3qJYNwTl0KjVu7H0dEs7Hf5nOCDz1GKhnW7ZCOBGO56n6UsMZMpVZhkDHPUCoLuNY0kUzdVIHzEZ+n5VwTimVLa5xF1BcwSuJVUAMSpQDDAnP1z9apIJJpmeMlIlPKkY3EeuecVI4Vby4iLjYMHJJBP0/T9aayLsUqysrE5JOB6fSvLnFXMVqiW5FzLAitcFkVixx0GTwPoKcsDMPLkmCAEFkBwfb6VDeMI0A3qEHykqeCfrVzSdDF8QZvmAGS2fmIHQe31p2QlFsINObVCYDKYYiflYHDcHOK3dO0N4C6oxlCDCs7ZOPT6/4VZstFs7BXKudzAYLEkj1A9KuwRrEpCHOOQehNbQpXdkdCikrtDIdPltwWG0DoxyOD9KsxiVkISXauOeR/WoXUEht4C4ycnrWB4k8Y6F4biI1DWLe3cqSUdwCPTjNelTw6e4ufl2OjFpcMMl+c56g5HtVhorlTkDYuMEEjJr5u8YftP2WkkW+jQ/2jMQw85XKqmDweeua8m8R/tEeLfESHF+LBVOCtuSpbtkk5PT3rvhho3uZ+2drI+2LrWodKctc3CQp0LOwArOu/HelWke6LWYQehCyAH+dfAmseM9X1SBzfaneXbOAN0kzN9M89KwRcEyEtKzDnKlj6dufWt3QiiPbM/QFvjZ4chR4zrVu5jJ3oJASSDgjHU8+npVN/jx4TSRRPrMULZygZSD+eMD/61fBMU0CEOjEyZ5BJzSPeiSQgln55yafso7C9qz9BLf4v+HdSkXytbgEjkBQSFyT0GTXQReI7ZQGbU7fkdDKOlfm4LnEhYEgEAY3ECnR3ZRxtLKDyDuJpeyjsgVRrVn6YWOqzapEXtpUlhBwWDggnHbHHrVlGZVIJ2jODg1+dOk/EjXtKHkWmuXUMeMeWJDgD2Fek+Ff2oNb0pIbS8jXUYEwryyMVfHrnJBOPYVDw7a0LVex9nMX5IkycgDBH6VIWmVAivhuASTivEvC37RPhfWwPt97FpzocBTkjHrkZr1fRtW03XbBLuy1KG9tplDRyIwOPr3rknRcd0dCqJo0XE8eULApj0B5qvqlpc3LBopADtHDNtXjv/n0qZUySvmhmJxjsBUl3HE4CPIAuOTnHtXBOncbSaOC1bS5o7lXeUlcdA24DnkcfWs42U/nh14ARgF64+o/Ouzu9CtbnYLSXygPvDBIOAeR6Vzmp6Ssc7SxXuAgxIFbAA75HQV59SOtjkcLPYoBLjySZG8x/L3KQOF57CoLIzPauY52eUNkmUhdvsMDpRJLb27FIpjI7dWJJGM8U5BZ3cYSWcQT87OwY56HH4dayjG2rM3bZFzZfTRrIZSU5yowc/Wkvor0ouAipkbTgcAjmqpgMdushlBQZDgEgDPbNOlijKwtFe+UmQGWQ5BB5OB2//VUrdi2QksLwD7SCc4ADZ7n0qaBJ2wQ5Zv7xODioZLdA+EbIZsgZJJ96b5RMhD3JjI4yozj/AOtU+Y7paMslZUaQq5LdSD0NJHJIwO9ggDckHn2FUVskeVozeM0ZJJJJByOmCOlXltrQ2RLyCJEcfPnOe341avoNK4Xc1yjIIJ8AggnOcZ7Vt6LaXc/lyvOXdSAHcAjP0/z1rGaK22BYZh8pJOeC3411vhqwRrVZVu1IcAYzwuPT1PY1pCLkzrhbc3LeW5VAS5AIwVJB/L0psqzSSKVnMWRgkEf1piIok2FssDwc8GuB+N3juLwB4Iu7mC7SK/lJgiLDJ3EHGAe4HNexTo3VjWU+XY7yBZoNxF5k9FYso49TRtnMex5UcHnJYE/nX56XPxH8QRjjXNQO4/ORKRkk8kYxgVEnxB1vkjXNQK9Dm4YnPfqa7Y4ZHL7V3P0TVGjgAE6RkZOXcdPSmxLPJJu+0I4AzxIDxX50T+PtYeTadX1Epxgm6bp+dRR+Ndb84smtX4Azz57HI/E1bw0VuL2zZ+kExlMihJ42GMjDgkH0qVUuHUMyqMjkgj8+K/OC38fa40ql9e1CM47TtgfrX05+y58VH8TQz+HdSvmnu4CZYp5ny8i9wSeSc1zzoKOqKjNt6n0CVdmCGQg9cbsY5rM8Q6bLcQgicEgchWBBq8ojdnbduPQH8ajntYJ4nAbJIOcjH/664ZQVrlzjzI85uLKeLcZXAtdwG9SCc56Y9D3/APr1Id8SkCYbcALHGOFFLq+nR20rnztiIcgE8Hnk/nVdpLaKMIhMjuAQx6kd815c4q5xrR2LA82CNJnuSYt4AVGyM9MECmzwyTyzyZDSMx2Y4AyOg/Wo4ordI5N0hj+YFUAyD/k02+iiMAVZlQliwViTg96zirXKkyR47mBYyZyxcDCsQFUdMD8qGtLrkxTICQchjkden/16bGILiCKIToyoMfKST64P5/yqN44fMISdlAypAznGOcfhSlrsTbQdbrqKszgrlcEMpBGfY05YdQmLSXVxsYnKFcZx3HsOtNtoCkMgilfygcjzRimSssgjEkvltg4YAknp2oiroNhZYpkbzRKS+eGJxgen0qYXDyM6SAhiRhlOQSPrSia1jwJWYFhjLA4OKjUWxncqxxjIZTnj6U9TPUW4ivo5UYXmNxGFIBAHp0qWK5nErhyHAOeuBnHeqUmLlw7HIU5AOc+35VbsGiZJXlk+YEqAO2Mcmo0b0KjfVEStneJCS4fnkgADkH6Y9KtXSC8gKM5yCCCD6VCyQv8AMHJOD8x4zSSW8ZhR/OKqeCCcEmmmkmh3a0EaS42RoC0xB2qSRge30qw8EqKUdxGwBAPf3NUmSKCSJjJlwCVGcc9PzqeOFrmMMZdz5wcnJ+poT0H0sEDzQuwMhnKcJI4GVB6jjsadm7u4GY3ch2sMJgDGO/I61FaljM8TFcgFiynPSrEE9twfPDEkgrzjuOvrmr02QlZ9RZL+V4Et0dw45GTgjBqvL522RzMqnpgHJPTmpLpbaREeU4lQlQUBIYfQVHcHThAHikcsSBll2kHPIAPUUkrsNt2PuUlaGIpctEuAWyBk+hpluLuUu5nJLYXO7JwOe9JdSIjkMzOzgCMY4X1/nUULeX0lG7ONp96SSTIb10J1t7hS6JKdrA4ZiAT7kdjU00N0qgiYEBTnaQAeOnrUKIfJAfcX5ztPUA9/Sjy/tkBCvgxsSpzgjjpVrVMpX2Gy/aDDlEWVwMYY4IBzzTUuLuO1iidySOCO4A6c/wCfxqX7FFsExu2LlBwowRg5x7g054gkUE2/O5ctGDng9P5VnZj12FtPPlDuZfKcKdpBBND/AGuS3zuCu+Bkc5OeSTUCxKFcxSEPnoDwKlt4EtoQZJid33UY4GeufrVWsw1sTyQvNG8MgUKRyRyfwqGWK7KsiugQqAkkbZOR1BGMVIxjZBiYgkHO7oKgt4ba2B2PhShxz949j+op63FbVXJWhltolMVwyylRuCYwT/n+VRpHNJK4Zym9QBkZDHPPNBaQxEqA7KRkqeKfG5mik2hJZQMAMcBT6g1lF6mjiugizPbYjlldQDtXAyB19Og/+tU0kDRbX35DHdtz1x0NEqyJbgzsrccjOQT3IPeo2niEKpPJgZ+RgOg9DW0dmielmRSyXsryEoxjJIG8j5BjsPSoAr3EKea4EqghW46HsKkljRb92EzGJ15TJxnGOPQU9Y7RYgqsXaMAAE5Oeef8+lZtO4WuPtbSYIGQ44ILZ6g0RWrxq5cgOpBA9vWiGMxFBHOGiC4IAJIJqMRvMju0gjAcbc9WGec/rV2utCXbcfI9y8JYwj5W4B4PsR+VK63MkgBZR8oJXOcEU+Zm2PJ5+9CxVVIwPoT1/wD10lxAjAgMFfGDg4APoKq12TdMSG9nW1HlRKFBwyscZPI5pbETC3ci3TavJIwSlO+yJGEcyoAeAu7JJ9xVX+zzO1zKLkoQdoVTjII5qGncpXTJljnS3Z0Ad3Ykuw5Iz0qdbedlBwgz9KiijkERIl/hAwDzx3NWlt3Kjp+dOzNFpsU44ZkVJDCFdRgjIOPYVXacupJiKFccAcVIVulkLGbYjDK4I6nt/KmyRXDbC02E4JUkZ9azZlsiCCZ57iTdAUQjHzDA4p4kKgqEXHJCAZzRMvlXALSEnBwCeKdZq1ujz4xvOF2n8zSWj1Is76EloYWDZjAYZJBGCCPSm3OXlRcEk8hccdO9JNbGMiQuN7nJK9vanvLK4UjAIHBUc4NVpa43dKxV+1xRM++IqQD8xBwSB0qGPUJ5Y18yB0AGBkYJrQlO2JSRvcnIGM59ST60yZJ7x1cnEajAUdT7ms3dais20hqSJHGSIyP1xThcxJJE+x5XYncR0Hv/ACqMM65UgAYIBxxUlrDcwIhdfNB6MoB4PGfamn3NIrUW5uIp5UYKRCoByByeeRTEubWWRjEZYjkqN8ZAx9TTrSExzSqw8wgkqR0/KkllcBBJbvgPzjHTtWjV1cd9bDwsC/OytwQAQRjPbI/L6VItxA7kDhs5ChsAD1xVeaUM7kQFBnGOvJqQFRAhMAWVgQWA6/jWd9BPsNWKKbOZ2yWyWz9734p4RBOrvO4GCAF/rUqzRKqCW2Kso5ZeAfwpguYoneSONtoOAW6gH2quisO19CtLZwiRGE8johAG4nB56Y+tMnR84VyoGdxBwadNME2BEO1hubByMjsKs21zbm2Lyoyk5ye9Zvew3ZrQYkjS2w5BAAAPc/Wi4QSMIGmZMAAFCQR+VNMkPyJGSSw3Anjj0o2RC480uwOOBgYIqldMi477C4UxwEOR/FI2DjuaZKL2KLER27sZAOSfXFSRyQTXTmJiwxgk9sD/ABpDKiIEdysYzyDnP096bux2VyBbO7lgUnII+Y5PHFWIIbyRARc7juJIJwf15NSXFwdu8byAQMAckdCfxqNRAhkw7KTIrBh1UjtmnbQlWvYsyQPbTqXYMSOVPv71XSMlrhy4ROuB1z6Ul3AJ5N7zP1DHk9R2oS1W6eV/MCcjqcAkdBVq6WpTWuhCrXNxaDf8h3ArgZ4FTbXii2gBnPI4602dzGyIr5BHOTgDnpn1pJVnZE2Eby2Ac9s1nZ3J1a2JAJI5QUhCbhhiByT6n17U6KS5EskQjV/lAJK8Zz0/T3p729zZIiGbOerE+p5FI4ktWYJKoORkbs8elXq2FiAfbgrO6w7ASNsa4PPTOaYL9LRXFxaL5+BtVATvBHUnt+tE8tzCOqvAQSQCSRz29RU/2iTzEZ1Vo1X5RjJP41LXyK63RRS7mu5AEsiqKd2c4UcDgE8nNXpJE84BbcgvgEqMn05I4/z7VIL1mcErhAOijFTQNMAUUAAkAAYz060R1RUdHuMWQAKhTcADkg4Awag3rJcF3iZohwMEc+oFTy7xBuA3bTgrjk+tRI08jAi3SIHAKs2APUYAPOK32RLV3YZJdW++U7CRjaoI7f5/z6Ef2YBCkbKcY3McL15wOn4+1NeN43LhQEx168fSnJI9wBiIsqnGGHDD1NYNpvQdnYjuGheUInzAAE9wT61JtR4uZMbgAAOvTrUxvoPtMqjTQSowWViDnHH14ot1AhBRMmM5KsOnXgVSu2S7Mpx2Xkq8sl1NIVBCxYBGDj0pyr9olErylFYYEanoO+fypJH/AHrnG0E5I9KRrpLeFSbfJyAXU9s96mW6Er9CcR25uWvDdGMJGVWPbkMR3P5U1I4JSXilCPt3EkEDJ701CklzgE+VydtLIIGco8RAU5+9gH2OO1XF2QWuya3WG7V4EuwVU4Eo+YEgZ69CPpTIhKqSia5WVFOEC8A+4qVjEIAdqoijCqAAPoAKz7jygrja+SwIAGRj2q00Vqmjf0ZVuNRQwyjKKQxJzz2rt7USpsHmlwQBwcDOeua4LRooEmiRA0JcZJUY4+vtXf7bdpFWIspAGRnJPbNdeFSUmdyu4lPW1mXT9SR5QVWJgMYyRivzO1Mqb67BGT57gjGMc1+l2sxxf2Vf7HIfyHO08nJH/wBevzP1XbLd3Z2hMTNyD15619BTb2Oae5AMEcvhV681Einzgw4HqKI8xKMj5cdfQ00ursTkjHXtXSieg+RioOR0OcmmxDecg4I4I96V5VAOSNo43ehohhGCUOCxzj+tU46iu2LIofKHkcYoYP5QVQMqeMelLsUuAHAYnPPNWYLfCMS+GBx83HHtnrSWt0CRSdmXZ8mSepPalAIYIOFwcEDgmrDxgy4JAz0IOc1ZgiRoiS6uc5Vd2D09KVraA9TPWLIJ2knOMjg4pTHIkaKTxzj/AOvVqOKWXOz5QD82T1pLm2eIA4DLnnnvRuiXoipCXAC4JPOT1zTnl5UNyeOAKlKtGwI+VMEkjnFMZA/zhc8HBNPRpJEq6HylAw2qQD1b1pgkK4bGRngVGkjMADkH0IpxfBAB3BhnI4FNrVGkXfYv2t0jIMJjkggjPPrXpfwh+Ll/8N9RDb3l0ySTE9sxJAB5LLnpgdq8tLssYIKk56Djip7WeRTjJJOCc+1OUFLRlRdnY/SbwXruleLNEg1XTpjPbSruGAMZPYjsa0TPZSSkC2mV84LEjB+ntXyB+zB8Srnw14yTQJpE/svUdwZWONjkZBHoSRg/WvsOO6mQyKltG6HAJYYyDyMGvFr07SO2E+ZWZja1othc288sYKAkFs8g4HX9Kn0A2r20TiYtwc+xHatSZo5bYg223f8AKwIIqCNIIioS2CIvBCcE55rnhC0rl2tsOvDYFgQzllGDx2x2PfvXyv8Atr+XKfCpB+QtIArHBwAuDn8a+qru7KKAIFIxxwc4/CvlH9tVRLd+GAFIIZyMdei816UNGjjnY+bYYkDZZ2Bx0yT0qGcguQTgk9QKn3oGOQSSepqCZgJcgYJyDxXeYXbAIEBOcjrzU0cgYbSDyRyKgD7lAAJx1IqzbFEbJBIPb0qtBLse1/slxo3xhgGQSLSTk/UV9rPHHKxVZth/2j3/AM5r4u/ZF8uT4vwkqyCOykJOODyMfzr7QmS3lnZzHzksSBjP0rzK9nLU7aehHcwBo3IlUnaTuz147V51qyTO9ywnAy2SM8njGB6f/Wr0SVYJllUF1IBAGOef8K861VbJJ5S7yoztghlyMAYyD79ea8yq1yPUyqp3RXuLGG68pGu9s+AVjJAXjJySehP9KRIkkJQuu7IUguApP16Cn3MNpNEETc/lgAykbTwOme/Bpj2+mXkYinUlmAcKoBAPqT689Pc15VzFX2ZekivYTEkV0sSIRlUZWDfj1x/n0qzoYZ7iY+YGLyAjB49zWLBZ6YiOj4BGACMg47DjoK1fDrQRzhHkZIlI2omSSfriqWtjpp6HfQCZoVBmJ9Bu/wAirEUdwEmMs25QpIAwcDHr9KrKlmij55COcrtyRT4wiRyiKUkMh4Ix2r3qPwo0m9Gfmx4weQ+M/EJlYL/p0uCBgfePasOSRlfGVAJwCD+tbfi1km8X66Vl3IL6Yhh3BYkfpiufbCTHed5Jzn2r2N4o85t3FUu6k7iPmJAqWMlRkD5sjIqs0rxS8qAM+vBFSbXPmuGAGcgA+ldEbXsF3si4jNLBNk5wCOe3Fff3wIEp+Efhx4+B9mjIDD/ZFfALBBG5GMspLfXH+FfoN8F4BH8KfCwSVVxYx5BOP4R/9auHFWOulpY7qP7UsUh8o5xxuXJxVC8uLkSglFBA4+Uc+2PWrsELuGInOMnnfjbVPUoHeeBjMQ0ZyCDkH3968uySZ2MubZxChWPLkA4A5qJpbmK2uY3iUKYic47gZwfSh95CFZ/LLEDOQM1Fdq8cUw8/fmMnAOexxWsForGNTY/NnxLeN/wlGtEHhrqQ9MnknNY8kyyPs2A88E1q+I8P4r15c7St3IdvsSayJVXeSCSR2r14P3DzZXuPZ3HG1QQRyO9O81iwKjB5BBqIsWKOTgdhnilZSZAVJxjNOOpd7alszPHBIoGQ6kHHQcda+/Pge8ifCPw0FUMptQTxk4wOf518AQozRSLnICkkk9K/QX4HRTL8IvDgt3XAtUBJYZ6c/lWGKskkbUnc7dbiRolUwLgnAyMHArE8TyvHtKRBDjAYg4PPTFb0QlOQ5BO0AGuf8ZT3/kL5CrMFyQGwAvHUn0zXizdk7G822jBuL5IowUiJfPAJzg+v86glvbi4nLx28ZQcgkndjA/D1/Tmo5PtLwv5sSxTDJKsQAfpjjpzUeb2UokEhicYDFQMMO4z7ivNc9Tnu+5akv3itDuiyv3js5NMS6N3NGYrYlNwLM5wevvUTrdw7GikQgEqSSCQRzz/ACpH1K9M0rJEksjMCF5A9MjH+eKpTbNI3bsd1ptyWtsCBTtHORzntzVtbpUjBNu4I68cc1m+HRcyWWWYF8gFQMdM81sGe7HBO9WGMDkA/wCf5V6WHbcToldKx8v/ALZrebN4fTGBKWkIz6AZH6/pXzAWZCcIFXP3c819J/tkrI+t6GAcSqjAluMAEH+p/OvmqYPk4YM2Oo6V7VNtxVjzpaO7GzPlFIAU/wA+aatwmAoUk5wB1owdwJ52jGaZHJsl+RATz3ra9mjN9y35pHBTtwfevZP2WJinxXgXywS1o4IJ7gqQfzH614shLKhd8Nnp6V7R+yxNLF8X4AhUk2jrkqDkZBOPQ8damu70zSk25H2uk6IWZ4dgHLc85+lQXdzam3cNbMwZSAG547n6YzVxby73ytKsbOBgEJgenSqt5I7QSN5YLFSCQMYyCMivBqKyO17Hnt+kUChY0AUcjaOgFQvcr5aOItozgkjByBVzfc2RAgWN0QHJdckZ6Yz1qN726urKWK5VJCHBTC7SoxzjFeTJb2OR7lU3UdlLC5s2kEilmYEcHJGOfwotLy3kAWJWiCHJWQ5wSfWoXu5SFidd4XpgY/CprY7hKEiILZJIGTkVimTe61I5J4RfMDDKjHAEm3C59s9jReTxJb7TE7fMAdozkZ5qaO9kkLoAXlBAQ46fX6Veimns7aUFFlbOVz1P5VXkWlcz55beYoYInKjICsPf0+mKdchIQGeB5MkEsBnApbhZBiRCUf0U5/CnzPeac6MB5u9QX3AkAnkcUnoLVspQTQSSzGJGKbsDcMZxweK1/D5El2FaDeGOQCMnj/Iqi88ssjSvAAcAbUUDd7/WtDw9dTG+QmIxBcjDjB//AFVcd0zop6NXO7jkhWHBgZierA4A+gqHfbDGImEmCdxPQY6VY5MRIQgnBHHBqtcNMCxeBVG0kEA9Mdc+tfQUdkXUvqfnb8R52f4ieJSCdq30rAdiS7fyrnDcOBggkN7Z71seOX2+PdbjVut1MxPPQOQB/OshskZznjPSvTi7I4txhch+MgAcj1HpTYbkyuGOVJ7VCXZWG/JPXgU5UwA+SCP4cVStaw9boumceW4VctjPPA9z+VffvwCaKP4NeH/NVnBi3DA6kkn+ZNfn4Zd1qSUwSpBxX6Bfs/yO3wW8OMsfmYjIAbgYBIzXFidDpp7ndPLCjZCMpPQYrK8WNCllBkEoWz8wyOa14nu93z28QLc5BycenTisfxhIj2AR7csoOTgZzjoB9DXj1dUaVNjjRLCnmkg5B4x0p86RNEqy5ULgjb1xTLa4gnDRJAwZwW+bI9v8/jUdzqEkCkvbrIEGC3OR6V50U1c4m7DjJBd7yA4gAywbADY4wB3OKZp82mz3AtjFM244iJUgY64J/DP4Uk9zLKqMYA6qASoGR19qU3vzRGOHJOQVJxtzxkDvVcty4PVdjttAmtIrMxCBjg5Eg7Ek9K1lFr5bOVcZPOev+elY3hmR4rUxeUHVcEEjJHrW4ZV2ZEWRkYXHWvSw+kbHfJ6I8B/bRni/4RLRATtb7UCc8HG0jP6ivkaacJnOSM49q+qv21gk/h7QgV2bpgCCfTIr5NupWSEjZk7gB9DXuUG+VnnTlZkbSBCWABwcHjvTZZi5ywAXGcd6SNXjfqDkE4IzgYowr5ZuRjnjvXQtrkLYt2lwqhAoz0PIr2n9lO7A+KiFt2DbuuMe4P5cH8q8Rt3GAAfmGBgd69r/AGW8/wDC04y6/M1u3B54yP8AClWl7lrmkFeVz7XLWfn4VnQMTksPyGajuILcq4IPAPUZOMVIJQ7upg2xqeCOp+tNnnEe4rEQ+CBzwK8Gasd0tjz2Y2tvPOTGZDkYZsg5xxj86rkpN+7IDxsRhTzg/hV+5JluZUMauFJAUdST/Sm2NrBOxzEyhCGLJng9gfb/ABrzJL3tTCMW9h8Vjb5togreW+SyAc5HT8K6jT0tozg5DZwAoqe1jSC2jIgDOepIwMYq1FcAlFFuFByOBmumnS5tTo5VFEMq2wBcqVPTGP1qCa/sLO3lnncwRRglmcgKAASetUfF3iuw8J6dNqOqOsEEQJ5PzOfQD6/1r4z+LHxu1Lx/dSwQyyWWnKSEhBIDL2JHevVo0etjGc3sj0T4tftOxuPsXg5vPiBIlvWBBwCQQoIHIPevnvXfEE+qXctzLI808y5eWRiS5H1rJlmOQkYKpnLe9RTyCOXYACNvUDge1ekrJWsczuyc3u+LeN2TwR2quZwNxOc9frTYyAn15wBSO5QEEZyeOO1NdLkbjo5iyMGOQeQKFkAUngEjGD6U1ABGSBjPWk2B+Npz2zTlLZAthGIQgAAljzT4iY2JIOT29KUxtEQSQBjgY7UgYTOAvBH60XDyYMdx4B6/lSsRtJAOcdc8UT7mwoG0ZGdvenJH8xBHA556cVKfcLMjt2jDfPu3kYBHSrMUyxoQSzEc9KpPnzwq5xjIbHv0qU7lLADBY5/CrbaWgoq2pbju0LqTGAACAcdz3rrvAvxG1vwJdj+yLnYnLNBL8yMfpng+49q4uEFDyeOwo891YlOSOuOtQveWprdrU+3vg/8AtCaF42toLHVZBY6tgDHC+YBjJGT+PevYnMCFXEbSx445HPoa/Mq1vJRJGysYriMgpKvJHf8ApX0P8Gv2n7nSPI0bxHE1zaZEa3gBYoewI9PeuWrR6m8J6WZ9XpLFNIh2GM4yQD26c4rL1XTLGaCeN4iyPlSo681LpGr22qWi3lmEuLYjiRSSMHHetCSaNipW2XGMknIJ+teVVprexrpJHnt9aQWG8CyeROAvlrkjsAfSqEEcToBNatGQMkKRjPtXfXls7rKYoyAw5wCcf4Vx9xBNDKqOpdjnDYwMZ7mvPlGz0OWUbFW5Nt9nit1EwD4UKAWzzjJNNu0tbebyjGxlRvLXaCcjA5/lVyC4ZwA8SpKjEfKeMA8Y+tR6he3NpkpbI7s2SoGSwxwPbPrXPZ20It3K0t2LefyjEdwXluc5zycUpuYZoyEjmJ5BZ1wcg9h361ZcTNdPKYEEhQAgHIX2Gf5+1IJioCY3YAz2xz0qHuNJNakI+yQ4SRJ/NYAkBSQfxHTvUqS2y2uxLeU7nyAOB064NMF1Ks0haPachAOcEHvmrSLIYw0YAKNzk4JHtWsVdJsuOj0JLCxjurgCSBjnBB4wMetdzBDY22yMIy5HVRjB9qyPDHmsoLW4IIJyy4Nb7u8YwYlJI4BHT6V30ad3c6laxAJbY4Az1ABPJFfGv7VnjeHxJ44j062dzZWEmH5G0vg5IHt0z9a+ofiD41g8B+D9U1qa2AMClY1IO4sSAAPck1+fetarLq2p3d3cjNzcytI+enJJwPpmvZpx6nNOV3YpTzD5gvc/5FRJiMY5JPXPrS+akZJJG4ngY5qIymRsEYGc5711Lcx8xkjszAEHFSo5jIwc5/KoJJvvA5B7U2MsFAAPTNaWsrk210LKyjLhtwYHgAZBHqK6XwF4rm8F+K9M1q2ziCUNMoGd0fRhgexJ+orllkJUZAxjB9qnhdw52ZIwRwalwU1YpNxZ+mHh7X7DxFplvqFsGMVwgkXHHBAIP19q0iyqhYoQAce5r50/ZP8AiHqGsWcug3iLLLZRhoFIyfKHAB7cY+uCK+jo55jkvbsjDOEIwR6V5NWPK3E7Yu6OY8UWsHlCR7VpUkGDtxwec5/z2rmQ9tIipHbEPgBWbkD/ACK9CvYnukUi13EAliTgA9sDua4m9t7xbw52xqBnAAHTkDH0rx6sUnoc0ou5TuGe0fyhASGxukHIH0/z/hRNNAuCYWOFwXHUYOc05biSQuyBgxPKkZx60S3Ejxunl7QeC68Ej0rnV2Z2sNglhuAZBGEXHBXBPpk+9NaSKSNFSJt6kEsx9/TFLsmlizEEREGDuGDmkRbmMAEBXIJJAzn0/A/1pPV2C/Qme4QpOD8wQghQeSMdRUaS25VXKMTg4x157U77RKVVYo1jkxk5XkevNRRSy26Ye3R0IOXJPr2oSSQN3sS3oS5KEBgiAYDDGeO9V4Vhs33JG+ZT97acL2wPSrUtwf8AWInmZ5CnuRTVvrmQyKQgTIIULgj1+ppMmy6MrzNDGzsUkbkHaMAEd/51agntX+eKPC4w319ajR5QX8yFEGPlcHlh9KbZxurKEQKXAZQeBn3qYpplJtNIjjvYJ7WSVoXPlybQuCCe/IPSp7iBJEjdEJUncQT0FSyzXqh98Kbs4wEBU/jStc3LJj7GkULHrnLc4z7Y60W3KaM+eOykEUhDEqQUJHOPSp2jiW1LMGQlhhh1I9P50TWCDEYQFQM56nPX+tEl21u6hjmIDGQuTnjGai1jPVMdarBI26ODyYwMMM5JHt+NNeGwuSpSCdZdwHzEgdTg4FPhnLShgMZXnjGR9KkW4ZWIxhlYEAjj860S0THpfQjubqC0R41t1yrjJBwc+v1HBqCRYbqTLwhTGvE27lz1INWLp2mMo+xRsAwLuzYZiRwR6+n4Ujxo4CRpgKMlSOMVWxHWzI0uEWcO8TkKpxt5GO9La28FxdyzEPsbBVeASR3J/wA9Kka9e2YL5CnPAkUZ4x0qJLuU3AQxFA5zgqePp7Vim2PbQWfbbszJIyxSOCwY8k98+lPjmiS5YBSA5JGOgHrTYUm2uDCMbiPn4yPUY9+1WbiaRoFEcamQEYIGCVB6Vqr2sVZ7lOd0IbCOXXHAxjHf8akyjWkZiBCscDI5z/n+tRtcLEzI8XzNwSQcZ+tWLdWeMY+UkZ2f59aS03Fu7orCeJEMhQKQR1Pf1qWe5tniEp388DapOPypuUa5dZIAUyBgjINWGmFqCYrUZOBgk4PPPFF0Ur2uECWwUOgklYAjkcNkc8fnVYSx+Ykptg0TDG0tgjnkZ71cuLmMvDL5BWYnbsjUkDjGTj64qrM8gDlIgQDwWBxmh7BfqTo8cdvLiLyVbgbep9zVW1msonKSiUmQHcQeR9B6U37ZIN7MhEfQjGce9I20SAhHBJH71RnaOuD7VnFWVxud3YtuwjiMSO5ABwZQOPao5VgmjiVwynGCwBODnpTZZnhiDC1S7EhGDISAPcY71KZzJbIgjEZxgqegPatFfdA2rXI2WKXCRvudByex+lJGtguFKSmQLywHGTnv/SnXGGiRPJDEEAspweoHGP5VBuChGTci9gwwcehz7fyob01JTsWbWe2tlEUZYpL91duCPr6VY227Ru3mMyLxgrjaR2HfrVOx2Rs0zQRyNvABkH3Qe4Pr/Omm5jYTorgjzOABj6jNWtbJBd2LKi2xsYYbkgnuKr3MNtLcBXldAAG4UYJHb+dTXdxADH/or4jJIPqccj360ySXzHw1mEVuQMnIPqc1Vrbsz30YzyLcAtEWwzZG7J+uD2py28FupRjkA4LDk+nWl3rOgWW3ZBHyWVsKevarMU6BS5iOCAFAPHtWd9bI20ICVMA8gSSA9WVeAPWkAVuRKcGp3mMcZkIwoO0hTyx7ioVuoSAVt2C9hk1rFKxnJtMZN5TqRvztBJRh39arHZPCHJHJBHqBViSW0cFhHIWyBu4AAx6d6hR7aO4KmMlSQAAuRjnj2rmbE99QFnbNh2nJIOQDz19/SpJUw+xHDIo6DoO9V3ki3lkUrHkrhRx15pIZYod2BIOCCQM/rUpt7ibtsSiFriIv5uCTwCeDUzKrIQGKhcZwc84qEMjREHcoyACR+o/OnTtGsRUE7FIDMRySe/ofrRe6sib9yEBhKGWQ5U8c8Grs0ksrxhGCIRyF4OfWqqRworAElc5JA4xTxEGnRwWU4yAegHcmlfWzNIXAh1kEZcFc856fWnGSVZYo4HIQnBIPHIpGeCRcrJvOeO3Q8/rQbSOR1zIYlJwcHGaLalu9h6xzROpXaHA5Zm4zRciYAI/JJySDkgdajuLRQoRJsFTwc9u/6ULaK8YaK5YKvyncOSe/860b0MYptkjJPNCqwoHXB3Z4IPrmm2cc0MQSWVnIJOGwR+YphjjLFPPIKrg89fQkU1YdkIQzZPPQ81MdS9dyzc3F3KB5MUThSCQeDj0H50qX7TxMstmsO442g549fpUVrPEjEZJcZBUggj3/ABqS2tpJnl3OBvHBY8Yx0p9BptkakjY8aHfyoUjK898+1MMjMrJNAHx1B9u9WLy3aFETeMgcbWyPxqKCCV4JZBOqFD0HTnpyayV73YNbAzRGNA8CAgfKQcjGfWrgmR3TEQcKNxUjODVcqyoglhQhh/Dgg+/HSkQGO6bY7FCoGxgBtI/yPyrS12VeyEhISfckJTdwQRwSag3P5hFzbLvJwrI2QAOnGKtR3JeZoHbaVI5P58UjJMxLyYCduuT70X0IdmVzI6Rk4xk9B3+tSS3EUsisIyWYgMoHHXrTZCsgZ4xghgMEEZ7E4P41ZWCXcxc+WOi7QDTTu9BJLdkn7iSUgbyFOAT7jv8AnUMn2a2keJ/MUk7hhSR2HX8ajkmWKF0ILOHBZsYzj3pPNR2BRA6tydxPervbcta7DpDbEqCHZDnB68jmmG4t44gZGICtgDHPXvQZ2tnkIt8gHBU8nkckAc01tQBjdDaKCSMd8c9ffFZ31D4RLlIJDxK7ByP3Tfw89frVoabaLc5kZjFtwSg+ZvfP4n86jSKJygkLEkZJwM5z1q15JSMCJC4OQSxwR6cVonqCV7tkMRs7BSEZp0cbQ0q4Kn1460iW0CwojXAHyksxOOetMRhKnzKu/ncCMAGqty1pc7FU7xtzlTnn0pJdWZ8yT2LUNorIWM4CAYDZyM067hCyQCK43uSC+DjgDIwKz9sUSsilwuMlSOM9c/WrFrMjPlgwdTtAK4BBGScn69vf0pq2yGmy3Gw2ELIRgnOT3pkdowYzSyHBPIDZJ56inSQ2ZgYI8kcuCdzcjPPA9arqIoymZDlRgkHv6USeljTpcmFszl1kuQqOwMaqeSAOc0sxnjQQ2hyScs2cZABqGHC7yx3Pg4U9qQrGqlt7b1yAAeMepqUluLmLMq3zPGdmU6g8HGB14/CnO87+Z5caq+DulJ5z9P8APSool3TxhJQjqhKqxOGHr7UQIi71mcpJJkgo2Rzx19aq6voFtB1pbXNxAzPB5jd8DIJHemMJIAS1sWDHJIHA7YxUNvZXFssqi7HleYFQbiflx1x9c1Pds+1nSUjaQpJPHPJNLR2HblQqNNPKoigVSQcnAAA9frR+9kk2mJJEXAZCCA5HIb6jtSFLmURxpJtOP9YpAP8AnrT4raaKdgl46Pt43YAwO+KG7oUbXuK1wi8PbBzGORg5H0piTieM4j2gk7dwIOPoRR5l2qzBG8yVzkkjjI9x/npTQ1yqMJg3mghVKjJ5qk7D3d0X9CeaDUShhWRNuFLHOD3JrvI5o0cZTfuGDt6/nXC6Qk6XexRv3EnpyB7nsfau9hEsQUIFOSCcgHp2rtwtnNndBXgUtZmiXS7omPB8lznoeBzmvzL1JkXUL1TkgTuTx0Oelfpn4iad9Fv3ddoMLAYAGDjrX5l6snl6pe44BnbPrnP+GK+hpW6nJPS5X8xW2ADDZyQ3AxUS7TLsPIPHA71KTuibkbieGI6DNNUFGIA3ccYrpj3Rn0HsirEQo3dsY4Jp8WGtxlgHYhR0znPQCkGdm3G05zip7WIb0GwY3g7gOhyO9az+FstWPt/4d/A3whZ+CNKSfTorq6kt1lklnjDMzMMkg4z1JxjsBzXQL8GPBagBtIglOQAHiU59+ldV4XeNfDWkRtBkfZIxuAIx8o71oEwBArRuxBypB7+hryvaNHWoJq55+/wQ8EszuuiW8AzwVjAP4e1UNQ/Zv8D6ohJt/LdhgGNSpH5cZr1VriKOMiSESKemDjmoYprZCCyHDDI5qPb+YlBHht5+x/4OkR1W5mjYg7SWz+eR/nFclqH7GKSSn+ztcVYXGCGjJIx3HNfUTi2cEMWAUA56fhT4zbxZKOS7AnIHAHp9ar2t9EQ6aR8HeLP2dvFvhOWWUxxatpo3Hz7U5YDB4K8EHp65ryl0EEhWYujRnaUfIIx2Ir9QJorPy9siOSx6qAQfqK+ff2g/2ftM8S6bd+INCDw6rADJNGF4lAXOOO/Fbxq2SVjFwtqfIcqJGwcEMjLnPfNVthLHB56gH0q1IAo8pxtlXIdDwQfQj9ahDKM5OGwAPf2rtvzJMxV9bEa7QSSMgjGM9KnshIzsQ+AnUE84qAFDvySFUZIxUlvs3tg7Aed3fFadUNaO7Na0mlt5VuY5XjniO+N1OCGA4Ir75+CHi2/8dfD+w1G5mD3y5jlbO1SR0OO2RX59wPuJIfcmcACvq/8AY71+zk07WdBe4/fo5uERic7SACcdOCB+dcWJhzK6OmnLVXPpRjfTRElhI44DsAQPam+Zeu20omFwA4XB/L1qOC3MkRcSlR3BPH1+pp62hlAxOwKgnG7A/GuCKOxtNCXLXQkARxzkgEAfrXyn+2e0i33hfKhZGWXJ7DAXn9TX1VcW0bRhRPg7eTnsK+UP207crqPhg+aSFilB2n2Uj8OK6obo4ZJnza8UvmAEHAwN2ODxUd3uDgBwEA5PrU+52ULvygGcg+uKqXURMgIb5MDAz3rsSdkYaRJNhCYBwMZNSW8jiTplTjj1qNVOw7mA2j7vrnvU1uPmABxjpWj91IqNnqe8fsghrn4rzAphksXAPfG5c/SvsuWS5aWRkCqi8AkHoK+N/wBkONv+FsXLI2WbT2LY/wB5f/rV9kFLob2MzOrYygAGPp/ntXkVr81zuptJDTcu9uzSQAHB5UEE47ivP/EStPMEktAQCWBB/In6V6E63QDuxwhAABA9xnpmvP8AxDd3QnfhA4YxlQpJIPfivMrRSTMqrvuZStOFWMRYhYbi2ckYzQkroX8qBZMnDA9jVny7qQBUVsqvAIwCKaHv04kwqZJCLGF+hJ7mvOitTBKw8iCO3AnRkDjLKhwSfr+VW/Dk8ct6AkXlBThRk8gd+e/0rOaa6uwBNawmJTgljgn6ACtvwwXa6GBHHyQpcEDj09/8a1itdjaF7nXxSRINiQOjcksSSD3/AK0txIjWs5SIo6xnOTkE4NSJJcCMssQCn2zzTZJZBYTkxLtZHHzLjsefzr2qd0ka1NFY/NDX1H/CR626DcTfSE4Pbcf6VkygPKxAOAcgnitLWpGTxJrKorKn2iTduHVgSP6VnM5YAlSOORXqxvZHnNdhhcMHDfw5xT7VNwGXxnkZqJxuwdgBzjPrUijkZAOAe1bxetmC3uWJQfIcgbiOD+f9K/QT4JvG3wm8MmYuC1pH8y8kAKMAfhx+FfnwjCeGQ42rtPHqe1foV8FE8r4S+GvMhDgWqAHnuoI/SuTFbo7KVtzt4I7ZoncO5BJOCOgqhfNBDPAqOXVxnB42kdh7VeEyRQMzQHjjC9//AK1Z9y0TXUOLZgVU4ZuQc46D/PevLeidzdtvY0maAoPlJC85xVUtBslySDsbHHUdatElIQBEWzyAapzFBDKRGR+6Y7iPunGP61rC9rmcz83PEiofFOuAnL/bZMnGBjcQKxpAELDJDZ4I71reKAP+Em1ggk/6bKBjpwx5rKkyABgE8c969aC91HB9oTyvNcFnwuOVFBbnaCeBikSRVcgjPH4Zp0XOSRyxH5VatYqSV9CaIFLeXJJZgefQYr9BPgakCfCLwxul2Frf6ljkk1+f7Mq28gGSACCQOM1+gHwQaMfCLwuXjJAtFyo65Iz/AFrkxLudFNWO/txbs5C3HQ9CCPwrnPGdqiRricEnhlBOME9Pr/jW9EsBfBikVMdeCc+9c140mtEgQSlgmeCVyM54H4/0rx6mzNZ9jnLm2idFJnKbjhWYnqOgqKJi7xr9o8sj5htzzirOoeQ1qvzERKcgkYGfxqhc/ZhaK8ZfeQFDrxgHrx3+leVLTUw02LP2a2lBDXawZ7EkBuDk5plpbpZ6gV+2l0dSwUH5cjjBJ/lTEtbW6hDefJhDtHyjk/4U6KygFwRKfPCdVbAGexx3xUxfRFRbujutEht0hjAvI5AwJ3IxIJ9K0kXDYW4LAncFB4x2JrJ0AW0mnQs8LIqrlQBgrz0NaoW2OAGdHIyMDPSvaw3wnXJ3R8t/tjyRHUdEHJchldycgg44x1z1r5mkiSHKxHKDoQc4r6Q/bBYHVdJB+46llyMH0A/P+dfN2UhQRDkrXtQTUVY8x2vqAPyYYZB5J71XQgzZUEY9e9LIWYg5KkZBApxAiK5JIPQgfhWmtyEr6ku0MACPfI6mvZf2XCqfFq0wc5gYe+P/ANeK8cVk4ALEYPLYr2P9ldUb4s25YYzasBn6jmitdQNKVubQ+3Y7ZlaUmcNuOW+bjPt7VHcmRIJfKnxlCRyADx0z2qRLWyV5FZ2JwckHOTVS9s7d7N1E7KCvYY+v0rwZvS7O6S0OHdHaCNXm3SgkeYe4zxmo5LB7IAfai7kFm6EEelLNHbCHYjlwjEbmHJ5/xqrdwLLtZZmCn2x0ryZX1aOSVkrkosHlYuJeCMkjAwT2p9pZy28jxmdSc4BLDrVC88hJEH2g4IywIPykeuKltra1VHLzqoY5YsTkjnp6Vk9LEJ30sS2lsGklZplWVCcqrZycHH4UsT3Fwsi7kDjB64I+lV4IrRZpfsxLouBliSWHXOT15Jqwqww/Ou5QWICkFgM9yapFJ9htyk5aMGV40ABLRgEk+/8An1okguJZg41FkiIJMZxk/TI59KVvKCuHvVVQcYAyefX9ahvrCzkltj57OQoCyJg5BNEugl1H2gle6jjeXYg+befUdB9D7VraVDdPr0SZjKOCWKtkAY4P/wBb/Cs5I7UOoL+ZzjBGMD0q3oUVvDqn7q93EjaYz1ABzz9P61cdGkbw0sehpBN5LBpgWbGASOB6VRu1ucurzYRVKmPOQSR39xVny4ipUEnIGWPXPrVOWG2U/LPvcIcgjqSDX0FLRIud7H51eP4vI8eeIUyMpdyLnHYsT1/GsHeApDnaQOD7elbXj0FPHPiAux3tduuR3wxGc1hyKCx53geoxzXpwtbU5HpsQyg+aGDEjGCvoakjYsRk8nkn0quD5jliSFBwSDyT2qeAIVccg45Oe1EbIq93Ysuo8tyWBURnn3xX33+z4rzfBTw4TJ5WyIg46EgkCvgJkjS0deoK4GfWv0D+BcUMfwa8ORSuVU26tlR1Pf8AU1y4izaRvDRnfbJ2VfnU9slgOKyfF7XkdmnlupXG3JwcEnGefwFWtqGXKzfuhgFiDgf/AF6o+LIIVsCHlWZFIbAOR7f0rx6i0saT2ucXZ29yLhvPcW8e04YjBz9fSkvLOV4ZEEu4Mpw2OSKYLK1ncO940W7qrOWB56c8VJdwxQHbFcqcDG0kkkV5601ON2Y2OSa1t1QMAxXGSOAAOuKbarOHjDlW5w0gUADrz9OKbcKkUSM0qzAEKdpyQfTFOjt/tKmKJwnG7eWIJxjj8RUruXBPY7bw9mK2zFL+/bBdQeB9M1sqtz8pDgEjOSQSK57wvZ2cVoALk5IyxYHkk9BW35cY27Zex5JNenhtUdktEj50/bTM0eg6AJT8yXGC2PUE5r5OlYueCW6k5/nX1n+2rEV0Pw3GH3q8xznk5wDz+Z/I18m3iBBkOQ23aQPr1r3qHwnnSvcrKxeRhuyQcZPpQyFCdp4zkZ4FRqw3HAxz1x1pZiuUCgnmt0tLEK27LcDKZVbOHA5wMHPavbv2U2M/xSycExwMCQevI5PvgmvD4SBKE6mvcv2T4PL+KjKDgG1dj9MqCfzx0rOtZQubU9Wfaiyz+eSMAkkgHGKV0uZY5GIUOQTuIGMe1NjtVE8mybdHjI5zimywuQx87IXIKk43D0rxZ6nfujg2tLq/ujFbXGDuw24AbTn8z+ddBo+h3NgSss6SlzkYGMH+tZelaVGmsYluPKByYxkkMRnj6104tbZp1drnayHoCec9ifxrjjT5pCgrassm3u47fEZV+cgjB49Pes/WtaXQdMu7+8l8iC1jMjNwMgDOAffFXzEkSqBL8gyVAJB+p9q+RP2mvilLrmuP4YtLwva2hxcGNjhnwDtOOoAPIr16VNWsYzqPY4T4ufF6++JOuyTvLImlxkiCEkgEDoSP8a81uLkyByrEkj5c8inzyIxYMcoT07VTZkGAhxk4B7V3RSSsjC7e48OzAAkBsfrSMphbJPGCSx601XywIJJHGDTnG8bTnkZHvzWiV0Rs9AyGICnAI696lWPzDgjtjNRwqQwUpkngEdhWxo+hXuualBZWMEl1cS8iKMZPXv6Ch2irsSXMyjHbeZFs5BBBJ7CnSWjzPtt0eaUDJWNSTn0Hv7V9FfDX9ky91R4r3xbcvZ2y5IsYDhn9MkdB14617z4W+DngzwpaFbDT4w7tkyyktJwMYJJPHHbFcsqyex0RpnwZH4Y1ab/mFX0jdAFgJHPeph4M8QICX8PX4UDIdYiec/rX6MWuhafbwObdYg4IyPLGAPripxYwHkmIAHoEGcVHtlsV7Pqz83JvCOthGdtIvUA5O6IgAY6njgVmtaSlhHKHhcgnDA9PY96/TW50rT77AkgVsDOCoIIrjvFfwa8G+ME8i5tFgc8mWAFXHsCO1XGqlozOVPTQ/PRYHQBwVKDoc5yDSOrq+Txn8q+iPit+ybfeFV+1+FLp9W00EmW1kA8yMdcqQckD6V4HeQGzne0lBW4RipRgQwI9jXTGSkm0ZWaVigFOSSe+fwpfL+ZinTA78GlZCoyTkdKiLjJxkcYPPWizVgbTQ9DISATgj0q1b3LhFBkOSwPBqhDmRTljweD9KcgYuMnaq8/KMAmm7Naji7HvfwK+OF74L1qDTb+dptEuZRGd7cRE4GcH3HUV9mRzS3ESSwTLNaygMhUggg96/MW2cAupyFxggjJzX1p+yd8QJ9X0a98OaleGV7QrJamRsu0ZGCB64IHFcNanpdG8X0Z9GxLMiNhwhPYHBrm9X06ZUkY3G0P0B5IBPIGPWuiiWJFOZ9wAznqSPpVa9srC/Tc0rMRkgDjaeuPrXkVKauays1c4CW0meKKO2O14yc+b+PGR05pfMlaVRK4MqjJII/Opte03yELJdOd0gJU/LjHQZH+Tmqtzb20zJIJQLhCAwRuD7GuB6XOa2uoTtJ5+IpeWHJHFNjR5GKoNzjqScf5xRPZ273qsHYOgIIBzViIo0jGOQxqQQSwwPfB71he7HbXQi+x6hhndy8ZIK7iOV9eB61chsJr1lTeAGOWYnGB7VlfYLOWdngvmaNeDGrnnPOBzwOP5V0mgabCVBecxgnO0EngnqK6IrVJGkFrqdPY2RghTZMwRBgMDzwMDr7Yq5LHPIqJu+ZugzyfrVX7PA0ZWOcsgOCB1z6Gq2vXA0jSrvUDMv+jxGRVdtucDjJPbOOa9yhBKKNZ2SPnL9rnxzL5Vp4UtpEDyL9onBHIAJCZ+pBP4Cvli4xI5YEkjgnGM/wD1q6fxp4mn8ZeKNW1m5m3vPISrE8KoJwB7CuSa4QAsBkMeT0716UYqMTkvqRyAHgNll5NByQCOD1OOc04tFGQwB5OSCKciAkkcnB4ojvqZ+hC6rkZOSfXrSxvtY4OOBx7UisgcOSeDgjHApUACkk4YsQPpVN62LW12LgByRxz3qzCT5hYHGAcAnGRiqhwzYLe2RUjwiUbjnAAAGeKpNXsN6s9A+D3iiXwl480u+iujbQTSiK52nBdTgEfTofwr9CrCf7fZ29zbziWCZAyMDntX5iRIHjCZweMEdfw9O9fdX7NXiu08V/DS1tDe5vbAGGdWJypHQk98jHNefWV5NpG0Xynqssc43gylTkHJIGDXL+JbB5rgubl0bP3kxzn19uldCtvAsefN3nOOckVBqlnFNYsd4XaQVIGc57EV5NWNlc0krrQ4K3guLUkSzjcrcKjAhh7kVangZAGLRlME7S2Dn0xUV1BDbMfLclMgE4wExxjH4VVvIoxcM6P5hAJ2t05rzrNNnK/dRKm52w7DkEgA8Y9/emzNIm0JIgJGAM8/SogIJTHKcHCcAn7pzzx07D8qcggLhimHHIfHOKi6M4tskgS5AcuoTGOQc5P+HSluLWVreN2Zo03ZIUj5vSqzJ9uM5jnZEOBljg47gD1oitRFalfto8oAAluNp56U29LCV2WJoZ4xHtKNk5JzgqT0AFPS2uVKyvc7zggpkcDPHvjFM8u3gRCtyZFAABUEnIGDmqcR2aijhi8TAhsjls45wKaVytFYtTR3MFyGL7gwyMEEAehoDz3BAlCuclSQ2AByf/rU66gt5pgILqQIAC2R1ORxz+VRuscSiOIYViBwPfqf0pp62ZdkncNshDbZcCJsMC2ePb1//VUk1zOLdikp+YfKTx+GDUU8KjEYchNwJC8kkdM0t7FFKoZSTs4HPGalpK7Ik3YYseo3ABinVWIAAY5A9sfWnfZprkMrTxIVADgsBz7A0lo6JKHcbjjAJJAprW0UlzKWCb5GJKtyQPqazauK+hNCjK2FkU7RgnOfbionjkhcq7O6BsbiehPTtTrGCHeUL7EyQcf4+lMe0tjcqxuHd8kEhzj8un6dqqz6Bvqi1d4+zgk7WBC567ieMVDLbz2zBhKpcryhPGPb6YpzxJFE8ck6SqrDChSDwepPfmork20xBYnzMDKqDwc8fX6Ub7i9NyaD7QqRI7BcAlSSMkepqRZZydxfzMEHOeQM9vaqV1aAomHOFBILHkZqS1hWIgCUFgAC3bP+SaSsi1a2pYmEruxEy4JOMntjoKZHaXaK13FdZ5AELEYP04zQ9gkzt5s5jRTkbRnPHfNJNFsiAUmKEqSjjkgAdfrT6XBp2HeTfyAmeRJUxxFjDKOD+NN8tyQIiA/QjOCB61VtLdCkcrXbyI/KsWORn1q1dWwg2O0o2HqVJ5H/AOuktxLRAYrtblMFCgO7O4DvyPc1PM1wzlnHloThUYgke5I9ahihtrhAVnwSQFIyMfXPT/69PaCIshlnIBzkDp6A59KfKtyrpDnacuFD7SzAbsc47morm1vLdTGkgkDMSp4BA9SfrUsz8/M42jIUg5zjtUD7TgmXe5UnaTgrnFNq5i3bYTZcxykqVYYwSMEHnpQ0lzE5COBuPHZSAe/p3o3bYhgFY1OWIOMHNNK2wP7y5kzkFTkYJPb3qfIWzLNwv2hQ7KmEIICnGAD6CnyK4gLRlSS2ByCcAVHb2sBQln+bOVAHP41DcWyIwzIYnDAhk9OMg/kKtdkaLVJshLzW0pKEJkZOQDViKN5dgkRZfMyQx6qfUfWoruN5pgzlSMYwOPxPrUsEgiYFmC+VkAA9RUyTQWT3G2cc5Z44yoKtllxkEZ/nUyQGMOfl3vyARkAjvUNlIhuGlJKhhhgDjn1NSRgLAVifKhiSrEDHpj2oV9ClYkMk+3ZLsLKSflGAT603ypvMMjH5QpIQnPIplzCfIVi+ADgbTk5qCZEQK4kZQVGcknFVLVGbsndFoPLtWNhsDjcFHJz2zTYGlZjEiZIHIA4A/pVSaIkh97SAEA4zznjFTpFLZzyZJOeoBOM9uahaalR10ZMhnis5SIg8gIGwdev88VO9vqTMSluNp6fIah8vfCxLEMwGCDjB/pQlrEVH+kuffzT/AI0c1i7EQXykDFeNu49/rUQkWSbzEiG0Ag5o8uVQhRiysCCN3480j28tqygAMGGSQfwqXq7GUnfVImmE/lhYkjkTJIQADA9jTYUeCHLoUdxwCM98Yqr5d1Eztb7TFg5JfBXg8j1p0CzTxBZZGeQnIZm6CovZk3WmhI9wrQvHIhMgbhlHGMc0yS5SK1jBt3lKkABBnjk8k96kMMsKhS52qSMEYB9cfnT55nW2Vl2tGpAAAwc1UdrjcW0V2u3RQ6JscHkMOB+HenfapVO8oHDEjPQEd8e9WJ7eTy/NQZQkFwe3tUhVpVBIAiPUAUpRbZcVZ2KtvJbNa5V9iqwVVAG45zjinXBSQCKNGjHUlsZJH/66hazMuyRIixRmIJXHsPpUsEUqzAvyNudxHB9vwpqOpTbegAQQyDfF5rYB55we38qXzbdyCD5RPJUHjNOR5cuhTKsecjI6cEVnXavb3KB4sqQQSDz/AJ4qrEK66Fu4t7eTDqSQBySMZotVgMRYhkcNjdjA5x+VPmle1sjIsHnFgOCcYPpST3iG2KPbcZDGNQTyDn8aErMncneCIS4R1BwcsT39vaqyzRSmSGYH5VBDAE85z29qsrc6eC+9JS5UZDKQBkcjH51Wt5IlDhEBj/gTtjsPw5pLRO4O+iRJbfYgsxRy5C8A54OKjWOOeDcziFByQxxkinxrFZAMIFjDnJCnIPr+v86betFeMqtEgVRgHHQZzUJXZb0SZZhhjmjQiYI2MKgPGPUVCqo+qrFNIYkC5DAYDZJ4JPHp+lRb4WdA6uUUDp16/pV+Z7Yv5TBirAlSRnaeRnPbPv71o1Z2Baq5DJAY7reJYpECngdc+/4VDIkqqWM+YxxszyM56UkEVnAHKQsCCV3EnORnk0kU0EkZLZVyc/NyMjjA96nlJeuhXMMjoEEhBZsbicYHp9K0FS5FvCpkTAOAQ33h/j/n2qKJrS4jeKRmRgcHjg1MfJ+0RrgugBwG6ZovbYIJpXZM8JkTcAHBIBVCCCTx/hVaO3uYb0xOpSIDhhg8f/rpV0mJlnMTtGHO9l3YwRzxio4IJEZ3Ehm2rgB25Jxxk96G9C1p0H5nMwRTG75x5jYGfUflTntrjfIyIpwcbcHOPaoFSAEeaqSFhkBhnB6/0qaKB/MLpduGIGRnAUn39aLLcTd3YWP99IB5ZBXHPepXe7jkykeUc5JJ4A96iLS21ygNyWLkgtnv6cVLNZTgAx3OQRlt3A//AF1okyl1Ksomlmkk2jZnG1BxyetFwrQnakI2hckKOc4pIluVRhDcMhXIYAA55z3FWIIryUSNhdoHLKRu47YI+tS3ci1yHTr3BYi2UZUEhhhs/SpRcNLICIA4BGFI5APPWhQQfNOGkcEA5GfxpVW5WQRF2QnqykZ/DtSV1sNK2hLLEdjhU3leQM9uuPas6V4nkAiSRCzFmEpzyfT2qyLe4ghcK7Fsk72PT2I9KlE58kmUBuBhVXp+VXuTLRalZUG471zGRxz1HPWmJd/Z3lMkOFzgKDwRjqPWnMSzkL8wI4GMim20khnJuohMqgiPI+6OpqPIlO70JWaKScDczJgkAjB9vwpYHhGwtEwhXliOpPYVI9yjyx7YwUT5VReDg9T+dBgnkjJRCUOTtHAz6Chb2NtVsVxJExdwGjyTxnOPT8adHBb3itEJsHAYBhgeuc+xzUashjYlHGWwVIxz0p8awBgNgB2kFskH3qd9hcztqMkswJETzSYlGGIOcn2H51KEiuCQJdoB5L5Bx3FNs0RShVC4U4GeMD1+tWJ5oZZ3gaBlOASRxu64NapK1hJOwseFSVLaY8rlJQOQPqeDVaGK7jclr1pIipJBABznp0qRZolglTDxqgLZUcHk5/lUS3kMjMIi7ITkZHI9R70ik0tDS0a12XZmW45J3FQ2ewGT/ntXfQQjykKTq+7GSp6muA0ma3EwQh0LsPmVcZAHQ/gK7uBbMRI8LMA+QecHj2ruwy9652xdo6EOt28sWk6lvkDRCJixzwDjp/n0r8ytTQNf3hkc72uHLL0wQcdPwr9MNYiQaRqLCQljA5AP04/GvzN1IIl7dKjiRXldtwPUZIB/HFfQUt9zknvqRSR4AUtwRyV6io4C/mN5Zyc4GeKfIysAQcHAG30pqMT1PPbHautXsjPRMeEaQM7j5gcYPbFXbdSqJtOV8xdyk9yQOP0qBeEO9855Jp1i5aKRx/CylM/xEEV0O3K/Qave5+mPheK5HhrS+A4W2jyCOQQoB4/z0q6ZJVzthRtw54wBWV4Q3N4O0Ul2En2VDnPIwoxzWrEs7JxLvPfcQATXhyudqehQ1XUZ7UxYijDd12kg+9Um1y5SLzZoUABACKuCcngin6/bTSSIWmOVzgg4xWJDo95PeEm7UKfmIlYk5HQDHTj/AD68M7Xsibu90aw8VXEt1Kq2CoFPBkIJP5ZxU8PioEqDaDexClACTn+lZcun3cciTI+9s4KoQf8AIqVdLuxLFLBIIpHcBskYUdSfqaqzWtxpts6VphMS4g2DjikEgdSHiHIOUHAYUuJ4VVHcE45wRyfWnySzrboGKlxzkDkV2Q1SZUlZHwJ+0T4Vi8JfFrU0hiKRXiC6UnBwGZgQMDoCCPoK8ulXLAEZHHI617z+2DPBN8TrQx7TMtoBIQOQNxwP5n8TXg8oIyQOe1epTvyo4u4SElXUKCCvJxzimxFdgGCSTzx0FNM5yuDktkEdCB3qS0mcSEEblxleMnFaJtsi93Ytx7EYbFwV/wDHq93/AGSdSQfFK4iMZzPZEDHYggnPtgV4PESzMc5cECvcf2TUJ+LLN5eXFkxY45AyBkep6D8TSrJKFzaG59nrJbG2fe7KM84HP4UTLabIo4p3ORkgjFP3BoyZIvmBwR6ex96Tzo4sv5RYdNv1ryk10O5WtqQXkcCAZLHIwF9R718p/tlEf274dXnZ5MhAxnjgZr6tuZCy48jd33Y6V8pftpSg6n4WZEEUvlTLu65XCc/hyfxrpprU5J9kfNsJTG8OdpPKkc1DIitch8/JjgE9KkiIIBwSQcZIxmopXXzQMYJ5xXY48tjJ6rbUk8sHLgkEcAipYI1l3KxZCe+cVFE4QMSm8nsegqT7QAqOVxggEA9OaVTZJCge9/seBYfi1IiSZRtPdSSe+5P1r7EaKMOw+1YOckkHgCvjj9kkRzfFwlwyoLCQgDgkkqMH88/hX2S8tsZXDxEkDHNeZPdps7Ia7DpIAbdzHc+YGU45/wAOlcHq2nXazobaVc5OWZ8Hoeff0ruYY7YBwocYHrwaz7rTNOv3YPLIAQQcLg5PHBrzquqaFODbujjRb3MoG6UhguAegH+RSeRLIIIvN+bOMtyAPeutbR7CK3IaWQoDgOAAeOnFVzZ6ZJLGhkkQOcADGRjoc4rgcbC5HY52awuJEMR2b0I2spx+JzWl4a0i/e8AmlJ5+ZHIIGB1X/D2rZ/sTTUMRN7KZU52sASfTOP88e9TWmn20F2JzO8hOQFYnHI6+3StoJlRg07s0zFLsOLoqQcbc1FM1xHZXKyTmRTESFOCRj3okFsEY+ad4xgHnFI4g+xXZjcupQg9QcYr04p2Vhz1R+aGsSSTa7q7tgB7uQ8n1Yk1lO37xiOBnnHNXtRwdX1A54W5kUgHg89az12CRwcnPOf6V7KTtE85K7YHKx7w3GcEU62d9zHOQR0pjoNyp0J5I9qfFEGbIO0jtnqK0T1BJ31LRQmByBwVyMfn/Sv0O+Dryt8KfDWz7ososkD1Qc1+eMwVLOT58NjAGcZr9A/gxCrfC/wspn8s/YUPzEjjaO1cuI1Z1Q0Wh39u84ckIWJ4PGcd6y9UvruLUbcvEVyxDMsfGOx9AD7VpW0PmOCLkMrLkOG+X86oXkMrX0Li9MsBBIXcMZzxxivMasmdFnYvO1ztQptIzggnj0qG6M76feqy4Uxkgn1A4wanmh8yBFWXynBJAyMkVUvI5orC5c3BkHkkgFu+PSrjsRU2PzU15g2v6oUBI+1OTkd89azZWIckjHPHrWhrEbya5qkoUxA3L5UnDAk5wR7ZxWbcIHY4Jz0POK9andxTOF7kWWZzsAx3zVlFIZDngHJHrUMKhXIIyOhOam4UAbi5Hc1T30LVrXZIGk8uQEYTBPFfoP8AA+SST4R+GfKQOTaq3IyeBj+WK/PzzC9tIC3zYxxX6B/BRZU+EfhkROUYW64YHGBjP9RXJiNUjanozuoJJwxLQDZnGME/zrm/GDoLKXzYlMWQWyORz1A9q6ONLuT940u8nqMjOR7Vg+MZLvygIwpKkE7sYx+Pf/PtXkVFZM0qaanNtevdWASONXgBKsXXtjg4qs0oiii/dRurAEEZz9MHtin3LTSwsFne3JBwVAIJ/LpVRormSKMqy7wACzc8dyPf3ry3uc7dx8pBjCxRRxRZydowc5zx+tMaM3O8xjY6MqhiOOuTn3qVQxtlklcGQNgAAZwO5xSebMDGqtgZ3EMuQfrWUdGUrneaBvFjseJGCDcByAc9q0oJUP37YRgrklCSQO+PWs3QzPJbJyCyrh2AwMDPatDEykHhlAJ49ewr28LrE65aJWPlb9sNVe98PPjhtwCk88EHOO2eOfavmi6BEzZAUggjHPavpf8AbPQDUNDUkpJggMo5XJH+favmmZXTO796eeQO3rXuR+FHmtu9iNAGDgnDYyOOtOMihwrLkFcge9RPicAJwehz0NAjKSEglsHArZWbTBbEpZnIUADHrXtH7L84X4rWaEAFrdlBxg9Cf6V42nyNkjnH416/+zDbmT4r2ROPkgZumfb88GjEaU2FLSR9uxSCMgNF6ggDk89ahvZoHt5wYmDAYBzwPwq0rXAd3MYPJIU9aqX8kkltM0iKW2kEgYwK+cqbHoO6Rwc00PkeYImKgklW6Zzwf896jub9RZ7jbAjHrnJ9BU0mfJdY4y5yQARnIPX/AD7VXnglWCFDEVCZ5b1xwT/nvXlN7nG9URXU8FuBHJEsbyKSVU4ODyCec061kTkqMqyYBxk444oeeS6gK7FfbxuZTnA64qO3jcuIkTCkFsgelRs7sx1WwLJEZCVQ5AI9D1p1jcxSxPG7OspOCjdBTLaVm3qFUANg5GCCD1H51JJNJGz5RdxODxnjtU7alrXcbeTpDGY1UkAZLFeCT2pwnFsIVltQPkBBB5x7+lTG4JQExgNggAjP41HdS3KyxDyFK+XlXY5FaXvsVZLqSQPFHGXkt2y5yGU5APoPerHhtLZr1nheR5FHzKVGWOeOf89KzYrhhL+9Rok547E9q2vDyltSNwi7WxgqAMY9aqGskbQ1Z2ySJ5BUxMSwyD39/wABVORoANiRsH2Ehs57etaEckrxl44kJxgqxI/EVDcTNGrh4lRyhXCjHYnrXv0tjWpofm/45HmeNtaBB5vJTnOOjGsSSUtnC4HT0xW543AHjHW844vZhk9RhiK59gzlD1Ga9SCVtTiknYr4ErnJIGMkdiamjCAMTgk8Dmomw0jnGAD0ApqjaS/UdMe9VGzDazZoR4aBxkjCnB7E1+gfwNkRvg54ZkZCw+zoDk9MjOK/PhJitnIQOAMHPvX6Afs/TSf8KX8PqUD/ALrncM8AkA/kK5MSkmmdNLVo7tGtJmKPExTORtOOc55HcVQ8S/Znj2EvGMgsQAAx9K1EkklByigg9h2qC/V2i5tPMi4yTwfwryKtjpkrqx5x9ntFeURq0q7zjI9+3tUjLFDbSs8TAIxBCqSck8dK6uC0TzUKRLvYlQO/0qHUdJuZZZQkAUEjkgkE+5HUf/XrznG5z8nkctai1ZTKsXzEnJPB9OaY8kUyIYiM7gxJBxj611P9jDB322XA3AKnDH1qH7CpxGltwTliVwAfShRsaKDTNHw6kUVupeMFcADA49q1yYHJLxOCCMjPbtioNPjltrfYIgUPTIOKt+dJIwYomOhwDk16mHjyq7Llqj5s/bRmA0nQChKxiUn3BC8D9T+VfKMh3xozgqxAPzGvrD9tWPGmaM5UlVkOB0zkYJ/lXyjd4+VTzjgE/wA69ylZQPOno7FVlCsQpLdaQoyMCcgHqTSj5ZcBMAj8/ellRiADxn0rddzOxZtnEbEldzZ6mvbf2UWFv8VEOSxktHBGeFJKnA9sA/jXiEJkBIwCeAD2r2n9lGWSH4rRoVDP9mbJXkAZH5HkVNdXp3NaekrH2xvjSd1Gd3OSDx7U92tDwXYvtxjHr/k057iPzCBCQQeW6mmvKskh22uAAQGxgmvDkrq56i2M/R44EtjMysxZiMEYwBkfgasD7KhOI22AEkE5P51LCAkRAg3DnOOmf8moRKPMAaJsEgcDj6UUoWdzOTstDjfjB43tPh54HvNWjeQ3bKY4EfklyCQPpwa+B7y7e9mu7uU5muZGlY+5OT/Ovev2ufiBbarf2egWjqZbVyZ0VsjJxgH04zx7187zT5cgDC44I55r1qUW02cEnqQyyB1IHJ9agALMAFwByKkRSFYkg88cVHtcSgAgKQckHkUK6eo0SKglkBAwc1YRXIGeQB1PaobYiRSGBV8fLnoa19C0O91bU7fTrSIz3V04SONQScZGTx2ANaOSS1BJSdkafgLwRqPjrW49P0uIySuR5kmAViXIyecZOD0r7e+GXwb0D4aaWkaILvVGG6W6YAMT6Z5wB6CpPhL8Movhh4ThtIbZWv5QGuZ9o3bjjjPoMcfU13pk2oENrHICACWzn3NefUqOTN4xsiOFF8zeF3BVwB6CmedbxuXePI6hQcEn2z3qSe7FufliACggAHqexrEn1ieVmBgixnjHP+TXBOdmaqSWhtpcWSbi+YgRgpjLfp6VGtxagZQZQHn1/LtXOz6y7IT5GZUJycVSl1tmmAUiIbdxVQSM+nNY+1fQXtEnqdpLfW7gIiNgjoD+tRq8LsBsIcHhvUe1czDrlzHIZWgVFK5Q5yCPcdua0LDXpbrJeOMnHIQEc0Ks07sd4s3Ea2GS6MBwGx1PtzXj3xh+Aei+ObO61DTLVbTXVBZJ0AXeBzggcHPr716tFfC7JYIQmMEEHOR3+lWUkZlBiTJzgEjoa9OjUbV0Zyjc/M3W9MuNC1K50/UYWtruJyrRv168EetZMqAPhgev0Nfbn7RXwfi8aeH7nW4LRLbWbGNmUxp/rkHJB98Zr4tKiZVdxkknB7ZHFd6nzWOVxsytkoMYxuyB9O1MIPIJIGMdOtTuCQ5xg9eajWRtwQ8ccACiTasioq7uh6SthCpJyQCM/rXV+D/Ft34O1u01aydklt3AYDHKZGR9K5NZVTIJAPU+xq3FLgneNwYAEMOKcveSRaP0k8HeJNL8XeFdO1i3Bnju4AzFcZzjkcehyK2I2gB2iIqmMANycYr50/Y+8cwPo954VdCbuBmmtwD8piIUH6ENn86+i2Fy+1oosvuzgjIHNePUjq0dMbNHN+K7eDyFdNwLElMAEkjnHPGBz/k1y140VwI96FZXOQoODkHOTjtxXpmrxCa22G1JAyS2B19h615/fNLa3YMUSK/KgkHJHJIz9Ca8upFpNo55KzKUl9C1wCVcPt5KjAB7AetNBWaNwScMMFVPT/P9KknnlluDCIguQTtwM5+tKYZrWZdlsrsefnOAQB0zXEndkxvcSF4Ix5X2JpiuBxjnnqc9a7rSPJi0+JBbDOATu7H0rmfDSXF1cSytbbCRuUEEhccEc12ymRo1JjAI42qO/Nd1GLbR1QSSbE82GNCDAVJ5AHHPrXh37VfjpNC8LWujxTCO51QFXQcnywOTnsCSB9a9ykvLmNQXiURxksHZQOMZOa+Dv2gfH48e+PmltXEljZb4Y2VcKcEgkZ98179ONkjGTueZXLrFIBGgVCOg7VVkWOQMpGABkHpzUlwTIpZTlsdPao4I5JBlhgA9jXY3okjNbsYASDuyT6+n4VMHL8oOSOc02ZSOSQB1xViAOFQYyoPYZxn/APVU6Ii2uhEuny3Id4oGaNRmRgDgE9s4xTIo02BehGdxNfSHw8+F11e/ATX76aBUuLlmurUhCXKKARjvztOAPXnrXzrNbOruWGyTJLA9R9fT6Uovmdy7WKqD96uANinrjrUm4LHIzE4zwAOAaI45cEom8KCcDvUbK80RAOByTnimmrsrYtQyFzEWchmGDjpkd69o/Zf8bweDfG01tduIbbVF8pSSSBJkYPHQkZ5NeIxDKKeACOTWlZTPbzwywPslhcOrAHcCDkYI75xSlFNMm+p+msd1A7FFidXU4A4wRxyP/r1M7oIghiyu4HkdxXF/CLxpJ468B2GovFGLlY1WUoDkuBg4H1GfxrtszCNGCFSR06Ec15FROzTOpWa1OC8QWjR3SSpESjMS2Dx17+vXrWfOI1OTEsmc/KzYHTpxXaeILZ5ABsLF+mBjnNcpqVhJZSpM8WUGQQBuOffHSvKnGxzSVnsZ5t4pnCJaACRSwHUAA5xmpGvVLAmBhuXC4Gen8qcL53YARiMYIAUYGOfWmqs/lREIUVmwoUckevtzXLZXMU7PQIriKBzLLGJCRyNvSnefGI90UBY7gcg479P8+lLI0vnyosSui8EMccDt7mowrjaFAjY4BHPFN7aFxJp5W88u8BQSMWCkcAZ6cUySVDKoigKOcnjJBqPV4rqOYuzGWMABQAST+FPSW7jEUYIheM5bC5PXgfiM0LTcbV0MYQRDeyN5mQx5447U+CYF87CRgEqxxkU+4kEW554wd5xj39jVVPtYkdwgwFALkcv7D6VKepN2lYsxuJTIYozEudx3YyKfPsaxi5yCxAx7DkmoXuke3dXXaVABUDnml84rbxKIPMVQcNyMZ7GqvpqD8xn7toUUJk9Dk+nc024skJBeIu5IywyOB7imi1kkdXSJGDA5VmKhfbOOlWAbgSE4URgYCqcjNRq3dE6bEKyBL1soPLKkBT7CpIo7XykJhyGO4kHvk0RyPC7ERI79VV+me1CXF0LYF4EAZiCAOnXpVdExLR2JWkt40wkG/d95WPIHrn1qpFLFbTlxaOVJOCXGMmrDArGRsIPJAA6kdhSNIWsEEsbJjJCBcnPP61LH1uMeVHBcqTwdwzkDPT9KILy0igERgkDnkE9GJJ7jp2ojkeFFKxkhzxuGOnUUgM0s6s9vFGuSQFJzgdCRjrTiDZOZY5ISBb8NhWAz19akubiMosRDIAdoKjgcVCsrOzeWiqc5ZQOp9alldygd4tvQhQB9M1WjNE9CtGqWitGUOCMgA8D29qdI+Qm2LeCRlSODxTLi5nlmCBEWNjgEnn6e3NTwvcrncgURqQO+T61HLrcz3I7ZoxPIHTG4ZPHA65qV7e2urYoJGQbgGIXnGf8A9dVlneZpAFG9RyF4B9yasKF8h3KEvtyq44Jz61pFNrUaEbT4DECjEEA4UnP0xVdRFHiYwlHxySO2P/1VeLRuIXMCkoBlSec/X2pk13NIzZgUooPA9wecU5EWWlirHLFPGZAhZM8DpmnRR207FjHvYDhT0B9aImiFsFSOQsDjkYGKWKdkVTHZrgkqz5Ib6+mKx6hYmlurS1iDzRSB1GMxYOefSoJrq1kKkbn3tkAEjgd6cokKZeNZEBOGJ+ZSe2PT/CmTXJMO1LZNrEDeAcjn8qtSsrD8+gtwbdGJLOXcYCqCwHHU+lQRQIpJctJnJH1qyGSMxiKNGdvvE9yO/wCVRrI2XYhUjxkpjPOeo9KV7ajavuPt/IKspRxJjPGMHB/OnAwOhON27Hy47e9QxXSyIZEiJQ9CRgsPUVPbKskHmhRjAwM8jmqTurgnqIYIrVnC5EbscLjgcdR+NT3GAm2QEoFyCBnj6UyScugVkG3px2qtJOVVWgQyIRtO7IAqt9g06gF+yuAu4gkbhjPB71YnkjLsRIxCDHI4otpQ8bsclgQMHp6H/PvUcU6JNKDGwAwAo756UraFbLQaXSWJhG/HAIPfvSeVH2yPoKdLcYUlYskMCFx1HpUz67dqxC6NAVHTLtn+VTyp7iTbGmKHaHkYrzkD/PtVYkxyEl87znywSRjPANSyTqGJCFh0A6Y47VUkuYYHZ4oJHfIzu5xUsTulcWXYwKEhQecHoPpUkVuVgZM5Xkg9cCo5NQtWhLSWsjOCMDHX6DrU6zw3EO+MyIAASACCMnoR1/OlaxNr6hZQvJEHNxGXjbAZjjH4Gm3NmzkKJdoyMtnjr147Yps8Vo9wC5KH0xxmrkhjESmH5lx1IORVWbRdtGUxayK0qLd70f8AhzwQO4/z2qT7JIsuEn6LjLHBqiNPtJmD5dZ+oJJx1GR6elMnXyLoBmZyoJXnoMf41LWtjJPqac5nsrbeJ2BZgAoIG49M/hQttJNciN58OxBznAHfFUlgF5HG0j7imcHPP41K5WT5iSMdWz0p+RSbepddJDci1hn5Y8kn5Tx1pqS3drGUZYgecMQMjnHU/hVZrWK4wYZjllBGTgg+lSSQ+eSJD5jYwQzYHvR1NN0xD57xEZLRt8xCnIPvU8JmZty7QoGM98+tVmUhJEWdYNpAVcdun+f/ANdPFs0Vv+6ckAgFmJ/Gm3fYXQsx3EoEhuYhKSoCFV598n8vyoga6liYrahI1GFJGOfb/Cqtu1zDdH5t6sM4zkDFWfttzuKmZ+m0qDwR71Ls1qEddytm5kUlolKLgDsOeaWF2kjY/Z1wpwNxwCfT6e9TKryylEmRupKMefTim3CTpZhFO5jxwc4+lQtHcLBLI88WI4FD4z8vHfoaGk+3sx8hopEADKG4OO+P89KAJ2ijhOAV6AnH4ZqSBWWd2QYAGSOp/wA9a10b1C1tiEz53ZiIQDkev4U6S6t4bdGFsh6YHIH1qWCO6UMH8sqxOOMDn696olLi2hEcqCUKTtyOgzxWb8hXSWqFvp4p4w0UR4IJIGT64p8N1HKqBI5AehYjirME8qWqjyIogDglRk/U0iXtwbl4o0UqVPTsAOpqdRp6IikQTI/LKAckr6e9FnJE8zpES4ClmOMjHTFW4pJUjcSImzIHI4Pt71SVgkrERGJHyDjjj/P86vsF2iGc20wDQFtu7LcYxg9BQ8EDRxh5JI0bklVyc5yDT9wjhZBEpVvqD+lWTdwLaRB4VUH+IZHFCtchLV3I410/ZsExnGd29gAQfp2oaK18tmM7tFuDMsZyc9uPxpyLaW028xEu44jBAOD0JFRyFY5FBQjABIBwSM55/wA9q0baZeyGrcW5aRIHfbuDEOpyo7iluo45yRFK3QAkEjinwtbOc+UU3AksDyCOKA1pA5KOxABDEjGSajSwm0V302WW4UIVKqM7g+B1/wDr/pUxUpIQHaVowNxHsKa9/ZJIgQSjjOACQfTt/n8adazJEJWKsgcg5I5x06UktAVrlqF5JLcHPysOecZ61AYZ/tBCFSMhW3HAAzz+OKlWZPJdY3wNpYAjOAPT2rNFzbyNG8U++R35Q5BHPPFa300E0m9TQeza0aWVZvlz8oJwcYqtJLI7IUQyEjBPYClu0t2mlIuN5DAeXngY9qcs0W0GK52EDDAjhvr6Vhdt6DsoqyCRb1UOyBFG3IwfmPt0x+tSWpu2sjIs7R56EkZxnpj1oCO8it57NFjIBPHTpimiQqpGMYJIHaq66jV90MKXGzBBdc5LH1NCxujkSRbkcZH0z+lRQxma3naWZg5O2Jc8Ak9fpVpoJookBnRsDAAJBI/GpejElfcZHLM8qQxwEJniTAwD2qZrm7BaOWFJMZ/eAVAjTx3IBZo1PIK/yqRLK5B3rKHTPIZgT9PetEik7qxCZ5jcsGgYpwuVGRnGecU9IjbQHZGsS5ILZGck54HvVlY78SOkCLwCSzN0xjtUNxb3N5aEeUZdjBmwQNuD16+1UnrqCRZ0y7uLe4t1+yee3KscjkE5Byeh/wA+lehwXEToB9l2bcgYP9a4fwv9omvAgXCZO4MQT0ruoWnVQSpYLkDJB59q78I05NHZH4UzM1qRG0bUQEIAgclsc5xxX5n3IjZ5nx8wlcDPuxIFfppr1xKuiamZI8Bbd+cY5I4Br8yZiIpJFJyrSNjj0OMD2r36WrOefmQiRQxIjJJGM9qZGQjNkHBGOlS58hS+CQD6VG0u9htGQec4rtRg0OJBxgHJ4PpU8EiqIkYNnzFAx05IHNVw7EjjbycZ71ZhYrDgd2Vjxk4BBxRU0WhpGx+kfg+eGbwlpGW2v9kjA9fuitqK3g8tAbk5GCRjmub8DXaN4U0ceUrj7OmDjkjaK3GvoQSDAU4PQ8V5Uou2h0prqTXNrC6EOQ4BJLY7dqp/2bayTAHjAypHHNWPtqNBkRZJ5AzyPrUS38Kl3lj2gDIwc4rjdGTZqpxSEktIllCpIFHXJ459KsQWkZ+ZpUIAwQTyTxVI6nZXBY7WxnGcAc1KJLaQIGBRARkqeX9MmrjRk3Zi54rVFiRImPmPPsJPVj+ntTbieGztLi6luFSCGMyMScZABJOe351geJ/Gug+FNMnuNRnWGJACYywZyCccDqfwzXyh8dP2iX8aiXQtCM9n4fwFnmGVeYY+714Ge3evRhStZGEql9jzr4l+M5PH3xA1LVyStq5McEbHJRBgAZ/DP41xoy0jKTnrye9WBNEykoNpYZx9KqqQzHIIB4BPc12NJWSOZXY5Fj2h+pxgccU62DAqQQFHHuRSlwoRSOMcHH60sZXBzwB3qtnYduqLEcRSUEMME5ODnmvoL9kGzmk+JuoyBsmKyYqSQPlyuf1r5/hUI3HPGea+qP2OfDkQk1fW7ic7nQW8Sf3RwzEn1+7jHQH3rHESXLY2gj6eha7FsyxhXy2Sz4J9z78UxBdFgXClumduBx7VGbVGieNLlsDBJUkHI5/yKkhgleICWdWOfvg4P1xXnKx2dBt2l2CCigpjk8cGvlP9taNxqfhgsgICTEngA8KK+qbyNCTH9oxtGTznPrXyp+2o4i1TwpGJNy7JiC3uExXTT3SOSR81KJGUnA4PAA6VWcM06OcLkYII5HNWRMQQEPBHIHrVe5cNKAGIPGcmu9vRGa1ZJbI8m49CpJI7EZ61LA4Mx3AMQM4x1qAfNuIcgduaVYyZAUfBXk89ah+9ZEr3Ue8/sk3QPxcO5QAbBwAOx3LX2W1xMrPut92T3Bx19a/Pj4W+PLr4a+JE1u3SOdzG0Do46qSDkHsQQPwNeyWX7XWpmNpbiyIUkGMxzBSMdcgjp6HNc86HM2bwqWR9SRyEuQ1t5fB3DkAn8aryT4DKLRlOeGY8Y9q+b4f2trxmd51YDGQow+QPp3/wpj/tdahLCSttKYhxuKAAc9OtSsGpFe37n0skpKkiASZwdpHFNMyEgm12Ac7VGefavnFf2u3e2UNYzJMMYdQNp/Dj9aWL9rt4mCskkWeDuUHqfY/WsZYJ3IVVH0XNdWzMimI+Zj5iex9KWF4HIyh39Bu4C18/t+1ui/KbB5zjJLKuPzpsv7W3lKnmadweNoUEjntg0o4Pld2X7VW1PoZriGMnEG7PU5wc0yS5ie0kBTbhGDHqCCOleAwftbWAcPc6c8cWQANoG7jr1J798Ut9+1tot5p98kVk5njgYxowIDtjgZGcZ/lWvsWkRKalsfJeossevaygGUW6kA9MZNZcjBpCyqQOlWprt7u7uJ/KMZkdpHU9ASearqRuJIyB1GK7EnZXMUkOllAwEHzY4J6mlhnBPKknsaiZAo3MMnPGOwqeFwAWwQQQKtWvqLd6FkShrabKFiARx2z0P0H+NfoV8GjbP8K/Ciyxs5awhG5TgghBnrX58SsDBKRlQQDkcH3H0r9CPg/OLf4T+FW8nzB9iQbQDnJUfma4a+50QVjsrZbZLZ4oy4TJAzyR7Z71TntoZJEVpNoxkDGR+NXEnjTiSIoQc7VFUbm4VrtVERG8/Tj19q89t6nR2uX2jgaNCc7gMb6qXbQ/Y7sA8LETgjHbmrj3AjhC+QZCBwAcZ96z9VlSTSb1xEUdYHO7pjitY62Mpqx+bGtrnX9VkL5ZrmQlRwM7jyB71mzYBDAgg8cdavag4/tbUmxvBuZMnPUZ4qi+N6uE27eBjpXq01aCOF2uIoOzJGAcY9acVIkDnkAdKczGNQzKcnp9PWlSUKpzyDn8K0WqLd2iSRkNmVzggEgqOp9DX6EfBRVf4R+Fw0hjBtIycDJPyjAr89oNi28ykEDYSG6iv0N+EDQj4W+FCAAjWERGB/0zBrlxKtY3p3aTZ2CqkgAjuDu9OnNc942tBcCJTKeOWUc810VqYNxaNXIxkggAjI6Vz/jDylTykeUEA5KgEk8cfjnt6V4tbRFzvaxzCxCaMgkNtBABOB+Gajks5YpAHnjMRwFRDk575PSpb0RG0Xy2OVHzY4OMc1TY2DC3SMy+dsJYngNzyQPWvKldbGC7Fjy4XAAddikqGJxnj+dA+SdFDqUYYAHJz2qKaW0igx5biPcAAynJ45NIfsz3ETxtIwxkgrxj1FQk7mkTvNDspLWyfzbpE3H5V3cj+lamxwVCSDkHOTzgd6yNFTT3hiL+adgBwDz3/TNaaTWXmfMzg8kMVJA9M4r2cNpGyOiVrWPlP9soGTXtCiIYoquTJng8jA9e9fOUgAVSpwc8jPUV9LftpKPtvh1gfl2nknHOQR/n3r5klwj8DO7HGa9yD9w8+W9xnlh22ocHPemIxB8sE8cAk/1p/CEgjOMgc00bWUK/DZyMVpHRq5F7vQsW6ISd5bd2r2b9ltCfitECxINq554xz2/SvGkGQCDyR1Nez/ssqzfFSHdwBZyZ5z3FPENuBtC1z7VEFwsxZJN5wQAW4xUN1HL9jlYsAMYbBznNTW6LNICH2ggk45qvqjQR6fKFlUFgQADznuT6Cvn57WOqTdji7+0dNoW5Mb5P3TwRnjI6iq8sEsERAfOW5LNnt1GaZIqLICJcjJAYnOc80t0sMkIE023YdxCqSTxxXlS1bRyrVMjS2uC0cguWWIg7osjAJPp7/wBKd5bmVYhOIwwJDjnp29qqCCKRQkk7oWBddpK8DsfTrU0KiKIEvuLE85zgdqze5O6sIYihYvghjw2cZNPjV5EBEpDrkngcioVt0cBTIwCHA3dB71PaxeRDMGdpGJJDtwMe1QJLXUJDM8YLFShOASOQCP8A61R6jYvJDH5Mm8qBkbuQM8mnSCMxqplBGeVBwaY9pZR7fJdo3KkMGJPJ9fwrS19ELdiiEuqvuygIBJ7+9bfheK8j1dkV1WBgVUHBJGM5+uayvs8UaDEoBBztHrV7QQkepp83ydnycjmtqSs0dVNWZ38dvII3ZpNjDIC9ap3Mbqh+fKBSCScknBqwohW3dzOHXoDnrz/Oqzojo4WRjuUk8ccA179FaI0qH5x+OgX8ceIGJ5F3MMZ9XJrCAATBOCOgNbvjqFD458QSgBZXvJAxBwSQxAJ98YH4VgbAykk4OOOe9elBJK5xt3siFG5JKk84Ofr1p0flqhU8bmyCBkikdd0W8N8yjkCnROHAYDnHp3pRfQlq7LSqy25UAEYwa/QD4Egp8HfDyxuFcxAgZxkZOR+tfn8pLxlCdhIIHrn2r7e+A/ifSZPhXo0M+pQia3UxOgbLIQx4I7HGPrU1Y8yVjeElE9eDTRhgr4OMHHODU1w93KiIpLLtwQOh+v5Vzn9raSY1J1aNF65JwM+5qeXxLozIM63DkdSGwT26V50sO2dPtUaf2a5fePKZTj72MZFEy3IQMJWTZwSDj8/89qyIdb0nmX+12Ix8xVvlb2NKutaNOHLavGgznBPesVhG3sL2qsbObpQXQhjjkHHXvTCZ5ZGMrnjGFYAYPbn8ay4Nf0oAkalFnuxbIx+dQtr2kywnOrxDnORICTjkdDVfU2nsP2qNxI72NlDyhgeqr2PpSmK5V95lJ54wRisQ+IdHuRGDq8Kuoydr9SPxp48QaRt2jVYUJbjLYNbxouKJdRNaHiH7Z7htE0OKZsmSUjkY4weK+Q7gFSMnIPA9cV9P/tk6zZ6nBoVjbX0NzeRy72jjcF1XGMkDoOlfLt2QJMZBI4znjNd9LSOpxT1dxpY7icgkDjFEZLlx944JCg85pkJAkIOQR798U9ohs+QlSCSSOuatSbRPLd3LEKPE6bieRkjuPrXt/wCyTER8U7gA/N5OQfbIzXh8Mm9gSS4yAxzzmvdf2R5R/wALZkDAAfYmA5zn5lwfyzU1pPkSNoJXPs8JcpcSkOCo5GepP/6qkZrzzGwAeMgY4ApsYiLsBNlsZC9abLFmc4l5VcEZry93Y9JWsOQ3KQOgk2DPOMcZrL1zUpdG0y5mdgyRKWJBxyATV944ijxvLk8NkHkfT16V5h+0TqY0f4Tas0Nz5UswEQbHPzMAQPcqTz2ramrM5ZvQ+L/GWsy694o1bUppDK9zKXbcATkE4xjjpxx6VzpbzVJzs4PU9KWSZIkCb88AEjnnuKimeMsi52jaTzXfF20ObQaMHHPfrQwLMOwHXFMZQGUAkDGeKfE4bfnIOcAetNK6Yr2J1QsEIHfjJr6X/Y5+H8upavqXiuZgYLZTawK4wS5IJIJ4wAD+Jr5rDKsIUvsOQMHr1xX6CfBLwrB4W+Euj2jSiSW5X7Q8i8BtwBBHtjA/CuGtJppI0pq7uzu1W5WUDcMMf4jkEf8A6qku5J4Qpik2EdSCDnFQiOJVX94S3YdutZniG7ggCRNdxwOwzjdgnn+VcEpWvY6JWSM27uprl3LSlRuwSSBgen+f1rEuYJAJEhlWKLJOUYEk8n/P1pGSBeXunbnlTgqvPb/Gq0FrAbaRUlwWYkSKpxj1Oev/ANc159Sp0Rx3dxbm6v7ZYSjl1ckM5cZHpx/npSpDdtE26bJC4DYA3dxTbuO0cB0lfeoAIYEBhj19agESMoaV1eLaT5e7I9ORXNzNu4r2ZbMFxIRvlG4jBAc4GP0p9rHOr5E2ApIBViefWqP2hLngBlAwBgcVPHDFCoCX8pl3AmHaAMZ55xnvRGTkzSMjp9F1GaMyr528KQrEnPJ/yK6m1WUWrBpNhzkEY/A15uzQRh1+0vGoJbaozvI5A4/Gu40a7iu7KNnnLEKMAjkjFerQmrJNnRHXQsz2L3COJZiyMNrFuQQeOlfCnx8+Hk3gTx3dlIcabc5lt2XheckqB0GDnp1GPSvu1xbvgrKxQ5G0DByPUV4V+2Boguvh5Y38ZytrcLvJGWwQRnPpkjjvkV6sJJNWMpK6ufGDbpTjoxIye/vTEYrLnGRzgntVmRA7oEJz0+Ye9U2kHmbQGByQeeM11T1sYptD5EQkcHnJOKsQOGxk5BGOtQna/AByvU560qbUcE5J6DHajew01qz0r4EeJn8J/EjSLmJyY7llspAGA4Zhgn2BAJFffSNKpASTg4IUt2PavzQsrz+z7m1uYSY5YZUdWXqpBGD+dfo/ot7bapo2m3QlDyTWyNlQfmOK4q0feNqcjYe3uHB3TqgIyTnPIrh/ENrcJe7hKwCgn5cEc9DXbbIFgDNP5Xb5j0J6fzrk/FSJDLGUl3ocgr0B9DXk1VZWKqaq5zMkUkTtK0+/cACc8j0/z7VPaWE07YN+Xdh8vmEYUeg4FRtGquC4YMFOFHQ+9WtEsIr29iZwQI1JC7eDj1/OvMUbvQzprodJotlNaRSBLhnLMC2CNox6fXNb6QT3EPEioc8knAHvVKCCCMHGVIHHrU7LH5IzIQmcHGSc17WGpvdnVJpKyPO/jh4xPgnwNqUyXJ+0PGY4irc5JGDz+dfBc85aR1Zy7sdxLdee2e9e4/tT+OIPEXiuDSNOkL22noyy5OAJCcEH1IA4+p9a8ElUTE7uBn16gd69eNkjkYjPh2yNvYHPGKjUnzAxY56AA8D8PWmtuIzyQMjGaAQoyck9R6U3ZNWBE4AlUllBIIxk9jXXfDzwnL408U6bo1vIIGuZAGfGcAckgd65a1jyQWPykEkjoO9fRX7J3gN7zxDN4rndUsrZTBCjKSxc4JIPTgZH41NR2BLWx9RaH4ch0TSLbTRLi3t4RCSSOcDGePp0r4c+PHgc+CviPfInNnfATwMRgnJII98EH9K+9BFAYSNzABt2QAfzrwr9rXwLFrXhmy162DGbTyFkUDgoTyfbHJNZ03Z3Kasj4zljeJxGCQeckHpVc7cbAxJBySasSAzYkyRgkH8OKhCh1LKCOTjI6+tdHV2Ja0TFjkJQjooJAFWEYgKAdoYjvz+dVY0OAMYCgk981ZhdCqAghjyMjiq6BbU+kf2R/iNc6f4kn8N3s8htrobrfJyqSAZIB7Ajn6j3r642urBZHBdTjdng+1fmboGtPoOv6ZqkTyGW2uEcqrFcqDkjj1xiv0U8MeJ7TxT4b0/VYJN8VzGrZQg4yATn/PavNrRaZtBq1jYktvNiKrMCSc/M3Iri9f0+9tNUR4pD5LghlzkZ9TnsRXbrFbFg4fIxkFhgkdKxfFVklxCXjlVXUAsTnAHrXl1YBUjbU482V2Jg8hjMeCOGyAPwphV0fMd0xDD5TnGD9Kc8xtmI8zcAPQ45zgiom8qNI3LZVgedpJznpxXnyXK7HFpe6J0M4DEzxzMRgtnBJ6c09LScwytKfKKtwQaqCKBELs5CE5bbkY9/ypqW1t9nGLmSVC4JYuTgg5xz2/xrO7SNIvU0FDxGJ5Jw2M8nrz7elQteJkssgadzkhjgcHHB+nb1ps6xbpMOMkEkd+g6VFFDaEqoVUbaT85ycnuD9f50K9xt6WQrwzXWA7lznI57VYtUkDPvlJQYABbofYVX8ncMC9dSCSUjAOfYn0o063jluMkHCkkkk9aaSuQmkySawZvnkYAuTgKcnFSGC5hhKxyKoYjLMRkD296rMrJMQkoEIJHXJz1xU9zBBPblZrsLuIPyrk4B6YPf3oSaHZN3GymV5TCXVweAxYDJxwfSmLaXFoFIkV4mUlgW5znt60kUMRhDlQVUn5TnP1P50K8axACRgqnJyvI78eo6VN+hNtQtYjuIDA7gSNxwc54FXHtZ57UYlBMYA5wAc98+v+NVrVoHncs5yfug96ekCMJAkpEanG0k4JqlpuVpayHzPchAqOC8fQDBJ+tCw3EWZXmWVcZPzAkHsAKgktkVUJc73BBcHBAqLEZQI0+NoCqPUA81Ukm9CYvSzLKR3ay+aZkjBG5lbkdOMe9JBeedcb3jLIxwSCMAY6irM10JFjUbeVwTgA4HA4qioCZbcq8fKgGKN9A5bNFj7KjyyyQsQQc7Ccbu2frUogdk2AlyQQqscLgDPJqBpArKUJdyCQhBA+mfWpJ4zexxRIQoKks2cAe1CV1ct2SIHint03hVYLwwHO09v50kUs5QiQ7CxHbj6UyOKC4YGO6DkDorHbkHmlktTsyJWIJwxJyQPasr66kLV3JIQ7O6ooYEZJJwPrUr2141oFgcRkEfMVyCKbCluBJvk2MBtBJxmnAO0UIec4wQFBOACeCe+a1VkjTS+om26ltwZZIxJkjcFyMD2zTAzmV2RwWQ5YgYz68H+VJNF5BkRbhyokG3Jz1xUDlPMkBmIAbacDJz7Dv2pX1M3psXDBLeRSPE/lKF3YyBz6/WqtvNeOpyQSnBJH3h3JFTQPBIzmOZhGilWyMFj1BxTcSAoc7UOGz7Dt/Kp0urFbilpUMQABZicnOMD0P1qZoZCg8sctk57AjsPenGKJbZ5HcLvbC/7NVLq3KWAPmkYYZKt1AOf5U0ncTTS0JmtX3JKH8plXBwMBs9AaiEssRYS7XGO4wTn/CmyhZiN1yMZyIycHpxx7e9Oa1t5XCl2lmADE7sKuPbv/8AXqWFtBYbO62MXBFsANhXqM+3pUiboLYxldzkYDAcdepNJBcxgszTsoXC4GSCPpUnkzT2zxRSrsbPzseo9OK0itLkOy2GMJfIQFht2ncMd88HP5/pSL9o3LEEQ5UsGHIyOx+v+NOuI2a2RZJFCNkFR7dufWhrYraosUmx8gjc3vz+NaNaaAn0Gm7kWRB5aqehBHT2qU3DpNcOUZE2ABcZBPOCKhjsGW2eSScbySF9ielRi0u9vlm5Vy5ALO3KgADjHas22ty7tE6uVRjIORgMF5OfarIW4f5kDbT061XaBYbWUNJypAJU5LD296T+x7ib54dZnjiblVz0H5UK7BNkJnKohEQYkgEe9EZMU7Fgu4nG3HIFOLI0hKtgY4IOAT2NQra3M1wZcxnGMHdg9evqaxfcSVxsvmNIN8Cl0JAYAZojV7d2KIfMbO8Acn6/lTmtruGWWUToxY4CE9OBg1JbTSwgsRvJzuY89e9CbuPTYWBhO5UwEgKSGPt/KpppAiIQPKUEHAGfwqEs/nFgxOSck+lE88txsi2iIY4IGBxVJ2Q20kRPehZHUptIbgAd/elkEcmTKh8xwBuA6D/Cki+0SIWZ42HTkAce5pZmmniSOLkKckkc/T6VOu4lsPjtrS1h2APvbgEcgY9+nNOjeKLMRg3x9SSeM0kUjrujcKNnYj8eD+NQXFxOJ0SKElXPUjP60JvcG0tEWFkj+0gww/KowQRgHNQgwG7KuCyE7iOuPYVJlocb1BJPzKemKjeQQNgQIFySWBIPtmjVstKw7VEiEYMSk7mGD3x3NEG2O3KFmfDZyeuKbh5Ed2hICqWx3HoKATNHExt3gJUFscjNVayuTqiQmIShULKGAJA4yTUnlwSMzLMMAlSB3P8A9aiJUN6JDE3CAAscZ/zmm24jiupXEWepVTyPc1NrIL6kZNp5gEZIOMM3Qkj/APXSLYpafPDcsWkIzvbpz2HbrUV1cxyMWEQDDjK9cZ9KImgeVS5ZsHhemDU9UhPsiZ4/IJZpA+WA2sTnn0q5sFqZfK4crnBOBk+n51UuUimfIUkqRg559fxqxLcWlzOkDQOzqCxlIIAPQAfn+lVs7D8kQWILTCDzn2Z3HJJOc80lzJK8wEMqNCincznGQDxj3FT28FpDcENLIzbSG4Hf1xVKS0tUiTygwQ8ksMEfhT06Gb5rajrfLz4LgBhnk8H3+lSSkK7ESEBSBuTB3A9qjLWlvtDlggHG0c4/wqYx22FEbsqE9Mc/X6Ulcas0iUwzyQyMThQwCBhjgj+YplsbuSR0Z1dFGFXYBjByTnqaY86xiQNOXwwAzzioYo4p5t7SyEjIPYfQVorXE+lmPEVzI8ojwH6DcccZ655p5bULSExhYblxkxhugHfPH1qNMb9vmbVJxz1xTmQBtiTMgyRkc1OjGlfURRdXEvny20ccjAAGMknt/n8KsLDcPM08uPmTBDAZyDwPb0qJoZxNHi5GwffweRjPQd88fnVgQmS6iVJnKYJ/eHkn3prcXK7XZRLzurkpGpJOBnGAP69KZ5gRURxlScliAOp4AqVLU3EryuwBUnaoPB54qWOB7lsMUkjwRjt+FRfuLldxnCFhFFvIYYkxkgfUVJNI8bIzRecCwOB2Hc01bl7Q/ZkwiBcAdyfUmpjb3KqXyACvXdz9KqLSKUddCSZomtdoi8iQgqMHOAeuKpo1sCGSEB8Y3kYORxyasSQXmY3e3dkI4dMHB75qNpJZ/LhRUCk5J24wOe/rzVtuw7Mrym3Nxk2uCQRlQcE+p9DTUSJ5HjSIIp+b5QcfTNaCm5QOE4XBUg4x7k1Fa+baHeFUxnkAjrismtSlF9SF5raPJnEqDHyhFLZ4qUGD7GswdjHIuMEYI+voaT7c7De9ngHrCpzn86RJSbVWishCgbIU5Jznn+v+eKegk7EJ+xpsCSSMS+ArDG3nGB7Zp19HHPO8Ucu4pwynjj2/D0qaW4/doVtkZ/vEnkjj0qrJfRYA+zOSxyWxj+lR6jltoTMkaugNwXiVSQAec46n6UWsMNvvVJCcc89Bn0NRRS2/nGOK1YPICBtUn8/T60qJuXyJ7RZgTk7wRwM81qtjON07llZ2Ni0qSsCRgsPvY9QKZATJatKLx4yThskDcAOcinoy4dAmyJR8px+lVCsVwyDZkKTxnvVXLWrNTw5EyagJknJiLEYBI4x/+uvQmUqwCvngDaT+tcHo620V1BCwkMBUqWJ5ziu8QwBomLHaRgkHj2HrXbhVaTZ6MFaJneKRcL4Z1cvIGAt32gMCRwTX5mXkTklWYCVXbODkAknpX6XeLlgTwprBjfe32d88ex4r8zZkAklcEuZJCTg+hr36W9jjqIeQdjqRk4xkniq0YOQqjnnI7Cpxv8sgEbc447CiBAsm4nCdCfT3rpUrMlLQSYEMCGyQMkelLaysM4fIJOcjIpoMbFgWBdjwR3x6+1CgBCFIA6cHvVN3eoapHq3h/wDaH8a6Ba28Fvqa3EVtGI1jkjGAoHGT1P51vp+1X4xmISSOy3dSxjJz+teFSPsfIJBPG7r2ohJVlV2APOCRg0rK+wuiZ71F+1f4vhwix2bY6kxHH04Ipkv7V/i2ZQHtLELzk7GAOOnfvXgv2lwflOcEg4qV5A0e5mOfSqilqyW+h7mf2pfEEkYWbS7SVWGAqErt985Ncn4g+OHie9uwLa7eygKj91wRnPY9e9eZwtKd2w9DgZ6Uty53Asfm6deK0UVa4k3Y1tQ16+1Ofzr6dp5DnJYknr15rLkkMj7mBYA8Anrimxkyvgg4x1yMZxULbgeC2Qccd6i4O5Yb5gcIQWBJ46ewqHcDbqcc5PQc1PHvYAEkMRwe1QeYE3KOSuSOO9KTs1cIpgwMgXHTH+RU0SBEQEZLDJ9BSW8ZYdSDnJq2g8tJZcZC4IB549KptRs7FrVWRa0uwn1S/tbG2haSe6kWCID1YgflzX6D/C3wbbfD3wJpuiSIJLqFd80gPV2OTn26D8BXhn7KPwllvbh/GOr6fiGMD+z1mB5OPvAfyNfUpluGcuIlDHHLRggivMq1HOV+h0QjZEZNsn7xwwPZVHA9z601hbbRsY5OSBjjBNLPqSR2zyPbYfOCCNoI9qZBfxzbHitGKOMAMcnHr9KxT10OhNNBL9mABIO5V5IHPr/jXyf+2qkTax4YcAmIRSEAjnPy4/WvrS6m8obUtFySAzHgfSvk/wDbVlEWteGQVJ3JJwD7LXVT3RxzufNUKI7NubyyOcdvwqF9jS8jk9DjtSx/PNIGQ5ycM3pTXB3cjIzwK9CWtjKL1HIieWSWwAelCuisCGzmmAlgAExk4I6VHtSXOMjPoO4prTcTuXtqQooZ+SCSAcgVE0zHYC5dOPlJ460wn/RwChz2B70iS8r8hAPQd6UnqLdE89wXuMxyeWFGCQcZx0qZLgyQ5MgPOQM9DVUlJATsK4Ocngmo0AJBAIPbHXFXTlrYTTtctC+kyY2YnBzz6elSpIVVnkO4N0B6g1RlkCMAATkgE9xT05JBBYjnih3b1GrLQsrIxL5lYAjgZNLPOzRbvMKsB1U9AKpllLEHp1pJ8GJRnnoSOhqLivpoWY755gqCRnAHc4pJ7qXbiMjnhiCeBVWNCuAp24GPrT3UpGSSAM9PX600k0Cb6khD+WwZ8AnOc9qhiBV3UnIYAinIcjO457jPFRsdkuck4OAB2zRLZDTJWIUqM89afBv3syEDJGc1F5aM4J5OMcUQqDIPmOQeRnrVQ7MEy5O4toCclgCAc98nFfoh8Hpph8L/AA0rr5Z+yRgLgZA2jg++MfjX54v5bRyAgMygYDdzX6GfCeHd8MPDZZgD9kjyM4/hHNceJSTudFJ3djt43uULFeHxjJAPWsnUpLuLUbdggJ5JLAFSB2P1z+lXY1dY28uXd82CT0z/AEqvc2873SEzAoBjAbNeXeyOt3skXporiTEgPTGQAOB3rP1mdv7K1IOox5DZGO2Kt+S0ybRcbDjOWOMn0qDU7T/iWXZLqxaFgec5GK2grWZlUsj8yLoOdVvySSpnfAP1/wA/nUEhJxg4GOh4NXbsFL67wQMTuuD6hiMfpVG9OA5zyBwB6+letH4TgkmncaQzMpBPHGKfKHdkAxx1GOtMiIKrkgBhnNOADOoVicHg5qovVKwXurFuIMLZw67Q6kAAZznIBr9DPg/uh+EPhZFUMVsoQGIzj92OK/PItLIjBuVVSc5/LFfoT8Fd8nwh8MuHHFsgweegxWGLVrHRRfQ7SCV0ZSIlBBIPBOeK53xnK8jBvKUckDjB9/6V0sSTxZJkBzzxxXNeOvtMVmJQN4DAkYyQPXFeDW2NZvQ5me++y2Mw+zByQQCpycY5zx1qGSNPJs/9HAbysBiDkDv+PFWI5nktJVjGJSMLnkEnnnNV5ku8K0kgYqBnJyAfQV5ctDnTuOkuniijLqjwMMYbn/8AVTI5JVmd4YyWCkCPGAB6D0pNs0qwFACC+QGAxkVJLe6nNeb0TZbbwGwAATnqKhN3NFZ2Oz8Nl306AtbBJNoDcZGe4FaplBTe0BC45VQST+lU9C85bM7X68kE/d//AF1cee7DDaQecHGOK9rCWsdEtkfLP7abh9Q8ORFckK52gc9uP0/nXzEy5wCMHHQ19M/trIX1Xw84/wBYYySRwCMj+XP5180SuFyeOmQO9ezT1jocL3E2HAwABxk96VWw2wIHOCSx6AU2OUvE642k9B36URB1T5QHODnnqK3W5nbW6LIyqDA69P8AGva/2T5B/wALWYMuQLRgPfJU/wBTXiCISgI4yOmele1/soxuvxciUnIFo7Z645AA/X9Kdb+GzSC94+1YdsbOfKIQk8YqtqV1bQ6ddTND5e2Mj5iOfQfnVpXuGfDj5ckYxxn1qtfy3X2SWPyomQghiUBwOuRXz1Ta7O2Wq0PPLhNtlaJ5ASMku205O7JxzT3dF2RqhMj8mQ9gPSnXkN7wUMUaiQ5GCdw7EDt3pL1nCRPLGQegEYySPf0ryJvVnLsipcCIyoTulOCG4x+FLbyQSIwjjkQg/dYZ/WnztJZshKkMVzjbkYz0zTrW6nuJHKiMRZyPlwcY61j0IWhD96XDgjnHXrVgzL5JVoyw28AHnPpTDNd+aRH5ZBBJ8xQePamq0vlFtuPVwOlDF1CQpFEWSIhcZKsckH2pHkWGQmWIhmAxx1+v51M92zWhzsZlOBkckeppt5dTSvbxKqymRCwGMEgcZz7VeotN0Ma4tBKiurrLn7oBPHr7f/XrQ8PTRLfsHDqm75CeMn0qouo6jZGKJY4inBDsobGOoP14/WtHQZrgavOfLiL5DABSQCTg47YraHxLU6YPY7mAwPbEJCxDD5g3U8c1DG6FXXysBQQDnqMVZt5JpbcF1TeMjKjAPXHFQxySrE6lAFIJJI5HFe9TeiNKh+cHjcxyeOtfYjCNfSkDHbcTj9a5+YqAQEBHat7xqhPjTXcEAi9mI55wXOKw1jcxsXwT04P8q9SOyOB3TKykruIUAA5PPalZsEAZHPAFQM5Eg4PcFanDBwMHBHI96mK3bHceZQxBxk5wc1oWurS2TOsUrxIxBIjYqMjvxWYm5o8gZOaCGAPY461etgNyfxFfSxhXnleAHIVpGYD2AJp8PiOVcs80xVeAA5/lXPo8hGwuGBOTntUhBXJPA457CnroK73OkTxbf26syX90iZyEEzY/LNQyeJLy8A8y7nBOfl80gc1hrIDExJ3AnnNRyESbeOADn3quujKvobcPiG/iLKbuYxEZ8vzCQff6059enlUFbq4UAY2+YcE9awtwVRs5GcYHWlWYlwBgE9zyBVqWpCTNk6/cwTIBNMuRg4lPQ8881EdfuzlRPMy5JyZD0/OsplcAE/MRwTmmyTsVHy4HOSB2rKT3LStqWJ78XAdpVkedyAW3E5A4GSecAcVTmkDknGPSnQyqiFth45pkgLAPnHPPFQmkrj1EQrgFRkgZPPWpJHZYyWBG7BGR29ai53HIxjpjvUkjmUjIyMAZ9RzVx1iLZ2LMIWIoEBIzye5Pc17l+yWVX4rznJwLUkZHuo/LPNeF20nzbFUEKeCeSfrXtn7KZkHxbiGc7rRgQB/tA/4VNVe4awep9sIY45CCnOeDnpSytaqQcMSTgkdKRZnkuGLwYOewPJzRJKAQFhCHOcGvMR3psYDEYCUjLHOSepH4V8//ALYGprD4JsbSMN/pFwGK5wCADwR+P6V9CmWX5jFEpIBIUnAJ/Cvlf9s+7lNx4eiKgEeYxVeAPu10U7XRy1GfMMwAdgyAJ/CB0A7VXZecHnHFWjk+bgZOMj2qEZmYgffJ5GOldrRzdA2qCSScjnHXPtSQHc5yDkngH2pu1unU561MjEOMAE56+1KLbVkLrsdT4C0uPXfGWgWc6B4pb6JXjYZDpuG4H2wCPxr9HWjgtbG3ijgKwwoE2AcLxwAOwAxX5+fAxTN8X/DyFSVjlyNw6kg1+gsjSq7ohzg55HJ9Pyrzq3xHXT2IfPiULlSB23fy+tc54mmsZ7lDsxOAQCPTjt3rp/NuAWJRHOCWyo/LmuL1u4e5v3UQDByAM85x2/WvPq3SFPVGWnlO0jeSMqQMnof8+lU2uWKSAW7AqwyC2A30/Cr1tEQPnj2Y529enQ1DK8wDMSAitk/LknP/ANevKbMLa3HQPCyHzYCpBwFJyPzpskdtLIRFEYiwyQCCKc8EsxjBCsgGSrAAeozTBI9uXZ7ZQDhQ6EnafT6Gk9UOw0bLdyhRmCc7VIGfQZpkUiTI8otzE2cEEZb/AOvVqdZJYUcxYYY+6Mk+hPpTY5L0LuEKBweFZc7hn9DRG3Qm3QjtLmFw6vGyHJ2gkZI9zXW+FL+OYODbtFgbQM56dvce9c1b3N0xdTbRBjkgsAceuK2vD08omdk2Hyz83HAOP5811wdmjopPU6x3jDkrbcYyOecY5Nef/H3Rodd+EutQhJT5SiYhOSNpB/LjmvQy87qgGAWHy7hxWR4vWWTwbq4eIYNq+4gYGQDkD2r2ab2Y5rQ/NEybpIiAVOCMjpn1qCVdmDgk571aQ4jIPylWYAn0ycVWMsgfIAYA45PGPUV6D1SbMFaw51wuVIzjJ+vpSxLuwMdQMnPFRT5EgIOEPOB1zUscm8sqnGSOTVLWxHki5GBHFKW5KjgDn8a+/vglrC6t8MfD08kIYpAsQZTkkgYyfy6V+f4QeS4JBBU8kex6190fsxTv/wAKf0xUUERyOBx0G49fxz+dZYhWSfU2p7nq3mwupEkRkLcbCO1c74tjhMAkEZQxnO3qMenNdGbpyqAQ5IyMsuD+tZHiGf8AcASxgHIIVQefc+grxa3ws3ktDitXnCGIgGMLklm6c9BXTeGY0jKvKknmSxgccD1/kawxHe3l7KjRxSwswYADhQMce5NdtZSXCpGrxDevAGAMDpg1wU43aCCW5IDESCEI7ADrXLfEzxrbeCfA+qas6s4gicxgAAtJjCgZ9yK6yS5lUmM26l85GBjj618r/tcfEU6ncxeEoNvlwsstyAMHOAQCfpzj3FfQUY2WpnOV2fOOp6hLqV7NeSsXnndnkZjkkkk/1rMkyDwO2MVYnZgyhQMYI696rFnySQCeCRjkV2PZJHPreyHR5ZckYBBGP8KkjVCD8oBXgg+tNUkJgEFs4I9KfCuCuXUnOGAGDz3pdrGqutzY0LS5davbPTYQWuLuZYFVVycMwBOPTBr9A/h/4XtPAPhSy0SJd4jUMWK4JY9SfUk8/lXy5+yj4Tn1r4lpqIikaDTojKTsBXeQQoJI6jJOOvAr7NkZ3cs8WDknp0NclSTb9DWMbsfFKkaE+XnI5BHFZPiLSbfxLod5ps9qBFcRmPd6AgjP4E5/CtVGLwuSoJzxQA6odo3EDIzWcZWLaPzZ+IHhI+A/GWp+HnJP2eYmJt2coRkH8Qc/nXMkMpIII68GvqD9s7wk8Gr6F4it7ZUW4jNrPJs4LAkgkjvgkfQCvmW43edIW5wMDHevQg+ZHP5EVu3lEA884p5mxICRnnHAqEBy5yuO4FI2CoHJYNnIqltqK93Yuxy+Y+woVJBwzDIr60/ZH8a2suhXfhud4zJFIGjUthiD1wOpGR+pr5FtpXldt5A28gkdcV2vw18ay+A/Fttq1kUR9yrJvj3rszg4AI5xWdSClG5Ubo/RIGNpViMLLhuWAyAKZqSW80DxLGSvILdzUWk6gdR022v1besyBiyjgk96vN5sgcOikgDBHevHqLU6mk42Z53qUMFrwkTyug6E44/rWdct5aBY4SgbnaDnkn19f8K63xBply0byouzAOQRwR9a5yVJUUYxKQeuOnFeTVVpHmyTT0IBcLHAw8nzSwC7FGCc8EnNMmuFtIlP2UCLIyc85Jx0qVZJZmJMQUYyXAyakjmnMYaWAhQflDAgkYzkg9DWDW5cddCtcXAi8qUwthRksFyAPeniS3uXBeBwhGRIoyBzwePrVi8v7hJozBnYVIeMrlcEYqulxc7QkaY7KqcVK01FbUkEFvbh1jDRcHOOSSe/41WtESdFhBcODlWJ2lgOeR2PtVm4knMQZYCr5BYuOQfSkRJSzTtGm8856EH60k9R8t9SMzQrHMBbMrqQc4ySO9Sb4DGXltC5HKgdCPU56daVb4RFt6Z38jAzzjufSnI1zMhDoM/w4Xgit001qTo3oMa7hACR7iG5O4etMS6jRiAiSlAVK9Bnt0qUzjKpPGEKfLlVxxRMHSErDECc5znGDWVjQigZJJWc22HQnAxkD6Hr3qPMUbKDE5J5IUcE1ct4rnzGLsuCuCSMZNNljlt4RuUoHOCCOp9/Sqa0RlsDPGwaNICADkljkimj7NGcugY9h2+tMnlnRltkQfPyWUZxjsPzolF5DiNRGQEOVZQCSOcE9qewbu5LIttIysUbf7elRC7jjcbAQM4LHt6GhbpvkYRlGKkkEdD6fSkjbby6bw2CRjIBqVdu5crdCdZjIu5gSScHIA+hpGukErqsTbNpAY9M9wKjZ7ia5lJH7pMAgkAAY7eoqwzOMukfmYBYADkcdBWm4m20in5ESJ5qRGN2H3R169xU4dIoyScdQ2eOg/lUEV5LKFm8vY4Ayo9fxqzI5niMoiQsCAcjrk/4VnazuZ37aFK0kS53lU3kchj29xV0qiRHzNx4yCOoquSXuHKJgEZwBjFTyzvDGreWXYYBGOP1p2ui02NlZAoUDIYZLMOhHSoZJoomDIhLgAgev41NJcSSSkvAuckEDgfXFLc7UkjCIACpAI65qSddyuXSd5SMxMwBZMcA47HuOnNJZXAjnSKaSRweACcge4q0IUtViLxASupAZuoGcY9qa2wKAUBbIwxGSD7Va3BJp3uLcp+4QEbl3kkg847DFRtNDcRkwxyBQ2DvXGMdTz78Zqc3DogG0AgkcDnPPNR3NzKlsjeWpK5G3HU8CqjvZjb7FWXyPtMTF8jG4FRnjGME+uaWPYzJ9mjYOBhi3RgTyM02d1ePzUhaMgY2EYA9cZ61JbSZER2fITjLHk+9ZNq+oK+w8W8EZnQoVIOCv8Kn0Ht/jT4EjNu0YbAQZOOKc+8vL8gdTxx3PqabbuGDkwCQhT8hJAPtVrayDS+g65WBY4nlJZE4HfJJAyRT7i8skAOyRtpPzE4Oe2O2P0pkkccloE+zOgOTsJyB3PJpC/8AoyI8SyJnKEdc9yarVbg9yEyxPBEruUdsbQDnBJ55qaY2cDqgmb7QQFKcd+31/wA96iaOF5FR7ZQy8qw6j6flToooZDLI9uHljJZGYc9MZ/z6VnFp3uTq9R9iscglB3LtJO11x69Pao3ubIsd07hu4wamineSKWSVGGACGA5Ptgc1GRaOd32Qc/X/ABpc3Y0jsMvJbbzkD/u02/u0jGTj1IFMENrO4bzyrbc4A5BHQD35p6WvkK7uiu5IAbOcL3HtzQyW1vbogiYkgsSCWJOTxn3pNK9hLTcZLDEGLzS5LkABRnJPfjmgxFGID5jAxwf51DIy+aHMZBXquOF46Cp7K5jMbiVJEPVTjg+tDVnoK+mowb1mRw+ABkgDk8UBjdT7g4RCMgH+VTQqolD4Pl4YBehYkHHFQxmJo0WWIow5AwQM0Ja2JevUEtzKwV5vkzkgkAHFTuQPkinCtjhvr6/57VAWt5pFQSEDqDg4yD0zTbpIpH3sxicc5TjPvzSdkxpOws0U7IiPKpcDlgc06NJnmRBcM6KMKrkAE8fr/jVeV45IkQOWO4KCoyTz37VZa0AYpvJAXIOOeeoqlsJK7HASSvKNysU6YIJHuKF8/wA1meYNEQMYHOeOcetEdig2SpJgqMMAcEexFRuF8rLy4XJwQO3vQrbjuyaZpkUbZPMLDAbOSc8ZNMAu9NiiW4cMjHATqMD39cVCkcVrAd8hIAwGIwfY1csLITW4U3O9CeC3POM4+tNNWsJNsdcPI7jJjMSkFWA+bHP/ANaoRJKAxEYOAQCcjNPNmyyEhwcDADHj8afDZTyxB5JUEQU52nBz6AfrSautBuLWpBBa3CxiQxbgQfmx61FGkkIc+QJWzwM4xnvTDvEvlrI+zBOSeTipo2muLdzE7QlcZYHrzWKbuWrNEwkm8sM8CoM4yDweOKm+0gbhjBY4DAZGev4dKh82d0jSd96gYGR6d+KW1hu3mlMbhFHO0NzWr1BLXQgQzowLQgnHXPOPSmvLJJcRm5iWCDB2hDknsDirkwlILlgxXBJB5qCaeYquxFdOmD1GT1FQ9iZaOyAXESo0ZiEoGQX6nPYVFCpckKhHOADjpTpbV0RmU/MCCUx1p32t45IjjBUYZcZ570XsjNEgaKaTDxbCh5IHU4qWOW1hWVQoU4JAB9egFJLIeCsG/JBJHBA9artO10kkRgXGco+MHjnOfr+laRkrFpW0EDqYgSrZIwwHHJpY/Jt1BO4sBtAJ4ye/1/xqOFZVSRyC7k5VTwAfanIlxDseZMAEMwYcGpNYp3JwsEbh3LM/BIxwB0PPrStPbzhkOVLAlWB5I71HNeCWVsRk5PBxxg0Rr5PnEoWHAXHYHrj0q0rEylfQhM1taJsjmIAOPm5B5xSSLCgxHKuTnKg4/H3P+BqNoFkUrNCDtfIYDPGeOKmlhs1mBCEgKVIGRk+uPao1M9Wx9pa2iDYboSTuMAEEEn69DxThGRMg3gBRgrngYqosHnSAqCEU8jODj2PY1YnlskkWQpMWUgE8njPIxQtjSOj1L+TJACkwA5J+Y4NVTaymKJ/t7QuRho0Ax15zkelOuFt3h5GyIkYUj8Rn3qC3EJdUeRyWyQ+Ow7nHrVraw5bjzZyzTOPtCNCASVdgOacEktYQpljZjkqEcMB9cVWuFtppXV0+QHuM5I70yzsoo5I9gUA5zsIBHp/n3NZ3YtOhdSO6mQFCpK8tlgKljnuFtghkVCCCB3Bqo+mxTSspkyQc7lJBOPcd6HRECJv3Ockg9B+NCdib2JAzRzYL8YJJ4H4fzqSVJLqEOmOSNo9B0x9arGKAoEDb5CMZz09eakexa1dGF2uGBKoTxn29aT10K39AimngdWGIyoIYYwT9TUoutQdGd9jDdlQVzle49qgisGnYGa52pkfLuAOB196cYHiZikpKBsqmeVrRLYzV0yWW6me0ffAWVh/AMEH/AAqt5bvGXEPlMxPzDknt196so8rWkrmVvmBATI4xnp6Uy3nuILNESXAzjawB/WqVr6m0Vqi9olxILiCJohKzcdMc44JrvEuS8if6OoAHzMBjkYxgfhXFabAU1W2kEqRTBslAcg8Yxn0712winAAc8HkKK9HCq7djujpEyfGN0G8I67tj2H7K5DDsdp5r80RtSSXy0xiRiT6nP+GK/Svx1LJF4Q13IURm0kJAGP4SOf1r80GynmOOQ0jED6k17dJO5yzs2HmHbwBk8nNV/N+c7wWjxyoPIFWI1cAlzjIyPaoQQm0Z3NjBOOa6HvcxbstAR0EZ2A+X0DY5xTY3EakBS4BJBHr71ImQcFNoPJJ7U6CJ1yAcgk9aqzvcerQ1yWj6bTnOCM/hUkMcUqFyDnnrTpkWF9zuoI6qTzz3/nTYZ4pgQjYAbGWBHNUrXeo02lZoaU2jGOe3ahEVomKgjB5HYVZ2hJJN2C44VSeKETChRjaScnPFENNyXqVrbb5OeUIzk59e9LIikBSxI/vepp3lxxyeWxUhjwCR19vWnzwkbUAJJOM0+ZWdh2fQhiQxAgNjnvmnBQ78nkdeatx2ZMWHIJ5XPoaQWw+0iI4DqMNg9+xp3TBpohaFUjwHLcDvUccKBwc5Zjn1FaEOnO7kRxPKTzhFJP6V33gv4FeKvGccUsGli2jzndcZHHqO549qxnNJDUG2efJagqEiBMsrbUA5JJ7Y619A/BP9mrUPEfk6r4hiksLCGQMsDAB5sc5IJ4UjjBFexfDP9nTw14IjgvbuEalrCkFpphlVb/YB4AHTOM8dq9bkitiQqnBwMY7Y7CuOpWutDeEBttZmwhSG2Cw20aBVjQAKgHQAVKLe62EmVH3A4+fAqL7NFExbzmKkZIySAawdZ1K2jglVLlopcBgVznHrxXG52Vy20kWvEN/drGIYmDuBkqRkH1A/Kr1i96LCJlTCMoYsy549Pr/hXDT5ulil+2u0bMMkk568Zxiux063O1WNyxDYIQMcD8KypzvKw4u6sXrtrqaNWiwQRgAH9frXyV+2qsreIPDCP8rrDIeeAOF5/T9a+srhREwZ5MKCCRk9/YV8n/tsxx/8JD4YTeC3lSEdsgbf8a9CN7oxnY+bi7nCOAQwP7wdD7VXzKmVXaATjmpbePzC2ZVCxg5BJH5VDc/64FCNpAOQe9en0RjZp3QkTtNvBcB48EKOD16/SkMhXJUZbnj1NPijT7Szk4YggkUsMYiIO7ODwSa0au1ZEavRkl0HkSIEBTjOBQkc3GUABGMk5rsvhj8Ob74peLU0a1uoINkRuHkkYjCggEDHU5I44z68V7xB+xQhLtL4hAkJBK7dpBx16n8qxlNRlysuMXY+WHtXwwIBXHUCkghbI4OckA+or6mm/Yvc/LaeIlJJw0bKGz+ORj8qgb9jPU94K6mrAg4OAetTGpBNmrg2j5ea1cyEgEkHPNOt4H2ucY3EV9MS/saakm4/2wAx74zj8cjFVZP2N/EEEeIdbhBPIJTcf51TrRTM1T1ufN5RlZ0MeT2PvUgtXEKgp8uMnNfQkn7InipXEkd/DMuMZK4z79KWL9kbxTdDEl5AAo4wD19Tx0pe0i+o1TaZ88FApciPAUHimPG/lh2AOcHB6V9By/sieL43fF/brExAIwcY6Y5Gff8AGs3Vv2VvF+labcXOba9EETSiNCQcAE4HHX2pe0iloyXF3PDYFVgQFweCcDPFDKDMwUcAAn1qTeyglo/KlUkbevQ9xTFeSFNxUAuOeOcZqm7pWBWsyGR8FSgwCefSnI8chyYmDqeHU4B9iKYVcKWIAA5IFWoXTAwgYAZ9s1rEws9x3G1gVyem4jOM1+h3wrKR/Dbw0ApINlGA3UAbRgfWvz1JLoyA4LDPHbkYr9FfhijxfDbw0gj3EWMJ5HHKL1rmxLV7M6aLdjqEMDQHeCBkA+mO4rPuGgjuoohKVDk4GMnA71oKSsWDCCOTj1NUNQYPd2zfZyjAEAHJOO5NeW1pc7nsi1OsREeQ2zHJHJzVTVHgGkX5RX80QN16YA9PWtB7p440It1lU8ANnIyeoqlfSKNMvyYymYGGfwrWLMp6n5myo63d55solczsWIGBnPUfXr+NVZx+9IGWx144zV29zHql7GASguHAPfg1Um3GQnAUZwBnrXfF+6jildsZtJ2AjJHU04qBjPTPbrR5w3DA+b9KXa7FD1yeQT0raL0TI6l1YxJC4znAJxX6B/BgRD4UeGF3gZt1IBHB4B/rX5+QF/LlAXJ2HnPI4r9BvhOyRfCnwl+6zusYjnPTKgmubEu7SOmkrHaIUZ8h8qOciue8XEm2KJJhpMEMwIwfet6OeBXU7GJboMgc1z3ja4iNugQMrCTBUcg+oFeNVtaxrU2OZvNOkhgDGZflAyR0GcZP6VC8KWyqGlLiYbgCSR1xUk0nmWoZiwRjt298VVnuoo3SJIHPlqcNJztPtXmS0ucSuiZrUFFTzSqg5BPvUcdvD9qMUd6POA+UlioJ/HgnpUyvmygJAZj1YdW5PWq8ItHuZPNiaR3UbRjnnp+orNK6NYOzSO/0W3Fvp9p5s+92UFmB4J9j3FaSW4aTCy5BJAJ6A1m6NJGul2yPC0KooUKSGPHuKviSBGOWdASBg8j6+1exhlpY7JrQ+WP2xGEeueHYSQdkUhLZ4JyMCvmWXYJSAmOeTnNfSf7ZJH/CVaOHf92sLEZHXnjn6ivm+4cB9/8AeIHFe3S0jY4XvoRMHeUgHkHgg4yKmUnLHG0YPeoS2EOO5wT3FTKwKsCO2MVrrdC0BHCsqls54HPFe3fsrw4+KUDb8/6O3zZ6Hjj88flXipjXy0O0ZB4bpivcP2S5I3+JvPQ20igjkZBXOfTjI+tFf4C4avU+z4IJRLIRKHOTnBxx9KgvRKkDkSglgeM49afbxQSliZGjck/NjH+c1BeRQCzctKwCA4Iya8Ko1Y6norHFXAlNp5bOu/JJIbBHPaqsltKtqhSUEdix6jvzU01tYqqMXJKsSZFGNwPr71XnaA2yiLJXJKsRjj/JrxppNuxy3siWWCd1SVJw5ZcBWcAA9xjvUUSPG5MrYPIXaQQB6mmvKlqI1JBbaCVbrzUMcMLQvKkuM5wgGQPrnvWdrEt6EtnFJLMcyiUspIOe3/1uKfDFIscsAO1c8sx6n2NVYQkA81jwAAMcADPSpl+y30EoilyCQWRsgrkn8abtuCd0KlsVALuqkZG1WByaZJbmV1cykMgwBnPGak22tvENm0DOG4/X8sUSSWqk4DEnqwGSaHsRpcjMkoeMrtkXqQxPXsa1/DVvLHqLXJvVYsABFEQcH0OeemaoRRWzyH9+w6BQQOp6VoeH7aK31KZDKN7SbuF6YAHB/GtqUdUdMNzu4ELxl3lzjooOM1BNE5DgyAjacAHnpTrdUA+YkgDIxUNxHEiF42cuoJ5GM54Ir3qWxrU2Pzh8cgt4x1pjgE3cpx3xuOP61iKpkAwVUdzmug8euj+NNdZei30ygf8AAjXOyqkiKASAT2FepCzicPXUrjdvYHBIyMnmkVCACxweDkGldijskYzzkH19aVctweSB6cUt1YEnccpYMACQvrSuTvGTntmnLGJJCBnGckD0rRttFub6JJbe0nmjfIDxxkrkdQDjGRQ3ZWLSuzMihO93BBBJx2xT5gxTaG4HUdeK3I/C2oR432F1gngiI4FMPh+7Fwc2VyUPG0RHJPrjH+cVWlk7lctjFjKNATnGDgDGAaaykBSDxn8/at4eGNR8sodKujzlR5ZAxnrUJ0G9EflTWF1Cd2STGQBj6jNDto0yVFsxymdwU4Cgc+9P8oOygDBxyfetCTTZVKr9kuCf4m8s4z70qaRfEbl0+6kTHDLGcfSpckpJJlKL6oztpUMASfbsajADZXtnp71qiwnKjFpcA4BI8o0yLSrlmOLG6dy3AWMj8abd2DjZXM2MFgRgAHoe9MkJUAA5wOlWpbbymCXKPBcLjMTgggHvyBmo3QMGwMHqD2NGnKQ0RKPMZT7ZpGyijg4zxRHhCgJIXpntT8IWIByAc57UJ+6LroS2z/vCCMFjnrivcP2UYJD8WVOePsrEYPONy814fAwSUKRuBPBxkgV7h+yZKF+Lbc4xaMp+pKn+tVU+A1ja/mfayJcBjIHy6njcc96fKlyzF3RAOgKkHj6VEtvbhnjF22d2SCM49qTyEM7AXIQqOCfSvLSVzuW12DRSOhUStE5IOVwCPavkz9suJ/7f0RLmUyAq4IyCB0x+eMfhX1qYoliYGcuSOw7fWvlL9s+3iS90J0BUgksT3BI498c/n71vDfQ5ah80SxmMgK/Pt1xUB/dvvJ5P8WeKknJeTeMqBxg011V4MEkDow7Gu3Wzuc9uw12Jcnoh6D0qRArrlQQ4IJPbFQlwUAUkj37VZh2+XuBxjqRShZIuzPS/gHJv+MXhw4wu5gOPY19/So3mtlwMHqcAdP8AP5V+evwRvBafFjwu8khRTOEAPTLEAD6kkCv0EuIbaZpDK5JBBU8jbXBUtzM3hdIJUJJCy8Hg4P4ZrjNfsLr7dvimjLqhCoZAoye5P+eldiYYeoclc964jxJp9lJqEguX8xiOFDEHHPPt35ry6+1hTT6mXDFdxw7JpRvUgMQe/f8ACpJUlYl43U4527sZPaoYxEqiOINs5LMSTuPbr7ULbW2S7ysgLYzjtxxXlvWxz63Ld1E8cWHlClmHyodx5PU1FIklnHMDcBomIMbLjIOcY+lJeWcBIKSeWpGcqc8+2fWoFgtoUBaQOgIJ55z6Y/z1qtOoOTvoXI1kliDmc5IyfmAOeeaq3cbrsKXQVl5C5JJx2+lTPPaK5KoSMEZBqvAYp32SBQVHyPjJGe1RFajck9tyTzRkSNuGBgkHge5ra0BGLgAqvm4fcG5wB/8AWFYt41taIkYlZ3YHKpyfy7VveDxaXCOEG4RggnqQcdDXVB6mtJO9jrvId1Di4+70O7ArO8Qoz+EtXJfd/o8gKk5H3TzV9DCyD5jtPGAKyvGUttZ+C9Zn81iiWkjNuAxwpPHrXvU46I0n5n5tXH7x50BAAkYDnpzVQKqSkA5xwff6VazstyWG/e7ZIPck1SKhSOec8mu22iOfZjgQzSZBAVsD1qVI1QBwfrTHztz1OfWkVl3gHjr09acdx7I0GVZLdiMEFTuUHnHPAr7j/Zmh3fCOwRH8oGRz8x77iMfpXwzaAYcufugkfhX3Z+zfDs+DmlibchclxgdizEfhis8Q3ew6ep6m/miAKZc44HORWRrryw2xLtgkHnIOfatRhD5KlZCRn06GsvXVtJIkjL7wSTlgcDHUV5VRKzOtptWMnQNMG4zk7E4ON2RnnoP89q6i2hMg81JShBIwTjPPWsy0tbWCAFc4OOVPGKvLHbh1/fPz6jGPxrHDQTk2wl7sUVNevf7Esby/lnIEMZky7AAADgD+WK/PLxn4jn8S+ItR1O5dnluJSzNIBubnjpwMDA/Cvpb9q3xYNM8Lf2RBcgG+JDLvIkIBHTHQYHJ96+SWfkIDkKM8nrXsKOlzjb1IJXDcEkYOSKZuRi+QQSM5B6GiXLoQv3889uO1RxE4TI2kkAknjr1q43tqLrckhBDbuuDn6mrcbI7EgZdh8wx+H4VAjiO4KEE5HHHBwfWu4+Evg/8A4Trx1pmmIuEyZ52Az+7U5YH1zgD8RWrsotgr3Psb9nXwJD4B+HVhtZvtuogXlxuOSCwGFB9AABXpLiYqw84nrwTnrVOFraIRJCwjijQKqY4AAwAPYVMywAmRZSCRyDkZ+lcDi73Z1xaSHCz3EAzZ6HHQU5Y8OUEmHxld2cZoDRbUIYkHr9fSmLIjnKlgQe55NSotFuV0c18WfBlv458D32m3CmVxE0kJUgFZADgj3z/WvzmuLJ7K5ktJS2+BjGQ3ByOx9TX6gpJbowDksXBHThT0r4O/aR8EReDfiNdTwZ+xamTcRFVOASSCo7cEE8eorqpycVZnJNXeh5O2TKASRwRzTIg/OeeT7UjqxyCGBB/HHpUjHflBuU9Semfar1ZC01Gg4YAN1P5+1W7fiYIJPLbB4J457Gqx8s4C535wAP50kICklgXbPAJ5rSOqaYa3R9tfsqeN11/wwdEuL1hqNm5ASZ8kqAACM84xgf8A6696e3mV8GVFyM8sORX55/BDxlaeCfiJZ6nqMzQWsh+zuVUscNgdugyAfwr9Ag9nLsljn3pKodWAyMEZBHtivNqxSk7HTFuxFdWn2+KaJ5Cq4JDA88CuEudLFtaqVvVByVCc7j1//XXpEKxrIQrlhjjjBPH61xfifS7OaXzo0lSXJyBwAO5HvXk1421IqRvqYKxTMRKrh1iGDGxOCODu45yO1Pup3lt4nVnO7G0secdMc0Rm2WUx5chVxknLZPr+dMEKEYRyCpyAeB7AE8dK86Vk7GMbollD5BM4iSMfNk4BFQIphlV0lYknIKkEfUip5I7UIDcu4ckFZAuQMdvTmke0tI1BgMqEgkg4IJ9fY02TrchlebAcSb5Gboxx+VSacsoklt5WXaxZyrHOD14PXFCpC+xyrI+CN2Of1p0bW63ayOA8iqQrHIxnr/Sso3bZW6uQvGkEe9MkBgNpOQAeKuov+juUuHDsOBnAGP8A9dV4ngdHDyFFyMOBwxz05p+6PeUOQFJII6kf4VpFrZj22G7ZHkO4gr6semOabcJuCTGYRx5KkA9SabcRiWD53KrjORx+BxSTPBBbx+ZlWcYHHHXFF10M9SeGzW33IXLq4AyDg/UelOk0+VEO+4IjzlVZgT14qhC5jkARixbjLngf/qqZ0t47d13yzz7g7MVwM+oI68YH4U3ayDQmm84oQZQyqwIYnkD/APXUU1rdwuzBkIYggls5/GiN4rj5WDEMcsSMY9AKknkiMAMbswwRgj+VKW2go3e4qky3yOzeXAkJBjzjJ7nP9KgtGxcjaxJwV8vONwPfP4Uvl215BHJKWiKgABhgk560/wAqETBg5kTAz7EVMU2h7DpUCPIrORtXIUZwR/jTkJtGADnbjhvTIyc1DK0ZkK7mBPIxzkd6lVQtthyMMTjjkDpmqWiY7LoMcynft5B5LHvUcUoVxE5KbsnJOAcU6J7eKJE+3AgZIi5z6cn1qF3imaJiQdrc7jwB7+1Nq6RDauh9tCBM7JOqhhwc5BNWzbzJBEC6yyFSSSeT+FVoYLdZCyIyHJBUHK5z29qslQCsrE7uQoJ7euKavsaWVtB8hnnRJS6ggZIwASB2NVLg+cSFZPNPIGePfBqUxRzqFViXY/dY4H05qtNJDFcESAIi4ACLyD70OxF7OxK1jLdoQ9y5cAHBIAB/LmmmxuS5y4DkYXLDA9yamgKSK2XwhBZT0pRNHIw2SKDtxsJwD70m1YVkOgt5XQRFxG4GSwOcnjpUUkMqA4kDkHg55HsBSNlI02ytvDEmQnB57VGYofLBaV0KsCDnOR71SaSFo7ILn7S9xHzGoC7Qd2T75HrT0t57bBxGysSA2egx0pl9aRYVw+9ADg5IOTzmiOzWTY8dzmJuTGTxkdvWs/Uq2ugBpo2YsygMQBt7+1X1Bg80DYSDjAI71XjjEyzB/LRVA24bIB9Px4qGGxZQQ8pG7n5TnH4mrVrDimmWXa4RhmXKEHIIB/z3pt0pFsskQzkgEAZGMdfYZont1REAG8E5JJ5Bx3pjEoigSbY89Ac4GKp3asFkmJaxPguSXCgZ3dR6cVI7TpMzLGo3AAA5Jx/9eoMpKmz7SFc5ClQQR6ZptxBcSXMUYumVVAJKsCWzxzkcVjbUcdVoWN88T5JIBBADDilXzsDCrj8P8KQabM0IR7nz0LADe3Kj1yB2/oKlXSrXA/08fiwquS5NrlaRpV8tFUOH5I9TTDeSwzcwBNvBBPAz0qW4tioEqynGQBk8DjtVRo5wwLZILA5J/wA9KWxT01RckvnDu4RS2OQQDzUdvNLepuZQQFJAAx/+qoZlcSuTlVzgc4JzjmpBbTwZVZdmSCGUg0CsnqOcoI1BhYMpB+8cAinXMolRC0QYgD5SOp5ySabK10Pkwr7hncRyOcdKaZLgqSiCTjGDwfyo0tcF5j5bwWtmrLAincAQAQSD3H+e9VpbmCfJlg3w9G3cYqSKOd3ErR7gCMqT6VJcSbIQhjUJIdxA65z0qL3dirXWpXieKQR/ZoPJTJJTcCODwR69qkW9BvCJUIAO0gDr70jpJFGMRKoz171YYtEwd7fl1zkdTj3/ACqlpuQr30Ina28t9sA284YkhjnuahVoOECkJjkE5569afDI8rKHshyCCxzx1wKRGRZggQsZM7gBwpA459OKm+ugSV9SLyFnbBdiACSc9vSrNrLEbcqVYbSQQB3xULSOocrEBzgAHIz/AIVYBJHMaoehC8fjSXcIp9RieQLpmLE8gEc/LwOB/nvUU9sqySusu1NwIUNgY9am2Ib7yxG5BPLA47dv1/Ko5UDM6CDY4xhS2cgng/U1au0OSdiN2iDqTuZlGOASOeOexqcExoFjO0Nzg9zUZnaMSKYDkHAyOPrU1tIgQGX7xGACOR71npcUb7DrdnDIrkEKckMeg9BSG1im81lna3O7JIP4/lzSLFHPIGBYMoJIHTA96VkildyMxFTltvQj3rRJsq9kVo4W2OplJJwefX1+lSrYmFQRc4LYJCtnGOeBROYgrENwBjGCf5UtjHbGSQ4ZJNhIDZG7PU8/570noJJNkEiSmT5JyA3JcnAx3/nxU62MzSKYpVZ8DhmwGB68+uKS7jhWKISkMhO4DuPrRa+UJAN5CuD8p6dv8aVrkwXclke6ifa6CNACuQc8+p7df6VHbpMpZXkGQpHXGTUsludjCW8JQMNg65Hv+vHtVaQQR7k3iVBgFxk5OPfvV2Qbajpbia0fY+GOcqVOeP8A61WXmuZmjWVWKyLuAbjgVUS1SZiTKUVBxjgEHuaa0IUpIlwJdrfLyScEUlvqCk0X3iLxkBDiMAtnjntj1pLgX62RNtFHJtBJJPP0A7/59aRbaRjGWkAfJLAnHOP1ouBciEmC7ChRgqBkAnv69K106Cldq7K1rcyCLz3VuAVY7f6VJ9oaUiVYN7dFMoxx7e/FQxoFfYspYE5bnPJp0ks0LhBM0sSkEKTwMdhWV7MiLa3HxXE5ZgYyAwyFAyfamwyyQqHkgLOWBAI5HPX3xUySz3KF3JVwcqFHOPc0SJeieIoPMYrkDoAB3q13sa26tkrOZkKSREtk545+lQK6LIHjQhV+Ug8E/UVcBudqsUJlxkscAHPtk8DAqiXn2NvAyCQSq4GfSnJ3WiCW1xJJlQEiLOCQAOcZNQGSATGXytkpODtzjGPSiAShwecEEgEZBqcyz+eJWiDJzwByPYAVgn3IV7XFPlIihCyllIOOozRGsDPGC7EqpAIHf3osp55Z5S0IZQOc8EGnyu9vEZkiwQcHnHWrWpr0TZWuILYyrHEvl4yxwcc/WnRJHvzKSyIMKSc89QKdPhrRg0WJXYAYHQU5AYI4kNqZVVcjBwTSSTDrfoR+Wk04aQ7epyR+oqWGWBuIsycckg9velecNCd0RWVeAuRmplQbUVFwNvTPPU1a0BRTYkUVoYQPMG5skKSM8d8exqsLZGUEzFnY5yOlEI2LIZLXypACQFGc5PX61Nus5bOMDMYGcAnJJ+v1q7LctJpF7RWgN6IppBGysCrnnjv9D1rvBEhAKyZKnHX2riPDSww3MZkI46EjOfrXaAWk0iIEk3seWDYHvXdhXds7IfCrmF8QZGj8Ga+5OUWykJBOCSAT+Vfm1KQhY7t+1iAB0GTnH15r9IfiBHbS+CfEEUcshH2WQEOM/wAJzz6V+baMWjPHy7ic+uSa96nY5JasBIZYmJBJ5/OqwISQHoc9ferAULnnB/nUTxM7YJAU475NdKV2Yyi9yzPiNAHOSeQaLRGdoNwI3yBQRzjryai8lSSN273Naelxh7y0G/AMqqFz1Oc5rV6LYqOp9m+GP2bvDMOhWQl05NRkKhpbublyTzjGMY/DNa8nwA8KSuqf2PDnHICAH6givSNKtoxpNqkcoUSQoRnP+elSfY0ClVuQDnAOSSfpXlyqNM6VBWueVP8AszeDJ3YnTGR+eCxB/Q00/sy+EmjAGmkADpnJz78164Ii4w8pXtuJ5pPIQEKk2D1OTk/Ws/bNK1y3BWueSSfsreCSAHspuRj5SQfw5rEm/Y78NXLnZNPGueAVJPXuc9enpXvhhdMuJOgHQmkijlPJlGcAkFuSKlVHuaJKx4XH+yP4YtYgkySyux+8xIyPwNbGnfsw+C443D2EkzoOQZGAz9c161LFJIQfOwFPAz0p0RnCyFHDnuScDnvUOq+4+RNmDovgrQvDsIjsNCtbZsAOQgBbHTJHJ/Gt5ZxFEoht44gFxtQYGaYY7sx70ACknLEjFRSXDiLAADqcHpz71CqpqzJaSLEUxJ3PATzk4PU+9Rz3SR4ZoWAGSQpAJFU/7WuVjO1fNI5OeOawdQ13UXu/KSSNY2HTbk44754rCdR7IjnSRp3OuRFSUgdCRkAkHj3x61zF5qEM804ZD5g5CnPI/rSSz3T3QKMPLxggjrUS3F3M7jbCGAJGVAOOwzXK5p7mEpczIBqKvaSPJbSWyiQKI2BJycYP8q7vRRaS2sZDSjAABY859x+dcG11P5OydDMXkBAAJxyOOK77RLky2oVbYAIdm7bg59PetKDvNG9PZly5eKOGVzGzFCApX1z15r5I/bVZH8TeHWbIIhkx9Dj+v8q+ublpVIKQhwoyVByfrXyF+2lvk8W+HIgg3fZXY84yM/8A1jXtQ1aMpHzy0a7DjOWOT6VXlCKTnncRk54GKtDoh28qTnNV7wAAcYAORgcZr0tGiHroRx4JJB6+tTQIGnKtnZjk+lNhHmb8R5wMZHAzU1qCGIbAJAB96tyeliUvM90/ZEsx/wALXlOQALFwdvcll619lS29tI4Mksijdklev0r4+/ZFAHxWnBThbB8Z/iwyHOe/pX2NK6ZLeQXXdnA4NeZXd5nTTStdkZggSRjFIRnkA8cUCwQEgXJT1yxxTmltmyTA8QAyeeQfr0rNl1a0jIDJIBnk8EYrkcmtUbOStYvtAnlFfOAB4LnkUscMEmMThHUZJzwSKrL4i062iwIZJQeowACCf0pr6tYHzHMDwx5AC5BP6c1zup5kJrcuS225lZbsKMEqpJAPtSxpJFIQbg4YA4BzzVCPULO6hLZZVJICleQM1JZ3lvPL5alsA4BIweKaqDuiWeAzzktcMPlxgmhLVo9PvR5uSImKkHocdamlW3k3l9wIGMqOfwqNntlsLnyml3GBxhxgdMn37V0810YzVtT8ybhd2p3wZiAs8gznvniqxmZ2OcEjgE1duljOpatk/KLpwPpnrWaEUTMgPfIr1oW5Ezk1QckEMQDnjntUtqrKzAHIJFRsgcnKkHPB/pUkDIshQHDZHB6fnWy6JFJLdlh4ysbFDh1ZSSTjgEZH0r9HfALS/wDCvvDJRtoFjEMeuFAr85GQ7XAYEkjqPcV+jPgHa3gTw+PM2BbSPBPTG0c/pXLikk0aUla500b3hjcAjeRgMQMA+uKoXs95BcxByrOVIYgc/h9atQ7AJQl0kwIwdpOQfoaz7pCt2hDhsDlc8ivIm7JnZ0RqQLOyAIQHByVxyAetVNSiuDp97AwyJIm5PPOD2qw8SsgcuBkY4PI+tQbByqz7vlIKkk5GOorWDukRPY/NHUAw1TUlU5AuHA496zzES3UE9OT6V0vjqM2vjfX0UqoS+mJUdcFzjj0x/KuYnBaYOWyFyAPrXp01eJwvRihS/wApAznORSGUxEnrjIwKbGSGUscliQAOopzIPMJJx6GrjoS77otQsfLdiNhCkk/yr9Bvg+0t18J/CXlrvVbKMHA6DaOtfnyYybRiTwQQSa/Qb4IwSN8JfDfluExaqM7sdgR/n2rnxGmpvSd9zuY5mCgeQAF+UEKM1zPjnUJ4bZEhtI3YsA2QckZ68f4V0SRTohBdX5yCD1P0rF8WWt40WY2QMRnC9c+nPY14lS+ptPa5yb3MnkEeWoGMgc5H51XZJI1BESswHzMT09h61NC93JYnztqS5wRx0+tNhS7nkcu4IC88g4NebLVnK9BwvDHCHMChuM4P+cU2xukN4ZfKVCMEljkt6Y/xpFRnQKB8+cY9aZY2U93evvVE8lwoUjHGBnn61MbXsVHdI7vSpT9hTEBUuAfm5OCf61fMxRirQhkK7ScZzzUWnQTCBCCNoGMZAIqynnnCk7QSc56n/wCtXuYdLludktEfI/7Zs+/xfocZGf8ARyQo+p/TgV87yAMwBXaD1z6179+2FKLr4k6ZFjDRWQJKjGMu2M/kfzrwS6X5yQcjJOO1evT0icL3uQRxnKgEY9SenNKVCu5BLHP0GKazbgvYjg4od9gIQAk4ya16isty7D/qCD05xkY/KvbP2SCzfEkGNB5cdo4kJGOCQcgeuQPwJrxGIFgCRkKDzntXvX7IpJ+IdyIhhHsSSQO4YY/TNKt/DY6bvI+wLd0fBaHBIIwRVe6mWG1kQQsRtIIH8qnt5Lgsd5BGcknBNQ3ss5tbkDCOFJDEZ4rwJ7HZLY4e5miSL/jzjuUOSVl45AOMEd/89qoyytLawOIhEpyRGgyFHoO/t+FWTcGeJEIR+4LZGc9x71C7zwrjgpgj5Rkgeory27NnJLYZPfwXJQPAAcbQ+cHPuCOlEjCMgomVAAx9KinEt2UIjzyCXIwcD/61SqjSXb8ko2SFI5B9Kxb6katWFjYPCwaIYbOOetSWzQfZpQlukb4GZQfmY56eg/8Ar1HbS3LXMkJt/LUD5WccVMI51QgRK+44Ddh703qtDTlSRDcW0CLvTzCG5YYztPoMdu9RxYWXL5ZFBJLccgcCrUctxFyyYYA5IH3h/nvUPlSzKoLKC5OOOM+9Pbcza1TRDHcrJH5otRE4bPykkHn3rW8PXUc+oO7xMjuASe5PQEf4VQaOWLapTAOFOBweeufxrU8PK/8AbbxRruVE3cLkfXNawep1QT0O5jKPAQFO5QM54qu05lDhoMKqkhlPsatQCRxIAFDAZ6cVVuDcrbzgqCDGQDjBBr3aWsUXPY/N/wAbM/8Awm+tsqgw/bJgQTySXOP0rDVtzyYHTJwPStvxQxfxPrIPX7TJnP1JrF8jbGdmMkZI6Z9q9OHwnE9yDzAwYMAPQ96AhIznA/U1Ex3HaeMNyO4+tTcgAAbhng9KIuxW5NyIHKcMo6/hzX3h+z/o+n23wa0CWKxhLyRB5W2glnJJJJ618JrkRsQABg5yP0r9Af2fo5E+D3h8xoRuiyMjPGTzWVbRm9NX0OrlsNPnAEumQAcYIQA/nSjSdHjUEaTEwI4Kjn6/jWgHnwu4Kwyc8cU+aSY8hAXGMADHFcbqNHRypGf/AGfpjqQmnRhgM5Izj2qvcaPpkrfNpUWAMnKgZPtxxWskzK2dhUuO/WiSWePqvPQZ71Kqt9SrJKyRkwaFpSqFOlryMjaOP5USaNphGY9PjUDpkZrWju596mQY4+6AAPxqI3Uj7jJEFBPGBil7Sz1IsupSm0XTTb7n0qGQ4/iUE/yqsuj6QsakaRFuxg7EAH8q2o5bgopVSBjOSPyo+1XRKoVC44OF681tGo2rkuKZ8t/tieF9NsLfQtRtrCOG7djEzDgMCCQCPUGvmORgEORgdMCvrr9tmd28L6A7plvPI4GD0P8AQV8iXQLcpgKe5rsptuNzjkrPQriQtwRkdBx0pV2xJtPBxye2ajcmIgEgEjgHmpAhkQkcN6E8Y71pZpCvqWrQh1Vh26HqK9r/AGVQF+LLuRhVt2LEe5XmvD7UuZASRhegAwMV7p+ypbS/8LVDCVQrWrFlYZJAKkAHscgHmlUbUDSGrPs3zokmKsmHGSccnr1pDJatIQYpAM4GOpPqeKeskkc7uIwSzEFe5Gen0qSWaUyFvKVWyCBj9K869md62GwqAkrBCY1GAp6t7V84fth6S83hTTtT2jZb3QR1IznI4yfTr+OK+kt8nluACCTzx715r8efDt14n+Fet2iKjTRr5oEg7LhsD344960g7O5hUSsfAc+BMxkBWIDJI5OaYXjCh0B2nsOc1NMyuASFJHDKelQeWGZcYUg4z2NdvMpbHNZpEK4WQA8A5OcVPHKN6xdCRnpwPxqKRj5zDJIBwD6U6JXLdMH6Zq0kFzpfCeqpofizRNRlQkWlzHK+wZ+VWBOD+Ar9H7O8g1XSbS+gG6C4iWRGxyQQCCfwr8xbaeQSsCeinnHAr7+/Z+8ay+NvhTYTh4muLQ/ZHVBgjaABke4IP41wVo2dzeDR6BvRtmY8jHIzgVynjG3t1nWVrctJJhS6nGByAOnqa6xIJ0VSUKjODkdT6Vm+ILe6nhACJtYEHcpOAT69un615lZX3KnqjhbVBGJVRDgjKnPcdf6UyK4R4gtzFIhBICrjB96upJeLE8DQxqQ5wD04PXP5VVea7iYRqiuCTkDBCk9wf89685xuc/wg98rRiJYsFVx83JApkbWyLgrl8AMccE9jU6SzLIYmiQ8A78859Dmq91cNPcmBoQpVctIFO3PYA9DWbTuR5kk0kWxflyxPJI6mq6wiJxLgEZxtJ7elTSQSS2yBGDSAZI9vamxwsqpvGCxPbP40o72Ha7HZgjcP9mKSnJMikYOf8/pXX+GzBEkzrbtGzEMcAYY4x1/D9K5qwt7u8uUj2I1uMliV+b2wfrXeaXHNCoRAowMAbRwccGu+irux1QVtR7XKlQBCQxPTGOPSvM/2itbfQvhLqzoGhluQItpPOCQD+hNeoTxXMpAGBzgtgce+K+Z/2v8AxUslppfh9Ji9wWMsvTCgAgH8cnH4V7lO2xE9WfK867EQHlQADjuT3quyhJDnhAMgnH4VZuJBJhS+W4BGME1UkcEsGyMHGK6noZKyY5o2CkkgL2IOafGxCHfGRxkHFMdGWMAHABALE9qky4d0DZCjAOOoNVG19RS8i5aRsbcuy4DAKBn1OBX6G/DCxOh/DfQrR4iCLWInaOnyjJ/z618DeEdNbVdd0qxyzGadFwQCMEgE1+jtrbT22nWUCrgRwqvHA4HGBWFZJyNqa7lsSQogIRiCOR05qlJ5U12q7Bg5JUjn/wCtV9o71YXYQF2Xkjb+tQKZ5GQuijJ4IAyD9a4Wua503W4gdUZysCkKcgEkZx2qlPeCEHzYlCAE4BJ98E/Sr9wbl3CHaUxkEKAc/WvMfjl40m8B+C5J0IS9ui1vbkDoxBOefQAnPauinTjFaHPUk2fJXxo8cL488dXd9DuNoMx2+egVSfyyST+dedzhwzFBlsEge1WJRK9uYhkI2c55Oep/z71UYlDGOioCAB71020OYE7Z5LjOP89KEdQSjJuBGASe9NJkVlYgBueM9RQVO8EAEiqjFW1C7J0ASYkDcVBYd8cV33wf+Li/CnUrrUW037fPLB5WdwUKpIJI4POQPy6V58olC7gMEjPXnFJC7K5AHQZ6ZArR2tYpXbufU1r+2PCygyeGXEgGM7xj+XWp4/2x47pGL+G3AXoRJ6fUV8qpKW372JDkEknuKlSdsEAnHahRjYabeqPqVv2yIlUCDw4zv3EkgAHHYgGnD9seUAsfDCAnoRPn+lfKzsYmBBGc889c0pu3yc5AA7c8etS4rZDTb6n1FL+2K5wB4eUAdSZQT/SvM/jJ8bpfihptvaHThaCJ9yyZA2cHOMdyODXlJvC4facgkYzVd7h9uMnrn1NNJbWF1GseSADuBAJNPLkW5zgMGPGecHvQmcHjAHr3piGJ3zt2nOCRUWVrjS11Gq+xBlSW9cdalLbnU4KHgj6+tIGwwU9M53CllG2UDGc4yc0JpLQHHXcswSM0hDggABgRzk/5FfoB8B/G9p4x+G+nYjV72wiW1mL5DZUAA8+or8/YcvIiMQFxkgnBxX0D+yX43utI8bvo7TK9lfxs4icZHmKOOe3yg/XisKkLxbLjofZEVwFERERB9CKztZfzopQYgMDJc8flWkk85ADxkA/dJHQUyeOaQSByhTGORwa8itG6Ohq60PNHlRnmiWIREscMoOWHqew70yFndDHIA0QIxnsfWt69sZba6uFiRScfIncZHP4VgtFfxxbp0RSCAAFwep5PrivKmkcTVmWLsMsIG0FABjHP4YqvFM87EMhKgcBRg4qS5juI2AR8pjLKwHHuM9aGmlikZkAyF4x1NRpaxnzNajXunKfLC4TJA3dc9M00zhso8W4sB8x42gU3z5mQkxuVBOOMg1NZyPd3RleIRIVAz6EdQKlWvoO7ZGt6oRkFsrxIMBsknP0/OrMF3bCEhYjIwHOQR1GePzqCIvF5oAJQtkkDnPbj0pzTzRREiIs+R2qditdLkdwRIMIpUg8DNR3ru81s3kB2QYBckLjvn3q19tlUGWKCKKfBU8ZHPfB6VE1zLIuwkM5wCScD61SXUlpPQSKdGcrJbqAScFc5z2FT/aY7dwjJgYwFJqvDCYrr945mcH5YwuAPx61YaAmRndOQclTyaT1BKy0EnuI3ibEXlhR1HOajhuInYKI/lwOMY4py/aQmBEuH5Iz0APSo5DJLIBCVDgEjjmqtZajsxt3PBHyYnAzkgAkj6U6ykgnWR1STygQAWXb19M/54qWJ7m4RUlGGUFmIHJx/OkS+uLiLyI2V1yCqgDoDzzSTtsUkuoyR1hLOY8443n0pjXbzIFEeUwWLYwc44A+tTywu9u4dUctjjGMDjofWl23SwoioHAY5GMgDHAFVvcl7lG0igkjPn2zgscggY/P0qwoihhBhgDBDtbcc8ntViW/nSJ0RAwxk8c/lTCZJYFdYwoYqFVQcknjJB/WpbJSTehUjv0adokt+ByTk44PSrN3cRJDbygEuxOV7ge/pUEKXMEz74v3rZ+UHtzg/jUxaVYkKRIzHI4PUdKparQd3sR8NGJXBxwVzxk0t9cW9xEVW1YykhjKpwfTB9atEyGJBLGpCDGAcgZ7VBcOlmyAoEGehGRj3NJuxLSGQrG6zKQU2YAHY5HIpsTWjsG+yqR0UHqMdDVtJvMyQihTySKp+Y4uZB5a4PRj1HsKxu20N2VrE0zwLETg7gemc4qAvFNbOYwXUHJDcZxT/ALNcIk7FDtYjAGMkUs0klqpxCHfOdmMDHck1umSt2xLmW1W3gBc4k52r2A65Pb6fWo7R7WWVSu9PMcKp4Ax15/CnC6RY4JzbB0cFjxj6cVEssUrxb7Ro3VtykAjB6E/qah6lNp6lmKe2tpJ1QMXkf7hXgY44+vX8aka6gRJWldokXC4xnBPT86i8yRL11RBt2klmB4PtSW7LLHKJ0DAsBzxu96tJ2Vh813ZD5p0uLVQgwCeWU9cU1RE0S7g4w2OB1/E1aupzBYRpBAEQHbgAHIPfH4/pTPtDwxqhiEoxjnt+VW/MNbkM7WsagpE+/PQ8gepzUsrW0oQhCHK5OD/LP1qCS6ikkSNYCrsMkD0HpRKIPOUqmZem1iOfxrJtX0Gm0SQmL7Oy5bBB+UZznOOTUJ020bnyBz7VJ9sV45E2Ojx8ZHTnvx701L/CgMh3d+D/AIVSdthXGtGNgUuoj6hWPCn0H1pqtG4G8lZcEOATjPt7VPcXVuB5axOMEZYAkfpUIs7Z2CuXMu7cDnGPpjqDUvQb0GNGskq4J24ydx6ZqwlqbcYEysRkBuv6etMIjRCxTOAcHPT8KbbuHtndwUwM4HJNR1sXGyV2PW1k/iuskjhyeAM+lDrJHKFM4EnJMiHgiq8NzbToFZ3G3h2dSCOPSrElvbRW4eOd3GcBSuDj2q0tDJ3uNjM4jKCbbubhhyQO5p0sRg2lpPNbOAx65z1+lRiS2hukAeQjGSdvTvg9qLlraRPNedRJuAABwevAx+HWpejKXvIfdpO8qKcdcsxOBxjFEjSq4MkvmBRkAHP4VIIVunKmfYQMFmIA+nPFRi2BuPs6y74+u5cdugzQ2mF2WWa8kAeGZEgIClCcc96rwxeTLl33bgSeKhWEmaVPNBRQdrDJB7VJa2wUgtKoJAA5zz9adk0S73uF4biJozbRpgg7lLEHnoaVUuo1QSjcVABY9efpxUN9CPNYLKFDEDep6DPSrIjSMCIXJI3AgA5LAdz6HrUWshJ3bJLe8aORk2FyFIzjp/hVPzbvL+VbeaWw0jScCMDOAO/HX8aniaX7RPhxHuYHIPI/z/SnpJKwnAusnBUZPDH3P4Vd9NBvbVkTSXTqoVRuY7jg54HUZpqrLdIx4RwSMkYOOpFNLS2hO+QNIRwIzkVOolaBtkqKSMlnIBPqBUSVmEXcbDA8YJHyvnoOpFOlLwbyFB3KehBB/oDUhnLSrIXwxTaVXGPr9aijlMsZikKrEnKjOCTWkb2sPQZbXYKqDDgJnd2Oe3+famtEl2d4D787l3HlQO1PtoXkn+4Bwcen1oc3SZXy0Lrnbs4J5zj6VD6oUW0rieZHvBKBmHOG9fpUwCNOAYwBgscZwPYVAUuZlFzcwJHIzACMHPHHWrDPdiaNlCuqkl1JABGM9fWmrpFRaaI4ZbePfbuzYlbdHIi5AAHIPYHmmRWsG+4HJjQEgseM+tWbeSRTIHiQ+YcqpXBx9frVRbiZ5ZYPsq4UnOTgE9+aXMTLYjSaKOJMqc42kkZFS/ZoG3MkhycZO3HPUY9aiumAYARFSSCSAcVLHP5ZjDRZH3j6nHakmyFuLcmOZfMEoyCASBk5z/8ArqWa6smgMTGeNmBy0S5HvzVdjBE5LI2XIIwPl56An1q3iGOzd3iOAQFUDha0ja7bKd7blFNPQtBJG2wPkYI64PBNSGNZLh443BKkAnnB4zkGjTr2KdFEiEKpOVYckdP8/WpjeQTTBEQCILhccZI7Gpa7CiklqMuIzEYkWfO3Bbac8envTntSZ/NFwzN1Vd2ABj26Un2y2ZGMkfkFSABGcZB6+9I8tvcTFFt5UIXuwAPvwKpXS3KlJWsWUV1t0YSqhGcknGBUW6NLUAu0rAkljzz6mmyW8TwgZKruBIU5Ofr3qBI7K3uipO+LJG1jgU3qiLsZb3CSklZGMaDGTxzU22VfmEqsGPK55Hoaju0RG8tE2AtkkHHHY1KLWCG5ljWQucghyMDj+YrK2li4pvRjjBexOSjgK4y5OOT2NNu3ea2iE58iTdjAOQ/OAf1qwJUG4SvsTHDA5x2pNQggeBEly+eVlB6cg4HsaZTVlZEKJMxLFywUgegFS+ZK4kMIwY22sSeRkdBVeWPEios+IycnaeRTmVo98SShRKwJbvxxk+9LYWuwvlzm8G9GCKM/MOD/APWprNcw3beUmwKuQR3NSzpNaXUYE4eIgKwyDtz3x+n4U4uZosl9oXjIOePWqbutCU/vJFuJ5AjOMfLk8Zqu00akO8YEZJOQOM1L9imit2VLguknJGRwKiTTbh4ViZxIoO5QvAA9M9+tNXSNk29C/ojnzkZEQuGBYKeQOeee1egb9nkkxDHGdvWuE8OROupGD5Rubd0AOeOAe4ruBb3KsgV/kYjIJyCM8kfh2r0sItbnbH4Ucz8TZAPh94jKRbG+ySKDn1U1+b8CkIEzgBzyT7nAr9JPizNNH8PfEkjxLFGttIYgOdw2Hk+9fm9Io+zoSOSxbJPJyTXu01pc527O5G48xiMnPYjpUMaM105cDGMAj096mJKgKASMEg45FNZiZAUGcYzjrXQm00Y3uyeFQCQF56HmtHRF87VLFCmCbmNV46nIz+mazQwySFILH0xW54WVzrujYGQb2ME987h+taVH7t0yoqx+kmmLB/ZtpGdykRLkAY6Dj9KfttpJCrOSByMDmltmC2kIZDjyxg468UgkEYJeAksRg+grxp3R0rRGXqWqx2rGJFbCkMSx7fWq51y2ZZPId2lUZ2lcH8M1V8TXGy4KRQM+BwpIGc+prDF0JHJWBkdDg4yD/nFee5a26kczOkk16PyJZA5WRVBwynaCfcd6I9ftzMwkYxkJuyckHAzj/CsB7qN4pIpYmAcgg54+nvSzXNrp8SuSwDcEKM9eKtTsmR7Rs6GLX7KZJSlxkOuQMYOOnSgXy3FsCs5VWGBk4JB/ka5Z9StEjZfsTsgBIJIUgev9f8iofPhYIMyrERkxsRgHqPxzmsuddRuo0jpkvpvJlBnBhXogbn8veq096kqACfy9h53Ege5z7Vgolnd+YYpnEqDbhxgD0PvU1z5QQwgOTGAGdsfORzke2MflU86SIbbJ5Z2iYeTds6MQQSTt9c/59aoX167SNsA3FsAhsVHeS2zOFjl8w5woAw2cZ5HYilnRAQhYu7AEnjjjt71lKTauYSbGWIeeacmUq68BFPB4HepY7N5HEqTqj8q25gME0W9tHEVG/BKnnvge9DRwJaFgBKCQAD65rnvd3KgtLlowTpEhilTORlgcjINdxoktz9mzvLpkEgkdTjNcHA8Ozy3kGMglTwM5GK7rR4UeNUSdUPUgnHT/AD+td+H+NHbDYvXAnLjym2EjBI65NfIP7aEhPjbQHz8y2ZBJ+pNfXV9EqAESAjIwVPp3r5C/bOUf8Jxouxw4+zEhc9ASa92nujGfc+fBJLLkg5UnGP602cEgDGSePb8algUIx2nGOw6VWuAXnJzj2FehstDC/UfEHMbhcpg4z2P4VNC4M6gjJxzjpUcJZVKEggnJ9qkgQtP8o5ANVurDT1se/fsg7z8U7oE7gLFh0+6Cy8D2/wDr19iq1wzOqgJECflI+b1r46/Y4Qt8TdSCYUmyKknnncpz+lfWOrastnr1rYb3eWZSVYcAkdcmvLqu0jqiX3nuDG6mEbADjIx0FcHfX13bMSLdZEDYYE4IH0713bQTmMgzcEdjxn1NcLqjzxkgurq7ksSMnHYDnjqPwFcVW6izGb1Hz3rzW+4RKmAGKk4xzTLe9LKCYyGbksvBHuKp+XLcKypKg3YGCcfTntUXk6nYsxYAAgBWyCCP/rV5nPfRmakzYOpgIqiIBQD8ynJz7irvhrUUku5UlgE6lgy5JBAxjHHYEZ/GueSGe0s1kBMruwLDGAMnmt7wpHcy3yyNGoU5GAMHA7gf571pGd7JG8NWdcZg2QYPKOMgDqfxqtO+/Tb52TyysD7QTnHHWr0sF0UV3G5cYAA5FZ+ozTDR9T3r8ogcYI9ua9aCurlz7n5oyFZNRvXX5VkkZipOec9PrVGSQLJv28ngkDir8jFru9+RQjTsVOOck8+1UmTfI6h9/YgdMfSvUjZQSOQHdFiQgFiTyR2piKDIw2c9RzyaaqMrHJ2pnhRTwwjlJIyM8ACtI3uS3Ytu5aDIGCSufXGRmv0X8BzRf8IH4eZoy8YsogQp77BX51KpnU5XbtIxg44yK/RPwBvPgLw6QmSbGFjwT/AMVhidXY6aXc6a3W1ZSQjJjOAfQ1h6zIlve2rhHd2JOAOMCtyOYlSzQls9MDj8awvFdyTNYERGI7iNy5wBjkH6mvFqPRnS2nsbEUiFAWRkHUqep9aYrwK+MspJIB7HI6VMGZURymVKgYI5zjmo/MUTIfKUAna2RwAeM/rXRRd0jOS0Pzw+K9mbb4peJ4zyDdtIOMcEk4/WuPmGMsAQO3avSPjxaGw+LXiNAuT54J57FQQf1H515zcMAg3DODxivUglynG97EbYDBwMk06OMvuLjPPFKMMoIGMDPSm/MV4JxkfjVrbQmSZbiRZY2VcvuBwPevuL9nTULTUPhBpIeYCS33RsoJyp3EgH8wfxr4esnMZXacE19E/sn/ECw0aS88NX8TIZ5PNilZgFznGCPU/0rOtHmijWm7H1ZaxxNkeesZzgZzyaoeIrJJIG/wBJJcEHGTnrmrMjRbx+7OQfvA9c9/eopLmFi6ujHaccYOTXjTiludbSkrnF39mrRuhdShO45HQ9sfjVWONPJ2/aQmVwWHUkdh6V2EmnW96HEkeQVJCZwW9v1qtBounQQMUsmiJAJUtuyRxwTXnzirmPs2zmraMywhBKQFOAwOCeneltYZYrlId+8yyqTySTyBjI9sV0sukwRpl0JXcCACOnaptP0+2+2CXeQAdwUdcj1P8AhShTTZUadmmahtoo4WTzsEHpnrzxUka73QtOxwBgZOP/AK/0ok+yGZHZmycgADI/OovOtlkeRtwCHPPQAdT+levRikrFVHsfF/7Ud4bn4quI5QxitVjYKc4OScH35FeLsS75LZH8q7D4n65F4j+IviS/gcSW7XbrE6nAKg4yM9j1rjbghZPukEjJxXqRS5UzjdxD0z75oXlzkYxzSxYYAEZB7g01xsLYOQD1HT6VoraEu9rFuzj3k8nAyCDwDX0b+x7Y58UardKoEcVuIwQenOSP8+lfOtpKWjJKn0zX1v8AsgaNFZeE9U1Mks004jOBgAYBHPc/MfyrLES92xpTXU99VH3MS+Tnjnj61Bq+YbNmZ8g4UjPY8Vbg8ksQXxtGRnriqGuPANNclyCDnnoB6/nivCqs65aI4xwqosTAKEJVS3UD0zVS5hlOx4LiLEeVYFgOOp4P4VYQIVILlypIB9c81HPDZOiDyirk8ng8jvXltLU4pO5BJcSLFjfmQcgj/P0p9utztaR5Bu9yBjNJMtsMETHOAAQMmobVczylizxknhjnj6Vla5mm0XIba53BSyEsMq+/g/X0ptvb3JadHnCFeBtbI98HHNV7OI207yC5kaMDCwkAhefXFTwshjkDEqGbB49TmqS2Nb32C5e68qGJpVQAE+Yp5x6HtUEjn5GBJUg5Occ+1WSsM0+wvtXGAT+VRXf2JSEdJIio48okhvcD8Kckhct92KJJ1iVluipOBtJyOvQ/X+ta3h7zl1Nyk7Rh8Aqp+Uf/AFqywLdgHiJAyNquOWFa+gCFruULIQQeeOD/AJ5rSna50U90drbRsF+aXHqQcVVvC4trtvP3hYyQM4wasQCBgd7E4GQF5BqleNELO72MSvlN8pHtXuUVdF1HofnD4qJbxNqpifKfaZMDPbJxWWMkDJw3qa1vEgWDxHqMQU4WeQhs/ewxH8qyFZXQ4yCTkA16sFdI4Ho9CBIk89wTjJ5Y+tPU7BtyDg5BphKOxBOCDnPep+QoIGD0z6iiKuXdNFm2UPFI8x/dbT35PHav0B+BCvJ8HfDZSUpttwAM44JOc/Svz7iZDA+emCPp71+gXwIeFPg/oSOCUeAYx2wTn9awr3TOim9dDtnhlfdiUAg8HPBz1qPVXvLe1V4JVyAAASPm+p9Kk2RE4ViQw9Kq6y1tHpkpmm2pGvOQcYHfjtXl1HZXOh7GLHqE5vsyXLkkE/fwB/8AWFNl1IzLE63LOS5AO4nketYuLdCJY7jeuCqqxIwO4xUN3b2phjeF/KhLYKxj16nHr/8AWrDn0ujl52jon1Sc3Ebb8pjIAOR19e1MbVrtrhMysbfOCoOSMnjA9BXNKIJEijhuJIIowRjGC49T6H6etWFaLdE4f5AMEAnkVkqib1KUrnoNgwuoDm4xg4xnrUqJISQZAAOFJPpWToS2xtN8bsRkknnPp0/CtZY4GAO4kDkdhmu+k7xudXS7Pn79tDzj4a8OmRwSLk4568HmvkOcKykOeSckdv8APFfWH7aJjbQdARSQ4nJK456HP+fevlCRUGRnP48V6lBe67nny1ZUkVGkLEZGcDkiiXbksmVbGCeuaP8AXzDGOB06d6YTiRlI4JOT1rW90S97Fm2iwY0D4Axz3r3j9k6ND8U7gIeFtWyenJK/0rwm32+coHbGSa94/ZJRJPiVfD7oNqXOOSMFRx/nvU1PgRrFWeh9k2aOzkmTIzgEnvUxM6yMSwLZwu39T+tV0S2BwkrEA8AcfnU8qIkgcy44OCeK85q7O2OiTYjK5VtzkN0IP9ap3dl51q6lw+4FSGIO4EHt3q2kNswZhN5m4AsAO9QkW4aNyxVVOflHWiL6ETtY/N3xpph0zxnrNqYvKeO4kQoRjGGPQen0rn5SYyELZw3TPtX0N+1x4IttL8RWniS2BRNRVo5ARgK4IOfxB/Svn6ZEx1GR1x2Nd9OzWhxSvaxVKkOxByuRjPSiFFlZywIdSehOMfSnNHwSDgdRzTQu0MASSCACe471SvYErFiFjGCASR1PvX0T+yd8QotB1K40S8mW3t74CWLcQB5gOCOemRj8q+ckYxMABng4FaNpdOghmR/KlU/Kc4KnPUfkKUo86GtGfpkYnicDz8gncMtxn6U+aCeeIq1xu3A/LnHNeT/BX4v6d8R9GtbS7lEGs20QWWJRgPgAZGe59P8AI9UkaLcFL4OON3B9K8urTa0Z1ppo5++0d9hBZSMgkg81iXdgYgZEk8p1YZXswPXmu7FtHLwzArnnvWXe6NFOzsh5zwpHGK8qUGnYlwvqjlGtnu4JZBIsYVuec8duP89ajWJzDl54ygUkMD/n1rpW0awBkieDDyKMkEgED1xUcHhrTlgcAGLccgAZ/OocbshU9TnZrGWOCFkl2cZ3KefYirFhpZuJAolYZH3yeproJNHtlSMEZIGB6EVcs9NtYkTyycYIKj1PNCiuhap66kenaK0GGSYOem5iB+lakKyxbw0q/KMEqc4qE20SkhXxxngfpT7ZIIUk3vhWHBJ4AHPJr08PDUqXu7DL6/j0vT7m5e5VEt0MjEnBIAz3r88PiD4yuPHHi/UtZldmEkzrEC2QsYJCgewGBXvP7SHxlTa/hrQbjeJAVvJAAQowcKT3J9unFfMc0qqhQLgY5I6V6kYW1MG+Z3K6EIzuVDHPBx0qAgs5yQCTnpnNShRGuFJI6mokYuSAOOhz/Otm9CW7Mk+TyyXY9QCvqc1YtIz9qjw+Fzkqfp0FV413ZBGR3HrWlabIyHZCQikgHuAKpbXJdz1j9mvwini74nWBlcJDYBrg4yd5UggH8cflX3CYDISfPjHQBd2AOwxXhn7JfgiDw74KOvzRGK/1BmdSwzthzwOfU5P417asVgrYIffjcNwwCfrXFJ3bdzpgrK5aRZUgk2T7QDgkPgk+3tUE0ckYGZAR/snn8afLFbBMltink555qqTEWJD5GSATnBFSldFN2Qt2YzGSZ8FASFBPJ9q+N/2pfHQ8UeMBpCT+dZ6fECSkmV8xhkjjoQMe9fUHxB8XWHgvwzf6ndsyxRREqSuctjAH0JIr8+NQnkuZZ7mbBlnZpJCO5JJOPzrqhHZHNJtspmQ7CUfOSevf1qCbDToAMIBnBOM0KEAaUA5xnaT1PrRIoklRuoAHOelapGZEx81wxO4KcDn07UuxizO3A7c0FhEVXGQSflAzg54NPGZJtm/AXqMetHS4rNDGk2gEnAzg5OMin7ipDp8xwQQTxipJbMMrEfMFIGCO9EFspTbhgxGQT0pPa5cb7MgKsY2PTkDHUU5XyAQcnuKla3HRDjHBB4BNKEAYgDPHLeh9KEx7aFe4iO5Acg5ySDT4yVZwBksMEN0NSyQupRwS4wcgDIpfIdZSxXJI4yKp3bBaK5XcBVGBgr79aAuBgnBxnPb6VbMEY5lHy4I4I60xERkAAymMg9z9azu0y1Z6kM3ywqFOSRTV5+YjJAwSOOasiNeXJBVRioxGMZGSevFUtrMHZsjhIEh3AdRgDtxTVYMx5yO2OeaC+ZGIXLsuM+gFRxxlXIx2JNSrpaEy0ZPERlmLEydgeMCtzw1rk+i6jBd2Tul1BIskZBx0IyMjsQP1rBiwqFmG924HpwavW75hEiHZjkc960UVJWByaaP0g+G/iyLx74SsNXiuGBZdskLdEYcEfhiugkt0xjzSwJ4JOa+Xf2P/AB5DpzXnh+7m82S6Jnhy33SMAr+IweK+ozNA291D4PG04H415FWHK2jqg20ZWs2H7h5IpMNjAIOOfTNcleJM0BgkKkrgCRnyQPQD+ua767itZLExS5Bxkc4yfUVwOrxWVsWkHmF9w75Oe5P4V5NSDvYxqaFa7lOFDSgliFBJJCjA54oFqthGrCUSnH3/AFFTK9qUBYMEI4OOT34qvcrDdBkBIiwQC45IrltujnSursL66uYBAts5w7AFT0wf8/56Ur6ZKFJkn5zn5T+h9Kka3tFgjVZHR04GQWB9ee1ItigXcJwIXyDgk5Pv/OkKUWtQKyGMIkoQMSWYHBA7kUC2MMPyXO8EcAtycn+dRPIBCYnXGDtDjr9R7U5Le0OmF5+WRjgZ5471HoUkMcTxPtdgckYwc8elTSW6EK7Ns3ZIDdz2pouoAokUEA4wGBJBpjTQTTqJZGK5yrKOBgdOKNyXpoSR7FlGZsyAZJByfpTXd4GDlid+Ce/fHSlit7J7xGgYlipDqRjJPQ+/Sqs5hW5lIlZnHBfBwO2M1V7KxLZekd4o/kKs7NkgtjAx6VWZBHMro6hypyuegpWs7eSESSYk4IyxPy/T3ptxGkjxRhVZApJfGDjPAJ/Gm3fQrmLEbyYBjk2MoOWU5z9DVWzthHe5iyo2kEZ5JJzmrFpCFikLv5QU/Kc5zRF5aSlHmUswBDxgnd6fSoSKeuotzZyz+aj3SEEZADY2Y/z/AJ7pNFLBEF+1EIf41YDI/Gm3MaqsjZbPQFRzj3p00MBggyA6JxkrjjFUrksbJZSwRKEuASRksCCDnsTTgJURXMu9UIQY4C5z+tRvBZwwmRJFRiQSFP8AT8KcvlXNvsUlomYMxzgcdjn+VSJaMUR73dixzjOc8+tNjMoQncFOcg+p7U5ktTcy/M7rwVAPyqcDrjnHtQ5RfL3tg9CQOP8A9WaaVmN67D0trkpguhLsMkHHbn8abd2tyrFHZQGOQSwOcVMYbXKkSASn5ihIB46n/PrUZNs6HkhEJPQk4P8ALmrmkth9bEPlyzOHLDDZAAI5/wAKmtrCdixBDFTkFT0pI1RgVBwB0ycZ9TmmAQxzgby5yGBQkEH3x6VlHRol7EitcTM+ZRsIypPB/Lsaa0MqQl2nwSOQBxnPFJemN4IwznPBBJAzg9aI4oJ7eUvcHfn5AOxx3FarVaGaV9CGYXKKCDu8vqrHAPFSztPKbYfeLqcEHpzRNA/lRAyh8jkY5OKjt1eKVkZtqqRjByB9Kz1uacqVkySCGU5IkJ3HbnPpSwJd20zQMiSj7yMDnqeh/KlS0zNKBdMAD9zIAz2PSpbYmOSRHmU4TOSefpn1q7vSwWV9BQt3OB5sSq4BAwev0x2xUcVtcpAN0YjIJwo5+UHjgVLIVKxOko2IC2CTknBzn2pgmEsYmY7yehzxim2uoNW1RHcyPIsRYhHBwCoA/wAin20fmmQELuByGYDn6elQR+VI3m5JHOF6ZP40G3E84O/AH8INSrXIvrqXI3UyMxhjiJGCBzn6+tWGG4k/Nz9KzYgIWc8EsuNzc4qf7TL2lA9sCnFpN3NLka3YtCdsIeLIBBB+namW7u0hkKJkAgDqB9KchFwCkTbjjHIwT/jVZIXRiAcSIMEZwM9iTWbLaHb5GRw0bcEkA8Z/z/SmxCVIjL5eEDABQfWpNt24Dk7hyCS3FPjtbmZZVDBhjIwQR0oWq0JadiO7vWlYs8Abdz8qgDioZmdJT5Sko2MgDgU5WnwkQU/KACWHB555qwss2x08pUCjHyjliO9VHRame5VXCr86GOXgg44alkdJnDGPaAMEkEHP+SaW8lvJo4FEQ8skfNn5vyouJ5RDtVDISRx3Bzxj8cVMt7jjoxZvs7t5RXcrKSVYZ596LLyrWPcwKkZAHqD6CpFUOil1Al5+YdfoaPNPnbJUXaBwccjHpUpal9LsZaXdrJazwosiTbThXU4U5OQDUIETrGvzZAyeepznNWEuhGWKIHDAgEjofcUiyCOVn8nDtzz098VTsmTutSvcTRqyJjBI5HTNWYRDPKAS0XykZHeqwlE2Q0IcK2dwGCB0xVqOVMbFhKlORg5A/OnzJ9CIp3uSyWVvbs22Ys+3JDGq48lCAQQDydoJz1ouwrEsUUEkAsDk/T6ZpN6mABQ3YNzkg1SG99iSOK288ylyEVduCccmkvLIHyCpQB+QzNyoqGYxyMsZTLMCSTwDxzz681LFHElpGssbuqgBC2SB6D2NQ99hkptl8+MiYIcbQQc8Hg/Q0slgjyywhy4zgM3BFNtbeFnOxBlT8wbgAn0phv4I76aIKRKjIOhAcEdR7ULe5eyBYpklKmVWTBVecEcd6cCwZkeTJX5Rg8j6Go3aLz2YEYU7iB1x6U77TYTSIGkcsyljsUkjnoSKrTcFqJFaiKUQRXJmLZLPKcZOOlWEheMtFLOhCEABTyfeoJGgRUNuCQGGdw59+aWe2tBcC5WRlkGQYsABicck+ox+tUtVYaVh3lXTTO8kzt2VCQcAdxQvnxxyEsBC46N1z3x6ZqRZUJRQ5WUcjdkcioZoi1tKskrEg7iVyfyFQ0J2toOImeMYOASCFzwfeoxb3TuQrDeGAGcYAqCAJ5oRrjBKkrkE8Y6GpI0AHmpPkggMM9+nFQrbGer1LbTyiWIOAU3AkYHOP8/pUMz3plZ4l/dZIK9QT7/lVlrZ2RW8wHcCcFhkfhUcUBjQjcUTsc9600WhTWhHgyMkrxLEzHBUcn34qtLm3uJUS2LMWO1sHGMc5+nNWl37yFPmMM7cYB9RSsLuSBzE6JKpySSAcDkjGetJ2TItYgQ7BErDEoUg8Y/z1pYgwDHGXAzUjSiZDiPbIxACk8g45PtUUb3sDiNJFCjORgEn8fpSQWehZWTFkgFtsZiSxIxj3qrb7VjErxJKVcZRsY5PU/SrgubpYYUCeazZ3BhgAetQuJfLBSDbKDgkcjPardrFWFe4iuLpw8ZJycgnr6Y9MUkV7GxJeBs4/BQPc9aAJ4VkLopZ8D1IJ7iiGS48wpMFKhcZUc5qEu5avsmN2/a2DnMcY5Yg5BHPAqOW6gf5I0JJGFwcqMHsKmZku3aMqyIo2kAZH1+tSmGK3sVMEQQo2CTxnJ659aejYcrsQL9nWANJGTL03KRnPY49KaFgliJndiFIAI4INTtKsdvjyQXY5LAHP0qvHyhAXIOODwBS0egWa2JdNj05rxhvd9gwSQSD7H6dKlYWT+YFlMKZ+XIxgenPvVbeInJRFViMll60CKOeJkkgEr5BAJwOM5zVbInd6In+zIwlV7jCfdBPAJPQfT3qs4iWONXlYEnA2Mcdepx2p862j226eBmVUwFU8g+1VoUtvlkIaMt90Zzg+/8An+dDfY0itUdX4YtraO6GbpzIOArcDv0PU111vEmCRPtyejelcJ4blH9sQ+chYOcDaDzwa7q5ltm24QocYJJx+Fepg9TtTbRx/wAZEeP4ZeJCZS4NqwHPABBH4V+dzEyrDv2g5PBPbJr9DvjDHD/wq3xF5Tkj7K4Oc9QCf8/hX52P++RDjBAAzn0r3aet/I5J3Vx8rgPgk+mR2FQwyEuFXgcncakjxgkjkDGT3qPaGDBjtx0xW2iehlruTbBgtvJcjGOwrf8AB6k69om1vnN9Fgg8g7hz7YzWHEQ0aqqgcdQOK6HwcqJ4m0Rd29/tsZwBkAbhRNe6axvoz9H7cSmygVpAfLjAA+o7+tL5lyyEDBcDCk8jHuBTEiRo0YOBuUE+gIA4/wA+tKIQCCZwAf5V5M99Dr2icf4jku/tLuHAY4JMY4yB1APasbT555JJvPYsu0nBPAPOK1PFgKThIptpOAWzkHnn9Kx7OB183fPlG4Ug8n6j05rxqkrTaOKTd9B5uX8gNEon2LkZOenY+9LOHlhVpIlJODtzxkc9ajtRJbW2IgOTgspyD/8ArzVq6WYxKFkVEUEsCOpHP4ipu2tCbMrtNNG8b7EZ9hAwAcj0pIit7F5mMMCQRgDntmlbfIqT7wPMXO1QOO3btVO2W7nnlSFFCoQOWwG6c/UVi20yL6l2FFhWUCHEgGMgUeZL8rSQk7jj24pyR3EtvcAFRKCCCTjiqxeeYRPnIBBJY4yfWtLt2LvYsT3So+XtYxnJyAd5PTkelQ3WoLEYmltNiEYCw8n8R61JdxTuySI6o4JZlxnPtn0pXv5InE/lo5VSJFUFhkjt696mW+gO6Io3S5iKpuI3ZXd2HemMCXlABRI3Ck5ycEZ6VLaXTq5Ro0jBI+UDgD1ppnu1dkjhAVySHU5JAOBkEUopXKWiJGNlHp6ulpIoMgUzE53nI5PpXoGmw25sYyIv3pw2QckcdMiuDM9yLZIpbESx7iCp6E5zk/h/Su806YC3RRAVAUfMM4+lduHXvXOyGxYnaNZVJDEdBj3r4/8A2ycf8LG0goOtkTsHRcE8/jkj8K+wri4kZkWOMEAg4IyWHevjr9sNy/xF05lQeYbMllxjjceB+P8AOvcp7oxnc+f0mUSEfMGByD2NOutnmJK/y5ABxx0p0e1vlCbSx6sOaCoWTEnzlh0J6V6LtZM543TsyOBVEsjZyXOQexqxatslYknHTINR2yA8gDHOe/NPhiInZT0HIHrWkXogtZnv37H4B+Jt2SdqGxYse+dy19dtaW0t0kspG9CSrMOQCOx7V8j/ALIDRj4l6gGTAFkTx6ZWvrxSGkIaI4GeSOMV5Ff42dcFoMuI4QH2zZVlI5JI5GK8+m04F3geUQRKxKktg55OBmvRWkhkQgRFAAcEnvjivNtXuLe+unhkEgkToTgAk159eXutGE9GVr22t7fcN7gHaFIPBPvT7l1R4wZ8AYGd3FINiWxifLqP4Tg9KjC27Q7/ACypLAgE57+leSZrbQuJCFjlXeFMjBgfM9BgYBPT/wCvW14cS4S9VzKzuSQMHtj/AOtXNvDCZGMxOWGAAOw5/CtnwjPBHeEiaaSUtypAKhQMAD3renukjqh3Z27RFQJPtBycDBY4H+FVdct2g0PUH+0b99s4ADZwcdatM9rOgSYOATn5Bkj8PSs/V3s10jVWV2O23fcCMfKBzj869yG1hzTtc/Nhnf7XMCFAEjZ5z39PWqjLidnUkA89cVZCRm5mlfJeSRyfTrVWYgyttGOegPFetFLkRxO97IHQ7WBbhx0Jp8BdQAQMnkUxgXUE5AB9aciF5clyFA+6KatfQNnZl1D8isWydwyAfcV+jHw/af8A4QTw/iUqRaRqQTwQFAHFfnMEiRVLgl9wIOPcV+i3gcRN4J0ILKA7WkbBcY4Kjn9a5MRudMNDplaeNWO4ZBwAOmawfETS3Hlxu3l8ffAzjvW9CikFfPGcfMScEVyXjO2e5RI45woJIYZwCPUHtXlVNmzZ6bnS2kl2bdQRvO0ZLAZ+tPC3MmAEDy4454xWX4fnjmswjXOZVyuS+efTP0rTWJRlRMFIPCqxz/8Aqp0JaFSV0fHH7W+gXOmfE6K+ltDFa6hagLKBwzKcEN6EcdeSPpXgk4KkruyQcdM190/tOeA5vF3gIyxO9xc2REoRSDwCMk554AP4Zr4duYwu7Y5BLZGB1FevSknC3U4JJppkBUbRyQTwMHpS/wCskCAEY560kiMhBzkcZUGnbwCdo56E+lax21DckicFm9BxwO9XtNvZbe6E8MrRTxsGRwcYIrLTCEgtkDkk0+3f5ickHOMdiK0aTVmGq1R9mfBn482/iXTrTSNTkEOrRRgb5MbZQOAQc8Z9Oxr2BJ/NcOsa4Yc+ma/OOwu3s7mKeKV4pYnDI6MQVPqPx5r2fwb+0d4l0HdHeS/2pbBQqrIVRwR0IYAn8wa454dPU1jUaPsNJkSQOLdWlAwARgc96A8sjAtD8xyduMjivIPBv7RWkeJ5FjuTHps+0bnmkGCc4IznGa79PGmkEPImvWqpyCRMp/r1rklhrvQ1VQ6CZSUBCZOc4IqNX/ekRWkYAGGK5yDWSPGOnyQgjW7TIH3vOXJ/xrjfFfx70XwlOguZEuWkGFFu25jj1A6CohhrA6nY9Ha6djtS2AjXALEcZ57/AErwr9oD46xeGrS50PRHV9UlQxyzITiEHgjPQn+XvXBfEH9qbVtUvTa+G8WFptO+dwd7HGMAHoB+J+leB307y3Ms88rTyz/M0jdc5z/MmuyNNR3MXJyIxnYcj5ycluoJPU1XklMjk5xxgYFSEEFSTlSAeKhLFCpxlM8muxWsjHZ6jolwRkkZ4z3pXyH2gZU80CIEBi3Oc8GpEBYkgZPbP1qktAvfYuWsmE5HO0gKBwSen6195fATQZvCPws0i2ntw08sYuZM8ff5A9yARxXxP4P8M3WveJNJs7aCW6kmnQPFGMhV3DJJ7ADua/RlI5bG3gtQyqiIAFXAAOOn4dK4cTJO1jqpRbHbwdpaFcg46dR6VheKb2NbNUESqWIOFJycHpW/bCdyQ5DAcgY5Nch4nvJFuzF5UbIAcMRhgc8c+leJUe5dR20MedZLhkKRhEJwQT29ahunW1DfutxB6YNSPLMsYZThgwAyMY96juZ7sKeFlRm+Y8AjA7+1cTs02ckrbEcksDIHMQjA7nnmnWVyjiYKBvQ4GR7A5qK5Z2RERFIJyPQUkCOJdiIoLAlnxjBwePxrDruStHohSpkYSFGC55CnGT059qkheKNWEiDbkEnJ/CkgS5AKK4UEZA/vVKlw8UQRYojJkZLrkDnPSrskaJdRsr2s6gGBioOQxPv6Uk8yLKrJAJABtOTgjI7U2/F3OyOAijcDgDAPrULRXgmLkKgHHy88/jQ99AdiVAimMgmM4zgitPw+0VvfS8M6KQcAc4x/Pms2SG6uCCRu6YK8kDP6VqaHFPFelSMAAAnA6+30rWFrm9PdHeWzRgZRWBYZwwxx6e1Z+oTL5NztiIAjYEnuMHmrtvvdCRgKB1IqrqRmFhclh8hjYEgdDjOa96lsVU1Pzd17La9qJC+Y/wBokzk9OTWSwOSAm1gCMHgVp62zR6vfyDGXuZOvXGTWaxLtwOSOT2xmvRi72OLluVSqqxOMEDGM5qzDL5oUHI47mo8IsjK3JBwQB3qSKL5uRj0API9q1jZCs9kWIFMcEwxkbSenTivv/wCAzf8AFnfDpCFmMAIIHAByTzXwAyyeS4Q4AU5PfGOlfoF8BWlPwg0ARgbBCoIJ9AcVyYnudFLc7Z7mOPCLEQTwcDoPWs7xJcpBpZXy97tgMG7gnBx9P8K1Y/PG7Yq5YnhgDWT4pjmWxRnxsDZZgvOfY+leLW2OiVrXOIjntjsdYSEBKqehz7jtSSXkVugMtosz5IGM8+xx0/8ArVKUuLglhAoViW37hzjnJHY1HM0iBCqqFJwx29T0riujj6kb3sbKpW08hMYxncc9xnvTQqPHG2XUFhkAAcZ9/wCVaJndlEYVCFUkADAOe2fWqUc+7gxgv12njpWehSWqOz8M3C/YWTyiQDgEHkj1rWWRSUUREFc5Pasvwv50tgTFBgluFxjvyTWwwnydylflIOeOa9jD6wR1N6WPnH9tJFOiaHIARI0xHXgjBwK+T5Rh2OOM5AHavq79tmZ10fw1FswGZiWHJz8o/QHj3NfJ8yusOQSTkZz6V7FH4Wcj3KrKY5SxGMjg96UfIAcZ7U9myy55x3A6UhGXVD0xuDf0q7q1kT1uSxNjYwBBJxnGBXvf7I9wE+KEodSQ1k43DGCQynn8AfyrweMFsAnIByBivef2Rhu+JU4QKHWybr6llHH4kVNVLkLi3fU+xEeGZ0IjKHcGLL14PQ0moSWqvKRG5ODg5zjPIqSN7hGBeFSMYOxcYOetF40qIf3QY44yMGvNdzs5tLGbo14rxEEOVTrjGT6VeeaMISsZAz3OSDXL6fNc22oN5eBE4IZD0Ug9h7/0rqYBdyoq7FHXKso9axjNKVifiRw3xn8BQfEv4fXlhtMd7Cvn27gDIdeQB6A9Djsa+Arqxe0lnjlXZMrEPGRg5HHI+or9PczeUQEADDacDnHYV8cftO/B6fw1qh8T6VbSHT53P2mLGSjnBJ9skE+lejRlbRnPOKTPnlzmNVcBSTjOc/lSMOfwxxVr7P5jhiMKckZPAqKRVT867NLaGSdnYRmAHAy4HbmpWkDIgIwAMn61EyFcEAAe1PY7gMDkDkGlGyQXZsaJrt3oGo2+qadcva3sRGHGcEA5wQOo6/TNfZfwe+P2keP9PWz1VTa61HGAygZDY7g+ua+HIS75IOADyOwFaFnfT2t4lxDM9vPGCUkQlSD0HTtS5FNalKTR+lNteQCPeI2cNgg57GpZbqIshERPGDg4zXxl4M/aY8T+Hra2tLtIdTghUKCxIbAPOT3P1r2LS/2rNAvxGbm0NsCmSzrkZz0yP07c1xzwqb2N41GlY9t/dScsmOAQOpz/AJ4oDQEEGFgehwe1chonxU0LXbKO8h1OxWKTlVaQKy8cgg8g1ePjfSoN8n9pWQUngtKAOT2Oa5nhU3Yr2nU355IWhUG3JGOnI4+tQyyRRvFsg25HOCTXL+IPirpOg6ab2W+tJoVUkpHKGYj2AOSfpXl3iP8Aa70uKBBpNiZZyOS42heOBzyTUxwyTsP2ise9XepWNtCXud8IUElyQBjGe9fN/wAY/wBpG3a2udI8Ob1cEo16cFMd9vcnPQ15N49+N/iPxtFdQ3MzWtpKwUQxEZ29ySPWvNZZBIjox+VSAATz+frmu6nRULmEpuQ6bUJZ5mdyxdyWLMc5ySSSfqagkd2Prk5JpkhLOVztODyRxTcl0Cj7y9QeP1rp0skQrrS4blOcjBH5GmghW+Xp6GnHAxk84xjFPSPA5G7kDpSYMniIGFwCc5JHWu0+G/giX4g+LrDR0k8lGzLI6gEhFIyAD65rlILKWSeFIIjJLJhVjUZLHIGB7819tfAD4NReBtFttVvbcNrtzECWb70WcEqPYf41nUdo6MuKbdz1TRrK00LTbbTrSDbFbxLGqgYBAGBVhGUp88AQAdOamjFwHJKknBGSMYNNka5kUEkSEHGBgAVxrsdaVkRtKPs/zWxAyAHB4Puc1XluIo0A8ptwPUHNXMT7SNoyD0zx/hXM+JfELaFps9/PCEihRnY5HGASD7dK3jEynJLQ8A/ax+IkUotfC1qjJOCLi4kb7pGThf0zzXzFdru53DrkDNdP4+8XHxz4mv8AW5Mq9w2dpOQABgAHvgCuMuCWkOBgA564P5V0xVldHLe24N/uEZH0zTCoJABII5JIpwdmJBOBjI96fKqlV9GHzZprVXKumtBqRNKCMkYOQRxXYfDr4daj8Q/EUelWyhgwDyT7gAqggHHfPI6VzFvCMkk7QATjtX13+x94KuNN0HVfETwxr9rYRQs4GQo44J98nioqS5VZBBXd2YFv+x9aTRkNqF6wznK4wffkZq2n7IFnFgG9uZQP72R/Ic19OBZUwSVOeAFGB71Ji5aQl5tgAAGTg1xe0fU6ORHzBJ+yJpshGy9u8HBIJyM/iM1QuP2Rre3kcJO5DHkk4OffivrBZriTO51KKeAMA57fWmyxzToS5BJ4PQDFUqtncfIfJ6/sgSsg8nUDGnYZycn1/OrKfsfgwqj6lO7DglMZ/LGf1r6mtbaVImcSBEHG3PXPtSNBNFKGLrhhnJNX7ZsFTufLi/seWLICLqcFecspOD69KY37IkDwmM387qeANoAx+Ar6nZp9pYSDb3PtTAkpYEEgkAZBrP2l2HJY+Tbj9kCdTIiXzlBwACQfxyK8m+Knw3u/hjq0FncRO8MwyJ/4QeeD+n5+1fobJFcTZiZ+Dydx54rzr41/D2Dx14KvoJBH58UZkRnGSGAJAHcZ6HFdKmzOUbH57zRMHDxDJwc84qEyl3GeMHB461oXSPZkwvGQ8R2MuCCpHHTtVOTLM7BSFHO7PX2rbRIxab1GLKA4KDeoJByMGpbSX7wIOM8L/WoZCXDuABkBueue9PhfcuQRk96Sa3RMm72Or8F63NoXifR9Ttwc2lwkpQEgsAeQT6EZHtX6KaBrMOu6La3sAWSGeNZVYHJwRnB9x0P0r8zbFZYZCd4Jbrk4BA4r65/ZQ+It5qemS+Hr1gUtR/o8hPzbc8j3GensfauStC9mb05H0ZGEnzmLecHhhnjuK53WhAyF0tN2QBuIwCPWugtJ5yWIQAjOARkGotRWbySrJywLHjjnt7V5tWJclfU4HUldQiiIlckBQMdvaqreUYeUkEu7kEYC4rUv5J4SpHA3Hn271my3LyySEDhhgZFeXNJM5XpoRSTqjBFRgcc89c96kRkikMSoH3DDr1APXJPY4pblp/J3mB2VBgBRkkY7U63S5BlVUSNGAOf4lyOQfeudu70Gk92K0scQZBArGI4AySAPQetMkkjZSZYAvmEkrzj6YNMeOVVITKSkgqe2Aec+lSX8MjIZ5RvkyAAp4A9cU0LXqIkUQQuQuWAAABBA6YIpqi3giCiJgQfvZ7CkkkdCGAJBOC2O/anNHdzMQjAHBwwwetS9C7J6EbqkcoZ9yvn5fLGQR1B49qka7jjcosW5XwMMOp+nX1qa1huLbyJZUIaMBWUDGQTyR17Ul3FKWE8ETOdxwMZ4x3NC2uRKNtiG6SGeM7rdipU8McKD9KqwH9zuiizEgChgDyfp3+taMX7+EO64UZyO4x/nFQwyTwyO8QMcZHCY6ccde/vTuieXW5HBfr9iEEsWJNxAY8ZB9fenpPZJIUUOGjHXOR6/5+tMhllmIDoDKG53nOKlkSeF2lntk8xiArKCBjgZ+tCZSTtuSrfQGV4mhOTyN3BI96aWSRdkoKRuSMKfTpUU9wvmkmANIF+aXbk8HgUsk0zxgCNQSCQGBBH09PrV20Bu6GxzWkAlhaA716S4yTUM6iGAYBeKQhsjgdafGTNBhwodTzk5zVhDMiIpiARfunGQ2ahK+rBarQjjZIrp0KggIGO08HPf61Kk8U8AQplsggjtg8D9KjieZ5inlKCSSPlGMDjGetSkKqFiu4nBIXjpV2tqgT1GXAgm2zOuXQkDaabdvEzAIv7raCccZzTnZHUgW2CG3F+uaguLuSQnbbKGUEAc8/hSk9LIm9ncW2h865iRYyEKMWIOeeMY/X8qbIsFjNhHcvjjoQRnn+Y/X0otbi5thGywjdICSHPIHtTxKHyPs43uCC569eg9M0o7idmh87wTwp5Q8xgCdrdQPepphBNaBxGY5GG0hfbpxVVv3O9UgUMFwT0qx5x8oDCqQACpB546g1UY7oaskV95jVUyRLjGQecetIIkhkkfLOWIznkg4x/kVLcMYzEDFuOSN49Md6gVTJFv6ENyD1xRawXuODxiSQzIS5IPB7Z49gKkdLaLLqJN7HLc5H4UkOJJGjVRlcD5upGKWQLAm0rhcEcc807aJjuLLJF9nAiAJJwSwwBSbkis0yxDK2CCucj/ADmpG8p4CGhKFvuSZ5yB3HbmoLa5McMSzHJznk5GfrSauLms9Q+0288oADKByQRyPwqaCCBLhgSXBOflHH4/rUEjAljsCMT6c8HvUrXZ8wBEUDIJA4JPqTS22JVnqx32KJ/MlHmMo6DIAAAwRis55LrcdrfL24q//aTQzuGTgjGF6Z7UwXsv/PuD7/5NRJkN2GTNCJBKm6MKDwOmM/5/OmxOLhiWkK5P0OKsCQJdOjAopGORxjtzSeXEqEDJ5+VgOtS9Tqd3qMkjCRCFJWLP0Az0Hc0fYlityRMQMbTtPU1B9pETkuHc8qrdhnrT7N48OvkF1JyWJ78Z/ShWT0JvfQdbxu1tFiUFgcYY9fTNWI4pCC0siiToBkYI/wAelQypEFbYMYIIx0PrUGyG4wSCmwFQyjJI9RWmhm3Z2Y5ZHFywR2KZPBOeaGjcHfGcvgnJNMXZCRgsxc4OBn9ac7qjqHJQqMAjuDWXWxXQlQSyxhmIL4ycnjrSxWUlwGfKnoQAc47H6VHJ5BUEuzDOOuOtLGIrPckTkyEDJA4/E+tWmriVuuxLDYTiaSIBGl6qqt2HUn0pl01xG22UFxnCjORj296SMOsjrFKqzyH53XqRjpTZ8wMQZzK6DAx/Ce4FJ72Folcj2TpMEPyb/mAyPXGDUjxvFOA6gFj1PTNQu5mjR3chjxhjjHvVhFS8I3ur7GABJo2JVm7IlUtNIEaFQmM5UDGR696WWYCKTEQPJyo7elMV3SR1eUBiMjaecZxzSLaOI3ML5LYOXIxkdaG7GnQLZ3eISm3UAjknO7P0FC3csUTsEMhyF2dhnvUNpJLNOQHBGCWG7BzxgVNdQXEUaOHwGYZAOcmo5lcL6aDklBZZHt/McNgKCSOnU/Tmq90BLcmYx7AowCOTjqRUsDyNLiM/Pn7oOCKkVbkxtIQud2CX5ppsfMMgiRiXMQ5BzgEZ9KadpYsYdrqMZGORxTY57iVmDEFQMAj1/wAKkaedZfJkVTHjcWxz/wDXrRWuCaeoycMA7IpUA545JGKfHqEKsHSIvI6AfMpwO+QelEkzIymDaFJ2neM/pT3mnEqpLFtEYBBRcKQemP8ACnHQGuqInurGaFPPSYS4BJCk4J7A9DSNcxLL+4WR8LtO/AAJ7/WrFzqBAdPswcbQwJGQSOn4iowGkjZynlZOSDxVSaYlcrTPbRqhZHMnTzAMgU6XyHCEcqSCQBycd8VY/tVELxG2eMqQAMHB46j2/wAKqo4muXAiZAx4bqB71mh36DYvI+1M4YtuHDg8jirflwtDva5ebIwVwPlH4d6UQQxybUhIcDkkZyc0odfKcrHgk5YHjp7Vdr6kvsVreOEIMTMZVY4BHUdetRCIXkrlZQnfk8Yq1ChkkMoQhMHIJxxSR28G0lQzrjlTwWNYtO1xcumo6KKPzYzuyCuSxJweO351CYYxK5ExD4+ULz9Sc0Bo1+ZQ6Rg8KRnHfipvtUMpk8qMhSvLORmritA62LHlyNYAZyVPPY49qqrFNAqMZ5ELH5IwRjHqe+afJcpb28CIJF3cEkE9T3PpmnC0t2kErBJ3BwFY8jvkGqloU9divLE4IIvWMrckHGAM8inWjziR/wB7GRjKuTzkdOO9RGS3aZ3CuQxIwf8APtT0KeYEAAIHJI7VnezCKtqS27XTF/3iu3JcqBhj2NSXXnrbQLkDed7cAn8c1HHaiFQzzgIDjK8d/Skne3lmVi5SNDtVt2PwA9KpNX0Fqtx7zOoUE5AYAiiRblGLxwB0zghgQOfp7U2SK3bAjdhNwQwbsM9ulMWSVklcX5SUHAVgMfyqUm3qU3p5iWcxlkBkjCA5DKQeB7ZpwmkjdzCqmPqSw6+wp9taloD5soYsRzwfxpBaiMHMobkBVPH41SVtxpNK6LC3DCFT5IAPGCO1VWKu6oYg4ySQOOKs3P2gaeuwxtIrHdubkDsB71AqSq6ASKCQSTnAB7U2rsXNZmv4ZvmOpxxW1uURVChmGcH2J5z1ruXzIqrJEpBOQSMEVxPhYyzXxUOomyC7scDAHOOvJ9K7MwyrcMA5dScqrHJx/hXq4PVOx3RvyI4b43yBvhX4jQJsAt2G4cZyMfl/9evzzR1MIIURlQRj+tfol8axcr8KfELsijdbuVH3uMYP0ODx71+eTW5eEY6gZA9zyQa9yldp2OaS11EhUSQyEYHAPuTUCRjcXxkg4IqzHGTGwIxgcc0wRvDMrDgkdOoxVapkuzVkOSYlwAMIB1rp/h+v/FcaAQuA19CoYdzuFc8IBIVIXBA6AYGK634coZPHfhyFFUH7dDIByckMM/oauTXK2VFNWufoZDHFvjR/lCxjI/AZ/Go5PskJARnGTgKRk8nvVhQ0shyu3gEHGTgDFRNeB3RfsyIcYZiOSc8V5M5Ju51NaHG+JBbG/lBj2BMZYdckcY9axkit5Fcneh2lSA3rnOMVreLrhv7SKmyDcgkknJwMcY/zzWTDKfmJg8osOFznFeNO3O2cMuwkUcRIETmNOOGJAqW6niSQjeNpGCepI9qixaXCH7RE7kNkYbaQcdT/AJ71PfWdpMgeCEmRFADE4DH0x6iovoxatWM+fZ5sbRPg45UnqKsHgmUP5Ue0kAc5PFRziK3dC9oScEsQckcdvapGZHRfLVpUIG1SOffIrPS5NtCOK1FzGZWuxGjgBlz8w9T79qsNFDGsUJufMK/KWUYAqrEkSQb2PzZxk84HpUkn2ZEMZWVxnl2XA9uapbgkyZrKKJTKbtkcDG0DIP1/OqyQbZtxZUGABg4yR3+lSyGJiAxJjBAKgZye1NuobO5lGFGVBO7oV9h9aJO+iG+5I8NwZYzlQrEEPuGfTkVGi+WzqZS77iC4bvntUEGn2zAsl7IWXB8kngY/X0zT44bZsl5mj4JbOQAeuSfSos76FRNTfNawRqs+4E4DZBxmu8sY7iS0WRvukDIz1rzmOSCS2IRxMm8DcBnPI/pXolhbosER8/cAoCgnnpXfQd5HdDRNk01rJGRIrYGMA5557e9fGP7Xkxf4oWUZJULY5Ld2O5v619k3DRqwDTBechhzg9q+Nv2v0P8Aws20cEGNLIbiDySSa9ul8aOWo20eGKxPIGADwcfzqP5g5BJ9ielTBCYwwPynGADg011GQoIJPbNelLRJoxW+pDAz5ZWGCOeOlWbfzBOWPQ96WKMIDkgHoPWprSPzJgDwKV7al7nvX7HYI+JOoShSxS0bIHbJXH8v1r6p1CPWJvElrPFMi6akREsRXljzxj64Ofb8/l79jnC+PdbCvhmtRt55Ugj/AOt+Qr61ktpgRmfII9cHvmvMq6yZ00yKSSRo3fZ91SQAOteea3PEtyUNp+8J3mRQQRjvXokn2pbJ3Db2AOWJyQP8a4C/n1FJ5DEQY3AO5sHjGMD2rza2zuYVbJ6GfPcKYxgAMBuOBgketPRXMJBiB+XIIzk96jmSWWMOSN4GCDxU0STM6IT5Z2YLggj8K8pszjdO4kbEBFni2DbncBk89q2/C0cTzZhQoASTkZOecisN0uotrgCQnkEnJOOK6Hww129/HlQluVwyhQMH6963g7NHTTu3ZnV+bHs/1WDjO5QTms/XXDeG9XVohGTaOQR1OB3rUYTqBHs+XkhgO9Zuuec3hzWFlQbzayANjBzggD9a96ntcupe1j81BIX81QnSRjjqRyaru4bJZNhHGR1q5FH5sk+OMSkZxjOTmq08BExBIIHJzXpqVoo5ba3IrckRn5cqDgn196kChuSvGc5qMqYyAOMnk5zUyMMiIHPJya0gupm+5agUSxscgAMCM+gI4Ffon4EkB8EaETAVf7FDkE5ZflGQff8AqK/O+CNGG1TklgM+mSOlfo34OjltPCukKEyPsq5B7DAxXJiVaSOineyNhJIFRyIWRv7w9a5rxXLbLPEXLKduFQDjPUk4rp0lzGzNDg/wgHvXN+KL62UL5sGySME7gcFhwMc+/wDOvIqSsmkbyvuZ+kXtjbIqGFsSnIKcHPb6V16fZGVCgIOOTntXnlzNIxXCCMKcheuRXX6XfpOYh5RVBjORgk1hSm1oVB30Zo3UNpcLIk4MkToY3BBIIIIPH0zXw7+0F8LYvht4njmst8mjXxLBiCRE3TGewPGPxr7nmuEdwFgJGeecDHp9a5bxt4I0n4leH7vSL+3CNsJjn6sjdAQfavVpzsjGcbvQ/OqcLuYEnA9OTUYxweAMfjXX+PvAGr/DLW203V7ZhFuKwXYBKSg8g5/p7Vy11CQ6DbwcgHHFdyd1oYaor+SpjIHQ5yTSITIhTAwOQQMHAqyqqIyMAnGPwqo7AkEcY4I6Vq9kTe5PDIQmSdxHYjrTt7yYZWwAc8HHIqBTuiOBgjqaerDaAAR25oTa0YaWL/8AaGxCc4GQTzjJHNMGoG5JlcsBnIXccAewqlMhKqCDheeKbHlVABBGeRSeruBpf2kiugwxyvOWPHv1pI5FQttl3ZJJBYnJrPuCqg9zjHHpSwLiLeBksAAO/wBaS0uP4hzzbmJJ+bnBFNLifBJycYppiEq4DBSAcnNNWMIMAk8cGou2htJOwmTERISSUG3BzyCcdKnmiMaLjnOOO1Ftje64IIGeeakZclcg8EDgcGtYu6SZMrX0IYQeS2ODxirttEWdVBALdATgZ+tI0BjYA4BIzg+tev8AwZ+Bl98QprbUb0iy0aOVSRIhJuADkhenBHGTWdWfIOEW9Wej/sn/AA4lsZb7xLfuYsqILWPOQQcEtn8h+NfSM0EWWxLltwIGfxqppmm2GlWtvZ2MKwwRABUUYUY7Af1q3K8AdiSxb0x/WvJnO7bZ1x0IZ5QLYMs4DEnJ3YH0rh9atHvriVxLl0Ayd/b2rc1PULNo3iiBB5BJPQ98VyTiG2LgyFQxyCTksATnP49q8ypJN6GE3d6j/sqSRxMbxY8NgmQ8fT/69Ouo4jlY7nftODj39KY4gFsgaLerkEqRwR6/UUj2sEcW+M4A4wcA/lXK9rGTStdESQlplCybSOR2qaNWVJcuMtICCDzgYyP0NViiGVGB469elWoUSWTDg4AJx6//AFqyBWK8mBfpIk7EIcFD0x1AFW5LeGQuDcKJHG8LnnAIzVFo4WuFEIkYDlgBzkdc59KsSG2lUmJi7oQPmGPwqrJjTdmSTHbGTHLkEgAMwwvvUd3aNcIqyXPljORID1H0phgWRCjoCMHrRMU2RIV81yNuCOn0qugJN6k0MhijQpPlQdpIOCxHQ1peHIWnvWKNvO4MxZycA+g96zYreJQEkO0A456ZrU0Kygt78EE7nJHrx6Cto7nTDRo7aCMyxuTLtUnoTxkVTvogILkCcSgxEEKcgcc1cCwIP3btIpGTvHAPeqV8kEVtdhCT+7O0AYHPY/r+le5ReiLmu5+bmtBH1S9DHcxnc464AJH9M/jVTgRgkEf7Q71d1qIprOow4ICzvgnrjJxVGQCPIDFxjGM9K9CF7bHI7WuQEAMXHXPXuamjyykgkYODgVDg7wCAFPOanh/1K84ZicjoMA8VpFq5KWhO7r5TlQcAchff19K+9fgCxm+D2hAuQ4jwDnAxk4GPYY/KvgxFC2s6kHcVIH1xX3v8CI4IfhDoCuzAtCDlQODzx+prDEWsdFJWZ3DW8hYMLlSMcgHg1Q8U25/sxlLM6Ng+wOf/ANVXwImQBCxHU7uuayfF1vBLHA4nkUoCDFkkY459M5rw6uxc30sckluYYQ6TMB3QnPFErFoyA4CdQM5xxTJSsriMXLOc9GAAx1x9BTphZQO6b3LnkZHy9PXpXD3OPVsrW4eFEjE/mbudpOBU6QupaUSITkAZbHJ4xUKLExYOPlHRupWo4obOUvvnkC5GGIwM+nTvUNXehrTvuzvfDU0qWJLyqvOAF44B71pyKJCW88BieMkn86zfDFvbHSkMnmKCCRhTnrwPyrRkNmCQPN9Og65r2MLpA6nqj50/bPAl0/w8pYKiswyDxztyR78CvlSVk8rdyQBjJr6w/bQhih0rw4yEOgc4JHQ8V8mXQESsoBJYggHpXsUdYs4ZaMgRd0mAcA+9S7lClMZbGAccD1qPKMABy/JGOeafuyOd2cY6dKtaIasyWAEBXZlcgYAU8V7l+ygwPxLk58sSWjDOe4I/wrwy2WK3ZVVMseSe5Pc17v8AsoRJJ8S52c/dsm24HQ5H9M06iTgXFan2VCspy4nVDnkE5z7VHcxzFWcTgnH97oP8ajiWH5XDsQTknHSn3qQvG5STqpxkYBryZPU6JXSOGld7a4uCZQVztJLZIOTyK39IvBNbM5u8vnaBk5z75/zxXMXUFr9pkKjD5GQy8Z74p2m3MVvCzks3zlWGAuOeMfhXmyklIzg7aHoTKJ4AyTsCvHXJJ9/rVDU9Gg16ynsNQAuYZlMbJJypB/wpbK/s5UJLlQCAe/OPSroe2ZlwzsOW5GCQPTmvQp1dFc1kk0fCfxm+DN38LdflmiRrjQp2PlygZEfJwCP89K8vniSRS6YK4wTnFfphr+k6Vrdhc2GpwfaLSdCrKyg4JHBGe9fHnxY/ZqvPBn2rWNFaTU9Jdj/o6xnzIRgnoAQR+VenTqq1mczWuh4UEw2M8AYxnFOc7OAcDHX2qRokLBeSw4MbDBB9xTZIiy5xlT2xW19LGe5FFJ5Sl+QOhAPWpGfkrnA6nnFIsW1QW656Y6U1gQGL8ZGBSvazKS0JIpx8+XB4659qc1yVZVBDJjkds9qrIipHxgqT3708IVk3ggg9R71UpPoXdFsXSooGcYHzbSQP0qW31KR4nVpZChIIUyHAB7daoMpZQhAO7PNMEezfhsA8H1FRZIi99jSGqtFL5YyQV5JYnn3qB7ok8nknjuKpsBggE59uppXj3LjJzngk1Gq2KeisweZywycEA9+OtNZXChujE888Gn/xpkEYHAp0h3kKucdMVpuiFHXUil5yFPGODT1hCjIJKnGfWmRASE5JUg/dIq1HbMxwuev4Vmnf0K9BHQ7lxhlPFXra3QS4LcqQCo5OTwPxNPsdPkmnSCK3kubiVgscca7mJPfA6D3r6o+Cv7PNpoMcGs+JIftF/KQ0VqTlUI6EjueR16UqlRRWhcYNvUzv2b/gTLJdw+J/EcflRpkWlrKO5Iwx9CK+npYv3uEfAUAAZxwO1RQyxbggi2RoAFUDjjjHtT5vK3nOQcdfY9a8+U23dnTFJaEiK+STPlGH3S2TUbQqpOybknkE4qKyuIXncAk7RjkECnyPAgTfE5LMcsMYHoee3FXBt2bG2R5AG1ptmOxBIP0r51/aq8WtpvhsaJBOBPfPiZUbJEQ7EDsSRn2Br6BvZbVLZ5HdgI8ndjAxXwT8YvGC+M/iBqd/buGtFIgiKjAIUnn65J5967IbnHO7Zwcjpuy459B0HtVSaMFskAcZB61ZnkEkucYC8cjioXhJBYDIBxWztYXqiInAyGHAxg09lGxXyMngj3p8ZPmAMnccDsaswYlO3aCQc/j2pwaasDWly/oujy6xe2lhEf3tzIsSHGTuJwB9D0r9FfBnhmPwr4M0TSi6h4LdFkZAQGcKATj6g/nXyf8AspeDh4n8ctq93buLLSsurY+UydF56Z6n8BX2c7xOisc9STj+ledWleTSOmnHqMSIHAEqhs5AycVT1S+S0mEZmUnGSM/pUi+Wu8ncRnK4P865TXb62ju5C7OWVQAFGR7/AJVxOaTtcJSs9Dfg1aIKN0mAM98c0TapGpcmfBHVckjPYVy5ukeF2ZHCcDdjOfwqGS8hZAkgbBbHpxisfa2uRzt7nVQ6tazRlJWfHXcckVJDqEDRkxPuQdgSTiuRW+TzCkZYRIMENyfwNPju44zKkaMCeCXOPx4pe0fRle1OtGpwSwgmUlFBUn3z3x3pragVCFZcREj5geg9a5UXcUMKpsdV3ZYIc9e9Ptb2BSdzP5SngE5z9fUUKberYlO71O3KxyycOSTxu7Y9aSOzilieCRi6MCCSMHpzVLTroTAjaVYdumRWlbSJv2FCWxnIP6V6MJtpam7SkrnwL8bvh/c+CPH+owFi1nOTNbS9d6HqCfUGvMmjxHjqBxjPJr7O/ax8KtrHg+11myiaZ9PkJkVVyxU4BPHbjJ+lfG10iMF8r5N2WJI756V3wkpKz6HJsVAxTaHG0HjgdAaS3QM5VQM5wMnHHqaCTvO8EnH1p9tGjI5IYHGBiktHoS7N6koQKy7mAHcg5ru/hV4pfwh4z03UllItllEbAk7ShxnIH0z+FcDwQM424xgfWrdtKY8AcDI4zVzjeJMU0fpxpdxBqVhDd212rW1wgkVweCCMgj8DVhoSUKGXJYYJzXjX7LnjGLxJ8PY9Lmmd73S3MbCQgnYSShB9AOPwr2PfbkjDnOQCMdK82okdUbtHL+J9NMblo5DjHAPf3rmYkRFUO+w98jjJNejatbRzWoJUkEEZx+tcBdpaW9+YjcMygEmE4J6dQfUV49aF9TlqQs7ibHS7KrcNiNTyG74zUMNvNcSC4SQKGOWLE7s9jSSRqiSCJyPMIO89cf0qWykgtBEsjDBBUt1x/wDWxXHFJak+QkpnfIMyJIrHDE5JxT3t5XiYPcAFugY4qErbo0pBY88E8DGOg/SlkWC8UO+44GMg4I/+vTi021YGrdSSSB5I9kewlRxubAJqV7b7LboDxLgMSp4z1OD3qmVikC7XGM7uuT1oKQMyTmaTzVBUYyRg9eOmRSs7BzK9idWubl8eb+6IzgtjH4VBAl1BJgXbRoCRgNkN9f8APepAiLLEUckqMHJwce4pbuCEvgAbSQWGP84pKyQm2xbiIyIULggkY2N7+1NmjCsFFy5VDkjPGfQ0y3tYohlPkO7gAYH0prvE9y4LgljnA6fT60noxXuWJFVQJElUEnBUHvUUJneZn80gKAAucjOetK0FvFbBgActgknB/AUyOaCyuAjllDrkcZ4oT6FK6LfmFWYFsAjIPqcd6ljjG0nheOCTk+/0qATWdwHCSsHj4GVwCeDikkGxopBwSpBBPIPtWm4r6XIpoS0rAIEQnjB65p8H2iJ44TJuXPysT0FNmdZAhSRTg85PUUvmRzxhlYkA9e2Qal3WxKaGmOWC4cb1yAfmLdc1Kjq8MYkIBAOWBwT+NIYbafc7ORgAFQBn86d/Z0bRbDOpTnBU84PaqWqHqtUSTS+TbwtHKSjnlSRnHoaiuI/tKMUIDgZ3E4/CoZbWG1gAJLuGGCSeD0pPs0d0jG5vFiK5yEyTxjmk7ktt9CUM4UuWJMfAA7n0pIxcuRMVVQRznryeoqGCzgMu6K6eVclmB4DcUjXaLMP3o8thtAIPBzgDipjowWqVyza28scriZhu5IweCB609ssjNnhhgHvn0qN2lQFC6EY4ZTkg9qmMUAtygnCCMA7mOecenp/9atk9XcbVtiJbWb7OAG6ckZqokkkbDncScNuH9Km3NuykiiN1JyeAx9ahkh8h4jKxwQOV5z70aEvoWF3RysZJD8wGFA49zUsUbOrZcMQeMikD20s675cIAQD60kSks0iOrxlioHQ4x1o0tZAk7jjJO0bfKOuAcYpjGRoiGjBKMCgIGMjHOfUGpWtpHdQHIDEjHvTZYS0McRdll3bjnv60rWHuRxiTYA4yzZYsQOvp+PH5UseZYw5QpkZ+Ycio3JWN97sCp4A6U63hLMryMVI5wDwQfb1rJ3YJu9hQzt5ayxK3OcgelIwYMflH51LskeUqHCYODk9ucAVE9ou4/O3/AH0ahpspQTFuJHVYUcrKGGXUc4Ipsc0s08SmMtGAeg+7TvKEcRZVxIx5IHbPUmmoHgkLGYEYOCOOvrTfYt3buV5p3y0JQBBJyB9epq79ocb4VRMD+IcEjFQS2hRlkidQCD8uacGEELyucOeBjnj6U7IV2nqRx3LtLIjQgjBHzHHPtSRyKkZLRYXIGMdD7UieaoMsqjBGcL39Oak3XC72IV4yMKCMAH0zSeuhCve7EQg7wE25IwQORVa6cSTh3Tf5Y6AcHFOSe5hkcAYJIBBAPGeaneVYZRlMyZPGOvtWa0Y90Q27CSNpFVlRiGKtwM4pyzBCwjjYbjuOTnpUqSTXoIERRsgAHgGpI4jbsQQPMYEgk5/D2rS6uJK+jKka7WBkjIRwTnvwf0pWSDzCVyqHkg9R6gGpfNeVQjxbwMEMeD9B602W8AZ0ihbeBzuB6DGc/nUvVphy6MidUaPcMlACMn1FFs8HlExpkkg88An+lWIpTHEXa3DAcKh6HuT+dR4VmV0TYrclSMYqtLmaTTFlW2WZ2TPmlQCAePr7c023ktlQxCV/MKEhWJwfXBqSKRLWGQCJneQ4HI5/Gl3QPbu/l/veDhuSox0GPWlJp7F630KhtIl2yRufoTgg1chjUgrK57lcdj71XjijmDMCVc9AScYq0Vgto0YnYcDI9yajS5pBaXZXlgS2dHDgynJyp6H0q1DJHcW7M5YN1KgYwfWon8h7okDBYHAUHGcdTSrKFgcBQJUO0MeQRjOataDdkVzbC4jQW84JAyWU5Hvz6/zp0sbwQqPNMrsAfmPAHoKfZTxCT50ZJCMHA4JP/wCqnoonldXKoqnAOMHHUY9802m9SY2a0I44FuIkJIDrkEZ4J7Gpp3nZEKPkAhSucg1DDbRQZAdmIyTu4596dDJESWVykoOcAZ47j6UJ2VilorE08Uzz9RwNwRSM4FV2me4XG0KpOTG3PIPBz7dqfNAjzvM9zsYjGBweakhhieMkSK+CVwSKrZXFuRSRyyfO8u/AAXccY5/lTY45oZACQCewOeKc8USSIDNuIPzKDz161Hcn/S22OY13DaSeTjFJJMGrMnaW9V0NuFz0ORznI59KtTwSxwhw5LhSGJxkkntVeRSXASU4JySO/rUUVt+7kDOWO4kAntk1cW2U9CQ3DrGE++G5BPHAPSkee5Mbm0tYwVIDFjg4x296ctv5cSO7KTnoDyBVYRzyvKYpVRmbnIyOKTehDetixFcSNAhaFUweVYZyfeof3ih3MYAHJCjpz29adAkpcs7A8HkngmhBOJJQJi+QBjAIzn1qLtaB1L148otIwY/3RXJRRgkn2/OsOGeLz1ihgEKYyexPp9K2Hk1WJbdo3jaLBBV+TkHg56VE8FzdTh7mKIS5+9GMZHrVu1tRP3tiBZVJMYgACjO7OSfrU8Co6tI4ACkDjv6/0pJ7V4pcICHY4GOuKRY7y0LxbFJIz8x6e/FRZblr3dGiFfKZ5nEZfBChfQe/vTnjtiqK6NhCQMDJwalluncQp5ChuPMlUEEn1NLJDKIojGgYhhu2jnnv9KLW1E7PUqyRRK8ThWifOM7snA/lT5bdM7kAKt99sc8VJMXWRf3QMmCRuBx17mmR37xyNGLZAjAna7HBI9D+JpRfca8xFSJZ43iWSUiMhVHp16fhRHIjTEuDlhleMDrU9repbs5WBkJ45GeO5BqM6mkmXS23sGCgDgYJ5OavfQV76XsOuY454CpbAzyCcdKqXawNHAkZ8shSSAxBGD6flVuaaA208skTokfIUgY9sGopniZYZ1g5YAdMkZ5x/OnZXG1dWOi8M2tssqN5oMjAFSBweME/T/GuzQRs4PmkgHBA9jXD+HAi3qSsrtgAhWXAUeg+td0rQPuIUjjPHv7V6OEla6O+C91IxvFWgQeJPDmo6RPOwhuV2E5JP4egNfIGu/syeK0u7mHTYIJbYMRFI0mCVzwc9fbp+dfarpApLkHaRkqe9NWKBUZ8nJGNo6Yr141eVaESgnsfC0n7NHjlGBNlA5AwVEnB6e1SQfs0eO7kkGxt4iSAAZBx75r7hY28aZkUkL93HUn3qRRCcOJVKZz0+9x0qXXbJ9nbc+Iz+y54+gCM8FowU4yJcsQfUYxXR/Dv9nvxhpXjrRrm9slgit5fNklLrgBcEDAOcnGBx3P4/Wa28KSlw53ZyBu4HP8AOp/3MkrDzWEhGeTWbxF9DT2ZPJBKoIRgPXaQTjrxVcxS5DjAXoM8nNOj2OzBZACB948U1IE5Kzbxk9TxiuacrK6E9rHDeJ5p01UBTksCfm5A6frWVLcu6yyMjBosD5QCcHuBWr4mtomn2m7IJY4C8DP8+Ky7XTkmiP8ApAAzkuWx/PjvXlys5XZ57unoJuFzMpiRggUglwRx6mnS39xDtgS2R0Izk5BBHfNOO8xsgumAUZAUgqSD+o7VIJ3MzAMFJXgY4xjBrHVJlR1ZRvHuJSZcbkOAFA/CpoWNtGCYgHCk5ByAfQ00tLbqYknR0jGVQ+mfWmLHJdWzJgCXdktn9Kzs1qF+gttKlxDLC6bN5zk9/arIuJViiRwvlkn9wo3A46HPXioEiljtgsqjzcYAU5FS2ccq7fNkCswJVSAAvtn/AD1qxoZ9ritpS5iLo8gIGCduB0APSoHnSe+klSLykySSP4+Op9D2/Cku4rkyRokioFYllGCD69akuIpYApADHGMAZwaiWjFo3YdbNEhMrQB5iSBn0+tNsrxHtmL2+6RBlkb19Ae45qZFmKRtGFIZSDu4IJ7VXt45juUwh8Z3EjI/OtINXGr30LUUyBoysGzcRlQMd+frXeaVLaSQrln8wcEAYGT05rg1trxdhjtjOyuAFXAOD3r0Ozkliih/0RWcAZUDAx6nFd1D4jshewszW0cg82J2TODt6mvkH9rmwK/ESykIKJJZAgsOMhmHX24r7Hu5J5EGYo0PBwBkA/j2rlPGXw90jx+bVdZ01bt4ASmcg8jBGfQ4H5V7VKai1cznC5+d5jREbedpJwMkYzUCWalXccleSQR+Qr7zi+AHgJQ4l8MR71BBEkjA/XANQ/8ADO/gCfcY9A8o4yU81ioP4mul4iL0sZ+ye58KxxB1MmdmOCGxx9au/Zlt9u98cZGSMkV9uN+zj4DnWJD4ewqEktFM+WPoRnp9MdKni/Z4+H0ExlfQn3gkFWdsfTGcAfQVHtkylTaVzyD9jfTw/ivW7sFFh8jaSDwCSuOfoDmvql1tFkYea5LfdJHSsLwl4I8OeB1ni0LSlslumDSlWJ3EDA4JIA9h610E3ltMQIv4RhugHrXJJpttGsVbRkTrBsl+c4ZSGyPUd6821W18qVoYrkZUgqNxAIPf36V6LPIhglHkM3ykNj0Neb6hcWn2iWKWJyfuqR1CgEge3NcNdJx0ephVavsOa3TyFjL5lABO05zUF1C32hBHcARYIO0EnPGB6UpvEaNwlud/BAxyR061DHMFvB5iMiEkLgZPtx715L00M07luGQqwJc5TKqc8478VueD5J7i6mVpQwDAgAjOAOufrmuelMEzDhQykAkD5sdeRXQ+EWsBdu0UjB1UjaVIJ9a1g9UddPVnXyW6vMztKw4yACcZ/pWT4kEsXhnWQkuHFnIVbPQgHB+vFaibCvO7kZFRzWtne2c9tKkhjnQrIAcggjBH5V9BTasrjmm9j80bZH2u7HPzkle2cnnP5VDJGHlxnJbjHtX1pd/sh6LeXUrrr9zAjOzIqxg7ASSAT3Iz1xWbP+xrp9u7eT4juNxIBZohgevH/wBeu32sVZNHNyNny88eFIIBOcDikjtzvO0YOcYPWvqP/hjm28xXTxO5KA7kktwct25yMD2wc+oqon7Huovc77jxLbRQKpH+jwHcTnjOTgDH1rRV4ph7Nvc+dbS023EQBYFpFBxj1HP5V+j2hwzw+H9LAbav2ZAVJHBAFeAaR+yPbWeoWVzP4jN3FHKkkkD2+PMUHlQQeARxnnrX0Z5VuFjjV8RxqFA6nFcuIqqpJW2OiEGtB4W5jT5pN/8AdLdvauZ8Y2lxO0B3BcEEkkcnPAH+f5V1CwxpEwSZnTr83auU8Y2Ec4hdrnaYgcckYyRn+VcE7crFU0MLU4pvtCYYo+OCRx0q3pd9fwTCND55YHKkgkEc4HtWXcNmeICaSVNx3bznAx246Yp0ekW0LBheOjAEg7jnJOePXH+FeWpNbkqSTPQLa+kltgDEVl5J3KKngM7vtEYX5dwZeQc1x2n39wp2S3wyFxG2eeuen09a6XS7zcRIJlPy4wTwT6iu+lVtp0NdJalPxX4PsvGulfYNWsYr+2LblEqBgjDofUH6V8tfFH9mjVPDsVze6Aj3NqpLtb5BYL1yCew6YHOPevrdNgnwbgkOe5OM+gNFzC8oBWUNFnDDP416UKl0ZSgfmgwKkq6NFMp2lGUg579Rx+NQtEGfIBOefQZr9CvFHwk8PeMJXe/tYXLqVBBKlQfQjHNeL67+yBFDNnR/EAWLBJju0JI54wQemMjkdutdcasXZMxcGfLphJYEgYI5A70KSDuAHJx9K9f1b9njxrpTukWnW9+gJVJopANw65wSCKwbn4H+N4IAToEjbeWKyL29Oat1E3oxKDR580bo/wAxwDz61GEKbsH5CRnjvXT3ngPxDbEm60e5jTOAcAn8fSqY8M6rEdo0i8K55YREj8wKakieV3MKIEyEBS2DjkVZ8kxqRgAHqK1z4S1YPn+ybwDOQTGVz+BAq3b+BPEd5vWDRrqRmOFRVyT+VRzrqXZrY5lYk28cEnHtSi1eMDP3evTiu4tvgp41M0Zbw3cgHnAdSM+5BwB9a6DRPgD4z1zUIrR9MaxTaWM85GzAPIyCcnp7e9ClFdSmmzyuO1knwYlGc5znjHua19C0e817UYrPTbaW/uxyYIIy2B6nHQD1r6T8Kfse7IhJrWqspYEG3tSFUjvycn9Pxr2nwV8NdE8A2vl6Vp0FpKoEfnqoLyD3bqc+9YyrW0iUodWeFfDX9lmeeWLUfFgKRYDCzjJ3A+jexFfSdrZW+lWUFtaWqwW9ugVIwMDGOlWy9zI6IXL5PABAAGKlneUpglcqQMggc1xSm27tm6SWxWVozKr+RhiPXGPf/PrVDVNZNhG4S189gCeMn8h3qe6vpjuwFD4IJPAUnoTXK6ze3lq8CvOmcFgIyCDjqT69e9cU5pK1zOUrGfc3gvpCWtFgTk5UnJzzyPWqSy2rREpbjGcjjB/L8qWY3cxBDl8/McDk+v8AT8qF3xLgJvB5LMORXnOV5HM292WHle5jiKAjGAAeKiuopRKCYgwI5XPX/PFTRtcRohiCkNyMjP8A+qmzu4RnlLISMFlAJ/8Ar07aMVtCKSGxitQDbhCcMGjJDEZ6GnJchJQyBXRgAGbqPam3TyiFNiK4bB3EdaLWKW6mC7VQ44A4HFYX1sC3shcKLgvsYMRktjjFNmmjt4SIrfc7MDhAcjJ5JpYjcySzwviKRGHDEdM/1waskSQQhjxLuwHHHBrVJNaFR1K9wUjhflw5HBx0/CkM4UoyKcBeWIwc1JczSCRNyFjjG7g5PvTr1BHIoKgsyjjPep1W5WnQjS4jdApBcn5gB146Vq+F7pGvzvgIdVwFPO09xx1rMPnggTxiIKcLtGSfckdv8K1NAjljvkzFjcSRIoG0+uff/GtqbuzeG6O1hK+VtRME8kE96r3JElpcxlMOVLAj2/pVqKOQgkAA9OBiopo5HidBgMVKg9skY619BStZGtRXR+buvqJdc1OUYINw/HpzWakBcELgE8gnnNeq+Mfgj4rsNf1EQ6NcXMJnYxyWy7lfJyCcDOKx2+CXjvapHhq734znIxj8/wBK74zjFWbOPld9jzqYYkHGccEAcZ9KsRW+WUuTjGMdMV24+D/jGO6EUvhu6Mjei/Ln69B+JrQtPgL45ukb/inpgMjBaRQT9RnNOMqfVhyvojgZNkcDOyZBXhh2J4r79+CYMPwj8PsIA+bcZJHTI7V8qW37Nnj27KIdEeOMkKS8iADnk9c8V9n+EtFn8NeDtI0pSjvawJGzA8MQACfzFc1eUZJcrN6aa3LiyP5JIg5ByeD0rF8YXCvpcQRWildtoIGOeuOfat9JbryiM5QHJyO31rnfGV1KLaEbFJySAf5141VaM0qJqN2cjbJAxUFHeVSQyt1yOoqa8uULFTYBljAyjnrnv9KIJp5WR5QqMzMARwOTwKXU1u7eOImWKbOVIAO7+dcCfQ4nrcY86bRi2jCHqvIA/wAajuLhFaAG0Ji/1hKHA4PHHXH+HvSo7PEI+AQDjIHWliS6hlQSQb48H5xg4HoKl7msVsdv4flc2ZEsexMZVcAH8cfhWi8qvjERBwOnTIrP8PrN/ZSEqfmJwCMHGeh/KtRftZwQEKEkEZGa9nDfDY6pLRHzp+2gpbRPDzbdoWRsjqASB+vFfJt9GQgG3nPBz/n0r7u/aN+H2ofEHwvanTI/tE9rIJBApAZuMEZPTGc/UV8v33wC8c+bsj8PzuMDB8xT+uetevTkktzhlFtnlkMHlsHK4wufrStGfLJPHcc4Br1CL4A+PpGITw1KQBglpFH4DmpB+zd8QboADQCiKR8plUfhnOKpyjbcSTR5naqQVfHOOte9/spxhPiJcSYJUWbbsAnGWByfeuX/AOGb/iKmC2hbEXkBJ4yQM9D81ey/sx/D/XvDGq6rqOo6edODRmFVmIDEgjJwR04+hx3FROonGyNYp3PfI7tPOQmDYjEAjGBnoOv+eafePbFpAbdwADg7uAcckD/PSiM3gnd/LjfkAYH6gGnag8saKTGC20nO3FeZLU3le1jgbto0uZRHEZCAeRy3/wBeqMLJcBxMhC8Y3DB//XxV26WRbqR1AjDDIYDnHp+eaoT/AGl4Ww2UUgZY8k5rypfE2ct7G3a6rFp9ujNbvcpv24U4xweSevbFdHa6nbzhSY9qqeAGycEdM1xpnmtoAAQGUkYK55pbS+uP3ZeNU3EOex+mPpWsZ2NYy7HoLXKO2VgHyjjIyTSJMG3K9shiY8xn0rMstSuZiGDRiPIwxwPbqTWot1PJIoYB2IxkdK7KdV9TRxurninxd/Zx0DxrIb/RoU0fWVJYtGpCTZ/vAcZ9xivmXxn8J/Efgnzn1PT2FrERuuYBuQA9CSOg+tfoM1zdwsREgZ88fLn61DqOlPqdhLDcwJPFIP3iSAHIPbH9K9OFVpamTgfmOrJLKyo6uCeAp5PuKbLbovA6Y3ccmvtrxL+y94Y1YyzQWg06WQHDW5VChPcADHXtjmvK/E/7IevaW6f2PPFqKSAFhKAjD364P+eK2500Z8jR88RwssaknI5IHUVGHGS+P91a9J174E+NPDew3OizSxHIJth5gB7ZAyR+IFc+/gTX4AA2gahgcMzQMOe3UdKq6dtSbM5fyGVN5bPH5VFIGKBhkOD0ArfuPD2oWqAS2FymSBhoyCP0xVI6fdLIUWwupeeqxnnmqdt7kpMpqNzZPTA6CmOjIxYAkD26VuQeGtZuTsi0W7dycLiMgHn36CuiX4ReMZGjK+HbpwFOQoySc+gB/wAildLUpptnCwo+zdgseoJGMVMluZMnGWzxXr2lfsvfEDUYhP8AYoLUSAELK3IB56A4B+teh+Ev2Prxi83iHUgjEgx29sM8Y7n1znp+dZc6SNEmfM8NoXmI2kysOFUElj2AHc+1eleAPgb4n8XS2zyac9hp0jZea4QjA6EAHkn619V+C/gN4e8GW5MFpDcXW4MJZzuZT7Zzj8MV6GlpLBGqrtI6YHAye57VzyqtaI1VO55j8L/gvovwzmluILJbm8ZApmmwW79OOPwr0t5DtRRBtXqqkZx26mpDHO7k7OVGAQOKhvnuLaFSSoyRgEjIriqT1NFZK41rp0T/AFKoAdpOOeDWZqet75xDDEoG3O4E5J9PbjH503WNZuoIygKgZwTjJPvWPZ295qGpK8GwIOXJHOOn5/1qHO6RCk27HVaVn7KpdP3nc9amMjZZTEGVsgq3IA/wp1vFc7ETcgUDJJGCaVlnklCq+wqeemK6qTvqzVpWPNPjx43Hg3wDd3UcWbu4IhgRcAZIJJ9gADXwlMck78bmJYgep5r7W/aD+FniP4gyaYNMWKa3gLB43kC5J5DYPGOMeteH3f7LXjYbz9it8qM4WUZYjoB9feu6HLY43Ftnh20nBIyHNIoYZAO5c8DHOa9ih/Zp8dEgHTYoy3WOWVQV49QcfrU4/Zc8dRvmO0tCOm0TgnOaptPqHKeMxLIrcjIJ49at2sLQIMJvfoABkk9v1r19P2W/H20A2Vv0AIMoz+Hb9a6bwL+y54jXxPYHXLdI9NicSOUkBDEEYUjOTkdeMe9TzJJ6leR7B+z14LuvBXgCIzxATXjC5YEc4YAAH6YHFepO0jRncmD94bRgULaNHCkUM4CxrsTGAMDjgGpmFyUIJxwMc1505J6s6EuVXRh65qL2diTBaoZWHAZiB15557VxtwTLvkeJQc5wDkD3zW/r9ze3F0bZWDoig4Izg/5Fc5FHKImDS7CMqQAORmvJqT1scs22yS0u5ohIZFAjyAoPQmlu7iRY3U2Cyhx8vOR17j3/AMaRImaMuHEu3qpOMH+lNv2uEjUklNxzuByMYrJSdiG7AlwPsxHkeSRgFVB/Oq8V7dwxPILSKQsxAWSQjIzgHGOtSCzulCyhmEhXK7ehHcGnMpdYi5GDkMB1z7D0rJyeliVcas0yWwklhWKQAk7MkYycdakt1EsVvOqhInwyhjlsnvj0qP8AeyKIIiW3Ah2JzwDwKlmV4IUBbayAcdTj0ArSMtrji7u50um300lwMQxqTgA5JLHuMfT0rqIZTyTHgkcYGM15zunjmEkFyI0jYOGYcj1JPbmvQNOluGRWcq/y4JU8E16dGetjti7qw29ittT0+5sLmxQxzIUYHoQQQa/Of4jeFJfCHjjVtFcKFtZNqKOpUjcCD6kEGv0g+z3CMWKjZjrkHr2xXiXx8/Z8uPHpXV9GjjbVWxHLGWCCRR3ye4HHXkY+lelGSTM3E+IJ4juBKMBj0xzSwRyGHgAAnHvxX0VL+yJ4wEYczWGQPuhiSD6HjFZ//DJ/ixiU2QAnJ3I4Iz9K6U4szaex4KYWGTtzgZx71IgJcbuDnseK9tk/ZS8cK5UQWxQHAIk6+hPHFXbf9kPxpMA7TWEAB6SMTk/lTc07ByvYg/Zd8dp4U8dPZXTxi21MCICQkfvM/Lg+pOR+Ir7OWRWORAMMASw/pXy54H/ZX8UaT4q0+4uzbGCGdZWnhbO0Lg4AIHXA619R6fFPb2qQSOD5ZCl2ABbA4zjiuSoktjaFyaTzHhIEe4c4B6VxGvQyG+kItEyEwHA5U55rv3t544slwmBxkgE/Sud8Q2dzcxqwkO3G5l4yT7+9efOKadyakbnKtPGu/wD0ZZWC8FxjnHOKox3ZWYbbBn2kdMEDPp+tWrl5Zrja3yoDj0ycdaiiN5IWRG8qLJJVTxzXjP3W0Yb7DZfMghY/Zt7hi20ZyBnOQMc8dqfBeR3Kc2piBPzEqVJ49D7cfhUkbXMCyETZBIAJIJ+ntTWjnZmIZZPlI5Pv+lOK3Y33GyrYDA+ybRjACnaSfw75qFYHYRJGmMEqVY59xz60rXDwmMTocYB6cAj3qWS8kACoAHY5Hbjucn2q7oydrkVtblLliYipPO5ge3GBSmeBppAYpCyAGR24JIA4HHp/OpI55kuELSCRUOSGORx3zTL24upWMrhcEggAds96jm62K0Ssh26ORHZI3U5yFkGCBjkUxDbRIQbNZMglmIOcjvweuAKUmSSQgyFiwxgYAAHSmTpOlptCqgDADByMetQS+5GJLaaUSNCzLvBVSDjp1+lSXNxaPKxKEmPhTjJ56j6URJJOrFlw6EABRwR1zRLC807KkJY/ex04HP4mqilfUV3YWOGGNS7BnU8k9MEj1p7eXePHlGESgnA6GnySObcAREBwMqwxx60RLd+WqsUMQ5UqeQAOh/Wra0bTBNLRoZKlvbBCIBkHG49qZ56QwbIIstuwMDIAPJzSyO5O5yCBwB15p8Nx5RJRBjqQB+H+NStrivd2RGmIgGVNznqg5BoCSyMcRlAec55X2qY3XkurQopJAGxV55PH0psupzraKRFsJJUgDkYJpJ9Aaa1IwziN2ZTgNgZGMnjke1TLNHvRDGDuBBJ9ff8Az3pz3cj2kQaIPgfMxHJI9qpXUjBxIluRLkBQM4HvQ7vYLokRYPK4ja3YggLnqBwT+NJazxDOIixwAOOpqWVS6KZQQ2CSB1J9M/WmWt6d+JbZEcHAVCT+NQr31KVr2FEMEinJkEhBBPBB7jioXY20W1InkIPDcc/5/pWiWljaULD97DLuGAR/9amb3lUlkG48ACtWnvcbS+Zn7VWAtdMzYP3ARhQcdMU4z2/khEDzqThS/BTnkfSrEtsxj8kQ4kbJORxjNNsm8mAJc2caBGI/dnJJwecnt/8AXpaqzJUd7kMCILiMYLYBznr9c1agNuJQ6kjIILAY59ahWUJNwgIYZBJ6A8Yp9hK7XbDycxICDxwPQVSXYIvoST3EQQDzSXQknaM49MVBDJjc5JZFbG5upBqXkkFoPLVicBcHI9M0xpisbhEwgbhMe3605OxLuQrNbGZ1w8rtkFSOMYp0N1Hv2qwIBGMjGPY++asKyxW4nmt1O4HIAywPaqrLbzBQECuefrWevUFdtFhYBHOCdzuxywHIz9fSldTuPyt+VPtQIgEdXZexBwR9D6f4VDLdwpIyjOAf7xppJm97EIWSNnDvhG6AHv8A0p1taGVsB1OV5wetPknhNyyOnzKCrBj36/yqlDdAPlU2KvGM5znvUNtsxejRIIPKckyCUdDgcL7VM0SOpLnJAwT1I9qhM6RwPhMjdjGcc+9WhFC9uGLnGPmI7H0palrW9iN4TJD8krSxqMjdgfQHilEhdIomdjjOVHQGiKaCEEoG2rx8w60gQRmWUnauMgkZ59KOuoWXUie3azAKNG5bncclhzn6USROXSSP945OCO+aRUS8niAkIQDkng5pVt8zMEcAKCRk+ncVL3JVnsLem5uAqlhEFyWOcbcc08JNsV5GBZsEYORUUl4luqs4LCQEllGc9sH0ojlSQOqyYKkYB5BGMnmhavQNETIk05IVgpUd/XNR3DXW9wjJCduGJBO79absjt2MqSuQx57DHpT02SZG8ByDtBP9PajcafQS7km8pJogrMFCtyBz0HFSwB5FjLgFsAY7Z/CqlvZrArq8pkKktuYAAkDJJp8MjyBHBGMYAU8f/rprYi2ossjwvKJMHJO1V5AFSQuDaiRIlHABYnn/APVTgh8oDCn1JOc01phMpQkowBxtIxjnP40rX6mi0uyCVmdCcAIvB4wcGpLcm5ZIyuUQYG4YHrSW9mblchyc4YDoMCnXkUyyxi2G89GCkYz6/hUJO5SdiVJRDOVWNX4wM+lI0kgVGMChBnI5IINNAuY5cOVHHIYc8/5NXJneLyozEpLDknOMYxxzwe9aq6Fo3qUPMMnmsYQuDkYBGR6Uz7Q0yoip86k5yOvNXUgdrdvnzxg47VXDSQb1CZI4DA9u9PnWwlHqiZY4ipaUEEkLgHqKVfs0Z2omw/8APTq2KrnfNMikZCnGKkcTiJhEmcDBGPfv/ntQrWuO/kTStYIBvV2DLgnH4D8KrxRwRoVjztHXA4/z1qe45hjMtqVTZjapIOD1we1RRSBWB6DHYY/zxTk29g0voNiaDDhBkMBgnrgGniGCRRI4aXH3c9BTIn8+4ysA8vtLyOP5Ukl4IJCgiONwUHtg+1Zxetha2JLdQzYJwMZHPapX+ziEgPslKkg45wB3qug5+WPOMc5xgVNMB9myUBfJBDjgj2NbR0bQ7torxpFsVzL97lvQ01LdYwTG+eSRzmnG0hEJjAZGLZwDnj8aIHhCOhOGXjB4JHrWcnqZ76jojE4COA2cEgnAp0UNtBG/2YBOdxwec9zTQkKFXX5znkE89KYhRywGR6gelCaW4K+xoDT0uLSG4N6VHLLGWI3kdRVCOSaeYEOEbkqpOTjPSnN5UkaBwUVTkY7/AP1qWW3tUSKVJyjtk4zgD8+9U1fYbdtgYz/aATOAcdCc+5qSHfI7kS5GMMR1zVSZkSMEFck5JJySMdKdbRRyu7xylCo5DcbgeoHuKzV72KctC1bJNCh37yhJ5zwadcJKtsgjZt7g52jG0dhVe3gVkYRTmUD5suTnH0/z1p1ynmQKvnPBsBy68n175rVaN3Jdmk0Vx9tYQxGQlSRuzgc1dnl+yrh13oBtBI5Jxx9KqJEBFC7XLSZGSzDa2fQgVJuluMo5ADc/MfTv+VZNa6DjqvMjtW1C5Yp5Rihbpzy3X9KsC2nhXyySGzwG4HtUttDkhDKEwMcHBFRTxfZQil2kYsCSxyQPTNapWs0Ds9xl5LdQ2myRM7yMDGc/h+FMe5m3xr5ew4yY+nI6kVPLJOsMpAMjhgFLMcKPSkl+0FFech3AyCOoHt61Wr30J63NLSdRuI5yxiY8BuF6getdTDryeQCIuXOCCOF/GuMtRMEZ1dlcggZPQHrU9nLPJIIBJvVVyQAMhh1we4I7e1bUpcux2Rnojr112B9yNbscAFju6ds/TinLqkQty+wlQc5HJHHTHU1yVxLdRRkKFcNgZI4Ap82o3Om2ccrKCxOCAOMeufUV1+0929y1VSex1A1yGZA8cBYEgDcMZ9eKdPfQLLGGjJBIBUcjBrlY7q8km2IQSyiRixAAyex/OojqsizAZISMEkZByfrUc6a3B1O51aahZeaQAxbdgDPNFxrNqj5NuzOCPmGMntj3rjotTuHmDyRRRYPG5ckgnkA9j0/KrEuoXJcPNCogDgLIvJ9OR6Z71PNf1J9q9kdaupWUxdiDGhGDu55oN7YrGS5cODgKBkkdj9DXJ3OtShWZLfftYAswwMe4qvcazLktBEPMI4J6D3P51Eqjegue47W57Q6kxXzC2MkSAbffB/Ks2O3sbqExtE3J3EqMgHPap7u5knYCeMO4XO4d89qit7hEiWIREFsknaQBg1yuSbOVq7uCQWVs4BmkdlIGCvJ9+OKmnmWNwETeSpHXjBqGaJVEbFdhPAbHJ55GaW5dEcOiEEr25zxU3utR2cUQeRCkgeZygCncRzn04HejbAqM6TMYgM8ggjPqOuabezxfuEWExO+N7qvf1zSmOOAyAM2cgtu/ix0I9qltIjditG0RARzhhuznnB9atzeR5cBdi8oGc5+uPxqKO4hZyXRihXlgckfSmyz22yHajEkEZ2EZ+hpjWm4GSFp02So7DKlAeQcZBNH2Z5WZ42AdeSpYCnXBtPLiC/uHGSXI5P1qrLFFJKSXBbGSw7j1qZa7ormVybyXWQ73yUUNgtgZNJYs6q7iYKrHJQdCaZPHBOFeNmeUDDKV42k8gmmobYxyiNCkSsB8i8/X6f0pxVndDTszQiWe+aSEOYW3BldSQcAdB7mvQrFr8wQMJvKULtJyM4rziSeOExAuIgDuBJxjHPNbMN/5jJmbcFIOd5A9eldtKVtTqhJJHbSLO7Z8zvgkkAkU1En3ZeTkEjIbOPxFcfc6nLcu6xXpIfB3qeR04A9KW1vHjYkXskgJJkDYAx2xiut1HuVzps69nuSjmPa4HOTgkjjmhTelWd4yiEY6Ag9elcsdT8yEhJ8HBOd2AfaktL+eTy1kvgUkUlQSRjB6UudstTjY6hFubd1KsU7bhikmeU4LDL56461zw1FUQq+oKrZJOWOf0pr60yROFu0ZwcKrnBJ9uOR71XtLaCU42uzpIZZt4ymUPQMBkHuR/ntTpWuJpgIyME/MCOTXNx6tcxsglnjEpXgIwIIPNNXWLidrhnuhF5ZCrxjHqSfype011J5lujdvprm1jcrH82CMkZB+lee6pNM0r3LJG2XAIVcY9f610EOovcxyAXRlcAj5TkY6kgdq5i+W5uYV8jcd7AEjBIPuM1hVaaOab1FWR3kkkRM7BkMRj9KIb+Wcr5UG8oM7SuBn1BPf6U64t7kB9hVBgblZgCSPQdTTBHfhY3jChQOeO3Xj8K863VkRaHi5lnVlWEBiTuYDoOvWtrwrdObyIGzQqVJDg/M49x2/+vWHHfXMCt5SArJ99nGe/XFauh6lcOw2HEakoRsKsDnrnpjFbw6M6acknozuPtDggmABT0BHFSCUFXAQBhgkKOcVzw1i8FzPH5q+Wi/KDySfXPp7e3Wphr00EbnEbTHG09Rn3HevSVRJI25kzVe6j2qFtsEckkYyahkm82MMIiC4wQBxWe2uXcjjfFGVAySq4J6/l2/WpF1mYALGuARkKRVe1TEmkzS4EYHkl3GAD9KUuhJ/0cYIAJB54rIj1u5JYEq5yGwo4Pr61Yl1t41yEU5GQp4zT9qtxuS6GgjxRkkI2OgNRmUbgBCWGeSOaoza26TICg3LHuYAED0H54/l61Wh8V3jXESLEIlbJIGCCPr6nr+dS6nVCUkjb3RCCVfKwGYHAODjufpXI+L7iKJoQ8Hmxf3s8/n1Na39vnbcykB5IyMgAkc9setYHiHVBfiCUwhIiwA68knqR2+lc8qraZjUfMZeo30FrHbMkLeXkhthyeR3P+e9U712KRGKI7OCFY4YD3z3q7d7InPlxgqpzgDAz61HM5mdXZM5UAke1cd1a5zNsr7oo13EM5YgEL1HqfyrWt9Ys4mWGISKFHyrtPOOucVmyEqxAXKAgE+h64/WlgBN0zhdgC8YIBqoSd7FRm0ddb6rA6BSrhBycjnPtWzbXllPCWRjtYEgf3senrXAQ6rJCQjxs6nADleDk4xWzDqT21sqP5ZG4bTwD9Py/rXoU5N9ToU9NTrI1tThVlYv1wRxiluEiaIBgxB4LAVzltrx3MVgD8AMB169ea1l15I18s2wMhQNlycAHsPet/aWsWmmOMcMwQQBlAI+9379qdcw2xYjex45GOv0qvZ6wJlcva+UisQCpJBHrj3qZ9Rti5l+zO2BwuQDx7+lV7Wz3GrNEEej6Yo3y2qSNnJLRhv0p7WGlykj7FGcDIKxhcVc86J1OyPYDzyc02O7WEYEG85yd3cev86v22m4lBPUqz6JpUtoXlsomGflygJFLZ6Dp1iUeK2jRuuVAq550TRtmIJvPCgkjHc0xdStgwjQMx6ZBGAP61mqzbtcrlSRMywowJLI+MdARSxJEzlMlsjgk4zTZr23jBMkeD13Z7VANVshIMlwMj5gM9P6U/adxaPYkW0hGV83YOvJOfwqbyoEgJ88Jg8qAScZ61iXviO0RjsjlkxkoVXAI9cnpVJ9Wa5VXCvGWHKkgjPpWUqjI50lY3by+tkJVZGzggHp1HXNYmoagDZxGKZuoIK5+vNUpL5U3F4y2WIAJxgdKz7m6yvlROyAHIDYx+H61zynpqzJybeg/UY0ufNmmmfzWYAASEAj3APJ+tZ728b5yyqAMA9sfWi5uY3lzjJJAIHf1okWDBFuGAYcxnkL7D2rinK5lu9R9o0UQiVZ98pBwYzx6Yz+VI29Eld5lVQdu1mGT+FQLBEIw0W4SA4J24/EZ60sVhbGR2kHU7t5XJJ9T+VZLVCk+hbttzQLiVYwAcNu5H4VHcwxQBFF20xOQSeBz6fj/OkjaARqME5OGIFQG6tnYmYFYUyORk/X61SejQXVkiW4byY4kEnAAAPpz6VHDbKhaQz7yTnk8U7+0dKlm2eZMBtI3SRFRkdhnrU3kW08OFI2Y5Z+DntWVmWupVCWzzySPgsTg7XwSecc1chthFEdty7h8HEhyBjuKrwQ2UVu7QLlyQSyjqfwqSORDH5mGCd8Dpz+taptJISSHXkToRJDeRyIo2lGGST3I9KZdzwuYEAUyhfmdT0x0H60Tw28hEqOWBOfmGAPYVBdpBFJGY49qlcnA703dkpjpmldQRK20nBB5H+NbHh5HuL1FLEIhAJRu1ZVusEiSCN2zjcFwScdyPpWzoNxbWs5lO9YtoBVRkk9MkUQumdNO11c7aOMiEjeQTwBnJxTXiQEKsu7Hv396Yt9p+1pRKx8sAHdgDJqvPqumwyAyzBEbgMvJJ/CvbhNWWp03urFryBJAAZwkpPIBwD7VII2GAJSTjB+bNQPd6eUODlcg7iOfwqMXdohD78oSMYHNKVRdyGkldFiW2TzMPKVIBJYnOaZCFbIE7uwORuPGPSkm1KyyQwck4AI9D61UXUbJrho4i2QOSR1rP2nUpWsaLg9DO230LHGfSpDEVhJ3qFIAUE55rOlurcAAMQCcgAZOaVL+0DSpJKUVMMCwxnPYe/+NU6iaFzW0Lfkq0IHnkHOTzxXN+MI1Nsj71JB4Geev+Na/wBss3+6zBepBwDj1rF8SvYX8cSeeQVBYcAH8c9ua5ZzvdGdRqUbHPyJGIo5/OXIO3YT3PSnCLzZSryKGxuwx5NQxQ25WIgksrckDg+h/wA/1pL24icpJLE528ENgd/zriuc6SHeWd6yBwgxxtPrSLG12uIp2Vxkgq2Oac5hkQMFKIycKex9KqxGGNllJIWMYJGTzj0FSm7mqsmju/DkZfS086dhLwzbmJwfStlANp2TgjoTn/JrndB1O1XTI2Z95IycDHc9c/55rQGoWTOHTowyMHg/lXpUalonTdWszUuIWVFzOPlGQVOD/wDXqKO3lLhxctuxgZOce/1qG4v9OkjAe4wwIyCcdfT9aVr60gdFDOVYEgkYHHbNdXtVYjRFiRzG5jFyxdSDtB7HvTkjZy6rcncOSQx49cVTW+siwyGdyMhgRjHpSJqNqsjDBCsCQRzU+21HZdC4FdMYuiWPOCxJPtQ6k4w+047npVJr+yYYLthRknGMfjUz6hYRoHeXKEAKQRnJ9R+VWprqJWLKoIwgWZc5HIOCKi1O3kdJSLoMSpBO7JH0qE3unhGd5CjL82CMDHrmq91qOl3Nu88U5ZVU87Tz7DHU0OcURJ6aM46aUJdsZpWd9gAwMr1Oc+lZUjRsjYlyfMwVUnrn+Qq1HPbyX8uwSFCCxUjPTsTUTXFq8pEtu8Mu4hCq5GPc9B2ryJytJnGnfUsuh8hS75UcDnp361HHMqSNmXOAeGPLe4+lPm+zGyHmMfvZC4JGe2arF4FAzEC4GVOe/t/nvUX6lc1rF62mhi+cylGIyFJ4Pb6A1t6PfMs3FyEJwSpOBzxxXMTXlpeRhGDiUYBUjAyO4qS2uo7h0hwzMQSBjJAHf/PrWkajubKR6EL8PuRJRIwGGZT0zU8EaJExSZiGILZYkH3FefWk8T/MJJFY5wCTk4JFbFvqkSrscu64HJOPwx616NOq7alqd9Dq/IjJAEvHU5OTinsAUQpMwUcgcg1iR6/YxZZ0ldVOGVVJIGM5A71b/tawkijJMxVxuUAAFR71uqulyk09C09sZQoMxC5ySTn9KjuNLsJ2JkYBWwNpUEfyotdSsWbLuxReMMMZz71JcXNsJCSwQE4Ve3TpS9si1GJSXwbok29hbQSheTlR/WoV8J6Iz82MBUDgKoGa1EeGbcQ+3JwVPQ8dKQT2gXKnGOCD14q1WtrcXImVl8M6TDGHS2t4XBznZn2HFXLexit2EcUqsp4AAxihrq2S33sjZY43E/yqI6jaKrsQ7HOAyAEipVa+7FypF++jBcKJwSVwdjEAe3FQxRLglpSHQY6nn3qGa+sgHG4oOCSw5/SoYNf08EpukLMDjKHDAD1odRPRCdkXXjgUHdMd7c5P86FZViAFwoAGQynmsW58QW8jErFKABjBGCR61ly3qtbl97RZHyxk+vY1zTqBz2RsXGpqryotz8+3na3P1P61mXV1btHGst6BnnqSzHt+HWsW4mh8plKsWcgHbycfjUUxiQRIYW2Z4Y9T9f8APeuWVTqYub2G3g8+7eU3bAFgoGTkjHAHp/n1rqPDmlRpFPK87SyvggsxBAPAIH0HXvXL+VaRFMo24uBtH3QR79+K6qz1O0gt1QxSM7HBkQAgDtn2rOM3c2ppPdnReRsc5kVgygEgmgxQQoCkzjAACjkYrPj1CBUJPUDB6flUMeu2xcgg5IxwQecV3Qq20Nbq5rJbROpP2guCeR0B9j7dKatoIMjzdxJyBnIH41XGpWscAD52A8nAGT9aSXWLRApRWk74XAH0zXRGq+hDauW50QTDL7yRknPHPalggRXIQ7SQTuP9KpSavbfMTA4O3IUEDJ9Krx6/aLIA4ZSwBCDrjvVOqkgurWNPyhGMvcFgQcsxJOc8UkMCKp/e5Dcjv1FVJNUsZY3JDJgjORyfypF1ezVCY1c4wSrY4HrWftSdE7lzCQ/MrcKMcfzovJoYLIzmbG44B7Z9zVE6xbmUIOCckg9MVm+JdbgWy8mOMlM/MVORk47fSsak1a6E5aWMC4lieeVluNzqd4ZGPIJ6H+VZ7KHnlZpWAxyx7k+nbilWG2U7lRiM8Z4x3/LNEcqzxvgF0Ukbsjk56V5bd3c5ZN9SeK3Atsg4Ynkk5JGMZxTLqNLiFV3llRSoBOMHsSKjjuishLIyAjAJPapLuSHcCgIZskkjI6Cjo0JtWuSKFgtwi3b7VjwVXpk+h61Vhlt0YEgs+0gE5JxioHMgtyFUl9wI7ZGee1T7SxBKsjDkAj1qNBXbHWsYWMMZeCMepJ9cVKtpBkSb9z7gGJySPzqs4jgETKWExOC3AAz3q5gCANJzlwGOMZwatO1i4LSwsqQsQm9mOfmXOBjjJrofCswiuxFHcsUVMeUSNqjoMAfQ1iX2pW8URP2ZnZmwBGBjp09vrUmlTwQ3sUilkGzBBPOK3jKzudEdGd7IELtmUuR1OSAPYVNGbcgCWZgRzhR09qx01e2kclQ7HGRgjGfUU7+1raS1YiKRzuHzHAB55GM9v6Gu+NZaGzt0NBYoWlIid8r1LcfTHrTpLaFyAWYADOV4NZw1+3YsohcEEdCCBxVhNVtsBmBHqW6Y9q6Y1U1oZ3W5chhjGUSUqFwSMnJpJIIDvYu288jnpVSLU7R5N4DZJypPehtZgSXDRO7AgFgRwKXtF1Y01cvQwhQWSXjuc8fjUTxxBwgkDgnPykntUS6rZRliQ4A67ecjvxVS41Oy4CM3zZY8cKBUSqaDUkjUZYmRFJyEOAckjFV54opIzG74BGCfQVVGqW8dsWy7gdMdT+FQnVrQxglHZD97dj8axnJNCbTRzOsWUCXHEhQBcZB4PvzWfGwaV4knwAARk4J/+t0rY169sr2VHSM+WccEYJH0rGeOza6cGJ8uDgoSMf4f/rryZ7nK0lsytLLaJGxmnVlZiBhiNxB5x9Kuhop7RnjJMXA3Hgioy1tp9m/yFlXJC4ycnnjNSqIIoCoLrHIM4AJJJ7UldK6EU2iDRSkyllUgAE54+tItjBcwZdyWCnbhjknHHT8KWKG2YMTKGPQIxxn/AB/+tUiwxwwFQNvckHPTtU2d9TJpPUg063cuRvKEKMhhkH8anVUmQxmZ4znAA6U60kjk4clQoA3AGpJBYLG5MriQtg5HA/Gq5bLUErWKoikjUb2BbcckHsKbgI+VcqoJYKD369Kus9okYDSfOOQVOf09aqTfZyo8kuABy7Lgk9gP896T0Y+g6GG4kBYyKhDZO08n/Gn20UrGV/PHAOAD8xHqfSoIYovnUMyMMltxIpUS3tmLqgL7QOTnqemaSWoLbUdFLNdK+Z36AhQcgjPJ+tTkJH5aLKzs2QVI6cf0qBPsgJliLxEnOMZH5U4mIShxLkqSeR/nFaR1I2Fa1nkACPCU53FpMMMe3fNSQHyw5cqiqu4HPOBUNyYAyyowjJOG44I7n2oEEE1oChaTaThicFgR+VTK60RSsmLhopI5orgIJQMEjjr278VO2fshSOUkbslumcnJqvbQRmNElkHlKcBWHAPYflxUz2kRjkUSqjKeV7Y9vWl08x6vUdIrQxo6HIBGSTjAPpUc322XfKLwGAjAQDke2ffj8qS5KeWuXYhQTtHP4Um7MLCDYzYBYO2CPoO5q9LGb1ehGAdxLOWwQQevOKVlJlVlJUHvjvRb2yKxcTYbGdmOD6/Q+1IsMclwAWwACSpPArK+ug0XoYJ44T5spCHJUsckcdP5U3LQRqVPA5J6nrVIbZJZvmYEcAluMe1SkGRFzLhcgE57elWmVfQla5mu0Z2c78HDDrzz2qrDcXCIodyzjrnBzU5QeWhjPlgAhiTgZ7Cm2sKNEXYgnfggnqP6f/XpNsrckmiMyh1cEuAML1zRaWl3CHTzdgkxg57epqM7LG5LxS7EJJ5OccdB+tOgnN3PKATgYwxJwRjrTUm1axNtSaSSVCsbSb2OSCBxgd6gNpObYzA4CnAGMCnrbvGpkNyDsJIQ89vWk8wTQktIASQSoPGR6+lVJ6E7vUil+0F1eRwIGHzKBk/X6UqNdxkBoYjBjCMD8x54JwOKdvUuoQ7sA8E8Gl+xMGG2bYCclVJJ6dB6f/rrNXZSSvoSSwXDHagCSn+HOR9AfSq/lv8A3AfwqaCMi5eN5W24BJ7H6Zoa8VGK5YY9xUO99y9xrzOoLOoJPJJGc9qjhQM6kRgA9eKCS3lRod/XLd+tDmXcIm+QYxuGM1SsZtW3GBQ8kpaJS2SQpGBx0OfUUqSGGIGVdwY/MMfeNNEb22cuCpOF9cZ71aNwzjyAgEeMhmPfvTsuhSbRVS52uyeRuibAAJ4H19KSK58xpEK4BOMDkAVO67vMQIDuIIycA+pz61VFuYUAVcOTnIPDDNTre6B66XJGQQzMkSB1A4Pcd8fWmwtHvAJaPcuQTwffOelTOssLCTKsQADtHT61XuXlkcDBaVhxhflxnnJ/Kplo0ybpbDrkIIiUQHOOnJIqaBIfIjMgP+yMYIFRRYG3dH86gkkHIzjj60kdxuDeYuFBGMDJou2yo26kSkSvIgBCbiVIPb/GrIijigYO43dF9TQxzbF0ACZAOByD2pGt0n+XGJVwSSOce1VpYVkmV51FoySTy5Qg5bPXPGSO1S2oVVRQeWAOO2M/p2qczRRwkugfBAG4c8HpzSyTJNM0igqmBlSACD6fShNWL5dSO9UWkf7t+S4LYxg9utLLiS3UgBFLYDjqQetRsEmiVETavLbQcjFSi7gWAgxu5xjGMjNFtBa3K1zJHbxRospIY4yBjd9atKgjKGNzASCeOh9D/KoLZFmBV1xEQSARyCOmKnXYUIKM+RnOeAPQ1nazuU9ESxQtIsckkqAcEuT2H60y4jjfEjzhowcKVJIbn9Kht7i087Dk5HG1eQe/4VIIA+6MoUgUhmYjJIOeB71qn0M7pq4B1NuXjlIQnBIGBj1zTbeF5ZgUfKbSCCeOvWmQ7JgY1DtEDkZGPwpzQxRfMkpBIIUeh96VtTVarUZc2uwbHkKSMQMg8A1YMUtqApmYDA5Q5JB//XSeXFdQq07CPAwSBnJHX/PtSKieb8k5K4yQMYOPWnyqxLtuElndwQjEjPH0DMSePSlSEm1Ach5M5xjgelK8juzyGVigGAhPAH09c0xpElEaISpIJdc+/f39vepBq9iFTcvGsAnCnO4DIAA/rSkS+ZHE8nQht+Aeh6EAUk0FrEMkguCAMnnPtU8UK71cSsj442nPPb6UdboVraD4onLzHJRQckMME4HanLDNLpxLDPzZHakCzuZHnuOWGME9hSTrL9hHkXIAB5Q/xc1qtWNqxXWO5VyQpdkOcY6j0FRySLPcbhAd5JAAXkcc57etWoppEjCPKzPngA5H0odLiGWOX7SojbIWMAZX15781nKPcz06FdITDgbCJCCSW5pVwJFd4cAA/NgHNWNkkUm7zRKGBzx056VFMrogU8Ix4GKTSsNLUvPe24tlLW4YYxk96zpZluJFP2fy4xxtY5zV97d5YgVdWjUd8A8e1VrqSVY4wkWQ45LDoR3p9NCmrrUdFLGFdZbaMDOVLHJHHGKqCRGnIEeSSMAjBB705be4uXLCM7FyC5HGR2p9vFKrMCDlTkHHWpvqFrxFS2jijkciRZc4BBAAHfjHNTNEGRDksr9VJxz6Go1vJJ9yiMZDYbccGpLzfPbLHGhDAg46nA61srSWpNrLRlV2gYuXi2OvAbOQQB1xRGbVtjvLISeFAHtUMjFYon+ztuAIIIwDz71ZYRTYkSLKFSCEPc98+gqE09BRUr3HM0DOWjJJxgliMk/SkCwRp5sjSFyQAFUnB6ZNJaWiqwWSLe3Occ8D3qT7VArSFYHAB2lXIIYdOPaqRotdxl3gokaNkyD5sjOTmlkgckebOAeBgnkcdPwqxNcRW9kriNUOflwOgOOKhvzaGNPNikcsNwdQc59M9uaqT0Era3GXNjBCSWnIkfkDOQ3vipLREh3qH8shc5U8+hqJzHKkb+UreYABkHKj0+tKk8CLIjxghVwxY4H0pJ9hqwOxmiO2Uhjyu09MHuavzH/QliuZkfJBBJ4zjOB61l2M9o9uTboyAEjkHH1H8qmuDFPCImZsA7h26DnB9aq+guaw9xG6sglVnYY5Pb0NNltT5CujBXDAEZyOnNM/4l8ihreFzKqYLNkAknIPuRTdPktntZPODpMGGdxI3e9Z2d9ym09CWxFzds4kYMc5OeBxxxViMzQEkzhYmOAhPcHjHrUIMUkzBXIUnBCjPHpRPDYCQApIxQ5BYHCgcYFaKTRMdFcdJOZpJo5nwS2cKeuMHpUZeWOVUUbY5QSGI9uD7d6bJHDPIZULL6BhzRJEMRkXIO4EFSMEA5HFYyk7lpuxMqSw2Y2vG0ikg5wODnp68VHELmSEebLww+VlwGHPI/Go44Rb2yhzvGMAnkrz2/z3otoUjnLozkrjCnlee4FVGxEtHoWGuplhCRyrkE5EiA9Dj2pxZ2lQuoLBcAgYHT0qO8tVuE8pJMuclWJwAakuIVt3NvcTbZSgYMvI6fpU6Wsh6kc8sjzJGUyFGeR/Ko7iUGOT7SCBtwm0Zx7U1YliyUunnI+UknHHtx0p8cQugEJ3sCCcnkYrO2obkDvLGqOsAJMZUDODg8EmraRTRWsQEe4hflU9eelNW3kkunzLhFXaoxgg9R9R15qTy5Y1B858gYBBxg1vETst0QAzFD58eGJAKkZA9s1XuLlGnAEXKjaxwas3NxNAnzAuXI4bqPQ/SkmtLlN5kVd5AOEII9uc0pNt2sSordCIPKBwhChTwOp49KSIssMzxWzBwACSckj27VNBBctGWk2naD83Qc+3rUlpJM0EiZUZGCW4A9etSm0Uoorui3VuTLCdwIIOOoHWpjLBHIAoIO0cjgelOgkubaEKMzBTgM3XAHU8dajmuN7MxiUuxAHHCjv+NbQloVsNkaS2ebCZYAFQDtpy6gkVsCInV2wGBA49aWa7lKP+6BRCFyB7fnUMVxKkoDwBojwpxxjHeqc7aCWquSSanbSQM8kRiAYAFe+T3qyk9tKq+US7ISCQO/fP0qo4ik4CbCDkbQCOKnN8MhFiw3QBB1B60c7b3GtNyKa7gW5LvE+cbWKnIB7HFE7RTyqqBZABkFucdyRmlll+zn5rZjvPKg5J9v0qOSeRzEx04QoOkgYkj2x+AqXN3DdWLJnsY5WZifMcY6c+vWoJZogCADsyCcZOP8+lRqYnlXbAwdjkSMOvtjH+eak88BZYxFyTknFWpNvUTfYtW8tv5gMG4s0ZGWTaTnjFVZYIoISgcRvuByDgE46VLHMt3GERGBUZOBgnHvVa98ich5YnilB+6xyB7/XOKcnoS9dSJ9NhurolpiGCkuwJLDAzge1JalWWTyp2EYwFAJJII5JzUytHGzyqrM4XyycZJB//AF/rSW5jiERlt5IlZcgAcdfasGKCe4uUUAq/y46989qekjwxlWnLB2JAXt6c0M9pcRkQqyDGSzD7xHf+n4UxDAv2YgSb8YBZcHOMkYpJtMtb3RO6iOA7J1Dlj94kn6VLZxJHbzIJimV3tKpycnuBVGeaKCYiVGAIIBIxk9KDcx+WqQhiduGYD/Oetb8/Uu9ty87z+WgjuVlXIy5YA469P8Kcl27szGYk8Ac44rKKxK6MuSEXBLDBJ7H27/nVhJLZE3Onz44Ycn6UKpcSbbNWDdbk/vQpOSCGyMetQzXEx3gDLqQcAg4B789qpyvaTxQiUsEztAUEE5OCAR0qSdYozvVmBPylT6djmrVTQu6RajupLxyrS7dq4PI5H/1qQsY2RFmXcBx82Ceev4f1rODWyqSjhgBzx36ioiInvY3DlBsIZgOQeoA9qXO+hDmmbEEkltNOrzKzyncSMHkevp/+qoLxrye3UAZjDbsADn3qjFEoLh5SxYcu/U+/FKrGZA6SHbH8ilicEVDbYrp6DSs0siIx2FhkFjxinzwy2pQEAh+o3frUt0I5BHFKxKEZLLyAfb3qosEEbgm/cBSFVZEBH5jkc1klcl6OxJK1yoYxsrbRzGRjJ9c+tCJNNuUHY4wG/OpZIfKmJ80AdQew/wA/1p1s0iRbzMrkqScHjNNOzBLox0LOUMCSFwhz8xxnuahvI3mxEVGAwO49OPSkCKYHUuryMQSPQelSBRHGESQkbuQT0Hb8K0jJpDl0SBJZ42eJDnplwOSByDWgl/O6OiS+YvDHOMqR2rJuCRc7hMwIXaVyMU0AwSNIHwHOdq+w9K0VR9Rxdm0zYs9Tv0kJdyN4ONoACgdj/nvUrarNGisXG7ksNuR/9asm3LXClxKwToQOuc0SpPcBoo5+NwKgnGACDWntbrQfNY3JNbvDE2IgvTCgdR3JpyeKL14HENsrkjad4IAwOoPp/U1iPLKkUheTzWYgAE/KOMHGO1IqyCIAXGFAxtXIGPp/npTVSK3Gpvuba63dxQKZUQFlAAQkjn9aRNfMkm0QBGjBGQMls8cVkeYrowMuFGMbj/KmqCoRzKSCuRxg/Q+lSproJTb6ms2pXQiKMEODxuySRmo11O5VQriFUBIIC4YA9OTxVGW4nECSgB3xjDHpk4qGR5ZYVMuBnunXP+f5U3LS5PM1sX7rV5xEI/szEeqkYAB9+aqTakVtQkUXDOMEZJJ6D6VDdGeGDfE/mkAAggE9emKI2eW3YsNjqwBBGAMjPFYubEmm9RpnneVleINjHyjPJJ6j/Pem3wGIkliMxBGOxye3FTRzcyRM6xHAIcEHBFPbzTGhDIScFiT15rNybK0WzGlow+ViZSAAQ2CQT2qJ/MgYnG1uxHOR70+SR0nYsODghj16DgYqCS2ubkSOLnZHkNjHGPyqJK7JvYc0jSvkjoDnjAqut8qh3dHwARuXkc1YQT2xSUOrK4IPOR7cVFDDc3EDxJ8yg5OBgAdetLROxLu3oTxktapJEgCsQDn1+lST2iRAboEmXgktkEfT1piwzm1ijQ5K54BAxUhhu5rIB5wjqxwpIyRx144Iqkr6FJdWNluR5ccQgDIxyA3GB3qJ+4ZcgDICjPHpUha7kiAaBHKL94Nyfwx/Ko7QmRGYnY+CCrDpkVnZp6laNaAkgOxkiCqByMHqDUsl0xHlmFQGOVbOAf8ACobaWZ4UzkEHB7dO/wCNWniMFt5ksoPAwAM4J4ANaJaCuraELMHZQYwgHB2nPNHnNKhRIwzA4JA5xT5/NiZDJCEBXacHj60hEu7yo5fKbAIbHp2/z605Cja4iOY3BeIKY/lYHgnIzz+lOt9RS0LGS3OcnJVs8Enn8P8APWl86VkkRjvUMMuQMnj1qIQXMjEpCjITgtnAA+lKLs7myvY2bW+/1wij3xHDMWUjJHTA/rVa81Zo7c7YVlG8fLnA56np161Ak9y0L7pUCrweMVBcLNHGpCb0zncPw612qatoZubT0NKe/k+zSNswCuACcKPcnsKc15N9pidrZYkVCpCOTkHnOCPasmZyICGkJRwASOQcnpT3+2zTyOkqoGUEBuFAHAA9PrWftVs0Ck2tzV/tJ2uXKR5wMDd1Jx6UWmtmVAPJXepwcdR681lrDOZ8hssyAhkOeRUYlnOzLFCDlmUAs3tT57rQam0zUvNRaQbAAynkqpIP5jnNRx3iTx42AsRuBfOQPTmq1x58Y3iIbzkqB1OB1P5VAI57mF5BiN1IUhhgjNDnoDk2XxqksyyoyKq8YAXpxyM/0qCeQzwoWhGUUruzjj+vHaq+Z7ePYW3g5I9/epdt1HCFJ8xGAwpH3Tnis+a4vUbFHJHs8tGK5JBJxjNOuJCzETQoxBIBAJP1PoaiaZ+IXOAMlmPQVIZLrcwCBY17ngtx1qFbUPQjmufKREeBpMqSNg+6fQ/hUdu4EZYRbWJBw3GcVagmm8qRgd2RggjjvVd2mcoGUKwOCFBJ59qhK2pSdy9BJLCC6oj5IJjAxn8e3/1qsC/d2UmBYiM5VemfaqKRXUczBgEIGcgjGP8A9VPVp5wFWQE5wyk4Gfb3rpjUSS0LTdty/PqQCEvErbgBgkZz61Gb9goVG2FcfIeSQKq3lvPBHEflG7hlAJYNkYqufPEiFgqlW3E7cHGOmaPa+Qrs1ft8i3CF4wYnyCvQDr1pLq/S0XzGTcqj7q5JyTgZ9qy3a4cPIXQIDkKT1z6e9CPesGNvsDEAhJFDEgH39aaqJ6E8zWxoWWtAwkiNGM3Q54xx/TFR6hcixtGcRrIAQFBPAP8APioZzNOIw6RqM8sBt2H6CluEm2R+YVdBwoBGR74q+dWBNkyak8kUJmRIn2klVOeT15PapftkrQiPylZOqleM8+3frWa9m5beUycHqeDT7eadmMQQFhwwB4zUqpdWFr1GTgFvOSIIX5YgY79ac95t2o0RaMjjapPPqTT4Vu4ZZROkaRIhAZXyc5wOPz/LvUSPNFbBi7AZ4yfvA1zSTv5Cja1hXAVSAmIzgHJxUQu4FuGjWJiuCCSpPPbnGMVPc3EsMCoYgwPPIGRSQSzPAy7ikZIODzihpJEbuxXmVGOBCMhcFiMcnvU9g/lKm6AGXG1ZQvIBpZYJfMKpKCqnknjIxwDUVst85dI5QDk4ViCMexx1rOOjsWlZkkipl/Ot0L8hcdc+tT3MSNvUpvBAYtnJJHUGqziR4kA2yMpwdwwCe9FyzyEKcoV4O0/hXTGTSCT1sie2urlbsF0jMTKTgKcjjjip4NVZGQNblgoIyTgc9yDVKUSvGxWUwBRzIpGQPXmm3l1KHgRCzhgf3r4ycY7VcajSaKu1qalvqUzNviijlgDEbT6jv+dSSaxc+QNqRl15wRkE1USdyQImXeFAYscDHc46E8/U1AtrOpbEglCkkksAeeePWm6g+Z9zfGquyoZYgSSGAHHOOcUyTWJLeeMmPduAA4Izz3BrJlWUF2QAsFALE5OOenpj+tVriO9ZllFw8gAAIIB29+D+X5Cjn0sVzvTU6K814xQtKbbeobhcE4P4dKrLr73Yx9nWBQeGGcn1zms6eWWKFHWco6jcwAwX9T7UIzT24kVwAT+7DHkj6fX/AD6CkhOdtTQN8JAQUL8cE8CoZNQu7Io5SOQbSPLcE5z6Ed+/PpWZNLeW43AggDABGQRn+dWYvtszeZcBUiAO1e/1NP2lloZqTZP/AGjK6OromSoAkI5H9PSqbXVxkq6BgQBjGQcZ59uv6CpDmXfmQKMEg9s1VZ57VlR3V4yQA0ZyOe1c7m5Db0RZd1cBUTBAznH1qK5nlITIxGOhxyDTUSVZyvmFUIz83TPpU1xFLJbbYnwQcgcYqb6XJ3diFWuhyyY+YHkZyPer736rbnbbmFkG4lRyQPQelZatcps2yMmSQVJ/nV64nlthFKSDtXaSTjI64NWpWsxRbZPFfi4ZsR/My7yrcDPTHvxTbedJE/0aIIFbDcYye+BVdXubqczzlREQQAh6Z6AD0qIb41O05K55J7GtFUu7Gqb6mvLeOsawGDejH5tx457VFLcvEzBQqnP8J4xVN0nuLYLGQU8wbnDHII7YpbmGVY1AySDgZOSc+hrRTsiXJ3NKPUrgoVP7xSDjaOc9qhTU5wgyib1HC4BPXpWa8V2EJLiGMDBKsN2fpSme5K7jghWABPU/WodXSzBydrmlHfXKO7SopIOdqjjB6fpSvqEhZHiRSrEbgeMA1QtpJULgtksD74z9afGZI4VLsGI4wpyTQqjSuHMy7d6rmQ4jG4rwSMgfQ1UuL1zFlE3g8NkZ7Gqt2pkhDGYqUOQpIwfT8aW7lu1RFQgPwcjGPbFZSm3oLmIHnvJo4XMK4J+ckEEDoB9MVZgjn8toobKN4lBZnUYOc5/P/wCvULX1zOqK7szOQCQe49auJaXTxg2lwUKqdytIFXP41mtdhaPVsro73Ea74iiEcAgg49CDzUt225FVIy4yPkUc/nTmindcM/mS9zuBFEgnhyisoJ5ODniktLjSVrjUmKb4DHgoANy85Hv71GJJWOQCQPu8fzpIUmuZJAGVAOcsQBThBKkpQEEYwSDxWbvcI2ZYjleSyIjt1lmUFtzD0JOAM1Vs7xnVx5HHJJYcA+2fxp7288bfu5SCQcYIzkdAajkhu47WKN3QSoMHnjd2qld6j1RZuJSQFCZOMlcd8e1Q2UkjyqTDsypYswIGAOnselXZ7Z3w8coDgDJJwM/5/lVKczoijzyAzBeoOTVt2Kba1Li660BJFspXaeQTnHYYx15Pep31K8CxhUIB52gZCnGetZ6x3EfybCApBMmMZPXAzUtvdTyCQH5Yo24JYdSO/wDntW0KiW4KTfUltb/UChRhFk5JwpBU+5/p7VbutRljWNZELPjORwAO5rP3ShZPKcM7DJwRgn2pl693FZpvCGRiQcHPFaqqrMm7Whaj1dbOPIPymQLknnJPb86mudUl+0YRPM55zyPxrJid0gVXGVJB5HQg8EU29+0KhkSQO+4YQE4IPrikqrtsQ5NM2oNRlAlLooOOAueevGKri9LhUAOTxg5yKoQvdySkhQcDnHIB9KfbTTy5c/6xDhgw6UnUdgUm2axup0YsABtOQO2Mciqo1GaVzvtwEz8rZ5qjeJK0gIlbY4JZRwAR0psRl2cOSAPXnOal1HYak72ZcnDTEs0LKgPBxxjjn86qgBZyR8pJ5AOKtRxXUsQETkSEHCnoaqw2t2/lpPHiQDLPxyR2rGVtx7k7yB4gTHFuU/KhOQRnr0qO41IooAg3kYG0DI+oIp/2f7TMclEAGU5x06gVI0UkZKBgpAyGApKzViZa7FNZTI2TbkIeSxwAMdc5p8wYWqSiAPDI20EEAk9RxTHjuWgaMOTHkFjnqc0ebc+TChJVFYMCVAzTsupK00ZJAElUhly6nKgcg/h3oaWIploHOWwRjA9z/KkHnGcShSHQghgMZqRnn3DcqkZ4x3NJ2ezNFe2xALeKNS0NsATkDAGSacbvyx5PkknODkZ7D/P4VLJdtCdiAMWByX42knjGKYsckCAu4eUkAhsDA7496h7CQ1pY3hbETGUHBz/npTY5YproQeXkhAzEHoPSpnWXDvEm9FU5B6kjuf07VFAS5lfylilGA74I49M0ldMHroNdkUuEUYU5zjv9aZKwGHf5EZwDgc57DHvU0Tsm6REUkdFPRj64q0ryzossqoxzjCgAdOpFUm92TZPRFOZkT5hHkquDg8ZPQ0lo5WPkDABYgDgDFTSySkYlQITnG3kEdqjtVkaBgYd5U4wT69RmnfQi13oQQzq83lyxnazBhjkMM/zz/Krsv2NJHMsUjREBQFPIJ7moVkY87eYzhQBwM+9S75IwThSQcFvY8Yx3oVjXVIkKQRENFkAc4OCMVXaG2a5EpjZJgCNynhjjrTpC4gy0TBOgA4OPXHpUl2so8qXYHAwSQeOnSiTQJJvUzxMizNEFYSAljnnjr+VWImtp5WLbwxXGFGD3qQgtIJGgCEchiO3p71XjbzbnzYEKBiR8wIGM81ir30FsCTwbyoRivOGxg/iO1S/aIJwIgpATksBjJoktz5ruXznk7RTt5WIO0eeONox+NbJNsl32RE9xBDGySxySgnBEaltvHBPoec00C2tpoUWYmKQbyr9QR/jTI9Rd41EEL7t2WBUgE+v0xSRSk3RZ4AdpIBI7e340O1yVrsTvPbvdArGwI4YYxnPOcdqkjvIpvMRIyhPQt0x7e1Ngc/aFnZDJg4xnA9s+tTtevfSbI4I0RMj5Tk4/zmnFJ6s0TYObVbUJFtG8EE9MEdf1qn9lis4ghBd2OSy4O4kd8dOnWppHjKmNoTKhGSCmRjP6nNOuI/JtyYkPyjhQCQBjtj+VOWqshNdWUViBY+Y2ApwCPftVuNYi+zeQCMFlGTzUPmGZkjeIIeSHPGT6UqukU6xurbmOSRyOKzSaFFpbE7pCjjDM+zj2xUTwo7FsDn3qSS7jQyhEGQfvE4HTtUizI6htpOfb/wCtRJamilchZS8RIOORgKcHrUZTzJTvZnboSCe59qmeW2WKRmLqRkEKM4PtUNvMg5VyRkZGPelotWYyvcbcCMs0YOCABgnPHfmq0kkhZAXYRqACuecemanmS3mZ2IcPnAI6n/GpbiCIxmNXBGAykj5j9fxoW1ybtsUyK7Bk+5jPlnpnNEkYlh3owWVTgoTwR6ioLaOLG0OSYwQRjmmwiJvmJIJ59D+PpQrXK5ntYf8AZDId5nOQM+uew/CplSfyipkw+MHb6VWly8nlxFgVwTzkEg5x79KkaFywZJWi4IbB5PHSpktQ0epXDTtKipGQcEljjGPQ+hqeBnEZkDBCTjceaISsbxKCoDKQWyeSOmalFjHLGFlkPlq+7C8jNFtQSsOtS0pcBvmJBBI4Prk0yaKR7xpUYAqCAWOATT4oc+ascuxAflbGOnrmmS2h+1IjyAqQckdM9qCru2xDN50mEZ0CZztPY9se9RNbyo4EjkDGcgdT6Vaey3OE3bivBwe5PY06XT3EhBkVyOSC3IFHQaule4tsJI7ZyEG0Lkc8j2x6UxroJE5SMb2PpgD3qSESROxBBUDaOQc0ziXAJwSctn36YobE3dDIZHuSWIAKA5OOpqS5u5FjASJUAGGCjO7j+tQzxSJGVR9hzyB3z3qe1jlhjYqocqAMsep9TSe9wu2rESxCSCNlhVHJ3DufqferL3w5hG8tjkkZGT0FR27TyOT5WwKM7U5HHpRHdSswCgZOSQRg5qk7BbaxNDNJFA+VUnJyMd6qRzJcxlgvKHHzCrNpHI5kLgddpweh96Y7yW+9TAu8g4BPA96httlJjLby925g54JIU88egoQI7eYgwpGcnrj3p0FwUwBCDKByxU8Z9KRJY4mZTEuHOAe5P9K2VkiZXJ5GhEQAUl8ZAHPaqKSKgLkEAtjPfP0qzNG0doZERiQemeo5zUcd0jOjvFnAwOO9J6bB1SYzfGVAG5iuSTjuee/OaktraKSXLthRyecYpJpZXkXywArHLAjHGO3rULZfeQOW5GRjpWb0dypOy0Jbi6tmztl3pkZIySQKs4ttiERDDcjnBA96qaciDBKkyleY2ACrjrk+vP6VJcukyOogeKVeMtjn6Y7VrHq0TrbUgneNrsKgO1WJ4GOfWklEW9iCSQcdeAO9T28sU7D93sOASwGeRSvaoyM8QMQY8qTw3vUSbvZkaxux8bDaxLBEHRh1psUqKOH80nGOO3rTE8oYQ725BJFRR+TBeud5QldoBIAANXokVGWzZpMAqkqwLcjpwRjrVZTK/wAhnOMZGcflUxWGG22s7MxJXfkZ57VViiQOFZjhQckdaLBLoiW3tpU80CRFVmDH58EkY7UlmkjSXEkkq5DDy0Uk8fWopXtLkqN7ZBO0rwc+/rSRxqiyBD2HfnNQ0CkkiRreWOd33gMW+UAZHHXNJIl3clvn2sh5VcjI9Qe4p8K+dklx1xktU1yUVVAfaFB5HXPpTeg99UNRpRIY2k3AAjJPHTpUYklgIZVO0AgcAjNR2saFCTKHfJIGcc5zg1M8ZcAAhHPLKGyAfapWpT2uhlrPcSliZOcYbgAE+9SRQmKB2Cl2lwQTyOtV7djDPKCQyFcEHjnP61NNB5lsDHOIhkEqrdBnpW97WIWqtcfcRFFIOHPVc9OnQVE8ksW0GJ5E2Z2qOM81PdRuyIVBlIYBQDz9TRPJdiJwJ5IhtH7sAEZz0+uP5VlO9zRWS8yPz7mcgqg3qOARgA+lQKwUP5kZkEpO4gZwe3Hp/wDWqRzLcM6xyBBtG5mOOSOlR2qSRblVzuU4yORRF9SG22kSSXeYCqWrEI2AR3HfNPgXMTSmAM65wgzgd+vrT44rtlJMTBCcFiOM0l21xEjLkAZGcDGfatElZku9ysJjcyEi3EIYZGAenenzrFCgZ0YgckA+n+TTnMxgJQsScMRgcfT2p6TSqUIUSPg7iRx+NZNl8qdrlfS7gLLI5QiIZKE9foR/Wp55o3d5VilIYgEHgZPHHt/jUO52hOEIbdtVQOCfb2qzJNdxRxQoFYDggjPPbmrvdK44rdMiLw25BlBRQMAk8k1XuLSDiYysDjKqACMdjmrU0MrKA4LsvRSOPrmq9xeyLZsGg3FTtDbCWB9h+NKS7AmrWY+TEkMaurEHHKkfrUyBVJDBkwMDFVraeWONTjHGMMO9SW0rzXIMsTYXIOON3vSv2BK4p8iHAkkZ2kbHB5BqTZaJLLG8ZZlG0MxJPT1P1pk0MfmkIgyjHJB5JxTp5EMzHYWcADIPJ7804qyE7oqtPBbzRnDgMdpLDgHsSfSpHCMjtHKN4B3BDz16VHJdKIvni81CfujqeO3+FShoI49i24iiABCRjB9qh3uHMlsEZjyrebggZbnkH0qzLBGiQyBywYZJJyKoSpFd7Qu+MnsPQdSasSSfZ4oozkxJwDjHme5/lxVpBzN7iyRxOQFlYKSSSetViHyAsgzg96trJFHP8qHaQScjIzVKWS2N4yFnz0JCkdaoOhOLfeqJJc/PtJG0npkcGm+WfnSKRXIPIB7iiFo38xcklMqCBz/9eoYtoCq+A6ggAcZHas+o720sXJI3MIEUrLyCcdKgvkubllCMgUYBYnBz9KniMaIQZAqkZJY8KMfyqvcRQ7kKz5YkAqp7Y6VpsroUndkz20wZ/LlUqyjjPUj9M1JagxxqXcsrKTs6gZ7mmTpB5SoZCPQ+naqyWwtWCLds5IwwYA4HqD61DQbPQdCz/bSd+yAZGFGeKsxNLbyebIdpUna8ZxuBGcgZquYobd38qd3XbgjHJPrUsMKRKib2YYyC5z17Vas0NNoLyWeeRJ/tJiCkbmwMHjGD/wDrqS4adf3KHO8A5xkH0NOuLe2lhMUlwm0jPbHSqcq+bHCLecgou0tnAIzzRsx+pMXvklwFUrjBDcfiDUkS3H78PtMTEEEHnPof0qnJP5RAed2BGFBJPWppYHt4tu8k7iBg8jj/AOvTTUmTpuWQbiFFZBhSuASOcelQ381yZY5REoBGeSfT0qW2WQwhPNMgGcAHkcVWvUnaRX3tlQMD1FOWwNN+gxrm4jUOjhSSARjoO9Bu7kMfMTeqkEYGSQaaY4hC8krlcYAAHOc8VLDD5LEiQSMcHJ7D0FZXbGtNyeckQPKFBTsADkc9MVHpl7cXFwcRbkycbhjA9qe8t2WKqu1cEqOOcU+1urgZATCkZPGPwFUh6XDM7TvuCgHPyyDrwenvTGlYxbjFjggMq4Ge39ahmmlWUb2wzE7dpyAD0H5U9RM8ZBlyMY2dvXrStbcbs1ZFUPiMF0/espAGeB9feprKVHs4IZbIs6gFmLH5u5JpkwmiRCAHX1I5Hr/SrcJuZAjqinC4JJ6DuRSjcIrUZPfI9uQLJUSM8lSTx0qW9lgRcsB8ygFcZwe2Kc1u7ABCjBmJG5sDA7VBfRzxyFGiUKcHcDk1rFaailo7ETyxsmxoskEEkDBqulyqvKDGxbdzkdOKvIJ7qYFkAOOABg8dzTHModEC8MCTjv2wazbaZFnuyBXhukdXWSJk5UggA57GpQGjiCuNyZGOKfxMsoNuAVGMepNSJdubcRPbeW3QcdMd6u+iY1HqQ3ToEEoUlcjIXrk9vrUMyxK5MsZOcHLcken41an3xwLCgA+bcdozkn1qpKrMQsqsxYgk4JxSV7aA11JhFA4jBdjj7wOM1ELqANL5fm4xkhlxjBq5NZSxBS0SmIgEEdefWo7MErOOCmMBce1CQ7tMRBaPE0wdoyVJBA4Jp7i0WONz5oWRcFicjI9BUNm6GNhJB8kSZC7SQQPbHJ9qbeTNLEQIsDIxjOcfSqSvoxN6XCW306RAY1mEuASwGCT05FTTtCwU+UIyAAFXJ57mqqym2SaQRFnBAC5x1xnNOmmbhljR2JBIcmpstibtsmt0s1vG2ElmXLEZ4OefbHFRpHbxM0iysZNxGAOCCe5ojEqM8piEZxglR2p0jJIOYQV3A9cE01ZaFaXuF1FEIzIHO9RgqOMVGsp8vrksQAMc4q1dCMKwATA5KjOR7H3qqHIwyLkY4Uck47USegluOW3UGNpZE3Adegz+NR29kqNIJblzvOSzHPJPaku44b7erxkruzgqQQfSpo1RYFco52kDBH60o33K5V0HokcILOWbGcZPGBUkzwXNqoAKMoyMHgmie4i8kAxEueQTwRVOQG4jjRUKoSSWxjA96u90Q7rYkgKRyoA4JAONxJzx1qZoozbTxSTOxdgWboc9OKrwwxRbyAzlWABbgjinySCUbEhZmOMkEAAZ61m7NjWiuiNEtIdiZJPQ5GS3ua0zHAygGQICvTHIrPgaGI4MbMcYIPqO4qyvkygeYpOfQdRTurWKimyO4aPgiYFR2BzmopMFtpf5GHBzU7W9nNNsSNlkUZA2/KcdM+9Nn2z+WfICHByynofTB/zxU63DWwIkZiERyQvIJPT2pLZALebMgUHjaSe1SBYEh5BLDgkdc02BoFjOQSCMlQKlasqKYQsI0EjuGPqM4zTLpo3hd8ncWBByQf8A69OLRCLZAhC7iSpOQM/X8allktniUGMg7tuM1utgbVyvJIbZ0DSlnKcKue/elgWNZULSb3cbm3HJzUs88du6l42HG3cFLcGmQJCWV8u7scANwFHqR+lZavYpJWGMYpZjEZzDIckADjHb8atR2dubcqsokijIBZsDPrVKaO1uSVktJoAGB8xCGB59T2P6fhVhIIR5wEZRNxGAeP8APvVXsTGNtxs8UUc+5bnepG4Mx+5xwPpS3jKrIAVBI3Bieo74oltrZYwdgLt1Yc8DtQ0XyhmVc4wN3AFD0Fp03HLEk8QKS4yAQSMAn3pCRb5InG/G0hW4574/GmbgrrERjIySen4eopkq2yseSHzkjHGPTNJPQrpcnW3jjiCgA+r5zyTyRTnRDb7Bdsm08gr1BHrUcciRwuEiDM3QscClkWKNEOWI53Ac89q1jqhN2FNsg2okishAKkkD8qhNtLHK/muGIyv3sjBFOae2kj3kOJEOADkD16UyWZNpY72bIJAXI+uaz1uSrIEcbijz4BIAAOBTrZFTegckqcZzxj3pt1DFM6HbjAB44zU8awiNyE2P5gIJ5yMcj3oTEgugJAcTkEHBIPtTJV+0AlXOzg5B6kCkuxbz3UgctFGDlcDk8d/1pI/IMUoickKQACMHp/KreiGndk0VvEIwhmLyMMjcen4022s4o4WSS93S4JwxwBz0H4VQLoCWIIJPUGpXWwMfnztKAh5Cr1JqFpsPmvuWXQKiIHy/A3A8nnvVieFWdhLKQpbGSeAMY59qpWtzbvMhiQsu4kkggj04NT3ssE6NKUmVzxnGR+X40RutRp6PUiuikRdBIUCAbdgJD+/tioxNLuD71VscOSScHrwKnaKApG4yQseGY4qCaNJowFCgbSN2Mkdxim3oRqrslhgsAXdr+UzEgttBIJPGOfpTorRHdybgEZyByCCMVVtdhtn3ZOcEcVatbizWNkkSSMnALAgjk+lJu6RcW2JcGaUoPtLxlDkuCAMdzkjrVq4CPOU81pMKDknJ9qg1BrOC0RSHkkjBf1OO3Tiq8UqhknA3FlGM9PpS12KbtuSCGKScGWTZtIAHX9KFnRtxJMYBKLJyOPUVGJFkk3lTE7HK47jpTxCbiNy7sYjwFPA96E7Gd7ksaCaFcTowJJ65JI9afqFmJUjInCdMnPPXpUEKW0MRBLoCdo2DOafcfZwpB3bcg7tvOfetObQ0Qsm62jBDhwBwCf6VDlJN7mTy3YglRxiowYPNV5y+zGBgEk56ZHUc1avjZQzByGAwpAC5GecD8aSd3dEb6leO0t7zKTSMQrYYqxA46DirSKklmzpLtVDtUP8AXgVFbXVlMCio8ecswjHANJm2A8sB3GcgMOPqTTvpZjiupJKhSFRJKu4tknPbr/KqzrPDcgRzL5RIYjqG44qxdxo8QcgNyMj6d6jzbgYl3iJgCGQcj29qL30Jtq2JNCtwxJYIeCVUnJqTyAgBidxuYEqeCDRKY4WY+TKUGAJODgVVspjNJOQ0jopwrMMHGOlRonsO5d+wGPdunRUzuJLdMUk0CQKH83zwxyTnr9KgupUewijgG19wEgYd8n9Ksy3VnCpQCSR0wGIXABxnFUttxrcp3UCDIYkAkERkZGKnawgkEMi3IQKCAuTnJPbPbgVDIY0EbhGO45zuyQD2/wDrVZmkhEEaKm4E8bhgjg+vTNTqmNWYlqIkk+fDnbg5POPWqrW8UM6mM4Z2JUEZAFWIoki2Ngq3RiTnjPQd6mP2LJDo2/B7kY+hq3pawulhI9kZIEjgkYbJ4BqsyW0ZCLqSwROMkliSxJ68elP2RRyBYkY8ZJJJJPr+VRJBH55cplCuAB2NK73JbRPL5EyhFlPk4J3tyTjpVeCyjPzliwVchicce3vUg8pVRCCR6Z5+hpst5AXCGNlYcccgj3oTfclyJTcKbOFY3L8HkHnjrzU9ypkWI+fiPGWXPX/9VRPLF5MSCEllOAF4OO5NSvFCyu23BUhRjkMSKpu8Rq5XkSLaQrEoQQzY5PH6U2OCH7MAkhI4IDDoal2DzZYW+QBQ3UYOew9elJBHEJipUkdMg9h2rLUd2EigxRkyeY+CCBx+FOjkjS3Ulinrk/0qCS12s+wnbkkEHkY7VLttGtlZg8kh529PqDS02Fre4Tyw4WNXIfGeTx+FMSC2czvJcjcVIMZ5BJHU/QUjzwzwCJ4PnByExwBx3p8lvbSS8pIgyMsAcdOn+f6VdgWwkMewgxyAoq4w3enWtzCwZJYigY/fGT+dEcMUcp8kkp1O7gn1A96lkvI1VzGB5eACOtC0KTb0Qq2sRglMcwAJI5PQY7f570kiotlbukwcYwQzEkEcUsMcBtlAhwoYkgHrmodUhRY4j8wiByQpAOPf3pq7QSTtcsSSQiZYmcB2UnGT0GM/zFQTxNgAyDJOTtyBg9OPWi7NnG8NzKZixBVUjAPBHfjjp1pq3MV04EUEkTAAN5hBJ44pNK+ot1YebcBW33AclflUMCfxqO2jSBTEzFNgyQTnr/SmwW9vHcjflQx5Lcj2x6VqI9oq3BMavMRtKyEdDxkUavS49CjdRQ3C7iVMTgjKnnOP8TSDdJEGzsRVAOTnn+tQXsdugjjdG8oMCFjb06jPvU73No7BIreWLnuwIx06YqZOzErN6CxwQiF3Mo3Z/vAce1WJltJYgJZzvC/eUAgjrgkdagaG0yUCuyY5I785qKKK1+yzxi2KIwyWUjP6Cri+o7paNE0YiSAlCzRkgA8gge3oKfNa2sDPKJygxlgxJIJwMColvAghjCny1AGccn3NPvrWGZCWjdSr5VgfvHHBPrR3He6uhA1t5ZYTCRGxtKjk+tIYoMEl5WkAyu1cgdueaF8uYrhHDIBgcDB6VEbzyWcCJ0K8FSpBx+PX8KzSvuyVJrSxNEImCgSjcpIyxxu9TTgpnKAlXjcg7lOTx0/ColS0uIcXFu53cgrgng+tTRyweSQi7AAAAuASO2arRLQtO+5JqBjbYYpGO0ZYKOD71XjtI5J1kZ9+AQBnoOv68VZuJIyu1I+TxknH1qK2jgVkjQOGJHfGSBj+VN6jbuJLaxW07GO4k/egEgsSB7c9KbFYW7FxLKzYB+XGQ/1/SnSSWjEgq5O7GSfTPX8qdb3kEY82U7oOV/dnJz2AGKRN12GH7JuEfmtE+0sADxgfy696lulimtlkNz0OcZ47VB5lujvItvknnJHJ7AmnXk1rJbIJ7cSB8gADGDg4qo6p3JavqDRohJFysidcYIIOfekggQSh1PAB5IwTUDvDFGg5GzAzjP4VNLcZ3bIWwcEN0AB7U7u2hCs2EQe3MpiuSrO+4BR0yAKtCFltSDMpZiN7A4JPqRVS2WCKUmXeHYEkDHX2qTybIJmAzNIThmkXGah7GkVoW5baJ449lwhB65IPf0qte24glURMW3ckjgAfTtUZFsiIDBukbnOQCSOQPzp0Mqyu7yuYwOmeTn0NG4tL6AY5SCyXOx3GFCtyDnqB3qL99FKIxOXcnBYnJ5qWWCFZQ8aEbxiQseg55A7GizniijwyB1BIUsOelJdgfYVrQwT5eRQCo24OTmpJHSOICWUKDgZzjH51UdQbje6EBeQG9P8ADrVqN7adiLld8UgI2kZqkF2QywsqnFwjIfusGGSPfHSno7PaiC4fzGU5DZ7dQD64qAwQxY8iNUCtghOB/wDrp7iCVy7KGfP3T3HfpS3BaPUdLHL9sQ+fuhUYEYz/AJ//AF1YaNLhgiPtIGT82Dj296g+0QSuBFlJU5MS9Qf8ioL20huJEMiMHXOGBIAPBqeWyuVzN9CzNbrBKXUCQserHPGMc+9NEaeeyOcMAT1yOPelU/uwByOTkjJqApFJKxBJZud2eMUtWrkJ2J1V3tmdGWMEgBs9OeT9ahVpkLuZ3nQjYFYjH1p8aRG2EbuyhG3AAdTnofb/ABqJUElzISW2YGFHQfhS1bQ5NdCeCMF/nO3cDxnIHHapBGbdADMAMYUZyTx3/CmqkapJtDlQvORg8+lLFFB5EaMCCPm3nqT71qkrais7XGOkzKXaQE4IXd0B9/bpSpYTxWylbjJ6k7uMk0y4iil8xTKpDcgZ7DtTRLHHbyoqEx4AVV9PX60lqtBXsNRxNMIg2wsp3AnqR39qsx2c/lkGXzFHJJPT0quLeJpEaCR0cgEqwxkEdOakWdYk+cbOCCgBAAHSstbmtlbUfM80UJdpd6L2HXFPMnmMEEoDFSFBOM8dKUi2ktN0c4BlyTGTkrgcge3eqVxDFtTacumDu9fera0M9VqPsxczyMSAEUAbWbB79B/n9KGeSe4EbM2wNxjp+NJBGr3GZercANkD1zinS2sVreERykkEEHdxyOlRezJtdXFtklujIgIQoME5wDz3qSNHdNku0OASBG24Y+tPt7cQtK2cKwJ+bsD1zVZoEhsRIH3liVzjB61qt7gOjS7tbZTBG75JwOowe5P1qK2WcAvwZQSAnUDjmpVkMartYqAwx82eMc/nTYEdpGYSMiAkllGSfpUuNncpaOw2zinjCuBvHGSTgenSpoVeKaWWAYBBDL3HuKhLqbhQjNsHUkEA0OoWdSjsgIJwD1Gf5U0ribS0LguZ1tycpGQAe2COpJqKWacqHDoxYZG3gfQ0KFmRwxAwQBuPB45pi2EEALKx3jOATkfQeorR66Evma02I4orycFJVjOXDKvXbjpz9ad5V2yF/lBXIaRTy2TzRMqxgbHJOTkAnHPf8KRbaQABJMqp6E4Le5qEtbiSS0ZbtYwiASwKxXkYGRj19O9StO+47UXb2+YVViiEmUDleADk5B55BHpTl0w4H72P8xV+71NE2tirNGdgcDknDDHf1pIYmQjC4Oc4Iq08LxqzBeehzz+VQn7QUcoCVxyP7p965npuLlV7jJIyjA4BG7J54+oqxG0Tu7gYBOARUBju5oE3qiY4HzdB1/pUkaERPGjAyLzgjPNF3YVkmIY0Ry6R4JwGPqfWkeAOuQgAxnv2pkkvmCQPlcYyAcZx3FS+e5iUKDjHGev41pG3QbZHJsDI8SsACAwA5OeuKJ3RSCwYqcnA4P5VIWmiKFlUHB4FRyyAsSU3kkYBGarl1uSm1oiWNoZ0iEcRUBSSXGCT7CoLWf7TJKMYUtheOMCnCUyYxGysuN2TgfhUzShbVmRcMCT06/T/AAqC733GmRImk3AqpGAM5qGF4Lrq+wgYKnggjvToZHeHDRbwMckc5pwlgYFREfMJ5YAZA+lQ9BfkQybElRBPIhByCoA6e5HFS2lnbzu7mVt6g5yc8d6GhRmBdN20ggE8Z7U0MoMhUFQBhlHTP1oi9BXTdmSxwxq0nludgUnk8Zx1qNnMkEbKqjszHrj2psNxE8QEoOcYCqAMnsaVSscDrtzufJOO+P8A9VD1FZ20EkhSJfMMxZ2IPIznipDIswDM5DYxxxmoof3oIdCQMhQeh9alwheASllj5UkDJPfNLqaR1RNbo8f+rncBgMgAY571BIpsZt7yl2PTI559avRQwujxK+MAFGzg8Hof0qpKbSWSMSylJwDwBkMR7mml1CXRIbFazywzGOdQrtwQ23B75/z/ACpUjlwFMqOYztDZznP9KVnhSOSMKuCCAenXrkVGbBIYo2DrGgU5CnJPp+dN62sKNiZxMZkRn+QDoehpr2pmdQCSFIJwO/p+lMhkQOoLkDB68nFKWEc4ZpOO5U84+lNPS4m02WboTTAxxKm0EjaTg9O9Q8xYUgGToQBkZ9jTrsQhmlNyMMMJtOCcjqRSWtuIbUl2yW53Zzz0FEtVcFqQebcRMc7HGcqSOcelNNy7yhzEuAQQME8+tSqgkmjL854wpxyfX1FOmhfzkCHZgkkr1/8ArU0k0S07XIzNcSyksmBgliRjJz1qwwuXUugB3DGSRnNMaS4YbRcOUzghjximXKyNEEjkIIBxt5OacV2E2krMWNpo41heJY5iSflOR+f+elQz/aROh2AhchiW4wfT1NPS5njALEOxUgtnkGo0S5kh3OzyLuAJIA/Gob1sLdaDdpd1CKQ68nAzk+tWwqB1DxhpWXIYr0xTI0kF06K+wjjcR2oeacBwVGYyMkc8ULzNIrTUmu44II4ndS8u7BwCAM45FMFxbytKEiYMuQCTkEU8XLoCghM6feOSMioVilgZcgFJCSCOMADOK1eqvYLdirOuMYBwOnHJq1aTLlmaEEDCkHIP1qF5JZm3CPjPVgRgVYtXzvUhmGQdwHJP0rO7bJXYiljtcFo0dNr4z07+lTXqxyOgBOCuOmQTSRstzGIhCwfO5mIwAPQg9Dz+hpwY21yrhPNWPggjIHB5q1axVrEKW9vFeHaHYgYJBwAeDmo5HhZiu4IFbJbHT6etWLu5SQvN5TkkkHYvAPYUx4gLZcQMpwCFxyB7jtUbO43otBYYIJ5Yz52U5LYUkYPTBoNtZxRFwX3bsFT074yO/b9aitbgRIWCYGdoU8Yz6fnUokt2Uq8W6VSQpcYOfrT5nuSldWJHjEloZBc7CMZUdcVCjRTR4kkZuAQwJ/Wpp5YVjRHjbA6kDPOOPwqrBJFGQpVnCgnII60SegWtoAhT7S4d2AZc7B0J9aLNluZpsyNAFBUYOOeOTwaSS9gMoLoynHG0+3rVuxlieKXYGVCcFupOfelF2NFbQbLDcqsRi1IumcsVIOSD0PFTXqGWEfvQCSNrE4Bz39xUafZPJKjIZyeF7H3qGZYvMRGlY5GFjOMKB2H45P41onoQ0m9B8MTNI5MoZAOoON3sKU5sy7MQG5CANxz0zUM0EM1oQRjawOByTg5BxVgx2V6I0LujYwzMOSO+ffFYyV9ik0tAtFuhABO6KpyVIYEg98AdjUKme1wHYsGOFK8//qHSm2qxJKShLRDgZJJIzVhpbd2ZHcxjPJzkgen+fWtdElcm7bC4S6LqVlBBUHr0JpjvdrmOV1LD7rAY7d+aZcpEXV7ZyI8glmOCBSXNuyS5ZxIkmAFz0yep9xUSd3YpX3HguxRkwOOcnAzS2gu8l8hkznB5OPWkuYdv7rztgyDvxxxTo0gihYLd5kJwQD264q4qwK99SadvnR40UvnJ+X8zR5jiRnwMsDu2jp/Wq5trkshFyEXtGuMkY6nNWCAZncthiACo57flS1sytdLEIXOxY0UBRxxgn1NNjumFu7yQqQ5woJBPHp/Oi6IJUmdUcA5JOARjp9adEoVgdys4U9R096i9jF3KqSsqbWh5bkZ6kVqSyGQKCgY7d2GGQMe9UY/NltggcZxwWxyM9qseXMWhCTgx7fmAORmrTTVupSuldkR81TwgIwCcjA5qnOvlvv2ksDwAOp/wq9NNcpKStyTEx2+U2MEdODjP60y5uZba2IWMuA4AwuSATyR34FS77DvfYIJxJIGWHynxlwOBnH60xriMpKwgV25w+OQPb/GpopJpISUQF+qlgQcelMLXAcHZhgMHaM89/rTVkVfoxzG2vbeNDD3GcjByOcVHMIFvWIiKhguSB0AGMCrDx3UsUBa22kHLcjA57++KivJrn7SEBR1J5GCCo7Vd01Yl23KsiwSXOdrSBRna3HWp7J4ZJHjSBiWBJPOcimY2TkMCCeScdBS2088MDoqDzGBUMByR2zUXTZMXrqNLQCMnJyrcgnHPUc/jUyFHCEp0JJCnrTYLeW3hIuYI9qYVQpyMY61cyDFiKAKMcY6mqiUzPu4LTbvY7ELZUE8dKd5WlPbJHcSPv6oy5wp9Tjipri7jtpowIBJIi5G5SMA+ufpSuojDOY0CSnHyAEYOc9KJ9hPe5VlWAAhZFdFAG7GBkdxU4SOONGL75CTkDkY9aQSwYEaWJ8teMnABH0pECxsPLTCqSAD6elEdGPUI0MhIjDwuwIWTHfrz7U5449oSR3MowCQSQPwqa21EtKwkQBMFQAMdu3vVeQQpOFLyEkkgk5wMZqr3TVg8x7WCMpFzhk4I2nJx1/8A10n2WwzK0crQAkghgcdOuabI/lKVBcqSWCsecEkAkehphvInDRC3cFRgHeD+mKx8h3XUfb7Fiid7liOVB9T7/wBKlhhLyDNyREoPQgFjiq6rbTDynMkSKMsRjIPqM8Uq29iqxtHI0gHTJGWHc47VavoPS1yE2484uJMpySpIODViMoqPiUAleFGc4FOnazLhFikQg5zGOOnf3pALKMMgFwjjjcRkEH1NXPyEloM+Z7f5ZQ0THHXr9KjyygFXwVyp5xjNPEVplQZQ21fljXk/XHrSxrDLanaXJB5YjkfWoi9NAbs0Sm2MZjYyrk8jBzg0s0LyPgOqHOSSeDVNPsrAxB5DKzYJY8A9eKtT5RyzHIwAD9BiqVgbT1I4BLA7Fpgz8gMOAQelNe3kuGAS4VplAJAOAgzyfwpZBDdREn5wGGB049fwqN7e02OofYQOGUdT759amW9hLValmKC8jWR4HiKkg+a8gBx6kHvTb5r1kAeUylBwSR83ucU2OC3ltfJlUbTgkYznHSlSzt4UJDkjI2qTwMe1WrJWKY2S2ufKR45RGrMA2TyB3x71ZuBOs0aCUkH+InAz6VUvGHkIVkG5TkqBkkHjA9D3/CnPKilInk83oSrDOMd/qM0m1YSdnZkl017K7xox2KBxgDj29aS1t5ArBHOQDw/Gak8skGQSlt4+Vn4OMDg/402I7IyjMATwGz/OpUk2W4p6jpUvIrPzYpGAzymQMnHH+fanSQXKxqRyRy2498dqryWkkqmMXLIpIIAPBANLNvlcbbtivCjDdsVSe7Iem6IzDdXV0yGNUTaCApJPuTUiWzgMg2u3BA6UiK9sxcT8fdznk5psiGKItJOwdzhSp5Yd6hu2wrA0l1I53ZCKMY4GT6mnFJ2wNiIw6MeaVcXm4EgzYA2kkZHSpFhkjz+8UgnIweR+FGt7scd9Rl7FPhgQCccjqc4qvGtzHEGLlZFXKBRwR65q1Nb3IkednUxKnJZgCD64+lRbHuICxlKBhkEHBx7Vo7bglp5kk13fTQb0RfMyN3GCB1Pbvj9abHNKUBMPBGSCD0zxTkmuWjIjlxtwu88jPv70RrdqZWaYnA4VQMEHoaV2FklcfHHLdLFKkYBIyoboB+NSTPcgBXgVCpxgYI57ioJIXeJMykIDyOhz71Kvl/PIgVTjGepx0OKV7IfQhkkaMgBRlgTgc5p0LgOSIwBtAYt0zUUqTmSNw+5AuME4I59KlMbBRH5u0yDcAR0x1/nUonlCykeWMGWJPNGQdoyDz71LNLJbxApbiU7gNo4IH41Xg0+4MkrLPGFXkYbBIx0qZRMgEjS5Tq2DkkjoPxqkWpWWow+b5pYoEdsldxxyO2e1MlaV3kDAbgA3BwD/AJxUjyy3iEu6odwAUHIx2pJ7IrIiPPglSTt6gehotczd0tCvC88o4QBs4AB4/wD10tu7lmHlgnpuHH4VPBAIVADjLHOAf1PvSRRywhzgJubBx9c5qE0tDRbakscawxAvEN7HBIycGoru1EYJwTluMA46dc1I8Us4OxwmOxPpT991JEsQkQgklixHYE8Vom0rMGkVBOxMaOhKgZ2k4GR0pRIL6YbLaSKRAQzMeM+3+NMnkkZImlRFZTkMOpB9alDz3O4KuCOhx2xULzJu0tBy/LE4IzhsHnPI5oQSTQtkZOeB7VHFGzqwLkOvUEYBJ9PXrViAsYvkGJfTHA96tPQ0jqN3LBt/dtnqGHI+tR6gxcIRHuzjk89T1p13PKJPKMDBiM8D86a8U8a7h85YAnPAXHah22RCV2x4cKFAQMUBUE8dTnrUYiMilSisM7jzRHDdurM5Cxn7oOMf560+RWVCF2lzjk+lSkmyr6DnXMRkRCyqMFTz1ps8EoAdR947ioHQ46VLbTlUeI8EDjA4z9aZcyXYCZG1NuSwAzz0Na6JCukhLmMiAMkYeUryGzke9VPPJtS6o5dRjAHJP41MfthkFyWMQXEYXIJ57mniOUuoUESZySB05qDOWuqKFtPc3BCzw7HAyGIIIB7Ee1XQDO/MfAIDMByT609VnmuLhRIAAw5Iwcd/61JEtwm4D5gGGH4IIoTSRcFpdkczbHdXi3uMnJ6jgciiJhHuYw5JXgH1PrUrPLIZXY5ZCFDEcjPYe1DyuQdx5XkEAcdqUpK1ikktWVJXJJJt1BUEAY46VLZRu0IM9sGU8qp6nHQ0jTTyqQjAHOMnvTWu7losHAnU44bK/nSTvsKyWpJbsZjmKLnJyB0Bz0NSXt1cABDaAKScKTnt7d6db3V2ETeFUKcAIAAR3J96bdi43hwEKclvnww9OPoKpbWE0kiEMjW5DwcMpJ9/w9KYcFIoo41jBGBg4OO4PpUsErtFkZUkfKSKYqyFzJ5aliCAfQ093YW6I4N0EgJUCNWGVHQ49KnlU/KywBgTnkY4J4qFIXkjKE4ckHnjgHrU6TzKiec/mEHAyeSB71EVqNaIjvAYZPlj3ByCSD04qW6hSFbcDbjGWVeuc96beiZQjIm5WIHbgVCGllusSgbMYwOnT1+taNpaCbu7MS5uEVwwUBRkBgM8HPX24FEFwxgIKH2UA4A9qntrGaNZULI5bkDjIFTDeoKHGBwcEdazWj1CzaK8my2tQCnzsRgsc4HU/Q0TPMGAaIkEAg5yPrmppWcnDodvHJ6HHTjtTpotTeAJbyxPETkKzhSOOMZHNarYEtdSFnUuGMagso3N1yfU+9N88gkvAssR6K3XI5BA70l4s4+QnDKRlMgg8dc1LFFKqGWQKoH3Rjn9Kx2LXkQ2k7vC7Q25yuSykAE/h14xUkd9PLbb5bRAd2AVJJI7ZPajSvtIlM0bRh8sCSvYjGKjAmhJ85ztdiFUDjAP86pAtixeE7AVi6EHbjPNJdXBeBFSJQXIZj0IHsKsO88cRNvJmTHIJxgVQ/eXPlB2fZtBLFcM2OckdvfitG0hWsErzXMhUxPgAYIHBA/nS2zyJI5ACoeRk8DPU8VZSOUxufMJjBOMHgA1Xt0kOUQgrnLEnsO9Z9SXraxE8haXJgIy3BUZB+p9KuveMAU8kFGO4gjI9802aK6t7UmLDAMDnGQcnr/Om3UM4UlnAOMnP+FaRSaDYaY3fhlCgHdlQMEdQKSe6MMZJtklHcsfu/TFVjPdSoFhckg4BYYyPf0qxJDKGA3jPU7SMVDSFcS0BupSSh4A2hugz3pZEmW8dD5Z2kcn+IHuPpTkW5GBg7mUnnj2prhwyYYK4OSM5yP84o6XQ+pK58icqoJC4BwMA1E06eS/7lo5SeAxyCM9v896lZJGIO8AYGeQTnHeop1lKhzgADapHX8ad7bjaTWhHLHMIg0KBzgAlgcZojhlZf3qqHByWXjn0qYxXd1ag+YqOMEqTt47UsCSmB0nIYngEEHHvxWejd0Sl0Y5I84EiDfnA545p/mO9y0AhVUjBAYE5Y4B5okgkXySJEl3HkA4IHY5P1p8lvOshQMAxBwWIAz7Gto7WY9ivNBJc25kKAupACkcEZOfeoxcmAGVLZFjByygHOPbr/Kp5LGWOBA9wnm4HMbg8ZqrIs9ugSKcNIwJzxwM+1Zu19BNvdEsMs0YMiQZRjnaRnqeCR2qZmZ4Ri2UMGOSevWo7VbmK2aSW7ErkgAEYOPQ+oqVY5Yw8zyAHPRR1OalvXQuPcjvGlRAPLUMCCCBgnHb3pz3ckIG9GdWUHYAeABnP1/xpkpnUoXc7B13HJycdKmmjdgzmXOOCSRnGKpPoT3GSSDKkpksuQSCAB2/GmwqIrYqIV+Y5PHDH1NRzTyMwQYMRH3j1BqRrRRh2uG3cbQp4FDdyYuzJmd44WcIM5xtAxzUMjtMiD7NHnuWyef60sccq2+3eDOWzuds8Ut2ZkaN34GNxCjPtTV7XNXqSOhiZkVBJcBc7AMjnpz+dQrFOZQTbrDkZYDr9abPI+5QkpQuuckZJHenKSGyrHepwCDkEY71O+4r22Fdt5KMmCBgCkhQJ88sBYg7c4P5e9NW0l+0FzMWJGcAjj05q2Y70wOskw2LjnduqlorkXursrzTh7kbIBtzgDGcYHpQ06ImHQkN0IHI6/5/CotjGUKH+UEkEHrTrl3WMLnAyMkd6T1V7BF2WgkkjRIqCMyA8hSPvY7cVKsss1vtWIQOp5Xacj2HqKVQzbADgKeGLcr6GkZ388yGV5GA2hm5Kg+n/wBehaq6HsySNma1jkeJAQeW6EnHGRUcl7O0QDooDHABHTA4P+fSnNZ8ECUOWIYOxwSfX60s9rIIpQSMqcBieMHnIFOKuVZ2siCHzGZcgxtnGexNS3M8xkaJgJcYG4nnIByB7UwyvcIUDouFyGY4BwKBayFgIp43JXLMDx06D0oaEhYDcpCAbdQ3IB6nGf606ZGUIWthkHGT6etWYo5lDjerMq8EHAHtVY2188kTCdiucgNgkAHkCptd6FCvcSRLI3ll0zkErypxUdteTIFPkDcD17n3+taWrieFYvn8tn5KgjDeuR+NVLa2aJ5JJZQwVDtUYzkjira1Jas9CJ5I7cjFskjbslXBwAc5/rSWUYgR3ghjRCxYr1wDSKkskZE7MgK5DKASD3+tTJbx20TgyszNgAnAyPSpjuLd3IpjezbhbwpMuSQMYOO4/QVPEDLEhmgWF1OSoOSOP60iW80EZkSffGBnaDggGlMM+wSnG0A4VTk+xPpTSepXVEDw70AKDbuBIA5PPenywzFgIUfYQdzYHA/z/KmS3k+EyfKXOBjGcHuaGju5ZE8qfd6ktg4HPSjW90Dt2JLXa90kRwZApZdwxnHXnseR+dMhmaeJy0WwEjoefepoI5o5XmeXdJsI8sEHBJ7d/wD9VNZZbdcb8kEEkEEYPuKNldBZojvkQwqBGM7g2COnNEspaYDyAEUbjgHrnippIZpVIaTLA5BOMfSokgmVg5csc7c5yMdaSJSs9CWW5VUBliBBUEqQc/nVe1jW7VScqSMgHqOadqMVzPGGMozuAAA5x/Km28EsJLvJukU4BOPlHpQm1qhu73HFmgmcJAJWB5aQ44PUD3xU00kJtFzE0ROGxjJBA7iqsvnbJdrhSWGWIzxVjczL8j+Zx1buatW2ZCuRmceRGSmeOWAxu9zSeZBEpliiUTjGSw5IPf8ASnsryoYWXBU5O0cH6HvUMxYASqNhU7SCME1G2iKa1uT2pkOZZYI1PGWB5P8An+tS3oS5jCqMKxBxjn/9VV4ZnZ44XGDjJbGOPpVmaKZyjxMAQcYaht21KurFaWJ4ACRgIANo/nj6VG6YJlSMKoB2gZwTV0h2ykp8sYPOMknsPaoFa73hW2SbeGAGQOP8mjR6EPsiO1czK0k9uBLkhHYjIGBn8KrrJPFdCUuFjbOABwT2x7VNOSiEPw2TgKOAD6mp4E3xLHJghACigZ59c96i/vWQJCic7ACoYHIIPX6+/wD9emzyJHbECIgAkZzyMjipvJlERZQJJAcYbqPeobhp40jZ1OwHlDjkjqa0V9hNuxDlDZKohIIwxkHJz3zTreOJoi4DOVBYKON3HQduDUlyXkdRGMRHI2gYPrkj0qAw3CwgxBgoO1lGB/8Aq4qm7LQz0uLJeLbzRSNFwCB75P8ALFWnNu4Mjg/Mc5GDx1qo7So7BkDggLtK5P1q0qGBEHk74iONoHB9KhvRNGsW3oxJhbYW5QEkAqEYcc/1ps0Y8mJ0gxkEjJwO3BqaVilq5igGWJyo6fWomu/3CLMqgkEAA859DQ9UEtxGuJ0Cq0aOy53MWz19PWq+EZwJsktg4HYjpSzoEaJ0BJBBZTzjPFSecIrpndBJGSFUHOc89qzTtK1h62uyeJ4TgSncDxtPU/hSJLbIjhkyNxxzn34FQLIftBnMBIAwSwIGMdqkgukaEuYNoDEYAJ/EVrtcFqRy+RMGjKuqsMgdDj6io1uDGyoi5XBxgZFTC4UAoYTLk/eKnIFQC6BZikJC9SOn+eKNHqyGupNHIA6CYMqMCQexPb6VIYYp5EwSMDBIwcjjpSSMsqo6xeZkAKCeme9OtWMRceWXKjJIGce5p7aoVgeCJYQGIdwSVxwQKaQgiwEHcinbJZFYBN4x6+lSCRWK/JtGMHPT603rqO7ILREmyN3AOcEZ5p03kK6ZndRu5AHGKbNAUQui8ltoIOMe59afeJblkbDFlXGAeD9aG0lYbvYaogUkMW2SdCwyfTNOS1tQo/ev+VSRmI7FETlgCd2OF/H0quLlcfNbkHuKyaNI6IFd5dqmcDB4UngDNNkuljlZPMBLAn5T2Hr/AIVYWFQWDxAEDBIOSDVWKyt4GdtpaRvvE9vYUW1sZXdtSON3ntyzPjnH4VcEHlp5iOHfoSOvTv8AnULG2ttiyNIiAkhUUsT9cVMksSuxGdjjJyMfTihWtYb6FaJC8hEm0BiD+FPjtZS7hJOFOAGIAx9aWVYCm7linOcduv8AkU1mjcK8bs0bdAegoXumbd2NukkWQBjkZ4KnP1zUogfdE6DBA2gA8EE9/eoY40PyJKQ5JBU8Dn3pv2O7gkRVuBuP3ucgH0HqMUc12Ebp2ZflilLgERhAvXdkg/SoP3u5mPyKOijjoetNuY42Zw0h+Y4JzjJxUQQnajNgEcc9cVTWt2U5di28zRwvKoHmcEgjrniqKRSyOXJUsxBBUYqxchXCAkqAuOTjNNTZEi7n+TAAIOcfWs2mF76sLiV/LRSmXzkkCn26gLKSpwRuIPHYc0KRLNEJHxu6EHjHpmpZrZ0Ei78ynkEEEY9KhRaKdmrlYTJ5YcwK7IeNwpZr15YQI4jkEjHoTTgJNi4QZxkjPepkjM8aOJPL2tkbsAk+mKvsyVexBbsQqRlPmzhsnoTTJJz9p8sowSM8sR1P+f5Ut3IHckOBKQCQD79KcVlknV8bkYEsepyKS3dyk+gkNyrSzugYJjbuIwCfrTp5YDGrbXcrgEBckknse31qRixdI9oeDHKqBgVLs+zRERJsj3bgoGfbFWTdttFbzIpFP2mBQM8rnJB9qbE9u8JCKwijJUqw5HuBTpo03idkBJ4G4c5zTjNuVz5ADEEhgeD7/Wp1LTstSOSdEkBSMyhABgDkj1+tSRxwSSSShWVFGAcc/So0jnSU+XGqggEsvc+lPadpGKShYzuB2gHGBQtTO9ykBbzxSSOvKthcg5wOKnSMJGFOTEeQGP8AnpVs26spRocjkhjxkVCB50ZIQiNedvPSm7sForkMjwwZYFzkYAyDj3FOgc7iQwXdgliTlfWnMY5YFcxbCDgEDtToynAAwTgFu5BPSp1sOO+4pRQq4fIYZ3ZzkUXECJCpRyWbOWB4WmtNA0xRfkZVKquOCM9eenapPtMcVohlUqy/KRxz6GtIPsE97FZIQr435AGOntUxjlZYis25Bwyk9D64pnnp5auQQCT9cVO5tiEETkOVIZSeceppPV3HDRDCIhOnmy7VJwG5xTmuQmVLAsSBuAwCBQkNtJEAxYnHy/XNRQW6SPIHJDZ+XkYx/j7U+iKcmiy8Us8aCAiIngMxAJB4NVwLmzeKGRfNVCQHBAAH4d6k1BYRCimYrKnGDkYBFRIsfmowmJwvzFeSeOpHrVO6RLdtiS4SQoAkoDNyGJ569/yoh3tEysUL45K8DPrUdxDDCnmCZ53chgXGDj39KdbRRTRN5UgE5IyfTHJrNK7Ho9ghnnaNmKmRydoAxnHrk1NcTPbuQqHLDBAGcZpJbNliRUlUl+SR/CRUlws1vGSJIgWPLOxGe2AMZJp2a0G9lcoyLcwbCAWTcC237p561cN1LFuQA4cjkHOc+tRNAJ1HzkHHTcQDTnY4RElVSpAwDjp3qNbai7ohtVuobolEQjGDux1/HpTprnULiR457e2iOR+8UHIAPHGAM+9WIpWcbGby8HLMBnJ7GoZoiVBacTsWwASM4+npTt3BaEiwyozsUDyerDiqjSsG8oRAg/eyMEH2qxNJIFaMMwyQSCeD9DStDc/aASE2MvJIOR7/AP1qp7FLe5GrmO6VBbRkeWWHmHI3DoD9akt5ZnRgtutsxJ3BDkMM9fy/Ko3jmad1BQopI3ZxwPr39qfZRy+XMTLtw3APXFKK7i3ViGeREYyrFg7sZAxnFW3kjVFYR4yM4I74p1vLPdSRK0aNCCxD7ccjsfr6U67aWTlUXIBOAMe1W00rjSSZRjuSgO+DJ6AqeSPeneWHjlbOw5GCCORjn/PtTRIcMpQ7l4weAfeoXmlmKRfZ3ZM/MwQkL6c1GhN+461iiUtl3VcE5UZ59KsTmCFAGtvMbr8+RnPf/wDVUNu7sHQIwAIOWHBp1xl5gZ0LkDhiDjNN66oFotQ3QJI5KHawBAAzg/TtTh5TQsXPIG5QR0wOxqOCMPh9hB6Ben4n8KNRZdoGwsSQpKkYGe+O4rN6hZ20JIbuAWSyyFTGSBuHLE9hioAsFxmdQIyxIIUfe9z7iljSCNyhtQ8PqW6t2OO1SCSByA8WwdAATjOfSqTuir333JnKRrETl8DDMT61Gggsp3CM0kRwP3hyQSOg74/xqwxgYlEiYIpyMnOSB1qLdbyAhrfMnUEHgge1ara4paWsVJFtmcmRnLk9c4FTRKGErBgUBwB7elV5QJsAoyrkEscAA56VPciOON3y25wDtHIx65rBpt6EX0uLJbRSQIS5CZK4U8/jVi4kS3jtIiVRzwG4HHrVawMc8LqyndnI3DHFSybZI0Eojd1BIIOcAcfpmtUmy09CKS0iW4Cu+5EBKZPBOODTbZXnlbZc+SW5G5gB+tSyNAViiIDgAbgRknHp6VWlWynkKDYMkZ80859qiSd9xJ2ehfVXkPkNKrFFIMhPUgHknp6VUtriU2YCN8xBBkOcjnmp1trYYUuQCvKkcYHTHvVcCCOJykhIyWwDwOeaqzKk+5YSWVIwDJgnJJySST0qOQ3ELI7OHkUhmDHAI9DSSWazPbN55tkXJGw8+tNliWS4IWTecgkscg4/xprbUi7aF3vdkTmYxJzlG659h6e9JFHLNGTFIVLDO5Tz36iklghugSZDG6nhMcGpLeAAP++jAUcY449qnfVBHXcHsrtrUF33EjGCehqwlvcy20Sl/LniUlWjPBIyRn1quGMluXL5UnGAe/b8asRwGVExKQMYIDcitUBHLLqMyAyuC+QDgDGMcg+o6/nVZ1nUBIvndiMgnkVbksTETsnEgPUFgDVcwvuQpgMCMjOCPb61nPUW+jGWz3Pm4c4CjaM8/Wpd880axLEqurEl88kegok8+Mq5YIpwPmHB561JFF5xldpwCDgDI9KcH3G00NtnnhAUJuckkggHHpRdyzeZGjwjd1ZsDAGKntbZ0lysqBh75zx0NRXP2ndMoK9RubOSOOwrXVphbS6KjvKXWTYWIAAO3AxnirKXUjx/PBC79S23HPtirBWeS1ALo/GCWYAkepqktvLCSDgNngK2cemTWNupVraj5nDwp58CSlozgMDn3+lN060KeVM9tEoOSAODjJwRRsn3RnaoYAjBOalRZ2iRnQR+XkAZxgf5NOL1Q99xJp5fOk8hFJDAkMeOe2fWmjf9neWUKWB+6oyDTpEvS7Qo6EEBgMYJ6d/yqFTPBEYZQocMeRzg+lXKzIbtYryeXFlkt0i3EAsoOT6k/nViBtitGOSwzweoFSK9xEC7ojR4CkBck05bSfBMsYRQfkZfvD2qLdgS1uRRxobhA8Cyg5G7GSue4pt+0UkbwFZDKrArtHUc9akQyRT4IKkZJBODjsRUs887qjNEQcD5uM4q0la5orXsyr50SHDwEFFK8nnHf/PHSiS5hltYhHAznGCcdcZ596sf2jE0rSvDvLggjacgnj8vc+9ERnjAKQhFUZAA+Uj09QKliirN6kdpOkyuzxBGBIwc/wCcU5JIHdwVyc4wRSSSFiZDGNp6FSePaljAhk3pEZSRnAYDP+FTZuw7pEdy0TyRIFEaqCflGDx3qOZ43XeoD8YBHXmrE2+aQsIFR1OcjJXB68n0qEER3EqCMYGCSAcA+lNppWItdhLDI7oZfMJVOSRwQfT34pkbiFRgb89Ac5NWbrV/KRUEJPGMngZ/wp6XqSbR5BQgYBUE7T6fSpa6l3SK0l3DuOUaLngKCfr+FSXE9p5SnY5YjI2Dg9utCXV19rKJbwyRMdpLEgj6fUdqfcXCRRvEIQPLACgcrj+n0p7Iej6lZ7uJLQnaHRsdRzn1+tTS/ZAkQfzjIqnaxXgZ9/rRKIUwXjJOQQmDj3FFxdiSYeXBlQcZOcVm2rCtbcLWOGGMO7nDYDNjkCoZLeHzTKJJNwzg54x7CnwSEtKHiYjOM7SevpT1mRrdl8tkQHaHcYIP9atPQh6ak6xI9u+8lixwR64qssaIqxhmKqw2qegHoKkmmCAsELjAGcc9Kjnu1Zh8iqcfe6E+1O9wTRNciJVdFJGTnKjgmo7eFGUuXKEHpk81DHcHlniZxtI29qLee0kXEaSMQQdrZHPf9ad+xd72JpvsT7d6SCbOd4c7c+hFS+fBEUR84K4G0ZzimSlI9hKAs5wVHY+1EnkmQjIJXgEDkg1TegXtuNuEgU70I6cZ61EwR8SNIDg5XPXmowYmlImV8KcKyjJB4PTvUpw3mMEODjggA1FrK5PNfQak6QyNubZHkEtg/wCTUwjGwK8uxGbKsD1yfektnikPlSx7lQYI+tGyJSVIYr0GeSB2FV0KlqkMb7JZzFJH3L1JHUnsaknSDeQsmS+Bggk+5z6VHtQ3EJ25UDk459sirLupDu4O4YAxxgH0HpSulqEbtEC2BilbY6MCeCTgUmwRHcshJGQ+G/pUgaCWQABwCDwOaiUIsspxuXoCTnn0+tTdN7BbsSxQxG0GWwoJy27BINMHlWyhA+S2QpJ6n/8AVQbaJogxJBBJPYYouzbeXGQhXBG3JyOOlWiW2O1ODesDJKMgAMCc8+tRW5fcSs5w3GDgipXMblC6FXPI2jnHrTEjCOxQb0A4JGBnHQ1DdgerGzo6TbC4KDBBzyee1W7Z0aJ33bSDjJOOKqmOCVlIDcZUqBxkHqKsKlsEdZEcDGRt7+hpp2Q1pcJJHa4R1mKKOMg5/KkuQhzK8oKLwQOv4ioZChlBXI9U7D6VDcCIkuqkZ9Tn9KTbBOyLaP5sRKSAg8Bc8Co0jEKKsrrnHGTn8Krwsvy4B3kcCrotoniMs2A6DIOc8UJ3Ki2x6sFt3y2CxxwM4FMdbZohEXO/GBknJxTo3+Q5G0gZVTyGHrTXnQkAoUbnJPHXsKpbWB6jCoZmBk575PpwCKeluzRlmnAwOueo+lRPDGYXLRAADgg8/wCf8ariQBFJJKkAAf40k7bmRZijt0Mm+fZwDycDJp9qXKORcZQkbVAwKq4iFwSkTE7QwBHGfb1qRLoxhTKpVCQOnc+mKXS5or6WLE6+bI4MwVmO/aKrzSGIkFy46ZI4q1OIEkLo2SRyFGe1V7l4PLCEOcgEgLwPxpO9tQbT0IosmVgHwqsBtHT/ADzU72iOGdWPmAYwTgY9frUck0SuEjU7cDDAdKlhaBEdZHId1AUZ6EHOacVqKzaC2t8Krx3BKZ5BHI+lF1DCJy8dyUOdpGOufenRJBtjVScctnoCaW5kthtBVTk4IU5PTvWy0YPYAI1UAFWY8bQcgVBMAjApPwG5Uevp+PH6VOl1AkMipbFHUj5yRk47ioVktmjtiQyXLgybCc4wec1K3sStrj3WKRBJn58AEA8jJpPs6TKhc/IGwOeV6VAnkNcSNGJEcAEnORjJ5x2qa3ESxOocks3LMME//WoehV7q9iXUrCaMxG3nieEjJDEhs57Y4IxUcaZYlnTjk5YAD6VDKkW5BMzCQD5djcY71JstC0oZSwAByV5AI6fyzSZLve410DR74p9pHDNnJA7j6GpLUCaFgLxIgwznBOB7UyaKAKEQkbhhlBxn0yKktltIrd/NHCrtCqPmJ9B/9ekrtl9RdgRAUmEq5ADE5P4069tUnAQSlJQM5HQjH86jH2Sa3jYB4yAdykcmrE7WsMKPlnA6ZGOtOOzuVZdCvDbC1hb5zI24cZzxipfLdlDiYb8ZKjpmokuId7YDYxye1SPHbDIWR0YHIAAO446Gp66gvIigEiBwTtGeSOhpZrZJokAlMhBBAPWpIHWTMXlljyQTwOPWoYJ47dSJQ27J+YYI69KbezGiYRsE3sQMHOQeo6VDM5eQFZDGVG3IPBB61Zaaxns9xlYoSBx1z1PHoKru1qgcPuYggqVGRjnjNOUrkPQgLu6kAhcnqScYqWMpHnGCBgbgcZJ7fSnTyweWYvKkXJG1wvbvn0ojjjOEAwBwcnPHao1uLW1wvba4mtsQyiNgwyN3v7c0+9txcuzF9jkgbsnsPT0qSGSKIDjDZxubqe1MuDHk7hhgQRjg+/4VsttAa2bGFrSJ3QuyAKAMA5P19s0TRRXEiyJNsAHAzgVDNJDE0UpgcuEw4JyM+gqwLi2ZIlCASYJC4P61L0RUVdaiBjGRtl80kdeSAKYkccrO5kwc8HHPSpbMLAu7bkscBc8H2+tMGWllIixtYZBOPypX08xNbEaJuuM5ZSoAJxksPU1I6RXDSpHdrlCCygHIHrinR3B3yu0eUwQCp5B9MVXZIiNywGN5EGS2ckZ4Hv3qd9yL2LU6wmMF7mQjIyyrk4Hr7f4Ultb2nWK7MjYJ2kY5PT/PvUZn8qAqiYZQQGHBwetR2USLbsxiw+DnJyT9KI2LvsTz2/mlYfMAPBJDVIsSTP5TtxECNxbPGKbBHEECb+WUnK8nHp/OlJijVViIGQWBJyW7E+1WtFYLX1Kv2aKCcBDv4JHGPwqxshhk3gBePmLDnpT7gxOiskJMuB82cAfh6/4UCRIoybtC7vwqqCSeP8KzbCMLIhFsJ2cibZGBgBf/AK9WPMijCo0uQTkAVXgmhaAuiuoJOFYcgA4P9asSGBFTZFkEZ3sMEj0xRa2pashklql06OZyMHlfWluoIrfOXygwcg5OfpVe5UxAPGqOp6rnBx64p000YCERgOQMt1Bo23IdmiS3gt3QkEEMc7SD0ojNtFCdqbxyAoPA/Oo7i4gs5YgX2jA4x6/yp3mRSxM+M5yACMZ7UugtEye3toHxJJOIkHTHJH+elQXcccssKi5cEqflzkED/wCvihFEluqSwyRtjCsD1Pr/AEp0iRWrnALzqArNjp9KtNpFS3VhsgRHUk9ioJ6jNOCgNtUjoOnFOKJlPNDZIyCfahgklwD5WSBgsPX0NSmTZjGswsoaKXDnGVJ4xSyQFCH8xuTgqvQikBiWUu3GRjI5OKlWZJnRMExngtjn8qpMbV1ZENw0UaFEf5sYOByM0CGH7E3nXRIwB8wAAPpn0qSeGE5wm1nJxgdaB9miiImBlJABTGRx6029NBRi1qyGUQJASJcyZ+Ur0+lSRiJuDKU3D+EZ6VBJFaKqFo2ES5JAzmp0CbMJ8yMMrkYAH19alabC6iQS28iGIy4dDkE9cZ6+1WZoY5FXM4KA8kjP4fWmG8tVdIkjBO4AjGCSO3Pao9Qv4JIgscMkRDkspXPA960TRdmr3YyRYmvH2OogYBckcgeg+tOa3SCVSZ0khcHaqLgg4xyPXHpUb4kJIXDFcgAZxinRqGKI6Etj6EfT3pa3ITWw6K4giAWSRsjIBJxkZ6exq5A6RxCVJVOTkDOcZPrUcz2TxhWtCSo5Unk89arxG1DLFFCVXA+UnrQtDS9ibUihCSk5ckZbk5HoKbG8UpaJwygjryD7VNflVhCIjE5AB6jP0qE4VU8xyXOCOOoB71Ta3M3Jpkc2lRxsheTeDkhWY46Z55p1ukUiTiVg0XQqc4H09D9KW5nFxKqhCFAyQO5qNPIQ48tpQ+DtPHI7/hUtoL62F3Qoo2BkROPmBGR2FLqNyJ7WCJA0SOQGcAkgemKaJxJFMkyFRk7R154wQasvPFBbgECTByTjO4jj86a6i1voUbjTkZIxHcgKgGSSSSPp6irjR2nlReQxLqTlmGDzwaFSEOJUOSVwV28gHrUbhGuEUKXQgnI6fjSd7XLTVh1kiQ3juT5gI2k45wTxxSrbGATBJAyM3QnOB6ZpbO3id8F2jIBGRxx2pssVtEkiRyMQMDJPGfWpW17Cs3qEkSyApJLsCsAxycgYzkfpVZ0jQkW9zJJEW3Aknr6f0q0xgeNUkUgHhmx0OOKYlpbLlEZ0wOB2YE9aaV2N30aHSEsIikwKg52kgY/zxUNlMGldZMnawDEn1GePan/ZId4BHzjnC8nA7n6U5Y44pkdwcEcA9enBqrNK1hJPqOuXhjYxqcBjwc5/OkgWIJKBMgCgkZOf0oWW0d7hkUtKhAIYYH4U9rSyul858rJghgoxn3+tR11Kd29BI7pUQYffjIC5wOnY+tFzGksQEpLAfNtPPPrVSWOyzEDuRgw8tVXJYe/pg4q67Wzo0bBixYEMpwQQePr2ptJq6H0RWiCNMo3kggKWzz+dWLqNnhcLOEKADDc4z1NR/bYIbhzJEwGTjaM5IpfsVkzCQSSAycurNgD2x6dKXSxDTWw+WRxcQgTeahQ5KnuOlRvMm0p5oiO7PHOan8iCSPzCwUIcALVV4oHUOowq91GT9AKHuTZrUmubZbm2ZlAAUjJJ6+1V4llgYFZfKXbkE88VLHMjxsARFGgOS/Bz/k1EY4mZSHLEDjB4pJK92U91YlkhlYbxKwBwdynANPmSORA7XAY4O1VOee+aSIoyOhYmMDtyT7U9I7SNVER+XqXYHrjoBWi2bFbWxGsU8cSvFLGjA8lhzj1xUcZuba6M+UeB+GZWGW64yPalnMbliZAccDtmixghmHDny1BOWHU9qhvRWK5U9i0Lcyy+aJ495PABOQDwc+tRW7y27bfN80AkDjjr0oligimA3BiQCQDzn0poZEDnbtABJI6Uk7rUfXUddRXSSZEqhXGTnBAOegqGWLOADvbBIz04qRZgOFCkbcAnPBxx/n2pr7UgRA4MoGQ2M5HcZ7VT2MpWTuRWolUybnz0xzx06VPNHM7Z4POA3AA9qhhg+17337DuAK9AAPTvUzRgPgP5ig5AHB6elRFW1LT01J45JDb7EAVgpBJ6Z/rUCLdz2+BP5SrkkEjkDt9KWUqAA5IJOcDoDTJVj3AGcD0Bzk1rFX3JukyaKW6Co0MsTO4zuPIHsfw/nUMjS+QXfaQeGKL1PqB1xQIo/LR1fcVY55xxjA4/Go4jLDcFHclGU+WF5A9ulTZbMq90kMSNwwMTEEHoRjA96vRpPFNHhsgjcQADuPpVeWVfMQPJ8z8Nzx2HWp1ZoJAyOCgBU55wD3Ap2ukifMtGaVElJC7dpwoXBH0xVBXLuQSQMZyQQM1ZQmWDAuASc/MeM+2PSoHcpExYiV1yoRjwfc4/A0PTQq19WI7y7FC4xkAt34puTKACilwSSfWnxR+dAE3BcnLHPPPpRLp88uTC4VwSASeD9azau73DyQ1rm6EiKiYthgMAcZJ9fyFW4bC6liV1j4IyPmNVYoJ0lUTOhdcDKE7SDzmnvLsYqd3HvV86W4lcSWKWJSEO8gZznrUaTyyqQICWzklRzV+H78n40kXVv896OpDKMdw0kvMQAjBxu60rRgSFiCCwAAAyOnX8KW8+8v0FWk/1Q+optB1Kc/mhQgGQwwQRjA/rQsvkxGKOBjxjcO3rWncf8fMf+6agT/Wn8P6VLQIzQrecVEYA28qeuOuadKwSRGBKDqV68/5/nVlf+Pn8R/Wqt7/x9f8AAh/I1nazBOw+WJZ0lnCK54IU8Ee/4UyIMzEPkgAgEcjGOoNSWv8Ar7r/AK5L/I1asf8AkGx/7rfyFX3GlcpwxhoRnLKxwGYcjFPltYRbuDLhM42kdT1zVj/lnF9T/KqVz/x7H/dP9aCnFDURIAFKbQqkAA5B96lj8pYzKm9zjBOcFiPX1qFPvL/uf4U4f6pvrQtiSdFjCllcgdgexqORYpIwZXGFI5J5zULf8eI/D+Yqrd/df6D+RqLaBLoXWihjyUbeM8cde/WrJw2PIPIAyueee59qoQfdf6/0qeD/AF5/3TUxepm9bCQf6JJMS2SWwSOOSOlTyM7jJIAQgAA0xeif74/mKkufvzfUVspMEhoZ3RN5+dTuCnkA+lNm8+MbkKkZ5BPJ96RfuTf71OH+of6Gk9ynsOAuHZSGxlcAA4A70phSZxly0+CST0Ipbf8A10P/AFx/pQv+uX/dptBFaC3N20ZCE8A4GBx05JNIBLMhdeR2Jxikvf8AVH6r/Oo/+YeP9/8Axp2JbGCR3QhxtGeRjgGnIzwKHMIlKnjPQ/SmXn3R+H8hVm8/1af9dR/MVLGug+JkmCyyQkEjgFcMOeRim3Z2QmSOIEZIKsO/vVyb/Wv/AL39apT/AHZf+ulTFs0nuNim8yBd9sCWUnB4wfSkQgygOmCFyRjjNTfwj6CpLjo/+6P6VtyqxC2KUM2wB8beRgH3owyCR3hZVBzu7YPcU+f/AFkP0FXZ/uL/AJ71PQaKVzNbRIolVnLnJlIz36H86AxildIIy5IGMDgDoeaszf6t/wDeH8qn0/8A1i/QfyolsJ6GXPkoFMRJUHHqRTLIxCTzHdojjaFUZDZ65Nad70T6H+lZp/1a/hUrccdySVlRAxdky2MLyCD60t3dwoEQ7iEYKrMOpPGf8/1qC/8A+PZ/99f5io77pD/10X+Yq5LQu5Y2w3EwSNtvrvOCDjtTEtoVYo90WlXqCMc+xqvD/wAf89SXv+tX/dP9KwYWJYIkkkcpceaVBBQHn15qSSyhQxzhTG/JyoGCD1z/AJ7VS8N/6+4+tbV7/wAg9v8AcNb9ESVp447qdYnfy1JDo3PYZA+lC27EF3m2uRghSSMj0z0qtP8Acj+opW/4/Px/pTS0CO5ObFI4/mnySd21jk5ySDj2/rUsUUHU3AkcckBsc+/p0qB/9b/wCsvTvut/vt/M1MVZlvc3LeaVlAEqxgkjaDnOe5omWRbwpI4CsMDB46d6yE/4+of+u3/sprRu/wDWj/eP860+yzO7IL6wKzDbOEZlwGBz+n+elWGW5tYFiF021AAGBALDnORVHUv9d/2z/qanv/8Aj8T/AHP6CsGVLYfAZWL4J2cnJHSiJJtyqXMpDA/MQKLH/jxk+h/nRbf8fMf+fWhGcXctMSsxfIBIwF7A+lV5/NaU5iTevUZyD71Hf/64/wC7/U1K3T/gH9RSWjZpJ2RG6XSJC48oREFmUDqc8HI9qfGJbyEPsTdu3H2Pt+tNT/kFr/uD+dQ23+o/4EP5ipTKW5dFxJHM8jQM7M3ICk4OOPw96idJbkeagaA5AZVGAB3rah+9P/nsKiT7j/X+graOwmYTiVLfAHmKpzjHQZ/wqaJXihZpIVwwz8xPy46AVp2//Lx/vH+VRz/8ej/7n+NJ6E2MuaQyxoFQ5xyRU1sUglicx5ypU4HU1f07/j1P/XM/ypsn/Hsn0H86cdBvYpM8XmiVowHAJ+bofwFVLmT7TJG7wKoABwnOR/jVmX7h+h/pUa/6xPpSauzG9mPjngdS4UsOAFYEHnrTGithDnZIDIM7V6YzRN99/wDeq8P9Qv0NCRSk5bkZWJJIiYtqMQoXPGPeoW8iG+cKjJlwACc4Bq7B/rIfr/jWfq//ACHD/wBdkquiNLaDLuaGDUChDiMZUllIIP8An+dLIsUgISElCMgue46Creuf8fJ/3V/kKr2//Hh/wMf1qO5O1yK0iRApkDRRknBUc/hmrENrZDcYy7k5yx4JB7ZFVr//AI97f/f/AMat2/8Ax9S/74qo7oa1K80NvDdQBAxTdnklufr2pZLaJmlkaTySW5DE8+nPvVi7/wCPiT/PrVbUv9VH/vn+lOauwjuSxxWzRFFlaZhyQCSB3/pUAtoAQyfPyQx7Unhv/j2u/wDfb+tLZf6v/gR/nSjuD3JrH9zvVCuwtkAckcevpReIxfIYAscFs8n0J7U/Tf8AVyfQ/wAzTdW/1sP+e1PmepXQIIBPbskuGkQgFgc/jVZbVIVlZbtkPXyzyDj3qTTP9Xcf7x/rUd5/x7y/SocnsVuTLbyPAhWYMCDglsHNOjheLM093jaCAmeDkY59aqRf6mD6H+lTXv8AqPy/nVIGia4CvLGVlIKjIyOce1RBzIzgkkk7iW5P40s/+vj+q/0pb3/j7k/H+tDMG7jY2mhVzFKUUkDdn37cU6S5aVQHmLAMCSTxx/8ArNRL/wAgpv8AeH9azB/x6yf75/rSvqht2sbt1GjMJInaQgE4PXHXNSNZyzSxhZzEMAlTgA/n7VXs/wDj3t/9z+lQ+If+P6H6f1q11NErktxCIHkKNkA4J7ZqNLSVo4pTelEYZ8piAAemBxk+tQ2H/IPH+8P5Cn/wx/59aS3JaLENszq7l9g2nA4POMjNQiO5t7aJgm/BO4J1Oatw/wCqb/Pep4P9Wfx/kKbG9kVHuWYoI2YHIG08enJ/z2p0sEtqZQzqzOQTkdvXFVn/ANefrUkv/HwP92pezGh9wLmOIFYBOnpjlRTbO7kAcBdrZIIPbita0/1Ef0P9KxV/1031qEN7ksIuTayOqBWB3YJHOKfOZgQI03SvhiB07d6ev/HrH+H8zUsf+uH4fyrXoNEKLMA+9AcYB3dqja4MLboguHboeRnvVnV/un6isufp/n2rKUVuQ5PQ0TfTsoRHAOQeABgA9PxqrdT3LsQy70dx90ZIP+FR23+tH0rRX/XL9f8ACktSHJkXnPFJtCq/IBycGqtxHcyTT/6OpiQkhiecY6j26/lU7/8AH+30NXpf9W/+5TQLYzoruWAK6IucDI4xj0NJHNK7u8cIUtwcDOPYVKf9Sf8AdX+Qq5pH+qk+v+NWjSOpXS3MUxcJvCDksOMkdBUdzI0scUgjAABJAGD+NWpPu3P+8P5VDbf6o/WmNvQrGOWX96qbiB16EH1ppWcsC3BVRlscsfU1pxf6iWq9z/x8/wDAR/SpWqMn0IbYPERuUMjAEtjkHtUxWeFpSEjZCflwMke2P89aTt+VT2v+pf8A3xWvQ0RRinCzuDCRKxyMA4/OnTXHlknyA0pUjcBkgHrgirS/8tf94/yFTWn+vH41hPQcXoZUMU9vIsrJggcKRjj61JDcKhKGMtk5wRggntmtW96N+NZMf3k/D+dEQ6onLvEgAQMXYA8dqdeXBRkimgQRN04wCfr2qZv9YP8APaotV/1Df7w/lVob2K94hR4jGoQRg42nHB9adbHa3Cj5hgKDxn1Jqc9JP9z/ABqGD/Vv/un+lZNkogjaRd5GwSFiGOenParEP7yCQGIvJnAOe3oBVIfcl+prQH3l+i1aK6EEiiOXAGB12scn6U1cmfiEPgEhSeM06T/j4FPT/j6X603uZKTIpHJJYx7HKk7QOg9BRbLK0BMkbIjDG2QDnPOKnvv+PiP/AHDV29/1C/UfyFUkrs3iVIVQJKzRDAICseMHHQU25nLpiS3DvnAJHGfU/hUi/wDHqf8Arun9Ku3v/Hp/wIf1poE9DFkcBQrIxAOPlBJx9BViKe3MAQwE9MMeOPTHrVg9Y/8APpTL3/j1H+8Klkx2GfaJd5KQJkAhWzzjqc1AJjKSk6nLNggDII9jjpUsX+tl/wB2tKz/AOPf8P61I4u5jEOkrOkIUNkAHr7mrGTGrqkas2OhPU+gqxN/rj9adD/yEIvqP5VbWhmtDKiu3t5AjwYOCdpB4xU7XPnwgi0UEqfmBzz7fhWj4h6H6Cqlp/x6fn/SpSNYjIirRphCh5zmlv3j8pQkKnB5yOvvUkv+tP1NOm/1a1fQDOdZZbgM0QTauOAQCP61H5RlfzBH8wyN7dcelbtx92H/AHT/AEqk3+qk+gqHuQtmV4ZHmjyYAADjjOT9ac0DTTIBDtJB/Krth/x7yfSnXH+sg/3G/mKdh2skVri4XyoAYASFIBPY+gqIHy5DclASQFEZPDf/AF/8KuP/AMekf+9UP/LJfr/WiwMrRXPnXDyPbRxSA/f6H6mlijleSR2jVwSSCBxSy/62X6/0FXLL/jzl+p/kKlSaJ3ZRErICqWgfc2GLMQVHbA7irl1beVtEi7kYZAHNSS/8hCH/AHG/rVq7/wBbD/1z/wAaroEepirMqOYQjAMeD6fX1psl3HCruEY7iCD0Hpx7Vow/6w/j/Kq+pf6uD/d/qahkuTQyzuQrFxFvRuW7nFIkomjfMCoCxKhuvtil07/j3k/3hViX+D6H+dadEaQ1K9/I0dqpitkeXcMlR2xyTVfeA4zF5YxncOea34/+QdP9DWPedI/oKh7kyJt00h2iMMgGTJ2we5qraq6ykyKGU+lar9H/ANwfyFUoup/3D/Oiw+hHjzkyYAoXIBf1HQjPvTnE80QDoDKDkZGcj+nNaWuf8eEP+8n86fb/AOsl+h/lWj91aFvVIy/NntyRMigYHykZx3pFvozMQIo/MdcLnjA7nNWNY+/L9B/Wqbf8e8P+7Uw95akN8r0JxKWXYIVxjIlHGSP605neCRGC7mdcnK56Dv8A/Xpf+XKP/fX+Yq1J1b6n+VTMtbMxkmmWSQGMbCSNvfB78VHLczOUhELNJtwrNkDAIyc+tX7P/j5k/wA9qtSf6iD6mg5zML3FvGcIJGY4AAz1pQkrZCAhwMZYcA46VraR/rn/AAqS++43+fWlEqHvbmVEt3bLiW1iAYFd4Yk/y/zinYMaxbUG8EHOAcj3qzJ0T6j+VR23/H63+6P5mtFsaWsQG6kmlYleSCMYwB9KLa4mEgmdAygFQp59f1NWT/rF+n9Kjtv+PY/75/mazYXK80odt6oWYkBUUE4+vpU4LhkBjJHQjjArQs/uy/7w/rUH/LWH/e/oKY2yjJG6TMWhAOcgsOCD/T/69STyi4YKIVUA8he30q14g6J9B/KqkP3m+go3ZDI9x8zfHB5jZA2uMggdc1I0DXRcKgiZQCijpjPIJ7VqWn3T9D/Kq8/3pPoKOqFDVFcXUsIjLwidiORnG36fhk1DLcRROH24D5bHUn2PoeKtn78f+6f51m/8tm+p/kKFqjV9CY3ByGCMQRnBOcD6elMiv5TOVMI2HBJIwAf/AK9T2/3G/wB001v9W31FQgvqJGxS6P7hZdxJEbEgfTPanmSYsAbZIMOVKqd3Hrn3qW0+5L/wH+Yqyv8Ar7n/AHx/IVXQUd2Ur64kg8lSmUwe3ao1gn8tZYoEcMwAYk5H1FTXn+t/AfzFadp92H/e/pTWo9zH+0GSUgQYJGCMZBI60qSOpAjUPEACRzgEdsVb7N9T/WqVh/rrj6D+ZqVuJ7j/ADJbiEAW+F35MjLjP0P1qS4uQq5VGDqCApHcjk5rTvP+PUfQfzFUJf8AWvWnQlyZWjuzbqAke0BeoBz+VILmWWSOQIwJU4BBHI7ir0P+v/4CP5irV/8A8flp9T/Sh7oXUzLK5kuLR5vL/ejKlCMD8abHc+f5az26RRrhgYxgZB4H6VbtP+Peb8f5CkP/ACC7b6j+Zq2tirkMtw8BLgeYGk8za5zjjGB7cVXlklu5N4QKnT5etWtQ/wBZB9DUEXVvw/rUMlkIlkgn2mIFUIJJByc+h/CrFrNE0Ms8iEPuwCowOeo96luPuH8P5Co3/wBQP94f0o+yKG47a0wOYBsIyDjOPr702WcRwEMgc4/hGDitK1/48X/D+VULf/Xn8P5iiL0LlsVLa6NwwYxeUcZ2nOce9TQyMsZQx7SWIBAySOvPpVm7/wBfD/u1JL/rR/vj+VVIzjuUROY2R5gwBBBKKSevFWwsE5DCAFWAOMEMT2J9DUh6N9P6ml03/j8b6D+Zo6G6IYLB50BhikMeSCWGTn8etaMOjORHvjaWUZByMDJ9q2bbp+f8604v+Po/739BWkVZGygmcz/ZQt1ykflykfM6jBx3H0NEOlqJT5kQZRwABXYT/wCq/Oq0n3/y/lVlqlE4260ryn2xxkgEEkAg4681FdfusLsRc8lgMHOK7OH7k/8AumuV1L7g+oqZIwkuXYyjOkaENEWcggFRk9P5VVR5xicWysnRtzYIHr/9atGT/VL9T/Kox/x6fgf51jsZN6lKO8P2gqIgY3G4e2RxVma6trcRebZvICPmkDDAOfQ81CP+Qkn+5Utz0T8f5UX0LS0EkuYLkh4omijUnO45z6EUqSKkYbyii54IGTmox/x6yf571Yu/9Un4UokMrxSBpSGjBxySDyOvOP8APWokw7yMiEKrADjBNPsv9bc/h/Krlt/rz/v/ANaW8igXyIYZSIjvbknjgetQvMskI/dlUGSM9fxp0/8Ax7XH+4ahX7g+lTcmXQU3NtJJGfIaMcgswA3YweKcssExdEDhScIRjbn1NJc/8g1f97+lQ6Z/x6Q/9dDSaNF0FiJeYiWIIR/CDzV63SF1clW3AH5SeAPpUU//ACEH+q1aTo/0FaRVkJPUqy3CW6BSmQWBwB0H1qO4lhdgVQ4xwFHGR0qW5702L/UN/v8A9KpmEtyi1y4cARnDAsT2BHapYDGXA2u6yDnaCD+fali/1UlWNM/4+E/3BWL0aCDuCbJZCXBCAYUHksB65/nTZbdIQ7xqXRznDEHAHTFSzf8AHwv0P8zTT/q2/wB01tF7jfQhCq8IZXC4PzA8kimyzxgr5TFiBypIBHXgUif6pvof5VUn6j8KRnzNM0nt4Ip4UliUM5BBHIY4zj69TTjLA10I0BOOuQcH6VWl/wBdbfX+lT3P+vg+p/lTjsbDnhgjjfOQ2Qck8D6VHBFbIXYtvD5JJPP4USf8ep/3qin/AOQfH9T/ACoepHMxAIwpeLgA4IJqSCNdmRM4cDIAbjHIOarf8uw+hpbfo3+6f61z9QUmWo1jk4lfYFAAC+n1qNpLZWI3O2O+ev6Un/LJvqtQHrTauZym0z//2Q=="/>
  <p:tag name="MMPROD_THEME_BG_IMAGE" val="/9j/4AAQSkZJRgABAgAAZABkAAD/2wCEAAoHBwcIBwoICAoOCQgJDhENCgoNERQQEBEQEBQTDxEQEBEPExMXFxkXFxMeHiAgHh4sKysrLDExMTExMTExMTEBCwkJCwwLDQsLDREODg4RFA4ODg4UFxAQERAQFx4WExMTExYeGx0ZGRkdGyEhHh4hISkpKCkpMTExMTExMTExMf/CABEIA4QFoAMBIgACEQEDEQH/xAAbAAADAAMBAQAAAAAAAAAAAAAAAQIDBAUGB//aAAgBAQAAAAD37d5cjmYQ7SURjhVTsmWht3Y8WLLlbWGCVEbTyZLvj+Eyeh4ntcHenGVyfO8Ho9HFtd7qmH596HnbOXc5PU1nPL38nN5f0SsWHz3QjNtbe4Alj0NiENKeFx+bq6nTz4vR+n8zp6+zh8tPptny3p+B3/U9Zi+ZauTory276jtdvHzt/B4n3tk8naPJ8Li1m6f00rNsZCZSHSlRjxyryNuVMTdVd08eCs5ELIp4r1s+9vXlrF8v9j6vi9nhdzHh5vkuJt7vV3sHczPneR9b0/AdfX39Dv6XT2cebT8f7tzEeYy9HY1dPJ2OmTMYHMhL1+Dh85ixrq9bDtT5zD2/ReP7+HW1+Zef6N0WLwGh5re9Vwe/7LKolcDxH1HOcjx/PvQ6C4+1p/ZqvYy0KUwCJUQ6piETEOnktk43TmXWDlZ+Xl1MfU9Bkp+H96yZnz/lM2XBo4Oh9O8rt7fP8/nz5o5WjN9x9brLW8D6npy9rL53z1+ovV9LZM48SUygb5HH4vO93zPPfQuXyHh53Q3a7GPyWLI830zaNXyvmdTr/THwt/bWNSeF9V5P20+D85uRp5O1ud3xn1J5Mt3SlNiIxuZWTI5FCQ5VAqdpWteMvOjc1fOnQ3drLt7EZ0a3lPOeh9bg8l2PLaPoPc+T7PV8BPM7G55nmdLfxLJ67r4fGev83v8AC7WfF5PVrY9dPX2yFEKYQqpzwfOcz6ZuczxPY0Dl63e1vUeoni+MyYdj6FwOVm73T+RfYMgSsfj9jq8ri/QPN9Pi8rU896Xp9zc1NXJ2HWWqbBzQ5xSod5WhSpKUN4sawYujuYfO6XWy5uJhrQ0+pvekymLWw4eRo9P12RaD5HlH6fc850tfq8Dz+f0Xjq7nseN5/d9T0vG+y5fH7/juxjw8XF1Njd9FO5OOCaJcqmpw+Un2tLn+Jm8WLD2cPS9zy9Tr/It3v+k7Lnw+/wCoBIxeU08vVO95rydbu1obXvBczFr9rKUDrKyAtY4jFkq6alEqmktNZ9fl1Jh6eTY1OJzujg9l57R2vWnD4PKw+v8ASbQKMfmPMdPL1O34j6Ng8Jh5vR87veldcf0p5z3u35jpdbz/AJj3fP1vG73v9bfyEYUFCNYzQzLhx3b4nhdbrvPyde/bTzs8dne7QHP8p7gBBrcTDw5+hx828zvRsbvtu5r8jLpdPdtuMGfPlhuZAnHiVXVQDp3SXLrQ52todTZ1OxU9Dym3z9Veu9Dx/NbfnOTvZO16TNs7woXleW11tT1HV1PBbWHFw83ofM9Xd9Lw/UZcvnfR2a7yz88xfQSspjhIvFnnDzNoxVj0vJ9nJs6flzY29jzUz6D3nS19qmLT43kfpuUQhTrZ/NaHrNPwHG1Fn6Wx6LF5fY9p6LFkFwMva2qKZixJrFON5LJrJldUTi42xzOBm53R6+fS2ung+eZPc+Erdra6mtinV1Nv1HewXsIjx3Y868vrdqvNcCs23ocfOp9/4/3OTJWtt2Ca0fL+rmshjgrJXCmc2n6C8fN0L70KtTxPZ4XH6eTgY+16XqbUt7Gtd8b1aENTI/Eet5vmeYcHXx7sbm5x67Pp/S5Fped6O91d2xRzsMY9d7WfPai8mTJTJnm48XP5PPz6XT7vrdFee8Rj7Wlir6Lk8n6ff8dn871en6m3TNPS63B4vqc9Xi0fDeh9Bo+NKy9L1+SbpZGDEYIhUh0zmcw0cParRzdbZpJPR4m5yvPrmb72vY7vA2+nwdjd73gveWgAlHnMm5yPKb3H4+AzLdyaVbF/XcnK5pm39f0+Uw6GLHjm8OxXL7mw8rqrFMeF9L53j9jlR0+Jm9txtDq+U0T6N8/ydjseoZ5nseV9Z5b2tW6UOPNdLfxFo5+v0uXwa1N73OUVNthSSiIxjqh8bl8P1vR4/k+jex6PPYCWFZvMeZ2eftdHu4vDeh5/PyfQsR3GNgjVrwHV6y8oZ+D56t/TU5s+xP2Rc3S3+Z1ud0+zZ5LIuRn1K3Dr6+xt7zt21E+U6Xm9XldzlbFHX9P034Ly+D6RPgen9IY+b0MMrLkqqXJz8rY6uDE2w0uByery8nvd5oG22CUzMY6p1J4znaHu+r5LzJ6robm222EpaHzroY8fR73mMPpvKaNeh2vaCG5QvPcz1vD4HqOT5b3PG+ebXV5OHFueu6XG+j4+drrY0uhxe5fU8le7xcbfF7PrOLxPTY8FLXMOppv1nO4vsdbgaXpO/wAj0m0+T80j0e/6jz/dztxUyqbpz53iel604pcZHjw+C28en7TvDTbCxSpSxQslU5jw292d/X5nk9X0nqqqqTb8L6uvI9XyHfxc3sec9L1/HdDz+f6VvImUgnxHb7Pg+Jn6ejzPdfN/a+v8JteF6v1i3ePyXk/T+p4HcxvraPK1lkMWto5NrDt7HYvncrZ72zl28njuXp/SsXh9P1XT3i6Pn3P6vu1jjIxS0NjeHwm96DepCxtrV8P1cWxuZt/cbbG2EThmJuyhTxO0GJeS5/Z9Q3dNN+R3uT62vAaHo8nEr6Lj8L7rzXmvp9ojG0jS8567keB38Orte42uF0Ovyun4D0HomZ+FxvBew9Tpb2XFnyauLzGHe9b8v6Wno9fHl9H2jlcDs+2QtH537jJ2PDaXY9bjl1wudv8AE92ow1aiqoTOdrYeDftcwCUrS5XO9JzuNudDc3qtuqaGowY5FbCUOVM87W2uu3VAc7zGH2ud6ngOpr9DpdTU5nU4vsBkzK0uD0+P6uvN+K6XofS+b7ucKHhysNzzfX+UZvYZsG5sZA8rxs/q8Hl8eVcy9j1Pex87Jwfadcmfn30DX6HL1fN+/mI83n9Bg4/oYWEcrI6G186jo+n0+jtjEJed5OD1G3yvG+8rczUOrolEYsaBpKZCQsxZrobYannu10wrD4z2nP6HM4+zyfabQhKcfN8/re3yvzPAze4zIZQ0AG+HgvK+7vh9zcoPNcjteh8xxMe7u8DBse/2fG9T3fhNr2QjjdptvlZtvlcXu7FOqlYYaMqRTXzCtfveo3cg2Ijm83zeH1vY4896naVXYlOPDieTJMxBJLKbRdjdD4XF9Lo7HYtzzerp+M5e36H0hKBTq+X8x7f0DfByPoZwHQAmHRRzvlPS9Bu6/VqH5vm+12vCc2vacXg4HtLF6D6HoeI9zuNpJWzX8r1essTtuVjWNvJMMNT52a3W6/qsg6EjQ0uPxc3tt6sjbQslKUsGHBeepkURLbsbZTZS4eszm8O/XelPIbB5yd73icJCXI8Zi+h7jeHJq7dS02xKgreTnwnlep6/m+r2vPZuJvehnwPP9lv8HznM2XL7f0Z+M6/byBOKNTHyMvohTAAhSDaiVPI8poEez3O6iyR8vBoecroe6y0NjoQliwY8NZGnU40DVu2Vg2LHw8XH19X0npKZq+Y5i6NerpEpc3Ju+V4vuN2gYNqRsAbHuFPW+e8f6H2NxaPH3+kR4n0O1i1/Ec3ez86uv9EvS4PrKMHMxxp6G11+k1KxwItWQnM4YWDxmoafo+r6QVWxebwVwMV+j9YTd3TUS41dbGPJdNuJAm6um+dqd042aPIeq8dq/SdwXjPPx1vQ7PTUrU1cuns6+hvdttjAYhgmxj3HTfmeZ70CY19gx4ScePy3nu9uePyet9ZS896SjhTccLHtelyZaU4scLJbDHEK8WNbPg9DGq9T3d0CkuH5vs87SvP79l1VUKY1tLGqdZMgqpoUO6b1+Lo+s4+z1tHzHsPLZ/ShreH5Xf5+fd9ZK1vLRt4t3tXlbY2AA2gYwe6Ong2MjEpSmIQpw/Ofe5/mz+hbtGvm2zx+3sYeXgy93Zz5GRh1lltiWLDNQZNjzPmcb9Brer6zIWNaHh/Qa2XAem3qyLK7aWPS00MrNkJeXITMsb1vL4t6vS5XPB7pRSxcfndXzuvvdnPsqefq63orGxlA2AMAGN7jVO6YSkpnDLuifOd9cfl+oqqZn0vM7+zzsa53e3suaxYtTFky0SsUkGWrXzx4/a9Pk+hoiIUfPsnYXa0MPdzXlt2Cx6WC6mGVVZLsgElpaeXFvdIBYsjCjDydTH3PJ8v3ec08Hhen0PTU2xsY2MABg29kpuqYRMox4leVsUzEyVdOuDzeryt7lVl3O1kalY9aasDHOUi6qno+Ry+s35MqhNLz/kvQ593dwZ9t5qbSMWCxGGHkrJSaQ1Otx/J+myehzNiEmBp+dxdTrT5jb6uPi6fBrS9n6dsBsbbBoBtjMxVKrbcwomJrIFU1OKYmqp153zesfRePs+a7XpWsWHHjHTiYh3d2O6OLtrpJAJinx3V3py5M+R0xJJDSnHFVTEMBcfkavnutuZvaMAUpNYfPauv6HqTyHh4WPiYZ3/o+2A2U2xgxA2wyRVGSnTcqYStoY2pjFCq3Xm/I9zkfQsHB4Pr/AEhGKMI7zPHEwMYVbeB5CoHQxGpr5smTNSl1KSdNOYiG2htyPV8gaHI3rj6ZsCISQlzuJxXXutfkbvnFraOHV3/VeskdOimDYIBg3jmstVVVVISSpoJAMczKuq5nkfbfOvdbfjOb9F6ApmHNUY0kQknaTENxV2BSw4sl5KEDmImsraicchSpsGvI8uNLnbOTJ7fuOVOMFK5vludt1tdTY5PnOzq6Gpj2ep77PTdMpgwAEMZqqs1VV5LbTEmxSlKcpYpz3WLzvpPObvQ4HmfpmVDByhY5nFEp5HZI0ErMwbqYxZMltAAKFkYseOKQwG28HguR1uPqbPQx+i9cKZmRLFyPMcrpbV9Dq+SwdPFysOvn6Hr+3Q23QMAGAhmHCZarJTq8jBoSSWOEZHMxktvU2JxZF5v1GRN00JCjFKx4TNWVqCYqKyUBVBE3YBI6BMFixlpihOh6vidHe4Wps7eTu+waWMmRYfO8LX0+p2MVaGTLk4+PBt7fpfQtjbYDYAANE4cd1V2y8zaAamYiE6tqFToiSqbSboRSBCnFix3WVzCxRlVXQNu2QJsSl2NtTMTbQokKanynI3tHz+zkyet9KNY5eNOfFam/wX6zkc33HA5npeHpem8j9O3hsYxgMAGIFkjFE5XTq8l1IVSnFikoC1ONVkeLFNbFkKxN1RDtmOJwyqpSsKYZaZWR0UIkx47GFUTMSW5UIYwnS4fpPKecp4voPYQpwg0eb89l7Pl93J6H0Pleb7bi4fWeU9DuAA2ANggGgMsqMCseW7ukymThwvJRKpLFNBjw4b2srMduXlqpmmEwsOGCrFghMzXky22nQE44h5BJsjEk6cA0mBD1dzlcHlb+96LdISlKgjy/n/ceK9ZHoK5Wt6E876YQANsBggAARaHGHHWXIqqx06UYpq6EmTGOJKxa+TZzU8aqay0SgHIYsEJ25xYlkrPmuhptjJlEUkEGKAdiaEkmxjNLx/U9S6WMJTpIx4MGbNsU0ZG2IAGmDYIAE0CJalZstJS2UOscsoYAoxTiKx4c+xduZgedzJNCGRARRKwGVbGRjE2OgEplMnGYkryNJS3Uwrl0ydDS7bSmRMFRQmVTbYDAYIGAAmIBIgWRjzZWkkyZnIhsABROOSFiMmbLbUTkqpCVDY0hkNYsCMj2W7pIEWNpClzONKR0JKqGTLlUxSmKJSoaVOnTbbBKimMAQAJg1IIRLrK5M2QSbElIh0JIUqMac44by5qoyJtgpWNCdS24kwYi7u8lWAhgSyRoxzAlKugCmDIlAIHJjmR0S6uqGxsTHTbZKTkYJiSBCB06CrtgDQpkHRMyplrGJYiB5Ky7ORynlIiImhAXUzGOU7y1TbGimKMbkyGOJSRKt0m2goiZGpbmZkE2yqqmwY2Num2TCCWAxKUIAJyNhV5BtA05xjbUomMdKIblRMF7O5mqS2TjjDN0qmcjIxpKslsVVQ0xpYZl2scA0pGNsZJRMoCUoSAG7qmNtjY23TGRISIGIJlAlYpyBRV0FSOmpQSCFM4k8RYUscNZt3K7tkzGPDjq6ZitkQqKyNpU6qkkqmMculjxoGJqihDQOSUqmSGKR07qgbdFANttCSQkhoBJSAUGHKFNumMLbJCZgkTSxE5GsmRSpFsXky2ETEYcbp0QUlOPLbqmkFOgTcxhVClTE01VWkyUIKIiRQ6dSU2N0UnbGwQOkkAlIA0Sk0AM1ctU6FdJttgJSQoSprHBsCvLSqEqvJlZMqMcpS0IpTKzU2waFTGNvFrppTRKbV0AyYFbDHiQyaptDKobY2225QDECEkAxKZYDQ1q1d0wpp0xpsUzJMxdrFBnG8uVtAllsJFGCiUisKupxmbI0DBiYIp48MgkwBK6HTJiihTONAqoGqdUgbpgDEgBgkAAJBMibQgwyqunVNiTYU1MhOK6onDVl3kukSKc1ihrWxFVTpTLUipg0yqYoQmGOQSEKqGOhoTQKUMAc03YNpjYwkAGmCElQJAhJDkQKYmXeSqbUNuhtNUSJkolZM1UgE5tupxPHrDvJYlMpY7ERkCi7AiYHcKQCUjLTRTJktTDRVBRJV0OVTSbQMBDGDUiAEgEJNKGJGMUp1WYpYxXdEZLdNJY6iGTmp0QOayUDxYHinJTbpKZmkoRJQ6yNOiAgHMiE6yNJZKIwzTIQ7sAbqxskAhg2UkDGAkhASASJClCVPHIIbyVcQneRhVsdKcZMoBlORKtigMWExTltiaTpOScQ5SLyOqcjSkaJhO6sB0KZEkkqqwbbpjZMgSihukmxAhCEhpCEhKJB1b10MGOnKl1d0i7G0RMxI8RVNpzd3VCjFEjqqWSVWNSDYscJ5qyJqiZaSCDLkBNAOgSiUUslIqhMblIFKdIqhjFIhpIAQhTKmYHkpjwoB2BKZTVUF0FOUpjHLV5bdW5mKuqIxStYy53VuVM4YHYJDbsExKpxqbeSmSIVU3SbSkmKpLIwQ0kgEmMpsGkIBIAEiUpmVNW6Y9dFOwpTLBsHSqmEQW7csjNbvIoENKcajDWxbbU1MYsUspY6bHdWJqUpWLJkopigLHTpjUmOaJLYAJShA22wGmgaAECSSSUoSqwaeAMtTF3EuhKlKuKptkRk2ruRRVN3cglEqZCrYKUJCmljwyim8mS2wnHjmmA7GlNMbq6CU5xJjbAaSlDYxjQMAYCGgUzKHKEigTp4prIOKcgZHKUkzYqGi8+WmJRNVkyNNLDjHbltAhOCmKMePHKKvYY6GKMUNNOmxsJunQS21jxoqmIAJQNpNsBgDBCGIUYxzDQxFuqCDIDiWldppRjTYmwKvYtoWLFeTLbGGHHTtiEm1JOO7JlTGNTeVjbBtTihUNhQMnJkaYqoU44TpiEAkMaVUMBAwQIAJWOSQEm7umTbVWxIxpjRKxYi2OpdFZslKETVZKaJqIVVTBJhItcuhJmLCroToEAomqRVJABWRt0wEpxjGhSANgJUwbSGAhCSAJlIJhZLqiidpumm2pkkmEjXxVLq3KeTNkJoEXTaMcvBV1VMSbkZiwA2qePWMtJ0gElkqWwYSqEi6yOkgSUoGpSKdNJJU2htAmCETMsaQkIlVbZQdEYSNkoSmZZj1gi7McmbNaLEm225x68rIO7oEgKJxRAynOKZrJTZMFPLZDGhEU4dZLYIQhEgEA2wFKHTGyQQDSJkCU2SCHNuhOuoxJAxSMJxtY8MY6trDJefJQycbqmCwas5rTt0moi2pdNU5lEzhjJToQs1ttQA6alRVZaQEjQJJikTdMSABtiEgAElKaG6FKhU6YwvqgkDEpYCgWPHCqlGLHkyXdVJOLXrNkRGvqvLbSQ7HNuVmyJoFMzjMMtlOjLTpkyW6JiRmWkgAYIkakKoGAAhDEAAkCxuimmnAsY6Bt11gEDRICQlEykBKxu6dNE49V5qJx62IrLakAKaRku6bpClYsWOWlTrJkyMSgqxoFIUADbBAkDGwBsTSSBgwHMDhXQ1ICTUgiqb7CBiEkgJEolIQJYm6bYyJpzEY8Jkpusk42sRWOB5Kyt3TIhYddUk3W1kBKZbbpqWkDGwYkADAYMKGKZQMKTBzMk1TEIFjRbTgqqOzIMUiSBJJKZQ1IsWOboqqbqgjXiTMx25lpjjHr46qh3lYpgwqYp5MuWiIgMzuqcxEsVUwGhIAAGm6BtKZE0DbaQscugKaGKMRdAUye0kDmWkk1MoGpQYxLFhpRdXea3ROJKKyU3MplDRjwYsIF5LBSTikyZLu6IiFmyDuhKUoKabYCQIApIdMbUxKYADbGKMc06yNg0sWIBZGJdyUhJMUoUoBuUhY4t4lOMu3ku2KXMXloJEJNpJYcGDGOszECxurovI2Q07G2xS0kA3QCQAJAlVDBTCbABNtgiMdXbbAIjGYxWDXbUpJNiJCUJU1A5xxdInE8jbbblKXlyU0IIGpkmcWLFiVZGF0pl03dDqWygaYAIB0DQkmAiQYwFKTYAhttzMsLbbYSklililt9lTKTbAQIJGJCmUgFDum0gnHNXsXQCEJqYUzixqZB2yiYE6KbbZTAQgBsbYCSAABJiBpIGAJKrbEscu7bTYgaUQISDrpKBtugBCEAkklKlCuqbSmMWOsmbNTAEAlMSseJXQkXM0KYSHTpjKpgJIAobAEkwQwEJAyUxgTI7psSmG7oQwbaFKmVIurKU1bbYxghISSSmIdyZKACYibyWXQCGJTCiYmhg2TIyZhMBlW7bGkkCG2A0SikwBokAFLTGklbbbUiVUxNidEtQklIdCJm7yUxgAxCEpUqIeekFEjIiIyZUW6bSBKMcykIAsBCRMSJDt5KYUCSaAYDEkhsYmApAEgYwBDpsUMbbY1LHLSmQancxysmWqYwGAMQoUod2wBCQonGrKbqnUimFKmQQ0m6AUqFEskqrumDEkDBgCFKHTAAEISAbbVCSp0IlFjbAUoGBCQLNjZkum6GNgxiJlIdOmCEISJJUyUVVuZiWiYQhplNtKZaxzTiaq7YAMEwABIQhjABCEgTbbpAk6YADbYIGJIEoxlswLYpXbdN0wbYKUkiimwSQCBCUTKkyXSUJTRjkdAm6BSwIgykKnTAGwAoEkIBS2BIkCE2UwAkZVCG6Y2CTGxISURDs07zN5GVdVTYNtEJCTbBggQAhKYxpCyUAiHSgBkliQMkULNQmJtptgimJISQ0gEkIaQNugSlBVDaKbY2MAQMBInFjl6ebJWTIy7dN1QMUygEMABoENJJKIxLHVl2AmxBMiY06FMMKptIYxOmNOgSSSTE0kNCAQMY0kpZVADYUx020hA2CFEYVo5NjNdW223TptEqRMABADSAUoUzCUNLNbSbcoShCqmMUy2Wqakocobp02JCUgISY0CEmNppIECGIyNjY6pgJJsYJKZiec9rPkp0xum22KUhNggBAShCkQKaapIEDCZSQJtgMUtzRkakbCSh02hDSQmkAMDG00NoQNMc4ymW6Yx02NSygkFEzMrWrYyWxsp02NiQkDBMBCUpSkDYNlBCGISnGCE2UIkClDeRoKATobAQxCQCYwkmXKbQ0U2wUTORt1RTBsHSAFIpiccyslZaAKbdMGCaTYJoTBSpJmYdjdMbZKoSSmIhsHVOhTEtIVUgdU4TtpjAEAIYApmVaECdNgwc45KdXTbaRTdNNJKYCZjHM7tNoGwbYxAMdNAkgSmZlTCTouqYW0wmSYxyqodOqoRGGQEMbsYgZQMAAASltEhLEMKbQAxTElZbdA3Kt0xtSpmZoU4oW+klTEDYxFJtVYNKSSZJmBBAxsLqqYEqcUILokuqbCcWEbpslFKhDbBtpgNJSAnQpkTdOgEkJyGK7qnQ3UTdU2CSShCiBTvIGpkTbkIq6sTbbJSkSJxxIrUNpBkq6oYTMY4G2h06YOYxRd0JJIQ6HQxugACUJoGhSFFUJjSUTLbqqY6oamqpgKUlKUQlMdCnShSKGEzbyVTaBgShg5jFKUDaAHWShsEKMCdCtsYCMQmxpNpMBsG3QwBAhIQCE2imBTFCgq2NptumA2MElKmImRC6KqyYmZlAWK6p0SAJNtMSxxGPEUzM3IVSUtuideSmOqUqlJLEUxty6oUgm6YMQAISBDTBJ0JU0kCdtiTbKHQMAFMzOOEIc71ZASFiSTCk7psRIJ0ABMKMMK6yMokdJYndMWCFkQUKXcS0OmSUTOS6alCbbYwEAISAbE1I0gSobmmrYmMYOwQCJUSlONUnvNpslJEjTdVQ0kkm6ARMixRBkqhqkmgRbQYsapilKncyOnTU0oh3bblJlKmwAAQJIG1IADiVQ6aaMgCKYxUxMQlMwxRInvAOgBRLpjdCBAIG0CUqFMJZMiBpMlUUpRONDpIGMRQ3UsiBl1bEkwpgwABCSQyUOmk1MTVVSoHTU02AJtygUSKRJBPSQ2NNpJjAGhMQDGCEpkmZGDAQkm3MpNTA2wSBsC2NSwG6YmgbbYAABEpgAAkmJKm2MbpMdCByMiBKQacjJXTlNjabAECQgTYIbASSmVCEnQJDJdIkQLEgGCRQgqi20gGxgSU2NsGCCZQwUjUJ0KVbCrE07dDSEkicYCRUuBMW9VMdDGAhCQkhsBOhBKUqUKGnJJTYCkBJQhIKaaGIrLVKYGUA2IbHVAAASpJSkaQ6okdNNslt1SAloQpAJkJaQJZneSqq22gQgSEgBuRpJCUyMScsiCnQMQpQYkyUVTJTUPJlkbYAwQUDbpsE0IJFIohDdVQDGMStsGgBCSmxIQKQlTJnp06q6djSASBAmhkJSJimZSTotwhAwY0ShSyUxzKKIuqRRVhLAGqB1QMBAiUlLmLTVtsYApLpoQJtEgUkkyGsaSkTt3d223VMBMQJggczIkMBKJkSqpYSqBDZMol0KUDSKl5XLSLpuSmACyUNiQ0hJISWOim2NoEkXRINsQmMbmCiZFjmR1LxjzZLqhlFNAFNDTSSlIaBCJkUzI22FBKJBxMzVTIMpSnVt05FbobGknVMbcghCSCSZdMBsUy2qoAdNsEIaCRpJSpQaWS5ZWXLVFJg7Gx20gJUoQJqWgEKIBOxgEyVKUTiLoUDKcGUl1TRTY22kqdDG0ICEJDRDAbBCQzJbE6bBqUJJNsmSZiyZ831djIlbKqsgN1RVN0xAlKABIlSwG5UpDSYwhUJRjxFsaAkVSOrpsAGU3KpsqgECEkmCTQk2ShF26oGygEKUJDbcYoHLeNcLb3cygqx0NOruqsKYDQlLbSlCEmBMTQ20DMc1RCw4JdMYwUzKC8zoBBSaoTyOhjECJSaSGCQAk7umMB0wE0plDENkxjkSxRy8230VEU6aTYLJku22wltiVADUsSmZEpG6bAJIIURFKhA25CEOh00pqgVUKqYxgAkpkQACyCUqqt2NDCmAmKYEkCElihEKefk2+qKUWSJgqd021YUMQ2DaEJApUzjG8lpNKMEoyUCGCbadrGgJqVM06oGJttMoAUpSAhlNkNjdNsQ2AwBJIFMhKTURKieF1s3TGOmNqUAgq6G2xiQMY0hiEpWOFju3YiUUsIXkQwYNtqJSxqqqcTqhClOmNU6BCkQkFMBDZTAbGAmxDlEjlJQpEKMab890+htMt0ymJAkkVdumwCQYKQTbJSiCIQ8rRLsMZdUAxgMCZRjjI1jl5HI0pKARVNiQJNgCQBQUmMABggECGlMypTQpKXnunvbaiqumITGmk6sboaTAJBCBoSiVDSacq6qmkxtg0MbEKEQraxzVTLVCKlCKobACWCQ0NADTYNg0kgaGgFEJyASlVcDd6O2RTqmxJskTdU2MBMGhJJAm5iIMjQomayN25TbGNANslEy2mlEjKIEW4GMYMYgQgAAEgTpsYNTM4llqmJRCjHVMBTNnE6eztDKbbYDBKm2NpjTQCEkgAiIukk1IimXSbaSGgbZKcKrBzGJVbZMAwbAYNMEkmAJKSSqbYxjJicWLHmt1bmIhDbpORo4HR3tgbpsGwGMY2DGxIASSAEoGASkmwbKpsaaQgAbFJYhJQqaYoQ6YmDbBJAkMSRMobpsbGgiXMwJsCFM5LY23KH5/p7tt020DabBjGwbEkCAQNKRUIQkpVsuhsYIbAEJjJKYpEk0hBNNsABoCUIENSkoboKbbJlEtgpUyIUqqdOXVia8119rI7ZQAA2IdMYwBIUoBsSYxLG6CYV26aGwQU0hoKQIKaUqRyJuigABCEgECTSUDGmm6YhEy7BSphTQCpplDpiXluptbyB0gaApjdDGCBCSTEEspsFDbASB0DoSEElDASoGNENAhOmMAEIQIaECQlA2hqgY0qYpQoJbTRAOicgAktLLg6opAYNjbbbbYAJJCEpHQ2AgdAwmB2U2pRLQNkoSqm2JKmmJAwZIhIYCaYmhKUmwEFg5YKZUCMjUS2gbTpSyZlY8fRrFCLptjaqqHTYAmkkEpjbAEgbJbakbKbEhAEiBBTTppDGMUtMUoGhsJEwAEIkcikrKAiWTIIpixp01MiaCSVMhuNGNVVUxsZTbpsAaSBJAxIbZKAdANAITGNJJiSVNgMEOm2kkIkSKbAQhDAAQBKUPJbQlAmixkilA0pnGBSUzMPJnupxBkvIwKRTB06CgQCSlCTbYpkdNsljBJIYpbQqUu20S22A2SkCUpjbGAgQANJpBIFNslShtgIjHKdOoUypVPHAppLaBodVkumJoGMbboGCUoQDGpkqgABAxACAAhDVVSEXTQkMSBCSY2ACAYAACnGy3KLqZKAJUpInGWCQpWOXKqmyTNSCiSryUwYA2gdNsQkmCdClJtiGk2J0AiQQhCbGxOmxISdApQwBDEIbAYJoaSQTNFUIBKJSYmpkmQUpyqbAUy9ppgknmyMQwAYwbbQNtITEIKBpCBiG2xJIQAME2NtIEnbamU2IQkDBsAQFMEkiaYAk1KlISQ1jxykMuqCUKGQuiCkFU3kYwExgwBBTbYIQCKBCTZI0m6ASltAxjQAxpih22lIxJIaQ2xoEhumEiAEEOhSlLklIbU0ISQFACBGdiBDSLp0gGAJpiTqgbYkAmCYhzKsTbaQhtIY2BI2wHMU25SaCUDGmJjBQ7bTBIEApppKGEiCaptJISlpjBg1//EABoBAQEBAAMBAAAAAAAAAAAAAAABAgMEBQb/2gAIAQIQAAAA72cLYuqiky1lb5ue/rHy3tu9PO8ea+jxv43i5vpPRnH2tfPdKe537rRn42cvD6fTnY9Txuv6vuPnJy9r1bHD53F5/Jr6vGVGqhaklcfH5XidHvfZ64uTg49/Odb6Hp+x854/Y5uL1fp+v85j2fntdj6nV0tz5nz31vW+axzd/wB753qex6M4O9jfW5pPN8vl7vPz9/MQa1IUeX5Hm+r4XLvi9npfUc3gZ93szg+L7Xo+v8jx9zrPf9Tj6/lcvH6Ppb1QTq9vrfJ3WvqOLj5O1nO68fre953m3n9ucnJnwPa2tXUSR53g+beLn5NdufQdDk8Li+y574/h8f2vD8bx97rev7/Liy9e9rOrnx+D0u7xzl4Pjd8nP2Nc/N3HOLw+X4Hoc2M69f0vF+X9z6GeP4HDz/RevrMl+U6nHvX0nU83v+b9P2Mefx+ynHOv6E6OfnOr9f3UiXWifOY7XWx9Rbnz/N6vV6++WfXc9Ljy+j5vpbmZj6f5Lp32fY+Z8pz573o9nl5L4XT9Dye79B2/Fz6PN2JRPF9jk0z854np/UiFuoz8l9Fx/NfSekOty/Lefj2Jx+16S3Pl58Hl9vh1xdjn7Pzvk5v0nl9L1enji4+b0/Y7fW8b3vh/qvUnB1+/qBx9P576zlXHzPpfM+z9GiW7Qzu+F6/Llw+T7nT+fvvdH0OXla8/tcvzz0+5NY3rr9b5TWOxnk+p+R5LxY+g8z6nXBy8XX72OQ1UTzPnvoPTp1PkfqL3eWSGtxVIkcXX5OxwcnkeN9fyL1PlfseXo9vZBxY+exydvq97veD73yce9e12rOHq9/kpaleD5HX+w7kvB8H2vq+7CLvUKRM3Hj+L6Hs9nwPL9n3V6nR6/wBFJQRx4nm+pOPmb38n2/I+l73V7Pg9Pz/pvXatytuvD8HPp/Sp0/huz2Ps2Yu+S5gJxfO/ROjw9zt+F5PL9ZyeV4vp+tzAlI4s2Kuq6va8j2Gc/EcvQ+k+jxd2TWk4fkPQ9TuLPh76Xs92ZObUZZVxfO9j3LNJ1seTv3+L5f6rmIIEzlFurJLqyY+L9LyfS+qXVNZSdPm5CvM73YzMlq6zB1/nL2Pokp4fB9F0fm+t2u/9JSIEXMkNIq6Tj83LqfQ3SLakWENzBajVInyvndrH2dtPiOP0en1729e56iIlE5JmZkFuiySuh3kVrWmZRImpALoHH8djsdf6/s2sfBej1OD0epyc/oe/EIDVSZyLqpUtmaiWXWoaSRlSoaFJ0fM859hta+P9Xw+36/D1u/6QhALpM5RrUGl1MDMpdaTaYzA0GrFCTwfS7pTj4dc2bKBANDCwpF1bc5lZtBW2cyCWrdM0lEq1LIQiKgVblMhRa01ZnOUaoNamcwFNVUQoXRGUIkVUWixMhSrpTTi40a2iXSZJC6NFQBbRmIiM2qFVNySEltpbJFmMzWtAskEGy0iUWrIRJAC1LYOSRIJa1GszOaZrYVciA1QRKltQkIgFCllbrMmpESrZmUkutTK0tjMaKVkmk1IJAIqTUpRRupJqZSFtIuctauRLarOSlskC0yhFVIBSlVJyEUkSKtmczUl1piLrUWJC25hZIWkCiCUFqrk3JZYaRLnEqZLqpFVdaTELokEkq1BQgJZWhUQi2LdRLnEuphLqQW2LdSJZdQRIhqwolgllFpWYxCW3TepLMQZXVkzSb0jbJWUKMwqgAlJaKETgopbrcbmMtXK8uYSywNaQzJUWzJZRYBFC2QthnhClttVIu8t7zCjMkt3pJiNSFQAQi0iW2QtEnBZVUtaukkzNbZipeSpmaukxLZmTVIKISW0SLqSF1EcKirZV0tmZFYVZbvksyamZCIKQqURalSGpIW6HXtQKW1Ui6YwKutaWRakSBYhQBUpk1JAW1xVlAq3TKGtZkgutUSmgzEqolAKEqQsgKtzc5ghauZRdCSXVtELaszABRBViRZLLJQWuTEzJCLSFBrVzLTSJRUshCLShSJSQjKoW6c2MTMSKoBVutRkVSFSVCRLaUAlBJEhYNa5+LESQUC1aIotWAISpAqwWwItkyZSpbdVkiQAW6tSRC26JM3VCQgAqykRNpmQkLo1rjsoJGaXV0UZmV1qxJF3IpCILSKkFpmSLgW26vHm6aGcylGtaIkg1qIKEqCQVRFiKSIkhbdaOOS6tiZVZKutswLJrULFgMqRAtgFQkIQXVacSJqxJVIt1bIoLolgktTNEgWpUpZIiAq2l4UIpbBKuralAugEzKQsSClKlSSyQW1SjEzIpVC1oVUFalSrMoBJAWtEyDIFFaW3GcswCraLpYFltTSVMkIMoqlqIsQgRqW21uZzIkylWlUaqCrrUAYIgkiqKsLMxIVUbVyM6zCTGUsVLVW1ItXksRbZmEEkC0Cs5hIaoXdvJOAijMiEBWtazDVsgiapbIIRaEWSQIU1Vt1vPCzAtzmAUl1rSElkQjV1GoUJCwpCQAa0qt54mYFmQCrNaRq5kEsi0mtSaQQKFJINbmZdaRWs4mQiQBaVTUSZAFi2xbIChpUklVbTTMRyZzIESBasWKlsiSgImqWSFUVaGUot0ESXeuLSREkirVRKgskWhUk1IooWWLRcxVtk0LDV1xt5zESZJVtIqQUKECRapAsC1ItiXVi6suqySYyCSFoVACixDK2UqABQgultLaRcFYzZYQQKhUsS0SxFM2lEBFAatWatSFXjUZECzIqFLIpLARUpbCLLCUWNLUzbVhH//xAAZAQEBAQEBAQAAAAAAAAAAAAABAAIDBAX/2gAIAQMQAAAA8TrWJsgpCsMTTrn06YuuGHO6Obrln0axkDNW/Njv21w6+bvnn2d+X1+fS886ymOmtVQClAqNrprhoNPWxw5dvXzLnydnTvjNw9HGAJ6ebW95576XPHrry98b59M4MO+nJWYMqgx6emeT2OPLZv28OXOOfpc4xz9nO1mymHUE1F04WzXV5mwrtx5+vxWO3Q5vo55osiy2/T5sdnXmj0h5O6DldHM3neWZ5LD2uVvOd45+jy69LZ1w1VvWfMmmPR1zxuuk5cjSnZ45fReDtz7mRZnA2uvGpWsZm9ODNyZOufPvvnKNT2fn7qNdPXrhrEYz7Ma57sa5PNXkdMtDa6c8ZXfO0zIGWdef0ed2jrWTHPvxejF21zzxXfDet/S8gnPrz1jffhnLRrnpy4YZ64yRrpnVylrORkizttvLfPfL1Y56jrnl24Rpca3x+gZ6+fydeeufq68d5JEstkmi2VNgbRpyZkCZa6GZO+eVW9+TpvjqZjrjPqynDFZj0281rXLOWISeXoMs9PNtmSxnVZFbRrvz5G98+XStdPHvSNVXSx2hxkxnfL02zpvzuLJMFneNduUuuLs1qznmaWKd7ya58+nby9+d0nGGpGp3O4DFZsbXXTVx5tg1GR3i60WeubOtOeeG1aSe/ConZrg67+Rmmpq02oMjqM503TPr8vOMiZVdVRZh0sEZ01b6+brzkrvjk98efl2WpqmF0wU0Ymzdc6zkXJMwzVh1VVBU3Tlw7WoL3+G6HLGddJmmq5rrSiRms6bJ0lLJnLqimYWJEzVLg49rYD6PL01x1zLqyxI2cul1UYGqhZqqzlrLLNUTQIUrwXYRrMdOPRztqmqizLubOWrMY10K1DGczg1tWrNVkYSaeXRCnKdMaaqmirLWypKkMmd6SYpCM2t1TQQGikpsoSLS1JVUlZV1UEkWQHWtVGZqMOtJMVZIaZzVANammmoqqIlWooskVm671WMzICsomazRLUREU6paZgqoqzK00BRnVorfSznI1CtTRmgpYqsxqpaZqihoquWlppCy2N22HRYhKNU1VZKqZhAalpmKqqoqrkOlys0VG6pTOVQEFaKBJZy2VqVKqSmKhKK51acaVmM1JaXOTVVWYtaooLVMQKzMRM1FCURWuUsTMsBW1ytnJtTOZJ1VZHVC1RS5SqaqGiiB1clNDBMmtw26MhqqzWcjtYzS1S0EiVJU1VQVEpMCmRqelZdyY0xEIAs0Zak00gSVSMlJUEVpt0wAYJncipkXRVnM2JaNVJVpiCqaJkqKooWe8UVkzhs3Rg1HHbMU1BmU0pSDqhs1SlSVRDMDN6KrNBkgbRY0Yxpqh0tZzmtbQWKqaGpqiSSFihLXoogKyQYVdOM2qqOYuoMWtaM6VM0tFSMwVNFTQM3eCghAIzp1rJbSEznnnWhzpWFkitRVVVEw1FpQyU9wtURQBGmM291EZzkpQlmYqZiqJItRKErVZi6Dpmgs2ZmjLuajOQZCCl1UU1FUlRNSkLMgU51tmmMlposhOmMgQzBmrTMVJE1VEtUwqQiFz1pdNasgqRFZDSBFTVZmaamIhoqlKmtSkwWbh0061OoyU1VAZwuoSKkGaploCqopoRmW1Q1Zx5+21W0FRVAUTFIFTRKNUpRVUVJMSrLVVnIapWSmEsgCrUWczLZoZRpiqqCaZs1rTU1AGdkk1amgDJDTpjINaYxNVTNVFUSpRGl1GqQzZtoAVvVUVYyDSrGc6moJqGpaoiRmYJZdVUGQumgyVO4DVWc4tNUKYZEFotIS1UVVVVMzKlGSzdLVGW0gSgZBaKSxJMzRLEtVRVVBpmloSCK6NTREkoBkGqErA1U6aGqZqiohpmtMRBUDadtDBVEAIQsUZiULbTVStEVkZU0NVIVBAa1p0lVEBIZJoRslRU6paq01EUCyU01NEWQebt1KrQFEVZDVRGcahhtK0jLEVFSU6bU5IbMXOhVtb1JRURWSZCOeVYyO2pmWqCqqtLKxZKjIcz0Q0K6maqos4nUZzLVLiizpqaYKFSVmackEGc411dLEGtKVRMZyCiitNBjRnRCVqqGqmmSqoDKGddJ0lUsjFQ4zISsjNQNnKg1TIVUStWcukzk1BnW1ZY1VVUVmrNS6aipGMjAtNBCBOpgs1WTbJjSskytEFU2ZzKtVTQuSDTVQVBFWqqoyIszzNgsyrRAS0M2XSA0FpSYqIqqgpFJzZUEmjOOhjW2bStEFC5lqhiomaWIBtBVVQabNTZGMlZwqO9aGmVgJszMNFQNodQIRKVNVmS0VZgKM5jUbrL01Q1MzFVVUzkqaWsujKRU1WqCSLNFnJaYI62RdTTlcupiYEJ0Ei0WwtGXJTNCsFDZrNbIyzV//xABDEAABBAAEAwUFBgQFAgYDAAABAAIDEQQSITEQQVETICIyYTBAQnGBIzNQUnCRBRRgYjSAgqGxJENTY3KQktGDweH/2gAIAQEAAT8C/CR7I+wxf+HcuSaC5waNysVA4DM3Vo3CwzO0nHRuqfD4+0bz3C3od7EOblu/E02FLjvyDVf9ROfmhhuz8wV1wa4t2NKJ73b7cXODRZ2QzYybX7pqxUAdhixjdtlBKDC1g0y7rmu0ANIEHVGu0W67IE7lvyRwxdo6RxC/lRzkefqjE7MWMea53qmRYoNFSCulIYeUf946rECaFmbtb9FDBLifHIab/wAoAAUO5NH9o1zDlemSP2I1XZNQc5vOwu26hCVh5+wI8YP09jJNyb+6olF2qK5pruBWFncPs/2RUjm9rfon4iN3LXqmvQhe8WHClJhsjLJsqlssJBmPaO25LGNtw6rLqnObDH/cU291G5Yfyd3Fj7dAcGGMG5DQHJTY9h0jC7SV6Zh7IB5owMa7IwIQZHtc35O4EA6FGIaFulcHGmk9FgRnlkk7hURouCkotpZG5a6LElubRObaITDSJWHydp4/wg+zMuumyDiV2jghN1CbI0914zMcOoQ2WEh/7p+nCGARPeRs7bgWls7PyO7j5mM3UmPcdGBVLJq8qmtTJaTHlxrnyUna6ZmWznlQEJfWoHO01kPKimyRciNF20X5gnYyBvxWpp34g5GaNUToImiNrhoi4ZbGqIynMEzVO3VtDd0zUoKU+FRPzMB58+FDhJK2NtuTWyYuTM77oLQCu7K77U+iEu6Y/MjSpUeQsJspb/8ASZOHcj3j7CTRhUbM2pU5DBoqvVFUcodyKCac2g83RNjJGyotN8wp3uLdDuiGvYKFUNU+LKVZCje9urf2Rd2jNRRXZSOdTAmYBlfaalZMThfJ9rF+XmE+ZkpzD9kwDPandmkQROig+6b8u7LH2uJPJo3KxMsYfTNQnTFRYXET6+VvUofwxgb5iXItyGjosEwueZDsNllAN8z3sY/LCfVYZ82H8Tm/ZPQcD9eLpwNFJLR0durduCu3mbpaLyoHEmlNHzQ3WW9lz/EZH5GF3RCR0oHwjmi0I6FUCi08I3usN3HdZDmxTh8LTZ7xcApcXGz1Rxc8pyxNTcBI7WZ/0CcyNvhYNBz4P4RE9oyuvCb/ABP0TcPC7cahfyuH/IpcHES0taAB5lP2J+xhaPUpsAaFTE0tCJBWavIUZTsg7qgaOiZiOqdJmWH8n14vkbG23KQYjEm2t8PJQyPyhpZlpfNV6rxD1QNqlPC4G+qKbLlUbw8J1prix98jv7jlcX18KxQ8Q+SA0T1hWh2GaHbKXCObrHqOi1abGjmqGYTR3+4WI0ct0ZcoQlsU7904aqON/JPJbooppGeWJ0gK7bEnaD9yiMc/m2MJ+FkiNk3aD63WW/FwcPCoxTGj04ukY3cqb+IsbowZihHip9QKaeqmg7AeM27oFg8CJB2su3ILbhicP2rdPMomZGBvTv4z7SZkQT4mvjyO2WYtcGvJtn/CY4OCkdTU82nBRT9npui6+DX5TonuLhssNDcmuoU0DGsc9uhX8s90faDX8IvvGRg5oSNKDm/sn/aR5U0hvh4OZakOU0muKoHVNjcdnLsnf+IUIv73INrmeAaASeZ37jpGt3UuOaNlmxOI8o06qL+HtGspznpyTWNbo0UpTTCgCdtU2NrBmcna2UFh2faZuTFYq1ifvGPHMKJ2o9USALKxGKdIeziUXha4Zakb5k6V9pj3EciieqnfyCbui1MjzIsyGkU0rDD7IcHENFlAfzc1/wDbYjTG+gTXE781OTVpsjgUJeq7Rqmmpoc3ZOxMnVAkhZMwJHwqN7o1FJ2jc1bJ1Uo3W0H3HEjQO6Lkni9Oqibkja3oOEsDJPn1Q7TCzbeE7qZ4dqghSdvwjmLQjmkKwzsh7I/TjiW/Z30WXMQ3mU+GWD+6NXm1TRme1qdIyMW40Ef4jANtV/OTynLCz6oYGSTWd/0CZhMOzZgvqU5wa0k8l4sXiq5c00UKHLvHZPxD3beFYeWRzi1xsKSZrPX0CdiJSPs4j8ysGDLM6V3w7cJMoxILtQ4LNE30U0rXbFQubm8Sma3N4dkWaqAQZfHuv5YSbNyDqo8LCzYa9U+NrgVh2ZW67rGSsbEWncrBOzYdvp+ClAo66Kq2TZHIPCCe8NT5HO9ODGnmt1spX0dF2x5LtnbFGNzhmAtAkJrrTXZD6dE1wcLHFzw1dod0Xf7rtMm5r0UmNPljbZQw2Km1kOQKL+HMabkOfogANBpxfHn3QYBssT4WX1ROiYNVG5reW+6z5OXhTnN5bcgoXganYIl+Lflb4Y27lSxiKNuTSjunONl3N26KjeWuR11Ck86CjdGdDumgAaLEjS03VZNFAx7G72E57WiyvHipOkITWtaKaKCxJ8IHVM3Z6lSMJaf9kUypBW0g/wB1WtHdO7Rmzc7Tu1SMaKIa5t8nIbLC/fEcnBSwFuo1asD5X/NOY124UbMgrl7i5uZpHVdkew9WlYaLOc52G3cmy5Dakdoo3IbrLmfl6p8bmHK7dDRQyNbupXX4gsBNI9zmuOYDnwxP3LlhYcozO8xT3MA8ZAClLRKeyPhUb5j920k9U3ASyazyfQKPB4ePZtnqe5jpT9yzVzlgsMYWeLznvk0ntbuE2sp6pk+V4BaKPNYqXJF6u2WEiMcQvc68MW4ZPUIOe8eE36LttMrm69VFLG0eJtp08fwsXY5hbdfRYXwSU4b9x8lHKwW5NiDQXu8TqWDH2XzP4LeZbcHEALPa+S7SudK83zWUprMqDw7QcJHU1FhKaaKko6hQy9m/+07p0Ucg2+qfhnN1bqERzUTy11fDxmlbsTSOLiYKFvRxU79G+EIMJNuNqLI2uXqmu7+N8rPnwGitQuOeuRUrGujcNvVRRmVwZy+JNa1ooaBSszxlv7JniBad06MZbVKN+XQp/nKiGqdh2jxBNkLN9lKe02ThlbaEOfIRoytU7DhoJEjmqGKWc29x7NMY1jcrduGM5KNn2cfVvCaAnxM+oWbI4HYgota8Ls5G+XVTBz4iC2iEFB/iG8GRhjiW/Fy9q41ryTXNcLBtaKx14AjrwoINDdB3MS7w11UgTHIJmkmYbhYh+Y2t05XtzHMJmJwUbfB4fRO/icI2BKOMnk+7i0RH8RkG2RM/hz3azSfQI4GEMpg8XUrDQmJpvc92aQRsLisJD2h/mH734fYOYHbrE+FgrZYeK4yT8SlbRopgfiJm3qyPfgTSxRNprnNNhF+bU7oO4Mkcw2FC9swsjxDhnZ1Us7fKOfxJnYsF38ynySS+GLQc3KBuSMN72ccB7xXckcbyt+qAoKY6AeqMhqrUhNBByaVo75rKWqJ2Y0VJfl5lRx5OGIks10UcgLPVSAjVNfS0JWFksdn+XbhJGw86KJY07r+ZpumqdPO/4soVWd7QjA4RgUow0jKdlkLdtQmvGx372JNmvyprOMQ8YPIKaR07xFH5b8TlBCIrA4SOyttO8MlhFuZOasicyim6IvzReqa53NB1LEtc1mu3VNlaIGvO1L7TEm/LF/ygABQ44pmZ0Y6nuOY1wpwtNblFDbjPH2cn9rtlBrO32jHZhxNbFOEA3aEIYvyrsYvyBfy8P5V2EP5Av5aHp/upWYWMW4V9UIZpXXFbY+pX8i7nM60MJMNsQ6l/LS/+Of2UmHmAzdrmrqEWuchEqcCmi3b0pMNL1sI200iUFC2EfeMzeqjiw/mY1qJpNlaVY7pmjG7gE+eR+kLf9XJPbNJiBE92brSa0NFDYexewPFHhjSwM/u5LCCSJ9PFNfzRKc4BS6krJpfFrkFFMYnaJuKzeZPe1PkJKa/RQYhpGU6HvZiSgmbe0seyrvE0mt5ncp2yxI+yHpwLgRSIUbSjQQaXNsCwqo9ESTrzQ2TzTSnHVMdRTA2aLXmtiW9ODZC05hujisS80wWhhMVJrK/L6JuBgZq7xfNSYiJngibmcosHZ7Sbc/CsXQkYBpoq8F9VSYaKj34OY1ybmG+vr3DoLR116qKLSz9Amj7PN60qVGQ9m3/UUxjWNpvHEv1DBqVK14ouFWmP5LdMbmWJiIdfJBA8kRS6DqpC0M8eyjifJp/2AdAgK27lW8f2+wkZmr0UUJjxZ6Vp7QOpxLU6VB55FF3itAZn1xJA1KdiIh8V/JGXEO8kdf3FMwovPKc7v9u7J5HIUDqiA5uiIpZ9VHintUxjlGYaOWU8Iyo7ZqEDaAThaaMuyDtd1mcj2rtA4NTYGDVwzO6lSyCNhKwcZ8Ur/M/b2jAZsUSdWMTuikkyttB5dZVI6NR4tdStNXJFNKY6MefZYbEtJyX/AOniSALK7QEIE2g5NflTCTr3SQN0ZegtZ3nZePqvH1Wp3WRaod0exdlJ9QgnOACzscwMKcKRCqwvEFHZ3UMmV9HZyIBQgYPVSNDRopcxYXDyhHhDP2Q6p7sxzVV8CsO4OhaVLMyMW4q58UaHgj6qKCOIeEa9eGM87CmR5sJ67hXzU8eQ5x5CoHWQO/J5T6qOGtXb8Oz+wy9CShbiGjmmsa3buBoGvNTx9oyvqE0qKPOzNaY0NFLEDwcAEUxtPD3eQa2m/wDVSWdI2/7oCvbVz9m6XWmqV9fNfaGPVgLevNeBg3P1QfexTJoAPCUcUwciUcW4+Vv7prHS+d9t/KE2KNvlaB35gTGQE+ENa0/uoBYceuiew1dIxrsCQXN5bo3sEw2KXZhRxuzINC0T8TrTU2Q80CFK8NNg6pmIvdRvzyabDhNIJsS2L4UPZ4yfs46G5WHYI4hzc7UleY0sbowUgaCaLajdp9g91jqT3oaqlyTB04zap1A0E+Oh4dioW9U7w+VuqjldfiQ4lt86Tm9TwJorMg4LO3mhKw7LMECDspC9psFMdmaD19o/MzFa+V+3CVylFFpHNObVc2kaFFNNFZO1Zp5wvE1AuRxsTQL3Tv4m3kF/N4iXyMJTG4otIe35BPBa4tdo4cZYxiIAW78lqDR0I4RzmOPIwW9x0UOE1zzeJ/TuY5v2OboVC2omj0WLhyeNvlO6aA6MXzCyGGZo+AnQ+ynmLaij8zlFEIx1dzPfjjDQfVQjIXM5XYRcjKE4WVeUUrUERl3+7byQAHvM0nw/umbqQ24qHxsH5RsnMY7zAFSxQNb5ArF7Us5I0VaWhY1amOzNvv0ntzMIUbcrAOEsNbbKQlmg3KysyDL/AKgevAFN0TVM7LGh1Urezy+oRkNK7QWFfniHUaFYqXIyh5nbKHDNbHr59y72WcZsqe4NbZVdtJmkaS3kmXF4fh5Kr1BpPZmFO1UkQCZoFBFmffJYxmWXi7YcbQ4jfgdllRZqmp5yOTTmClHNQPttdx0tyEjYaJpJPon9VnQeFIVACdlIaChN/NV1VlnlTZwfRCVh5q/Y43Ts39Cm6ttYltIOZ2RDhfRRzEeE7J2otFNc7kaWV/xG08FlX5TzWH7F5p7Q69kzC4dnlYOOOjqZr+TtE4UeGCNwD+00sVBE5hcfC4c0ASLAsdVhXgTD107s7c0eXqRwe3Mwt6popoHQJ7A5tHvvc9p/tTH3up5joyPV7lFh2t8R8T+vA9873zU7zsmbqx1TlE3O/L+6ijEbco96e63EouPLhhr7Ft8MQ6zScmGlFRcWnYhRsyjs3a9E1gbt7OaRrGWVqX5nL5KlooymlYh+Z1KCPPIByGpWMGg4EcMNJ2d9CoQcRL2rvK3YezLqeM26kc+eXsfKOaDAGhvIKamtKixFboFrxonwu+afYWFcwx6L+IR6B3BjHPOUbp0LqGmqI4FReYLEQZacNlDh2vZ4lJhXNdTdeBTjS7Vmatys+tJzGuUTqNJ40TPNSzObtqm4lvxDKszXbFStax2Vn1RzsjzddKQcHNpFiEZtSRlUY476rMVhyb4Yg5QonOzLJG7lqsnRxCHb3urxI1sLtsT6Lt5m7uav5+tyCj/EugR/iL1/OYgq8Q/zAkKN3hrmpfEmgE5TzTf4fhx1d81PEI6LfJsU5qGhXwtfyP8AyowHR5TqE/A63E7Koy/LT/MOOJi7WIjmNQvMQNjsnNLHljtwsPP2UbhV2dE3DyTHPOfDyYgxrRlaKCnwjXeJnheNk020Hn3K9nNJrlH1TvJlH3rjooYWsA5v69yu6Qtk7VRtToSDv9EWm6WHjZGN9Tvfvb0+AjD/AN26jhja0eEWtlIab6qOL4nb8kW7oBYbWQ+g9lO94kLhyUbs7A7qnODRZXjxMwOX7FqxUVtzDcK6UYDwnwkLxMdRTn+DThCyWM58ttO6xIzRWgF2OaDOB4r/ANlSAJ8LfMVDGI4w3p7N78pLtzyCw0OQZned26caFp7+0RGU0hJl2TMZXmUgdIM7RbfRQulY/wAG/RdoZGZZGFpUjCx1FYCLTOfosgu0+LLiQORU+DvxR/snDVYdlyNTmBzcqY3KKRGt8CsU45VG/KbUAz68HCn3wAQ3Qpw1RwzOVtPojHJHrnBKPbO3VkOsil28a7eNGeP81J0kT9yvseqErGbar+cb6p0jZSqEahdmci2+Bhv4ipcO1seaySSoIsP8YFr+Tw2+QL+Wg/8ADCEEI2YFQ6cHx9nIa8rtQmnxKVvZykfVqjdmY13UKYfZOVeHhhmgxuadlEwssH6d7HQ5Xdq3Y7/NTydtTg3yDxOWCAc/5e5FwAsou1KhIOnNDtR6j2T/AClUhTfCzxyf8Ih7X+PzINDvE1WQg/pomycjofeeyzTZvhb3phT/AJqvDm5bLBjzH2UgBca1WH8EWpCv+Zkofdt3QFChwniyO9DsmuLShP8AC5PYHjTfkmgmwomB0oB24ObmBCewtOVMFNAWKhjAMl5SmtlaWyZTlQNi/ZSvDGklYeEl3av+g4Yl1RFAqYWLCjgc9mfdSRFqwMmWXJ8Lk+Bj9dndUy6p24WMgzszDzBYVuWFvCWO3sd04YuCpWuGzim4cNlDhtXcpYh+UUmR9rvsE4U4hYI8kHAqSihtwrhnKrWynSBqdKSVdOTmePKd07JHGTQ8ITLcSfzFP0FIInVMcI/UouLt012VRz3oeLrlhcB5mm+EE5aaPl7srM7COfJMJujuN1ND20I/NWiwn+Hb1GiIsEdU0X4eaIWGNSV1HexGI7KqGYnkuwmnoynK38qiYOwfD0sL+Gj7w9NPcJJQw1zKMxCDGy+Im/RRMLjI38hVVsmm2g+xfprdIPzbJgcX0391HGGD15lTsJe0jnoUbjd0Xbai9juiwt13amEH2x9mO9OzMzTcKBmbD0fiWGZkZR3v2Mr6Fc1HmdJptzUkfa4jLHo0eZNYGihxkjD20VJG5ujgoQJmZDpIzY+ic2SPQ/QoHOzOPOPMhh2Fo116pmdujjfqpJw00BmKlDs118lE6Sj2mgX+Jm/8tnsXvy8vqnzEnw6n0TJTkuTRC8RJZ+7HHGeQBUozmIYeawbS3O08jwkwbS7OzwuTLrxb8QO45odv3sREXuFKOPIylimZJnLDuylAZtk5tNUcvIo3eiB7kmg4NFvaPVZbxbjyCx7qhy/nKi0TjZTVlR3Vq1AGEevB2yw2khHVYqH/ALjf9XDDvzMo7t7uLbkxGblImaMb8lGMrnjkfEOEcWV7ndTopsPdvZ5uaD8rgToR3X4kl2SIW7qoYMpzyeJ/A6eL91go8kP/AKzfuEzyZneiMhpYaSjSZl1Lee6nZbC4bhR+QexxVnKELaE2dzSmTMftv0W6xEeZtjzBXahfnjBRj1tuh/AGjKK9k6NrlI+j2MI1O6hhETfU7nuuY14oqSJ2HeJG6tCBa9t7grsGsdmZ9Qm6bbKZ7RysrOOQCzucLzEEbKZrnPbG2QuJ8yjjbG3K32BKkcQN06S+aDGzuDWigPMU0Boobccb5ApmZYGO/dOiqOOZn1Qrzdfcv4jFoHj6qDdMIByhSeVObkayTqUD3cQKr14YZlvzflTB43uWONyMb04sBcQ0KYZZcvKk7dUgosoboi4DdTTFztNlhD9qOEsfZP8A7HbKF2V46c+7iYg8MP5Hd6eBsw6O5FRZuzAd5hoeEs7IxrqeiLZ5/wDy2f7qONsbaHE6ikOnt7Tzb3HqUNkx1OWcg20qN4eP+UNBXsZNwnBPbRQ9N1BLnFHzDhLhmv1HhKwzXsDmu6/hcsxvs49XrDh0Ur+01cV23UL+cZ0KbioTzr5oa7cSLFFRN7O2cvh4PORpKJzWSmlPeWsWEgyDO7zu9lipNaCBWDH2V9e5i25mD5qePNhy3oFALw7QeiZ5a6e5TtzRkKMUU19G05+aO0W9rg9Nx/8ApQm2heikbVH9+OK3YqUTMjKVLE3/ADJ+XCtfVQxZB/cd1ifvh6hPGvEOIReTwwv3zeE0faRlvPkmf7hRuzMB7ld9z2t3NIOxErzlNR/mUeHaw5j4ndT7rIaYUUCtlEc2iaSw2musX7GUW2+nCUcBobG6ifnbfCvcR7zLP8Mfid6IfZD+74inHw9r1TH5lPHzaFrzaU17wfBm+ihkxR8zRl6nTjN2rHZrNcio8YMvi1cppmuZ4VeiY1di5+V3wA+ydJlJTzZsp8Zbp1UTcsYHccLXJRCmV0Ve5FHDfb18Ltj6rUOLXbhB3hpYQ3E5vNRjsnGM6kKNlalOFikLHhPDGiuyUEPxu+irhjL7cD0TWudo0Wo4WsHr14YoeEO6FP4bquAUJ+1Z8+M7Mkub4X/8rD8x37C7ZgNWnT1sC5dtI/QeFMgY7z+IrbQe6XwxP3ZT+BTHUV5m5goXUa6+xndTfmgdFJxjeWOzcuaBBFj8Fc4Nq+fdxEmnZt1e5NaIGV8Z3KnfyVu7IAim8k1xamzNq0NR3HvDRZTp3nnQRktOF7IQ+FZc7srRoPMUAAK7738gojbOEnnKy5pA311Tomuy38O3vcjM7a29Vj43NcyQ63oSmrBxFrS5255LsmZ89eLjJHm+afmZyTmCTIeTde5iInSYnToo4mxihxc3MKRadWHcKkwLEs7Ms9RwCw4uZvpqhwlZ2jC39lhneOjvt3HOyi1nceLg0fNOe4bKEh/zATQ4O9Pd5m5onBbtVcOagfXhOxVUfY4ncKN+idsjwCw0lHIduXtrV+7SjS+ibJlPpxmlPkj1eVFCG6u1f1T2DPndy2CmBz+pKmZ9lp8KKylxyDcqEOEYDtx3JX5negT3ck0FN8L6Oq7VmVQmPL4TfXumQBdshJe6cw/NQ6NT5STkj36qON3a+PWl2X/UZ/T33+Ii8MfQhYLD2BI7/T3w0g+ncru4phsSD/VwgZZ9FjI80V/k1Q24YNuhd3HjJO2Tk7Q9x7s+23HZONnhCA2T57e5X33NySOb+yJ4hMdmb6hQnMzjXdxPlBTDTuBGqpUhoQ7p7U+7ueGo4g9NE7x6DwoHw6p0j5Dlj25uUUDYzmu3HmeD25nN9E4Xia9eBhqdv5Cv5WpQ9nLl3JPIU5VcjW9Vky+FNOSTM7lsmszt01eVh8PJHLmOx7kl5dEbVK8g1QkoZ7/0odrKPyNTWhooIDW+vv0jBIwsOxQAAAHL3BzQ4UVl8WTndKNmVgCIT4zE/KdjsgLIHVMaGNyjuPbmbSYbHFum2y14O2RHDMAb6JrrAPX2B9sOGLZtIOW6OqHDDQtkjdm66IsfC705FRV527O3Hr7CYXGUUx1hPUYHlds5OYWmiqULvAPT2h92e7KE42gqYB4/oFFA94+1Jy8mprQ0UNu4Gf8AVOd6d8ixSGHaHWdfRRQZZ3O5DZSt0voqLzdeEJ7+Wyis+XVZn9E1zju2u46RoO9J+Rwzb0o4ATnd+34nDD43SHmdOOIg7Vv9w8qwsMjHEyfTvAVwmdlicegUZOQIcJSmuGxTgOSI8JUX3bfl7A+4EWKKewxvynbkVlThSw33LUWhwoqNphdl+B2x9i9uV5b0UTtaT9kHsrXcLwvb1XYnkUHFh10QNi/ZlUqVKvcXh24K0dus0LNt14pacB4U2FgObd3XvVrffKea+Mpk2960r7cgD7vqqFVyU0RbryTSWHMExwe0OHPjI8MFlNla4aJ5JeUxr8t8lFiPFkf9D+P40/YFQeQIkBGfxUE9uaE9Rqh5bUXitS+VYbWL5KlXdPta7s0XaMy8+SFlpZ8TViGeBkg6aqLWNp9OFICvYYmHMMzfMFfNDWXLyq12LQf7T/smDLpy4OaHbpooezpV3D7fOFipKZQTHluyY9pw+YaO2coH5RSa4OGntZHZW2iC471a7I6tbp1coHismxbwpSYY7x/ssLbWFrtCFfCbxaK8gRcjM7LSu1hJrGR242/Hsd/h/qo5crKUhcH5XbqPV4HVAUKTWUS3kg0BTO1WD8jvn7KlSr2xiAnz/m3RYDHk5KAERhp5e0xUVfaN+oUQ8IdzrhSpUq9+lkGyzkqc6cIrosGuZZXN3FKOXK8dDv7UqR3xLOd+acdcw0coZg/Q+bjI7Wk1SPyhAqR9cCgU01qNwo352B347jvuvqmi6HVY5lFkn+kpuhB4O3tSy0SxFYIfZk9T364V3aVKlXsT7Z4sEJgptcKVe/vcGhbmyualdfBry3Zdu926J0TDmYD19o7X6KU02uqa9EoOIIcOSa8OFhOctyvKE5+ZMT+BrgxYZ+V2Tk7b3q1f4FiG5oiP2WGGaRvopGB7C081RY4sduEzyjhihU9/mCOyhbliaPTu0qVKvwA/gcjs0h6BPfQUe1px4DgBYWEP2I9NPaA6KQ6q9VytDZNNFZrQWIfyQKGyfwPBqvn0THZmg/jh5LDx1JIfXhi4czMw8zVF9235cMZGXMzjdibrr0TTYB/Fq90do0onRHUpvlUnAIC0FgneJ7fr7NxoFA6KU2eETr8KZ5qWxTNVsE45nJzaTdk5FVwCGywv3Xy/Ar97YKH14gUK4wQ5JpOlafVNGUV09vSr8ak8hTtkAzLr5+Eo1QQQOvDCfeOPs3bFWnpzfAJG7bH5oaG002U9vPqmHxKeT4QoWZngchusR94Qozoqtpd0KPHKzKDfi5hbclhAQ03pr71X45X4wdlFHnEg+gTInE2dA0qZhDg74SpBbPlxPDBeQnqfaO8LynarCgOY5v7/AP2nsLHFp5JiJGRHTUIkn5rDxZG/3FYkfaFA0sMM0T/VOagLcB6qfDfFGPmE7ZNaHBhO498r8DPC/Y3/AENC3K35lSNDZrrzKgW0Vlyu7N3PZObTq43osK2oW+0xMfxj68IHZJvR2ixbNn9N+HxU40Oq9BqVBh8nid5uGKHiB6qBmeX+1u6Y2rWIi+MfVYVsP/5OGKw2YZmb8wovu2/L36vcT7mPwWvwpzMzgenDERlzLHmbqFiI9pW7O3WU1fJYZlzX+VYnDaF7N+YUP3bfl7QhCD7xn1antdrpq1MqWEeoRjIlydE2EZw8bEeIJmHynMd+XHEMzM9QsIyo835uLIcmJzfCRp/Qo94rvnhSr3Gvf8gLSw7J7DG6vh5FYRl3Jz24D2ta2sgzZuuhULMlt5XojGC7N6Um7d0ChX4PX4CP6TljEjK/ZYVhZHR3v+oR77fcH6JjjfvJ/Ri1av8ATUIfphSrgEPZn9Hq71KlSr9Kh7GlX4cf0aP6NV7iT+mZ/TE/pofda/BqVf19fer9GqVcaVKlSpV7QD2FfolSpUqVKvc6VfqBSpUq/q2v6ar+nqVfgJ9mfea/quu9SpUqVKvxY+xP9ekfiV+7V/Vh40q95v2d+53+ihR9xv8AQmlXdpUq9ieF948R3LVq1fsR+jJ4V7WlSr2d/ozSrhXepVxpVwpUqVKlXuJ/Qa1av2Z4V7WuFLKiPda/pGlSr8ar3KlSrvX+h9Kvaj3I/wCWulSpVwr/AD31+odfp5f9f3+m9q/00r8Uv+vR+mo/TKlX6v3/AJbr/RG/eq/Wqv8A2mqVe7X/AJGbV/qFav8AQmv6VtWrV/5N67l/hdf5OXyxsNOOqa5rhbdvxOv0AkdlmP2gjsD1vdRnM282f1/Q+vfb78j/ALTLn7MVptr+6heXM119evr+F17pSpV3T/Vrntzlr6Da0tRuzNvleny7lfj1q+NKlXGvZUqVKv6bke1vnacvWrCiNtuw71HfpUqVKlX4qfaUqVKlSpUqVKv6dxDHPcMoJI/+P1tMDsviq/Tb8avv179X9KOgY199nmYenJQNys2rU0On6X0q4UpLZIT2tZuWW1CBksHNet/pfavjK7s5LDgC4aggn/hQ1ku7s2Tt+jdq/c6VceymzF2cWf7f/wCpl1qcx6j9H790nkdG4ZXan4SNP30UQpmrQ30H9QV+NV7zPWbxl4ir4dvrzUXZZB2fk/SalXtMSwvcA1pJH/x+tqPMGjNV+m36Z4vSnVX/AJl6j6aKE3GCHZ/Uq/0yMbC7MW25E9+/0ur9Gq92v/Ktft7V/wDthUqVKlXtKVcK/Tb/xAAsEAADAAEDAwQCAgMBAQEBAAAAAREQICExMEFRQGFxgVCRobHB0fDhYPFw/9oACAEBAAE/IS4QhaIQgkTS9UxOisQg9Z4hMkLCFiiX2Y/5KOcxP5Fg+RfzT9CE2y/hfIt3kZElFwMpSiCQSApTfP5ZEEwt5veRKkXBfY3wDtuJ75YXRORO2P39/YVIu9V7G8YSDbYOw4EkcFkYoh+tzaCCNcdn+zYaQdhYCq2FAMy5cC00h8ttiBP7xKbS9kEJES4WHjlrcvtPca+8a/sbHe/k2te0YnXh8o2/Y/D1s/mYeVp3v3jkM4g6bOBZQu8Z8CU7cX8fBNvHyLzdkOCiQvEdzubqoMb7WhyKuQ1S/b/yL9oE0LuQaJm3csioM39tMmJKiVZL39szfA53Y2+eS2d24Ngp8f8Ap4lL5PfCmFQm1U74X4lRbHmxaNyFeFZSvk2DcBqefcau27RDkezgxm2X0LhCF1niEEsTRMPooMQhlG8LDQxul2dzusY2CK/oH8Tj98LO2tooebtySnI9l/ybdztq79nth4Lke3h4Yxbu3LW+8llPwL3rGo0Sh1OL3ETYfZiumz2bNye/uUaqS4NcGxeL3NsSN7CPyO/+zywD3ZUckXg2BldaKaiJxRRh5JsQ7hsym+z5IokNubvnF9fCFBUd+xJJNkuEUbyz6EOd3agpNuUU5Gi77D5mexuO9m55GzQfxUUpSlEubi5dtrshfhEByICUth7Z8bGaEShsL1iGmzNmJVYIgND5G6WiY5HHLefIXB3iZZr8vshjnf2WyQkH/gj2FHZ2jYaRuEM9hG1EHaEnxnp3A+/yyEnZQ7DY8/f+kiuf8f8AooqpHgA/kJ4q8jy8+/NgxT1N/wDYgT8Ksv3/ACHOf1Cu4Jt1oa37l44IOBYKRvdOSte9ZQuo8smIQnQmhYpRkxR4mEIf8IOiAaW2xRNG2MT9xe4lzAWaO93h3u4klstloaT+uDkHDulexvMX/uRjtv8Arkb7P7DfyRiOi2E+8jDKE+6m4x5o2qcW3b/txjEbulXgpSbfY5/ZJN7iV2ole0XgR8JLyN7VxpNlH5GLyQ2jDEoLPCOf5Ew8OkKKfqQttBmw3fD2PYE+9Ar5eCnshldbBoKe0qEeDcVIm0Nn2TF7Fy83RSiY0mo+BtOC+DZFwJB4mLKrXYqfM+RtXfVFBNmvqYkmuGt0SB84bHJ3juRCOR7dKmKdxb5DbX+DvtL2kLmqnjdkk27kN2bTiXh8M7iB7CJngNDn5j2H7pluxCtlf8CERD7v94kkSXC4wim1eGIXdmt2wcvc8KnY3mXE/PYLLTLQ6oOpuGUvsy5vycjljZLLzRWx2LucONvOCZtnyu+UJlE+k9S6UJopSiR8PRMch+hsXA1Y/cO2xbyQPHvhftZs9ifcYCCoXujyjDln2eYfLwqoqUoorQup6xOR9fBEb26COFfCKz6Nk3Bp32t4b7e+5uZtHVVWPzCJoVSvwUZ4FURIkRtPbbubd5BnyNcje/6NxnED0+JDtDco3ZNjeXD4IS2Fzc+wbIPr4kMp2/mHdaUTsjn3Ojfm4JCj+wXPwxzju2b9xzlioZ58ir2ZwBR7iMu0cfg+LClKUfQhMMqp8hoQeWxC0mBBup2ryb462/B+4pjh8HtFZ77m1/BWmRKGj5pGfzv/AK5U6ctsbdVHa3y1NdiEgegVrV+DaIDvQNu38th1f/33Itye4zYSSDXuG+xCV8WxamjPmDabS8ckyQqn3E9f8x/of3Cvb/g5c9nywiQ2Z1bJo5iYQ/wCrt9itVY5g9sN+I2/vXJFdV7hJNbtDaC4Tb2SE+RsYsJixSl6LLoXVWGhQWPDuUj4eDuXt7ndfsh7rcT789kMuY8I77cim/AnwTEknsQWVHyH4QssvdocT+DicD9p3uCDxPCEG/fgals2GPbdvchru+YHnU8fb088/o4nPDhCSELssqbdsuwjiQZec0WA0NYqaQJlt1+hhRtj+A3Fm4MbH9oFGu3fkLdsRvk5YkrTmTGrU8kRaL+AgdgqO4bgxKFBNW7zx9lkxIjW7Y39xLkPBLzH9CNqXtP4E4uV+wlHq7HZ+HuN1BPAgv1yYgXvPsP2eJtz2bRb/wBYPsBFPsEsR3sw83RCa0seEIs3zG/gV/69FlGnqEpFTkGMJXniNatnDwNNkHNSThoa8SqYh9gbO/xoZ/IKb+HabPxme32bkEv+9zif5BkS4y1PYCHpzyv/AFrWtZU1wRnee/wdqLStxTp4ggvKfeNo7lOaBDlSXg2JT5BPEfLKv+7wE+iLofuT/S+TdFWre/6JX5GhaaXC10eHi4pcUpdUy1VpdnGXh2843VyS0aK+X28CfgzDvbQ3uCkr+2PnuzkkFfMMUl34OR7PcgQO+pT/ACWjR3hBvX2u5bwfdC8z3cijGI7X3m4I/g4g9ssi4iNldhTZ867gEqxdpyElfflQ+CWzYIw4u7ewkLgeYmr8kOuGf8DiJs++O+3EzfDyIaJ8Dnsm1BAg8kLdFfm2KyCXnY2cjv5+BaTFEPPqxq4IXf3w8at/2/BTdckmLDat3TG1Xj9Dse4T+DibPtIbei5e4WXphCEI64ckI0fuNpu2kX4R/ZsM8I/vDdV55EEIhPMI8iiO0+TcUr2AfSipKhmnSXXA/kRNcnKLc5MCemv4UgoT3c/oaVN/L/LGr2dwgJpXONLYOOBTeR0GHFgm0StyBd+JeL3pB/RBae426uxVMZP+0K4Ey6SNCDhD8UgrOHgh4yt9x7sQv3N/wd9p30tm7KLKi0UuXilKUpS5hBCYhMdv3YjZzj3P3E4Ciu75Hrkb2Y1ybBtCkbD8lI/kft4N374RFwJD6m+O/c7jdDfyC43O74Y3l+4JJq/c93Lgu1Dveb3sWUm5uS5HBFbeHdPD5Q0+DUl/9NneY+Tub14W2yvHaBHxW9m+ZioHXZnyM4cCUS0cyLQ1quwZYep3UZVJ/kdpJkSbZfHcLSIlwsIcq4i/7Eu2Z4p7iU8TikGhr9u5/ocH2rysvT2EU4acZBiN3L2Nr+AkQbL97jZyHsf28QvJ/b/Z+mI1/s3yZ7NfB3vdFsNv2i3N+7/wHLiN9gYbsanadw2Iy3H3OQ/frEqrfFkmm/N7fQv3bukIXjb2KPKnk9wui3YXKZuifuQ8tx2khBXOBdHsR5EklF2EG8g3csrso18cCh+RzNsFPKQ+5U7l3RXNiOQmQF2Qv5C/4X2Yi57Favh8HIalYhMQaJltLlwtw0x4QlpSwhNC09+w6vzAzuckmrl1ucbif3EGMO0nV5P8nENeJt7jGy1QsijUbY8IbSN/y8ouTg6Kis/CONF9m7OQXXdtjZEzaJHfTc8UIgoXBD2fM1+hU4bR2NiCOUW/lCbDR/zfMGTG4Qltu6m4X2YMaP3f9BbhJNrv7ApKiRSj5vcaR7KQNSwOaLjuxiT4i7DPsfeY935iQ2bNu9JfF5s7ikiRLhaHU7f2YtaV2VtUIl99v85WKPMEh7KkVbPnwe9PZDwM9wT3iW7EsIaRLudnN2W5mytR+wb6e3eH1pne4g/eC6SQob8Damba3URhDk7mO0cwavZDeTYjkRsHcjngbe5PwPsuDO+eSs2YO5UcXZwj/wA6C6jhe1+Rvoikgkcxs6xFHyKqM7ncbjpjHkcyDHDlt/HJdaXc/wCsIcuBCdvsVvkWybybmUXZYhMJN0PaXk8AhlOVDpzFG6EIYlh4QglmaH5PhQ1HCjZD5pZtwblQhOsom+1h2u/uEEapz1+RSp3P/ZgJucD2TY+whu93iZuRtCTkc8o5cOyObU8+XwTfuH5YxZ5KaGSXFslsS9mN53d+Gyra32pXsSPIOxdkI3unKD9kk78n4ONR935KUoycbuWIbwa/YiiqVa5gxSQn2ElOwq9tyRD2xfPY4ifaewjhPhoJSJRImIQSJomhrfJYaEXMJjZFf5IlZfceCqqp8hu1M88BCveS3a9jaqvK7n9Ukds/cJb9c/sg7B3m/wC9fIAyWd+/3PHOwV22WNiL7G3lri7jcDZcsT2DGzg+MFlyRFRP9ocl7s8o3WAhNhuKNK3ZSgtr3+hEkkuF07TDfif8kC3exciNHgbSWGWgSFluJthXJUc1EeTGWGIW/JEEi5j2XKPADgzvATH3eCFqn5Pc2luRrvnsGEe77M2XtSouINRMcaHUw90Cs98ClvYQgkTobd5P+olEbk9ywIuTL0TkP+0VpiNwasbTj8NDtHU0Mclm8N8S4X0GwnAm1zC6u5QxVbrtubHU1/fwKhfdJiHR0wzd247ERJRKLENp3Kn2fDb+TcL8Xw/Ik1qTf0N2O/8AmdcVvjLhyvnxTfDqDKUpSiMnJv8AZ4qfQZNeENVWrwcAtiIOR1sMd+7t7hZEol12TTNCFs5G932WOPbIqJ5ndnZE4qGxwfabDVSSOIKe30Ll9uSlPj/smNs+60TLoX5FHsyNJqMrq7/4Kgip1WgGknwJ4a+xHHhibIveWM9+4am5tobvk4YbtWM94Ib/APAGewiCMk3e4oui0J3MatpI3TRMSZ3+ATcg8oZc2nCv6GombrW0seHn+AMo3ZvZumcDQIeDyb+i1/oTaMclr7E0RHYb8e60e3hFkwsqut8nMc2GxouchvvCu4blA0PBco2tpscUokZegvC7Y0vIoTQxu/y7r4N5r2ibQSMU2sZZ2grk8HYJZjlf9DCpPy9xJLhT4x4Ba+VjET3kDkkhV/uPjCuURY5O92zCH/eG5Jt4EuuFh7TCGb6/nyKxXnVa93H/AKRukmhRtpqTwvJ3NeX/AMDWG5viEHsMtpXgbquOR2wkJuPEH/ZLmp8l2E3s8vz17ijZdbvNsRUbkqVr3FT5mGycLg/oPYlC7osbBOv7DZu0nyuhVZd/GWL6UbxM8IiYd8k7iGz3Qj6NmcLE4br42EqhiEWd+9Pcetps97pPg242PiipEd3TuwrHBEIg/Q1vAr2OYmN32Fpc1yUR+8SbRKcC3GLbCG75CZPdyXK88Dzs+VjchbJvZDgV/ALfbZCH44LLjnsFapsckWtnN7iU8gjUb5NF9k68hROTciPa0K8b4Ae/e41C4EPRO5vq3T5LF3PA0XOeCOy17j56Xg9j5so/3j/DCF+QZ4UHx3PhCfXi22wlLWw2Z4FBkTRs3FpnuI7jbHh4K3CKDxv2QbkqkjERtvZ7r6NoZzNcP3WZh/mULeNx1ewuGHuYeim31yR/k2mHsIvO44bXkc62ZKr3wsOp7b9N7u2Q8q9wXZDWa8j85awaJiFBpIyqfl46t8uO4YhyO0rnbPr0FGUuFpY8W3PZEAuO77EFSN3BJJEovA1s34Ibuvdw8Dqj7NkGO/A3Bq/XR54X2+BKfsG9sSFZtTnyRl+X4Ez7G9B57PuLsNonPI2tYoL2EuZ5EewdIF7opcEHxKEv7N/nv0mfEn7wxm/u+z2EubhDWdfJvo7tuM2JRitO/wDkhJXIGweC5lQ8qgu1b9xvYNnNwuap5DFD5RJeWULhiEr2EtO5ENiOMew1nJjrZiSSngd21E20Jt7jcDZkT8pju7+4bHOA7TcVybVczBI/A6ecbafyKCbx+BvsafA73v6EP/Agqt+xAJbfoW1I5EeKewpNNFXtBtR7sbE1/wDiEvj9Ixqb+BL4RfWKf/gU/lj3/D3vZ7iFnYYp3VUG4ibN5auBRvt93tilzKRNkFM+2VLuUj3iro3M1WRIXat23yMNyT8NlG6XtMTvtmEJo+w0yuO5t0eXwLJ0232G1t/AkN90O768dhLEvTgxlLqpcR4ZEvfQ1X8FL/jeb1XuoZe3Z0lDuMiG2bb34G3z28+wpSIl2Gqo+GMn7zHOojsP/eTfbbz8rweWV2OE3v8APsJCGvDNqN24JW8JHugC8m1+O32FKTh6HqbRPB2sd7+8fNNiTRM5ifKO6XKEFjX0Umf+045DhT+UHkTI/wBJGe1wjzAS2Jo21E8zse+l7yY7yI/kZ4xnKOI7DrU5RxkQ91PjZkUJnVWz5o33wJEPyQm3z+RWWVuPB8kn7IUEb3Q7YJqLWhjVFKT94fF8HgEi9hOr3XKKLrfwW6Jz27vco7b4gpZcUb/4HbQ+Vv8ATPaRBydybQTW1yuR3g/1YeabfwND6jnkqW26+OUx27xC4o8J4pegmOGwNL5HreXhdhNG8p5Hz7Gj3gXReKkhHh92MyI13cI8hf7GcB3/AIjjd3gSuLsfcex8ng2VxvyLqPSpdNISKUpcOa/LQtPFTG+cLruNuPcOilqc3xBXu4oV1xLLl9THrkvD8lrgjndXg4FsT2UX9j2TLlIqJl7d32fS8E5mdCrtpw3yVT+X3YkkouDZe2tvc/oKyrsoINuV5FmpxryxJJRYf5DGyhwK4p+5D8YtJ87lsz3XgbaSLziUQlFssTC2dm60zBBfm9ya7N1DqC/Cu7FbPyWLkMW5zt3LbeWQeo7oK84Ux6k8H0Rje1Mavdrc5BSzeJbmzlkJtNyj1ez+iG3xwX9ijVXDHewH1l42vwX74YrQfKQ8u/7ecL73b2IQ2wbdOzJcbG6Zar5HhtLkdvOuxD2vv38fGF3J4cexvL2bZ9u2qjYha/cREMrexR8uwl8p78iIe98o2/H0Ug99y9UWfK7o5l8nI4kY73xXuikaPI0j+hEu9rsJvuJ4uVl4o2PRNFKUpS6HuoLSvCL0VTq55fc4KcxdvknFvuO86XFdTLX8j49xRSJi4L/QxUnk4RtTQNupvyluJy3iTY3NX+CQgokLi6YFRsGr3+y2GEO9uRJVE4zyPcej5aHjhGv+RW2cor6CY8hcBaifkZWbDwO7M5P/ABjWUW/OQ9of2PmzS/R4cS/se3BDlYfJSXgkOYVHNJiI7N+RHWIvahS3hjSaj4Zsvyf8Fd3baEHN5Q/pvc76d07Af/kid8fUgnIv3de3cJi/ljExExuHsxEkk4Wyw8PQs0pSjhXwe7INWQ6q7HCy9j3X2Cw7Fi6mSmMY+B25sO060ThnZjk9/fDL7Ff5OynSflCILRdbGxsWh9VdFiWn8EbbSNEJNtU8EHuTGb/0GSVqvbKGbifKLPLvw8Y/hD5HoJzZsjueFrf2Xjo9yCfcbzZGve3oakvD+SAc0X0I4k4YkT4PRJbK7bDGriDzKgJi8lCmJ2csdPwlMuU+Gml+xCJ3Pdii+4u43UQfImaJbtwhV2CbTDJBnDM5NiNn2YX8wf3GbUe2wzzhw/laGjW+bmiKqQWu87N/gcWN3/Cw9Vw+lSr9hZgboVu89ibfYhScPFzSlx+0BWVD+4uRmnYTgSju7rKYmYQS1MY8FhvQ+lMwhMPbkl3n5QRedt/d8DIV3gKDU7HeyHHA+UzgQ/kO0vtBm5R2HYhJWjlon277ouzuHgqV8sT2KXFxS4Wi+3BZ7huZbxPs9o1ogj8jVZeSd7xy9ElUH3wQ1+whzqPjx8p4Pb7GN3+yM8t8ewl7cMp/RiBvlT3H7I5W3CDJ2Dq+RpuAo7Xvw/ar4ZxpWIOCYSgFjYgH2+8S0tpcsfmGYKeNHxC1oFt3772EkiREuEPTSlKUuhFzcKM7Ls1TyE3RRi2uxsjvcnsnh85urb1y0LbBHGNx7jfcWE+AUtxPXCamxsbGIpdD0TotEBb6ErwCkLnITY/kX5wWNKc53QyQ+zIvGf4cF5r2Q1rt7xQUifJj372bWOaBIThZuaP3/YPReVtjery9j+DgwZN/VydxXKTsyOEItt+xu47icptr2DfX5MoWrZOGbZ7o+UN27s2CUIQSVxS1kA/LGhimt3Qgw+xwqxzXaT+VqYC+6c/I8ChsvfQprHkw55GrtiXLZB6k9nvuu0Su/lpgylLqel4TIBzBRXwXiQXAbB+GJ1XFE9N+ycHuhqFvY7F8Dq27f/XDwui2MMXFFqhCExBaroEhN7/4yk1/gAt5vn/UY7L9wch8K/YpKk8p/YqJfsoj+Lj75b2LT+AfwNh4fc8y9oNHMe2bPfyKXFPemeyHEhHJQ3Ce243Jvf2I5p3fshSWz/l635Uic9u3/OppPkcp8csi2b+SEGhoWU9g1X8jkubO4yTuD1GJG8+7i+hFKT7m+3LEc2wSw2HilRBvYKJ6WsPC1sJ4Y2ISPEad+DHJixsZsfa2FpfjZkJqL8BmyeTnsbhYqBmo5YTqvnKwnrcb0IonouITor9+fA64lYTk+SvnwQR7Ntxh2/8AjBppzMHttqx6/l/Q0mo+GN29c/8A8GjpE1rQ0+M2ITqeXg7tuV3Gc9D+53pyPCG6cpto3feQfdCZvZN/Rz1j9zZ6NPuN65+3dk8Qi3rj3QUW1EkXSeloaVVMTWnCBaeVyKaafD2Z72RxynlhY4ULKHfr8kd9+/yLC7l3nDYdieQ/lcC5JTcBC3hKJiehjGEylLmjHi5TDtheHx8ixcEiGb3O6OdXl/vLf6ewhNPwzcaOm8iO0sav9vk/SB+TcoManzsKUvQeL0wWhCxMzT872GPu9xO25SlNNe9fgpPCD/sT1xOND6OFs+8RPSpzcMuKVw3A1p/7xT7LCbpteXsdnU9tjmM45VEruOwDzognsH8ThBRbuuxC2/EUo2UumE0tbMIKj7re4k6RTUTU7u48hsHH92txW93iKS7DyFEXcx6wIRS5eSxSlw2QmEJZQzcT2Y3J3v6jZubg+53HFdTHFt/qH76Hoaqa8nvG2GIk5DC8OBkSqh9xp/jTNs67+4tCbp4QtbHN2ZiYpubiQl0tpNOUKu++YztX03Y38AGIjL3GpS/lrRvhw72vhQZU2ErvMHKHG78vY7X4Q8g8hN51yvKOMjL+HB5V8D27CO9GHcG/80X4Cl0UpSlG8rTCaVpo5T7tIWkj3aQvwfJdLkj6N/wjbhsjybX3NCxQZSjDILFLqmhCCHcOTe4jEue/Q5b+miMoFLwINWo1UcdPbxrhsF5PdCj3JlJbnsFtL/aG+84wkn0Ns4IJC1sYQaIQQgkQSEtD0vY8G5uFu+TduQxKo6d6VOStRUdUlgQF8hie393Ny/YZ2uE1/nDRqPhire4n3/4Ipt7m/vsXcaknCOUKbZI7TY3Nyv7i9ZSlKIpdTwyCXQaJopdHN5gbAOjOCf7E9wQV4S2EfVBFsoXlcI3o8CZYxvMytiMdN8biEtCJhQ7FnyHp+ahyIbemyZp/65LPdhDK7iCKE6UxCa6UpdNE3v45LNtkXUptpw7e6HywNve/OipSlHU8/IxpJscCuIV92CDgXlZrDhDNm0Lke2eBR7jPA5ltb6FKO/Pz6qlKXCL0IQhOk8PC0K2oq8xE1WyX+keJ2YmJ9mw9Js1yU+Rq+JfWXhomEEIQaJpadCHm9KHuoiN4EEEITVSl1sfV3Rz2GmzuCa4djgeCm8cjicR+5dtyZ9ielsuilGptew2ZxuNzfggcjYRWcnPOF3FfbG01vsTNnAfffDx7iG3L7eb5esKJlKUvUhOmsoXOr/sb697+jgTQftSPdD1/siJ8j/CVPo8XJ2ja3ZZB6AmulxcLNLm5uJ0CIQWmZhGcC1vpTP1gQqC5OZhSbKONFgup8u9J6aNm48sfsfYaLZwzmRLaduRlEdkVLggizgeDe8csbDgk53I9xV6xFKUosXpXRcXQxCyladj2sZLFvz30fwwhB8i/g4EV5CPKJPoQmYQY2XFFlEITSxC6DRBdODE0vrPR4TJCgSBtxYwMtDPop06LwsK2Nv8AQqm7ipM3fY3+AWhtW8F59sNKgpyH36E9ReTXqWsoonm4J9SlGylLmYWixdm2bw91Cd2LDSaae6fI9Z77XwCErxsRSl6TGsjWELXS4Yi6rl9G9J9Wm+fgQrNup7eIbKLyPV9sOQxfITN6HEl6e/4hbYbay+4P9Icm4G94bh6RGwHzYBIgcUrt0hdxcDQkqv5fH0yOE2TfCnJGTqkn6loepcoWm66Xo0uaUpcRW99VL0ITEGILRSlGxdaaqUpcXTRvXS69zLyWrt+wshQI+7XZC0qfwk993/gWzEckITSxl0vgaPwza2G/77L/AEOWLh8DRofXyOBx5bhG7v3GSd5Of2Izs+w6td0PT73gfTP/AMT+4SVtqPE9RBoY4KLNwhdFjHiEJhaloXBMTyxPQvTg0PNLoeKUomUuZrmWyizSl0UpSlxSl1XFKPljZzMXH2fkfMyaHRwcnkqeBB/yPcZ7ke+loe2mDfi2/wBjsn2fBHvnf4LpC8AluLgfOtLeOEK7pv4w/wARCNVdwIdEom6hyv0v8jm/3v8AghdX/cO+8PWtDCKXCLhdMtE0tZpRjKMJ57CyxaHmlLljGUonlvDZS4WEEumx4XQo3opdV0vgWwhvj/4JTse1pT4ZRJ8Kc241IW9uTfyCTzRopcTShqPhjp76aRbnOxmD3W8Oj+5MT3KZvH0K5xH9CYqteVG9Od+JdhrE/oH4zJx65weUiZpSlKXNHhdF6LhnfBZeEUYtV0XLHhCZZMEsiRCdRogxOg9MITTNUITH/BKH56xK3HL9BpNR9xElF1WnuHYuH0EPbV8GULkFirxoaqnkWhOET8BSlzBBIhCE00uHldN4WGJCC0PQtd1zEJiYYxZS6N6E1PDylrhCEJia3B+e73OItLrvRhCE/EJEIJC1QhPTt4T6BImqdZ4W5QRfQvpUvTnVbKX8lBLQxC9NS4el6GKXBbkJohNDzRZQ9SEELCQl05opehdCxOk/QXSszpTRCE9evT0uHi4eGXQELSujOi9KQl1mUuVh636S5ZS9CEEutCesTzdCxdN9DcNly9NExhtEJoeHhaGLWyCQl12NZWWX1j6c9LfULpXN6d0XDEyjemEGskyXovJar0F6F9GlL6SlH0YQhOhCfhUxPVS6l0HmlLpYkIQgkQmgMQWF0WTN6DwunSl1MeKUuZ6a5uLmEITXPxdE+lc0pS9Kiw8NjZpRYhMkFhaLoeJouKXNHhaKXVSlKXSeaUpfQwhCYeqE6E1z8RM0pddLoulvQ3qYhaF0VrZS6YTBZmEL0FKUY+pSl6zzMzUkQX5KlL0GXXdTQkTLQ0JZggl0ELLy3gpS4hMtEJi5RSlKUuulKUpSj6FLonTumYhCaIQhNM/D3ppl1UWml0QhCExNSWm4YsrQ8UYe4kQSFqpR5eGylLm5uu9NkYkTRCYpdFKUvRhCEJhk/LrKHil1zRCaHpRRMuaUpdTDZRsumlLlkITRcUpcIpehOlBImmZeilHiYWuCX5O64TW2XC6rHrpSlKUpSiYmUpS6DwmXRcUutrCEzRMpfRTpzJCaFmZhPyNKXEJ0pm4mILRcXTcPDzSlKXG5CEeEUuiDWZlcwmEJ0miEEvQsSIQnQmJmDRCEJhflKUuV6G4pcLTdVyx6UEJpB4IJEyxkHooQSJpQawil0z0FLideYhCE/NzoLCWiaIQmilxdNKUuFWvyysQhCE0PLwQS6TIQmi4uaXMJreFi6n13+ZS6KRMPC6c0IpS5eELEJmE0LROhCE6c0BiD0LKQtMINDuZ0YTrMf5Z9JNM1ImJ1KUQhPWylLhamXMITpPUxkGiZQkJdCEH6AunB/jHpvQhCZhMTJBrEIQWqDwtcIIQuiXRTVCdB4uqYTEEs3Rc3DH1KXC6j/GvoXEEtUuExCE1oQhNDWLrRSiFm6ZrpR9aYawTL0i03TS6IQmYTWsXM9JCE9RSlL1F0IQhCExCEIQhCYmITSUWpCxetSjYmUpddLoaJi4UuKMYmXXS6ETShOml6aab+DhOjCEJidCYhCEwhCZETDyhddjeHIhsTKUpSlwpSlKNjw8TQyEKLUeiC6U1IX5qExOrOrCEzBjzCZeVomWUpdNGGExaKUpSlxRMpcpiEzNLWKUpSlyvRIWb6mE9XCYnUXRnSmWiDwQhBoeBCE1oUQTLlsYbKMUpdJUTLhZnRQhMtYupC/Dwnr4QhNbRPyRoQSmaNjJhCTITQoQTzSlKJ4XCzCEw0MeJqSEiaHla4TK9DPWTTBdSfiKJlzdZMIMaGiZoQWBrQHkNPNFhMomXQ8oPWkJCWl6YQnVn4p9WlLon4NjLoFKUuiEGtBBLEIQmIQhMJg8GCxSlEylLmjGsPMEEhaGUohImITEGifg312tNLqmRh7CzdV9DS9VojJilKUotLGsITCRCEH0mGWHi4uFKXQx5glhaWQglldCEJ+Pg0PQszU0T8I8UWIQaJkmF0WJphCE6LQg1ilKIul4hBdGE0L8RfQ3DIQnSZMPRS+teJpaIJEITo3CQuhOi8NEJrhCf/ADb9VCEzCaIQmmEEQhNVLhC9E8TSkwmZif8AxLyunMwhPTQno4ToPCQkJC9EyYhCEIQfol+UX4KlKXC9RRsRCYXTSJ6SE6M0zpz/AOUhNNEL1KCRCEJmEy9C/wD4MylwvUQhNE6U1KUT10vpnohM3C/+YbLlaL+GhNNwTLlspdDxSl9A8whPw1/EQhNL1MJieilxfxtKUuHil0z0LwsQmJ+TpfXwawmXFEhYLK/inopRMpS6HpnXuhCzPxc6N6t9HCDQ0UomJ4gtBfimUpcXrrovQeif/NwaJkhfiroeINEEhojF07/8ivwCwX4WlKUuqZhCdK4pejS6V+Kfo3rXqKNlKXBFIWi/lITS+lCEJ+Ouh6KXp3K9a2UbKQSIT0F9PSiFKX0VHrSxMQhCZemlKXS/VXpzpP1lLohMz8ZRMpc3NL0aN+gY/wAHSlKXM9M1lC/GXNL6FlLijZSm2ILNLhemx9G4uboemE6VL+CnUuYLovC9DdcJ0KUuFLheghCDGidFcrC6LQ1quJlamPCXSpfx9LmC6c9A83ROjdUF0qUpS6mhonShCZWaUpdD6lzSl03DzCEJhPx0ITEJ6lsvRWYQn4N6YTM10pdD6d03VNV/G0voqXrvN1LFL0Z6ily8whBdN6mMYiaaXQ9UJppcL8XS9Cl9Q8wg9dLqmmEzCemeqdelw/z91zpMXVvTeKXD9JCeomSEwundVwuaUuu6aXU8TSvwE6DyvWUpfTQhCeueqdaYhOlSlL1Z+HuteoZcl0X8pS4uilKXpvQ9NLruaXCxPR30VLml1PF6NL1KXp3NLpr+IZCEITTevS6r00TNKXVS+tpS6FomE6MJ6uakylKX1dKUpS5pdIXTOjNUJ6FFKXRNM9ayYnrLovUuaUpddKUpfUXXCZuKXoUpSlL0IQhNF6CXVv464S6s0TqXQmLhehS+omqYawhMpl1wmqlxSlEylxddyutOgvw9KUvpZ1UJlKUpdFKX0s0XRMb4mm6YTVCEHhlLppS6LilzMT8g+hNEIQhOhejcQmdkBt4k3t9JlXX4Nf2XRuIpS6L6WEJ1YNYQmiaYQmt6YTTcpEWaXRM318J6OEIT0dy1q+clLue7aEmPtqfwPTcJlKUpS/goTEzCEzCYpS5hCDHrhCE0UpSiJ+IhOlBLCE9QxouFwsMo50VSNmuS3fwKBtjaSqJF4FITKxCaaUWV6SZmEJqpczE0Qg8qExRsrM1wa0oRc38LfwlKUo4OYpSlKIOYD873u78D2eQnXD7MQgxOnuJixSlKUpSlL14QhOpCabgxcqwhMJmEIQhNJQmIT116kzCE9JCdN5uhhGOXEfMOHSucM7LMxCdISEwmXRenS9SEITNKUWu5R6pmdIAMQmGuovWz8C+jCYuIIBMXdr9XIUVLHFS9CEIQmpPM9Beo9CZRdAg0PKWIQmYQmpkITKIQeUJ6uExPxNKUo3pZqqKd7K3arkY1OLZyw+E+kunPwDzMIpS5WmEzCegZBImG8R6FmEIT0EJ+PhMTJMEYXdFFqkm/Ce24jye282+du2IT8fcXM0UuNxLMJiEJ6B5YkLLRPzVL06Uubm5KUSxci2QVj71ycRV0HJ8xPqT8NcTRNEF06X0UJl6pia4QhPw9GxsWC66UZS5hMTJMJKE1J/Cz+R2/3ERf2/yLITpToTEITqvosotL1T1VKUvoGxm4ilEKUuHmE6UNohW28fZx+x6qLrbat++lesvUpS+hnUhCE0zDQkTVBrCap+PuZhCaLmlGyiZcwhCIhCYtHMEcrvSoVFOn2R3+/wAHSlL0Z+ahCEJ+IvSeKXMzTStSKXXdrv7KoiqS8/4qX8TS9aYXoKUvq566dO6IJa3pnodxCbY0j4qr9iWCnij/AKWlSlKUpSlLi/iIQhOtejSlKXpz0F/ATE00pSlxCEWYQhvpWmlGyWyFE3vt94LpuFLi6b6al/E3/wCJ3ytNLpumlKXNKNXBMpSlKL18J6Wabon56aqUWmdCEwmmEIQhM3NzS4UpcwmGtU9NMwnqpopSl9JfyCXRuiE6F6DZS6XqTKUelLrX1FKUfRvoaUvUhOhfwN0zowhNVKNlwum9CjwXKZdN0UTKXrUvqIT1U6a9FPUvQs0oulSlLpa0Uo2XFGx4pcQmJidRCxepcUuaX8zS/iYTLeIQXTvSpSlKUuGmQhNNKUpCG+tC9Jepf/hKUvp56K6WXG5ubm5CE1QhMQhMzVML0lL/APfzViE1QhCZJhOpv+Of/wAEvX7GxsbdLbq//8QAOhEAAQMCBAMGAwcDBAMAAAAAAQACEQMhBBIxQRBRYRMgIjAycVBggQUjQEKRobEUM1IVcIDRcsHw/9oACAECAQE/AfxL8bTYY1jkm4+id49017XCWmeDhYqjRLqkbA3X9MzOHC3RVKALg4c78C4DUqriQNE7EOJ5hDDdtLwSBy1TME+bVAPbVM8LQC6epTqrRaboFsG/uViXmo6ZkaIO8MKiPEsNVa+Wf4p1MOEItaBfZNYPUR7A8a+Jhzm3Hsm1HRma6CmYyvOmdUcSKmxaeR77jAJVaq+o6XfQIJ7NiuyfE5bKjiwAJ10VfxVDJttCohgd94JH8J4aamWkP0VGhkOZ+v8ACrVPvXckdJ5r7Pb63fTjWpG7uuiw9B+YOjTmsQwtdmcJJ3TMPmY3Pzk+yAiwUDVPMAoegcH1wCC267cGZbdRJzKZCYYM8D+Fc9rbuIHum1qbvS4FYnEXDWujmnNRadVg+0NQZNtQpdy4BgbMb8HVGtX3jtPCF2bWjM6/Urs313l/pbzK6clgv7fuVmy4vo5PIA59FiS5x5J0gwHE89kynaf2UNhb2X2cPvHeylOGYSdE/EuOYiSBzTcSW3uOuoTcWCwkXI2T5c4u0lAZYPNNa6m8P2K6+RiKQ7J2UX1VO7h1VSk1wghMb2Xhddn8KqQaji3SU3ktFgwA65glQsRT+9yATOiqsLDF/qsDam4ncrP/AI3UPOpj2unUmyGt1OpUAWGiLQbHhVrNpjxJlQOaHDdepwb9Sqo6wqlWGRMlaXUByZhyddE3DQ7ouxaSfwdXFhrw0X5rEVS7xTEaKnjKzN5HVH7S8Hp8X7J1R1Qy4ymti4+pWtkbGFSwzKlPwm+4KdSqUHZtOuyw9cVWzvuqjwBqi+oZzuTcRByySN1TFOMzeESq0Cm72TjCw1V2ZtMuIG0J+Hc2q0tMk805ngIHqjVZiDDk8TcL8oQeJshe3VYag+lJMGU0F13WGwWI/tu/RU8K1tMsN51QoupvyOEsdZDBupVA9t29NVimw6RoVSpNq0Gh226a2GhpvFu/PCxQosD8/IcKzg2m49EG+FMy5hm03TiJOX07ICXNvHXkg9oAEyvzZw0k6SqtNzxePZU6LWgWvwJgSmCPEdT+w7mMoveJmzduaPaUCx35SBIVMyM/PT2WKrR4AbnVQsxiFRaMwI15LMAs7Tum8Cqv2hlOVoTHZmh3PvAg+RiauVuVvqKoMLu0g6Dg8CJVNr3GGiVmDGFpZDuZX5ZWS3VPw5bTDzuqFTs3ztusxqCMlj/km4PIcwflnZqqUS1hcSiXfmVJxZXaeZj9V2cGW26ccfVysDRq5Ow1QMzn9OSwwJrMhBse6qkhjo12T2OHqseqY17iGtuU8FvhdqE2BPVYWg17S46g2KAm5/TgRPcq0hUbCoMyUw3ukp2PptmxJGy/1SnHpM8lhqjqjc5EA6KyzDYT7LJN3foFAVVjSw2RqOFghLkJBuLcKeLyeF49iF/WuLrCyZjgTdsIY2n1TH5xLdFlBdzi57zxm8HNV6+QZGbboE5pdqmngJBsnSd+FCvm8J14Yits0pzczlQf2UB9TN02HHE4l7LCB/Kfi6swXH+F/UONi4plYsMh0KnjmlonVBwIkKe7is/bGfp7Kk5wJDT6rItLHZTqmNkx+kphNN4dyRqUnAGM30lVafaXyG30UEWKpsNRpGbTQJzS032VN2ZghBsf9qq3MwhVsPLWEatVTCjOyo0aG47hY0kEiY0TwCIO9lhsO2kOp1PCFWwwqEE2hAUcOJ0/lV67aj5aCPdSsOyGDYax5uNxZH3dP6lYGnmzF1yU/BsB7QnS8RZOxzhYCAqeMcHfeCWn9kCCJGnEiRCGFb2hftEQq+F7MZqem4UjJm/Y7oncIvM6JgL/AOAiwtJadUGQmNFOmAP/AKU0QL6793MNeSqYjLPM6dEa7OyI/MdSpBQbAB58YRUnZPMNKnVHX2WayoYuG5XDRNqNO/6qvSe+sd97bKL3QAlZQb7rQkKnXqU9Dbkh9oCJMIY5nJf1TDpK7dvIrt+TSsY4lwcWxZUibQq+EdGcGSNkCqNLNUyVNxIIVGm5gym4Gh4Yqmc4cN7Kg7I+HJ9EVPVb+VSp5BlmRt5HaH+oIY6eYOk9EBz17hWNpgQSZJP0UZieiwtNpd4iLfv51PDuque7kVh6HZTeZWJpvqQxthq4o7t5LCM+5bIQEadylWFTMB+UwnX8I3WIpFj4/RA3hPBBhYNnjFrD+VjBFU9bp7HNjNvdYTM5su0bZvdOiwrLH/HMSsc4ZY3KLeSp03TYWR8TI3Cp08xhPpEEJzS03TaWZp/Zf07YAVV3hKyWlPsStU2dVTxTC37waKtWbPg8Lf5UdFh8LmnOIhPDWuyhBjTsnNm2yygaiyY0bFPeWdnUYLRdUKwqCRruOFal2jC1Yej62GxC/KiCC6RvqsIQ6k07i3F1/DC7Lxtd5DnBok6JmJbUOWnr1T2vZUzPFidUwQLdxxgEqo99dzJZF1Xw/wB1DRfkEKcuDTLTosKatOr2VU6+mdD5obHF2DzVHnY3HuqbcrGt5DuVHhjS47LCMd4qgHrNgeSAj/2ViKPaN6jRNoZ5bo8adV2RdZw8Q/dYdhpsyn3lYrK6HAFxabwnAVAGxrz2VNgYMo07lXEtY7LlLj0WbNYan9kGhoyjRYszUhYbD5gc2mxCp0OzMgzzWVBoBJ5ohOaCgANODxIhVGeCBsqw8SZSLycuwQTdNPoj4wMo9NyqLc1RoT/AxxW8rsn5TU2C2UCQEW38KwrQ6hkd7Jk4evlOht9OIYA4u58HU2uBaRYqhQ7KQDY3Uq56BR5OMPgjmU2WHM3UKjXZWGRwvyQHcxP9p3smPIIKw+JD/C6zv5WIw2fxNs4INkDML/hXxFxPRCtTb6iA7+E2vTdo4cHMBIO40KIBWMxBYAxupTK1UP1zTaCmNyjqde5iKnZslB9R0uzG+iptho5nXg6kCXk9E1oGnklV6DhLtlgrVIO6bhiaxG0rE0oh7fYqnSlryOSwdDJ43alYj+05UMMalzZqq0h2LmN5JunHBeg+6xtLNTzDVt1h356TTxkc12rP8ghimGp2YseqDQPLxxu0cHyxwc1YeqKtMO/X37lWMjp0hTdSQQQsPX7RvUa/g8w04ErE1nNsPUdTyVceLQi26w2HZUZMmQqVHJ+YlOIAk6I4kNJyE/XRVKnaOzOWFwvi7V1/8f8AvuMrse91NurdV9oT2YA3Kw2GzMzG1/484iQQVQoQc7tduLWBvp4ESIKFrDhiKXZ1DHpdcLDYfNTc5w19KPJYVmWmOt1CpU8gLdpkcMTiTmyMOmqfcaqYMhYemyq1tQiXDfzMeyWh3Lg64X2aSMzTp3MSJpO9kRdBUKuSoDsbHvgeW97WiXGAnVA6u19F3Rw6Iu+pQG51VZkln/ksThi94c32Kw9Ls2kHXhj3nws5ogtYHxZClnaC3U7JnpE26cMXXqU7MbruhXxWsmOossLRyOLgZJ1XZAuDnXIQt+HrUu0AHVAQIVTCTVDh6Tqo7lQ5qrvdVbCAhovs38wn6dweQ9gc0tO6ewsdlP0WDZLnTsm0gxxLdDt3HCQRzVSnBLdwqDi14tbQqvgHzmpXGsLDVC5sOEObYjvDynuytJAnonA4g5nuyNGjdSqGFyvn8uxOqAA04QLdO5V7MeN4FtyvBUp5ALFV8MabW9nMDVYak14lr3hw1uhYaz7p1Vg1P0VWs5zs2aBOipOaWAt0/Hu0KyOkuA+qwlHO4vdcRCqUSwvHVfZxh/uFPmVaLakE7JrIMjvYjD54e3UfumUmgacLefWqimzMU7G1XeHSVSflzdQsLinZwx9xp38c30umY/LsqeNywI9/ZNcHCRcFVOzoTUAudlWxD3G5+gQzc1lCo1ezd0OvnR+BcJBCoUvu3NO6wbS1z2HZYygC0vWAZcu5W4yp7k/jsVWL3wNAo8SKbAIIshcA96pVc+q/9EQqOKNIZSJBuFUrGo7M76BNbPiQ1QTlgqmZkHVtvp+PAUXlOEgg7qhQ7Ob6/BX+k+yYJklN9SPCh/aZ7d13pPsmDxmVUpkWP0R0uugXYkUw/bQJjC4mNroFRIWBa4PdIIEebPw2PNKNFgymNFiqBYc7BY6qVBKaIaByHer0Syof1Th2lAPGrV2ZeYCw2GLzf0jUrFt+6tssHQ8JefzCFSwxFaHaC46qrhwXB7edx8CPwghYuhHjaFRpjsmAjr33MDtVSohgLRoUyk1ugQAAgJzQ4EHdAQABsoEzy+KH8QRNj8Sj5bPyzP8AwLj5YlTxlSp7oU/Jp/Bz5U/EJUqfgM/FZU+TPnR8rRxHchR8pTxClTwlT8nwo7gU8Z7kqVPlT8Kn54PlypU/Is98/wC3EfHoR+Wp/wBvI+b44j4tH/BSPPjux8zx8aj8LKn4+1HVT3482VPmhT3p4T8MhBHjKlSp/FzxnjKlSpU9yfhTUdfgU/F2o6/JsKFHkym9Efk2fMZqj+Mn462x4wo+S5+W4/AR8jQo78fLEqVKnjKlSp+W/wD/xAAwEQACAQIEAwgBBAMBAAAAAAAAARECIRASMUEgMFEDIjJAUGBhcZETQoGhUnCx4f/aAAgBAwEBPwHzOUjg3wTwSb0IpXif8I/U2ViS5DI64TsJuRXZXYzCbKqnon94o15KH8aLC4lIrSmZoXdJHSskmWTtNEipxFKE9sa1mf0i25mqdMU2QnMkYUKWirx1fOn1hGDYxqV5eCGU0lVPQsQW4FQ2PIvkddTtp9DUsZSft+hFURP9FNS6D7S422JtDqnCYsv5KIJpZkvqdo6dhVNfQ73XJRsUaEborehJqxu/VElWmYy2kSmqxk6tL7M1C0Wb5dkbVV16LYpW71E4EoI3FfQnLS3voinwx8FKNZND+x+Efdpp+X5Ons5RlgtuQthKT4PozMjcTwppb2IpSvYzU/t/LKm93wIzfBJJUm7lPybipy6naa2EkNpWp/IhMfXBrcQrccEEManClXK3c2KqUoM0KCmljSaSdSMy0X5ZTVV1j6IEpsVvN3V4af7fBS/29RKaXGw3MU9Lv7KFCdTxfyI0+yrRS5c400DUPnJFb7qHU2UtjX5FdEQLtIqKilmWjer8C1svyVdo4gZToT14IwkRNx6kFTlL4F0JiyxXBF+LIZPkesIuQ93H2Orp+WSxVMyy3fCaal0YyksOkyFlqOpqlxabKBKOGnup1dCijd7naV2hYwKobNFOCpjUXQd3G+KpkVKHT8mUdEDRHDS7DrnaSoidNRVbCoY0o8QxOacLajc8hcKpbKqbakQj6I5ipi+70K6+9HQmbI7q2HV0twIex4vsyx94UpFdWVW1FVpI+0vKKe85G5crTRcMbDStT01+y+aWNNMV54qdSoamnMiq6kSVSmR0spcFQ8zRmiwr0olTlaP0z9P5P0mfpvqjIv8AJFNKmE5HaonqS07DU3xqRQthpcm0XG+F1WsUyXnnVPvCV5E4XyyopfDVZwK3een/AEqc94yypRTqV95lXgpItInbKt9frhR2lUO2rsjsoV3oZ+8PK1rco7rgrt/Js/gSlSfv/gpwqquUeFDphs0gdO6L7sVfxJ+pbQzp3yi7aLKkqrXS5S5UFzN1GsNLmqnig3nkIyRqTwoqpS3E+gmNp835xd4EuBKWVQ3P+I3Ln8IXQVTpY7ipvJFmmUWU7IjfgVFpkVu89P8Apq8z1ZV4Eip6f2NJrB3j4wptYSwgr2Z2N1crcMWHa6SU6lTJ2x7NSVOEPQp0xXBBoTyXoKrSR8KKm0T5dKRrZeFf384/YilR3hVS72G8z+FpwUqWdrVlshPNd/xhPhQv/OTUrFNTphjeZMWhS9jtNCIGQSMlokWhuVa43MrMtpG3y3phTdfI+BFWgvLJCiPj/o67Iq6lxFXyx1NxSiNvzwNRE7lDiWN5qnJSoXNqVhKMfviatgtMJwSNBt7DbXOpcMq4U7clk8UcCUj0jcS62G5stP8Ao/C/o/b9EXwVqWzVlNnioiX+BNPYqh3bgdUqFZeYi+EX4UMfZuMy0KnwPksQuFOGROD4mRyUNOIp/lmj6l3rhtwJTYSyt1Cqs+oqsMrG1S8iUm/n2Z0kZpRS3ljqVdOauNonyNKkpy3+BV965Vx06dBpYZZKX0HVmqnoZnMm4vPxYWhncWF14I4I50eQqso/InaxuOpvUXE4VKJEVf4oqcKBaYr0JaeirUruzbFcKK6rHyIXVnibfQpGQPbmxwr1aJkVx4LiqZTuimzK3t1OzUSLX6O0+CLfJSreTngfKXpCNSkXH8j1I3EJG0eSSI91z7bXtiP9WR6NHrUkkk+14IIII9prycetQR6FHqsEcEcEEc6eKeGfZc8iebPsWMWQQQQRjPsuSSeGMY4III9Uj3wuXBBHq08+OOPbMYyT7AnGfMST63GK93Txx6/HuKfcsc18+CP9Mx/qCSSebJPBJPlZ9Nkkn0CcZ9ZknmxyII4Y5EepVC0I8pBHKjF8UEelTjJI2LGCCCCPJRyIeMYQQQQQRwR6Uxeengj1aCpC081HkZ9CkngnigqF6NHJgjjjy0cyrQXnI9dqusZJ9qST6JPps+QTJ5E+rzzZJJJwgjCxHs9kMhkEYQQQQZfMLy7F6X//xAApEAEBAQACAgICAgIDAQEBAQABABEQITFBIFFhcYGRMKGxwfDR4UDx/9oACAEBAAE/EBbpaMzxCFkkmzEWPrgBJ1wzCTueciBMSx2Juo4DgG8P0jlmMuNyGWdjMQ2SLO3Us1kEoc4a5f8A54aD+LxVkH6PbAQwAHYw7EA+e59fQ/uzW/E0ex+bQiOR34SAgwdAepF+cU+0lEJb7Hs/khAH0nb/ADO4wfQuEbA+Z5DKgN9YTt68prQvrev6tcXiBivJaiqn8SF1+KGP+0IQAMCPln8WhGrrqpAyHX3lhzp1pak1WQ+PdsmaZ4nptPaeH9eI+ud7gP6QyZ+DjP6gOHLcaGhYLc8pL63bUAtyez9F13ziYKPsmNAiHeP+CMAfA6AJZ7NuO2HvDvoRedBvWM/CTEV99nb9ADtz+b2n7Lp/TLY3fhhE0dHw85MsogvnFPw9nBnxwWW2WYTYnX/UWpRfevbHvXRaALXSLT59Ms/pMDw+UIO7wf6LTAd+RQU+FV7H8XXMGHQv7iPLodNjl9GKn4bs4mIwfxaVh4Z3PTLoWe39saAMd33ZKdnJ3jl0+zbvHX1ZdD1k6XxrPzDZZIEXd6cf9XjnnxeY6vN/Qu39RGCLqdR/U4Fg/B0TOKAR7G74RPLX8pYimGJGT0T+RtiBNPZ7OGc4L/Qgj0a/re2PN1bAQexO4p9Doeu7CAvXNghDyEAXp1FOcmuTpB3aczTGV7VtwN1N7mN4WrJjCJk6nrjLOMsnqe54LOrUu92RMyJJiZahfEMWxEZxpCecF64aXmHVm2J9XZAUV7T6gkfqddMpOnPssTRfar8KAdP6tMjwQL9PfZzq306uwPpLB0SUehjoQaJiPhG7OlB+Pn9JRMTT3K7oCvSbk9ykHb4nCP0Puyz11ruSch+3V4AMfLL0Ef7P1Hkm3qt9jvqAxd6eX855mBI1CvodwMGPtC/3GlydBhPxOxCeXSYQP13u6DAlwDe0xUGDX9itl6S6tLQ2E9Dtu8gaevE5yXe26LCHjfcjfw2B0f3EZ3exPsvpo/0DMEoPK9v7h6z1MiB/Isl7ex66egihD4HQF+DJLskVTxh+GE3fhufo+o6rPMQHR3929n6LamHlHT9xDMPO2f7k9/fi/sjRvBjiaHR+9OFmbwXuO7yxxq6/XfdqHV/xKe3nzL7g8xtDu+vRxk+vV1yvceXPq0aD1o/1+yN97QRv5Bm9n40ugxodL9t9z+APe3Wun1DsP3h/CyFfn/qhqMuJ1+xkyxO0/gZ5swAO60g3xQehRPN0ipv9WS3UwhgfU7XEOr6wqP2wcsZQUbMDPWsjLB5YYWbHj8WZn1Paf2MsATR6G/Uf6td9aJvv7XfYNTzwstbeMOPpfr3DV5k559A8xCcwB6cfxbKBr4I6G5/CIo71H9/d4Nr7FlXV9O9wqnv7lKGvNseN8kXZJgx2x6gpHEgiETIbZ4fjtsreBvDrxHF+XOcdTkk9o6htlCcyWdQZEUj6tWZxJPdWfa9BFDT3h1fxtmR09F0B6Y3knm73w+yCIdH/AHd2G535PzsmHq2MJ+5jnj3o6CBwA8B0FvC9yAoKtX0x2n+zHoAfSnyvB0bn78I80vamv8qyS6Cu/wAybP4iZkxDSMuvp83hc6keCBv8szvZ2zL7QZdXb23XX+3djV4C/KdzC+6FvT0eULxLyRuOxAmk9PD/ABOg92pnFHaPj+IsC+R5j80vu1gzzES0JRcw8E1b0sWrIooGg+X9TBM7p8H42Dvmz0DOuyROtfad94P46le/wHz/AHD9dey8wgDV8Fn5VREfH6snnsvGRfJBV3fX5sToH6t4GH0d+5879BQZYZ0Po6mLLKVtZitpLydkyDV5I2rn+n8F6wZA/TKmyo9ZFxDpfvzMfYvR/T7tLsgPTp6ZYVOf2s6TP559wtVcPBYCFTNyBRnmRpBPoniw/dX4/VvGEO3YrpH0Xf2of3r2p/RO0SmayfWkc0+gob/N1To9zn29/oUgwEhZ5cP7vxwOv1yjiPnFyTeoCfL+PM+h5rsvsPLHvWfgP5thA4+hD3+EZWFgPAHCADy7rT6Y2s8n79z3PRLLwtoKwx6862FvED5CeyE3OUZ+QwAFSJW4p1e2F+oG2xDDz6H7L0QeBJrxhIQ13wWt6jwZm20MNgadxupPC7H6gXulx6Z7u44YczeHnZ+HW2XuXh9R3Jd2TK37ss3gzMgic37wc16Jvof1ZYwO32s9t4IU6TsyuN/JL3PH4ZZhJmvXTHsYg6X/ABdkMP2fDucFafXqHC4+yOH96HX/AHDO/pgEnZH9CAf8kiFbFFfeGFnj+ciGDzrf9CVP0Ezej/M6h5HqD/yx0X9IR+4TB+7EJX6/7swDo9DJ4jFuPqDn6k/qQW9DAZcTVO+rLryB47QEPWD+yaAFqrkPZ2kur62WtkS/Eh359NnP2sB/knACbf8Ap5yOO+WBGfN3ZfnH5jzI7sIyO/v1AMezv8xBQH1WY6rOj3+oWnUHj8E06eUH36sA6+r8EcS1cO7ImieTwyE3n4bXoiT0LR0fXe3sUtthmz+I2aN6ez02WYer77zZeAyD5Z6P7OuDHjUvDM8YxqzBAPE4DdZ+jZaPDLiNQD8t4hiP59ybP/4sfy+56Iw+g+n5LsV0ZenPzadPAJ2E/BsgzAx9werF3fpmAFeTJ1SXT798FkfgT/KBusw/B93Rr7SCfOnqOkf0SjE4/g92FAf56/Ewiy8OZsuYPoQfnXqHvL59f4ZtOwTbf9s0Asv6IYdTs9CwaYQH4LbeFtmANBc8bkt7t+XT8wWtYgai/cXOn+EQVRKgdPwpaXfD1rzBC2xTbwWM4yY9E470mNDOG/mSh9wz1Z4XQteBrv8AUNGPz5B+Cwl/MWLL0tz36sG9lF/A4Xherzv3Y6iGX0lrLMkvC93TiRY223vnJI544OeZTmMvLJwlsSTK0gGvgu25geN93mSL09n1OHuDsRXARGeOfh2SPUH2W3evw+W7R9FvX5hTHZei9NY1GdEPsZ7ug9CN1vXb+bK078nqSKa+/d3cBOyifZOkdnldJatva3vaebz+Z4d8TLKJJV8BJMPoeckMPQBuP6gTK9vr/V4YgHN1/BYkdvFuP0mO8vD/ACpEx9IDAmIRvtofdkkPua6Qxb1+bXHtkDCVI7CfT9SHSfS94fTl1upVd7ecs3SdfqfE3/xH3FTDAPIPKw97R9j2tuPEQV69/UDb2vxdzdDE6DonO+cVfCGgdPMYXhYEP1aCPfq0fsM969AlJyb3bIzr0EeiNAHAH/N27nn/AFBAQD6EXeROhqiYOzH2exLZh+ES/wCUmwXSrYf0sN/+DatKzfwe4saA6IDPUp95ZpfOh5/+yJJ313+SdCfw6T+ZU7Oh8m+rLQS22rvYknV4WcEyyLGH2Cds45nkdf8AEyLU6fh74bNiWR0P36vFAdB9QHZ8nUpr1stHVxfX5sRy9HhPSSVj5lOCfKStpXcxI6ou1R3xsK6IGgMPa7eJ43Hz9UYKTAzx+ofRnceJ7Kuwda+/STGLt7nPpXUSJn/3MeMA/AH/ABw5kL3Vj5N+oV0+p3h61eLfq2XjH3NVM+vuZjC6h4iR0M/Yx1YXGFhL6ViRaGR5xiLNXH+WQf3IwcxH83STy15u/jxA0P5sZf1Cy0WvWBOVG9h5jLlfIPCWGWT3dUh+8/LHx0HXHXjU7dc9e6WUZkGNtrwDDycy8Ww2yOCSy3uIJEJs8hZWOmF5ZY2hAdh7D6sow68rwP1bp0dk4Vi8EqATekunse/tMdQ8n3Ej0fdiHluq5nkk2+1AGSoXHqQ5a9l6kHOdAfxDuJTvJUveCPXfhAMw3pPfvS6lPv0P/wBt4Fx7OnbvA/X6fskGjo+5BbHTUNa9+b+sZzReaF4B3n7hHkB12bwv6/L+7pv+L9w8bM2PuWD7a/wTCXee5Xt2z7J0TsM73LSlNwBE7O5OnQP09fzEzDgBln7mw/kIGs8G/flAFgeXtn8MZO5FmXceD0id7Js1LEdH0zx3r02azhL/AGO41j7sHyErdSCHR+5GA+dscz1fKeX+WG2fv2Jklh4R0PvA5EWX34v2/K2wAxJ1uJECAB+Te+myfL0us+m86GoJvlPtMQ9aD/VhMTR8l4Zul4x7OAcdySTjIna0M9InzPJfR9xjwqQQGEPakf6fB/7t+x/ZLokeQFhkH1J49HzFTH4DINzRfr3G/VkIdzan4LYPDKfUhjT3PJtfLx3HMXR0esgBO/ZCh49yBzEV8ewjQexHt+VuqfeDokQc75h+u3CeB89K/wCUK9oJI6YMWFX8y9dMeL6z4MLAR0+22KUY+jwrE8PGTFavIYpAb6outJN15A8MYnE9/wDDZx6Onhzw/cAM8BJe/DxeHREWl7IE7vq6vKML+ryBex8MUQHeeRlOx8e4CiCeTZm61rw/kkrYbqJ/MS7i48M+vtKo6Pf2WyJSEsfdovIeraae4W9SttMjJOl1u9smxlIUUpXkdxsQ4iCzh1J+t6PqzjvfKxmXP0GdZLFbdosPb3P9umyb+SOz9r7tlqZ4naFHv+DxPTYHT6PhMEOvnPRrGUg03p0vxNpYL+07zsTFPHpAkXuH7+v4Z782mb1HCeNz0YWLC9DvqcBDyHTeYN+7v9baOawMJ4J2L84lvVL0+8lvcXg/+mNN9O9bbw8OxF+BrG59EXIeCTT+LsjEJ48QDdbs4Hvu0udfYQPdt/Qn9wUcTf5eZg337s46U93b+H1Ip7MOw+O4J4PqXjXOu4Q+ewz9zjCUB0aePpA2bs9aGJLY9k6E/wCoWx8DwRt4QWeR+8hBgwOj9EFkuV/Q/wC5sF6StQ+t4mmZ/FkPac/X3AmWZT9BAZwu4m8JeozJLLHWefUrxoB9JMHq1QB5Lsf4v0GOLN/UUqRNO3/Jj0w/gx/1A+P5E/7n/vDR/vYG+yyvQfBpxJ2Q69+GutshPuJ/2g/Q/Q/7SoWb3/8ApfU9oJP2W9736h6xBB/FOCfc+pvWDwOkHeCQ/el0EePWq0H6dMEDY8Bf97loegPAujdjHF0bjPvYD2On452wSjiMf6ljbudb9tYSwU9YdpBoJgej4PGy2xst2Y/JGywGBMg1sz5lcgD9/RqeJHHkAtOlrP6urHR5nScGnVghEOgkvcdRrIN4y7YmYJrdH1HWGk63s/qbcIxvUADrxEHq3ZcTviWaYgemWu33Zb6ND+IScenDwlWO93cLoD8uWvP0jw2CyQZL1b3BwHTxecXOOphqCHH5vN9FP5ge0PNi4QfviQmPL7sg9Jvxx4APyx1P7EMMvSD0z8WCPqQkb7Ogv4PEqE7zucDzjkrvJYl9GZdezp6Tw/uVzq/zZNw/VojMzfx9XhPgUTf34kPZSn/B1Cbdw4v6Eb4sDp316m652R7vuI2ugYdv4j+kK+tj4PM+7y6bbTwufw8PQw7OpGEM148GZJF6oAV/i851P/if8kj9eWIPrR/M28JQE9B8n1/mGKb15X7WOBL4HA130QT/AItfZ6bv7N6Z6MJPp+gjP7h/p3P2bwUAgx1Dz0n7h1eGfYy7+erShdw/ENIPA8BHnILcIlDSUf8A16gcZJZZJPSA9v6T+oQNf4MvH8Xi1vtDMU7kDlqGwn0hWBeruku/X9h1ZCh+F0lDoAzrxboeQD0Z9xAHoMyyYg85eCGwT+0P6LA6xi4PznmGRF0eR+PawDAwPASbZ3EV1O3diecfRZlZ6h5ydA2DNp9WJ9hHsvpOw8MoOND3GjbGpovfPwP8SGsfzt4A793ZDT6m91PLdJZBPnXX9SDp/ht1MB2tn6nnsOUq/g9StzHC61zqHi7d159NnUy8E85woGrgeW3Kjy8K8EL1/N9QdqDofW3njeLrbq0rPwgILrD0g6DDbKWgQol0BJW2HYpB1vNfhtDtOz3n2Yu0rWBrBXy8D5t29dv1kB12kuHQfSwWJ/2QWJFhbIR+ZNdg8atvQfz3JmaP1YGmz1bXZ+/Eiw69ZMhjv2N93v2MBHHPXCcQIOCTJOV6iH9v3eEeoaXaZFVEDPsj1kMLHgEmK9/d5oEg+i8Bb8d7fQfH9y8YeuzZ9ey9C6IBj0CH1Zi6MPyXOrZPtvDdgMeTr0/Za8JUIgv2bMMlIyngUHofE/Aei9v8Wr7EBMf8oYRX3G/cbcfGr+nb2OGfsf8AsnPKAv8AD3Bwcf6Tc/UKj30/xGe4t4/5tgNjqHyr6hy55h/o/NjQ/i6pw6PaLq/43qe1iXNT8/7X4RTpAQK6vltj+WRps14G+PMCQbg8/wBwq5g1+2aynwEN/uXjaY9Tuvb7Srw3m8j0/Mqaffpr/wCR0wMA8EkOoO44BN9bAgss4Zwk0o6sH3jJwdOCxdogSgq4HaybR+c/8R5aRq//ACTO3wyW+Me44IQw9D7wmET9rv7ZYzQ+x1+ZFOp7XJLMv/nqaHb15/T8xAU8AIOGyyyzXMTfruBPQZ/zJXPEj+PuC4yv0PcXeavq/IBjAfefUXsegmD/ACbM6smADfZjWj+42/gNtg8xxhJ6Dp/Fg1B+7Mr2B9RjszzkxKB9CvqQCviP2vB+Hy7hawMD9W8ebDlks4AACwPoYyAATus8xz+S79XSft0L9ql9FlpHt3AkQYnkb7LO5WHhDA/a66n4JYzytDfrkyJj6P0nEvNg7TdHuyOgNH78yx95+Rm5er37QSUePCj+KXZmZsAA6ffLB0H2N5ZP12LGRnkwP3MjieJLEf8AUS6r+GA+otEK/Uh5HIh9HuUODtfY/i6RuxPp9k6jdiWIIg4ZlCe/Vl/X5/hB0+YhJ7fCHCaP0d93712Jzp/csLET/wDGNDfzBnvQsxS9ib+JebZwHvO4CjP1DMO+MXl+XLPNJCB+7QSM81289Ww8jP6Ox6mHNnQ7/laTKzrOkne5Ay0ejT1Ozu4nf8cFCDwBhZOvUWQ88/pE4eGT89md/Uh4T6fUDzMn8xJAX4l8KzIWIskZYI18Jlx/UONVfdC3IY/tkeZ7R2t8Wgk9o55FE/1gf+CFlfzN3YYx9GBXJep6wX5YQo1+4mM9Y9vvP1CzAwAwgmyPns8bYkTJllkCOrbzKLp/wfU0nwPcJF6OpF0c/wA+BgIPCsThIX94l/izGOgGQxoe54x5Z+M9CZ/A+rHHp+pI4wmZJAcfXcizdg/fqAMzOP7nwCPSerd2dufaK8Axi4LQjU9k/Deun8XTybNMb9hC7dsaN6MC+0J6/bYoQpeF5CL2LaA1YZpnUMAPAGdw/wBz5PPcArcAdfLp+rQAup7+7bY53q3hafifW/Uk2He7r4aI0D6Rj9gAuo+pzennyRvC8HoZGQrOsvNxdH1sWEzsIjz3IDM77ZdGF6kMXxPAI6qfxG+R02lnhhsDp0xh0AxG91Jg/wD/ADnG6fT3BfZ5umeJ5yDBb4b7IfX3wvU3ey/C55ZFrh38H1N2AfwtHbx9yeDz7jafPuRQ0GvedfzPvR8mwqq169S2LSDo7NX3dex59l7/AB1i4wGiO/V2iIeGSS3FpVfeJsIXrt9ivMJb9Sv2pvQL5eoOhTPUGmWu4ODHey8syvjpnY/6tL46e5EDK7h0/WwuETwAP+LCLIw6/wDr1bgePUBc+5WR6J++9lRO8NU9fa8nPSTq7MN0+S9ZBJHASM3OfxqMgHQw/iKPWr+Z3/KH8GQIaOK9g7BEl3AC/ee4LIzh27OFO4bkLZF43NPuxaEeX2KXBO13nf8Ahw9Ls2CFbUJ8wBrE7wOh9Wge/TH3JFepK6fy/uPdHVNpgvgeHSwfddvYvtjnxx3xscbbLbwX3MwuzEFnD1aHnx7kA+QP0dEnwHkl2hq9b3BpBxAfS9SmWzPQCb2HiBXenzd0BgsmDyvb/P4kY8iukcd8hZeldd7d59z1x376J9jGod9v5x8QXV/Ey6ePdgZ0fTKz8GSDQwe2bT9c7526/g8WwzoN1AOpNMmknRyeXMHu2q134R5/qyySzI4erbZOs851aTDoAdr+Zyr/ALSA+4AOkH6mp2gqfJDBbvLpDU9XdyLaFceS61QwvnZSW51EyM6jsP1dnFGP1OOOzyQY4kwwzPsH+4unoz9N3U57eEh2QPyZHVnB8S09mEXQnk7ZBpaPn8RlfI7Hi9Mtwlx2Enrp+yQb6D+/xkoeJNCF01QYI/doD9R7DfRnu8MBl6L5yb9OcYNA4e5BN0e2M8j42RtGjx7lOmkCBg8sOpSWah4XqB8ZGwJ+oy3RujXUu3n9I3DT5nZGeH74LeRD62G71npluzsvpwg+v/eDzMvlbsiWgeH7mnoOz6/Euv26ldHk8guTQMfp/oyc/V0+h7+4lc8erxLx4YTtv+jD+7eGy7DGOxa3vBPCvM7E6NEWG/Ir/wDx5ms8D7Bc7tNGxPSek/d1aIH7TEgi27L1ToiYHxITPqRTchl6b6sdl64Mb14eP3dTMkEcHG3UV5x7fqOrAQzr80OID3k+++Hxax24TtBnD33r6J6DMFtKeWf9w5376vDV2CJAfUJ4YYg0P0fq6zfP+AieHZbeCmOmLpDDE5Yx3xlpnZKB9r1Ax1xfa9E/iVQIXCrnnWziDwOiZTp0ntbQEknlwnn9wPKCf4ZrzjvB/KFC+ewxEFlnIStpmx4x6vCgSn0+yIKbVYkZs10M8YQAgOE9/wD5twreeXh/EZDt8PTvxFZKMRvsAdpdE9jt4KM+mJSPUJ9fUHZ9Aefp1OHPCeSwlv8AtYh+w39+z+7CySS3JfgsF+hgVDVR3q63JvOgj/QSnYKv8XfcLo/Eqhh6k7sCG6b7JjzkexH/AEQ4Oma6H8d2N/B5H9l5vDT8l5oDn4JVo1M/u0LW8E6RmKAd/wDwkRYmJIyaAp+CVjoZeFg5Cb/8JV316L1EHweZy+FBYjttsk7OjE8YWwF9JKeZjp19Xa9DAbKLh46P6TqUnTav5joGg9dIYWHyQ1Bv0nLBifht0QdAkfr1EBU8MzHA/ZnXyT1DEAX2s/ClAvwj6HzFHVO/2gukfxYbNPH5lS537eIQbfEv0kYy9t7GFFPrN1Y70PvU8QPebpAjwALOvxZ0fYeBfD+5Ur2eR68zoYx9nof1KhpsfnO4/wAjYfk8MgJ5yM58l2RBfw08ksHt+3PVucDVsvqQ6XidYPD/ADdQuH0cB2/izL3fwvp4ZjBhtm3knxDks2APtB2Cl9O2Af2JvrbqvvHZ/uzeFfTZZdJ1PeOHPdnEdCP3kmBN8cPuSKPj6I/cGA3n0D6mYX29xuiMPvxeC3sXak/Af0/qA+Hq223k43hJ4FjJnURyJY4Lp+7SQZPST7kExNHzt14+pQiBf0Jm78Fn9+7YLs0+kmeUwX8ncWRHGWRKBv1MmIX8dx8dAAcL4nLIu/d+kMQeA8ELBoYk9z5PwvqGIkcX6iHt+N/T4EXSS8vi9/yXTKgqvOHmcYE0PseIAAdAYRU6KM6ayDPYvqPTpBDAEbh0/wBQkz2J0/lLXoifzwzKeVPvgCnRPycjf2E3jfbhu36/2tbvuD1Z3ChKojsPSW9GPOqfMg6Hxie++dFEmSe9X0H3NOvb17+kODi6ft4wJ3mv4SExdB4GDw73f1VEPgekShyG/d3ftHRe4bn9MP7O3+IdV5O3kw/mLvnqPV02ZxCna/ISn4U+5f8AnL0RDmItl2D4iKCM6/c5n06H8pAjosdomkM0yetbAgG53CIdknYxXJv1U6fq2d+cg7Y75j7EfAtH+ZYl6aw76/P0f2HQnkYvqWO/7EACOj2P44bbwB0fq9Iwu59BI+j7D6HevzeMNX6fBCyCJh/JLAKnDzpe0Ng9k58Fb++xZ1CyOu+CnXKB1P4tfa4nofmdkpKzt8lPexoPyLs8HLrwbImkPHUXc3ad2H4PzO4A9n4XjpkuB/JLbP8A+AW7u7CexL7KBf3kZy8JZkky+Rk+53BpHvwg1atLobLGdn3/AGWYnaj4HzH5z2qwu1C/HTZgj/YH5gsheMHZYDDo+rWNtt4OHl4DZJvHAWW22y9zq6Anga6jVs0sX8wHZBD/AKFfDLPMRfZvUPBl1Dbw2NTBd/YQPm74D8otkYeufr+YvZ8AIO+A478+4ZGT19Q/Dddh/K+g/dlAd3sLPYwJUPYd+srggE71sQB4+sfhCGohiPL6sIrKw1Hzn8RBfh/H5tL2z8PqgPQDA9ZAGAD6LbSZnh0NB+m/6RD6PK2Bs8cRqfqJKXreCjQYBgcPi9ixEBp5Ffh1F+gj9wuAH0mx3dwDzT8epZwTPov2PCBj2PqBFh4LJD5sIKWiPwJBhlvwPHbfUUHl2/yyZOfwhsQcXp/mCHcWV8x0/qBe/wBNt6T1IcGPGD5uzmkx8fqWg1GPw83eE9D+e5O1DP2mF5xwSfTtg4p0E6PqIhjnuPEEB9Nk549z/DMB+88Qjrdzx+pdsQg2rN3z9qZ9UGC9TK7vJbm3+x6PGQhRnMcCQ+se4AP62Ukz8E3w/wB30yw7YH2X9CiL/wB2UCUWOe4ADwBP09wk/iAVAHlZw5uf7LYYPhvsP1BjZhMvuxMxYH9Ep/pJbk+J6h65C4bDacMyi9f1RAnbw27M67/sQcztJ5R92UQWs/kihXXPfG/F47g4lfxYzQSYnE6+wiPGPPQI+QG7/JAz3/tAjwAnr2JbF2P5fRhJAdfZ+yyGMfecG2IYZfAPIRL3aWRMnq2Yxgtms3Ye4ersLsTE/d0s+M4DsRbHJ+YQwfG8v5ss/wCkj5VNnX+QWZbERg/veT9WpAfmi8k7lgA9ncwJbvboPnq/aF9G+SJPz0uH9QR/SQP3q3qcsDh9rHJPRT7qZ4ikgYp5X2rwXgtstsPTy/UzKfoPF2MsewEP7LuK8qVfWxig4C282wXpRnd0X5XSEg+HemYJdovvr4EWf4cscageWn/EHhCLYd5E+J4fMc+v47YyCnk6YObb4nc0/q+z6iPu9wfQQn+LQR0dP5XZDsF/Auxdez8r3B8nULe/MJbqaPR7YexqL9kXA92DvzdPEQy9AYwKAfcSd6P7lOu3/ilZaGI+EZn9xfQPuHpduX4fHAybw8KEn8DEvbPA9QlvBeqSh9Z+4gvB2+/A/kTluVq520/ogn5o8H69RpwD8i/a3R64PCAofh8wM4YB6C3gvUbvxbk9nHcl4EOMk/Z/V0rmz/cC311BkxUmO6F9H7Gf50DF9bCR4cP1bYhttttlL8mHdt53fUhx+kKd3w82pj4D6fS8kgf8L0v4QFd4LwnshvEScGxqO7u2Xhn3ZvG9iDqZSzs+Lq28yQQQcIw+46tvNtscaXrAq+vzWL0Ag6B7xb6UJ5bKgPP1bKk9H/lDAN4VpGXUWAPE8Iz9/lb+l5/hwPpw0RBO+2Ua9bMT8BnlX1YW6B0+TvHK222yy3lv5tpRT0vM2Rj/ABvg+HmoP9zLInQ/aI2NxltPn/QePiQ/POHnXR3j85MLsn/UTDrF+h3GzuGu3pWtvHfRCUHegIULg/8ArDoJ7v8AzBDexf8AaTOu18F+8p/Ld8e2v7u4fQ/Rni249RJ+AF5u9i+vwQBvA19aNhrPMI9draEWx1j+bzQ/zA38x355x/ZepoHU/BPj+5Oep+wS7i0Gv8EQWSAGn0yW8Bt4OzDzrk2PrExSflxtp+ll0nzFttvBfrh1O7Gxo8MvfGziNJzub+5EDdmEKue59bsb+8B8p0fsk70JeG2/AbNg8vH69wR0VkGjuGVcdOqBuB6+pg2B9QbCBZZt4R3sOMnhnjbmjLqXUN2XmCclw7C+7YyOAs3hkHDXAJAVAHlbCg9c8Gvbk1R8/wDnXp+pJf0Hyl5DN9lgQ+Qqn8Eesr/y8RBXpgw/x4vtwnjf0Qud9Pue+oPSl879ELwsYUx/Mf1vZDEz8NoR4bLt4tiO6x3g+QgQnZ6eReG8MMvUEXa7fmZ9urbwF+08chL9Y/18DINMP9Rs9gRP2Xo7QP1sASdb5k+B/gOG3jQXsywDfXQZhKhwX8XeT5dt2GjD6DmwxW+TrfIySQAjPsPmAboyK/KeT7L9e/EnlQfsa7usSaL632yD8TcggDLz6d2nXtfQfm0g46nnWT+pUZ33P4I9Ab1aP6i4HzIsfMoNIq7Kzs4M/cpnA8Xv6Pb+78IMP88AcpNdB+2D5J/NtPb3BThuOkusce3zh1Nr87G6/gjoHwPAcNlJ6tzi3vMIzvIGepd/mYss1F3gsYMH2bPQB6jRXU93X0qTtcHX6bu77h9TeuPKHq2742Uk6WPx7kA6deZSLs7n2tMMy+rr7yUrGIn5iJY4CODJt4csoFuiwtkieF5gjgnCRMvcEGQdWQNl0kCwfqQBHR8RZYXQfpd8b7Z5p2H8qwDfSeD5hywdXv7gYfHmx0TtTcvKEBN78wD0D9AcLM0/Xsv4nsY8EHf3tvgV8g1/V+YRC7y55ICv3g6085+4mgMwly28JbZg9OYYx81opfxfu+5uI+1t4/b/AADzf+Kg8x9euM+AB46vfD8d5OT4BxqqBPKB4ZsUw/sPJ/KWseT4H3Ok7o8g+/3d7RA+nX4skgCTO3Jg+QwYnxXb7TIRh0ExFskfQYXTQvfuX74RGeIx39+roUTH9emXsk6Dd6P5tD74z0U+OrsZZTXurPwSZZaeZr9HxMZHQXoQ5bbekDwfbYtcH0Tvk1uh6/d26CoQV+oirzGnpArYdojz/UNvGTHkRUTY8WbBPAfu0tnZMrYMgXU0PydzS/8AGNGXpIevphZN6+/TLM0QRIAHYmjbPDHZbJ8XsfBw/Mb+slT7y7i9hh8fE2PoTXePZ6TzDJYdWyiDjJk4WII+NbDCkwbZDwhkxnTgjvAWEQWWTCm67/TNpz537MeLb0RMDsH23Sjut631+E48Z5vI8QnuB/ZGl0gsgfWTZp4bUwPm3qFcI44c9jblsAleg7u3exD+J74T3JdGID5ZvuCHQP2afZLE7h49l6AQD5P2cGLMfzcPRKXoT8sG9F8JB1QPsYJNQlV67vQwv+8mvBHseNeLA7kf1wP8G9fDP8OcHAcI4N2X6BiUwIp7z2sssskhMAn0wAjfY9jZJwRRAvPtY5a3T6EfoeFiJ9dr7Htx0p6vdno/Z4YCPZYdkeUbtvnPKWSImb8zn0uhvHUSwX6hDsb+0nDLx0e4xqyBfB4k3sqaFBnjfpjvwFnCT7vCyG72HjjZZlyxLXzKMzbojrD4fD5ujcaD+ycklJBtG7n1dxd/YIQG3W7fZPa7zjxGl3bbfx5f5uwdE1GGti0HmfN9Dm+tjXXmZXDu/je4xHYBP5l+rIdQ5wDbwzNns33bHCyI1tlsKzeTMkkgiPERax76CUInkV7IE90aIzHeGJqYGn9XSi9IdH/aNQ/Hd59B647G9wPvPE7jrtPx2nQaGJ+Ly5oj4OvK+9f6PyDf6myRJ53dQ8beFh6+j7nGb0n2/NlBH846LyBhRnU/m2VJW9/u22W07X1DzJQ7exGwz/0KdmsOhdwEiEWVfyTMA8r0v+oaYHl9r+YTvK1sHvOS3/LnyN5GOAs0M/g7ZAEA+gs+DxkzKeUOEZQ0T9we6T/b1dOsex7WFrRQ+x6lgef0k3xDSoDrvD2xYfX+3yyXjWcXl7f0OxJV/XD+HTInMd8Z3PvaP4mw5a9/Ub5dvuL34ETo1TfLq6A+X9XqAD+ecH4qDDBI4FtkTu0OWslbFsGG7tI9R/4yAC7sPUvd5j2B6wPTZFQuPw/j8rpYB6Hp8p+7NiMQ4XuZinkY/iEDZI7cxgAPmRuD6fYPAkXmP1iEqM6kd0tn68bxNR0hVi2HlOoOT23ZsFjGwvMfuMl+B08Mk4BZDFoJ24t2U+u21XAfyJ/zCREnkT8JHAi8oOetRQ+qDlzdzv7tAaZ/aZOTTc7H6eQJMty8MctjdgDpv39wl74L/wCeLuc7evs9lvFcvUf19ydML74/1Ilv+ZP4WBxdPSb/ALJLE+wn/FjbKPnuzIHk/wDUt0PUuyAoDjMT9QwAYXfJwXv4mcZZerP8JEsMR5hhttttttkTMJjR2CyyZk9hr6B8yTMO0JB4/Bjo+zDu+WwIYfuIO5r7JH5YnPcSH8+I89kf2nvD9WdTexOb+Y2XXgY9Vr9TeWIyvduB/jq1OITbq8bKxp5tMeOHacS2niFOZ0gt0wcBhjQ+xk2jvqfpeD0Z0NzqAZGIfD3sWAeI/wDMjizU/qgjZbY4SSNjwEf5mQ+z9HxEk9PqF/FGq16X2W6IensfptlJzwf+W/AEHofZNidgSGe8iJeFn1bPUKZIF2SxttRBXCJYQT1Lxkk8PfslcH8z8Y/kNrcEecMC4463NT7yxK3hdT9HqPgkSfnP9Hw22XYjt/Muz/4J9REFZF1+05EX09EevBjo+rxhLwTx+5Wf6L6GUDo39P1PHaR3wPLNlODVGJNbcvWzrr/Q+7AcLouh/H5SE67u/wDEcFn+HLI42GM42ITbZZxNV8CWDYsW8JAOgwmPU8PTK7hhtjRa8xW/Ivcn1MtSYfbNB6nGMV6n3/Y/kmLnQ0z7RDehgOOnpNC+f6V2CzHMeCN7ma/UMwiiSxq2EmztjBBARq6XTgO36FgIyCCkBnOtDpbNok48EEkwk8jB2X1Tufq2W82EhPA19zx/VbQGC0enT1A10xR1ieGSJvcD2/hfpkU9934Nu2f99r2MZAMeQ6P3djhHO22y9Xa7IM4AT9ODwuzkB7sLIclvAcJYCrge51z+Qi1Q/h9fUSpghB44/Zu/mxf1hcz7y3114T2P08DbL8NttttlQ9+D9soIwg0fZD6H1ZweofDnWLdmQb0I2cG1UzP2tcU+vo/U49Ymnp4PKxubyANUSUj2zCPTqX/rti/eL/40gz/BscG/LLOSLOWIQj2lExykkkLbta3gCYWGHbLLSamSbeGIelsLFh+kp/cMTMPMoA6H7BpPpZjr9wJ9h/Il4aXR+Hu6FCberxb2/wBnDJ4aklVsbtfrb/URuiALtAxqD7vsssgh1wzIIGND1n3/ACQy6gfj6vavv9Hh4bbd4yyyzgaT+aPAQQ3fY/RDRPu0MiZku7ZxAxh52W1teMME8DJtmQRHV4cungt+rcsZftRB7fqy8/QSEfJGD8zTgaA8ngS8jJ9wVgb+bwwnO8MsszXBiFoIFDw0iQfRPpjX7ZkBLg6Tru6GF/f+S2U9w6O+T8sD30W6/by22Xy3i9aZjMShm2DEtDGaHRpPF49PoeTnbY47jg5LP8jwlJsuAw9QjPCSTGGomWWFnG8pAk+oMDw6htsD8B0mxPCz9s/SQQ9Z5N9BhH+bcH7B/siB9HaILw177km/2mWdKr7OnGQneJ78ShEekLJ38SJH1AsEXMt4CG23qGAnjs/cQhedvUtsMFllkEwXDRjP3dB5nJ23RwHXg9SsbdytiRt2IyyYnxPXJkQktsFkTOsGSSpQIcSsbpVnYRk8HDDd5dPEoe6MHmYP4dhYaan8fBeRttvBnrQdH2yt2B0+mfr5OkkWniMTvFPs9kSxCOez8ZPgP2Q7p1hYj2e9wg+d2ZhAQdzzgz9N4B9j9fT+berY4CCzjPl65z4bby8BxCEIahjhizZJIgs5EnhYbZyZJ4DZsLwjOj8PEoz0kPzD03Nv0+m6Zl7f0Ja51v8AxXVxudlp53C/PRm9B36P23WGBh86+ds4G3laT3iMMWSS98JdEgkSnB5bdPPHz3McN6nTAsQ643gJ4g2NwCDZxndkcE6mLXcW8BZPibJcbHGfDImT1dcd/wBR5li9oKh22yeXxZWBcg7wkAfVpbUH8NtstsrbbZeHQwJ+x2E/egbBw/B4bYeTMfh9xrpT6kjLh7iA/tJge3zbv3sqwSSY5d5nchEo8zH8EQTob/OdxBBByeecvHxzl4z4Oj+LYZdRwn3iIt4bwWWWRbbMWJcmbweHiu7tBfiBzwdbTPDH1i7eYDnShPL7EX/xeIdXcKiHtfn+p5SeGHeB3sRHQh/ZbyFllhI4ZJsxxLLtlMuTXrZHiGzycCSwmWXZhbbLER4nvg6N4wR8dt4zeAMZYLOG1LefzZZZllnGxDacfndf6tp9ve3krRDzkfl5n7n2MH2c2aoQHPSA/wBMPCyyzOlsvGS+xLMPvNZ0HTtm78wpvQ6/cyHW1/Pi1X2sg19TVdAibfLCBj78wu/EB1ncIzo8SMNCKofZHqKqD+4LLIOQss+ecd2WcZzns/V2Mp4A9R/u6Wrsi223htlZbeGPaS1HImzMukNsPdux+Wnnq0iIuxMT8MYv0n6shaAYHwl95yDp8h/Epmh2fXBhBtttttl4Th2SGxxJKUeY4b3LIC87dlvA7caF1bDE3bCF7hht5Xq2YNt18lnPcFljZZJPAw28Aj8lwO36lheZb1/X7tx3oXXnbxHSeEsSOAjFPzFGPWvTd0t4ZJ4TjbYYvtRK98tIPMorVj7/APkziPEeLpUYjMwT+WXoSz9jt8pP53+Tz1EcwEw/GQOj2SD9gf6bsepbi8+dxEviLp+Y6/3uzR+Lxv0GdZ5iOcjnvjv57xlk87OTerscYiIYm2Sl1PO8s2ThlmM8xpDDwzDEJts8OIhuwCB2MWWXC1tbWFM2G9Xq23SzmSeFoh1EZwx7SLYtbb1bDDDebbYY7gmSYl3a2tsjkJvDeNlngLvAe7xLDIJi2xDbbAY8BH+ZE6eX9B2wJWk7Z2FpkfQe/wBT+VQKe14vAI9/mDpLPzfhXR/BbHDLIizs3ruO4+52fZ1+GYj7Qh9P+f4vyQo9nb79GT961FjjbE8W5x64dqwgeiP/AFS42YE/WSd0Rgxfb7gIMVE/JANstHnB7mesel7/ADAnTpBo9Yj7hLKxetLOAWc5ZFnwD4d/DbbeGaW/ciIi4HIhwTHG8lkkJS7t2N8yS4ZOp6tkwy9Sk/zw7eEZZ8G7bk8IwRPUxFkyTOiBFvfHwl4e5dwx3mGeAHEdgYmQ2xZZwTO58WErhkEwhBltnE8BCbPCx3jONiLODZtHlb9vUX8MRvXgQWazET/ubrm56B6l9wox58w1AFXgO2AB9WefDv8AbZxswNpQ22bI2rqBuAfx6meZvQvyXd2B+HYu5eV+HwzmfuS4xNcaD6HPFgjfhe5w6Z4T/XgX0x/JKXQfh30QqGQDDG81h8JPMNL08/3+PDM4Bo+PzPza6SICPkQ/xP8A/ApdbwUg7K8OAygEMuHghttlJTCCyz6mIQSSdcg9XWK94NTeIbvJ+1qOQgj4B4PAsu8up7xe2WIAt12wisHu3ZtpCQHuy6sPkhdOGNrbJ2D7sshlnHBsPu2OBd493rlvBNpQe7ICIDrWfthvcKH/AG1/lEhvAXsPNiPa4/KDbh/NN6uriZ/A9p+ZBvQ0/rhltTE2wcYhe+FZCGI/mB5GfVN9WXAzE8mPTdfpH7+LSkfwCet/d9zZX2PP8oamjg6Ax4WWX+tb8HknTyWvsPXCAo0fJGp3l51p3MsgDBh6Plnx6g4349cbzttvG28By1gfUsdbIUhkcBwE2WZ2shEPDZBwkZtlibEkgu+QRDSRJMz8J/cdQ/dstszbbZ1w+Iwlw47QbeIN0h31LEMMeRSBnxPg2WkULpwlkEy29TeO+AYTPBlnGcPEsL7tgtWoidQCtSmfl3abh1PCfX7uwhqM8I+5X3AxIF1AYTLLerbZdgOF4xvCOxi/idGCr+Rfcwvmfh7MnhC/+TdmZ89WwfJFkKLwMf0w44GB+OBlh8ss5X5L/ieNl4Zirs9kd/hJr9JUCWMbDwN29cCyDZG3fITMpPngjeUttJVhLJHI2zJvVsYupltZcjpb9W8bw99TiCTwDrghAyGMj3GZeWyIty1idhh75bbwHueEmJxkzy87OrG6IA4ZmzgcDucwd2GeoY4yw1fb7txzGh6HiaBqgfw5bxsstszd8RlttsMO2WOY9vcEEFlhbaW28ZZZZZzh/geDjbbTh5W3eix+CBsILLJCw5GZJGkPUxwDZ8dlllllsk7lwvTDxLYI7iSbH+OTmTEkkzxwNvBLjebAvJZw9Tw2UTQOwOZKOs78I7g4SznuNONthl5EHK5LwhMMcG2ytrEfBOTwW2yzkFnCnIe1uxd2zENsPBZxkfBbeT/+NbeNtt42IBB3BdQ5Dhu45ySSzjJI5bbbZ4F4LDbM4O9hy3Hkl8JK/HJmQ8duDN1Du74Yu7Z2XrgHU9Xcsl4mIbCCSwg5fgFnDNyHh4PVksuMs+beHmepe5csJsjfhll5ScLBPGbZkvKExPUQ8cbwO4CAsWZzkPGcZECyD4BMJeN4Xjx8fPG22y287bFsW5bbCSh6tvXBbbbwkltvBF1KSy8K8PCXeBIJdjsGSiCPF3z7j0msYsk4EEkkk9Sw93maGWTHUEdEkkJJLNg5QMuoSHnJIIOMk6haOrtLDKZSzwlkXlHbZkNvBzssNssuzPm2GWRFsjiu2cZMvLMWcDVhERz3xnGWWQcmREy9cZzl1b8ttttltt+CQ23a/U793cvVvAbZbeG22yyxxtssrLwyyxF5GaQQzxPjuSTJhEm7e5tI4ziTOHgnH3K3gyDwG29Sy2QP8ABiOMsy8cbPDsvE8NlZcNtOG2e4JYti8W2zLdw3uWfglhderRO2MjBeLeO4e4gQWcdxHGQWWQWQdR8Vma22zxttvG22zzttstvwZkTDbbDsMNsTZYUNvDLF7mW2ZtpLMZZwM0jbxbdrbSckv1a82LrfWOEQYgiZlngu5ZB3aNkTmXh6jRbLKy2wb5shBZBPAF4hjl+DCZi0mSS3OGo4PUeJ8wWfDbZvFs2STPUcge5798Ekk7A2ohCHPmyyzkCyyyC22HjbZeW2beN43nu22bLOMsjkM4F2OTgKH4jrjZbOFt4bK/czxu3G7J1ZdC04GFEitRPSPtBGGeQu8TxHjhmWZY7wxh6iDLe4bZZbwjzwyODjqbYYTk/KW28WzKXcMcDFsmJdrA8b3BBZOc5IEeJZbbeGepD1bbw13eQWpxfrEws4DgImWQR4s+Gc7wW22/Drl+PXGyy28LbzvGROq2GO4lyFYerbYm8HAq8Le5ZbWWXh27vKXC6t/uS7IZQiEYyDwzk8DRkebGxbLM2WWXdm8Es4I99yCDbLYlD3eG3dnu3k1+J6cDgxbbMsJQ28HgJs2Rx7jqJeM7gyT6ksSxinMY9SWXXPl1Cgu7J65B4ZBwcBwPgHy2G34+p+GQQT1wzMW2QXXw21DDjEODdthttiJ+VpbLw22bZLeGAjt2LJNkxtXleEsZBviMGwSdWcZJD3KLZZeGweZ7RFJbbNiYg3SNmY7BGTbbyW228JztsvArVK229y878FujGuG7wW8MxwcKSy64ywWWRMz4JdHAZZZxlkFlll1ztszHwz4bbbxm2WWmfBJ4eC2WbbeEm6RSjbEW3VsoVsNtsMLPbhsb1LvUu8PSLzwrtgR4s7hyWBDy22yw72xbbsrYbAu/gMh3bExBe4IHB6sWbZkvj27VrDby+PiZNTrzx8W/DbWcW4sgukxztttne8bw2WWXYwQTwuYngTbYp1kznL8LLIPi/4c4ereH4erbed6tt4yyOGbwvLIScCnCCGG2O56ng2EtiMWbd8cY3bi5nUQBmHUtkl4toIOHrvgMuDlncLxFs7Uj4Ud2EOEtyW3ZxGpN3sL4lCyQhiMG2IeeMW8JM7tqR2t6l7n4d3U2y2E7l9xyyOB6kWIYZZjMzRWCzgiyTvgUhwZCJnKxxt54282cPAWc5ZMlkhZZz7n/DsuWxaW287w/iyDIZYwmW8mXSFtrAp3w3ewRMgskcUy93k4ZE2WQschZYjwAY75J4FvDgBsFnA8mLqSGxPykWT025Yl2Idpm7LuOBYupmwk6ntwYyEmWSZDMHccEFhwkDECeC2vmHkV28M2IWcZBxnIzgsmTg4bsYljggsnjqyzkm2W23h+rbeNt+Szbn5l4bThsa2c5yZZEPUQ5xEfNghIS3jO4SG88bww4bkz5tJbY4fOK854234gYp2fHDEurgPVt3w2VsTqMnCUtJBlhS+Da/cZtWMWoeVeMmfFlnG8Js9MsbCgs4yyCC37lsnvdr6cOnOMbPq7iJByB8Mifhsy2xFtsPCZZZZJzvG8vD8E4edltllnh7cCiBz3wPHixtQMeOD3aLFhWrYeuGDEG2233wX4Dbli8JX6hwoeGslbdHixkkUTC22PD6ZJFlbDkYjcdydQ2DKh7N3uVlthizhBvptzF2yCCef1LNlnXG2w2EJdgQM4JkXU8bYsfaDrhkkuS3LhMZsxsWSREFknGw3iWG652fhsMW5efi2/Ft5z5svCzxMHYPcI57nvg8yRZBPHc7bwIHLTLl5t7h9xN23IZlx4KceVrbHbu8xqICcT7QY/CT9X1w4ZJwCzgTgepfue+pHtukdO+AiSFkiRYT1KBGrrZy0urEBwRwTE2cuT0zwBBrALCGZ747ttgiGDjOGdcGdpqZZBepjzHxLZZttttl4/XG2QR8Nttt+T/hWZeFlLNnqzuDgDBZxsbMrzLvchDZsYnq8yRyAsh/qYDLrgNtsM9JiocJnAB9QZO2M8XU6jdy8LCCEBMeNhMsngmz5vGU3dZWQQF1bb3wyR7lS9hwJbL1ahzgMscB3ZYlFkklst1CRj9x1w2zjq6lFkExHBFnDJ38BbLHG2/Nfq2223gsssPhttts/4MvdnK2/FlsGzrqz7sgusjjedy83ZBsi5Dw3qfq78WNnCPmNgsZ1Gw29ydtRCdXUIO7zj1BAmZISdgEcEuGzhkk2z4ss7lsUoWc7PGpKxrO/M65gyesU652UpFoQzg4y7TVgIbzwzJ6thht5ZoYG7t6iNjY52eCEOPMx83Pjllll44P/AODeHnJJtljhsuuQRbbLH+4GyVaIHdjQtnu87MnjqWGx95OOSWWWWdxdw92wvB4EbeqHYbbeElnEpRlPHUycdcBscGt2C2eck2ywhBBZJPAMzs4Zl4hstgckfBibLsgeNds4CHjeBurCwmHVkB8NjuyySYM5OeueuWST4ttscZZZ8M4znr4dfBITysq1u+OmzJYu1tihJPTgHcaLy+GgzHp1H2gEN5sksmJLbHm3qe7INszu92N4i8uBxlpL9XYgdjgRbbxs8gEEFknBEkFlkhxkPduRBmSSSdTuWWT3sIC2JpDtvDYeG2MsT8Cy74G22OBe5x8Nsg4ySSEnGR89ltt4/iyyTgPjlnCR/g3jfg8O5465Utbb9cQgLDl64DhBjk9ry2ess8Wm1N8LXGM3tkhENt5jzepk7wxsme8bMXudk6sgQQRyucO3DbSIbeWecmxZwBH8QRdt42MkhLkPAltiJtjd25a2bqkjY7F8ZoQcGZd3djd8x4HXBMI42Zkkkgg+C22/ATFlnDBxnwyz5vwWR8BtvCcYWFkn9TdwggzgeXYzHGZ5sjgxJmseBOCXeeuWFjdhLGJbbdQ9y93rbuXW2cW6wWcMbFsPLLxykI25wIQbZbbbbHDTYnLctDbl1jlDwfubvAC04M434C2z5h1x6O2ZZZY4Zw4QxnHXB54SCM+Ozws287N3d2cBwAsnOW2x8N42WPjsvwZt+Gy3r5JbpD3DDwW/FxwSZkcZJZZwybviTLUnPBDeUAiJdLdhdnK2SI5Yy22G3q2WeFraJdXQ4UiHwh4M2WxZsw+pDxqBtQIw2wclMu0XTDDb8G2wRBkTebc43LZeHRYwT4th2ELxDbbbbbbbbZ81t5LeNtlnk58wcZJxtvz3h5WW82QM8AcHqEsMgggg6s4GCzhllllllllkxZ3wYxIJ4RsmT5hMXJhx3s3cj8xy7mWT2im7Yty2c8P0ysb/AImGIGzZeOGerTJM/aVsKwvcE0BOSCyrM4cnviOmFwONnbgO+BhDDs2SWwt3H17ggktl6sgujK2X4Nbbfg/J+BtllklkwiWWRz6t+Jzt3wzLkPHdkEcGExOE4IC6gt4yHGWcZZZBEySSyyz4MyTgTIwI6WJHClrYoJECDhsJCw7nvwb2Jb1dXD2Rglzjrh0vOVFeIzZyywlgFhZYcpZwY9ZMZDO7s6lS1bb7tt/i21sruBjq1llliyDjZZ3k8Ruw222w28d8vKcHCzZC4BZzlknGSScnPfGWWWWS5LHDL3BsdLtFx8cbOBWwJGxycEWcZZZZZZZw2WWWcsks2SSWcZJJ13YQQXUEWklkkFJZ7BDbPC1rszG145BVttTg/PHUhCM5GJomOaNS8Ms74MZnxgiQJEQ8gCznwt4EW/DODjjMlLb8c5W222Y5ZZBx+OMeCyyyzh+BzllnGEkxCCepY1Dnxw8E28EzLLxyHHcbZZxnVln+F+DMzxnGNn3w+L3IIMsW+4YmkTJOmAepj/CX7hI3dG4EEZhNIGWfi7cUfV2eIcrhJbnBYQ9wT34CbdW8GeDUF4nv4bPIM2yy65IG1DZdiW/dsvCR1xllnUEKzl+OWHy3jLIOMnhee/jnGbZx6knIZRBFhw8PL3OkOKanjJmQQbZeOHjbbqZeWdjjZttnhJLLLOF4XkMwuUoYna8wWWJ4IyBZhMCzbVmOBLF4cuOKW+iQbRw28OBVieF0ltvK7HEYSvdka8X2ReocM7LgzTdEdoPqITOSqRseGCAssODjLLLD4b8Ms5z4HCTeHL8NtjI4W3uOBElh6hOHlCt3Y2WcjwR9JbD3DMWCzOFn5Nltttlltt4Xk22ySyzhnh8dWbNlp6hzpKjpEFHaUPxaXSb0g26fhOkm2WdWWcZZJEzDYQRheG9xSePBmzD1wXARqx8xniUdxJJD4AHq8cCOGZLJjNQc5BxllklllkkFljB8P3Hx2ZZZY3nLPiNlkeOEPCMt7jbIQWcM4yySKcNlstvcNtsrLPO22y28bbNtrbL8d4ZeM4Lkzwk2RzXcQhMlEW2zkMyw74AsssnTysS/dnOzJzCz1zEXXBYe5Y4JEJiWIItt2bODCJunA229WnLxnCQcBBZxk85ZxlnG8NscFttss/SXjLLP8BzvDbvK3qFEDjIOuM5WG8HId2NjsPA7W/3Oy2yy222/HLOEkssnbuLJkgbOCbPaLJLOB4HhExBeIbXbZbZbtebqhZZZZZZJwyCSSzlIyEb2T3vKCHq2WLN4MbmcF5iG3qWG3rlY+G2228bbb8Miws+K/DfilvBxtttss8JBw287bEWcpOltr7usg1g4PlvGSSWt5wkkgi23heNtj4ZxllllnB4MsngyZJ4HHxdPAbdIHDOVlk/d3YY9wj5NllkBJJJMy9SsnU7PEfbjqHHvdYLJicM4LbYbYbY5PhtvHdrbbDDHfJLDby/LT5ZNvG3XC85ZznC8bHmPimwt+47ukPwG215y1ZJJZvSxss+G2zLLEcnOWSciWWWWc5ZZJZOTnGcBsaiZylkkzfEjsm32f45nLM2y7Mu4TAQLHDNmOkLO4skkkk47iODjbZtc5ZZxlnwDnf8ADv8AgyzOHnOXeC9/FZbYdwZbdfBZJIIjlch475OUmSZJJm2yY1rN4BwWfPLLOM5fgyz2voipNcwMIJLvjLJmSTvgDBlv1EWSf4Fllnh2O/L1bfmIOH4Hh7TZBZxtsLF3Gn4HOzxl1P8AhbZthj/AzztvGzxsc7bMkEYWw/F4eA4OMsss4H4ssvDJw0WTKS2tlwGP8G/HO54Znhncs3rgxODvmyyeDLISMmT5naSwwmQw28ZZZyszM7bLbl5g5It4yyySbJknhbbeCGEg+G2ycPObxny3hbbeNhhtLfmh8We73z3xkFllk9RBBBynAFkc5ZFk8DbbL3bwm2MwcZdT3KeAeJDDbbbxvwG34ZM+J4ZOAYEFlnDLLJLOUkmMBG22GOQ223nZjNnLJ3nOOrq6mG9RxnCTbabHJ4NTibxHBNsPw23hu7bed+Wy8PGx3F75/HG22y7ztvA/DLLLxbw7MR8ksYHjII+KSXd3wcs5tpbxnL28WMEoYbYm222w/wCHZZ5yDgj4bbbPLwllk8CfVqWsPXEHI2Xks22GXUvBmru74w4HnZbZeMkhJB1O5zwCCIs522Ocsssssss+LznByW8bLw0ttll48374Dgi2bbbeDI434ZZZZZZZ8STg8GWWTKWIs2ybwT20nULDE6QxNjnXg4OWeUmONiHLbbZ4223h5eMkmThct2NIzHMXYZbantDL1I3fAM43u6tyGNbbbZeCyOATLuPE9JocAiWPMllnGWfDLLLJJsss4yyzgOVtttl5W27th4yCyyy2GeDbYjrnXkizg+D4iyz45ZZJJPBTORtheBBw0htzgMfEss5x4Z+Dycbbbbb/AIXhlnguS7Dkw38QapZZCPHCbJnDGLDhghmbWDbLxbOG1nuYJLjLyskng5IOMsmILLJmzl+GSR3PLyxwmwWWMTILLONm34COBtJeo88Ft+VpbbbHGWWc7bzklnB4CHZC4ZNtEasILLIRHGxFllnwW3/DttvyeNttlttllllKtHmXsLeMQd4zjeDhsOV4bbbw27iAupupW9XdmxDqJ4W88ZzsLDaRwkHGcZM/B+G2892WSWWfDILLI42XhZnbLqLrjbeCFtt/q23gg+a/JLOGSZ2z14WSGBkRB1ZHJHI8bbbLdTbb/j3nZbS2W2XhtvUvDbt3wvFXdj6I9RdTyWcbLnBbctm2O4+GzwkdcHUJbHDwQ22y22wtsPJdW222zPzX5BPC85wc6W28ZJZZd2W5btssn3BBxlkcEEfHZec+G2y2yyzM7kmHXA4Ittt4I4GG3h43jeB+W8vG222/AMZtvL3eVlkmIzOO7u7sjhZmzGbw34khttscNttlhPUPdsPcNs8FnGknGQcEQ29Wy8+uF47+G/V3ZxjZZZwW237hLbbbeNLbfhllkJ6hiyDI8WvhnAQRbx1ZJEFnDx1wss8BjSPaDYi8o42J6jeCONhtttl+RbbLb/gWW2WW3bbu34ZZZZZZZJZByJw3uGzpbvK2rZwER1wcXdrtvHiXq3LYYerbbYbbb3PBxkfHeNt+bZZZBzvBbOW2/A2e7GBsss58THvgZyQcEFlkfE4Qgs5WW2WWWXgeIR0+OApMs4OCONhttttt4bLbyE3dnOttvGy28KSyk9LY3ZYiYhthtLbeWyyfF64fHChPadsPwx4MiZwxNcWcK3ZIjLHN2jg4V3Dbbbaw22/4fHGfFeCytrxt5njbN4BZYfAbeTbkfdpDEEFlkcNsPfwDjLDlmWVyTZGYxJLMH1bnDFll1xsNsW22222228EcMcPGd8bbbbLayuzKy7PBZp2thibbEJvJLLbLOOFdmyOo7ss74ILOHLCSF0t48cjxjBHnjbbfhtsW2/Hf8QcDN5ZZ8TgLLOHnbYbZk26LbeIi220tjhvcd8HxZ4ZJjzy5OMkmWWEkkrdxvGy28H3bwG3k0t5IYt+DwtvCjgXOAQJMKkGcQJSIBPNGG2H4NnJSvJ5g4bYgwIdtu1ts8XqGWy8IDATyMJL3xvAmw2222x/gbqWecssupmZ47bIGCJkxZZY8MMssRxJO46QCGHjOQ5HAsssjleWeNlltcMpAF7sYmJ6llbu722GROOL0lwmGHwG22HOXhJGNk2OJgZGHKgzzaS2MXU5yGVvAbYec+5ktbDubeCWdRwDk222zdoWO8BysvDxvcriOxwMfAj/CzZzvG222zJwEcDwvVvwSScknpwO4HhqCDkiyzhOBHGx8HlnjQlLwxWXbveBZJkj8Hq1bbPiyxXOHaIct3jOP+ON+AYTzxnGWnC4m2S3IdttJS88GdLGN4bbExybNkeuNiG82Rztti22xeE3bONvCHeHmy8LtOI49ljZ92cbDwf4ss/w7dwMFk9Q8bxtsPLM5dooCzky2YbYYch34nG222z8Fl4GLs7bLvDw9w+4k2eBqJKWcMNvcZPiOojgeX4bbwEc9cepmTZJywsbdwl/EZssmY2RFtswpNi2PU+ZhtiG2ONnta8LK2my2bW7Y5HLB2LCSSzvlLIj5Pyyz4PGWWWWSScDysPJmzx4tI88byjY/cfAc4E35bbbLLLLLK2VjEvGzsLwPF0iLx1OM9NmyWcMLPqzrgiIPhs7bLMb8t4InzNhkkLUcAAlj88eeM6jLThyDsEG2WcDSGXhDvlncQ5ZngN65euO4OBiTg3hj0vLwG3hnjfgf5s+Bzk28sW2y22bwthvMZPAXSNR4jJeNtLeN5HuLbbbbbbbZZeSWeJY27ttjq3kG3hGxlWSTBvIEEQ+BnjGbGzg+PmdnhZZLMPcZkeeGR1bbPG228ZZFuTwLZnIch5XLd+BD1M2wWWRwwQEy8EMMMPCdycEf4N/wPwz4LbYtnkkmI255tLbTlyCDkM4bvJOTfkTbXjbeVlllbyLyXqJs4yyDnOU6kkggvLhkEHyyyyyyw5zuyyyyRkZU6kEucRsLbd50l5beAw8Lbs4sTFlhcCLxscbw375HgTbbYzLZTuwrOCHk/Mj4Z8s5eFtt42W1eAEcbD8CbO2mDItsjgyDvl4COM5fiuW22zGM0ZJt4xnYN82S2WWWfDOU4ZjiyyznbbeD5ZZZw85PU8px+kBxsQTy227ZLMY5S7kXhkiY25DvwyZeQ+AMNttstjZZZwyCOrbfjtsRH+Nmdss43jLAtm22YNts98Z3C8WltvcPw23jILPi8bbbJnmdvMpbbeENk2lo2Szk5JZ8AssjjLLOM4TnZttth+Q2/Btl4eFng2ZrGw5fS8JFiI/fGLBnG2kpCcCWbysui23uYTbZcju6LfqFLDEYPDO5mFtttsPfG58G1teNy22IP+JPj1dWOA2kj1OrWN5ZQxFYLvxBBd2wzCBwcYTl1bbLbyKzsjA2Nkx3x4mLbnEdrMQDBbbeDjLP8mTyfBtjjbbeG6l4yFpty7XDG7u7epg223mC7u5u52FmJZwzB2y221tQ8IviBkYGzhchvKIYWzGM222PgbbeuPHxCyz/AApJZbbaysvAM3bqG1J+Im7wLNhwRbb1OsDwMRxtttrbdzZdZw5xttvDJAzt3ZtjskCyZtYWWOvEpBtP8Xrh5z4nGcbYng1wYpLk04scMNjLd4wkmBkW9W2xdSECSTJtjGRPbYOEksYMiDqzPNvG5bMrtv1KIzUPGHDLI47WWJyXmyOA53/Cstllnckw3hjwCyCOuMsOO5GCzlgggs4Lbbbfg0ttmbscdXXGe7q6ybeG8I4PEMRCQ2sQcU/OxaWy22/4c+JMtsszbWzbPuZJUqdLfvgNi8od4fNllk6WPkAZZNk46kLHIqB2SMLErayvAmSya8IRskDbDDaX5kLGPzw2292F/wA3rgY+XXz9TMttrt3N7z1BZZZBsHwD4OTwBWSDjZbW1u7u/fGyb3au+M4ZO3djYzbHczs7alu21bIO4ooo7EWcGxEJvPXAy/4Msg4Z5Q2xZd8ZYSJDO4WZ1mZxhxW3l2zW8OGWN3CwnF1LdJTOOEGWJntKfdnuzbA8WDdEC6bccte4C6lh6nu8Qw2trerzY8Mss5Yh8Mss+Dy78MLqZn9Q7awLZluW287aWlsssbsdWA/PHdu2OCyxkbG7PN5ssssmRjfcHGTrxBkkk2WQBbLdcbkn3wBjccnYYbzi4lttthiyyyyyCeuNlm2UvMTLJ688Nm6lSMkRmJMPAmGyyDeTLPhq1YfMM48Loxwdt41FVCZZIlqEjg2CBYTPFsMPGHG8tm8EEdW87L18c5beOpvMhP4t7iM4fivCy1jeMjqDbImWQWPiGWWWHO8GSyDJPrh8S2PF0yLrZZHs+wx9NTJEkIoL4H4Iz9Lux23uGagEUEZeruJtsMbDxnAMWTybJJJZJy6LG74TYMssssstvV4SWm3lqzILIhwvHaXLgxkt4SRLwnzDC3mxP52ME2xFJNeApDOo2O1ph4yxscht43lY7jI42Od+TPGy98d2Mm2Ge+8bbbDeeFtbZy0ttYNYILOQmLLCyyyfi8ZsH3Zwy5w3bN4dRyEZbZ2Dzm9NZ7MRGaalMxcfGF8Wj1Zkm3uHImvAUUYLLEdQxDHBycZYWfVlkk2WcZZZJYXUklnOWRwJMTqyfpY4JA7K4YTiRIhnuB7may6cGIOuN47cccURm2zkuHw7GxwCyyzhYeNhIclJS2EhttiP8LdTYNhxtttvBicGWy2222MJvtiGY+ALIP8AG2WNnBwNkLREwyDAJy6WcmjjKFrwKZg6PuwE7vhMB4d/iQzWN5hZKhc9er3GIiYYSWxZwfNLJLqCyyyyZll3mLj7WHwZmNtLLEFiwkgjUm18RCYsySCDuVm19bCr4sscE7EyNuUsy3jZMo7W28Ntbu7L1FsN3Zdx2wQWZxtvD/h2W23uYutty1K8PXO8BAQEFl38Tg+G8s2222y2yxMWJF0cAmyOCT3NzeElHBpqdPp1OrEG2Ae4fWdW8HgbII2Hh4GDZON1LLYcjkEBwcTSk2WbIPhlkhZZZPAxV3y5IWRDwWXawWltskgscLsnWV5na8Yz1FVasbOBMci/OWn1I3hj6g/Uog2Hwc42EhOMbILOuEgi23bbdiPkzNvBdtl427Z2IOEG6SNjFIKD/CfHPgk8GWMrE7xsrLKzS3ZXg6s7JsVyo8oa/YmfqTudhMGvB9hAbZwSTxIC7SrdojSRs66tcBzkbbbC2NsgLOeuNtgcN+GWTd28omte8ha2OJrhpbdtnCkxfUazpG+45z8SPZGWWXg9uByQ2JEN1sWBdHVmT1Nkkj6g6iI8SQt4WGGHkfmszwll1dTFl44Bw5MWFhBEHBGcnGXXO22/DZbfgOVtt9NhZIMmROHB7jEAdgQeT1qF+iDZDEKfwGd82LtdcBZx1AXhMR9SPqJklnG8AkBwCyyOcks5zjfVtiW23jLONlllkWP1JJjFZIG8ztsstm2fME9Q5D8WkbI2FiBwyDhrhlnGTCeFfqdGW7PDESdWQRCZxk8jbtttttsPHfwZ56kseTOGcLxlmcZBxttttvO2222xbLbbLbbbtjw7beZttl4bhTHCVY1sSAembQyL1LsWxo7hC7KiVqje7CxjLcYYYeM4bx1zlklkkKBjY2Igs+GSNll6uomYng21ht5ZZ7ZBPcjakfdshcC6S92ru1nxZjd2IHBwZZYWF1wEBYWWSSfD2gmOkhee4g64ZXVlie/VqJlhzsMb8cksk4CsssLLWyRss+HUWkZafLu752222223nq3jJnjLJsjhydT9Ym7o2BqqkSadB7WsZdwNXoDp4yzeHTuR2xiDqCznWeMs4yQsgggssgj4bzllk8b8tttltJi2J1gZV3Y3iOk3t7IOAEHBFljgTLPfGXXwLLPg8mHAJkILBCSzv3d2XcXRLHDzm2QcbDzlllknfxY+OfHbbbbbeC26+GSwbDwsLw7xtssv8zM7dpt4DszwZYbw3DcvVw/kDvpt326qFvswLCMy0nzBpBEcerCZllklnIQdwQcB8Wz55JnG/DY4ZZirCgkurE9TrI2jzwJiHJZsiNtyxYtPkRbbLbLLwWRFWTyDjIJiQp0juCeifkGWWWfLLPh1Y2WWTyttttsWWfzZwfFeR3SEaI+0JacZJ1Kk11IzgK3bu7X4X7nUzUYnciimXWJ/3KGYeU8AOZno/d2Ww7wPBbFttsfFLIssjjbeD/C22zL8E4W3gJ/ETOF426ZO7JImcbF5sgsWE8O4Mu7Utt7th3l27u5IxrBBZxsyy4aWyw4eG2b3ZbPAD45ZZZZZ8HhvPGctsreXBVqNiyCP8Cyz0cCbdTQ7474A2ZEsCXIdu8XI+HuDjG3bijBi+vbsP/CCEvthW9sPMM+YctsXXx9c7bxvJxtvJwPO28Nt4ee5422Y4nUElnwUup5OQs4BxlllnPmyyRzEznOGfAGWScZwFsxiz4vtbnAWWcY2cZHGWWT8cssjl5b8zxkR8O/V6jjbbZnmySyJ4MYtLHq1nZXI6R2LpsCAyIBwP1t2i1J78B1XudOHWeshBDe8N99pbDjII/wbwc7bDbxtttvG22y28b8Q23nJZkY9uG223hLJltheMg46+A2y28BZZZ8fNlrxsmwRZZM2TLe7rjZecYOJ8Ayyws464W04c+ezLNtst3AwRORwd2fBbu1OCxI2OWSWXVnB6OCp1kYTGrpeVnHfqNtQSQNknUOQZR90HSLr0QtlYCn8HBnBnBFvy223nYXk+G222228ttvI22OG7xllkklqMPfwSVYnACyCzONbeM4eDjcnkbbwW22/EYZZ22Xnct474yDgB8Ms+Dbw2/5GWN5YXV4tg+G28NOEWVfZBZMyzKW7tXzBPDqz6i3gOAs6jqG222XYOKgUgHwHv/b9SeN9w/GeiZnG2o5j8gNYUNvBxtscbbbxvG22/HbZZYbYttltJSSDjLOGJmONiyyzYPhtpbEWVu4u+dnkeHDbbbbZZYssmZZZZEW/HS223htvHX+FLu7zhm3jZYOruzvnu1tslQd8ACbS3giYzwsWwcgCSRkzXqyA2HCOw657u5xyAoMF9Ar14Hmw6ntNjKWh5snAureHm6i2B7th522Pmstr8dnEqFjWyyzhu/iRxtvHUywxHBHDLbxllnI2yzFtttYjjrnvjIOMOMsss+Wy22y8b8NbbbbfmySWSRYWB8g/rg49wW2y8d9yss1nYMHCytob8rZWLeHngYTJnlyLLwRBHgpmKtcFkNuwW5DscZERyEfLLJLLPxZZJNnfAmWQWfDLPhtssLbbPdnA420gQk9yHDOOrLJm1ttLrkONlhtibYfjnDd8HKytrbb8M+DZnO878WzZ7WM7z3PAtiTjOCcHfnhmCeUXJJNk4GyBwRMy7nEMsCfst4PExC8H9QcGYZdkEMJAQHAM+BxsQww2/DLLLLJOGSTwMcdS2xe+Mkm223jLLLILLLLGZ3ZanxDS0tLbeUkbOAYLLLLONmdxsPyfg2y222xFnzyz/FnOWSFkknfCDHGcbLLeFrd2MKFZZJMylpYthu7XjZfqQ49oUhZurF1KeLIGMCwi5l11L3bDviDgCyyyBgsYOB42HhsNtsctlnDYcPO3bBBZeODwL6jxBZFts2xNi0ttt4TjOGz+Y+DN2ltsiD4bxjwxZBztspM2Xq3hm3jP8RwlnwznLOFzhsxZYgzg4ZbW75NWWcdWhweAqeEtIbZ7Sy9cN1GbGWSG7cV4Q6yZrzs6siOrpxkDGPPu2z5jkY4bbbbbbxstsvGcZ8W2e4IhOrq6thtnnXjOcsu/ms6yoG7yC3ItyWFneBZZzttsc5ZnxThny2223/Fnx8LuNsYcLwOnJkbIPgpwY8Wtrbsm8AFtt05pF5C6tdtSrGPtYPUBYJyxs59Xm6kGzDgy6urwwsFla8Nh520th423hvAm22OCzycPGWcPDwWsPGcZPA2cEXVllllk2fB6vNknGWWRzkEEW8m/A74zhu/hllnJbb/gOC643nLLJLFiyejhxbUKCfNW1lltXnht4We7S0mYsTPxlwvVi8AUUHuwurSE9TH6Q+OrVkJOGySXchj4HVvG87bxnO2w8FttiCwup5Hhra23mDjI4bfhtr8Ntthttupt57jhLLLOO/jttvBw2xHLM2Wc7bbxvDGRNvfB8Vtt+GWWSTynELLON5220lliTjqXODDwwTuVa7MzgyCfUXp44yZ/VnXBdobH+Jq7X1AWcMkbLIOGOyh+HVlvOWWQ2tttvG8g8jbbbd85HxbHjeTlbSHjbY4G22WW7jbJPhlnGWWfLJ5ZiPg/HbZbeULLLH4bxvC2w7wcbbbLPx222W2F+DM8pYztl4tOMlvE/CfxsyOLixssYs+IuuX9Ipx3z77nIzj1P4iGxG8PHXHd3y78HeHgjee79XfHUzy895dzGXXPeTwPzw5HBy3d3yXXy7+DPPV1PHvhuoj4O8u8u89/Ju433d/BmxwXfBv+H1wzkZw3c7O7dZdTOzdRkzyinS6up+HU5OXlGXV1dcMcdRl1dX//xAApEQADAAICAgIBBAMBAQEAAAAAAREQISAxQVEwYXFAgZGhscHw0eHx/9oACAECAQE/EIPhS4Qs0vB4THiYo6vW7QN42/EQRT6YyivaYxuv8KNCPTvwEaJNI/shCuqQnei+3/4JDadt319GyEcTdP3Fuq+Wf9CKBSlts0hG2l6EVJW+0MfHdFRD1d6ENFR13v8AsLDaV3PJUdPsxt6y8z+xO4jDi5fIQt9jonEIvS3/AEKo1PaP95S4aIsTZshG54UKlEuxkhH4o0srNN1dC6uA6dq34BdTH9b7fg3vaWv9hctNFqbQRX20b172/C8I206kZcSX26XlPY2qj/gT9khfzCGtNKikt+iEJCJdIs1CvvyUX0dTqLafsbSQqi1U4JzsFIN2trd0KwkR14eU4rCGXCxcwbSe2lS4SQn2h/ToxagHmv8AFN1Tt7FW0anoqLjd00U9f3N+TVCVVkNY3X6WxPrL3PsTDZSr/wDATySo/Akl6IlUdTS+xJd7GvwbKe0QnGq8IRq7LzpL6R3QPAP3vT2m/wBiZCQ3EdJ+GiL3/wAbGi2/Ahj2l2ktdeWUSxSXh/KHlL6zB/6X6dv7Luoaxus2yxevaFaTsn+zEk0kXZBLi0hZiNt/OhGk12SEbpKJ+R9MptN+X2KhS0KdDJNxvyNtKh69L+xq9Ov9xiSFLRdi6yiBLqLTfoluI3+lr+TxZfWz+RtM6bHueWQpcQUwqwnOt9JDMNeHkb0ji3PSiHNVfkfRQROnRJVp3teRMKP+TbtAtb77OjndReBjEhrCJhZmJxUj1engVt2homNkr9G/9j+jr/iloXf8I7y1oHuptFdNj+zYlL7CEeGiek7CKvTSfYxuE5r8nTlPqaGI+mu5+RpEp3y9vDRI1V9i6JRMQNLyWADnqb/0Vky1OoOqbfko7C205sX7Q9fgEPIumQ7TTeg311rc0QlL+R/Izku2v7F4O2vbGOvU5VPD/KHkvzroX+0LgNIsk2Kg3SSdoTEQW30KJRC4Uj2VextEcjFWFYJeL7Knujwe38inS7uyLnaXw7gwyqfYex5og2H0pe6KPUiG0kv3KFKXXZv9yxVG03Un+MLY3gaj/wCMi4SdUqpVthPEwX0jprU6MKRLV/Yhwteex+An4GWMTy6YtZtIsiRJds2baUUi+xjRUoo1ONs8PQmaKI0VLdOgaf4INExSlH0JpX0vY7eLend2jTq7aTGuhFZ/OL0NhzXpE0JS93OxtLT9h4l8vpsYrZtpBxSNH4FFlv8A8RuurwUdq9r8DxbVC+tBJ5l34MQhvema9CsvtX2T7FItadEbPbdscytxEXdOqtO35CkW1j9+ocEiifgIvn8AHTpS69vtjYpI+hnfZRwfvwx7DtNjILEExYlVIXf3Tyk/8djWuxr5n2ONuD66fp/sl1HXXV+7ErSSRUU6bGiRp+kdxTSGi3NaWkKSIe+wl9galy80+2Mici8jKb/wIOpvLEprflOvpQbryhpPTFSyvnfCQ9i20sgZZwa+yVCUNJ5HZWwqkmns0NPg/Y2PbeouxzI42zexHpIuz7LVV5G2OVcf7i4xa9BJdq+q2J7LIaCv2nQpMqaow2N59RSWyENE0PkY/hplu0qr4H9CitKtr6GATyQPZLJNLyfgbM412hrW/iDCkjYe76pNvpMVt2323Z9xocp6kmvaIpaH/u4LbN5F0OKLGn5GuJN32T0TB+HsnkbUS12/I6/CP2gmbs0IblFDd32y81mlGTZGuv8AwjczSVux5US2Q6GiSVE0hNb/ADF19haZWVWKKY3TFZNpeCY1zmwL8R5N/gMT2q+B7ZGWPCsFqsVxprsVFfnZunU19sNm1Z1iDympo012hE8iYzXQTVTf7gzQftjmK1pl26UuhQrNNehzC8IdNn7HTZJf+i3D8efoaijVVPc/An1D9aP+xzvRdvEuho27MXXZ47t3dT8Ce0Fjen5bQoiWT9OOjO2yQt5G/YUr/QJH2f2HhE0rHm2js/kuqIV+yKKrtDnKa9eFnroHr7xEet35LdFVJ9jlNNOp/kOfoHt9F5yZUkbA7uPw8CZUUZzXYhfVPp+wrHSTuaFdpLePyFJrrikQhBLL6b+jo3XvyxKVZFdRIor/AAjpCpW8mhagO3v1RCRIl4WW4OtB0L/Y79rt6S9scPHv0GOtTsKh50V23vb8elLT0QSwkJH+R6NvsPf/AMKXPZ+Cza+gb7f2Ioy2f0IanR7gxutNv6G6k6P2GeBOyIdNwiEFvebsNiijXbQhW9Ce2Wmx/vtz9hNJp2IRFD2nUKa6EsqGHaNnr/UVN+T6Qt6Pu2OK6k31oZO0/dGNFS/2JprY8+hNt9XjwLUDeNNX7I8ifsYU/wDO0/st2ynftEbh9yFuEk601R2knWvOGhZaV9+Ed6613hEITL6+J2Njqq+iFttdF0/3EoptNaruaPWqxWdCOYtatqFt6l60Ia9Uben9jIzE22/AyclmEIKSJSuv8kIKYaR+6E+oFw660FGgTd6HsIWJ1v8AcYjR7mGs9d5HodurW11HshNd6PN9ixsa+n0OpslnZCvW0d3hYSFa+E1/IpLpN/T7FVMT/qfiCRKWmTs2mPSyvSP0JE6l2LAEuX8kW+HRJEitwlzCNAf2dii9oSP7QzbLab/AV6CmftHKfdf4Q3g4mds/bExZTuYo0bHSaX2KpPP9DFtVYdWttvbdMW8JP2qT/bCKb7EIum6L2hou2fl/sYkSiJuiEQ8YhCSsD9E2DWkvNun9ogkl41wpPQQBtNdHiQ/gVp6/sCI5ol+zzBrKRC8ITE4skbHUWnY4W0/D0hlGmVMQFTcEBtbPyMXpCEtjehv8HYpLdP8AjEw1i9+B8/Y0pu/Qm/t4SlW9P2KKRJPaS+FLV7GjFWfjwNfwWhklFq/RWlItPr2Rs6/DyORp1aXpCp39DroPPv8ABJES1/YZtPocemhJJa0PfqY1z43ueS59yP8AKxRr7Rflm9pMa8LbP8CmPL2/bzCE4wep9bZF5GeUjqFh76T0hMQdHeZSenvQmCjW0xe/1L/sbzcoSPA0TnRMbRqrteSkl9vpfZJu5JHVeEJersVPtv2PDKZH9Cev0m9DU1JFtj5dr6S/sH6JdL8JEKYUf3wmHkVG3g9iJWuyNVkqj9dh4nwsYtatTR/HB6w0mmmqn2h+4ifawt25PsVIkRLwipjv+gNo7CF7d68iRttNODquyaNNNaYtT5PwPEWBNuOrNvvYtwk9CoTel717JhcoLEF7f+mKtVi6mOu42n98Hpr7EkHq662PTdn8h9jysk40pcMYlkeWPfVtMaTENL8CHrob/wAL6RJpdqPcSv8A8WN3hnt/4wkkdbP7N9buX7FtabK/Gei9ZMklHjER5tPGpCTujT0bD4J6i6V9sflBFel+EIki935GNc5iimXhHfoUpNJKEo7KvpiRJJKJaIND9jnEpWKX2Qts34cHVs8P0GiZNEIJZbOpBIOy33+5CnlTiRr2e9rfo/ouEJe+DQ6ZtaGC2ddHh9jGqzsca/Ahvby/yND4qUZMMRcOYrpWPJJnQ/tYParcdHb9hbEn+XhubNdquDR9ICb2S/Gt+ReO6nq933DwqpX+gsE2jyL6TUr7Cqz9JeoOxTZfvfv5oNE4QSy1iiwyH9JiTpCf7BjZsb+39HiatPwUE/IUJkFobNYmKUo8U2/YhyJUrMTgtkNyq9DTlr29CUUGkdipR4gkUoilNkyxeDpe2KWySPNdwQq9N0fmjDKmj8p8YQU2zY15vtikZMcRdfgIr0gMiRpjy/wUjU30yJDo0qbfbuxMlVnseq90T/Ymmk15+Y0QmFijYmXKE8/ciaL6W2hW8bISq1baKP8ASR++ExYGxMTKLmZhOCZRsvCZQuVGPu4l9+xdHbQqa2iG9GmNA8pPCWIPWy5bVj6S9CE052fdijoZ3aWvEjZb3r8YVrNkxr3bf/D5UNEGiDXGEITFHiHXsSdO5BO5JIyVdqJjYsIRoQxlyh5YmUfGlws3gzTV3RuSPb35/Ateidkav2O2x+mVi9PdDKdqJJRtVhV3bTk+mNNzzCtsZw+vZ6ZW34GSoVDTSa8Pt/gpqOzU38qDaw1hrExRCXBEIJEGsQhOKYmUhCCINE+JCEEswmUqa9msO3+TYJ0UuvsauCk043KfXYszDVHCk43D+hfTKOfXY0Whse3oyez6QpSsTrXpEPJyL69jA5J27x9ISTGkfsH9F+SYTpBjQ0QhBLKGURCCyXKEwjWUODY2N8UJoeYJfC0mIajRuaj7S8P2QSs/k+eiW6a/kZo3sjE7SO2752SQkvSFFVJGIQIkiGxGW+nzwghspSlITF4JCytDGLF4ThS4VHyThfhvJCNFTEkkkukoszncz5Zi5fwMWIQWFhoYahcdFFl4eEUbGxvjcQaxPnguDfKlKUvOcWTDIQmViEwiCWaXCkKUQhDwhiy38CyvnXF8KXDHmfI1mE4TEEQmFijKXBujGQQkJ4hMTD4whMIhCfIuFLyeHwnztE4QhCcPAxPg+DxMJExRMbyyYnCEEuM4wWITFKN5pSl+OfLCZg1iYpS5o8wnBIS2XD4LMJmZvKwuKUmYsXNKX5L+iYlhoaw8rCIS4QhBomEIapOMIUTxPibLxpS4o2UpebJ88Jyb464QhCYggbGx5FKIowxRvFE+EN/BB/BSlF8EJ+hWKXg3hwWblIhCCweLhoaKURClG+NwTE+DeaLgebyon+nXwUo3kgvBPjWMeIJjHiCw83FKQgsIUZCEIQS+B5uEJ/E38U+Uo3hMomUohUOYgx81hCDRCEJhMhCCWGuEw2XmxvMwvhn6G8bmlzRMomJlExMbQylFg0QQg0TLBIhBsuKUQmQhMP4WQhCfFfjWKUomXi/iQi4oh4mEzoW4jBoXNUzRBoaIPCELgxvg/wBJRcLhizeCJi4eF8SfBYiyNYo2DZcEylwTis7INEIQWWG+DZRsomXDfC/GuLyniDKUrFhMzM+B5WEylGxjJiDei4pSlwhMTNDRM0eGQWHiE/RTlcQghvkncX4KUuKUpSlzRsuUhjc0IRcjFKXg8v8AXL4aXMIP40JDaWDZcoQ3wJCL8CzPmXzXD4X4qUSw1iE+Gj5pluIQmITCxOSzS4f6KYnB/Fc3gkTEUINEGv0iyxOC5TghiZeNxS8r8LeZwnCYvClExO4IMbKPlPjgkQSEKYaXKfC3iZhCfJfknF/AsUaDeHxnxQhCEJhspWXFwiE4wmZxQ8z5IQnC4Q8PFw83glhIhSlLmYhPgSEiCQkQg0QnJLhRspRPhMzDJ8EIQnxrD0Pg+K4J4pSkJiE4HxgoKCROEINEymIWHhkIQWabzCEy/mebiEKPLYh8lhIgliieFiZY8QhCcE8JEIUuGTCc0IQS43FKX9HCYoy8ITklhBLLIQgily2X4UIQ2N8JijeEXMJhYpcUSH+mnF8miEITCwuLymUpR87mlEyj5NEIQUITMIQmIT51xuIQRfljIQmbiP53xQuEJwnKE4tDwlmE+WEITg2i/EsUpebQw0T5JhCEJhMIvwJlKU2TCGQmLwvyopS87iExCc4QhCIaHctEzMUpcLFzRMpcTNLlI0QYhOEHwf6FcoTDIjRcUvwIok24lfwR9YY0MQhB5fBYpSifCiwXhS4omeMUvCPD4QnCfFeMxUN4pSl4IbzDeEd3rx/3s0ZTyIUZcwYaIPE40pfgKUomys2JEEQqKUpRCoaD+B/BCExODG/hWIQhBISIILvq/g7PF4lSjJhwvxpsrFhomIKIguVLkooQps6wo3mDXJcbwpeUIQnBYSIzYrhknbvx/wBobb8lw+VKN8rzghYoyYcNYNlKXFLhPCehsTG+FLzpRsvKE+RIgsUrKxnWva9X/TO78kHwpS4vzI0i5RcPDZUaITMIJYpRYpRMuKUpSlyuMJlvikIMNiMSEhGsUTwpuRv2qdnh8YQnwQhMwnFEw2N8aUrLilKUomXKZUNlKUvwQmLyhMIXEIJDa4UpHbX36Oz3d/nDITEITD4whMwnBDwheDzBIhMQhMQS5b4b+BcmTHRS0gkJGil4PEIPsZK2yCrFomGT49F+CcHhcZxguFLmE+KlKXEHxWKhiihUVYhCEEiCqGmKmxoeaPDRM0RRMuJzbxsrzEQnK8KPMzP0FG8rFLhLCZQhIgkyEHvGinYw0Rk4whCEJzb50vFFKPLeIQnG/KmU7INcVgmE8QmEEjRSmyMpcUo/hhP0MJ8U4PC5aJ8G83klyTXkknF4XBcCuL+FD+RD+ZiwvhY+Pj41xQ/k/8QAKREAAwACAgICAQQDAQEBAAAAAAERECEgMUFRMGFxgZGh0UDB8LHh8f/aAAgBAwEBPxAQuCWHxmLhCGLFw0KvMLXlEaEJiTYarrZBNDG0Snsr/Id9C+12JFtO/bLVatKeC1vRFbdf6IXgQkyYzYynUfYmV8jMSP5EL/wkGSmr3PJEGku9ZpeGzS9lOpJ5PY3b6NGmuhkr2LGnOhshp43Ru9PQunR0Trr3102LU1tKCE0ku/tjKsEdb4a/saT/AE9mhI+PJ9z4TYo/I3qEF9jbnutvDTDtbc8nbXpCtRaFg5mFoTLhZvJkzRV9EwmfRLwMux3abQ2zjWzTt6J7fwfgRTd9L2xvt/waQ49YAmxHBOuunsK3uxEUZ/hP9iSTSDuiSnob7dHf+h7psSb0Knc/L/SO1OKHQv7iRotE/IjEzbQ8TELQpSjzRUat3ypB6hnSntMte1CvOubKiacmipN0vIl6KHsTrai/QVTW7tlvyD0pLF4Ey2pXdT+DyJv1D/0TdrR00m/CGfc/hekMaoQmhO0+iXZtaRuD29NlBb2xI8WaENsbbeEG+i8j9L+gtjzZoXYX9WUxPk3i4vGo3r0JEhJ0v2h+Zfoa06H0kdRYn5Ib03eh1oQW9n46GGmaFt6b92J7iJv/AI0Ntr9rohZ0JtVr0bOsSpdD3a16Kb9LwhBA3joNWPY51K30yN9hxrtfhFBjb8+n4FjvoYnV5EacFTR1CNpieGHwSpXplemJD6JpPP8AAlNDGhal4Ym208s0B+NiZiLTHa35630ICEnX5/8ABITW3foQimlDr2f6iTvyPZItsWy7j+1/pwQ1C+zZDd2f6iJutkJ6Clobrf8AAtD3Wnpi6PwrdLwvtnUoU/MFhTSr7Ki9ZZSDTRRMuEiEQ5v6IogodZROxffQZwpCReBzL09DR1COnqkFafSDpVqQfZHF9aRV2S/sjbQeJpnXQlrbHX0l0hlb4RDZPSexF06G6dn4G2P0HvtTR5PL/oSF5EIJE8eGJk2XhLaLu2khW9JPY8oeu9i9Gxd36geC/wDrpH3DrSvY4DRTx7NrvwPt4eGdIQ9CUxKv2QaS22VZUNaKb9I1kf7j7dIElwvoZMOuiXlvpCE9Se88IS/BTEtU0NGtjloZRrQ6uxIkqbfRfQbYiE8MUO0iLuEekEzXho7wxawSxMU01CCPQJ9QtL0eha2TvmnaqS9tiDKL9bFjGwaWvPk+hKE2/pDPovSJ4GrPoSj9Xg3qCUZSl0MNEF0bQ0g3tiaSnZ9v+hQszLHxUibfQPQTQWhDRXR0/wAlVqk+uzXeWjp5F3diSpdeBCyb++kRKplbfbYlcbDFT9q0fqxDN7avf1BS+gv/AKfqXhVUbfgeatp79/8A4Ek8CaRMPq03IvBBKoSjuF1BE0X2OnPoajtRKF0/9iIsN9p+xJdVe1sf2qgzTTTUZuZ+w4LdPybgb1+lRrtbX8oVdfwZDtoatv8AcPYFBAbSXTKkQVLQbTPYo1H2iFdLySbY8bbEtQmJlY2jw9FNLS/9GR4SXkbS0R5kqbNFtEmYLFLiiwux0JOODdj7KD+hCNPZRPhBUqrVRUj6X8vSHQ3T7XovtEaw9TYzgv8AkLs9aE7j0NUE8n/PIkpOHZDXeFT19iJbNP5Y3TOafgtPs8HcdD6zdRCWz0ppHQnGXjsI0ndi00xi79oVan2qxyF1RUnJ1lKq6PyhacabEJmp/DGna/uRpCDG0iC7HGOF2x7tW017ExNOpkXoTqPA3D0YyJpMam/orExp23CfsDGUpcpXB9jL9Njfwkki3gibjFSle2T1ov5EqtafkUWZossoi4o9sUotM+npkqvvFw9CQz7WJtryMsUS/QX9jKV0yXT0/wBh7jUYqk3dE2pVUvIic1/9H6FtpL44UoiQiR9Lr7ekVs/oF6Hinltl7S6iDwlp+PyLaV7R5v4Hte1BmjTyoRdfcmH5Gj9JoLw6Htc15G33r0PqvoSIgjj0jRobReAkoh2m85YL3efBsjNmX/XLRNfeIWqPwbdFXTb/AIKb2JjGXNEx5Q6s1RFcLi4WudCBJOpG2x7E2hYomUo+NKV83NpxLtj24bNfb2Gp3jTUSopafgQjbfhL2xcYTyzeVvVfn7xSi9glkjpDfQWkw0bd1HRKk/KrfDRkKlaaFupTSY6VeTe28nj+xQnlnhReTOyJTYthNr8DZvbbOkTivwJGzPBCZuGmyz0NKePWLi4fCjIp6gtJ0/8ABIXFO6ErQ9MJZglMs8iZcN5WINNfqQs/ry/RSpF2k+/szyn9CJuPIl7f7EbaS2xldFSJB62Nk9r9PH0LShSj1bt0RJCxUZA7VICxdr6Pf38XYQ5Pt9kGhttTw6eGtjGiWeyCLGiIY2aTf4xLtFfRwqaETxe8QY2V8Kh4XQ4nEb5EPa88Ey8MajosrDGhoNsLia0LDGiVZKq006gxqtC7bFeAv7/Zj9DGmqC0O6mH9g9CTkvHZLnPo0m5++FXsekGkSeyhTPH3+EOaqn7v8k3fqfMlVOTeIRsNUXk8Fwn4x0W2NFsgbAxrYnwJ+yjY3iiQmJuib2dITKNH7FZ78XZpd6EkjqKIvDRBCeEh5WtJuCMTd+gaSG9l4X9jex76XhfhYb2XvEw1YbnoS0cXn+ijIk3X0hq0/5OxMmu+jbSm2Nbt9/9181KJ8LBvCE8NZWG0JK3st168CCp12GTb9CDKN0mKXEEiEIcJmYpPo3ZRXogilGyDRCExc1Tx5GVsq2mvVHdjjdgyjcnkvGlt0tPL/0OrX6F2KtbiW2xD6RexXodR013orDVJ8V8FKJieYNCRCZaGhYfR4/Z4vshGgvdYaGsEhpEIIsp5pRZZBCcLwfJER6u2/0frmiyk+jslH1i5vgaN48CptPzsRN0apaV5+zXP1N2Z+UPsaOeH8rExMTEzvjSlKPg3T39j6GSgpcREGhjoxCJjRRFKIZPiZOCOj8lsSYlER5NQbbnvhTshlrQqoN20vySm/AJ/VKdNdvQkexM3EJP1fKxvyIpRuLG8bKMpSlLlFLmDQ0SCLhsuLzpeFG80uU9jTZ4dRG30K02J60dbmjExna6Y9r52h76H9NvwJ08tbHfTyTYre07/gVx4Ls0L2iclypDooiiFExjCyhjKUZQh8aUpRlLhibYhIXKCXBspS5uKV7Gg0krtR3b/QSKZhMXUGtpNRm1Loi+zGjpC/bo1WbyL5qXgIQmLiEzR5fYuE4XjMMTEXNxctcGhLhCE4JiUv3m8khZvCfIjQsofKlKPgngnSYlJh4/PBsgkJC4zFyx8JzmXm4RBcYQSJ8iLhFKXlRlKMuGqMVGEzWGxjLweVlYmKNYRSlL8N4zM5r/AAEylKUvGjKXDxBIhBBKCyxsa5oXG4oylLxXC5eN4UIRYnO/4CqExPhSlLijKIYu8rgsN4bLiDRvEFm56KUo+a46wyYSykLnfho/hTLhlE8XEwmYImLwo2N4SFh4eNlLhFzvDXCN8TYil2US4ThP8jWFoTG/RRNCaxeLxZkeBMpRjEUWN4pRoaNl4TCz5IycYQmEvOIQnB5WF8zY2UghslEjZs3hM3hFKUo6RkYvYQSYMQg1hiTpBLEGhspS4vJlFxXCEHlFxfhpeT4PMFlLEHs/JCEw3ilQ/rgaFhPEHiEEuDJg0Neh0TwlmDR+eUyuDXwz5mXgswglkhBZaFwgi5YhDKMgiEIQg1mEGIIuKUo2XmszD/yphCXEiIQgaITB7EYqMomIuVl4XYmJlLhcNFwo2MTRc0oiYnFCWaPlBZbFyvJ8IhcJmEIQg0NDQ0TDQk6LLwpRsuxNFKiPZSiehsSIQhMNCawtwuUysPFFzhCYnyQmJ8E5PDJhjQsXDR2I8UymJ+CjL9FCYmXMGPWGJiEueiYvG5hOEJi8nlLjcQYubw3lohMMbmCwLZCDWCRBBohMGo56OuylKUo1RiEhLFKxL2TEGicZ8CwuV5U8kITJcqXDLw8DEPDQ0QSFRMpcJbITEJh4aGmViZS4glhYZoWKX/BpeH3yZCChMzjS8YQhCExBrMEiEw2WiC4TLGyXhJMPhf8AGvNcULFLiDRCZuS5Ti2RvBImWMWC5N4axcvMzv5r/hPExCYg+Ew2UTEUuU+DxBIiIjXB0RovvBClKN8lxeJhCxf8Gl+WEJiMjy3mqJ5J8Fl8KXN4vKwN03h87wQ1SE/wLyWbhZXGZeXhRhKiRBLk2XneNGxsbZRP4byS5XKWHxmXzvG8UL4INCTEIRc0uL8LeDZSjITCcGyl4UvwvhS/FSlxczDysQgvgbGyiEJml+NjY2UbKUvGZbG/XCEINFzeKKXheNLySOuH6YQkJL4WV4aHiEZSlKXC4XGmxjZcRYomIvBvOilKUo8VshrFKUuKLg+OuEEuNKTYhYWFb8DZRwmGQZc+eCZSleYPBuFGzZMJlKi/ApRvFLmYVwXz3hBInBPK41jY3lN4pRjTJlUmayizRjGhInKCWGQ1ilEx4jJjZRFw8r5LwvFPjRPF2Uo2NkIbzBYhCEIJYfBEGQaGhiQT4aKJlKXFLmlEyieG+CY/nnBm+aXC4o2XhMzhCcKUuVh4Yx4pSlNc32UpRlRSsTFSYvJfFUVFQ2UgxXMxRFxRvF4IpWV5XwiDXMo2XJViEd4QgyDTJ9YhF5HC4WCZ2THZr4JyaEiEzCGh86b5UqwbFCdFhfkpT9cXk8TMQ0iIiLClxMbKfgVjbwpR/nFNCNH6YvCfK8ThSnYis2I2Tm0dD+iGkq9fkqwqJEJBNcETjCYQjJwn0MMTgxMNDPOJwQ1hXEnO8nwnwJEIJCROF4U7OmM6d+f+9HRvxh1iYpRNCZeUJiEIyuL9GiIhBpGnkiGNvRHSEER4OCMSYiv0VlzvCJyeaXhcJEFmcHwuDY2hh+hqGcRCcLSwghM2Kk38EzENBqFEX1ijpoEjWEfrDXCCcJ9EWGxBXOhMpca4TMJmEFmEReFG8PNQ4xwq8CuSfkRxYTETFzCCT5TjcUYxqk+xMYoqbwSIQmIQg0QaEtDpDrMEuCwyEITMJyubi8HhkRENISexEv37/wDw6Mo0QhCYhPjuGzsXsaNDysRmy/ReFRR4QY8Qg0bFiEIQnwUpRcmxwIVYYw2K4g0fkQlXdenDouNKX5f1KUvwJCWJmEERCEITDQwhvDWEiFEIQg+V+CjZCPRMUb+yivoX4NGiEL8aRFqaJilKUpS8aXFzSouIP6y2IzWELhRMuGxPCwxiykTjr4pxuITDGzbIyYTzClF0IsXfWGiJEy4pRYT+B0jITlR4WXmHRSmzfBixCZpS8bwhCExRPMwzfg2JPzh02bxSlwYo0n2JoaXk0JiIQQhCfFog0TFzBlxCEITFFKil4QgikZMt4pcLFWZic4JGijZsj4QVZY2NsVG0NjdFF28w2sCR808LijeGssZCYpbjsg1ymEXCXC4mYThcwgplkEfRFLiGhsbLhoWi4fbBsViby8NesKI0TEaF8NKXGh4o2Jc6Jl4PEITCZS42LhNYpSl43jCERouW8suEfjJX7EhD6YXi2w8sWUeeCwxZQ+BjwhiwssXBDH18AxD4rkuD+F4YuDHhZ/bH/9k="/>
  <p:tag name="MMPROD_15447PHOTO" val="/9j/4AAQSkZJRgABAQAAAQABAAD/2wBDAAMCAgMCAgMDAwMEAwMEBQgFBQQEBQoHBwYIDAoMDAsKCwsNDhIQDQ4RDgsLEBYQERMUFRUVDA8XGBYUGBIUFRT/2wBDAQMEBAUEBQkFBQkUDQsNFBQUFBQUFBQUFBQUFBQUFBQUFBQUFBQUFBQUFBQUFBQUFBQUFBQUFBQUFBQUFBQUFBT/wAARCAFRAV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h/wBh74FeB/jF8GJte8X6J/a+qrqs9sLj7XPB+7VIyq7Y3VeCx5xnnr0r6FH7GnweJ58If+VO8/8Aj1eZ/wDBNH/k3K455/t25/8ARcNfWsZyehrVVJ9zz5aSdjxj/hjP4Ocf8Uh/5U7z/wCPVKn7GHwbI58Hdf8AqKXv/wAer2cENkYwaRfvgE81XPJrci7e541/wxf8Gyuf+EO/8qd7/wDHqB+xf8GycHwdj/uKXv8A8er2oEgkZ4NKByDU+0n/ADBfojxYfsXfBoj/AJE7n/sKXv8A8ep3/DFXwbxn/hDv/Kpe/wDx6vaY2Ib2qVWweetP2k+5ra+h4j/wxX8Gh18Hf+VS9/8Aj1OH7FfwZxz4Mwc9P7Uvf/j1e2swxx+ppVfJwBz60vazXUnla2PEx+xV8GMf8ibz6f2pe/8Ax6pE/Yo+C5Bz4Mye3/E0vf8A49XtgyBk9O1KjgcY61Eqs2tGSrp6nif/AAxR8F/+hN/8qt7/APHqUfsT/Bbv4Mx/3FL3/wCPV7coO4HPHpT9pPNYurNP4ila+54d/wAMT/Bbj/ijM/8AcUvf/j1If2KfgtuAHgzHv/al7/8AHq9xxjihgWbp7cUe2qdZGl0jw8/sS/Bccf8ACGZP/YUvf/j1H/DEvwYzj/hDM/8AcUvf/j1e5BsYB607p1NVGpUf2guux4gP2I/gtgZ8F8/9hW9/+PUn/DEfwVzj/hDP/Kpe/wDx6vcaK0Up2+Im2lzxCP8AYj+CpbB8F5Hb/ia3v/x6pD+xD8E1XnwXk+v9q3vH/kavbB1pwO5sd6tVJ23E79EeHj9iH4KEceC8/wDcVvf/AI9Tl/Ye+CoHPgzP/cVvf/j1e5Rkqp/uipFUlScjJ5p+0nbViSZ4On7EHwTZyP8AhDPpjVb3/wCPVMP2H/glux/whQJ/7Ct9/wDHq9zjjAIJIH06UuCGJFRKpO3xAk09Tws/sP8AwS3Y/wCEJ/D+1r7/AOPUf8MOfBPI/wCKKGP+wrff/Hq942jngexp6gFeT1rL2s+kitXseEf8MNfBE4/4or/yrX3/AMepf+GGvgj/ANCT/wCVa+/+PV7vnHFIB75pe1n/ADBFXep4UP2GvghxnwTgev8Aa19/8ep3/DDPwP8A+hJP/g1vv/j1e6UpPIPbpV+2mluaSWl0jwlv2GfggBx4Jz/3Fr7/AOPUp/YY+CBPHgnj/sLX3/x6vd6BnNNVpvqYxmm7NHgw/YZ+CLH/AJEnH/cWvv8A49Tl/YX+CBGf+EIJ/wC4tff/AB6veCoD8nH41KqbBjOc4NHtJp/Eb2XY8EX9hb4Id/A+P+4tff8Ax6nf8ML/AAPx/wAiR/5Vr7/4/XvjHHbimkbe3FCqz/mJseCj9hX4Hk4/4Qn/AMq19/8AHqd/wwp8Dsf8iR/5Vr7/AOPV70BwB0zRgKSAc++MUvaTX2gsjwQ/sKfA8f8AMkf+Va+/+PUg/YW+B2efBHB/6i19/wDHq98xzgnIpoAzjoaXtZ2vzGkeVqzR+eX/AAUD/Z1+HnwP+A9v4j8E6AdG1h9Zt7Q3P224nzE0cpZdssjLyUU5xkY4PJor0b/gq2pX9l+19vENp/6Kmoq41J2+JmiirbHIf8Ezjn9nS4/7Dtz/AOi4a+skJRuOpFfJv/BM84/ZxuP+w7c/+i4a+skIJ5PNStzkm1zNWJFJD5PPrUzNgZAqAkK3Xino2ep496tGTvuTjnFKwAxTV6cU7II5NSwHKQMDIpS2fYZphAY4HU+9P4HHJpGkNx5Ixjt60ucgYFR5yccU8MRgn6YxTtc0fdEig5xntSgZ5pEI6DAOOtCg7sDB707aGUl1JgQBTt5PT0qMOCDxinE4xgVy8rb2Ii9bMXOWyRzS78jAGDTQfUU5So6kUO/VGj30YpIOOxp/BH4VHIQw4+tZmr+KtK8PWrTajew2qICS0jgHFVFpK41FvoaxIGB+QqC91O10yAzXdxFbRAZLSuFAH1Jr5f8Aix+3n4M8HyS2WieZq1+oI3qP3YP1wRXxT8ZP2oPFvxUkaOW/ktNPIINtGxAwfof6U1O5sqbe7P1NtfjF4NvdS+wQeIbKW7Bx5YlH884rqo9UsnmCLeW7MRkKJlzj86/Cm21SawmE8Nw6S5yHViGznrmt1Pi14ptrhJ4fEWoJMoAUmdjgenWnd7j9l5n7jLMmSA6HHowP9ad5pycjjpX4taV+0z8R9KnR08U3jBTkLJIzD+de0/Dr/goL4z0W9jGsiHVrQYDZG1sevOc1Sk2hOm+5+nyyB1xnHOOOKlDArgDr3rxX4H/tJeG/jLpL3dtMLK5iYRy285CncRnjOMivZVfeFKMCp5BB6iqtoZNSROVwMA5oXJ45pqPxg8/jT95xnGPfNc70YLbQdk4GRnnmnfypoY8Z6GlVjnB5x0oVm7BHfUWjByB260ufambyP/11Wi3LeqsmSqOOQRS7cc5pise/Ge1OyferVrIz5LNDXG5smpFchcVG4ywI7dcd6eAT0GaFq3c1ZIrhyB0pyHnJ49KijBLDtUpwvcGnotCRdwByOaXPOTTUwfQ59ulKCQeualrQBwA3ZxjimkYoyT1pc5wMc1lruWos+Nf+CrZP/DL9sP8AqYbT/wBFT0Uv/BVwE/sv2xxj/iobT/0XPRW8djdbHIf8E0f+TdLj/sO3P/ouGvrAda+Tv+CaBP8AwzrcDt/blz/6Lhr6xU4NPqedP42P4bipUKhMEZPrUe0MB71IAQPb1q0hbEkakcnkGlkGckHApA20AHnPfOMU5CM4zn6U9U7iuNTOB608g454zSHGTj8KN3A5P0zQ+5UN7DuvI6ipwuQMjtmoFfP1qZnKgHrUNrQ0drDxhfrSJ1PYikV+59KUOPoaSfQnVocH9uKcCXB9BUYYA04nbnFC9SLN6JDugPWquoajbaVZy3V3MkMEYLM7nAAHWnXN9FZ28k07rFEilmdjgKBySa/PT9rz9q9/E95d+E/DFyTp8ZMdxdRtw5HBA/WpcruyN6dJvVnX/tEft5SadfXOg+BUEpTMcmok5UHodvfI+lfGHij4r+KfE08j6prl3fFySUaQhQT7A1ytzcmNSgABzyR1qhuJcEZ9TUpJu1jtskrJFieV5MuxJJ5POTVcySMCBkfWp1bAJY544pjT7hgKBjuKtJLoSrkRYgDJPvUfnhGPOaJW3D2qFlA4xRJpMaui0swlGOBTkcp349qzyJAehApVklQck4pK1tyuWV72Os8P+MNU8PT79PvprR8g5jYjkd+K+8P2Pv2u73VLuDwx4pu/tDEARXchwR7E1+cyyF2BJIPtWxo+u3ej3Ky20rRyAghlODQmm9CZQ5lZn73Wt9BcQK6So4OCCrA5B6HirCsJTgGvyQ+Dv7RHxA8PaiJ7LUp9TgjAD2k0hK7cjOK/T74T+OR4/wDCFpqzQ/Z53UeZEeobAz/Om0upySi46M7cgkAZpUxk80xZAzYwc4zipFUemc1ls7MjpYcDknHNMY4OKUEbjgAAdhSNjIzTbvoCdmKv3RUgIJPUCmhfyp6pgZoUddTTR6jccj19PWnq2AQRg1HuIwcZOadySSetabjsPUgc5zQxznFIoHJJxSoQwbuOtIS7Do+Dwe1APzAd80qqBzS4GfxoK5XuO4HU89qF/wBZ64ob7wpUODjPFQ1poOO58b/8FXj/AMYu23/Yw2n/AKKmoo/4KwYP7L1qR/0MNp/6KnorSOxstjjv+CZ4z+zpcY/6Dlz/AOi4a+slXmvk3/gmd/ybncf9h26/9Fw19Y7iTgjI9Ko4J/Ex5OBnpSgk8A0xuAKdGQc+tNbkJ3Y8EscE8UoUoeO9NTJIBFOBBcYOau6AmIGemfWkC5bBGB2NICVc5GQf0p6ncCahuyKjZq7AIVBGM05m+QEDHY0gPykUEYT8ajfc0VnuSKQMDvSlwOAM0zHIPAo3e+aagk7jsmkiYMGoyGyAefeowQP/ANdcb8WfiHZ/DDwTqOu3sixpBGSoJ5LY4A9elS7pAk09Dw79uT42ReAvBJ0KwugNW1EbdsbfMqngk/hmvzOn1AzZLHMhJy3qfU11HxO+ImpfEvxTe63qkxleVj5akkhFzwBXAS3IEnHUVMFrdnZHRFxgCwLHJ71HIwHToKqG7KnJ5pWuAYySeTV21uXe6LBkHAJ9qkV0I25BrKaUnHNTQl5MAAknoB602lbUUYtuyRdSNZXKqM4Pauh0XwVcakyEL94jArV8AeAbvV51aSF8EjnBxX0d4O+HsFg0WYPuckkd68nFYxUlaLuz6bL8slWtKS0PPfDfwOtp4Fe6TLYB6cVq6l8DtIMA2w847Cvc4bOONNqqAB0wKzr6M4YdvpXzksbVjLmufZQy2g425T5k1r4E53G0k8thyFI6+1ec+JPBWpeG3JuYWCdN2K+xLm2V2GRg1leI/Ctr4i0qW2uEDBhw3cGu7DZnKcknseTjMmptOUND5K8PeI7rRrpZLeUxtwDzjj3r9Lv2N/2kNL8VaLB4dvXjtdWtowACceYAOo/Kvzc8ceEZfCetPAwOzJKnHGO1aHw48Yy+FPElhqMMzxSwyAMwyOCQD+lfTxkpxTXU+Ar0nTk4vdH7pWjiWISA5Ld89amLEnNec/BLxMvinwHp2pxXQuUljBPOSDgZr0UOHjB/T0pSRwskjA65yaUAdxTFOMGnhwTilqK10OVscE81IMt34qPHfFKr4AGcU1J7Baw8Luzjt1ofIUA8HNJ6n1ozmtLaAmIeV/CnIuR1waUjK9O3WmxnkjsaV9R9B6kg4welPHUZ/KlUcDnoKQ9aTk9i47MeWx9aazAEe9J1JzxTywCgYFTsx2tsfGv/AAVbB/4ZetvT/hIbT/0VPRR/wVYJ/wCGX7Ydj4htP/Rc1FaR2NEcj/wTQP8AxjpcD/qOXP8A6Lhr6wByR2r5O/4Jof8AJulz/wBhy5/9Fw19Y89ao86p8THHjrzTlxjI4ppGevTtTtvQA0EpD1Ib2pQAoHbPQ0igryDmngAnB+uCK1W1yth3OMdTSjI6UoUfWmjkkdxWbsVBJLUevNPI3Ae1RkH6gUnPJ6CpSHonoSkjHNMDEnHAA/OmgMKFJ3jOM1V+pfNfoSjnp97oB61+dX/BQr4tXereK4fBkTullagSTKpwGOOAfUcmv0VRSHBU4JIxntX5Qft1yo3x/wBWRVIKKu85+8cCk9yoWbvc+eLm6KpjHQYFUBkkk9+atXILkAHOKbbWUtySsaEsPSpbSW51atWRVY5PtSE5q1LptzD9+Ij6itnw34Lu9cnUbGSLPLMOKzlVjBXbOqnQqVGlFXMbTtMn1K4EcKM5J7Cvavhv8LopJFnuo8uMYDcj8q6LwX4FttMjSNYwX7sR1r1Tw7oSWsoCL1HJArwsTj9HGB9nl2VqFpVEXvCXheCwijkSJVKdgOM/Su8ito2AIABAzwOKz7OxKRgKSAMHFaEaEOFzn0FfPVK0pO7R9dCnGCtFaFa4YxngYx6Vj3b+YCT1xxXQ3FqX65B6dOKyrnTimQRniuCcZSd+h2QaS0OWuCysTgnPem84HPFa0+mliwwc1SkszbPkjitab5RyUWtTzn4ueCIdZ0SS8VAZolzwOa+ZNhtLiRSDwcEV9sXEAvIJoHAKyKVII9RXyj8RfDp8O+I54CvyOxKn2zX2WW1nKHKz86z7CRjJVI9T9Gv+Ccvi0a58Lbmwll8yazlK7SOQD059K+vUAIxivgT/AIJm6w/2fX7CIAhWUsxHIyOlffKkDAPNevNOx8HOyZKmAKQDHsaME/lTd/bH61nd2JTbH7iMjrmnADP41GpL5qVT8wJ6UJ66l9Lj3wCADzQBjIPfmmsRnIP605TuOfzrdO4uhNj92aiAAOQOacCMEZpQpI9u1Iken3cnGaTbnB9akVQV6fiKayY4rNtN2NLdmNIwRxSE5p2ymkYptWLVn1Pjj/gq22P2XrYY/wCZhtDn/tlNRSf8FWx/xi/bHt/wkNp/6KmorSOxaOQ/4JoZP7OlwB/0HLn/ANFw19ZAFcZr5M/4Jott/Z4uP+w5c/8AouGvrBdwZskkZ4quhwVNZNj92/kAj1qQYA46VGpHcUu4k4HAo06Gd+xKmFzg9qUHcQajAboByelKCeckiqTstglfoWc8fWkQHJwM/WmCQhacrZ5zgU2rlKy3HknHSmMcDJPHpSbx0JyD6Um7qOvpmhK10D3JFfI4496YWJP/ANeml2xkjjpTQ5JHYVCSWpbbtoTLIE53Z5r8yP8AgoN4FvNB+Ki664JtdRjARscAgAYz+dfpi7ZYA4Oa8T/au+EEfxd+HMtsEAvLPMsUgHIwDx+tKTTeg4eZ+RyJtbDDJr0H4c6XFczkyKCPpXIanbiw1O4tsFhC5jOe5BxXo3wrt96O23IzkVyV3aDse5g4KU1c6Sfwba3V6jsg2Afdxwa67QPC8EAURoAoHIA60yN0UDfwR61Ys/FEWnyEEcDr9K+eqKpU0ufY0Z0qT2O50rw5G6oyrt5rstN0lISABjivLY/i7ZWZALgAehrZsPjFpt3KiLMpbHXNcUsNNXbR71DF0p2V7HqS2RTHr1xSLEBICTyDWBp/i6C8XKShuPWrQ1QS5IYE+oNcU09j1nFJJpnQeSJBkD8aq3MUKAh2HTvWFd68sEBy+D9a828efEa5t4SLaYLtyN2e1dNKm52VjCtVjRjzNnpl5qOnWit5syKR2J5rjdX8U2TyERyKRn1rwKXxHq2u37ATTzknpECx/Suq03wzr7Wy3L2N0LYcmWSMquPqRXpxwEbXZ4f9oOcrLY9MtdUt5yCHALds15D+0FoiCfTb1FyJSysfoBj+ddKBNGqja7NkABAST9AKqfEK2PjLRbLT7YSJqETFvLkUgsBgkAHvgdK7sPR9nJNHl4+qq1NqW57D/wAEybS5bW/FEqHFsAoJPrgcV+hiZ3c4zntXx1+wH4b/ALL8OanOkXkuX2SAcEkcHPvkV9jJ8qjIyfWvbaaR+b1PiZOO9RtycjkntQMtgigZXn1rGWjQJWHRjIPapAO3WmK2ckinrywPtQrbBr0YuMdqliIxgkYqNSM8ninY4yBW1kloVstR4AZjningfKORxTI1GQScfWnll4AOcUhEi9OuPag4x1yfrTMjcAOaUgAE1ny21uaJ3VgycevNJSquckninZH92i9xpWZ8Z/8ABVv/AJNftvT/AISG0/8ARU1FO/4KtcfsvW3/AGMNp/6LmorWOxqji/8AgmkB/wAM6XJ6n+3Ln/0XDX1nGc8Hj618m/8ABNIj/hnS4B/6Dlz/AOi4a+sVIPIq+hwVLczHHGeKVASeMfjTaUYGDmptqY2fQlDcjn8qD1H0pqcn0p7jkc5q76amlmlqIT8vvTkYEY9KZ1yB/Omj64pXa1KjqiXeScAYNIG5x3pm49+BSZI9aG76l8qsTSHAqENg+1Dt8owc881C0mAfTpmobd7Im1lYlkuFBycen0qtfqbu1lh2ZWRSpwc8GmgBgdxOeopI2Kk88dKVgVrn5G/tKeCE8B/FfUrCOMpE7GUZHcnNaPwlQHTHcDJJxXr/AO3Z8OZrn4m6XrUsot7C7j8kyEHCkEkkn6V598PdB0fRreaKLV0uTknCnPPNY1oKcbHrYeq6ck0i5q0UhkXYcD06VkahaXLLsghklZh0jGSa7PUHig0mCZI/MfOJGQbiOeM46D61zWoajeID5EpiY91AzXlKmlKx9NSm6kbtHPL8LfGesMDaeH7vDchpBtB/nUtp8F/HdlMC+lLAByWMpwAPwrZ/4SjVdOCi5nneJl+U7iD+ldr4a8Kp4p8E6jrN7fT21xAwWCBZG+ckHqM+wrrcUkJc3MlEo+D/AAb45nnS2j01pZAeFjfJI9elepWHh/W9Jvk03U7KSyv5E3JDMMFhjqK8dlsrzw3M0sV1KJ1UsrJI2R39a9KXxHrPxDt/DNpf3GbizgZ/tBJDsrBSoJ74A4+teTV9lq7anu06uIVopljU9Au765uoJbmGy+zgGUyPgqD6cc1yWpWvhrRpD5VtJr90PvNcMY48+2Ccj8KZ8Sbe+8KXsF3vkkgdhHNySSDwCfxIqG3tlN1skIlC/wAQ5B/GroyjyppF1YVZu07sq6f40uUvora3t9P0WOaQR+ZFArMgPuQCTU3xPutV8P67NpVh4nn1a2jjVpAflUE9iASBisfxHoqSRMmSJC29XUYwado4lisrlJx9olugA0rglsD3rsdWKg0Y0sJP2l7aHX/Cw3erajpkVpDFLqckmyISnCFiDyTg8fhVj9o7wRr/AMD7fSNb1ieG61K7vRKDCAEjyVJXIHI7dKn+H1jLpF3YTxAxOsyFWBwV5HP5V6j+36YPEvhvw5bwSrcSWbJNKUIbGdp5x05FaUasVG7Z52YYSrUqqNJaM9P/AGPNKa2+H0+rynZJqkxmIJwCTk8fnX0TCpdSCckcjnNfnDp3jnWNL8L2YGozIsUKmCGM4VTgdcV9rfs3+L7nxt8JdL1K8bN2pMEm7rkAHJ/OumliFXbt0PCzDJ6mDpxqz6npgyOO/rSc9eoFPK5GeopgJGc8D0rocb6nzraW44MRx0FPXG4HOR0pqsG4/SnIMHHpUJNO4JpuyJNo9KkXkc9u1RpwcnipBgg+5rbpcbHMASMcCm7cHsR6ZqRwNoxUahQ2f50iSTbgAgc04nIJIIzScNwBx60jfKMdan1LW4quVz6elO3k8AY9qZgHpSjtUO3Q1dtz44/4KuZ/4Zdtc/8AQw2n/oqeinf8FXf+TXbX/sYbX/0VNRWsNilscL/wTWYr+zvcc4H9uXP/AKLhr6xifkgmvkv/AIJsAf8ADO85J5/ty5/D93DX1ikQ45yMZzWl3axwVF7zLGeR6U4gbck9ajZhGMjkdMClVhImQePXpRZIEorqSqMKOaXHuaYhJ4zSliOM5pMG1bRiHIJoBPHf60h9c0E4GRS66kQvdCyOccDPrQZAo5GB71GxOcg8VBK55BJz1FKa27GknqkiaR8ISDjPINVzcseMAk0iv8hyc9KaVAbIFRorDSvuOORwSCfY5FQ3d0tjaXF04zHBGZGHsKd5nfGBTpIEu7aW3kGY5lMbA+hFTO9nbc2pR99XWh8ffHP4paT8ZvCV1p8lgoEe77LMrAlWGRkjHtXx98PtGn07xZc2EmflQsSB2r1bxR4Xv/B/jTW9NiLYguHCgnjB5x+tYng+OK58cXcpH75bYh/TOBXlqs7OLZ9lLB0uWMqaN3wjLPDqGr2rP+6uIAoVznBBJ4z0NSrYYhA2bmPUkZrUstFM12ZYyFJ61tR2aJ8rAZFeXUxPK9We9gsImtUcmbSV3iEsKyBTldwyBW9p8V8UMaMEjJB2AYU46cVu29nEcAgZHStW2eK3T5IFJHHQnmud4uT6nsLBQTvY5O68MT3drPLvw+0jPfp0rpvhvbXMnk3F1GEljjW3TAx8qjAP1IpJt92xRiIkJBIHBPtXU6O0e2IRkArwAOhxXDWrOSsnqzvhRjCzSH+K9Gt9ZtpIbiMOrDHzDofWuD0vwkNHQ20pZ04CuSScV6jq1u7QCQAj3xXM3NxFG5WXOcY49a5Y1q0Ha56VOkpq7RzF9oUJwSQe3IqtFpSWzgKgx24rsYNOhvlDByg9zwfepW8PxxkAvk9jVvE1Fq2aLD076rU5sedEo8s7MdMVdiV9agvYb2RrhJYWVjIcnODjr71oz6MiocMc/WoLG2EEjkkkBTnNdNKtOW70M50IJp21OdtNIMunRIWBSP5APYcV9s/s4eHG8O/DC13llN1KZ1VuNoIAHH4V8d6OUubw2yHeHlCjHqWHFfoPodnHpuh2FkqbFggVMemK+ly6Dd5HwXE9eyhTRpDO3g9B1NI5wAOpNJG2MgnIPTFO2gtk846V7a0bufmTSY0Kc+hqVCQQSaQPjjGTTsgjgc0NrYhRt1HlizdMA+lKMrxnNNQgKQxIY9qkC8daFruMUMSQM9KeVwQcVGCwOABgU7HORmgCVccAUPTFbbg9adneKTT6FrcNuBnpQCeOKMcdetOUgADHSs3dGp8b/wDBV5if2XrYYwP+EhtP/RU1FL/wVbbP7Ltt0/5GG06f9c5qK0jsUtjhf+Ca5A/Z2uCRn/ieXP8A6Lhr6zRgyjH5V8kf8E2s/wDDPFx6f25c8f8AbOGvrGMdw2CK1T6HDU+JlhcDOaeBkfhUW8YAPJNOwQBg4A7etDuZWutCRRgH0oOM8U3kDnk+goHbI596mwtQLfMBnmhj8p7cUbQxzjkCo2c5JPTrVb7FLyCQlV4qvM4cg9OOam3gqSDx6d6rlsEggkUS1Vh6t37CdCMcjFIzED3pqkkkg4A60ZGORmoaRa11A9RnpjvToyeQMY71HjPJOR2FPSQeWRtJOetK1zaLad7HzR+0r4AS21yLVbaNUF+SGcDGXA5yfpivnO08MS+H9UmuZEAeY4J9RX3f8YfDw8R/D/UIkTddW48+Fl6gjk/mBXxrr8Dz6bFKzbJQeUz0Pevn8RF06mnU+5y6rGtQtJ6oh068MNwATgHiuisrBLqbeXwG5xXD7vLdPmJPBwa6DSdWaNgmeR05rxq9Bybdz6nBTirJndWej2y7S2WwOBmrUwt7aMrFGvHOcc1z9trR2jncO/NWTeG54B2g9a8uUXTdr3Pokk9UYs949zrnlKcA84zXW2dxBpqIZHxjrk1534guJdG1eK8AJixywGRmuG1iTxTrniBrmwvZEsuCIgBj36iu2nh1UV27Gc5qm0u59NX3jCyubBIk2gqMkjvXLzXthqLyKs6GUDO1TyK8wF1q89gYgrxzkbSQO/rWR4Y8Jal4f1OW9Ms08kudwc5FVKjGKd3qdFLEKLtFHsekTOkLANnacD2q1NqrbwpOR0PtWTowkSwDS8M3JFO2h0YkksTxXnuKbsmd/MnqXm1AykInJPFOu5RFZ8t87kKB3wetV7KIRtvwDnrXo/w4+Dtx8VIJ7hLoWVtbNtZyMkknGBwRXrYbDOokoniY3H08LadTRHL/AA48GLf+MNCgtt0ga5DyKecjkkmvu66iQyO0TZTIAHfpXn3w5+D2l+Aj5ySPeXuMCeUDK/TFd+gKsRnPevrsLQ9hC19T8kzjMI42tzQ2Q6KJwoB4GemKmAK8Zz+FByVAyR9KbXQ5W3PnmSKvfqadj2qNSfXFOJBHJ5qdL3Bb6kitu4xk+oFPAA9aiVNvQ0/rwelaKSH6EoyMjAxjiilQjt0FJuOcA8UEDgQEINAyCBnH4U3aSB6U4DIznkcU9kXG99B+e3pSnkAYHXrTAcUuecdqxNT44/4KuHH7L9sAP+ZhtP8A0VNRR/wVZI/4Zfth1P8AwkNp/wCi5qK1itCkcL/wTXI/4Z4uMjP/ABO7n/0XDX1jDg9cDHQGvk//AIJsgf8ADPE5/wCo3c/+i4a+rEbGSRmr16M4aiXMydCm4npz608HIBB4qJWAxgcHk1N5ir1OB0ptW3MnqtAJyOuTS5OM4NNVQCT1z1oDktgggdj60hpNIPNzk4qF5AzAgkY6ipywJximS4CEADk+lVcencjUZBB/nVebAwAefrVkEBTn8KgfDMQRyB1paIcURAHaeQAfem7jwMZFPAxnPPtUWAc84qGi7WdiQEZwKTGe+KRRjB68cmlOCR39DUt2NW1a4jxpNG8UoBSRSrAjjBGD/OvnHxt+znrsuqXD6N9nubaRyyiaUJtyc4xznFfRx+UY700sSMZINZTpxqatHRRxU6D9xnwJ438Fah4D1gWGqIqXe0N8jblx7Gsy3kBwScZHWvoj9rHwys0Gla4gJKZglOO3bP4mvneLYSMDgCvCxUFCVkfc5XiXWgpSeqNnT5CVHJxnitRLny8ZfAzXNwSFW4OBmn32o+WFAYBMZJNeK6V3qfXxxdonRPcQ3bBHUSKTjDDNWoI4reQBI1QHjgYBFeYR+P7KwunV3yw47mmXnxRlnbbbwuRjhgCa6YYabWhdKvCtLU9shtrcMp2KSR1IrNv2jR2CbRs4I715HD8SNaVCvlSEEYXKnIpi6jr80hndJMOcktwM1rLBNr3mepTpWTaR60boLACHGPTNSWUq3BIHJzjpxXkA1HxBqU32aIlFBBLYr0jw2s8MaLMxLjGQema4p4eNNpXJ53qmdPg28RIGTjP1r6q/ZesGt/hvPcuMfabpscc4GD/WvlwqJwiqNzsQAAMkk8V9qfDHRG8P+BtIswCriMSOpGOSBn+VfRZdBJN2Pz3iPEX5adzq0JC5Iz6e1OMoIB6mmxkPuHTuKcIgASTjmve0cfM/O2n0HrJuHQilpFGMAE496eFy3t6VlJAtRtOVc4OaV1C9OlL/AAisB9R4GGIzmnHHaoi524A5PWnocgVqnpaxTViVWycZx/WnKAM5PFRYwRnmpTgqABg960V9iWOB3KSQcDgUoGRnpRt5zngDimqpIPPFG6KTfUXI7HNSbAQMEZxzn1qNRtznpT1buKhq2xondHxt/wAFWVx+zBbH/qYbT/0XNRR/wVdz/wAMv2vp/wAJDaf+ip6KuOxSOE/4Js5P7PVwB0/tu5/9Fw19XhSvBzur5R/4Jscfs8znOMa5c/8AouGvq7eM5IJFVoedUmlNxHsXA5P5U+NtqEscke1QmRi6knJ9qmjKKCSeO9VuLqkTBtwHoRmm5IcDt60M+EBAyO1CMCMjJI60noNq7FJyeDjFRTn5RjnmiSUBsAc96jeYkYI460roLXdhvmNnJ/DihnUkZ4J6ntTsAqDjJqGRueACOlG+hUVqMkwuTnj2qLG/GBjipWwc9B6VA7EZA4B4zU63LbSeoqgnjNOGMY96YrAKecH3p4wefapY29LoRnIAxTDhTkE1ISCR70hK7enf8qa0I16nOfEXwqnjbwVqOlsoLyRl4jjJDDkY/KvhSa3l0m+nsrlWS5t3McisCDkHH5V+iCkAZBwc8V86ftLfC+2s7aXxdZlIiSBdDHH+9XDiKSmubse5leK9jPlfU+d5ZipBAwKckC6kPLJBB4IqqWLISW3AjIweKl0+cxSAgc5rwKkGttz9Do1Y1FYqaz4AsPJLRRASnkn3rN0y1OjuA8QKDjjrXbJfguA4BJ96hu9GS9bKLg9SR3rKNeVPSTPXox5ZKUUOh8QW8kMaraQhlGA20bvzpl1fvfZVTtX0FRr4TmyCsgPqK2rHw0IlDE845B9axqYzR6nvQxDatYTQ7BLRBIBlj1yOtbEbAsCBg5qAoUwOgHHFTwFIYy78qMms4XqvmZz1JN3aPWPgL4MPi3xjGJ8Na2iG4kHrgjA/Wvr5WOAozgDH0Ar5v/Y7X7XeeJbkuC+1Y0XPO0gEn8xX0jEhBORkCvscPG1NJH4vnM5zxL5n1HqcNx1qYAjOTn+lQZBwwGCeo7VNGxfOR0713QdlZnhPcccnHWnFvmIppztIzg4py8ck5pSaaJba1Qo4OT+NORwxIAORTAQ24gYoRtvasnG2xF22iXJB6ClU/vAO3pTS/ccHtT84x3NG1jZdiSgkjkUzfzginAjODWiaehLTRJ6c5opoJwcn6U4kFQRnOOadgsOB4HT6U3fggA8U0HAzxk0qKA2TRZD0bPjz/gqwD/wy/an/AKmG0/8ARc1FJ/wVaYH9mC2wf+ZgtOP+2c1FC2N0cL/wTcz/AMM8XGP+g3c/+i4a+qgSykk18q/8E2j/AMY83H/Ybuf/AEXFX1ScdBQ0edUXvMeMAZPJqeIDaxI+marbCcEDOOtSeY4AA/lVJ2JVyaGRmBUjAAwDQXWNuCc9DjpSICsee3U+1Qlgc45x3Pemy03e5IX+ckcGmlg2RjvUS/McE0jEhjg0r2KbW48fIxwcg02XOB2HpSIfXrTXYgjABGOaNXsONnqMYYzjg/WmGVlGzaG7ZzSsSc0wggVGl2KSa2DaM4bpS7ivTjHGKQnPUZoTAOCM8VS1M4zbWwhck5zmgY3Y9etJt3EkAk56Cr1ppFzOQ2zAPqMVahJuyRSTbKhyGIB4rzD9o6V7z4Ta/ZQAl3t2LHHAxXrN7ZSQSeUqFnbuvSuf8V+Cpde8N6nasvmCaFlPfjFE6LcXc7aCUZptn5kaZrFzp8iJI5eNQAQTnoMV1tpqkF3h0baf7veuR1PRprC9uYHVg0MjqRjngnr+FUYZZbdyQWHPGK+alFOTTPvcN7iUkz1K3YMwJPQZ9K1rS7BGQea8us/E88PBG/tyTmtq08VKQcjBxnA6159TDuWqPocPim1ax6la3sW0EnmrTX6FCen9a8sj8VMQMErnt3rXs9YubtRxhf72a4ngle7Z7VKbkttztzNFguzAADOTXPaprRuroJGSsS8AL396zr3USqgF+e/pWe9/sDEc8V1QpKHuo3clTV2e6fstfEM6b8Vm0eI4WW0Mkig8HBA/rX3PHKrqGBK5GQAeK/NX9khDq/xvurwc+XF5WR2Bwf6V+iV6l3aQRywjegwGU+lfZ4am3SVkfjubr2uJlJLqbRBQqT3p3zZJB/AVm2upLcx7X+U8Y9M1eilJJBPJ4FW4Wdj5qUZJkgLepP41MAQoz9ai3EEY445FT7g3BOfaoemgrdLjU+6+eOadGcHNDAAEdjTVKnjke9TuFtUTMcmnZzjiox0FOUnoKT7Gq7j+pJ7070P501VwcmlAwxJzzSjpuNq+rHAknAPH1p7JkD1FAcYHQ0meST1re/Qm4bc9TgVIqAAcmmHDYwee9KpORnmo1ew4tI+Ov+CrCgfswW2P+hhtP/Rc1FJ/wVYIH7MFsMYP/CQWnH/bOeiq1N07nCf8E2/+TeLj/sN3P/ouGvqlTzkivlX/AIJvED9nib1/ty5/9Fw19VUbHn1NJNkhPAxwfbvRu4Geo96jyfWmhhyBS3RHN1sWRMdpGeMVGWA4xTB1p2QxIIxTvcd00Nzg5HFGSaQsFIH5UgcHIzzQTqrXBpDnjg0xXO4980Ow5AOfXilxlfeh7WNX5CNgfWo3YjOBn8aeitIcAEk8DFa9j4WmucPM3lpjPqTWkaUpbGiTaVzED5cBQcE4Ga0rPw/c3vJUxp/ePH6V1lj4ctbMKdgdhjlhnmtb7MGxtGB3wMCu+lh11KjBXOcsfD8VljAMj9yelaM0ixqEiTJxgn0rT1PGnWD3BAyAFA9zwKjsbYCzDOvzsNxP15rtjTUE20acqT0RgPaDczk5J4rW0bT42OHUEEEZHuKguo/3pxgDtWroKEH0B5rCSTu+hcd1ofl58bvBj+GPjB4osJUKJLOZ4RjgoQBn8815XqmmGByVBI+lfZn7dXhNdL8e6NrsafubyA20jAcbgWb+WK+YtTsRLGSFyMZyBXxWKbp1nZaH6RgKcK9BW3R50sABHGTWjZQDJz16DNT3Nt5UrADAz1xTIf3bg98g4rju3oehCg6crG7ZWUTMAeSfaujtbcW8GR8oA6d6ztMRJFWUjBGDg1e1C9DqcDbxgAVzyTvqfTUVFQ3My6uA0pGMjPSqVw+YjgY4wakXDSuQck/pUWpSCCzlcnG1SxP0rSnG80jhxNVKLaPcf2FfD5HifXtSK5VmAVj7YBH51+i7aWr2KkoSCo7d8V8W/sQeH2s/CUDzJsluC8jE9TlyR+mK+9IIBLp8S4Awo5r7zDrlpJH5Zi5c1Vs4X+x1BwB0ORxVy20zjkYPtWtcWwikyR9PSpLfG7IGK1UVJ2Zw8id7mS+kyJyoJPYGqsqyRsNyhT6kcV10ZWTIIzxgYqCWyimG1hkHjmpnh09Ucsqaa7HMpJtyCMH9KNzt8wxgnv6Vp3OilSdrAp2FZcsLwkk5AHauF0ZJ6nM4Nask3jjjpTgSCMcVCJN4AHX2qSPIXk/nWDjYhb2JGbjHSnKxOM9+1R8EjmnqO5OCOM1k01ZlEoxjinKQetRK3zAZ4p6jGa0Ur6BpYdkKcUZINR9COe9Ob/Jpp9RWPjr/AIKqsf8AhmK2z/0MFp/6Lmopv/BVP/k2K29P+EgtP/Rc1FO5vHY4b/gnA4X9nqcntrdz/wCi4a+pi/BIOBXyr/wTjb/jHqcY/wCY3c/+i4q+opHG4YJxjnNXokcVT4mTGQjkHJHrTlk+X1JqESAMBzg0u7LdcCqsmZWtsWcmk5z35qNHORg04yAdTg0rWKTTQrJkg5AI56VFgIxJ496XmRvlzn2rW0/w7PeDLq2zHpyauFNyZai5LQyUUu4CgsSeMda3NP8ADc9wA0oMSdcHrXTadoNtYICVAIHJYcitA3VqgwHBI7Cu+GGT1ZtGi92ULDQrayA2R5fuW5rVgsmLDOQPSqcmsIoykeeetV59Xnl5B2cYwK7IxjHZbHSoabGxIkUKEswA75rNudcWEBIsNjuegrLe5llzvYt35NVJV+YYHHcVpzpMfIkjVvHuNbeCAPhGYFvQAHJropwojEadEAUe+BjNZ+j2withK332HGewq8xJbI6VlK79DJt7GReIS4GMe9aejpwO/aob2MbdwGD3q/oUDCPJAAIpJJIuLuzxn9q/wAPGngWUogNzZMbiMkZ5AwcfhmvgeVB5JUrhsYKkdD6V+rPivTE1LT5bZ1DeYpUjGQQRX5q/GHwpJ4L8f6lYOpWF2MsXbIJycfSvkc0ouL547H3+RVE3yN6nkOrQESHIxzVCG38w9Mk10mqW+9WIHbisKINazAkZGeTXz8JO259nOldl21EsQ2c49KmvJCluT1bFTHbtyCBkZ61l38/mHAOR7VS11J1imh2nsdpZgSe5qlr/AJt6kVlBkSXMiwgepY4xWrbRmOAc89aveAtGOv8AxY8M2O0MpuBKynkYUg5rswseeqro8HG1nCDPv/8AZ98MjRdHsYSgAitowSB/FtGf619NacwazTHYYxXlHgnSxp8aRKAAozkd/QV6rpP/AB7gZ5x0r7eEeWKR+e1anNNkOoRjHI+lZgBVjjgdq6C5iDqSQPasS5UheKuwldli1BAOeTTzySOlVIL5bfAcZHQGr0ckU5BVuPStlqjKaW4gUAEdiKrz2kU33lBq48I2kg5x700WrsMgj3BqZRTMbdjEuNFAcvEwHse9Z7xvESrrg5rqWibGCDgcVUltFnzvHsDXFUw91ohOKeyszA3AcjtUjNnpU11prxEshyo7VWJx9a8+pTcdGc84tEhPIPXFPU1AGzk9jUgcNwOtYL3XqStR+3nOacMHPqKYCRijPJI61d49CuXmPjr/AIKpjH7Mdt2/4qC04/7ZzUUn/BVIk/sx22Rj/ioLT/0XNRVrY2S0PP8A/gnMwH7PlwO/9tXP/ouKvqJmG0A9c18t/wDBOk/8Y/XA/wCo1c/+i4q+oCxLDAB7Gnc86q3zMeWA7c1KHAIJ/KoN2PSkV8Dk0J21RkpNFrzAcAAA0sMbTSbUBZs+lVN5J+XpXT+EYVkL7ly5PAxXVTi5s0im35F3R9JFvGJZVycckjpWvHq4UiJFCehAqpfTPAxQnAJxjpVXUlc26PEMSIMjHp6V3x92zPShFRVzWMrysASeT+lQsAN2Mge3ektJhNBE46MBk571KyZLAEH3zWibdza19CuzYTHSo920cHNTSIVHIqLg44o5ltYeqVrEkRwoOOO/tTrG2GoagIhnYvLH29KZPMIYCccgcVu+HrdLfTBOQPNlOST2FN2WtjLVsvbDnAGFHAHYU9cFenSuZ8RfEfQfDCE3t8nmg48pCC2fpmvKvEX7SFx++TRtO3ZyFknOPxxg1Dk2tjSFBtXZ7wYvPcBjhAckk4xUkvinQtCjxd6rZ24B5DSrkfhmvjDWfid4t15yLnUpIIzkeXB8oA+oxmuUvNJlu5HeWeacsCS0khb+dRfyOmFGF9T7jb4o+E9TvYrSz1y2nuZW2qisPmPoDXyr+2b4JePUbLW4kO1DskPbBPJP0xXkNzHc6FfwXNsGR4HEisvByDmvsbQZNM+P3wpSK7VHunh8qVTyVYDGfavPxNP20HBnr4Sp9VmprY/Pq4tgwJxlcZzXP3tuN5OOPQ17F4++Gd34AvZ7O5UlA5EbnOCO1eb31mWYnGR7V8TODpTcZH6dhKtOvBTTuc8iknB4FW7XTBPKq4LE9MVaTT2mcKgJPoBW5o2mPBeIHGMnB7msVVS0RvUSWq2Me/042c0EQHLcc13f7PvhyS++MkV2y4isITlgOAWHH8qry6Yt5rqkru8kZHHGa+iv2fPh2+jw3OoS2/728mDFiOQvYV72W03OfMfG5zWhTp2W7PpfwfbmWDeRnIAB/Cu3tJUtEAldIgBzuYCuZutnhrwhqFwXAaO3L7sYwccY/OvkEavrer3bvc6vePvYkDz2x1OBjNfYaJWPhoU/aas+5H1aykyBeQH/ALaDNVpAkoJBDJ2YHIr4n1CG/hhDJf3QYdSJmHP51a8OfEjxT4YnURajLPECP3c5LA/ic1HMktzdUlbRn17PFluDxVJ2ZDjkH2rzzwR8brfXJFtdTjFrdEcMpypP6Yr0eZkuI45YzuDDtVwlf4TGdOSsNF9KAcMemOvSpINXuk43ZH+1VYKADxgZ+tR+YBJxitHJ31M+XobEetMmA4DDv7Vbh1K1ucJnYw9a5136jPFMyFG/ODU86bsCjd2Z00iJkDGQfTvVC8sFIJVefaoNI1AlgshyOxJ4FblxEuFdCCCexrKcIyRnKGupybIY3III56GnKQAc1oa0iRupUfP1JJ61nAjGc5NePVi4t6aHM1yvQcWHbFPHIHvUQAPtTi4GABkDuawtsK58gf8ABVMH/hmO1/7GC0/9FzUUf8FUTu/Zhtf+xgtP/Rc1FbrYLnnH/BOxiPgBcYBx/bVzzj/pnFX09vOSQcCvl7/gnjIy/s/3CqeDrVwcZ/6ZxV9L7yQclhg9xVaHBP4mWTKAck4BqNpSTgHAqHzFOf60I4ZgAe/SmrvQxs2X7Q75UTGSSBxXb+GYxHKGyQScAYrj9Et907sDnYuTXZ2BMaxccgZJFelR0Wx6FKGhf16HA80jNUTJ+6TBJyMc1uXQF/p7ADJxyfesC3IkiKdSpxz14rqlHS51W0sGjzBPNiOflbgdsVol9rEg/nWXYhftsmO/JFWLyUqcdj0NCTSLgl1ZYkmDgYPNQeaWkCA5GeeOlMiOVOeOKWxjMkzgkEdQMYxULzNrJomu4jIOBkDvmvMfib4r1SzMdlBfSRRdCqkDAr1OX5QeucVy+o+DLDWLkz3SGVz0BPAqpJW3MovlldI+f7qA3J8yR2kc92OST+NLa2Us+ESJ5CeMKpJ/Svdn+F+iyIR5TgjuGPFFv4Ss9BkU2ikHOSWOT+dQlZmrqyfSx4yng3UbiRY47R1Y9CykCtM/DnU0iAaLJAr3eBvtEYU9cdaS4h4yP5Vqoa+QlOR8y634MuoI2D2/IHTGam+F3ivUPhjrhlQO1nKR50JPGPYetfQP9kwXEhMsasuOhGa4zxp4Ptmid4IVQ4JyoAOayqUkttzWNRt2Z1Wvaf4V+O3h+4tIJYkvTGWVWwHV8cY7nmvh7xB4euPCvia70PVI/LuYJCBkY3rkgEZ9hXuGn2l3p90bixle0vYzxJGSpyD3x1qL4keH2+Klgl9LEsXiWwT55VGPPjA5+pwP1r5zMcC6kOeK1R9NlWO9hUUZPQ8Z1CwtNNtllQ7nPQDoKXw9afaLjzHBODkCrdro0t3iJhgISCGHQjg1q6fod5JqMGnWEReebCgAZxnua+Sw9KpVrcjR91Wr0oUnO+h2nwW+Fx+IXjwPKpGnWrCScjoSMYH6ivrTStGj0/VpIYkWOBHBUDgADpWB8IdC0j4XeG44by8gt7qQBp2YgMx6/wAuPwrn/HPxJe51W7i0mQC1kJ/eqMEj2r9Fw1CNCmopan5liqksVWcnsanxu8dI9gdFspd5kx5zIcjHpmvGNOty8vC8DjirkiNeTkvudmOSSeTXo/g3wvaNa75YFZvUjmutxa1Of3aehwF/bb4gGyAvPvWb9khZs7c8dxXrep/D9LuTdEdgJ+76VTtfhaQxeWYEA9AMVLhcTnBbbnnMGmAjegKsO44Ir174deLLloFsrl94XABJ5p0Hw1tBCR5pDjkY6VHpfgO80q+FwJVMec4zzinGLTsTOanGy3PRd58xQMENyTSfJ5xwe2MGq9iScFyQQMEVLgB2PcZNdCaSSe5zJtLVCFzubjoe9Nlfy4mY8DHenwvhSXH0PeqmsS7beAKMmSTBHsBmspavRFcyfQbbO7tjJAJ6Cun0syuGDHKAce9ctaPiYZ9egFdTHMtjZE/xMOB1OTTj2E7W1KWpSh5xv6ZxVP5Vzxg1X1a6khmskzky72YkcjGMfzq26h4VkIzxg46Vw1oXvYyrQXKmiAz4BAGTmnI+5ckYzURiOTjp2p4IUAE5x6V5vKzzle9mfIP/AAVNbP7MlsM8f8JBaf8Aouaim/8ABUz/AJNntv8AsYLT/wBFzUVS0RojzL/gnu+z4CT8nP8AbNx/6Lir6ZZyrnLZ989a+Yf2AM/8KEnIJAGs3H/ouKvpEyZPc/Sq1OCcbybLRlLHjmrNhAZWLkHC8kis1Wywx+VdD9nNtaRIhy8hBI9q1ppyYUo3Zf0CLZBeuOWYj9c1vxXrWwiULnIAz6Vh2SvAs6oG3OVxtPQZOa271BHG3HKKDn34r0opo9SEbI6TRb352jK5DDjPas/UIDZ6ieNscuefeq+l3ym2imjI3DHFa+rZvLESBckDPSuu3MrDskY9qSNVKqRhkJ+uKddDL9M81WsnzqquecJirV8SH9DnNYv3XZFxs7jfMGAAOasQELLuIIzVAy7JBnjNX0ywUjoam+po9tCxMxwSBmoYl9RxjOKlkYbfWo0IIOOtaXSMVuTqpIOOO1Ub6EbAxHQ1ejJ4ORimXS+ZGQRx19qLXZqzOscxsQOQe+elW5E3rzxVFVKzkAfhWhtPljnmrXa4ovXUhS35PcetQX+mJdxMhHJHBxV1TtB9aehD9TjHWp0b0YPRnns3hKPTr1bmQBoGOGGOfrWhrngKJbBNZ0gkzQEMyD+NepH5V101lFfRvG4yOnSpfC0culxSiVTJaAmNsj7oPFRJcys0Cm000fK/xJ02PRNdinsowYdSwYkAI+buPrnNdt4O0GLwRpI1O6hDatcjABGSnt7YrtdW8O2I1eRruBJ4LWYy2QI+7kc/qTWD4rleeNCRk5JB6YryoYOlTm5pas+gWLqVqShN2SOf1C/m1O5aWdy7uedxyBTIoCcAEH0AFW9P0a41GRRGhI7kc13uieDYIAhnQE4yQa9KKTWvQ4KlVR+E5HRtFe4uEYoSMjtXq2hWBs7YKRtJxVmx06ztgNkaqevAq8Cu4AdMcVs5WVrHLzuT1Q+2Qs5B6YpzoI8kHv2ojfaSR0PFLnK9c5rVWirsuTtr0Hx4+XGMmpJJlU45NQR/K4IHfpQyEt0pLlnqxQWl0W4cMhbGMU2ZtqsOlOQkJ3AxzVeZwc88Vly+9foU4tsdIWMaMOp6iqmqEF7FckAEk/kRVhJSuzHIJ6YzVDXJ2+1xKoAG3sMc81pFJu5MoWLujQi41EDBCLzuPrWtcSCW5Ck4RBkmqelr/ZmlvcONxIzwefakuDILIkqFlm4/OomktETBKb1M5JTq2qyzkkwxZjTPTjgkfWt21AktygwQQazrW1Wysig4JGTj1q1p0hCDglM88dq5Zx0umdNWCUbIru3l5GcjPFKHVgCQKXUo9tyQAcEcYqBcqoBBB7ivNldPyPDmuV3Pkf8A4KmlT+zNbAHP/FQWn/ouaiof+CpA/wCMaLY5z/xP7T8P3c1FZLYpPQ8t/YBY/wDCipxnj+2Lg4/7ZxV9Iu+0ehzxXzV+wGx/4UZPj/oLz/8AoEVfSJJchRySeK0itUedO/OzX8P2pvboHqq8nPQ+1b0shm1AsAAiAKAO1S6Zpw0PQjcPsBZSxOeeneorXHlq5XBk+bkcmu+MEldHVTjZFmFzHOpByGYD681tmIzNchjgAAfpWI64j3gZ24PNbyoP7VvUyQoWMhT7qCa6VqrndB3VjH0qf7FctA+QD9012OlzCe2kiJGV5wTXJavbmOYSpwF74qxpmpCK7jZmIDjHXNbwnzaFSSS0JoZdviV4CCAELVfvE3Nn8qoDDeIlOQC6kZPWtC6Qq5546USirXIV0Zt9J5aoM8k9fStazZZUXHpWNqke6NMdutWdGucjYTjHGT3rKy6ml2zWnTGMECmIMoQDzmpJDuIAOcdT2qLdxzgc+lFlvcdrMmjcEYJwaezF1C9TUIUAZBHNODM3fBxwRWsEh6FJhifH6VaZ9q85JFV5gQ4xnOeSRUzghAc9qjZuw4pX2ImmOTnge9LHdhTtxn3qGRfMGDnr2OKsW9sIwDjORn1qaau9QmrE0bkSAjgHv61YGoi1tLgAZ3AZHY4zVfcVbBPA5HaqczvPuRBlSwBIraSb2Jhvfoc48E+qzsQCxJ6CrN54IcxwGUZY8gHpXpGgaBaWMAcxgyOAST2qXxDbRtFCR2zgAdKj2SSOh1W3ZbHAWGix2CgBAG9QKvkY6dfWrM0ZVsYziqrsFPFc8k07GUnrZkkEgDHPNXU5XPas0MIznOAeeaswTZbkjBOeBineysJOzNBOMHrSlsUqEeWOck8YqN2OMDg9625042Nm09ye3cbsnr1GaeJtxxgAA1lyzlGAwRn0NWorgMAOM0LTQe6VjQJwpyeKo3AIcDORVwMrqB1GPWqk+Gk4HAqU7XTKSe9whXMiZPA6VQuHTUPEqxHqqjjt1q3DLgkg5I5wKztKmR9TvbojLlvLB7g4B/rXRHlirmVRts6W7lFxJFAAPKjxnHQmpJQJmBJ4HQVkXdyYoi2efWpdH1NLyFsPkjqD1rCUlLUujuW7jIjOBkYNJpkpeK4gLffQYOOhBz/SmXRAjOGJJx3o0FsX67gCGBGPXisGrI6auqLl8PPtIJQApIwR71mkhW4/GtQxlYJ4SchGJGewrJVgWK15lbQ8SpG70PkP/gqO2f2Z7bAx/wAT+0z/AN+5qKT/AIKiH/jGm3H/AFH7T/0XNRWK2EloeVfsD4HwLnJPB1e449fkir6m8L6cdR1JCR+7TkkjivlT9gtivwOmII/5C845/wByKvtvwbpH2HTFkcAvL8xPtXXSjrzM47Xk0ReJn2WK26glZCFI9AeKluLXy4bc5/gAGBWb4nui9/GiDhWHNdFdoZbC3KHkKM+9d2t7o6oxsjOZjHay4GTtI5rV89U1EOzZ82FSCfYAf0rMuvlspCRkAHnpVuQLPHo0sZ+/AVIY5GcmtFa2p1QslcmnkjvY3TcDWDej7LCXBAeM5H0qa/WTS5gUJKE81Tvp0u7dgDncMcHvVQsmuUu6RcsNQTUfEtu6E4WPn0JrqrhjgHGc15b4D1hbrxLcWhJDW/UV6kdzkntVVLt2DRmdflVBAPboaz7V/IlB3YBPapL68+cqRjB7ioMqSCPzqfs67kapnQQuZFGCOmalIyMd/Ws60n+UY+hFXtwxk9DWNnfyNFa5KnHfnNPL9CPXpULEDAFSqAOSMntXRF7ITsnYhm4mx1Pan/fUg+lDnLdefSnOQMAcZ461nJpPTYcLXuRrEWx9asbyowRyKhVypHtSNNkk8U72WjHKzegkkhLEgHoam0CIyTovLAksWP1rOu5iuecZGOenPFdH4ftzGqcABVA6YJNXFSbViE1fQ2rm4NtEAg5H5VlXesI8caHJcZzmtKQCQHPIPWuV8QsLKRSM7Sc/SumV0h210LkoE3zdM81SMW5yMd+Kksr1ZYlAOQe9ExOSc4HauGzady3HuVJoTICuce9MSQxde3FWkIA5HXrVe7BUggHHXIqlorsItGlZTBgM8+1TXADAkcCseynw+c8+5rYjcSIc46dqcbM2lFy1RUmjLR7l5OOKgtiVkwT+dXWIAx2qoQVkwDgZ6dql3T1FGCW5o+YVjyDzVS6vTbWzyNzjp9acrHaBniuX8c69BpFtCJ32x5Lsc9hyP5U1e5rGF35G/balFpei3N/fusQClhuOOKxfAeoHWbKTVGBVJ3LIvYjpn9K+ffFfxK1X4neIYNItXMGk+YFKqD84B5zivatFv00u70+wt2IgjQR+WDgYAJ5H1rR3asZTim35Ha3dwJiU7+9N0WAQzlxweTj1qrDIJ5nI4AyQCe1XtLYSAtnIBxxWDTSujNaPQuyvvLEng1LozN/acZHOM4/I1BIgwSOeM1No423yMowevzUkn1OmaXLqauMzyqWOTnNZcqBHIB5BrTkYi9djgBjyBWffRmOckDAbnFcdaPU86cdLnx5/wVFOP2abb/sP2n/ouaim/wDBUMH/AIZrt+c/8T+0/wDRc1Fcepkebf8ABOzTzqfwhMWMqNZnLfTZFX3YkSWtrjJVUXAr44/4JkacP+FJ3t4wznV50H4JF/jX17r10bPRriQAbwAAPqQK9ejGPIrmCiuZnH3267nZmIHz5zXX6epm09VB4IrkxAXjiYjvniuo0mfEAUcAVpa60N1sVtQgaO3lDkYIIxSNEYPD2mSjOI5yD9CDWhqaia2bHJAziqjQGTwtKFOWRgQPTkc1V/dsy0N1MJMhQgHI6nrXKDNnceUR8hzz2rqZpY5YtznIIznFc5qMsV1I8cCDKDO71Nawska6NHP+C9Pa08f6ncjISVRgHpnJr2BGJA5HTmvMvDTCTXpRkkqBuK9K9JtyGTPXsKid2HWxzXieJ4ZhKCQv6VUsrkuoJ+6Rwc10er2X2y0YEAjtntXBOj2F4UJOM8UtHoJppnXWk+WABxk81rRupUZNcnZXOSD/AFretHMgwBgDrzisrNPUs0xKCwOeRVgHcM1nNlSOQD7mp7eUnOTx71XN0FJXLL4z6Gm8nvnFMLE0qr82RjpUdbsI6WJlIIIYEfSonjBb2xTwc49BQ+CRk49K0umrWNpO+lihdlEKlx8uQPxzXZaTCVhDt0PH4V514gnZZ7eNWyTIgIHPGRXpisI0VVGFAA5FdEFZXuQ4uOo6aRVPYCuZ8WEXMKYHAzyO9bdz87BQwBNZniEIsESsexzzwauV+VsUU0crod6YpmhY5GcAn0rpHAkjyDxXG3QW0uzIpAwcgiul0+9W6tQQQSOMVyLZ3KvbzLC+/QGnSIrDGDUD3McIyxIOaniuQ447imloSknqtDNkiMMuQOM5wa0ba53KfXuKZNEJQSOo6VUs2JJ3cFTios1qaxlbc0RJuJwMY7VG3LjPUU8MOexqGQ5OR261Ur2uzRvVWJHkCjrzjOK8q+KcR1aG6CkkJCeAe+DXfaleiBCwGCBjPtXnOpb9Su75y5WFI2LE9MAEkUo73ZskoxuzgPAul22hWf22cASIuVJ65rvvB1xJfXZu2yQScc815bqGrC4tlSEkRZIBByMV6j8Pdp0mIpzwK2bvscEpHocM3kwM7ZHYH3rW8Pq/2PJHUnH0rl5ZmwkQHLHGT2rsbKIxWcaDjA6Vg7rQunZ6lmZv3TEfSp9FObpGznI6Gq748g1LpXEq44IrZU7q9zaeqNKcM967ICQOozTNRRXjBHB681DeORdgg9QM+9WZR5kABGTiuWrG8dDlabWp8Xf8FQj/AMY0WwPP/E/tP/Rc1FN/4KiZH7NlupHI1+1/9FzUV5mpyS3Kf/BMXA/ZyuOx/t26H/kOGvpvxVMXijgBHLZI9q+SP+CePj/wv4K+A1xp3iLxJo+gagdauZRa6pfxW0pQxxANtdgcEggHGDg+le96x8afAFxfKV8c+GmVRgkavbkfgd9elSTUUZxsm3c6yEjyNgII7+ta2nAKMCvN4/jJ4AjJ/wCK58N4Pb+17f8A+LrSsvjd8PUYb/HPhkc/9Be3H/s9b7GzcbKzPQ5UDRMAMDGPrTNMtg9ncxEEjaSBnviuTT43fDhgc+P/AAsD76zb/wDxdOsvjf8ADq2nb/i4PhfDAj/kM2wHIx130McZK+rBb0f2VGW/1gjGR74rJ0s+Z5jt0Oc1ymufGPwNEt5FB4z8PyBZCEKapAwI7EEPyD7VQsvi/wCC4rQg+MdAUlc4/tODP/ofWt1ojeUopKzO48Igtf306DCB9pI9q7+0kMkYBOOa8G8B/F/wXbx3hufGOgwF7gsol1SBTj15fpXe23xv+H0YwfHXhonGcnWLcf8As9Dd0Smnuz0hwGTaelch4p08Qv5qDIxnis8/HT4ehQB488Mk9/8AicW/H/j9V9Q+M3w7urZ8+O/DBYjgf2xb5/8AQ6zSaZV490R2F0VPJxXSafeFsAnjr1ryub4reBo5CI/Gnh4jPUarAR/6HV6w+M/gVD8/jTw+CP8AqKwY/wDQ6b19R88WrXPYFdWUHjOMgU5XYE88emK86tvjd4ABGfHPhsfXV7cf+z1fX42fDtevjzwwf+4zb/8AxdYNWasLmS6ndiUAcnihLjzCQCAK88vPjb8PnACePPDPv/xN7f8A+LqKH42eAInBPjrw0RnBxq9vx/4/V7rVGicO56emUwQaju7kRoSx5rioPjl8OTHg+PfDCnOSTrNuP/Z6y9X+N/w+kcpH468NsPVdXtyP/Q6S0d2Cave6N+5nN5qVsQAAsoJwevNeipqRabA5HQA9MV41pPxb+HMZQv498L785+fWLcAfUl66iD4xfDYAF/iP4RUjsNdtT/7UrojYcpxlZXPRGm805AyTwMdjWZ4jgKwwA8u2Sea5iH49fDK0kBPxD8LNzzjWrYj9Hqj4h+Pfw3v0TyfH/hc9f+Yzb5H4b60k7qxCkk9WOvXRpGXGSOuO1SaPcPDcooJ2E4IrhJvjH4BjYlfHHhtizYJXV7c4Hr9+rOmfGbwALuMv458NIoIyzavbj/2esYJW13Kk49GerSWsV04BcxjHJarMOjhfuXcTA9ATivP7r41fDlsbPiD4Wx/2Grb/AOLpkfx0+HQHlf8ACeeGTLjIY6zbhcehO/Ga2tFGHMr7npf9k3MJAyjAjOQc1Sl0ya3uWYJw3JAOea5K3+PXw3uIVB8f+F4XXgq2tWwH4HfSn48/Drfg/EPwtg9/7atv/i6LReg469Tr0glHVCPXIqQ2jsoODz2rjv8AhfPw4xz8QvC3/g6tj/7PUcvx4+HQxj4g+FiMf9Bq24/8frGStotjeMlazZu6rpJlLF5FRcZIzzXAeJGit9L1bykwq2kp49dh5NTar8cPh8+7Z478NOcdV1i3P/s9cTq3xa8DTaVrI/4TXw8zzW7JGq6pASSQRgAPknms9kzplVio2bueV+GbmW40O2DjkDk17v8ADLCaFEMZI5z7V85eG/GXhyDSwkviPR4kBwA2oRBj74LZAr17wR8WvBVlpvly+MNAgkA+6+qQL/N6zg7t3Rwc8O57Ho4+26wpPKR8lcV20bg4AGAOOleReFfjN8PIWklm8eeGYnJxh9Ytwf1eukPx0+GwPHxC8Knn/oNW3/xdXZN3RalFtJOx3VwxEePU4q1p8ZHI7DmvO5fjr8N2Ax8QfCxOeca1bf8AxdXLL48fDReT8RPCo4763bD/ANnqm5WsVOolpc7a8d1uAR97tWhAxdFz6c15nefHj4bGYEfELwqwyOV1q2P/ALPV+2+Pnwy2gH4ieFAQO+t2o/8AZ6yle1rbkc6tufOX/BVGERfs4WxHfXrX/wBFzUVj/wDBSf4j+EvHn7Pltp/hvxToniHURrdtKbTStRhupggjmBcpGxO0EgZxgZHrRXlVIvmehyyavufBVFFFevD4TiCiiitDVbBRRRQSFFFFM3ewUUUUEhRRRQYhRRRQarcKKKKze5bCiiitBoKKKKlkoKKKKpF9QoooqxvcKKKKgAoooqzDqFFFFJG8AooopMoKKKKhjewUUUVK3OEKKKKqJ0rcKKKKoKgUUUVMuhAUUUVwz3IP/9k="/>
  <p:tag name="MMPROD_15447LOGO" val="/9j/4AAQSkZJRgABAQAAAQABAAD/2wBDAAMCAgMCAgMDAwMEAwMEBQgFBQQEBQoHBwYIDAoMDAsKCwsNDhIQDQ4RDgsLEBYQERMUFRUVDA8XGBYUGBIUFRT/2wBDAQMEBAUEBQkFBQkUDQsNFBQUFBQUFBQUFBQUFBQUFBQUFBQUFBQUFBQUFBQUFBQUFBQUFBQUFBQUFBQUFBQUFBT/wAARCAGRAZ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Gk5pu71FKDiuS8U/Evw94NIi1PUY1u3/1djAPNuJP92JcsfypxhKbtFXJlOMPiOtJFJk+1eO3/AMS/FuuHbomhR6Nav9281yT97+ECf+zNWLdeHr3Xv+Rj8SajrP8Afto5Pslr/wB+48f+PNXXTwk38TSMHX/lVz1DXvih4V8MS+TqOu2cNwP+XZJfNn/79plv0rktW+OP7i4m0jwtrd/HEjSNNcRLaRYVc/8ALT5v/Ha+ZP2nPE+tfB7/AIR0eDJIvD1jfJKk/wBkt4t7yr/tY/u182av8UfGWv8AmJfeKNVnjf8Ag+2Ns/IV9JhMj9vCNRy0Z4eIzP2EnCx9IeIP+CjGu3RkTQvCNnYp/C9/cNK35JivPtX/AG2fitqrbodWstNX+7aWS/8As+6vBaK+ro5Rhae0F89fzPDnmFWp9pno+oftD/E3VpP9J8c6z8/8FvIkSf8Ajorn7r4m+Mrz/j58Ya9P/v6jP/8AFVzFP8t69KGFoUvggl8jl9rVn9pmrJ4s125+ebXNVkf/AKaXsr/1pI/Fmu23+p1zVY/+ud7Kn9ay/s7/APPOj7O//POujkj/ACow986TT/if4y0+SN7bxXrqbfup/aM+z8t1fY3wD1y8+IngODUv+E512TV4n2XkNvef6huy7JN//fVfCvlvXrn7OXxY0b4Q6xrl/rUd7P8Aa7VIYEtP7ytu5rw8xwca9N+zj7y8j1cFiPZz996H1d8Ufipr3wY8LPq83jiS+lf5LPTb7T4JXupPTKbG2+rU/TP2k/HOnfCa08d6t4b0rVLB7ZLqW2024eK4SNm27vnBFfDXxK+I+q/FLxRcaxqsmz+C1s4/uWsX91a1P+F8eOP+ETj8NprHkaIlr9j+zR28X+q2428g15CyOLpR50nK+vTTtoeh/aXvy5W7W0/pn2t4X/b6+HmstGupR6poLt3uLbzYv++0zXtPhP4ueD/Hkat4f8T6dqTH/ljBcKZP++D836V+QNJH+6k3p+7dPuvH8j1NbhynL+HJx/Emlm84/Gkz9tAwFIRmvye8DftLfErwJ5aad4nuLu2Tj7JqX+lRD8W+b9a+kPh7/wAFDbO5CW3jTw7LYP8AxX2lHzYf++G+avnsTkeJoaxtJeX+R7NHMqNT4vd9T7SpDx0FcV4E+LXhP4l2f2nw1rtnqagZaOKUean+8h+ZfxFdoxzg14U4Sg+WSs/M9OM4z1jqSDpS0mRS1JYUUUUAFFFFABRRRQAUUUUAFFFFABRRRQAUUUUAFFFFABRRRQAUUUUAFFFJkUAIBxSEZpeneua8V+ONI8FWqXGq3YiMp2wW6fPLM392NByxojFy0WonJROjGQOa4PxZ8WNG8NXX9nR+ZrOsEfLpenJ5s3/A+0f/AALFcXqev+KfHodLiaXwpojf8ulrJ/xMJl/6aSDiH6L81Lpel6Z4bs/JsLeOwg++3l/fdvVj952r0KeES1qfcjlnX/lI9Q1Hxh4uH/Ez1D/hGNPf/mHaNJvuHX/buT93/tmKNH8P6Z4b8x7CzjtHf/Wzfflk/wB+Rvmf8aLjWP4IY/8AgclZeoXj/Z5JppPkT52r1KdJL3YaI5W/mbF5rFvbR7/9Z/1zrzfxB+0R4S0TzEfWLbf/AHIP3r1x9n+0x4K1LzLaa4uLR/nTfJb709O1eP8AjD9nz7N4fuPFuj65Hq2kSvv/ANXsf5mr3cPgaXN+/vHscNXET5f3Vmc/8cPi5dfFXxBHskk/si0/49YZP/Qq8/t9PuLn7kddppfgv/pnXWaf4PT/AJ519KqtKhDkhsjyPq868+efU8vt/C9xL9+ti38F/wDTOvWLPwmn/POti38Lr/zzrCeOOuGBieR2/gf/AKZ1oR+C/wDpnXsFv4XT/nnVyPwun/POuOeOOiGEieN/8IZ/sUf8IZ/sV7R/wi6/886P+EXX/nnU/XDT6tA8Pk8F/wDTOs+48GJ/zzr3yTwun/POqdx4XT/nnVQxxn9UgfPd54L/ALkdY954Xlj+5X0hb+B/7SvI7ZPLjeV9ivJ9yqfjD4Xv4bkjSa4t7t5v+eEm/ZXRDHe9ynPPAxPmu40+4tvvx1Ur2fUPB/mfcj8yuX1Twen/ADzr0YYmEzgngZfZOAorX1Dw/LbfcrLkjeP79dV4nFOEofGSafqF3pN5HeWF5c2F7F863NvI0Tx/8CWvpD4V/txeNPBzpZ+J44/Fmlr/AMtm/c3aL/vfdf8AGvmiivPxOX4fExtOKZtRxNWlK8ZWP1i+Ff7Qvgr4t24OhaxH9tA+fT7r91cp9UPX8K9QVlBr8ULe8uLK4juba4kguovnimgk2OjezCv0i+Gvi7x74P8AB+hza3J/wmEMtrFNdL8qahAzJn5D92f/ANCr8/zTJ1g7SpSvfo9z6fBZh7f3ZrbqfR5OaXHGK5vwl410jxtYm60q7juUX5ZU+7LC392RDyp9jXS18w4yj7sj3gooopgFFFFABRRRQAUUUUAFFFFABRRRQAUUUUAFFFFABRRRQA3mkzWdq+q2mi6fNfX1xHa2cCF5ZpX2oijuTXi+teJNT+Ke2K2ludI8IH+M7orrVF/9Cih/8fataVGdbbRdzKdRQOk8U/FKa7vrnRvB8cd9exfJdapOf9Cs29Mj/WSf7C/jXP6V4ehsL+TUru4k1bWpvkl1K7+eX/dT+GJP9lau2dnb6bZx21nbx2lrF8kUMfyIi1T1DVP+WMP/AAJ69ulRhS0RxTnz+8yS81Rbb5E/ePWPJI9zJvejZXn/AMVPjJpnwujt0eP7fqFx92zjk+fb/eavQo0pVJcsFdmE5whHmkegbK5v4mafrGpeD9QsNEt/M1G7TyVf7iIrdWJrwu4/aQ8V63/x4WdvpqP/AMDeqf8AwlHiXX/+P/WLiT/Yjk2J+lejDB1YS5p20Of2sZ/AV7f9nuLwtb79e8QadaP/AM8YP3sv6VqeG7zUNN8N6hoMP7zT7v7ySf8ALPb3WpNP0PzPnf8AeP8A366jT9H/AOmddk6svtu5UKUY/CrGHp/hv/pnXQWfh/8A6Z10Fno9bFnpdcc6xrCBh2eh/wDTOtC30dK6C30+tCPT64p1jq5Dn49H/wCmdWI9H/6Z10EdnVj7HWftQ5Dm/wCx/ej+x/euo+x0fY6y9sUcnJo//TOiz0O0kkk+2SeQmz5HrtJLOy+x7P3kk/8AfrY8F+F7e9+0XN5H5iJ8ipWcsRyRHyHk9v4Tu9Sk2WdvJP8A9c66DS/gXcXsm/Urj7In9yP53r3COzito9kMcccf/TOo5I65pY6f2dA5Dh9H+HehaBH/AKNp8cj/AMU0/wA71xfjz4D6P4kt7i5sLf7BqOzevl/cdq9okjqvJb0QxFWEufmCcIn59654Te2uJIZo/LnT5GSuH1jwn/0zr9ILzwfo97JJNNpdtI7/AHnkjrzf4ofA/TPEmnyXOlW8em6jbp/uI619Hh81TlHn0PJrYL2h+e+oaXLZSf7FUK9j1jwukd5smj8zY+xvLqP42fBSLwDqGj/2PcXN/wD2hB53k+X86e3FfSRxkOaMZdTwquBnG8odDzPQNB1TxXq0em6TZyahfy/dtk+++2vaPhn+0n4g+D8d54Y8R6fJrUFi7wxQySbJbWVf+We7+JK4/wAF/A/4gaveW95pul3GkunzreTyfZ3j+nevTI/2P7690fULnUvEnn+IZvng/jidv4vMZuea5MXVw9T3akk1+JdClVh70YtM57xD+0b4t8V+O9L8R+C9HudE1Syh2TpY7rv7VFu/5bIB8y19hfBH9pQ/EC0t7HxZod54R15j5a/a4Witbp/+mLt/F/sHmvmr4SfAP4kfDHxxp+vW0dlJap+5vIY71f38B+9X1Rqmn2mt2clnf28d3ay/ehn+dJK+VzCnh6loU4p2WjT1PdwXtYXnOT9Ge0bge9OXpXiGh+JtR8BGK1v7i51rwyPkW7kPm3Vl/wBdP+ekf+194V7BaXkOo2yXFvIksEq71lT5lda+Uq0ZUnrse5CfOaFFFFZGgUUUUAFFFFABRRRQAUUUUAFFFFABRRRQBHWN4l8T6b4O0S71bVrqOxsLVN8s0h+VBTvEviTTvCWi3WqapdR2en2qb5ZpDwBX5oftH/tEal8ZtbktraSS18M2j/6NY/8APTH/AC1k969XL8BVxtSy0it2edi8VChDz6Gn8fP2kNX+PniS30DS/M0/wn9qSGC0/jvmLY3y/wBEr7Qt7dLG3t7b/nkiQ/8AfK4r57+Df7PfhTVtP8B+LbbzI723tftk9t99L6Xs3+yyNXuGoap5v7mGT/eevdrOjFRpUo2Ubp+pwYdVdalTVysGoah5v7mH/gT1j6pqFpomn3F5eSeRawpvleT+BasRx14f+1Z4w/s3wvZ6DDJ/pWpvvl/65LVYal7WpGHcqrPkg5FjxL+1J4a03zIdHjudWuv4Xjj2Rbq+f7iTUPFuuXGsarJ591cPvb/Y9hWZoeh/xvXf6Po9fTwpU8L8H3nmQnKt8YaPoddppej1Jpel11Gn6fXFVrHfCAaXpf8Aq0r2Tw38H08uOa/vPkf+CD/GvP7OzrsNA8Salosey2uPk/uSV4uJnOfwM9GB1mqfDPTIreSa2uJLTZ/z0+5XF29nWpea5e6v/wAfNx5if3P4Kjjjrihz/bdzQI7erEdvUkcdWI6YEcdvUnl1IlS1kBFsqxZ6fFcyfPcRwf8AXSo/kqSON7mTYkfmPWIFe4t0juJESTzP7r16Jo+n/wBm6Xbw/wDA2rn9H8KXX2iOa5j2Inz7JK7GuarPm901gRbKj8urNVry4isreSa5k8tErAsPLqvJHVfQ9UfW47i5+5Aj7IkrQkrT4SDH1SO4i0+4e2/16JvWvB/EnxE13VtPuLB/LgSX5GeP79fRHl1y+n/D/R9NvJLl7f7XO77/AN59xK7MPWjD4o3MpwPG/hf8H0ubiPW9Yt/3Cf6i2k/jb1r1i80u3kuPOezj89E2K/l/w10kkdZ9xb1tLESqT5mZ8nKcveW71TkjrpLi3rHvLetITuZygV7O8e2/6aJWxHIkke9Kw9lSW9w9tJ/sfxJRKAG5VTSL+68B3Lz6bHJc6PK++50yP/ln/wBNbf8ArHU8ciSR70qSsZRUlyTNE7HqWlavaa5YQ31lOlzaSpuSVDwRWgRmvFrHULrwlfyX9hH51nL895YR/wDLT/prH/t/+hV61pmqW2r6fBeWcgntpV3o6dxXi1aTpvyO2E+c0KKKKwNAooooAKKKKACiiigAooooAiZtpAqpf6hbaRZzXd3KkFtCheSVztVFFXM/Lmvmv9oXVL/4geDPElto999h0vToHmab+G+ki+Zlz/zzH/oVdOGoPEVVDZdWY1avs4cx82/tT/tEXHxQ1v8AsfS5JIfD1q/7uL/nu3/PV/8A2WvnOpJJHuZN7/6x69r/AGV/Cfh3xj4g8Qab4h0+PUneyR4En/5Z/N85X/ar9VpRpZdheaEdEfE1OfE4j4tz1j9j/wAef2l4Lk0F5PLvdGn3xf3/ACn+Zf8Ax6vdNU0+3trO41i28uCy/wCXqH/ngzfxf7hr5T1TwHqf7M3jy38T6b9p1LwbK/kzv/HBE38Mn0/havqzw34giubeO8tpI7u1uIPmT78U8Tf418JjZxVX2tPWMtf80fTYXmlS9lPSUf6RTjkTy9/8H9+vi/4qeIH8f/EjULxP3lrbv9mg/wB1a9t+Mfw48V+ANJ1DW/AmqXF14Kvv+PzSvvy6Wx67P+mdeDaHp9e9lbpOLqRle+nocWI5+bkmrGpoel12ml6fWfpdnXWafb16NWZnRgaGn2ddJZ29Z+n29blvHXlTmdsC5bx1qW8dU7erkdcMzqLiVcjqmlWI5KzAuR1JVOOSpN9QWXPMqTfVPzKkjuP3nz/vKyAsb66zwHJ/x+f8Arh/MrsPAFwscmob5NibE/1lZVo+4OHxHY0VhXHjDT7a4jtof37u+zf/AAVtyf6yvN5ZG46uC8eSS/2v5LyfuNnypXcXNxFZW8lzN9yKvK9QuLjW7i4v3+4ldGHhefMTM7jwfb+X4fj/ANt3etjy6878P+MJdF/czfv7X+5WfrHibUNVvI3SSSPb/qoY609jKcpC5z1B6jkqvof9of2fG+q+X5/8P9/8asSViBXkjqnJHWg9V5I60gBj3EdZ9xb1uSR1n3EdaQmZHN3FvVeti8t6y5I67YTOcLe4e2k/2P4krYjkSSPelYb1Y0+8+zSbH+49EwNWn6Tq0nhPUHuU8yTTrh/9Lt0/5Zt/z2T/ANmplFZNKouRmidj1u3u4rq3SaGQSROu9WX+IVbrynwprP8Awj15HZXD/wDEsuHAgf8A54SH+H/davVM5rw6tL2crHbCfOOooorE0CiiigAooooAKQjNLWF4p8QxeGNKnvZf3m35Y4h96SQ/dUUorm0A5X4h+IppWj0DTpCl1cJvubhP+WEP/wAU3avI/jRoeoal8H/EGlaDH5d09rsihj/55Lyyj/gNdnZQSxrPcXb79Qun825lH970/wB0VLc3CW0ck39yvosIvY8vL0dzyq37y67n5x/CPQ9K8QfEjw/pWvR/8S+4uvJnT7n8Pyr/AN919Ia58A7v4Z+KLPxh8PfMn+yPvutEkk3vJF/GI2/9lryf9pDwnb+EviBHqWmyeRPqH+mNDH8nkSq33lr6M+Cfxct/iR4bj+0yeXrdoiJeQ/7X/PT/AHTX0WZVqzhGpT+Bq0l0PLwVKkpypz+JO6Z2ml6pp/jLQ9/lxz2V2nzQ3Ef8LdVZTXH6X4buPhTJJDYeZd+EHffFD9+XSmb/ANDh/wDQa7ySzT948P7ud/nby/46Le8/gf8AdvXwftuW8fsvofS8nNaXVGh4c8RvZSedD5c8EyfvYfvo61518R/2drfU/tHiLwRHnf8APc6P/cb/AKZf/E11txpb2376w/d/3rb7iP8A7v8Adq54f8US21x51tJ5E6fIySfyYVWHxNXDz56bCrShWj7x816fZvbSbJo/LdPkZJPv10mnx19C+JPA3h34pDzh/wASbxD/AM/Ef8f+9/fryHX/AALrHgucRarb/u/4LlPmif8AGvq6OOp4n4tH2PMlRlT2KlnXQaH5X2y3877lYdvWhbyVrMiB3niy40z7PbpYff8A4q5+OSs+OSrEclc0IchrzmhHJVjfWfHJUkclAFzfW54b0OXX7zyUk8tE+dnrHs9Lu7nzP3ckaIju7yR/3aueD9c/snXLeb+B/kb/AIFXJP4JchqaHiOwTRtWktk/1GxNtY/n/wCc13nxI0f7Tp8d/D9+3+9/utXmfn/5zUUZ88AmaHn/AOc0faH8vYn8f8FZ/n/5zXUfD2OK58TW6TR7/wB271rP3Ic4QMuSR7a42P8Au3SvZLOT7bZ28399EevM/G+l3H/CUXHk28kiPsf93HR/afii5t/syW9xHDs2bI49ny1wVY+0jGRcfcLHjjxQmpXH2O2/49YvvP8A32rPt/Dd7Jo9xfzfu4U+6n/PRq0PCfgu4ubzztSt5ILWH+CT/lpXokkUUkex4/kTZtT/AHah1VS92A+XnOD0/wCHb3NnHNc3nkO/z7K6Dw/4TstA/ff8fd1/fk/grYkkpazlVnPqaCSVG9FMrMCJ6jkqR6jkrYCnJHVO4jrQkqm9XAyMu4jrLvI63LiOsu4jrtgRMx3plW5I6r10GRc0+8/5Yv8AwfdrRrnv9VJvT+Cti3uPtMe+s5gSXFulzbyQzR+Yj/IyV13gPxFJKJNIv5N91aqDHM5/18PZv94fxVy1RTCWB4Lu0+S8t33wP/7Kf9k1yVoe0hY0hPkke10VlaJq0euadb3kY2JKvzI/3kbutateGeiFFFFABRRRQAzjFeUeJ9T/AOEg8SuVOdP02RoY/wDbn/jb/gP3a67x14gfQ9IYWzYv7pvs9t/vt/F/wGvDPih8QNP+EPgO41V4/PnT9zZ20n/Ledv85avSwWHdSem70RxYit7OJ2GoahaaRZyXN/cR2Fqn3pp5FRI/zr53+K/7WGmWNx/ZvhWOPWnT71/JuSLd7f3q+b/G/wASPEfxH1D7Zr2oSXf/ADyto/kt4P8AdSuo+B/wnsviRqEj3+oR2lrbv81tHJ+9n+lfd0MsjQh7Wq726HzM8bUrT5IKxyfizxpqvjvVPt+sXHnzp8i/wJGvtX0B+zv8M9C1/wADx69Yahe6b4ot7qWGW8t5Puf3VaPoyGvVNQ+EfhfUvD/9jvo9vBa7NkTxx/Onvur5z0vXNQ/Z0+KF5YQ3H2/TvkS6h/57xNyv/AxU4mX1nDyp0vda1t38jpp0/Y1Yznqn1PrCzvNQ02PZqUcfyf8ALaD/AFT/APxFXJI7fUo/kk8t/wCF46z/AAn440fxto8d/pt5HPav97/Y/wBlh/DWhJo6fftpPIf/AMc/KvzmcJQnyzjZn1UPLUr/AGy403/j5j8yD/ntH9z/AOxqS4t7TW445kk8uf8Ahmj+/wD/AGVR/bLvTf8Aj5t/MT/ntb/On/xVR/Z9P1L99Z3H2Sf+J7f7n4r0rICP+1LvRP8Aj/j/AHH8N5H9z8f7ldRcfFe30nw/I+sW/wDbOmfIjJH877W/9Crm/tGq6b9+3+3wf34P/iTXL+IJE+zyTeHo/I1Tf81t5mxHXvujagDt/wDhAfDfj20k1HwPq8e/+Kxf+D/2ZK4zVND1Dw3ceTqVnJaP/D5n3JPoa5OPXH028jubzS73QtRT/l/0z5K9O8N/HWK5g+w+IZrPxDZP8m+SNYrj8UPytXo0cwqU/clqc88PH7OhzMclSR3FehSfD3w/4uikufCuqxJPs3tZvJv8v+qVwuueHNT8N3GzUrOSD+6/30f/AIFXs0sTSrfaOOcJQCO4qS3k/wBIj/30rL+0VJvrq5COc9w8YeKNPsvDdxClxHPNKnkqkFcH4D0f+3/EEaP/AKi3/fS1xe+uo8L+O5fCdvIltZ28/m/eeSuL6vKFOUYas2VXnl7x6x4x1f8AsnR7h/s/nvKmxYfL+SvE5JH/AI/3dep+GPHmteJJP3Ohx+T/ABTSSbErpbzR9Nvo9l5p9tO/8Xl150J+w92S/E0nDnPC9Pt7jUriO2to/Pnf+CvW/Cfg+Lwv/pM0nn6g/wD3wlaul6Hpvh/zPsFn5Dv956ueZVVsR7T3Y6IIQ5CTz3pvmP8A3qhorkNSSSRpPv0tRUUAS1FRRQAUyioq2AKjkqSo5KAK8lV5KsSVXkqjIp3FZ9xHWpJWfcV0wIMe4jqvJWhcVTeumBkV6k0+48q42fwPUb1HJWhiblS1Wt7j7Tb/AO3UiVzmxv8Ag3Vv7J1j7M8mbW9/8cl/+vXpQGa8akj8yOvS/C2rf2xpaSv/AK9D5U3++OteTioWfMjspT+yblFFFcR0hSHpQ3SsPxbq50PQbq5j5mCbIV9ZDwv60ormlygcJ4j1E614muHX/j2sv9Gg/wB7/lo3/stcJ44+Ffhf4kSWc3iTS/7S+yb0gT7RKiJu9lIroLi8tfDejyXN/cRwWVom+e5k/U15H8PP2oNC8f8AjD/hHk0+5017h3SxuZJF2T7fX+6xr6rD0ZqHNSv7vU8atOlz8k+p8/8Ax8+Cb/C7XPtmm/vPDV3/AKj+N7Vv+eTf+y15fZ3EttJ50MkkDp9145NlfbH7TGsXegeA/wC0rb7O7pOkOyePf97618b6hrl3rcm+8kj/AO2cap/Kvtsvqyr0bz9DwMXSjRq+4dx4X/aA8Z+G7fyU1D7fBs2L9r+fy65PWPEF74k1yTVdVk+13Tujy+Z/Ht7VmRx1YjjrrlRpRd4JK5n7WctJSPt/wXb+EvFuj2evaDZ29g7oiN9g/dPG3/PN9vp711ElvcW3+p/ef7FfHfwTk8Vjxh9j8K3Ecd06b5YbuTZbyKv96vrTS9U1vy401XS/In/ieCTzYvwP3q/Mc0wkqFX4uZdNdT6vA1/aw2sXP7cSL5LmPyH/AOmnyUXFnp+pfO8ce/8A57R/I/5irH9qW8n7mb/viSq/9n6fc/c/cP8A37eTZXhnolf+x722+ez1Df8A7F3H/wCzLXP+NNPvdb0fydSt5IEifzvtlptfZt/Jq6T+x7iP/j21SSP/AGJI1f8AwqveaXrF9Z3Fm8lldwzJsZPmT5WoA8ns7i4ij2ab4sjnT/njd/8A2dFxb6hc/wDHzpenX/8Atx//AGNZ95H4fstQuLN7O9je3d0by5FdPlqOP+x/+WP23/v2tZGpTvNQvfC2uW95pv2nRbpE+V7eRq9w8B/tMLe2/wDZXjWzju4H+T7fHHv/AO/kf+FeF+II4pbeN4ftPyf8/H/66y7OStdjI+sfEnwustY0/wDtjwjcR3dq/wA/2eOTej/7jf0ry6TfbSSQzRyRunyMkn30rmvAXjzVvA9/9o0u4/dv/rbOT/VT/UV7XONG+NWmPfaV5en+J7dP3tpJ/H/8V/vV62ExzXuVPvOKth/twPOfMo+0VTuI5ba4khmj8ieJ9jJJ99Go8/8AzmvobXPPPcPD/wAVNFubKzs5vtEE2xE2Rx/I7V3kkaRRx/7f8EleP/BTS7W+1DUL+aPzJ7RE8r+581esSSPJJvevm68YRq2ienSnzR94koojjeT7lP8Assn9ykUMop9xcW9r5m/95dW8HneTH991rltE+JOha9J5L3Eml3v8UN3/AHqiN5dAOjop/kt5e9P3if3o/nSmVYBRUVFMAooplABUT0PQ9AEclV5Kkeo5KoyK8lU3q5JVN61gBn3FU5K0Lis+SumBzleSo6sPVd66AJNPk8q42f361Kw5P3VbEcnmRxvWcwLNbPhHUzp+txwt/qbr5G/3v4awaP8Ac+//AAv/ALVc04c8OU1hPkPa6KzNDv8A+1dLt7n+J0+b2bvWnXgnoDT1rzH4la7bDWLDTprmKHyk+0skkmzex+VRXp2flr4q+OviL+2fEeqXP8G/ZF/urxXp5dh/b1vQ5sRPkicX+2B48uJbiz8MWdx/oSQJc3SR/wAbN93P0r5r0fULjRNUs7+zk8u6tJ0mif8A2l5rY8YXH2m82Vhx9a/UsJh4UqKgfF4iq51ec9E8efHbxV8SNEk0rWJLL7E86TbILfY+5a4SOOtfwR4P1Dx74o0/QdK8v7bfPsi8z5Ej9Wb6V6X8Uv2Z/GHwls/7SvFt9X0j/lrfacG2wf8AXRTyv+9WftsPhZqjzKLeyHyVa8faaux5THHUkcdEcdWI467DmLfh/V73w3rFvqWm3Elpe2771mjr6w+F/wAWNQ8d6fvudDud8XyS3lp/x77q+R469Y+D/wASNV8G3n2C2s5NWsrt97Wcf39395K8DNsJCtS54pOSPZwOI9nPkvoz6kkuIvL/ANJt/k/6aVT8vSpP+ecf/XOTZUel+KE1KP59PvbB/wC5d27JVyS4tPvzR+X/ANdI6/MpwlD4j6wpyWen/wAGoSR/9tN/86ryW9vH/wAxyWP/AK6ba0Ptumf884//AAHqvJqGn/waf5//AFzt9/8ASkB5340t5bbVI/7Njsr+B03y3NxGv3q5v7Rd/wAdxp0H/XPa/wDKvWNcs/7f0e4sIdHkjS4TZ53lqleR3lnb6JqlxYfY5J7q3fY3mSfJ/wCO1kahcf6dbyQveST7/wDnnHsSuTj321xIj/fSuw/ex/67y7T/AGI/v1h6xZ+XJHcpHJs+4zyUGQWcldJoeqXWk3lveWdxJaXUXzxTR1y9nJWxZyUGp9LeCda8O/FO2km1XTLf/hIYk/fp9zz1H8a1vR/DvwrFJ539j/P/AHPM+SvmvQ9UuNJ1C3vLOTyLqF96vHX0h4P8YW/jLS/tKfu7pP8AX239xv8A4mu6lVl8HMzmlCP8p0FvHb2Ufk2dnHaJ/cjjqrrmvaZ4Ts/tOq3Hkf3Yv43rP8c+JJvB3g+81WzjjkukdUTzP9qvmnV/EF7r95JeX9xJPM38clehh8L9YfN0OSrPkO48Z/FzUPE8nk23/Et05Puwx/fk/wB6sfR/FGsf2hbww6pex73RP9Z/tVl/Z7vw3/Z+pTW8ciXH3YZP60aLrlvH4rs9SvI/ItUnSZkg/wBn0r2pUYQhywjocnO+f3mesfFPxRdeE/HWj3NtJ89varvT/notbPiDwlpHxV0KPWtH8uDUHT/vtv7rV5L8T/GVr4y8SC+sUkEPkKmyT2rV+B/i+40nxZb6b5n+hah8jJ/tetcEsPKFGNWOkoo6FVj7RwlsynofjPXfAOuR201xcJHC+ye2k+5tr6IkkiuY47mH95DcJ5y/8Cryv9pCzt7aHSLny40vXdkZ/wCN1rT+CfiT+3/CkmlTSeZdaZ93/rk1cVZe1pxqwVu5tD3ZOP3Hoslv/o8bp9/77J/s1UrzT4k/Ee68I/Eiz8n95a29qiTw/wB9TXo1teWurafb6lYSeZZXHzr/ALHtWUqU4RjKX2iueM5OPYlqKrlnAkjxvN8iM+xf9tqr3knm3ElBRHTKKierMgeq71LUT1sBXeq71Yeq71RBTuKpvVySqb1tAyK71HJViSq8lagV5KuaXJ+72f3KrvRp8nl3Gz+/VgbCVLVaOpK5wOw8Aah5Ul1Yuf8Apqv/ALNXc44rybRLv+zdWs7n+Dfsb/dbivWCc142Jhyz9TupS90wPGuqf2J4V1O8H30hbb/vHgV8HfETUPMkkr7A+PGq/YvC0Ft3uJ8Y/wBkV8T/ABAuP9ZX0uSUfd5+7ODGzPE9ck8zUJKgp95+8vJK+nv2PPg/4T+IltrOqeJrCLU7m3nS2trO4k/dIpXduwP4q+0xeJjgsP7SWy7Hy9KjLE1eWJ4r8F/FEXgn4oeH9Yuf3drDPsnf/nnE/wAjH9a/T7SbmLV9PktpvLn+TYyP86SKa+fPiT+xB4c16B7nwjNJ4bvj923fdLav+B5WrnwR8TeIvCrx+BvGVvJY+JNPT/QbmT54tRtl/uP/AB7a+DzHEUcbGNalL3lunufSYKlUw3NSqbPqeY/tIfsuv4MM/ibwjbySaEfnutOj+ZrL/aj/AOmf/oNfN0dfrJp+oQ6lbf8AoSV8j/tEfstPYST+JvBFp5lt9++0aD+D/ppD/wDEV1ZZm1uWhXl6P/M58bl//L2l80fLEcddP4T8QXfhfWLPVbCTZdW7718ysCOOrdvX2E4KpDlfU8uH7s+uPBfxMuPFunx3M3h/UYN//LaOPfE/+6a6z7Y8sf8Ax7yV87/Df40XfhKzt9KvLf7XpaP+6f7jwK1fREdw9zHHNDHHPA/zq8cnyba/Ncxws6FXa0XsfU4St7WO931I/wC0H/gs7mo/tmpyf6mz8v8A66SVYkku/wCC3/8AIlV/L1OX/nnB/wCP15B2kclnqtz/AK68jtE/6Zx7/wCded/EDR5Yry3+x6p5iOj/AGp5JNnzfhXon/CP/af+Py8uZ/8AYj+RKr6ppej22l3ln+7g+0I6M8fzvQB4nH9ntv8AUyfa3/v/AHEqT7OlzH/pP7xP7n8FSSaXb6THvuZPtb/cVLf7n/fVR/8AH9J+++5/zxj+5WRqc/5f2aTZ/B/C9alnJVjULd9SkjtraP54v4/7lZ9vvjk2P+7dKAOgs5K7DwP4kfwtrlveeX5kH3J4f+ei1w9nJWxZyUAekfET4u6P4p8OXmiWen3sE7uj75P9mvO9D8H67r8myw0u4n/2/L+SvSPhRf6Lb6pJbX+mW811cf6i5n/vf3K9k+3S+XsT9wn9yP5K+go4pU6fLSj97PMnh5Tl78jwb/hQPi2Szjf/AEff/wA8ZLisi9+DHjCx/wCYPJP/ANcJN9fRnz1JHcS+ZsSST56v67X8jP6vS8z528H/AAd13xPrUlpf20ulWsXzz3E8f6L/ALVfQ/hr4daD4Sjj+w2Efnp/y8T/ADyv+NdF/qo/n/ePUcklcGIxlWt5LsjspYeETD8STeHLia3sNYk0qS6uP9VbX/lb5P8AdDVyUvw2i8Ia4mu+Ff8AR5k+S501/wDVTr/s/wB1q+OP2n/2Q/i949+LZ1LwsNK1a1uL23vE8Q31yyahYqjn91Gd21Y/73y/NX1Ro/x48O+G7yz8H+MNYj03xXY2sSXk1xGyWk8qr83lyt96uSnVkt9F2OqWH5/h19Dz/wCNt+mreNZLm2jkMMsCf8s/0pPhT8T/APhCdQksNS8yTRrj/WJ/zzb+9WR8Wv2nNK0zx/oCeD7yPWdLS+R9d8u3V4nX7u1ZD/49WF4z8RL4n8R3mqJafYUuNn7pPuptr6XC1YY2m6PLpFLW541eE8LO87p+aPoP4ceNLv4heKNY1Xy/L0vT4fJs4f8AaPeuykr5P8L/ABI13wTHImlXn2RHfeyeX8j19EfCvxpqvjnwXeahqvlyTpP5MTxx7K5sThZ0Hzxty6IujiI1Pd6nSUyiiuQ1InqOSiSSo3rYCOSq8lWJKryVRBXkqm9WHqOStjIryVG9SSVG9agV3qvHJ5dxG9WHqu9WYm5HUlV45PNjjerFc5sEn+rr1jRLw6jpNrcZ5dMt9a8nrvfh9ceZpMsXeKb+dcGLh7tzooS948w/aJ1AS39pbf8APKHf+dfIPjyT/WV9O/HO8+0+JL7/AKZbE/Ja+WvHEn+sr63KI8tKJ5WMn8R5PJ/x8PXpnwH+Lkvwg8YfaZvMk0S+2Q30Mf39v8Mq/wC0teZyf6yWv0Z/Z7+FngRfhPoM8GiaXqkt7ZpNd3F1bpNLLIw+bO7PvXdm+KjQw/LKPMpaHBgaUqlT3ZWtqel+E/Gmn+JNLt7m2vI7u1uE3wXkf3HWtfWdC0/X4I4r+3jnRH86J/4kYfxq38NczpXwn0HwzJcPoVuNGgm+eWzt/wDj3dv73ln7v/Aa147y90T5LmPz7X+F6/NJ8vN7jProfD7xXvNLuNEk+020kkif561saXrEWpf7E/8Acqxb3kV9Hvhk8yqd54ft7mTfD+4n/wCmdZlnhvxs/ZVsPG0lxrfhkx6Zr7/PLD923um9/wC41fIviPwhrXgvU5NO13TLjTblf4J4/kk/3W+61fpRHcahY/Jcx/a0/wCe0f36i1nSNC8ZWMlhqtnb6jav/wAu13HXv4HN6uE9yp70fxPLxGAjW96GjPzUt69A8D/FTWPBscdsn+l6d/z7Sfwf7pr2bx5+x9bXMb3nhC/+yvj/AJB1626H/gMleC+J/APiDwRefZte0u5sH/heT54n/wB1/u19FHE4XHQ5dPRnmqjXws+bY+lPC/iC48UaHb6rDb+Wlx91JPv+laEkmofwR187/D/4iar4Ok+zW0f2+ymf/jz/ANr/AGK900PxhLrccf8AxJ9RtH/uT2+z9a+UxuE9hN/y9D3MPWjWh5liTT9Tufv3EcCf990R+E7KP57nzLt/+m/3P++auSXF7/Bb7Kz5NL1PUv8Aj5uPIT/vt68k6jn/AIiWen6tp9nDDcRwT27/AC+XH8m1q87kuE/1Nn5kafxTSffkr3Cz0fT9E/0n+P8A57T/ADvXk+safZaTqF5c23mXcG/90n/PPd/erIDL8z7Fb7IY/v8A3f79U7zS0stP+0zSf6U7/Mn8FaFnG9zcec/7yf8A9Fr7VH5aX1x9pm/eWtv/AOPsv/stBqU7OStizkqnJb+XpdxqV5JJ58z74k/2asRxy23lpNH5bum/ZQB0FnJ/cr2jwP4wTW7f7Ncyf8TGL/x9fWvD7OStjT7h45I3STy3T7r1rCfIZThzn0JWxp9n9m+d/v8A9yuD8D/EC0uf3Oq/uLr+C5/gk/8Aia9AkuP466J1ef4TOECSSSqcklEklU5JK5zQkkkrl/HHgvQviJodxo+vafHd2Uv8fl/On+0jf3q3JJKjkk83/gHyV0Qhzk886fvQ3PAU/Yx0bSIWbRPEMsl0v3Yr632B/bIrjPh94Gn+IEOtxxahZaLquhTvbalpupybJbXb/Gf9j/ar6tr4z/a00/8A4Sj42af4b8Nx/ZPENxo7vqM0EnlfblX51gk/4Anenzywfv0/u7nPjcTKrTiqvvanP6Z4s0zX/H9n4S0W4k1m6u5/s0F5aRt9ndvbvs/2q+y/h34PvfAvw/j0vUkjS5e6d28v56+J/Afxq+HXwDt7O/8ABnh+98U+Jbu1T7Zf61J5SWu770Ee0V9Z/Bn46P8AFuOSw1jS/wCwtQlj86ztpPl/4DXRTxtbFwcZNPl1dkceG9nTlvqzvno30Sfu/kf79RyV0nSElV5KkemUwInqu9SSVG9UQV3qOSpHplbGRE9V3qxVd61Ar3FV3qxcVTkqzE1LOT/R460Kz9P/AOPetCoNgrqvAFx5N/dw/wB9N/5Vytbfg2fZ4jt/9tGSuStD3JF0fjPG/ivcfaNb1R/78zV82eN/+WtfQnxE/e3l4/8Afd3r5/8AGkf+sr63LvhijysT9o8r/wCWsle6fs9/tCS/C6T+x9Y8yfw9K++KaP79izdSP9ivD/L/AHklaGjx2kmsael/J5dk86JO8f8Azy3fNXr4uhSq0ZKoro83DVJ0p80T9QPDfxAtNb0+3vLO4ttSspfu3NpJvrqLfVLS9+RJI/8AckrG8M+B/DvhvR47DRdNs7LTyi7UtIwm/wD2s/xVZuPC8P8Ayxk8v/rpX5JU5eZ8m3mfb0+Zr3ixcaHb+Zvh8y0f+/HUkf8Aadt8n7u7T/vh6z49L1W2/wBTeVcj/tWP7/2eSsSi5HcP/HbyR/8Aj9SfJJ9+P/v5Uccl3/HHH/38apKAJaq3lhb6lZyW95bx3du/3oZ496frVqiqTsG55Jd/s5+HYtft9b8P79Dvon3+VH81u+f9g/d/CptU8L6npP37eSeP+/B89eq1x3jSPWIpPNs5JPsXl/MkH8DVdSrOrbmlexnGEIfDoedyagkXyPHJv/ueXVe41S4k/wBTbyVqSSebJveTzH/6aVXk1CKL/lpWRoY/9h3epSb7+48tP+eMf3/zo1iz0q20OSwmt444HT/Ux/f/AN6rF5rEsv7m2jk3/wDTP79V4/D6Sf6TqsnmbPn8n+D/AIF/eoA8/k8L3smjyTWFv/oKfemk+/Ov+z/s1nyWfmfZ4fL/ANFT7z/wOy/8sxXol5JceKbj7HbfuLKH/Wzf0/3qPFH2Sx0+30q2s45J/uQQ/wDPOsgPP5I/7S1S3hf/AFFv++l/oKuWdumreJLi5m/eQ26bNn+01XNU0OXwt5nnfvN6b2m/56NVezj/ALN0eTf99/nl/wB5qDUp2cf/ABK7y/f93Bbz7FT/AGa2LffH5e/93vTen+7VO8t3tvB8dt/HL87f7z//AK66CO3T/hNNPT+CG1dKAJLOSus8P+IL3TfkhuJNn9z76VzfhPT0vrjWIZpJN9vdfuv9hWr0Twn4bTTf9Mmk89/+WX/TOtQOks7y4kt99zH5b/3KJJKjkkqvcXFanKWPM/eVLWNb3iS6hGlbNdNL4RTIq+F/2nNL1Xwl8WPHHi145I0uLW3sNOuf+ejTRbW2/wC6ivX3RXj/AO1B4PtPEngO31i/k8uy8MTvrEsMn/LfauFi/F9lZYqlz0/Q4cRHnj6Hytofi7wR8Crua11HwlZ+L9fijsru1lm+7aTtFumjf/drrdH+NEvxE8UXHjCzs/7F1SGdHa2jk3pu9mrz/wAH6x4U8Ex6PrHjnS/+Elute+23l9pXl/P5T4+zSZ/h3Pvr6C8Px+GP2hvCr6h8PNPTQbrQkW2udAeJYvl+8HUp97NZZXVhTr8k5JRaasedDncfdfyPoXw34kt/H/hmz12z++/yXMP9yWrVfOnwa+ID+AfFclhf/wDILvpPs1yn/PNum6vpLULf7NcbP9Yj/Or/AN9a9upT9jU5Oj2PUo1PaQv16lN6rvViq9SMkt40uZNjyeR/t1T8QXmleG/L/tXWI7BH+69xG2z/AL6qSSo7yO01LT5NN1W3jvtPl+9DJ/SgDCk8e+Df+hr07/x6oJPHng3/AKGzTq8S+L/7PD6Bb3Gu+GpPt2jJ88ttJ/rYK8IkjSvawuBp14c8Js8+riqlGfLKKPuS38aeEr24jtrbxPp0k8r7FT/arQuLd7aTY/36+BP9VJvT926fdevpv4F/HBPFEdv4V8Qyf8TRPks7z/np/stWmIy+dCPPF37ipYuM5cstD1CT/WVXkqxcR+XJIj/fSq8leedhoaf/AMe9alZen/8AHvWpWczEKv6G+zV7BvWZRVCrGnyeXeW7/wBx0/8AQqznrCxtA5PULjQtSjjsNSj8x/uL+7/i+ork/En7Pfh/X/M8m8vdNd/+ef71P1rYuNQtNE1j7ZeRySbPu+X/AAVz/jj48W+iW8iaJp8l3df89rv5ET8K9GlCrzR9lcynyfbPlv4meC/+EA8cahon2z7d9n2P53l7N+5c1z8dvLcxybI5JEhTfL/0zX3rU8YeINQ8UeJLzVdVk8+9uPvP5ez7temeG/iZ4P8ADfwf1DQYdLuP+EhvoHS5eSPek7bvly/92vruepClH3eZ6Jng8ilOWtkekfs4ftL/ANiWdn4V8T3nlwRfJY38/wBzb/zyk/u+zV9aWfiu3lijd4/kf7rx/OlflRHHXr/wN+KmreFvF2iaVd65JB4YuLpIbmG4+ZEVv7u77lfMZnlEJKVajo92j2MLjuTlpT+8/QSPXLKX/l4/7+VJ/bNj/wA/EdZ//CL2svzpcSbH+7ViPw3ZRffjkk/66V8IfQEn9uWksmyHzJ3/ALkcdWLeSWT53j2f7FSR28VtHshj8v8A651HeXkVjHvmk8ugCzRVazkluf3zx+Wj/dT/ABqSSTyv+B/JQBLRRRQBw3ji4t7a4jh/su3keZN/2mSOuHkt4vM3+XHXtF5Z299H5NzHHOn9ySvN/EdnoVtcSQ21vcSTp8jf6R8lAHN3GoRW33Kz/s93rcnz/uLX/wAff/drUjt4ovnSOq95qHl/JD+8egCO8vLfRLPZDH5ez7qVT0PS3jkk1W//AOPp/upJ/wAsF/8AiqsWelvLcfbLz94/34k/55+5/wBqo9UuJdSk+wWf8f3n/uL/AHqAKdvb/wDCSeIPtL/8eVo/yp/fl7flVPXNHtNS1y3sIY/km+ef/dXlq6Ty4tE0/ZD9xPu1T8P2/lR3GpTffuPu/wDXL/69AGHrGjpJrmn2EMnmfP5zf8B5o0/954ouJv8AnlBs/wC+mrY0eP7TqGoaq/8AB+5i/m1R6Hp/2mzvLx/3bzTu6v8A7K8VkBJ4Hs3udc1hE/jni+f/AICa9Q8xI49ifcSuL+HdultZ6hefx3E+xf8AdWugvNQSKtYAWLi8SKsPUNUqnqGqVzeoapWoHUeG7j7b4gjT+5veu5rhvhvZvLb3GpP/AB/uYv8AgPWu03120vhOeXxBXN/EjS9M1vwH4gs9bjkk0h7F3vEj+R/KT943/oFdDWN40uNPsvB+uTarH5mlw2Nw90n/AD0i8o7l/FaufwSMqmx8D+E4/Ct9eWfiT4kXEdpB4hvpXWwjjbfBpyxOiyLt+4m/Yqf7lfZH7N3w/wDh74NsDqvgC4+32Wp/uZb+S4aV5Nv8J6bcV8j+D/hXL8Y9Ut7nXtQt9G1fxPJcTaZbf8+lnDF+7Pl/8893yLX1B+zf8G9Y+CfhfVNH1XVLLUvtd99pi+ybkSP5dp+9XhYeEuf4Vbv1POw1+fY8v8V6Img/Ee8tNU8y0tFvd8n/AFyZs19XWl9p/iiyjvNCvLa+skREVLf7yKv+zXBfHPwP/wAJl4b/ALes0/4m+mJ++SP/AJbxV87eGPFF74T1yz1KzuJIPKdHdI5P9YnvX2fJ9bpRnGVpx0sa8/sKrjbRn1xJUdWrm4ivYrfUrb/j1vESZX/3qoyVxQ8zpkElV5KsR273MmyGPzHrJ8UeLdB8C2/na9qcaT/w2cHzyvWkfi5Yaikcb+0R4k/4Rv4Y/YEk8u61mfZ/2yWvkCSOvS/jH8Tv+Fm+ILe5ht5LHT7RPJghk/nXm8nWvsMuo+wpe9u9WfO4ur7Sr7uyKclXPDHiS48HeJLPWLaOOee0feqSfcqvJ1qn5b3NxGifvHf5Er03ap8ZxdT6A8F/tMeIPFHjDS9KudL06CC7nRGeONt/zV7ZqH7u8uP9+vj/AMF6XL4S8eeG7+/kj8j7cibI/nevsTVI/KvJP9v51/4FXy+OpU6dVezVk0e7hpynB83csaf/AMe8daNUtPj/AHcdSapqlpomn3F/f3EdpaxfO00n3K8q15nQWJJE8ve/7tE+9WXZ+KLLUriOGzk899//AACvG/EnxUuPG159jsPMtNIT/vuf3avTPhfp/lW8c38bv8v+7XRPD+yhzy37DhPnkZfji38u4uE/uO9eH+LLf/WV9Yapo9v/AG5qDzR+Z+/dFST/AHq8b+IHwj1O5uLibR447uB/nWHzNjx10YHER05jOtA+V9Yt/LvKrx9a6Txx4b1DQLjZf2dxYP8A9N49lc3H1r66FRVIaHiz0kSR1YjqOPrViPrVbnOe5/B/9qDXPh/aQaRqgk1XQovkjP8Ay8Wq/wCz/eWvp3wv8cNE8ZW8b6VrFlI7/wDLtJ+6l/75avz3j61seH9YuPDeuafqtt5f2qxnS5i8z7m5Wr5nF5RRqKU4aSPVw+Oqw92eqP0c/tDVb75E/wDIcdaGn6H5cnnXknnz1w3w3+Pvhv4iWCFbgWGqbP3+nz/fRv8AZ/vrXa3Hihf+WNvJJ/10r4arSnSlyyjZn00JwnHmi7mxJIkUe95PLT+/WfZ3H9pXn2n/AJdYfki/229ax4/tuv3Gx/3cH8X9yuot7dLa3jhT7iVzGoXEn2a3kf8AuJRH/q6x9UvPt15b2EP9/wDe/wDAa3aAIo5PMkkT+NKx9U8L6bq1w7zRyQXX9+P+OrEc/wDxUFxD/fgT9Ksapvis/OT78XzrQB5v4s8N2mk3EcKSXEjum/fJJ8lYf7qyj/5517J5dvq1nG7xxyQP/BJWHHp9lpN5JbPZ28e7/UXPl79n1oA8vk+0X3yJH5af9NKks7OLTbeT/b+dnk/5aV1GoeD9Yjkkmfy5/wDb8yubvNPf7Rsmk8zZ/BH9ygDPkt31u4+f93ap97/pp/s1JrFw8dv5MP8Ar3+RUq5cXCW3yJ9/+FKrx26W0n2yb7/8NAFO8j/s3S47C2/eO/yL/vNVy42aTpfkp9xE2LRb2/mSfbJv4PupUckiSSb3+4n3UoA1NPk/s3R7e2/jRN7f7zc1l6hqlU9Q1Sub1DVKANDUNUqnoen3fi3VI7O2+59+Wb/nmtSeH/B+q+LZN6R/ZLL+K5k/9l/vV654f8P2XhvT/s1nH/11mk+/I3vXTSpc5nOdi5Z2cWm2cdtbfu4IU2LUtFFdhzBXDfGzxRpng74V+INV1W3jv7WGDZ9jn+5PKzYSM/8AAq7mvCv2rPiQng3wvo+lWGnx6t4o1a6T+zLaSPzfIZf+W2z+Jhn5azxEuWlKXkZ1Z8kWfJ/iT4V+ONX0eTxheW97PrzpFqV1DBG3nWkDttgwi/d+793+Fa+8PhHrGoa38L/C9/qvmSahNYxee8nyPI3T5q+S/wBnv4geK/Anx0/4R7Xry5v08Qz7L55/nfzVV9sqt7Ou2vuCSuDARjrNX9GYYaEdZfeSWl39iuN/+sR/kZP76181fHP4ef8ACGeI/tlnH/xJdQ/fQP8A8837rX0a9UPEfhyLx14bvNCuU+eX57aaT+CWveoVvY1edbdS6tL2sLfceC/CT41TeDpI9H1n/TtAl/76g/3a9n1j4i+CdFs5LybX47qD+G2tPnlevk3WNLuNI1C4sLmPy57d3Rv+A11nh34G+LfFWlx6lYWccdrL93z5NnmV61fC4eb9rKXLf8TipVqq9y17G/47/aS1XV45LPw3b/2FZf8APb78r14peXlxe3Ek1zJJPO/3nk+d61Nc0uXRNUvLC5/19u/ky+X/AHlrHkjr2sNh6VKH7uJxVa05z94pyVXkq49V5OtemcJTkjeWTyUj8x3+7WxJodx4Xt/7Vfy550/g/wCee7vWXb3ktlcRzQyeW6fcrU0+4vfFsklnc3myHZvby46c/wABw5fmSaPpeoa3eWeq39x8iPvihr6k8F+IIvFvhO3uUk8y6sX+x3X+9XzPHp+t6JZyQ2clvdon3fM+/HXSfsx+MJbbxpqGjzSeYmrI83/bVOa8nF0vb0nP+U9HDz9nLk7n1RZ18h/Fjxxrfjb4gahpVzJ5el6ZdPDa2cf3Pl/5aN/tV9gWcf8Aq/8Abr5P1zS0tviB4kdPvvqMrs9ebg1DmlJ9tDprxloanhfQ/Lt/n/eT/wANfSngez+zSWcP9zYleF+H5PsMlu/l+Zsffsr3L4f6ql5qtgn2fy3Z1rnx05OB04c6LxXb/Z/Ed2n999//AH0tZddN47t/J1qOb/nrD/6DXM15NGf7qJrV+Jle8s7e+t/JvLeO7gf70NxHvT9a+O/jh8L38AeJJLmzj/4kl8++D+5G3/POvsmsLx54Xi8ZeF9Q02aOOR5UfyvM/gbtXr4LEeyq+T3ODEUfawPhSp461NQ8B+INEk8m80e9gf8Ah/dt+8qn/Zd7F9+zuI/+ukbV9Z7WH8x4vsphHViOmRx1PH1pgWI/3cm9Pv11Fn448R20Hkw65qMcH9z7Q1culXLeuOdCFT443OuE5o+0vhf+0F4b1vw7YW2pajHpurwQJDNbXHyb2Xjcre9b3iP4x+H7G2kf+2LOBP8AYk3u/wBAtfD8cdWI468CWSUZS5+ZryPShj58vLZH6B+E4LeXT7fUoZPPS6hSaN/9lua1by8Syt/Of/gNfF3gj4y+LPBlnHp1ndxz2i8RW93HuKf7tWdb+OHjDxF/rtQjtI/+nSPZXlSyevz7qx1xzCly9T6o8OS/bdYuJvMjkeL/AFqeZ88e7pW5rFwltpdw/wDsbK+I/CnjrWvB+tyapp15/pU3+v8AP+dJ1/266fxB8c/FviS28hri3sU/6dU2/wA6J5PV5/dasEcwpcvvJn1L4Tk8zT5P+WiI+yqfji8tNNs45rm4jgRNzs8n92vkrw5498ReGEkXS9XuLVJX3yL99Xb+981R614m1fxM4l1S/uL5h2eT+lP+ypqeslYz/tCPLotT3nwH4kuPGPiTWNY+0Sf2XbolhZpJ/wB9M1dReafaXMm94/nrn/hvo/8Awj/gvT4X/dzzf6TL/vPW5cXiRV5OIUFUfLstD0aXNyR5t2V7jS7KKP5I/L/246y7iO0tpN/l+Y//AE0qPUNUrn9Q1SuI6C5qGoJXP6hqlZ+oapXJ+KPFlloGl3mpalcR2llbpvlmk/5ZrQB0kf2vW7yOzs4/Pnf7qR16J4b+Gdppvl3Opf6fe/3P+WUf/wAVXl/wb/ak+Cuv6xB4Y0TxZ5fiG72Jv1aze0S7l/uo7fL9Fr6Lu7Ke02eagTd93FdlKMPUzqxqR+JNENFRUV3HMS1FRRvpgFfG/wC0J+0Bdy/EDULbwNp9lHqOgwPbXnieS3WWWD+9HFuyI13V9OfEz4kaP8KvCd5r2sSfuIfkihj/ANdPK33Y1r5j+E/ijSvjrrmqeD/+Eb0rwZp01jcX8ENhueW6nZdiySOfv+Xu315OLntSi7NnFiJbRi9T1D4L+H/CXxV8L/D/AMeJp8lpr2gwPZ745P8AlqmVfzP7/wB7fXuD15n+z38O734VfC+z0HVfL/tBLq4mn8j50+ZuMf8AAVr0muzDw/drmVn1Oml8CCovMeOSN0++nz0UyuwZh+JPhHovifxnb+K7yTZp/kb57P8AvzrXW2N19pv7d/8AUWtqm/Yn3EVazfMfy9n8H9yua+KniT/hDvhpeTJJ5d7qf+jQf7v8VHv1XGnzX6IXuw5pHzB44vIdX8WaxeW3+omundf++q5+SOrkkdU3r72j+7hyHz0/5inJVS46VbuKpyda6TkM+TrWx4P1C3028vHuZPI3p8r1n/Z5bn/UxySbP+ece+o7PR7vV7yS2hj/AH6fO3mfJRL4Rw+I6DVPiBFH8lnb+f8A7cnyJWH8P/tdt400u8s5PIe0nS53/wCyvWqeqaHe6b/x828kaf3/AOCuo+E/h+W+1z+0v+XW3T/vtqwnyqlI6oczqRufZHijxInhLw3cakkfnz7P9Ftv77dq+b7fT9TuZP7V1K3uY/7Qd5luZI9iSN3xXaW8lxcyR+dJJOkP3Ukk316Z48+ya34Xjtrby5596PAkf8G2vnIy9g+Xe/U9Xl5zyvT4/wDSLdP7le3/AAh095dbt3/gi3vXkGj2/m3kn/fFfQ/wljT7O+z/AJZJ83+8a5Mwn+6Zvh/iNr4g22/T4LnvFJt/76rhq9U8RWn2zRLqEff2Fl/DmvKK8XCT930OmvuFFFFd5wlbUJHjt96fwVhySfvPnjjk/wC2a10kkfmR7P79c3cR+V/vpXXCTA8v+LHwji1uOTW9Bj8u9T57qzj/AI/9pa8L8t4/kf8Adun3kr7Et5Hik3p9+vB/j5p+n2PjSP7HbxwTywJNP5f95q9vBYiXN7OepwYijH4oHncdWI6rx1cSvXOEuW8lXErPStC3krKYFiOOrEcdRx1YjqAJI46sRx1HHHViOOsgJI466DwP4f8A+Eg8S29s/wDx6p++nf8A6ZLWH/qa9k+HfhO40jR/tl5b+RPd/PFbSff29mk/+JryMdioUaVvtM9PCYf2svJHaXHiC3+0fZk+/s31j6hqlZd5cRW15IifvH/if/arD1DVK+H+I+lLmoapXP6hqlU9Q1Sse4klufuVtClOfwxuKU4Q+KVg1jXEtreSZ/uRJvby/nf5a+U/jR8ZPEHi3S49KTwPe6bolxP50U2rbklvlT+6n8FfUken/vN837yuDk8F63pvjzxZ42uZP7a8rTvJ0XSv4E+XJ/8AH67I4Cpy3loYwx1Lnel7Hw3Z2cvxD+Knh/SrPT7bQnu76JPJt5GdE2tuLZbntX7P/CDW7jWfCWqWl5JJcfYH3RzSfO/zdq/MT9lP4b6r8Q/iRqHxU163/s2yinlezto4/JSed15ZR/cWv0y+DEf2bwPq7/xy3SpVKg6dJyl1asb4nFe2qQhDpHX1OuplFRVZxEtFRV4v8fP2lLL4MXlnpUOjya1q92nneTJ+6t0i6fe/irKrVjSjzvRGc5RhHmZ5/wDGD9pz4ea34ot9Bm8Fx+O7Wxn2LeT3CpEkrfL8n95fepPA/wAM9T0D9ri3uXjjjtYtB+3yzQR7It0q7Cqf7Ib5Vrzf4sW9l42+Gfh/xD4e8H23hODW9USwis7SNd88/wDFIWX+Ddwq19wW8fl28aP99ERG/wCA15NCEsTVc5vZprQ5IfvJe90syzUVFFe6dgUyiq2veIIvCOjfbHjjfU7j/j2hf+Bf71ADvEGtaV4G0z7frkn3/wDUWEf33r5p+JfxH1D4j6pHNcxxwWVv8ltbR/wLR488QXfiTxBJc3lx57p8m+uft9Hu9Sk/cx/J/f8A4K97CYSFP35/F+R5WIxEp+5DYx3qncV3ln4Tt7b57n/SH/ufwVc8iH/nnHXse1icXsjzO30e71KT9zH5n+3/AAVJqnhO702z87/X/wDPXy/+WdeiSf8Ajlcv4g1CXVrj+ytN/eO6b5X/AKVpCrKcg9lHlK/geP8A4ldw6ff3/frn7PVLjwvqmoQzWf2ud/veXVyz0/XfD9xvtrfzP70MfzpVfw/qEtt4ouPt8flzXfyN5n8DVp/N1J7dDqNPjTxbpcaPb+Wlx8jJJ/BWp4Hji023uNK8vy3tH/77Wtzw/p/7vzn/AI/u/wC7XL6PqCf8JxJN5n7iZ3TfXFz8/NE7YQ+E9I0u3rqI5E03T7i5f/lilYen3llH/wAvkf8A38rQ1CP/AISCO3s7OT9xv3yzV5U/iO2BX8L2ct7cf89Hevo74e6Oum6K/wDflf5vwrzXwvo8WmxxpDH/ALz17Tpdv9i063h/uJXgZhW5vcO3DxLeM15Hq9n/AGdqdxbf3H+X/dr10dBXC/EDT/LuLe8T+L5Grgwk/f5e5rVjeJxtFFFeweYFZWqR/wDLb/vutWopI/Mj2VpADm/9VJRqFnp+tx7NS0u2v/8Abkj+erFxb/wfxpVeOukDl9Q+C/hLUv8AUx3Okv8A9MJN6Vhyfs7p/wAufiCP/t4j2V6RHJUtaQxFeHUj2VKfQ8C8YfDfVfBMkb3Mfn2T/dvLf7lc3HX1RHcLLbyW1zHHd2r/AHoZK8f+KngPT/CUlnf6bJ/ot877baT+CvRw+L5/cnucVXD8nvxOHt5KuJWelXLeTyq9M4jQjjqxHVe3/eV7Z8I/hP8AafL17W7f9x9+1s5P4/8Apo3+zXkYvFxw8eaW/RHbhsPKtIj+F/wr/wCPfXtbt/8Abs7OT/0a/wD7LXeeILx4o5Nn33/1r/8APNa3I7x777RMn/HqnyK//PRvWsPWNP8AMt9n9/71fEVa0q83KW7Pp4QjTjyxPJ7y4l8yR/L+/wDdrPkt5ZNPvLyb7ibET/eau8uPD7yybEj+d6z/AIgaemk6Hp9tD9x3+/8A3271eEpc9aMZdzPET5KUpHneypPLqSjZX2qpqn8B81OdyPy6juLOK9t5IZo/Mgf5GST/AJaVc8ujy6syK9vbxW1vHDDHHBBEmxUj+RI1r0/4N+JIra8uNAvJM2t7/qn/ALkteebKI99tJHMn7t0+dXrjrUfb05ROmjV5J8x9CXEb21xJC/30qPfXnPxV+OcXgf4U2PjP+y/7WlS6isLy2jk2fe/jry34gftCeIPCXxM8H3MMcc/w51uyt7n95b/wy/LJ+8/vLmvlqmIjRlyS3R6kq0YnqnxE8eahL4L8QP8ADq407xD4o07Zus45FleNf4vkX+OvnvS/ih448bfC/wAcf8Jhp9l5/huDzm1W4t1S7gZ+FgVMfI5/vVX8B/D/AEzwl+0BrieGPEGowaXY6XdalePHb+U/kNyIQT6/369A/Zj+H6eIPhH4gufENn/ovi++e5aH+/Av3fzrg5qmLly7b9dDm5pVJfedZ+z34Ht/+FH+B4dYs4557d/7VgST/lnKzOUb/vlq9cqOONI444Uj8tEj2Kkf8CrS17NGHs4qPZHbCHJEKKKiqxlu3+z2FvcalfyeXp9om+X/AG/avDNc+IH/AAluqXl/eSeR8+yJP7kXavT/AImWcurfC3UEhk+exmSZkj/jWvnSO3+03Eaf332V6eBpRnzTlvscOLqyhyxNSOz0+91SNLaPzI0+eV62JNkfyJ/3xVOS40/w3b7Ek/8Ai3rn5PFjyXkf7vy7X+L+/XtckpnD8JuSf6yub8Ua5Lpvlw23+vf52/3asap4wt4v+PaPz3/v/cSuT1TVLjUpN80n3PupXRSpfzkTmZ+oahd3v+uuJJKp2+oXGm+Y9tJ5bumzfWxo9np979oS/uPIf/lk9Z+uaXFpNxH5N5Hd7/n/AHf9a7fc+E5/e+Iz7fXLvTZLh4bj55vvPVfS9HvfEmqfZrb95O/zs/8AWug1TULfVpI7PTdPjjeX5Gm8uug8H6PqHgmzuL+a3tpPtDoi/vPn21nOfJHzNIQ55eRJHqGp6B9os3kk37NmyT5/yqPR/D97eyb0s5JP+2dbmh65b/2pcX+pSeZdP8kSRx/6ta7Cz8WW/wDyxt5JP+unyV5s5yh9k9GECv4f8D6h/HHHH/10r0DQ9PTRI/8ASZI/v/frHs/Elx5e9LeOPZVzT7i71Ly/tP8Av15VXmn8R0QPUPCH2fUb+3iT95/9jXqvWvPPhdpHlR3F4/8A1yWvQxwDXy2LnefoerS+EAKy/EOmDVdJmh/j++v+8K1qK44+5sanilMre8Y6YdP1V3X/AFNx864rBr6OlPnhzHlThyBRRRWxiUtQt/M+dPvpWHcR/wAddJWXeW/l/wC49XAChT0qOSPyqkj/AHkkaVqBYj/eSbEry/46axFc65p+lQ/vP7PT96/+01dprnxE8P8AhLULi2muLifUYf8Alj5f8VeD3moS6vqFxeTf6+V97V24SjLm55/IwxFb3eUI6sR1Xjq5H/t17EnZHnw3PaPgv8H/AO2/s/iHW4/+Jd9+1tv+e/8AtN/s17RrF59ukksIfuJ/x9PH/wCihT4dUt7bw/pdno8kcjy2sXkeX86QRbf9YaoXFultHHYW333+dn/j292/3jX5xisROtVlKZ9TRpRpQtE0NP2XOn/uf9Wnyf8AfNRyW/mVj2cktzqkn2aTy7Kx/cp5f8cv8X/fNFnrl7c295efaPMgd9lmn+yvy7v+BPXMdJYvLPy45Nn+vf5P+ue6vN/jBIkWoaXZp9yKDf8A99V6ppen+VJbw/6zYnzPXifjvVF1vxZqE0P7yBH8mJ/9la9XLYc9bn7I87Gz/d8nc5uOOpI46kjjqTZX1Z86R+XUmypPLqTZQBX2UbKsbKNlZAeJ6xrnjC2j1Twl4nj07xD/AMJS6Wek6DBH/wAtVb5LjeuDHsruPC/h99W+OHh/wNZ3l7f+FPh7Ak19NPJvSS5Vfkj29OGr0b4S/DeK7+L0fjO5t5L+eK1+zWu+P91Yrt6r/tGu+0PwnpXhKTUE02zjge+unubqb77zys33mavjKuFlKtLmfXvd2PRoUeeCl5nmfwL+Gd7psfizxP4qt/8Aid+LLqV57aT/AJYW247Ym+teuW9vFY28dtbRxwQRIiRQx/Ikar2qWoq7aVKNOPLE7Yw5CWoqKN9aGoUyopLxIv8AppVOS8eWteQDYs/KvbfUNNf94l3A6bK+T9Qje2uJIf8Ank7pX1B4fk/4mkf+4/8A6DXzPrn/ACE7v/ru9epl3xy+R52L+FGPJWp4f0P7dJ9pm/1CfdT+/Vez099SvPJT7n8T/wCzXcWdn/x721tH/sKlevVnyHDSgef+MLOK21CN4f3fmpvZKz9D0P8AtuSTfJ5cCfeetz4gW8ttqkaTR/cTZ/wJWrY0fT/7N0+OH+P77f71ac/7qIcnvGPJ4P0r/nnJ/wB/K4fxJob6JebP+WD/ADxPXqj1XuNPi1Ly4Xt/P+f5Uk/vVnCtKHxFTpc55X4bjuP7Yt3h/g+dnk/u16BrmuPq0dunl+QkX8EdegWfh+0is/Jmt45N/wB793XF6x4bfSNQ2f6yB/niej6xGtL0NoUpQiZ+l6e9dho+n1T0vT66zS7OuarM6oQJPs/7uOH+/wDO9dZ4f0//AFdYen2/2m4316v8OtDNzfRzN/qbf5/+Bdq8XE1uSB2QgeiaDp39laVb238SJ83+9WpRRXyh6IUUUUAYXizSf7W010T/AF0fzrXl1e2kZrzTxnon9n6h5yf6m4/9Cr0MJWt7hxV4faOdooor2DhIqJI0lj2UUUAY95b+X8j/AHP4Xqn/AKuT566CSNJI9j1n/wBn+bceS/3P7/8As1pzgeH/ABot/L8eXD/89oEeuPjroPiZ4gTxJ4wuJof9Rb/uYn/56ba5+OvpqP8ACjzdjxqvxsuJVhKpx1oW/wC6kjdP4KyrO0C6XxH1p4H8L2/gDwfbw/6y6dEed/43lb+GrGoSS2VnsT95ql8+xf8Ae9f91FrQ0O4fX7Oz1KaOSBPITyoZPv7tvzNVfT4/7SvJNSf/AFP+ps/+uX8Un/Aq/OakpSnKUup9bT92Bn6hZ/2bo9vptn+7muP9Gif+P/bkq5HZp9st7OGPy4LRN+z/AMdSpLONL3VLi/f/AFFv/o0H/tRv6UXGoReF9DvNY1L93v3zMn8f+xHRBe092JTlY8z+KnjDUI9cuNKsLySC1SBEnSP+Nm9687jkeKpLy8l1K8uLyb/X3Du7f8CqNK+2o0YUKUV9581Wqyqzky5Hcf346sRyJVOOOpPLroOMuR7Kk8uqeypPLoAubKuaPbpJrFmjx+YjzpuSsf56uaXJ9m1SzmeT5EdHasanwGkPiPb9UvHs7iSxtv3FrF/BH8lZHmJUfiD/AJCHnf6yOVN6vWXvr5+END3eY1PtC/8APSo5LxKz99R+ZXRyEFyS8eq8kjy1H5lR0wJPMqOirHmWmk6fJquqyeXZJ91P43agCSO8t/DdnJrGpSeRaxI+3++7e1fN+oSfbdQkdP8Als77U/3q6Txx40u/GOoedN8lqn+otv4Eqv4f0f8A5fJv+2X+Nevh6XsISnLdnnVant58kdkanhvwnd/Z9ltbyTzv/rXjr0TwX4HuNI1iO81Ly02f6qHzPn3VoaXJ9i8J2f2CT5H/ANa/8e6jS5PLuLi8m/5d0d/+BVw1Ks53OyFKELHk/wARNDt9S8SXiPJJsind18us960NQuHubiSZ/vu++qclepD4Ix7HH9sryV0mh6P9hj86b/Xv/wCOUaPof2b/AEm5/wBf/Cn9ytjy/NrnnP7J0QgRxx+ZJRqnh99Xs40T/Xo+9a1LOzrYs7Oubn5DbkODs9HltpNk0flvWxJb+Xbxwp9967yPT4rmP99H5iVj3Hht45PtKSeYn9ys/rHMXyBoen/6uvcfDGkf2TpMcL/65vmk+tcT4A0AXFwLiRP3Nv8A+hV6cegrwMXW55cp2UoWHUUUV5x0hRRRQAVm6xpqatYSWz8bh8rf7VaVFAHjF5Zy2VxJbTfI6/JUFeg+NtAN7AL63/18Q+Zf76+lefV7tGt7SB5c4ckgqKpairrMArk/iZ4kTwv4TvJv+Xq4/wBGg/3m/wAK5vxJ8TNT8ySGwt47TZ8nnSfO9eX+ILzUNbuPOv7yS7dPu+ZXoYfCy5ozkc9Wr/KYcf72rEcflVHHH5clXLevoDygjroPC2oWuk65YXd/a/bbK3n3y239+sPy/K+5VhKwnDnjydzogfVnh74iWnxIkk03R7O5gtUT/Srm4+TYrf8ALNcfxGus1CT7DZxw23+vl/c2qf7X/wBavlPwb461jwZJcPpVxHH9o/1qSR70fbVzVPHGu+INU+33mqSeeibF+z/Ikat/dxXydXKZOr7rtE9aGOtD3tWewfFDxpb+F9Hj0HSrj/iYvsSV4/vwL7/7ZryPUNc1DW5I3v8AULi7dPu+fJvrHj/efO/36uJXrYfBww0eXd9zgq4idWX6FhKsRx1HHViOuo5QjjqxHHRHHUkcdABsqTy6k2UbKyAj8ujy6k2UbKAO88L6h/a3huSzm/19j88T/wCzR5lZfw/k8vWLiH+C4gdKuSfu/krypw5KrPapT56SJN9G+o/MqPfQaFjfUfmVHvo30ASeZXL/ABgk/wBD0CH/AKYO9dJHvkk2JH5jvXJ/GSTy7zR4f44bX5q3o/xImFX4GcHpel/2lcfP/qE+9XWRxvLJHDDH/sKlR6X9nis40tpPM2ff8v8AvVc0/UH03UI7lPvpXfOZxwgdx9nTQNDj01P9e/76es/XLj+zfB9x/fu32J/u1qXlumrSW95bfvILv/xxq5PxhcPresfYLP8AeQWnyf7G6vOj70zul7kTj/LeSTYn7x3roNL0NLH99N+8n/hT+5VzT9Li03/ppP8AxPVzy/NronVM4QI/L8ySrlvZ1Jb2dalvZ1zzmaQI7OzrYs7Oi3s61I4/Kj/2/wCGuKczqgR+X/yxT/gVWLPS5dWuPs0Mfl7P45Kks7Ou70DTPs0fnP8Aff7v+7XDWq8hrCBb0vT4tKsY7dMYX7zf7VaNFFeUdYUUUUAFFFFABRRRQA0DivNvGOgf2fcG6hj/ANGl+9/sNXpdQXNtHcwvFKgdHGGX1ralV9nK5nOHOeMUVreItAl0e7/v2r/dasC4k8uP5Pv17sJ8/vRPO5DyPXNL/wBMuP8Aff8A9Crm7zS69M1DT/Mkkf8Ajrn7zS696jWOKcDze40+qf2d4q7i80+se40+u2FU4pwMtKsRxpJRJZvHRH+6rUzJI98dXLehKsR2/wDcrECSOtCOqccbxffqwlSBcjq4lV0qwlYgWEqwlRx1YjrIAjjqTZUtJ5dAEeyjZVjZRsqALnhuT7N4gs3/ANutzVI/s2oXCf7fy1yfzxSb0rpNL8Qf2l5dnqUfn7/kim/jSuarCXxnoYerH4JEfmUeZReR/ZrySH/WbH2b6j31zHcSeZUe+o/Mq5b28VtZ/b7+TyLJP/IlagR6hqn/AAjfhe4v0/d3Vx+5grxvULiW5k86aSR3f7zyV0njDxRL4kuI/wDlhaw/6qGuXuK9HD0uSPvbs8vEVeaXu7HQeF9n9nybPv7/AJq0JK5fQ47uLUI3h+59yX/dr0y30uK2+f8A1j/36VX3JG9L3oh4T1C90mPY8fmWrvv2SffqS42faJHhj8tHffsqT/WVJHb15/8AeNSvHH5tWLezqSSSKx8vzv4/k31Y1D/Qbff/AMtPMSlzlli3t61Lezrn7y8S9j8mGOTZ/E9aGn3ktjH8/wC8RP8AnpXPPnOo6COPyo971Yt7d5ZN71T0/UItSk/55/7ElddoulefJ/sJ9564pz5DSBZ0DSPMxM/3F/8AH66sdKZHGkaBV4VakryJy53c7AoooqACiiigAooooAKKKKACiiigCpf2MWo2rwTpvjYcivNtY8Mvpj7fvp/C/wDfr1IHFQXdnDewmKZA6elb0qrpsznDmPCdQ0uubvNLr1fX/Dz6dJ/z0hf7r1yl5pde/RrX1OKcDze80usu40uvQLzS6x7jT69KFU4pwODuNPqnJp9dpcafWfJp9dsKxzTgcv8AZ3iqxb1sSafUf9nVrznPyEcdWI7dJP8ApnUcdu8VWI99ZGZJHZv/AAVYjjeL79SW8laFvWQFOOriVYjt4pP+WdWI9PSo5wK8cdSeXVyPT/8AppUn9nzUc4FPZRsq5/Z81H2OWjnAz5I60PDdmkmqW7+Z9x/uVHJp8tbGn2aW3zwyR70+9WU5+4aUvjKeob5NQuNkcknzvRHp93L9y3krUvNUlsvvyfO/8Edc3eaxd3MnyXEkf+xXNGMpHoyqxNT7HFptvJeal+7gT7sP8clcP4k1y78SXG9/3cCf6qH/AJ51qXEd3c/66T/v5Vf+z4ovv/vK6oQjD3t2c06sp+7sjl49LeX/AKaVcj0eKL7/AO8rY2VH9n8yujnM4QM//YSu4s/9Js7d/wC+iVy8dnW5p+oS2NvHD5cciJXNV986YGxHb1Yjs6z5NYaWP9zH5b/9NKI9Qu5Y9nmVxcsjcsapJb/Z5Lb/AFjv/wCQ6z7ezerlvZ1c8tLb5P8AWPRzmxHHbpbR73qxb2bXMm9/++Kks9PeSTe9df4d8MtqD/3IU+89c1St7M1hAr+HPDj6jJsT93Gn3nr0uzs47G3SGFNka9BRZ2cVjAkMKBEXoKsE4rw6tV1GdkIcgtFFFYmgUUUUAFFFFABRRRQAUUUUAFFFFABRRRQBBPbpcRmORA6HtXFa/wCGHt/nh/eQ/wDoFd2Rmk21pCrKmZyjzHi15p9Y95p9ev6x4VS5Pm237t/7tcZqGlvHJsePy3r2aOJ5zmnSPP7jT6z5NPruLjT6y7jT67oVjinA4+TT6ryafXWSafVeTT66fbGfIc39jo+x1ufY6Psdae1ObkMeOzqxHb1ofY6sR2dPnM+QpxxvVyOOrEdvViO3rLnM+Qrx1cjjqSOzq5HZ1lzhyFPy6PLrQ+x0SWdHOHIY8kdV/MeKTen362JLOq/2f56OcOQk0+z+0+ZczfvJ/wC5/wA86NU097m3/cx/PUlvvtpPkrY+z1hOfvHZCHunn9xZvHJsf79R/Y67y80tb2P5/v8A9+ubks/KkkT+5XRCqHsjD+x0fY62PsdSfY6XOa8hjx2dbGh6GlzJveP9wlSR2damnb7KT/Y/iSs5zNIQK+qafb20caQx+W71Xjs/K+/VySTzJN/+sepI7N5Pv1nzmpXj3yfIn/fdXLPS61NP0d5ZI0SPzHrttF8KRWX724+eT+5/CK5KuIjA6IQMjQPCjXHlzTfJD6f367WC3S3iCRIEQdFFS496UdK8edWVQ6YR5BaKKKzNAooooAKKKKACiiigAooooAKKKKACiiigAooooAKKKKACqV/pVvqKYmQbv71XaKAOD1PwzLb/ADp88P8AeSsC40+vWDzWbf6Db33zf6uT++ldsMRb4jmlSueUyafVOTT67u/8OXFv/wAs96f346yJNPr0YVkznnA5OSzqP7HXSSafVeSzrp9qZ8hh/Y6PI/zitj7HR9jo5zLkM+O3qxHb1c+z1JHb0c5nyFeO3q5Hb0Rx1YjjrPnDkCO3okt6sR1G9HOHIZ8lvVOSOtSSOq8kdHOHIV5I6uWdnL5e/wAzy/7iVHHH/BViOSWKPZ/BROZpCBnyXk38H7uqf2etTyP84o8j/OKOc15DL+x1JHZ1oeX/AHKk+xvJRzhyGf5af9dKk+zvJ9+tS30+tuw8Mz3B3bPLT+9JWU60IGsIHOW+n10Wk+FpZ/nf9xF611FhoNrY/PjzH/vvWkOK86eIv8JvGlYp2OmQabHshTH95/4qv0UVxHSFFFFABRRRQAUUUUAFFFFABRRRQAUUUUAFFFFABRRRQAUUUUAFFFFABRRRQAUUUUAFZ95pFre8vH8/99K0KKAOXu/CzYzFJu+tZFxo8tt9+Py677AFNrohiJoz5DzeSzqP7HXoNxpVrcDmPH+7xVCfw1ER8j/99810QxPcz9kcT9jo8j/OK6yTw7cAfJ5b1Tk0O4j/AOXetfbRMvZHP+R/nFSeXWpJp8sX/LOSo/sb1rzk8hn+XR5daH2ej7PRzi5DL2UeR/nFan2OpP7PeT/lnJRzj5DD+z1JsrfTRJ36wSCrEfhicj5vLT6Vl7aBfIcx9neWpI9PrsoPDMQHzv8A98cVoW+k2tsPkj/765rOeIiaeyOJs9HlufuR+ZW3aeFmxmWTb9K6fIpOK5pYibNOQo2ekWtlykfz/wB960KKK5zQKKKKACiiigAooooAKKKKACiiigAooooAKKKKACiiigAooooAKKKKACiiigAooooAKKKKACiiigAooooAKKKKACiiigAooooAqUjUUV0GSKklLRRWvQgtLUi/fX6UUVzs1exOOlLRRWQBRRRSZYUUUUwCiiigAooooAKKKKACiiigAooooAKKKKACiiigAooooA//2Q=="/>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JoaW5oLW5lbi1wb3dlcnBvaW50LWRlcC1oZC00MC5qcGc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UcmFuZyAlbiIvPg0KCQk8IS0tIHN1YnN0aXR1dGlvbjogJW4gPT0gc2xpZGUgbnVtYmVyIC0tPg0KCQk8IS0tIHN1YnN0aXR1dGlvbjogJXQgPT0gdG90YWwgc2xpZGUgY291bnQgLS0+DQoJCTx1aXRleHQgbmFtZT0iU0NSVUJCQVJTVEFUVVNfU0xJREVJTkZPIiB2YWx1ZT0iVHJhbmcgJW4gLyAldCB8ICIvPg0KCQk8dWl0ZXh0IG5hbWU9IlNDUlVCQkFSU1RBVFVTX1NUT1BQRUQiIHZhbHVlPSLEkMOjIGThu6tuZyIvPg0KCQk8dWl0ZXh0IG5hbWU9IlNDUlVCQkFSU1RBVFVTX1BMQVlJTkciIHZhbHVlPSLEkGFuZyBjaOG6oXkiLz4NCgkJPHVpdGV4dCBuYW1lPSJTQ1JVQkJBUlNUQVRVU19OT0FVRElPIiB2YWx1ZT0iS2jDtG5nIGPDsyDDom0gdGhhbmgiLz4NCgkJPHVpdGV4dCBuYW1lPSJTQ1JVQkJBUlNUQVRVU19WSURQTEFZSU5HIiB2YWx1ZT0iVmlkZW8gxJFhbmcgY2jhuqF5Ii8+DQoJCTx1aXRleHQgbmFtZT0iU0NSVUJCQVJTVEFUVVNfTE9BRElORyIgdmFsdWU9IsSQYW5nIHThuqNpIi8+DQoJCTx1aXRleHQgbmFtZT0iU0NSVUJCQVJTVEFUVVNfQlVGRkVSSU5HIiB2YWx1ZT0ixJBhbmcgaG/huqF0IMSR4buZbmciLz4NCgkJPHVpdGV4dCBuYW1lPSJTQ1JVQkJBUlNUQVRVU19RVUVTVElPTiIgdmFsdWU9IlRy4bqjIGzhu51pIGPDonUgaOG7j2kiLz4NCgkJPHVpdGV4dCBuYW1lPSJTQ1JVQkJBUlNUQVRVU19SRVZJRVdRVUlaIiB2YWx1ZT0iWGVtIGzhuqFpIGLDoGkgdOG6rXAiLz4NCgkJPCEtLSBzdWJzdGl0dXRpb246ICVtID09IG1pbnV0ZXMgcmVtYWluaW5nIC0tPg0KCQk8IS0tIHN1YnN0aXR1dGlvbjogJXMgPT0gc2Vjb25kcyByZW1haW5pbmcgLS0+DQoJCTx1aXRleHQgbmFtZT0iRUxBUFNFRCIgdmFsdWU9IiVtIHBow7p0ICVzIGdpw6J5IGPDsm4gbOG6oWkiLz4NCgkJPHVpdGV4dCBuYW1lPSJOT1RGT1VORCIgdmFsdWU9Ik5vdGhpbmcgRm91bmQiLz4NCgkJPHVpdGV4dCBuYW1lPSJBVFRBQ0hNRU5UUyIgdmFsdWU9IsSQw61uaCBrw6htIi8+DQoJCTwhLS0gc3Vic3RpdHV0aW9uOiAlcCA9PSBjdXJyZW50IHNwZWFrZXIncyB0aXRsZSAtLT4NCgkJPHVpdGV4dCBuYW1lPSJCSU9XSU5fVElUTEUiIHZhbHVlPSJCaW86ICVwIi8+DQoJCTx1aXRleHQgbmFtZT0iQklPQlROX1RJVExFIiB2YWx1ZT0iVGjDtG5nIHRpbjoiLz4NCgkJPHVpdGV4dCBuYW1lPSJESVZJREVSQlROX1RJVExFIiB2YWx1ZT0ifCIvPg0KCQk8dWl0ZXh0IG5hbWU9IkNPTlRBQ1RCVE5fVElUTEUiIHZhbHVlPSLEkFQ6MDk4MjcyOTQ1OSIvPg0KCQk8dWl0ZXh0IG5hbWU9IlRBQl9RVUlaIiB2YWx1ZT0iQsOgaSB04bqtcCIvPg0KCQk8dWl0ZXh0IG5hbWU9IlRBQl9PVVRMSU5FIiB2YWx1ZT0iRGFuaCBt4bulYyIvPg0KCQk8dWl0ZXh0IG5hbWU9IlRBQl9USFVNQiIgdmFsdWU9IlRyYW5nIi8+DQoJCTx1aXRleHQgbmFtZT0iVEFCX05PVEVTIiB2YWx1ZT0iR2hpIGNow7ogIi8+DQoJCTx1aXRleHQgbmFtZT0iVEFCX1NFQVJDSCIgdmFsdWU9IlTDrG0ga2nhur9tIi8+DQoJCTx1aXRleHQgbmFtZT0iU0xJREVfSEVBRElORyIgdmFsdWU9IlTDqm4gdHJhbmciLz4NCgkJPHVpdGV4dCBuYW1lPSJEVVJBVElPTl9IRUFESU5HIiB2YWx1ZT0iVGjhu51pIGdpYW4iLz4NCgkJPHVpdGV4dCBuYW1lPSJTRUFSQ0hfSEVBRElORyIgdmFsdWU9IkfDtSB04burIMSR4buDIHTDrG0ga2nhur9tOiIvPg0KCQk8dWl0ZXh0IG5hbWU9IlRIVU1CX0hFQURJTkciIHZhbHVlPSJUcmFuZyIvPg0KCQk8dWl0ZXh0IG5hbWU9IlRIVU1CX0lORk8iIHZhbHVlPSJUw6puIHRyYW5nL1Ro4budaSBnaWFuIi8+DQoJCTx1aXRleHQgbmFtZT0iQVRUQUNITkFNRV9IRUFESU5HIiB2YWx1ZT0iVMOqbiB04buHcCB0aW4iLz4NCgkJPHVpdGV4dCBuYW1lPSJBVFRBQ0hTSVpFX0hFQURJTkciIHZhbHVlPSJD4buhIHThu4dwIHRpbiIvPg0KCQk8dWl0ZXh0IG5hbWU9IlNMSURFX05PVEVTIiB2YWx1ZT0iR2hpIGNow7ogdHLDqm4gdHJhbmciLz4NCgkJPHVpdGV4dCBuYW1lPSJDT1VSU0VfU1RBVFVTIiB2YWx1ZT0iTW9kdWxlIFN0YXR1cyIvPg0KCQk8dWl0ZXh0IG5hbWU9IlBBU1NFRF9TVFJJTkciIHZhbHVlPSJUaMOgbmggY8O0bmc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xJBp4buDbToiLz4NCgkJPHVpdGV4dCBuYW1lPSJRVUlaUE9EX1FVSVpfUEFTU1NDT1JFIiB2YWx1ZT0iUGFzc2luZyBTY29yZToiLz4NCgkJPHVpdGV4dCBuYW1lPSJRVUlaUE9EX1FVSVpfTUFYU0NPUkUiIHZhbHVlPSLEkGnhu4NtIGNhbyBuaOG6pXQ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LaMO0bmc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tow7RuZyBjw7Mgw6JtIHRoYW5oIi8+DQoJCTx1aXRleHQgbmFtZT0iRE9DV1JBUF9USVRMRSIgdmFsdWU9IlRow7RuZyB0aW4gdOG7h3AgxJHDrW5oIGvDqG0iLz4NCgkJPHVpdGV4dCBuYW1lPSJET0NXUkFQX01TRyIgdmFsdWU9IlThuqNpIHThu4dwIMSRw61uaCBrw6htIi8+DQoJCTx1aXRleHQgbmFtZT0iRE9DV1JBUF9QUk9NUFQiIHZhbHVlPSJOaOG6pXAgY2h14buZdCDEkeG7gyB04bqjaS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VIDEO_FILES_RECORD" val="&lt;Videos&gt;&lt;Video Name=&quot;videogiaovien_278_1_52952.mp4&quot; Position=&quot;1&quot; SlideID=&quot;278&quot;/&gt;&lt;Video Name=&quot;choemhoabinh_258_1_87435.mp4&quot; Position=&quot;1&quot; SlideID=&quot;258&quot;/&gt;&lt;Video Name=&quot;chientranh_267_1_90707.mp4&quot; Position=&quot;1&quot; SlideID=&quot;267&quot;/&gt;&lt;/Videos&gt;&#10;"/>
  <p:tag name="MMPROD_DATA" val="&lt;object type=&quot;10002&quot; unique_id=&quot;901&quot;&gt;&lt;property id=&quot;10007&quot; value=&quot;Next&quot;/&gt;&lt;property id=&quot;10008&quot; value=&quot;Back&quot;/&gt;&lt;property id=&quot;10009&quot; value=&quot;Trả lời&quot;/&gt;&lt;property id=&quot;10012&quot; value=&quot;0&quot;/&gt;&lt;property id=&quot;10022&quot; value=&quot;Em hãy cố gắng thử lại nhé!&quot;/&gt;&lt;property id=&quot;10068&quot; value=&quot;Em đã làm đúng! kích chuột để tiếp tục&quot;/&gt;&lt;property id=&quot;10069&quot; value=&quot;Em đã làm sai - kích chuột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Em phải trả lời câu hỏi để đi tiếp&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1&quot;/&gt;&lt;property id=&quot;10216&quot; value=&quot;1&quot;/&gt;&lt;property id=&quot;10217&quot; value=&quot;1&quot;/&gt;&lt;property id=&quot;10218&quot; value=&quot;0&quot;/&gt;&lt;property id=&quot;10219&quot; value=&quot;0&quot;/&gt;&lt;property id=&quot;10220&quot; value=&quot;&amp;lt;Format Name=&amp;quot;Current Profile&amp;quot;&amp;gt;&amp;lt;Question FontName=&amp;quot;Arial&amp;quot; IsBold=&amp;quot;0&amp;quot; IsItalic=&amp;quot;0&amp;quot; IsUnderline=&amp;quot;0&amp;quot; FontSize=&amp;quot;44&amp;quot; UseDefFont=&amp;quot;0&amp;quot;/&amp;gt;&amp;lt;Answer FontName=&amp;quot;Arial&amp;quot; IsBold=&amp;quot;0&amp;quot; IsItalic=&amp;quot;0&amp;quot; IsUnderline=&amp;quot;0&amp;quot; FontSize=&amp;quot;28&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8&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Bài tập 1&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Em đã trả lời đúng&quot;/&gt;&lt;property id=&quot;10172&quot; value=&quot;Em chưa hoàn thành câu hỏi&quot;/&gt;&lt;property id=&quot;10173&quot; value=&quot;Câu trả lời của em là:&quot;/&gt;&lt;property id=&quot;10174&quot; value=&quot;Câu trả lời đúng là:&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 type=&quot;10003&quot; unique_id=&quot;10065&quot;&gt;&lt;property id=&quot;10002&quot; value=&quot;Bài tập 2&quot;/&gt;&lt;property id=&quot;10003&quot; value=&quot;0&quot;/&gt;&lt;property id=&quot;10004&quot; value=&quot;0&quot;/&gt;&lt;property id=&quot;10005&quot; value=&quot;0&quot;/&gt;&lt;property id=&quot;10006&quot; value=&quot;0&quot;/&gt;&lt;property id=&quot;10010&quot; value=&quot;1&quot;/&gt;&lt;property id=&quot;10014&quot; value=&quot;2&quot;/&gt;&lt;property id=&quot;10015&quot; value=&quot;1&quot;/&gt;&lt;property id=&quot;10016&quot; value=&quot;1&quot;/&gt;&lt;property id=&quot;10017&quot; value=&quot;1&quot;/&gt;&lt;property id=&quot;10018&quot; value=&quot;0&quot;/&gt;&lt;property id=&quot;10029&quot; value=&quot;2&quot;/&gt;&lt;property id=&quot;10072&quot; value=&quot;Quiz10065&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Chúc mừng em đã trả lời đúng&quot;/&gt;&lt;property id=&quot;10172&quot; value=&quot;Rất tiếc, em làm chưa đúng&quot;/&gt;&lt;property id=&quot;10173&quot; value=&quot;Câu trả lời của em là:&quot;/&gt;&lt;property id=&quot;10174&quot; value=&quot;Câu trả lời đúng là:&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quot;/&gt;&lt;object type=&quot;10062&quot; unique_id=&quot;10067&quot;&gt;&lt;object type=&quot;10050&quot; unique_id=&quot;10068&quot;&gt;&lt;property id=&quot;10020&quot; value=&quot;2&quot;/&gt;&lt;property id=&quot;10102&quot; value=&quot;1&quot;/&gt;&lt;property id=&quot;10191&quot; value=&quot;-1&quot;/&gt;&lt;/object&gt;&lt;object type=&quot;10051&quot; unique_id=&quot;10069&quot;&gt;&lt;property id=&quot;10020&quot; value=&quot;2&quot;/&gt;&lt;property id=&quot;10102&quot; value=&quot;1&quot;/&gt;&lt;property id=&quot;10191&quot; value=&quot;-1&quot;/&gt;&lt;/object&gt;&lt;/object&gt;&lt;object type=&quot;10061&quot; unique_id=&quot;20000&quot;/&gt;&lt;/object&gt;&lt;object type=&quot;10003&quot; unique_id=&quot;10091&quot;&gt;&lt;property id=&quot;10002&quot; value=&quot;Bài tập 3&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91&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Xin chúc mừng em đã trả lời đúng&quot;/&gt;&lt;property id=&quot;10172&quot; value=&quot;Rất tiếc en trả lời chưa chính xác&quot;/&gt;&lt;property id=&quot;10173&quot; value=&quot;Câu trả lời của em là:&quot;/&gt;&lt;property id=&quot;10174&quot; value=&quot;Câu trả lời đúng là:&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quot;/&gt;&lt;object type=&quot;10062&quot; unique_id=&quot;10093&quot;&gt;&lt;object type=&quot;10050&quot; unique_id=&quot;10094&quot;&gt;&lt;property id=&quot;10020&quot; value=&quot;2&quot;/&gt;&lt;property id=&quot;10102&quot; value=&quot;1&quot;/&gt;&lt;property id=&quot;10191&quot; value=&quot;-1&quot;/&gt;&lt;/object&gt;&lt;object type=&quot;10051&quot; unique_id=&quot;10095&quot;&gt;&lt;property id=&quot;10020&quot; value=&quot;2&quot;/&gt;&lt;property id=&quot;10102&quot; value=&quot;1&quot;/&gt;&lt;property id=&quot;10191&quot; value=&quot;-1&quot;/&gt;&lt;/object&gt;&lt;/object&gt;&lt;object type=&quot;10061&quot; unique_id=&quot;20000&quot;/&gt;&lt;/object&gt;&lt;object type=&quot;10003&quot; unique_id=&quot;10176&quot;&gt;&lt;property id=&quot;10002&quot; value=&quot;Bài tập củng cố&quot;/&gt;&lt;property id=&quot;10003&quot; value=&quot;0&quot;/&gt;&lt;property id=&quot;10004&quot; value=&quot;0&quot;/&gt;&lt;property id=&quot;10005&quot; value=&quot;0&quot;/&gt;&lt;property id=&quot;10006&quot; value=&quot;0&quot;/&gt;&lt;property id=&quot;10010&quot; value=&quot;1&quot;/&gt;&lt;property id=&quot;10014&quot; value=&quot;3&quot;/&gt;&lt;property id=&quot;10015&quot; value=&quot;1&quot;/&gt;&lt;property id=&quot;10016&quot; value=&quot;1&quot;/&gt;&lt;property id=&quot;10017&quot; value=&quot;1&quot;/&gt;&lt;property id=&quot;10018&quot; value=&quot;1&quot;/&gt;&lt;property id=&quot;10029&quot; value=&quot;2&quot;/&gt;&lt;property id=&quot;10072&quot; value=&quot;Quiz10176&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Em đã hoàn thành bài tập&quot;/&gt;&lt;property id=&quot;10166&quot; value=&quot;Em chưa hoàn thành bài tập&quot;/&gt;&lt;property id=&quot;10167&quot; value=&quot;FFFFFFFF&quot;/&gt;&lt;property id=&quot;10169&quot; value=&quot;Question %d of %d&quot;/&gt;&lt;property id=&quot;10170&quot; value=&quot;Send E-mail&quot;/&gt;&lt;property id=&quot;10171&quot; value=&quot;Chúc mừng em đã trả lời đúng&quot;/&gt;&lt;property id=&quot;10172&quot; value=&quot;Rất tiếc em làm chưa đúng&quot;/&gt;&lt;property id=&quot;10173&quot; value=&quot;Câu trả lời của em là:&quot;/&gt;&lt;property id=&quot;10174&quot; value=&quot;Câu trả lời đúng là:&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20&quot;/&gt;&lt;object type=&quot;10062&quot; unique_id=&quot;10178&quot;&gt;&lt;object type=&quot;10050&quot; unique_id=&quot;10179&quot;&gt;&lt;property id=&quot;10020&quot; value=&quot;2&quot;/&gt;&lt;property id=&quot;10102&quot; value=&quot;1&quot;/&gt;&lt;property id=&quot;10191&quot; value=&quot;-1&quot;/&gt;&lt;/object&gt;&lt;object type=&quot;10051&quot; unique_id=&quot;10180&quot;&gt;&lt;property id=&quot;10020&quot; value=&quot;3&quot;/&gt;&lt;property id=&quot;10021&quot; value=&quot;272&quot;/&gt;&lt;property id=&quot;10101&quot; value=&quot;[jumptoframe],Value=272,&quot;/&gt;&lt;property id=&quot;10102&quot; value=&quot;1&quot;/&gt;&lt;property id=&quot;10191&quot; value=&quot;-1&quot;/&gt;&lt;/object&gt;&lt;/object&gt;&lt;object type=&quot;10061&quot; unique_id=&quot;20000&quot;/&gt;&lt;/object&gt;&lt;/object&gt;&lt;/object&gt;"/>
  <p:tag name="MMPROD_NEXTUNIQUEID" val="10317"/>
  <p:tag name="MMPROD_UIDATA" val="&lt;database version=&quot;10.0&quot;&gt;&lt;object type=&quot;1&quot; unique_id=&quot;10001&quot;&gt;&lt;property id=&quot;20141&quot; value=&quot;baovehoabinh&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1&quot; value=&quot;C:\Users\Administrator\Desktop\baovedisanvanhoa\&quot;/&gt;&lt;property id=&quot;20224&quot; value=&quot;C:\Users\Administrator\Desktop\sanphamthu&quot;/&gt;&lt;property id=&quot;20226&quot; value=&quot;E:\5-Cacsanphamduthi\Baigiange-learningDinhTo\BaigiangPhamThanhMinh-GDCD\1-GDCD9-Baovehoabinh-PhamThanhMinh-C2DTTTBN\tepnguon\baovehoabinh.pptx&quot;/&gt;&lt;property id=&quot;20250&quot; value=&quot;0&quot;/&gt;&lt;property id=&quot;20251&quot; value=&quot;1&quot;/&gt;&lt;property id=&quot;20259&quot; value=&quot;0&quot;/&gt;&lt;property id=&quot;20263&quot; value=&quot;2&quot;/&gt;&lt;property id=&quot;20264&quot; value=&quot;1&quot;/&gt;&lt;property id=&quot;20600&quot; value=&quot;0&quot;/&gt;&lt;property id=&quot;20700&quot; value=&quot;0&quot;/&gt;&lt;object type=&quot;8&quot; unique_id=&quot;10002&quot;&gt;&lt;/object&gt;&lt;object type=&quot;2&quot; unique_id=&quot;10003&quot;&gt;&lt;object type=&quot;3&quot; unique_id=&quot;10004&quot;&gt;&lt;property id=&quot;20148&quot; value=&quot;5&quot;/&gt;&lt;property id=&quot;20300&quot; value=&quot;Slide 1&quot;/&gt;&lt;property id=&quot;20301&quot; value=&quot;Trang đầu&quot;/&gt;&lt;property id=&quot;20302&quot; value=&quot;0&quot;/&gt;&lt;property id=&quot;20303&quot; value=&quot;Phạm Thành Minh&quot;/&gt;&lt;property id=&quot;20307&quot; value=&quot;256&quot;/&gt;&lt;property id=&quot;20309&quot; value=&quot;15447&quot;/&gt;&lt;property id=&quot;20312&quot; value=&quot;0&quot;/&gt;&lt;property id=&quot;20601&quot; value=&quot;0&quot;/&gt;&lt;/object&gt;&lt;object type=&quot;3&quot; unique_id=&quot;10184&quot;&gt;&lt;property id=&quot;20148&quot; value=&quot;5&quot;/&gt;&lt;property id=&quot;20300&quot; value=&quot;Slide 3&quot;/&gt;&lt;property id=&quot;20301&quot; value=&quot;Video tư liệu&quot;/&gt;&lt;property id=&quot;20302&quot; value=&quot;0&quot;/&gt;&lt;property id=&quot;20303&quot; value=&quot;Phạm Thành Minh&quot;/&gt;&lt;property id=&quot;20307&quot; value=&quot;258&quot;/&gt;&lt;property id=&quot;20309&quot; value=&quot;15447&quot;/&gt;&lt;property id=&quot;20312&quot; value=&quot;0&quot;/&gt;&lt;property id=&quot;20601&quot; value=&quot;0&quot;/&gt;&lt;/object&gt;&lt;object type=&quot;3&quot; unique_id=&quot;10185&quot;&gt;&lt;property id=&quot;20148&quot; value=&quot;5&quot;/&gt;&lt;property id=&quot;20300&quot; value=&quot;Slide 4&quot;/&gt;&lt;property id=&quot;20301&quot; value=&quot;Vào bài&quot;/&gt;&lt;property id=&quot;20302&quot; value=&quot;0&quot;/&gt;&lt;property id=&quot;20303&quot; value=&quot;Phạm Thành Minh&quot;/&gt;&lt;property id=&quot;20307&quot; value=&quot;259&quot;/&gt;&lt;property id=&quot;20309&quot; value=&quot;15447&quot;/&gt;&lt;property id=&quot;20312&quot; value=&quot;0&quot;/&gt;&lt;property id=&quot;20601&quot; value=&quot;0&quot;/&gt;&lt;/object&gt;&lt;object type=&quot;3&quot; unique_id=&quot;10384&quot;&gt;&lt;property id=&quot;20148&quot; value=&quot;5&quot;/&gt;&lt;property id=&quot;20300&quot; value=&quot;Slide 5&quot;/&gt;&lt;property id=&quot;20301&quot; value=&quot;Thông in thứ 1&quot;/&gt;&lt;property id=&quot;20302&quot; value=&quot;0&quot;/&gt;&lt;property id=&quot;20303&quot; value=&quot;Phạm Thành Minh&quot;/&gt;&lt;property id=&quot;20307&quot; value=&quot;263&quot;/&gt;&lt;property id=&quot;20309&quot; value=&quot;15447&quot;/&gt;&lt;property id=&quot;20312&quot; value=&quot;0&quot;/&gt;&lt;property id=&quot;20601&quot; value=&quot;0&quot;/&gt;&lt;/object&gt;&lt;object type=&quot;3&quot; unique_id=&quot;10431&quot;&gt;&lt;property id=&quot;20148&quot; value=&quot;5&quot;/&gt;&lt;property id=&quot;20300&quot; value=&quot;Slide 6&quot;/&gt;&lt;property id=&quot;20301&quot; value=&quot;Thông tin thứ 2 &quot;/&gt;&lt;property id=&quot;20302&quot; value=&quot;0&quot;/&gt;&lt;property id=&quot;20303&quot; value=&quot;Phạm Thành Minh&quot;/&gt;&lt;property id=&quot;20307&quot; value=&quot;264&quot;/&gt;&lt;property id=&quot;20309&quot; value=&quot;15447&quot;/&gt;&lt;property id=&quot;20312&quot; value=&quot;0&quot;/&gt;&lt;property id=&quot;20601&quot; value=&quot;0&quot;/&gt;&lt;/object&gt;&lt;object type=&quot;3&quot; unique_id=&quot;10454&quot;&gt;&lt;property id=&quot;20148&quot; value=&quot;5&quot;/&gt;&lt;property id=&quot;20300&quot; value=&quot;Slide 8&quot;/&gt;&lt;property id=&quot;20301&quot; value=&quot;Thông tin thứ 3&quot;/&gt;&lt;property id=&quot;20302&quot; value=&quot;0&quot;/&gt;&lt;property id=&quot;20303&quot; value=&quot;Phạm Thành Minh&quot;/&gt;&lt;property id=&quot;20307&quot; value=&quot;265&quot;/&gt;&lt;property id=&quot;20309&quot; value=&quot;15447&quot;/&gt;&lt;property id=&quot;20312&quot; value=&quot;0&quot;/&gt;&lt;property id=&quot;20601&quot; value=&quot;0&quot;/&gt;&lt;/object&gt;&lt;object type=&quot;3&quot; unique_id=&quot;10511&quot;&gt;&lt;property id=&quot;20148&quot; value=&quot;5&quot;/&gt;&lt;property id=&quot;20300&quot; value=&quot;Slide 9&quot;/&gt;&lt;property id=&quot;20301&quot; value=&quot;1-Khái niệm hòa bình&quot;/&gt;&lt;property id=&quot;20302&quot; value=&quot;0&quot;/&gt;&lt;property id=&quot;20303&quot; value=&quot;Phạm Thành Minh&quot;/&gt;&lt;property id=&quot;20307&quot; value=&quot;266&quot;/&gt;&lt;property id=&quot;20309&quot; value=&quot;15447&quot;/&gt;&lt;property id=&quot;20312&quot; value=&quot;0&quot;/&gt;&lt;property id=&quot;20601&quot; value=&quot;0&quot;/&gt;&lt;/object&gt;&lt;object type=&quot;3&quot; unique_id=&quot;10551&quot;&gt;&lt;property id=&quot;20148&quot; value=&quot;5&quot;/&gt;&lt;property id=&quot;20300&quot; value=&quot;Slide 12&quot;/&gt;&lt;property id=&quot;20301&quot; value=&quot;2-Vì sao phải bảo vệ hòa bình&quot;/&gt;&lt;property id=&quot;20302&quot; value=&quot;0&quot;/&gt;&lt;property id=&quot;20303&quot; value=&quot;Phạm Thành Minh&quot;/&gt;&lt;property id=&quot;20307&quot; value=&quot;267&quot;/&gt;&lt;property id=&quot;20309&quot; value=&quot;15447&quot;/&gt;&lt;property id=&quot;20312&quot; value=&quot;0&quot;/&gt;&lt;property id=&quot;20601&quot; value=&quot;0&quot;/&gt;&lt;/object&gt;&lt;object type=&quot;3&quot; unique_id=&quot;10580&quot;&gt;&lt;property id=&quot;20148&quot; value=&quot;5&quot;/&gt;&lt;property id=&quot;20300&quot; value=&quot;Slide 13&quot;/&gt;&lt;property id=&quot;20301&quot; value=&quot;Quan sát ảnh&quot;/&gt;&lt;property id=&quot;20302&quot; value=&quot;0&quot;/&gt;&lt;property id=&quot;20303&quot; value=&quot;Phạm Thành Minh&quot;/&gt;&lt;property id=&quot;20307&quot; value=&quot;268&quot;/&gt;&lt;property id=&quot;20309&quot; value=&quot;15447&quot;/&gt;&lt;property id=&quot;20312&quot; value=&quot;0&quot;/&gt;&lt;property id=&quot;20601&quot; value=&quot;0&quot;/&gt;&lt;/object&gt;&lt;object type=&quot;3&quot; unique_id=&quot;11267&quot;&gt;&lt;property id=&quot;20148&quot; value=&quot;5&quot;/&gt;&lt;property id=&quot;20300&quot; value=&quot;Slide 15&quot;/&gt;&lt;property id=&quot;20301&quot; value=&quot;Trách nhiệm bảo vệ hòa bình&quot;/&gt;&lt;property id=&quot;20302&quot; value=&quot;0&quot;/&gt;&lt;property id=&quot;20303&quot; value=&quot;Phạm Thành Minh&quot;/&gt;&lt;property id=&quot;20307&quot; value=&quot;269&quot;/&gt;&lt;property id=&quot;20309&quot; value=&quot;15447&quot;/&gt;&lt;property id=&quot;20312&quot; value=&quot;0&quot;/&gt;&lt;property id=&quot;20601&quot; value=&quot;0&quot;/&gt;&lt;/object&gt;&lt;object type=&quot;3&quot; unique_id=&quot;11268&quot;&gt;&lt;property id=&quot;20148&quot; value=&quot;5&quot;/&gt;&lt;property id=&quot;20300&quot; value=&quot;Slide 16&quot;/&gt;&lt;property id=&quot;20301&quot; value=&quot;3-Quan điểm của nhân dân Việt Nam&quot;/&gt;&lt;property id=&quot;20302&quot; value=&quot;0&quot;/&gt;&lt;property id=&quot;20303&quot; value=&quot;Phạm Thành Minh&quot;/&gt;&lt;property id=&quot;20307&quot; value=&quot;270&quot;/&gt;&lt;property id=&quot;20309&quot; value=&quot;15447&quot;/&gt;&lt;property id=&quot;20312&quot; value=&quot;0&quot;/&gt;&lt;property id=&quot;20601&quot; value=&quot;0&quot;/&gt;&lt;/object&gt;&lt;object type=&quot;3&quot; unique_id=&quot;11269&quot;&gt;&lt;property id=&quot;20148&quot; value=&quot;5&quot;/&gt;&lt;property id=&quot;20300&quot; value=&quot;Slide 17&quot;/&gt;&lt;property id=&quot;20301&quot; value=&quot;-Quan điểm của nhân dân thế giới&quot;/&gt;&lt;property id=&quot;20302&quot; value=&quot;0&quot;/&gt;&lt;property id=&quot;20303&quot; value=&quot;Phạm Thành Minh&quot;/&gt;&lt;property id=&quot;20307&quot; value=&quot;271&quot;/&gt;&lt;property id=&quot;20309&quot; value=&quot;15447&quot;/&gt;&lt;property id=&quot;20312&quot; value=&quot;0&quot;/&gt;&lt;property id=&quot;20601&quot; value=&quot;0&quot;/&gt;&lt;/object&gt;&lt;object type=&quot;3&quot; unique_id=&quot;11270&quot;&gt;&lt;property id=&quot;20148&quot; value=&quot;5&quot;/&gt;&lt;property id=&quot;20300&quot; value=&quot;Slide 18&quot;/&gt;&lt;property id=&quot;20301&quot; value=&quot;4-Để bảo vệ hòa bình chúng ta phải làm gì?&quot;/&gt;&lt;property id=&quot;20302&quot; value=&quot;0&quot;/&gt;&lt;property id=&quot;20303&quot; value=&quot;Phạm Thành Minh&quot;/&gt;&lt;property id=&quot;20307&quot; value=&quot;272&quot;/&gt;&lt;property id=&quot;20309&quot; value=&quot;15447&quot;/&gt;&lt;property id=&quot;20312&quot; value=&quot;0&quot;/&gt;&lt;property id=&quot;20601&quot; value=&quot;0&quot;/&gt;&lt;/object&gt;&lt;object type=&quot;3&quot; unique_id=&quot;11312&quot;&gt;&lt;property id=&quot;20148&quot; value=&quot;5&quot;/&gt;&lt;property id=&quot;20300&quot; value=&quot;Slide 19&quot;/&gt;&lt;property id=&quot;20301&quot; value=&quot;-Học sinh cần làm gì để bảo vệ hòa bình&quot;/&gt;&lt;property id=&quot;20302&quot; value=&quot;0&quot;/&gt;&lt;property id=&quot;20303&quot; value=&quot;Phạm Thành Minh&quot;/&gt;&lt;property id=&quot;20307&quot; value=&quot;274&quot;/&gt;&lt;property id=&quot;20309&quot; value=&quot;15447&quot;/&gt;&lt;property id=&quot;20312&quot; value=&quot;0&quot;/&gt;&lt;property id=&quot;20601&quot; value=&quot;0&quot;/&gt;&lt;/object&gt;&lt;object type=&quot;3&quot; unique_id=&quot;11516&quot;&gt;&lt;property id=&quot;20148&quot; value=&quot;5&quot;/&gt;&lt;property id=&quot;20300&quot; value=&quot;Slide 23&quot;/&gt;&lt;property id=&quot;20301&quot; value=&quot;Hệ thống toàn bài&quot;/&gt;&lt;property id=&quot;20302&quot; value=&quot;0&quot;/&gt;&lt;property id=&quot;20303&quot; value=&quot;Phạm Thành Minh&quot;/&gt;&lt;property id=&quot;20307&quot; value=&quot;275&quot;/&gt;&lt;property id=&quot;20309&quot; value=&quot;15447&quot;/&gt;&lt;property id=&quot;20312&quot; value=&quot;0&quot;/&gt;&lt;property id=&quot;20601&quot; value=&quot;0&quot;/&gt;&lt;/object&gt;&lt;object type=&quot;3&quot; unique_id=&quot;11517&quot;&gt;&lt;property id=&quot;20148&quot; value=&quot;5&quot;/&gt;&lt;property id=&quot;20300&quot; value=&quot;Slide 25&quot;/&gt;&lt;property id=&quot;20301&quot; value=&quot;Tài liệu tham khảo&quot;/&gt;&lt;property id=&quot;20302&quot; value=&quot;0&quot;/&gt;&lt;property id=&quot;20303&quot; value=&quot;Phạm Thành Minh&quot;/&gt;&lt;property id=&quot;20307&quot; value=&quot;276&quot;/&gt;&lt;property id=&quot;20309&quot; value=&quot;15447&quot;/&gt;&lt;property id=&quot;20312&quot; value=&quot;0&quot;/&gt;&lt;property id=&quot;20601&quot; value=&quot;0&quot;/&gt;&lt;/object&gt;&lt;object type=&quot;3&quot; unique_id=&quot;11660&quot;&gt;&lt;property id=&quot;20148&quot; value=&quot;5&quot;/&gt;&lt;property id=&quot;20300&quot; value=&quot;Slide 11&quot;/&gt;&lt;property id=&quot;20301&quot; value=&quot;-Khái niệm bảo vệ hòa bình&quot;/&gt;&lt;property id=&quot;20302&quot; value=&quot;0&quot;/&gt;&lt;property id=&quot;20303&quot; value=&quot;Phạm Thành Minh&quot;/&gt;&lt;property id=&quot;20307&quot; value=&quot;277&quot;/&gt;&lt;property id=&quot;20309&quot; value=&quot;15447&quot;/&gt;&lt;property id=&quot;20312&quot; value=&quot;0&quot;/&gt;&lt;property id=&quot;20601&quot; value=&quot;0&quot;/&gt;&lt;/object&gt;&lt;object type=&quot;3&quot; unique_id=&quot;11866&quot;&gt;&lt;property id=&quot;20148&quot; value=&quot;5&quot;/&gt;&lt;property id=&quot;20300&quot; value=&quot;Slide 2&quot;/&gt;&lt;property id=&quot;20301&quot; value=&quot;Giáo viên giới thiệu&quot;/&gt;&lt;property id=&quot;20302&quot; value=&quot;0&quot;/&gt;&lt;property id=&quot;20303&quot; value=&quot;Phạm Thành Minh&quot;/&gt;&lt;property id=&quot;20307&quot; value=&quot;278&quot;/&gt;&lt;property id=&quot;20309&quot; value=&quot;15447&quot;/&gt;&lt;property id=&quot;20312&quot; value=&quot;0&quot;/&gt;&lt;property id=&quot;20601&quot; value=&quot;0&quot;/&gt;&lt;/object&gt;&lt;object type=&quot;3&quot; unique_id=&quot;11961&quot;&gt;&lt;property id=&quot;20148&quot; value=&quot;5&quot;/&gt;&lt;property id=&quot;20300&quot; value=&quot;Slide 7 - &amp;quot;Bài tập 1: Chiến tranh gây ra những hậu quả gì?&amp;quot;&quot;/&gt;&lt;property id=&quot;20301&quot; value=&quot;Bài tập 1&quot;/&gt;&lt;property id=&quot;20302&quot; value=&quot;0&quot;/&gt;&lt;property id=&quot;20303&quot; value=&quot;Phạm Thành Minh&quot;/&gt;&lt;property id=&quot;20307&quot; value=&quot;279&quot;/&gt;&lt;property id=&quot;20309&quot; value=&quot;15447&quot;/&gt;&lt;property id=&quot;20312&quot; value=&quot;0&quot;/&gt;&lt;property id=&quot;20601&quot; value=&quot;0&quot;/&gt;&lt;/object&gt;&lt;object type=&quot;3&quot; unique_id=&quot;12254&quot;&gt;&lt;property id=&quot;20148&quot; value=&quot;5&quot;/&gt;&lt;property id=&quot;20300&quot; value=&quot;Slide 10 - &amp;quot;Bài tập 2: Các em hãy chọn từ thích hợp trong các hộp ở chỗ trống để hoàn thiện câu văn nói về giá trị của hòa bìn&quot;/&gt;&lt;property id=&quot;20301&quot; value=&quot;Bài tập 2&quot;/&gt;&lt;property id=&quot;20302&quot; value=&quot;0&quot;/&gt;&lt;property id=&quot;20303&quot; value=&quot;Phạm Thành Minh&quot;/&gt;&lt;property id=&quot;20307&quot; value=&quot;280&quot;/&gt;&lt;property id=&quot;20309&quot; value=&quot;15447&quot;/&gt;&lt;property id=&quot;20312&quot; value=&quot;0&quot;/&gt;&lt;property id=&quot;20601&quot; value=&quot;0&quot;/&gt;&lt;/object&gt;&lt;object type=&quot;3&quot; unique_id=&quot;12408&quot;&gt;&lt;property id=&quot;20148&quot; value=&quot;5&quot;/&gt;&lt;property id=&quot;20300&quot; value=&quot;Slide 14 - &amp;quot;Bài tập 3: Có ý kiến cho rằng bảo vệ hòa bình là trách nhiệm của mỗi cá nhân, mỗi quốc gia, dân tộc và của toàn nh&quot;/&gt;&lt;property id=&quot;20301&quot; value=&quot;Bài tập 3&quot;/&gt;&lt;property id=&quot;20302&quot; value=&quot;0&quot;/&gt;&lt;property id=&quot;20303&quot; value=&quot;Phạm Thành Minh&quot;/&gt;&lt;property id=&quot;20307&quot; value=&quot;281&quot;/&gt;&lt;property id=&quot;20309&quot; value=&quot;15447&quot;/&gt;&lt;property id=&quot;20312&quot; value=&quot;0&quot;/&gt;&lt;property id=&quot;20601&quot; value=&quot;0&quot;/&gt;&lt;/object&gt;&lt;object type=&quot;3&quot; unique_id=&quot;15383&quot;&gt;&lt;property id=&quot;20148&quot; value=&quot;5&quot;/&gt;&lt;property id=&quot;20300&quot; value=&quot;Slide 20 - &amp;quot;Bài tập 4: Em hãy chọn các hành vi biểu hiện lòng yêu hòa bình và không yêu hòa bình trong các hành vi sau bằng cá&quot;/&gt;&lt;property id=&quot;20301&quot; value=&quot;Bài tập 4&quot;/&gt;&lt;property id=&quot;20302&quot; value=&quot;0&quot;/&gt;&lt;property id=&quot;20303&quot; value=&quot;Phạm Thành Minh&quot;/&gt;&lt;property id=&quot;20307&quot; value=&quot;282&quot;/&gt;&lt;property id=&quot;20309&quot; value=&quot;15447&quot;/&gt;&lt;property id=&quot;20312&quot; value=&quot;0&quot;/&gt;&lt;property id=&quot;20601&quot; value=&quot;0&quot;/&gt;&lt;/object&gt;&lt;object type=&quot;3&quot; unique_id=&quot;15384&quot;&gt;&lt;property id=&quot;20148&quot; value=&quot;5&quot;/&gt;&lt;property id=&quot;20300&quot; value=&quot;Slide 22 - &amp;quot;Bài tập củng cố&amp;quot;&quot;/&gt;&lt;property id=&quot;20301&quot; value=&quot;Kết quả&quot;/&gt;&lt;property id=&quot;20302&quot; value=&quot;0&quot;/&gt;&lt;property id=&quot;20303&quot; value=&quot;Phạm Thành Minh&quot;/&gt;&lt;property id=&quot;20307&quot; value=&quot;283&quot;/&gt;&lt;property id=&quot;20309&quot; value=&quot;15447&quot;/&gt;&lt;property id=&quot;20312&quot; value=&quot;0&quot;/&gt;&lt;property id=&quot;20601&quot; value=&quot;0&quot;/&gt;&lt;/object&gt;&lt;object type=&quot;3&quot; unique_id=&quot;15538&quot;&gt;&lt;property id=&quot;20148&quot; value=&quot;5&quot;/&gt;&lt;property id=&quot;20300&quot; value=&quot;Slide 21 - &amp;quot;Bài 5: Chọn tên bài hát trong hộp sao cho đúng? (kích chuột vào giữa mỗi bức ảnh để nghe ca khúc)&amp;quot;&quot;/&gt;&lt;property id=&quot;20301&quot; value=&quot;Bài tập 5&quot;/&gt;&lt;property id=&quot;20302&quot; value=&quot;0&quot;/&gt;&lt;property id=&quot;20303&quot; value=&quot;Phạm Thành Minh&quot;/&gt;&lt;property id=&quot;20307&quot; value=&quot;284&quot;/&gt;&lt;property id=&quot;20309&quot; value=&quot;15447&quot;/&gt;&lt;property id=&quot;20312&quot; value=&quot;0&quot;/&gt;&lt;property id=&quot;20601&quot; value=&quot;0&quot;/&gt;&lt;/object&gt;&lt;object type=&quot;3&quot; unique_id=&quot;15761&quot;&gt;&lt;property id=&quot;20148&quot; value=&quot;5&quot;/&gt;&lt;property id=&quot;20300&quot; value=&quot;Slide 24&quot;/&gt;&lt;property id=&quot;20301&quot; value=&quot;Video giáo viên&quot;/&gt;&lt;property id=&quot;20302&quot; value=&quot;0&quot;/&gt;&lt;property id=&quot;20303&quot; value=&quot;Phạm Thành Minh&quot;/&gt;&lt;property id=&quot;20307&quot; value=&quot;285&quot;/&gt;&lt;property id=&quot;20308&quot; value=&quot;bvhbs_285_2_11370.mp4&quot;/&gt;&lt;property id=&quot;20309&quot; value=&quot;15447&quot;/&gt;&lt;property id=&quot;20312&quot; value=&quot;0&quot;/&gt;&lt;property id=&quot;20314&quot; value=&quot;0&quot;/&gt;&lt;property id=&quot;20315&quot; value=&quot;1&quot;/&gt;&lt;property id=&quot;20316&quot; value=&quot;29233&quot;/&gt;&lt;property id=&quot;20318&quot; value=&quot;720,480&quot;/&gt;&lt;property id=&quot;20601&quot; value=&quot;0&quot;/&gt;&lt;/object&gt;&lt;/object&gt;&lt;object type=&quot;10&quot; unique_id=&quot;11585&quot;&gt;&lt;object type=&quot;11&quot; unique_id=&quot;11586&quot;&gt;&lt;property id=&quot;20180&quot; value=&quot;1&quot;/&gt;&lt;property id=&quot;20181&quot; value=&quot;1&quot;/&gt;&lt;property id=&quot;20183&quot; value=&quot;1&quot;/&gt;&lt;/object&gt;&lt;object type=&quot;12&quot; unique_id=&quot;12938&quot;&gt;&lt;/object&gt;&lt;/object&gt;&lt;object type=&quot;4&quot; unique_id=&quot;11587&quot;&gt;&lt;object type=&quot;5&quot; unique_id=&quot;15447&quot;&gt;&lt;property id=&quot;20000&quot; value=&quot;0&quot;/&gt;&lt;property id=&quot;20149&quot; value=&quot;Phạm Thành Minh&quot;/&gt;&lt;property id=&quot;20150&quot; value=&quot;Giáo viên-THCS Đình Tổ&quot;/&gt;&lt;property id=&quot;20151&quot; value=&quot;Anh.jpg&quot;/&gt;&lt;property id=&quot;20153&quot; value=&quot;phamthanhminh@moet.edu.vn&quot;/&gt;&lt;property id=&quot;20155&quot; value=&quot;phamthanhminh.c2dttt@bacninh.edu.vn &quot;/&gt;&lt;property id=&quot;20159&quot; value=&quot;hb.jpg&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PSNARRATIONPROPS" val="C:\Users\Administrator\Desktop\Baovehoabinhlamlai\1-tepnguon\s4.mp3"/>
  <p:tag name="HTML_SHAPEINFO" val="&lt;SlideThumbPath val=&quot;Slide4.PNG&quot;/&gt;"/>
  <p:tag name="PPSNARRATION" val="27,1997444530,E:\5-Cacsanphamduthi\Baigiange-learningDinhTo\BaigiangPhamThanhMinh-GDCD\1-GDCD9-Baovehoabinh-PhamThanhMinh-C2DTTTBN\tepnguon\baovehoabinh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77AB067-5D62-436B-9A10-4349C886D931}_4.png&quot;/&gt;&lt;left val=&quot;148&quot;/&gt;&lt;top val=&quot;93&quot;/&gt;&lt;width val=&quot;427&quot;/&gt;&lt;height val=&quot;51&quot;/&gt;&lt;hasText val=&quot;1&quot;/&gt;&lt;/Image&gt;&lt;/ThreeDShapeInfo&gt;"/>
  <p:tag name="PRESENTER_SHAPETEXTINFO" val="&lt;ShapeTextInfo&gt;&lt;TableIndex row=&quot;-1&quot; col=&quot;-1&quot;&gt;&lt;linesCount val=&quot;1&quot;/&gt;&lt;lineCharCount val=&quot;3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PSNARRATIONPROPS" val="C:\Users\Administrator\Desktop\Baovehoabinhlamlai\1-tepnguon\s5ht.mp3"/>
  <p:tag name="HTML_SHAPEINFO" val="&lt;SlideThumbPath val=&quot;Slide5.PNG&quot;/&gt;"/>
  <p:tag name="PPSNARRATION" val="31,1997444530,E:\5-Cacsanphamduthi\Baigiange-learningDinhTo\BaigiangPhamThanhMinh-GDCD\1-GDCD9-Baovehoabinh-PhamThanhMinh-C2DTTTBN\tepnguon\baovehoabinh_pptx\Media.ppcx"/>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FEB0F0-91CC-438C-95E4-659155F2933C}&quot;/&gt;&lt;isInvalidForFieldText val=&quot;0&quot;/&gt;&lt;Image&gt;&lt;filename val=&quot;C:\Users\ADMINI~1\AppData\Local\Temp\PR\data\asimages\{26FEB0F0-91CC-438C-95E4-659155F2933C}_5.png&quot;/&gt;&lt;left val=&quot;385&quot;/&gt;&lt;top val=&quot;154&quot;/&gt;&lt;width val=&quot;281&quot;/&gt;&lt;height val=&quot;266&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3726D7D-43FF-4D51-9109-9E6D2CAE1336}_5.png&quot;/&gt;&lt;left val=&quot;402&quot;/&gt;&lt;top val=&quot;439&quot;/&gt;&lt;width val=&quot;277&quot;/&gt;&lt;height val=&quot;43&quot;/&gt;&lt;hasText val=&quot;1&quot;/&gt;&lt;/Image&gt;&lt;/ThreeDShapeInfo&gt;"/>
  <p:tag name="PRESENTER_SHAPETEXTINFO" val="&lt;ShapeTextInfo&gt;&lt;TableIndex row=&quot;-1&quot; col=&quot;-1&quot;&gt;&lt;linesCount val=&quot;1&quot;/&gt;&lt;lineCharCount val=&quot;16&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C508B9B-95EC-4419-9E55-8211E129C218}_5.png&quot;/&gt;&lt;left val=&quot;71&quot;/&gt;&lt;top val=&quot;28&quot;/&gt;&lt;width val=&quot;535&quot;/&gt;&lt;height val=&quot;70&quot;/&gt;&lt;hasText val=&quot;1&quot;/&gt;&lt;/Image&gt;&lt;/ThreeDShapeInfo&gt;"/>
  <p:tag name="PRESENTER_SHAPETEXTINFO" val="&lt;ShapeTextInfo&gt;&lt;TableIndex row=&quot;-1&quot; col=&quot;-1&quot;&gt;&lt;linesCount val=&quot;1&quot;/&gt;&lt;lineCharCount val=&quot;12&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1409A6F-6336-44A0-A291-B2FB7E631F16}_5.png&quot;/&gt;&lt;left val=&quot;32&quot;/&gt;&lt;top val=&quot;106&quot;/&gt;&lt;width val=&quot;556&quot;/&gt;&lt;height val=&quot;39&quot;/&gt;&lt;hasText val=&quot;1&quot;/&gt;&lt;/Image&gt;&lt;/ThreeDShapeInfo&gt;"/>
  <p:tag name="PRESENTER_SHAPETEXTINFO" val="&lt;ShapeTextInfo&gt;&lt;TableIndex row=&quot;-1&quot; col=&quot;-1&quot;&gt;&lt;linesCount val=&quot;1&quot;/&gt;&lt;lineCharCount val=&quot;59&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D701FE5-C057-4A45-8DFC-6DCB0A0041E4}_5.png&quot;/&gt;&lt;left val=&quot;36&quot;/&gt;&lt;top val=&quot;166&quot;/&gt;&lt;width val=&quot;337&quot;/&gt;&lt;height val=&quot;230&quot;/&gt;&lt;hasText val=&quot;1&quot;/&gt;&lt;/Image&gt;&lt;/ThreeDShapeInfo&gt;"/>
  <p:tag name="PRESENTER_SHAPETEXTINFO" val="&lt;ShapeTextInfo&gt;&lt;TableIndex row=&quot;1&quot; col=&quot;1&quot;&gt;&lt;linesCount val=&quot;2&quot;/&gt;&lt;lineCharCount val=&quot;6&quot;/&gt;&lt;lineCharCount val=&quot;5&quot;/&gt;&lt;/TableIndex&gt;&lt;TableIndex row=&quot;1&quot; col=&quot;2&quot;&gt;&lt;linesCount val=&quot;4&quot;/&gt;&lt;lineCharCount val=&quot;9&quot;/&gt;&lt;lineCharCount val=&quot;5&quot;/&gt;&lt;lineCharCount val=&quot;7&quot;/&gt;&lt;lineCharCount val=&quot;6&quot;/&gt;&lt;/TableIndex&gt;&lt;TableIndex row=&quot;1&quot; col=&quot;3&quot;&gt;&lt;linesCount val=&quot;4&quot;/&gt;&lt;lineCharCount val=&quot;9&quot;/&gt;&lt;lineCharCount val=&quot;10&quot;/&gt;&lt;lineCharCount val=&quot;7&quot;/&gt;&lt;lineCharCount val=&quot;6&quot;/&gt;&lt;/TableIndex&gt;&lt;TableIndex row=&quot;1&quot; col=&quot;4&quot;&gt;&lt;linesCount val=&quot;3&quot;/&gt;&lt;lineCharCount val=&quot;10&quot;/&gt;&lt;lineCharCount val=&quot;9&quot;/&gt;&lt;lineCharCount val=&quot;10&quot;/&gt;&lt;/TableIndex&gt;&lt;TableIndex row=&quot;2&quot; col=&quot;1&quot;&gt;&lt;linesCount val=&quot;2&quot;/&gt;&lt;lineCharCount val=&quot;9&quot;/&gt;&lt;lineCharCount val=&quot;5&quot;/&gt;&lt;/TableIndex&gt;&lt;TableIndex row=&quot;2&quot; col=&quot;2&quot;&gt;&lt;linesCount val=&quot;1&quot;/&gt;&lt;lineCharCount val=&quot;6&quot;/&gt;&lt;/TableIndex&gt;&lt;TableIndex row=&quot;2&quot; col=&quot;3&quot;&gt;&lt;linesCount val=&quot;1&quot;/&gt;&lt;lineCharCount val=&quot;5&quot;/&gt;&lt;/TableIndex&gt;&lt;TableIndex row=&quot;2&quot; col=&quot;4&quot;&gt;&lt;linesCount val=&quot;1&quot;/&gt;&lt;lineCharCount val=&quot;5&quot;/&gt;&lt;/TableIndex&gt;&lt;TableIndex row=&quot;3&quot; col=&quot;1&quot;&gt;&lt;linesCount val=&quot;2&quot;/&gt;&lt;lineCharCount val=&quot;9&quot;/&gt;&lt;lineCharCount val=&quot;6&quot;/&gt;&lt;/TableIndex&gt;&lt;TableIndex row=&quot;3&quot; col=&quot;2&quot;&gt;&lt;linesCount val=&quot;1&quot;/&gt;&lt;lineCharCount val=&quot;5&quot;/&gt;&lt;/TableIndex&gt;&lt;TableIndex row=&quot;3&quot; col=&quot;3&quot;&gt;&lt;linesCount val=&quot;1&quot;/&gt;&lt;lineCharCount val=&quot;6&quot;/&gt;&lt;/TableIndex&gt;&lt;TableIndex row=&quot;3&quot; col=&quot;4&quot;&gt;&lt;linesCount val=&quot;1&quot;/&gt;&lt;lineCharCount val=&quot;4&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371214B-316F-406A-8C4E-2907ECE65122}_5.png&quot;/&gt;&lt;left val=&quot;66&quot;/&gt;&lt;top val=&quot;439&quot;/&gt;&lt;width val=&quot;277&quot;/&gt;&lt;height val=&quot;43&quot;/&gt;&lt;hasText val=&quot;1&quot;/&gt;&lt;/Image&gt;&lt;/ThreeDShapeInfo&gt;"/>
  <p:tag name="PRESENTER_SHAPETEXTINFO" val="&lt;ShapeTextInfo&gt;&lt;TableIndex row=&quot;-1&quot; col=&quot;-1&quot;&gt;&lt;linesCount val=&quot;1&quot;/&gt;&lt;lineCharCount val=&quot;12&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PSNARRATIONPROPS" val="C:\Users\Administrator\Desktop\Baovehoabinhlamlai\1-tepnguon\s6ms.mp3"/>
  <p:tag name="HTML_SHAPEINFO" val="&lt;SlideThumbPath val=&quot;Slide6.PNG&quot;/&gt;"/>
  <p:tag name="PPSNARRATION" val="32,1997444530,E:\5-Cacsanphamduthi\Baigiange-learningDinhTo\BaigiangPhamThanhMinh-GDCD\1-GDCD9-Baovehoabinh-PhamThanhMinh-C2DTTTBN\tepnguon\baovehoabinh_pptx\Media.ppcx"/>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AD60257-17D2-4F4B-A767-B9EEFCBE1E21}_6.png&quot;/&gt;&lt;left val=&quot;71&quot;/&gt;&lt;top val=&quot;28&quot;/&gt;&lt;width val=&quot;535&quot;/&gt;&lt;height val=&quot;70&quot;/&gt;&lt;hasText val=&quot;1&quot;/&gt;&lt;/Image&gt;&lt;/ThreeDShapeInfo&gt;"/>
  <p:tag name="PRESENTER_SHAPETEXTINFO" val="&lt;ShapeTextInfo&gt;&lt;TableIndex row=&quot;-1&quot; col=&quot;-1&quot;&gt;&lt;linesCount val=&quot;1&quot;/&gt;&lt;lineCharCount val=&quot;12&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4D8A15C-DF0C-4A5F-83E8-8B0E7BF7C711}_6.png&quot;/&gt;&lt;left val=&quot;32&quot;/&gt;&lt;top val=&quot;102&quot;/&gt;&lt;width val=&quot;657&quot;/&gt;&lt;height val=&quot;61&quot;/&gt;&lt;hasText val=&quot;1&quot;/&gt;&lt;/Image&gt;&lt;/ThreeDShapeInfo&gt;"/>
  <p:tag name="PRESENTER_SHAPETEXTINFO" val="&lt;ShapeTextInfo&gt;&lt;TableIndex row=&quot;-1&quot; col=&quot;-1&quot;&gt;&lt;linesCount val=&quot;2&quot;/&gt;&lt;lineCharCount val=&quot;79&quot;/&gt;&lt;lineCharCount val=&quot;2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E8A9ED0-416E-41F9-BF29-BA7E2D21EEB8}_6.png&quot;/&gt;&lt;left val=&quot;60&quot;/&gt;&lt;top val=&quot;297&quot;/&gt;&lt;width val=&quot;289&quot;/&gt;&lt;height val=&quot;39&quot;/&gt;&lt;hasText val=&quot;1&quot;/&gt;&lt;/Image&gt;&lt;/ThreeDShapeInfo&gt;"/>
  <p:tag name="PRESENTER_SHAPETEXTINFO" val="&lt;ShapeTextInfo&gt;&lt;TableIndex row=&quot;-1&quot; col=&quot;-1&quot;&gt;&lt;linesCount val=&quot;1&quot;/&gt;&lt;lineCharCount val=&quot;23&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BE20534-0C20-47F2-A088-70AB95F4E79D}_6.png&quot;/&gt;&lt;left val=&quot;30&quot;/&gt;&lt;top val=&quot;471&quot;/&gt;&lt;width val=&quot;317&quot;/&gt;&lt;height val=&quot;39&quot;/&gt;&lt;hasText val=&quot;1&quot;/&gt;&lt;/Image&gt;&lt;/ThreeDShapeInfo&gt;"/>
  <p:tag name="PRESENTER_SHAPETEXTINFO" val="&lt;ShapeTextInfo&gt;&lt;TableIndex row=&quot;-1&quot; col=&quot;-1&quot;&gt;&lt;linesCount val=&quot;1&quot;/&gt;&lt;lineCharCount val=&quot;32&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E645A2B-5C76-4617-966C-213205941ECE}_6.png&quot;/&gt;&lt;left val=&quot;366&quot;/&gt;&lt;top val=&quot;456&quot;/&gt;&lt;width val=&quot;294&quot;/&gt;&lt;height val=&quot;61&quot;/&gt;&lt;hasText val=&quot;1&quot;/&gt;&lt;/Image&gt;&lt;/ThreeDShapeInfo&gt;"/>
  <p:tag name="PRESENTER_SHAPETEXTINFO" val="&lt;ShapeTextInfo&gt;&lt;TableIndex row=&quot;-1&quot; col=&quot;-1&quot;&gt;&lt;linesCount val=&quot;2&quot;/&gt;&lt;lineCharCount val=&quot;32&quot;/&gt;&lt;lineCharCount val=&quot;22&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DD2B3-3A04-48AD-94FC-1EFD59E99495}&quot;/&gt;&lt;isInvalidForFieldText val=&quot;0&quot;/&gt;&lt;Image&gt;&lt;filename val=&quot;C:\Users\ADMINI~1\AppData\Local\Temp\PR\data\asimages\{DD4DD2B3-3A04-48AD-94FC-1EFD59E99495}_6.png&quot;/&gt;&lt;left val=&quot;73&quot;/&gt;&lt;top val=&quot;162&quot;/&gt;&lt;width val=&quot;192&quot;/&gt;&lt;height val=&quot;25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A85ACF-931B-4E35-A309-C9746AA8CC3D}&quot;/&gt;&lt;isInvalidForFieldText val=&quot;0&quot;/&gt;&lt;Image&gt;&lt;filename val=&quot;C:\Users\ADMINI~1\AppData\Local\Temp\PR\data\asimages\{D2A85ACF-931B-4E35-A309-C9746AA8CC3D}_6.png&quot;/&gt;&lt;left val=&quot;66&quot;/&gt;&lt;top val=&quot;336&quot;/&gt;&lt;width val=&quot;204&quot;/&gt;&lt;height val=&quot;13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3A80133-FD46-40B1-AD79-79BEE3CC9D50}&quot;/&gt;&lt;isInvalidForFieldText val=&quot;0&quot;/&gt;&lt;Image&gt;&lt;filename val=&quot;C:\Users\ADMINI~1\AppData\Local\Temp\PR\data\asimages\{43A80133-FD46-40B1-AD79-79BEE3CC9D50}_6.png&quot;/&gt;&lt;left val=&quot;420&quot;/&gt;&lt;top val=&quot;149&quot;/&gt;&lt;width val=&quot;225&quot;/&gt;&lt;height val=&quot;150&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0480AB-A008-4937-BEB3-B311C838B6D1}&quot;/&gt;&lt;isInvalidForFieldText val=&quot;0&quot;/&gt;&lt;Image&gt;&lt;filename val=&quot;C:\Users\ADMINI~1\AppData\Local\Temp\PR\data\asimages\{060480AB-A008-4937-BEB3-B311C838B6D1}_6.png&quot;/&gt;&lt;left val=&quot;420&quot;/&gt;&lt;top val=&quot;330&quot;/&gt;&lt;width val=&quot;225&quot;/&gt;&lt;height val=&quot;144&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3E808253-1576-41F3-B7F1-C12E6C893CDC}_6.png&quot;/&gt;&lt;left val=&quot;372&quot;/&gt;&lt;top val=&quot;291&quot;/&gt;&lt;width val=&quot;316&quot;/&gt;&lt;height val=&quot;61&quot;/&gt;&lt;hasText val=&quot;1&quot;/&gt;&lt;/Image&gt;&lt;/ThreeDShapeInfo&gt;"/>
  <p:tag name="PRESENTER_SHAPETEXTINFO" val="&lt;ShapeTextInfo&gt;&lt;TableIndex row=&quot;-1&quot; col=&quot;-1&quot;&gt;&lt;linesCount val=&quot;2&quot;/&gt;&lt;lineCharCount val=&quot;35&quot;/&gt;&lt;lineCharCount val=&quot;7&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0CDB6D-F3F6-4080-A91B-42DDC6DE1B49}&quot;/&gt;&lt;filename val=&quot;C:\Users\NGUYEN~1\AppData\Local\Temp\PR\data\asimages\{530CDB6D-F3F6-4080-A91B-42DDC6DE1B49}.png&quot;/&gt;&lt;hasEffects val=&quot;1&quot;/&gt;&lt;left val=&quot;-12.72&quot;/&gt;&lt;top val=&quot;69&quot;/&gt;&lt;width val=&quot;376.08&quot;/&gt;&lt;height val=&quot;472.92&quot;/&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0CDB6D-F3F6-4080-A91B-42DDC6DE1B49}&quot;/&gt;&lt;filename val=&quot;C:\Users\NGUYEN~1\AppData\Local\Temp\PR\data\asimages\{530CDB6D-F3F6-4080-A91B-42DDC6DE1B49}.png&quot;/&gt;&lt;hasEffects val=&quot;1&quot;/&gt;&lt;left val=&quot;-12.72&quot;/&gt;&lt;top val=&quot;69&quot;/&gt;&lt;width val=&quot;376.08&quot;/&gt;&lt;height val=&quot;472.92&quot;/&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0CDB6D-F3F6-4080-A91B-42DDC6DE1B49}&quot;/&gt;&lt;filename val=&quot;C:\Users\NGUYEN~1\AppData\Local\Temp\PR\data\asimages\{530CDB6D-F3F6-4080-A91B-42DDC6DE1B49}.png&quot;/&gt;&lt;hasEffects val=&quot;1&quot;/&gt;&lt;left val=&quot;-12.72&quot;/&gt;&lt;top val=&quot;69&quot;/&gt;&lt;width val=&quot;376.08&quot;/&gt;&lt;height val=&quot;472.92&quot;/&gt;&lt;/ThreeDShapeInfo&gt;"/>
</p:tagLst>
</file>

<file path=ppt/tags/tag53.xml><?xml version="1.0" encoding="utf-8"?>
<p:tagLst xmlns:a="http://schemas.openxmlformats.org/drawingml/2006/main" xmlns:r="http://schemas.openxmlformats.org/officeDocument/2006/relationships" xmlns:p="http://schemas.openxmlformats.org/presentationml/2006/main">
  <p:tag name="PPSNARRATIONPROPS" val="C:\Users\Administrator\Desktop\Baovehoabinhlamlai\1-tepnguon\s9ht.mp3"/>
  <p:tag name="HTML_SHAPEINFO" val="&lt;SlideThumbPath val=&quot;Slide9.PNG&quot;/&gt;"/>
  <p:tag name="PPSNARRATION" val="35,1997444530,E:\5-Cacsanphamduthi\Baigiange-learningDinhTo\BaigiangPhamThanhMinh-GDCD\1-GDCD9-Baovehoabinh-PhamThanhMinh-C2DTTTBN\tepnguon\baovehoabinh_pptx\Media.ppcx"/>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7CD5917-8F96-432C-9894-8721945B9C1B}_9.png&quot;/&gt;&lt;left val=&quot;35&quot;/&gt;&lt;top val=&quot;22&quot;/&gt;&lt;width val=&quot;535&quot;/&gt;&lt;height val=&quot;70&quot;/&gt;&lt;hasText val=&quot;1&quot;/&gt;&lt;/Image&gt;&lt;/ThreeDShapeInfo&gt;"/>
  <p:tag name="PRESENTER_SHAPETEXTINFO" val="&lt;ShapeTextInfo&gt;&lt;TableIndex row=&quot;-1&quot; col=&quot;-1&quot;&gt;&lt;linesCount val=&quot;1&quot;/&gt;&lt;lineCharCount val=&quot;2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8172E394-81D6-4037-97DD-BF616A90C0FC}_9.png&quot;/&gt;&lt;left val=&quot;30&quot;/&gt;&lt;top val=&quot;100&quot;/&gt;&lt;width val=&quot;456&quot;/&gt;&lt;height val=&quot;43&quot;/&gt;&lt;hasText val=&quot;1&quot;/&gt;&lt;/Image&gt;&lt;/ThreeDShapeInfo&gt;"/>
  <p:tag name="PRESENTER_SHAPETEXTINFO" val="&lt;ShapeTextInfo&gt;&lt;TableIndex row=&quot;-1&quot; col=&quot;-1&quot;&gt;&lt;linesCount val=&quot;1&quot;/&gt;&lt;lineCharCount val=&quot;39&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C886C5D-4F66-40B6-A005-7D9FBA3857B0}&quot;/&gt;&lt;isInvalidForFieldText val=&quot;0&quot;/&gt;&lt;Image&gt;&lt;filename val=&quot;C:\Users\ADMINI~1\AppData\Local\Temp\PR\data\asimages\{9C886C5D-4F66-40B6-A005-7D9FBA3857B0}_9.png&quot;/&gt;&lt;left val=&quot;36&quot;/&gt;&lt;top val=&quot;150&quot;/&gt;&lt;width val=&quot;256&quot;/&gt;&lt;height val=&quot;304&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5AE5592D-122E-44B3-813A-80C489A641D8}_9.png&quot;/&gt;&lt;left val=&quot;57&quot;/&gt;&lt;top val=&quot;215&quot;/&gt;&lt;width val=&quot;193&quot;/&gt;&lt;height val=&quot;72&quot;/&gt;&lt;hasText val=&quot;1&quot;/&gt;&lt;/Image&gt;&lt;/ThreeDShapeInfo&gt;"/>
  <p:tag name="PRESENTER_SHAPETEXTINFO" val="&lt;ShapeTextInfo&gt;&lt;TableIndex row=&quot;-1&quot; col=&quot;-1&quot;&gt;&lt;linesCount val=&quot;3&quot;/&gt;&lt;lineCharCount val=&quot;24&quot;/&gt;&lt;lineCharCount val=&quot;21&quot;/&gt;&lt;lineCharCount val=&quot;22&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B2ECCE5-795C-4A09-A6D0-6A864A72A49B}_9.png&quot;/&gt;&lt;left val=&quot;386&quot;/&gt;&lt;top val=&quot;183&quot;/&gt;&lt;width val=&quot;213&quot;/&gt;&lt;height val=&quot;39&quot;/&gt;&lt;hasText val=&quot;1&quot;/&gt;&lt;/Image&gt;&lt;/ThreeDShapeInfo&gt;"/>
  <p:tag name="PRESENTER_SHAPETEXTINFO" val="&lt;ShapeTextInfo&gt;&lt;TableIndex row=&quot;-1&quot; col=&quot;-1&quot;&gt;&lt;linesCount val=&quot;1&quot;/&gt;&lt;lineCharCount val=&quot;21&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C1DBB8D-6FC2-47DE-A85F-50E01CD73738}_9.png&quot;/&gt;&lt;left val=&quot;57&quot;/&gt;&lt;top val=&quot;280&quot;/&gt;&lt;width val=&quot;213&quot;/&gt;&lt;height val=&quot;110&quot;/&gt;&lt;hasText val=&quot;1&quot;/&gt;&lt;/Image&gt;&lt;/ThreeDShapeInfo&gt;"/>
  <p:tag name="PRESENTER_SHAPETEXTINFO" val="&lt;ShapeTextInfo&gt;&lt;TableIndex row=&quot;-1&quot; col=&quot;-1&quot;&gt;&lt;linesCount val=&quot;5&quot;/&gt;&lt;lineCharCount val=&quot;27&quot;/&gt;&lt;lineCharCount val=&quot;24&quot;/&gt;&lt;lineCharCount val=&quot;26&quot;/&gt;&lt;lineCharCount val=&quot;24&quot;/&gt;&lt;lineCharCount val=&quot;1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C2040A50-DD97-4A5D-872A-0325247380CC}_9.png&quot;/&gt;&lt;left val=&quot;53&quot;/&gt;&lt;top val=&quot;388&quot;/&gt;&lt;width val=&quot;227&quot;/&gt;&lt;height val=&quot;52&quot;/&gt;&lt;hasText val=&quot;1&quot;/&gt;&lt;/Image&gt;&lt;/ThreeDShapeInfo&gt;"/>
  <p:tag name="PRESENTER_SHAPETEXTINFO" val="&lt;ShapeTextInfo&gt;&lt;TableIndex row=&quot;-1&quot; col=&quot;-1&quot;&gt;&lt;linesCount val=&quot;2&quot;/&gt;&lt;lineCharCount val=&quot;28&quot;/&gt;&lt;lineCharCount val=&quot;5&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PSNARRATIONPROPS" val="C:\Users\Administrator\Desktop\Baovehoabinhlamlai\1-tepnguon\s11ht.mp3"/>
  <p:tag name="HTML_SHAPEINFO" val="&lt;SlideThumbPath val=&quot;Slide11.PNG&quot;/&gt;"/>
  <p:tag name="PPSNARRATION" val="37,1997444530,E:\5-Cacsanphamduthi\Baigiange-learningDinhTo\BaigiangPhamThanhMinh-GDCD\1-GDCD9-Baovehoabinh-PhamThanhMinh-C2DTTTBN\tepnguon\baovehoabinh_pptx\Media.ppcx"/>
</p:tagLst>
</file>

<file path=ppt/tags/tag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67AFDF0F-4E2A-4173-BC54-15378A305036}_11.png&quot;/&gt;&lt;left val=&quot;35&quot;/&gt;&lt;top val=&quot;22&quot;/&gt;&lt;width val=&quot;535&quot;/&gt;&lt;height val=&quot;70&quot;/&gt;&lt;hasText val=&quot;1&quot;/&gt;&lt;/Image&gt;&lt;/ThreeDShapeInfo&gt;"/>
  <p:tag name="PRESENTER_SHAPETEXTINFO" val="&lt;ShapeTextInfo&gt;&lt;TableIndex row=&quot;-1&quot; col=&quot;-1&quot;&gt;&lt;linesCount val=&quot;1&quot;/&gt;&lt;lineCharCount val=&quot;2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7A5D24D-B280-418F-85A4-3D0BFC6BBF41}_11.png&quot;/&gt;&lt;left val=&quot;30&quot;/&gt;&lt;top val=&quot;100&quot;/&gt;&lt;width val=&quot;456&quot;/&gt;&lt;height val=&quot;43&quot;/&gt;&lt;hasText val=&quot;1&quot;/&gt;&lt;/Image&gt;&lt;/ThreeDShapeInfo&gt;"/>
  <p:tag name="PRESENTER_SHAPETEXTINFO" val="&lt;ShapeTextInfo&gt;&lt;TableIndex row=&quot;-1&quot; col=&quot;-1&quot;&gt;&lt;linesCount val=&quot;1&quot;/&gt;&lt;lineCharCount val=&quot;39&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F584FE-BD1B-408B-9C75-163417BBAFED}&quot;/&gt;&lt;isInvalidForFieldText val=&quot;0&quot;/&gt;&lt;Image&gt;&lt;filename val=&quot;C:\Users\ADMINI~1\AppData\Local\Temp\PR\data\asimages\{2AF584FE-BD1B-408B-9C75-163417BBAFED}_11.png&quot;/&gt;&lt;left val=&quot;393&quot;/&gt;&lt;top val=&quot;147&quot;/&gt;&lt;width val=&quot;253&quot;/&gt;&lt;height val=&quot;304&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B9D22590-6BB5-4ABB-9741-DB58BB63F8C7}_11.png&quot;/&gt;&lt;left val=&quot;405&quot;/&gt;&lt;top val=&quot;228&quot;/&gt;&lt;width val=&quot;228&quot;/&gt;&lt;height val=&quot;52&quot;/&gt;&lt;hasText val=&quot;1&quot;/&gt;&lt;/Image&gt;&lt;/ThreeDShapeInfo&gt;"/>
  <p:tag name="PRESENTER_SHAPETEXTINFO" val="&lt;ShapeTextInfo&gt;&lt;TableIndex row=&quot;-1&quot; col=&quot;-1&quot;&gt;&lt;linesCount val=&quot;2&quot;/&gt;&lt;lineCharCount val=&quot;28&quot;/&gt;&lt;lineCharCount val=&quot;26&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A178DAF1-6D95-47FE-8D8A-AD59475B52DB}_11.png&quot;/&gt;&lt;left val=&quot;405&quot;/&gt;&lt;top val=&quot;280&quot;/&gt;&lt;width val=&quot;228&quot;/&gt;&lt;height val=&quot;91&quot;/&gt;&lt;hasText val=&quot;1&quot;/&gt;&lt;/Image&gt;&lt;/ThreeDShapeInfo&gt;"/>
  <p:tag name="PRESENTER_SHAPETEXTINFO" val="&lt;ShapeTextInfo&gt;&lt;TableIndex row=&quot;-1&quot; col=&quot;-1&quot;&gt;&lt;linesCount val=&quot;4&quot;/&gt;&lt;lineCharCount val=&quot;23&quot;/&gt;&lt;lineCharCount val=&quot;27&quot;/&gt;&lt;lineCharCount val=&quot;25&quot;/&gt;&lt;lineCharCount val=&quot;28&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ECC206D-01A1-4E0C-A0A6-99F15A378F75}_11.png&quot;/&gt;&lt;left val=&quot;405&quot;/&gt;&lt;top val=&quot;377&quot;/&gt;&lt;width val=&quot;228&quot;/&gt;&lt;height val=&quot;52&quot;/&gt;&lt;hasText val=&quot;1&quot;/&gt;&lt;/Image&gt;&lt;/ThreeDShapeInfo&gt;"/>
  <p:tag name="PRESENTER_SHAPETEXTINFO" val="&lt;ShapeTextInfo&gt;&lt;TableIndex row=&quot;-1&quot; col=&quot;-1&quot;&gt;&lt;linesCount val=&quot;2&quot;/&gt;&lt;lineCharCount val=&quot;29&quot;/&gt;&lt;lineCharCount val=&quot;2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PSNARRATIONPROPS" val="C:\Users\Administrator\Desktop\Baovehoabinhlamlai\1-tepnguon\s12ht.mp3"/>
  <p:tag name="HTML_SHAPEINFO" val="&lt;SlideThumbPath val=&quot;Slide12.PNG&quot;/&gt;"/>
  <p:tag name="PPSNARRATION" val="38,1997444530,E:\5-Cacsanphamduthi\Baigiange-learningDinhTo\BaigiangPhamThanhMinh-GDCD\1-GDCD9-Baovehoabinh-PhamThanhMinh-C2DTTTBN\tepnguon\baovehoabinh_pptx\Media.ppcx"/>
</p:tagLst>
</file>

<file path=ppt/tags/tag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50AE989-CF87-42E2-A4EF-B5C8725320B6}_12.png&quot;/&gt;&lt;left val=&quot;35&quot;/&gt;&lt;top val=&quot;22&quot;/&gt;&lt;width val=&quot;535&quot;/&gt;&lt;height val=&quot;70&quot;/&gt;&lt;hasText val=&quot;1&quot;/&gt;&lt;/Image&gt;&lt;/ThreeDShapeInfo&gt;"/>
  <p:tag name="PRESENTER_SHAPETEXTINFO" val="&lt;ShapeTextInfo&gt;&lt;TableIndex row=&quot;-1&quot; col=&quot;-1&quot;&gt;&lt;linesCount val=&quot;1&quot;/&gt;&lt;lineCharCount val=&quot;2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F205DF42-D4B1-4A6F-A176-55C6EFB4939B}_12.png&quot;/&gt;&lt;left val=&quot;30&quot;/&gt;&lt;top val=&quot;100&quot;/&gt;&lt;width val=&quot;456&quot;/&gt;&lt;height val=&quot;43&quot;/&gt;&lt;hasText val=&quot;1&quot;/&gt;&lt;/Image&gt;&lt;/ThreeDShapeInfo&gt;"/>
  <p:tag name="PRESENTER_SHAPETEXTINFO" val="&lt;ShapeTextInfo&gt;&lt;TableIndex row=&quot;-1&quot; col=&quot;-1&quot;&gt;&lt;linesCount val=&quot;1&quot;/&gt;&lt;lineCharCount val=&quot;39&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79C2FF42-22E7-4CE6-84AB-D4F6E8050DE1}_12.png&quot;/&gt;&lt;left val=&quot;433&quot;/&gt;&lt;top val=&quot;235&quot;/&gt;&lt;width val=&quot;212&quot;/&gt;&lt;height val=&quot;130&quot;/&gt;&lt;hasText val=&quot;1&quot;/&gt;&lt;/Image&gt;&lt;/ThreeDShapeInfo&gt;"/>
  <p:tag name="PRESENTER_SHAPETEXTINFO" val="&lt;ShapeTextInfo&gt;&lt;TableIndex row=&quot;-1&quot; col=&quot;-1&quot;&gt;&lt;linesCount val=&quot;6&quot;/&gt;&lt;lineCharCount val=&quot;25&quot;/&gt;&lt;lineCharCount val=&quot;27&quot;/&gt;&lt;lineCharCount val=&quot;28&quot;/&gt;&lt;lineCharCount val=&quot;27&quot;/&gt;&lt;lineCharCount val=&quot;28&quot;/&gt;&lt;lineCharCount val=&quot;23&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PSNARRATIONPROPS" val="C:\Users\Administrator\Desktop\Baovehoabinhlamlai\1-tepnguon\s18ht.mp3"/>
  <p:tag name="HTML_SHAPEINFO" val="&lt;SlideThumbPath val=&quot;Slide18.PNG&quot;/&gt;"/>
  <p:tag name="PPSNARRATION" val="44,1997444530,E:\5-Cacsanphamduthi\Baigiange-learningDinhTo\BaigiangPhamThanhMinh-GDCD\1-GDCD9-Baovehoabinh-PhamThanhMinh-C2DTTTBN\tepnguon\baovehoabinh_pptx\Media.ppcx"/>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9E29A93-F9BA-4A20-BC63-54CEF688ED0F}_18.png&quot;/&gt;&lt;left val=&quot;35&quot;/&gt;&lt;top val=&quot;22&quot;/&gt;&lt;width val=&quot;535&quot;/&gt;&lt;height val=&quot;70&quot;/&gt;&lt;hasText val=&quot;1&quot;/&gt;&lt;/Image&gt;&lt;/ThreeDShapeInfo&gt;"/>
  <p:tag name="PRESENTER_SHAPETEXTINFO" val="&lt;ShapeTextInfo&gt;&lt;TableIndex row=&quot;-1&quot; col=&quot;-1&quot;&gt;&lt;linesCount val=&quot;1&quot;/&gt;&lt;lineCharCount val=&quot;2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E86FF036-F684-4BA6-8BC7-BEBC192EBD10}_18.png&quot;/&gt;&lt;left val=&quot;18&quot;/&gt;&lt;top val=&quot;99&quot;/&gt;&lt;width val=&quot;456&quot;/&gt;&lt;height val=&quot;43&quot;/&gt;&lt;hasText val=&quot;1&quot;/&gt;&lt;/Image&gt;&lt;/ThreeDShapeInfo&gt;"/>
  <p:tag name="PRESENTER_SHAPETEXTINFO" val="&lt;ShapeTextInfo&gt;&lt;TableIndex row=&quot;-1&quot; col=&quot;-1&quot;&gt;&lt;linesCount val=&quot;1&quot;/&gt;&lt;lineCharCount val=&quot;4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036C22-002B-40E9-8F97-640F97A3E476}&quot;/&gt;&lt;isInvalidForFieldText val=&quot;0&quot;/&gt;&lt;Image&gt;&lt;filename val=&quot;C:\Users\ADMINI~1\AppData\Local\Temp\PR\data\asimages\{66036C22-002B-40E9-8F97-640F97A3E476}_18.png&quot;/&gt;&lt;left val=&quot;-3&quot;/&gt;&lt;top val=&quot;111&quot;/&gt;&lt;width val=&quot;450&quot;/&gt;&lt;height val=&quot;387&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HTML_AUTOSHAPE_INFO" val="&lt;ThreeDShapeInfo&gt;&lt;uuid val=&quot;{ABE42D37-709A-4FD4-8069-60F3972D3A32}&quot;/&gt;&lt;isInvalidForFieldText val=&quot;1&quot;/&gt;&lt;Image&gt;&lt;filename val=&quot;C:\Users\ADMINI~1\AppData\Local\Temp\PR\data\asimages\{ABE42D37-709A-4FD4-8069-60F3972D3A32}_18_S.png&quot;/&gt;&lt;left val=&quot;444&quot;/&gt;&lt;top val=&quot;138&quot;/&gt;&lt;width val=&quot;225&quot;/&gt;&lt;height val=&quot;66&quot;/&gt;&lt;hasText val=&quot;0&quot;/&gt;&lt;/Image&gt;&lt;Image&gt;&lt;filename val=&quot;C:\Users\ADMINI~1\AppData\Local\Temp\PR\data\asimages\{ABE42D37-709A-4FD4-8069-60F3972D3A32}_18_T.png&quot;/&gt;&lt;left val=&quot;444&quot;/&gt;&lt;top val=&quot;138&quot;/&gt;&lt;width val=&quot;225&quot;/&gt;&lt;height val=&quot;66&quot;/&gt;&lt;hasText val=&quot;1&quot;/&gt;&lt;/Image&gt;&lt;/ThreeDShapeInfo&gt;"/>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HTML_AUTOSHAPE_INFO" val="&lt;ThreeDShapeInfo&gt;&lt;uuid val=&quot;{A33AF47F-D979-4848-ACB6-C61143478772}&quot;/&gt;&lt;isInvalidForFieldText val=&quot;1&quot;/&gt;&lt;Image&gt;&lt;filename val=&quot;C:\Users\ADMINI~1\AppData\Local\Temp\PR\data\asimages\{A33AF47F-D979-4848-ACB6-C61143478772}_18_S.png&quot;/&gt;&lt;left val=&quot;588&quot;/&gt;&lt;top val=&quot;155&quot;/&gt;&lt;width val=&quot;22&quot;/&gt;&lt;height val=&quot;51&quot;/&gt;&lt;hasText val=&quot;0&quot;/&gt;&lt;/Image&gt;&lt;Image&gt;&lt;filename val=&quot;C:\Users\ADMINI~1\AppData\Local\Temp\PR\data\asimages\{A33AF47F-D979-4848-ACB6-C61143478772}_18_T.png&quot;/&gt;&lt;left val=&quot;588&quot;/&gt;&lt;top val=&quot;155&quot;/&gt;&lt;width val=&quot;22&quot;/&gt;&lt;height val=&quot;51&quot;/&gt;&lt;hasText val=&quot;1&quot;/&gt;&lt;/Image&gt;&lt;/ThreeDShapeInfo&gt;"/>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240BCAA3-62E9-4090-9791-159385AB76FD}_18.png&quot;/&gt;&lt;left val=&quot;447&quot;/&gt;&lt;top val=&quot;209&quot;/&gt;&lt;width val=&quot;214&quot;/&gt;&lt;height val=&quot;72&quot;/&gt;&lt;hasText val=&quot;1&quot;/&gt;&lt;/Image&gt;&lt;/ThreeDShapeInfo&gt;"/>
  <p:tag name="PRESENTER_SHAPETEXTINFO" val="&lt;ShapeTextInfo&gt;&lt;TableIndex row=&quot;-1&quot; col=&quot;-1&quot;&gt;&lt;linesCount val=&quot;3&quot;/&gt;&lt;lineCharCount val=&quot;26&quot;/&gt;&lt;lineCharCount val=&quot;26&quot;/&gt;&lt;lineCharCount val=&quot;2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15E037B4-3D12-4134-8898-75C623C6AA2C}_18.png&quot;/&gt;&lt;left val=&quot;453&quot;/&gt;&lt;top val=&quot;280&quot;/&gt;&lt;width val=&quot;216&quot;/&gt;&lt;height val=&quot;91&quot;/&gt;&lt;hasText val=&quot;1&quot;/&gt;&lt;/Image&gt;&lt;/ThreeDShapeInfo&gt;"/>
  <p:tag name="PRESENTER_SHAPETEXTINFO" val="&lt;ShapeTextInfo&gt;&lt;TableIndex row=&quot;-1&quot; col=&quot;-1&quot;&gt;&lt;linesCount val=&quot;4&quot;/&gt;&lt;lineCharCount val=&quot;28&quot;/&gt;&lt;lineCharCount val=&quot;24&quot;/&gt;&lt;lineCharCount val=&quot;25&quot;/&gt;&lt;lineCharCount val=&quot;18&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9386CB2-B7AF-4F17-A6A9-0BD77D957EA0}_18.png&quot;/&gt;&lt;left val=&quot;453&quot;/&gt;&lt;top val=&quot;372&quot;/&gt;&lt;width val=&quot;213&quot;/&gt;&lt;height val=&quot;52&quot;/&gt;&lt;hasText val=&quot;1&quot;/&gt;&lt;/Image&gt;&lt;/ThreeDShapeInfo&gt;"/>
  <p:tag name="PRESENTER_SHAPETEXTINFO" val="&lt;ShapeTextInfo&gt;&lt;TableIndex row=&quot;-1&quot; col=&quot;-1&quot;&gt;&lt;linesCount val=&quot;2&quot;/&gt;&lt;lineCharCount val=&quot;26&quot;/&gt;&lt;lineCharCount val=&quot;6&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PSNARRATIONPROPS" val="C:\Users\Administrator\Desktop\chaotambiet.mp3"/>
  <p:tag name="PROPERTY_SLIDE_VIDEO_WIDTH_HEIGHT" val="720,480"/>
  <p:tag name="HTML_SHAPEINFO" val="&lt;SlideThumbPath val=&quot;Slide24.PNG&quot;/&gt;"/>
  <p:tag name="PPSNARRATION" val="53,1997444530,E:\5-Cacsanphamduthi\Baigiange-learningDinhTo\BaigiangPhamThanhMinh-GDCD\1-GDCD9-Baovehoabinh-PhamThanhMinh-C2DTTTBN\tepnguon\baovehoabinh_pptx\Media.ppcx"/>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2660</TotalTime>
  <Words>990</Words>
  <Application>Microsoft Office PowerPoint</Application>
  <PresentationFormat>On-screen Show (4:3)</PresentationFormat>
  <Paragraphs>161</Paragraphs>
  <Slides>33</Slides>
  <Notes>8</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.VnTime</vt:lpstr>
      <vt:lpstr>Arial</vt:lpstr>
      <vt:lpstr>Calibri</vt:lpstr>
      <vt:lpstr>Times New Roman</vt:lpstr>
      <vt:lpstr>Wingdings</vt:lpstr>
      <vt:lpstr>Wingdings 3</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Mồ chôn người chết sau chiến tranh thế giới 2</vt:lpstr>
      <vt:lpstr>Thảm họa tại Việt Nam</vt:lpstr>
      <vt:lpstr>PowerPoint Presentation</vt:lpstr>
      <vt:lpstr>Chiến tranh ở syria</vt:lpstr>
      <vt:lpstr>Chiến tranh ở syria</vt:lpstr>
      <vt:lpstr>Biên giới Hàn Quốc – Triều Tiên</vt:lpstr>
      <vt:lpstr>Mỹ ném quả bom nguyên tử xuông thành phố Hi-rô-si-ma của nhật bản</vt:lpstr>
      <vt:lpstr>PowerPoint Presentation</vt:lpstr>
      <vt:lpstr>Trẻ em bị nhiễm chất độc màu da cam sau chiến tranh tại Việt Nam</vt:lpstr>
      <vt:lpstr>PowerPoint Presentation</vt:lpstr>
      <vt:lpstr>PowerPoint Presentation</vt:lpstr>
      <vt:lpstr>Cần làm gì ?</vt:lpstr>
      <vt:lpstr>PowerPoint Presentation</vt:lpstr>
      <vt:lpstr>Hành động cụ thể</vt:lpstr>
      <vt:lpstr>Hành động cụ thể</vt:lpstr>
      <vt:lpstr>Hành động cụ thể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Phan Danh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Dang Le Phan Danh</dc:creator>
  <cp:lastModifiedBy>AutoBVT</cp:lastModifiedBy>
  <cp:revision>458</cp:revision>
  <dcterms:created xsi:type="dcterms:W3CDTF">2016-10-08T07:50:32Z</dcterms:created>
  <dcterms:modified xsi:type="dcterms:W3CDTF">2022-10-03T01:46:16Z</dcterms:modified>
</cp:coreProperties>
</file>