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p:scale>
          <a:sx n="37" d="100"/>
          <a:sy n="37" d="100"/>
        </p:scale>
        <p:origin x="-1788" y="-660"/>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3/28/2023</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xmlns=""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xmlns=""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xmlns=""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xmlns=""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xmlns=""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xmlns=""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xmlns=""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xmlns=""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xmlns=""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xmlns=""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xmlns=""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xmlns=""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xmlns=""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xmlns=""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xmlns=""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xmlns=""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xmlns=""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xmlns=""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xmlns=""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xmlns=""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xmlns=""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xmlns=""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xmlns=""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xmlns=""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xmlns=""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xmlns=""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xmlns=""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xmlns=""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xmlns=""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xmlns=""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xmlns=""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xmlns=""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xmlns=""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xmlns=""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xmlns=""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xmlns=""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xmlns=""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xmlns=""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xmlns=""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xmlns=""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xmlns=""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xmlns=""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xmlns=""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xmlns=""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xmlns=""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xmlns=""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xmlns=""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xmlns=""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xmlns=""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xmlns=""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xmlns=""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xmlns=""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xmlns=""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xmlns=""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xmlns=""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xmlns=""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xmlns=""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xmlns=""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xmlns=""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xmlns=""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xmlns=""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xmlns=""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xmlns=""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xmlns=""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xmlns=""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xmlns=""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xmlns=""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xmlns=""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xmlns=""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xmlns=""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xmlns=""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xmlns=""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xmlns=""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xmlns=""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xmlns=""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xmlns=""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xmlns=""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xmlns=""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xmlns=""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xmlns=""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xmlns=""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xmlns=""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xmlns=""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xmlns=""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xmlns=""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xmlns=""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xmlns=""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xmlns=""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xmlns=""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xmlns=""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xmlns=""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xmlns=""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xmlns=""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xmlns=""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xmlns=""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xmlns=""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xmlns=""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xmlns=""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xmlns=""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xmlns=""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xmlns=""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xmlns=""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xmlns=""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xmlns=""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xmlns=""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xmlns=""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xmlns=""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xmlns=""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xmlns=""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xmlns=""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xmlns=""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xmlns=""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xmlns=""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xmlns=""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xmlns=""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xmlns=""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xmlns=""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xmlns=""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xmlns=""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xmlns=""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xmlns=""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xmlns=""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xmlns=""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xmlns=""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xmlns=""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xmlns=""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xmlns=""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xmlns=""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xmlns=""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xmlns=""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xmlns=""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xmlns=""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xmlns=""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xmlns=""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xmlns=""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xmlns=""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3121</TotalTime>
  <Words>3069</Words>
  <Application>Microsoft Office PowerPoint</Application>
  <PresentationFormat>Custom</PresentationFormat>
  <Paragraphs>541</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148</cp:revision>
  <dcterms:created xsi:type="dcterms:W3CDTF">2018-11-04T14:19:53Z</dcterms:created>
  <dcterms:modified xsi:type="dcterms:W3CDTF">2023-03-28T11:39:41Z</dcterms:modified>
</cp:coreProperties>
</file>