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8" r:id="rId4"/>
    <p:sldId id="259" r:id="rId5"/>
    <p:sldId id="281" r:id="rId6"/>
    <p:sldId id="258" r:id="rId7"/>
    <p:sldId id="260" r:id="rId8"/>
    <p:sldId id="277" r:id="rId9"/>
    <p:sldId id="263" r:id="rId10"/>
    <p:sldId id="261" r:id="rId11"/>
    <p:sldId id="262" r:id="rId12"/>
    <p:sldId id="264" r:id="rId13"/>
    <p:sldId id="273" r:id="rId14"/>
    <p:sldId id="279" r:id="rId15"/>
    <p:sldId id="280" r:id="rId16"/>
    <p:sldId id="266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4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5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2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7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8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1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2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1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1627D-F66B-498E-BC40-EA21048E20A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BF76-54FD-4F1B-91A3-A3CB39AA4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wmf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D%20V&#7868;%20HBH%201.gsp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967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110803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fucohanoi.vn/uploads/spaw2/images/cua%20xep%20inox.jp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25" y="1725705"/>
            <a:ext cx="4800600" cy="49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9" descr="C:\Users\Administrator\Downloads\mau-lan-can-cau-thang-sat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428" y="1725704"/>
            <a:ext cx="6424058" cy="475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5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03" y="4109969"/>
            <a:ext cx="9392194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11531056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756887" y="419100"/>
            <a:ext cx="4897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endParaRPr lang="en-US" alt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CF232-F55B-3369-78F4-880DD5BD1565}"/>
              </a:ext>
            </a:extLst>
          </p:cNvPr>
          <p:cNvSpPr txBox="1"/>
          <p:nvPr/>
        </p:nvSpPr>
        <p:spPr>
          <a:xfrm>
            <a:off x="2676939" y="6387548"/>
            <a:ext cx="90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94F25B-FBA6-7BA4-71B3-4F90DA712064}"/>
              </a:ext>
            </a:extLst>
          </p:cNvPr>
          <p:cNvSpPr txBox="1"/>
          <p:nvPr/>
        </p:nvSpPr>
        <p:spPr>
          <a:xfrm>
            <a:off x="6096000" y="6277607"/>
            <a:ext cx="90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884A7C-BF77-67FB-D94B-99694C451E0B}"/>
              </a:ext>
            </a:extLst>
          </p:cNvPr>
          <p:cNvSpPr txBox="1"/>
          <p:nvPr/>
        </p:nvSpPr>
        <p:spPr>
          <a:xfrm>
            <a:off x="10791482" y="5925883"/>
            <a:ext cx="90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f)</a:t>
            </a:r>
          </a:p>
        </p:txBody>
      </p:sp>
    </p:spTree>
    <p:extLst>
      <p:ext uri="{BB962C8B-B14F-4D97-AF65-F5344CB8AC3E}">
        <p14:creationId xmlns:p14="http://schemas.microsoft.com/office/powerpoint/2010/main" val="3081156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26"/>
          <p:cNvGrpSpPr>
            <a:grpSpLocks/>
          </p:cNvGrpSpPr>
          <p:nvPr/>
        </p:nvGrpSpPr>
        <p:grpSpPr bwMode="auto">
          <a:xfrm>
            <a:off x="150103" y="1731965"/>
            <a:ext cx="3526642" cy="1659948"/>
            <a:chOff x="2979" y="1276"/>
            <a:chExt cx="749" cy="498"/>
          </a:xfrm>
        </p:grpSpPr>
        <p:sp>
          <p:nvSpPr>
            <p:cNvPr id="9" name="Text Box 84"/>
            <p:cNvSpPr txBox="1">
              <a:spLocks noChangeArrowheads="1"/>
            </p:cNvSpPr>
            <p:nvPr/>
          </p:nvSpPr>
          <p:spPr bwMode="auto">
            <a:xfrm>
              <a:off x="2979" y="1410"/>
              <a:ext cx="74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en-US" sz="2800" b="1" dirty="0" err="1">
                  <a:solidFill>
                    <a:srgbClr val="0000FF"/>
                  </a:solidFill>
                  <a:latin typeface=".VnTime" pitchFamily="34" charset="0"/>
                  <a:cs typeface="Arial" charset="0"/>
                </a:rPr>
                <a:t>Tø</a:t>
              </a:r>
              <a:r>
                <a:rPr lang="en-US" altLang="en-US" sz="2800" b="1" dirty="0">
                  <a:solidFill>
                    <a:srgbClr val="0000FF"/>
                  </a:solidFill>
                  <a:latin typeface=".VnTime" pitchFamily="34" charset="0"/>
                  <a:cs typeface="Arial" charset="0"/>
                </a:rPr>
                <a:t> </a:t>
              </a:r>
              <a:r>
                <a:rPr lang="en-US" altLang="en-US" sz="2800" b="1" dirty="0" err="1">
                  <a:solidFill>
                    <a:srgbClr val="0000FF"/>
                  </a:solidFill>
                  <a:latin typeface=".VnTime" pitchFamily="34" charset="0"/>
                  <a:cs typeface="Arial" charset="0"/>
                </a:rPr>
                <a:t>gi¸c</a:t>
              </a:r>
              <a:endParaRPr lang="en-US" altLang="en-US" sz="2800" b="1" dirty="0">
                <a:solidFill>
                  <a:srgbClr val="0000FF"/>
                </a:solidFill>
                <a:latin typeface=".VnTime" pitchFamily="34" charset="0"/>
                <a:cs typeface="Arial" charset="0"/>
              </a:endParaRPr>
            </a:p>
          </p:txBody>
        </p: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3028" y="1276"/>
              <a:ext cx="572" cy="498"/>
              <a:chOff x="2259" y="995"/>
              <a:chExt cx="1579" cy="576"/>
            </a:xfrm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auto">
              <a:xfrm>
                <a:off x="2259" y="1013"/>
                <a:ext cx="1577" cy="558"/>
                <a:chOff x="2259" y="1013"/>
                <a:chExt cx="678" cy="240"/>
              </a:xfrm>
            </p:grpSpPr>
            <p:sp>
              <p:nvSpPr>
                <p:cNvPr id="16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259" y="1057"/>
                  <a:ext cx="195" cy="19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447" y="1013"/>
                  <a:ext cx="377" cy="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8" name="Line 89"/>
                <p:cNvSpPr>
                  <a:spLocks noChangeShapeType="1"/>
                </p:cNvSpPr>
                <p:nvPr/>
              </p:nvSpPr>
              <p:spPr bwMode="auto">
                <a:xfrm>
                  <a:off x="2824" y="1013"/>
                  <a:ext cx="113" cy="24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2259" y="1253"/>
                  <a:ext cx="67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800">
                    <a:latin typeface="Times New Roman" charset="0"/>
                    <a:cs typeface="Arial" charset="0"/>
                  </a:endParaRPr>
                </a:p>
              </p:txBody>
            </p:sp>
          </p:grpSp>
          <p:sp>
            <p:nvSpPr>
              <p:cNvPr id="12" name="Oval 91"/>
              <p:cNvSpPr>
                <a:spLocks noChangeArrowheads="1"/>
              </p:cNvSpPr>
              <p:nvPr/>
            </p:nvSpPr>
            <p:spPr bwMode="auto">
              <a:xfrm>
                <a:off x="2259" y="1548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13" name="Oval 92"/>
              <p:cNvSpPr>
                <a:spLocks noChangeArrowheads="1"/>
              </p:cNvSpPr>
              <p:nvPr/>
            </p:nvSpPr>
            <p:spPr bwMode="auto">
              <a:xfrm>
                <a:off x="2689" y="1108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14" name="Oval 93"/>
              <p:cNvSpPr>
                <a:spLocks noChangeArrowheads="1"/>
              </p:cNvSpPr>
              <p:nvPr/>
            </p:nvSpPr>
            <p:spPr bwMode="auto">
              <a:xfrm>
                <a:off x="3817" y="1547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  <p:sp>
            <p:nvSpPr>
              <p:cNvPr id="15" name="Oval 94"/>
              <p:cNvSpPr>
                <a:spLocks noChangeArrowheads="1"/>
              </p:cNvSpPr>
              <p:nvPr/>
            </p:nvSpPr>
            <p:spPr bwMode="auto">
              <a:xfrm>
                <a:off x="3553" y="995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sz="3600"/>
              </a:p>
            </p:txBody>
          </p:sp>
        </p:grpSp>
      </p:grpSp>
      <p:sp>
        <p:nvSpPr>
          <p:cNvPr id="20" name="Text Box 95"/>
          <p:cNvSpPr txBox="1">
            <a:spLocks noChangeArrowheads="1"/>
          </p:cNvSpPr>
          <p:nvPr/>
        </p:nvSpPr>
        <p:spPr bwMode="auto">
          <a:xfrm>
            <a:off x="8753119" y="2344124"/>
            <a:ext cx="32970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3"/>
          <p:cNvSpPr txBox="1">
            <a:spLocks noChangeArrowheads="1"/>
          </p:cNvSpPr>
          <p:nvPr/>
        </p:nvSpPr>
        <p:spPr bwMode="auto">
          <a:xfrm>
            <a:off x="2914736" y="2207731"/>
            <a:ext cx="6285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Hai</a:t>
            </a:r>
            <a:r>
              <a:rPr lang="en-US" altLang="en-US" sz="28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cạnh</a:t>
            </a:r>
            <a:r>
              <a:rPr lang="en-US" altLang="en-US" sz="28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đối</a:t>
            </a:r>
            <a:r>
              <a:rPr lang="en-US" altLang="en-US" sz="28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song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song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và</a:t>
            </a:r>
            <a:r>
              <a:rPr lang="en-US" altLang="en-US" sz="2800" b="1" dirty="0">
                <a:latin typeface="Times New Roman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bằng</a:t>
            </a:r>
            <a:r>
              <a:rPr lang="en-US" altLang="en-US" sz="28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nhau</a:t>
            </a:r>
            <a:endParaRPr lang="en-US" altLang="en-US" sz="2800" b="1" dirty="0">
              <a:solidFill>
                <a:srgbClr val="99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2" name="Text Box 104"/>
          <p:cNvSpPr txBox="1">
            <a:spLocks noChangeArrowheads="1"/>
          </p:cNvSpPr>
          <p:nvPr/>
        </p:nvSpPr>
        <p:spPr bwMode="auto">
          <a:xfrm>
            <a:off x="4206018" y="3602196"/>
            <a:ext cx="76842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góc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đối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bằng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nhau</a:t>
            </a:r>
            <a:endParaRPr lang="en-US" altLang="en-US" sz="3200" b="1" dirty="0">
              <a:solidFill>
                <a:srgbClr val="7030A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3" name="Text Box 105"/>
          <p:cNvSpPr txBox="1">
            <a:spLocks noChangeArrowheads="1"/>
          </p:cNvSpPr>
          <p:nvPr/>
        </p:nvSpPr>
        <p:spPr bwMode="auto">
          <a:xfrm>
            <a:off x="2217059" y="4511989"/>
            <a:ext cx="93532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Hai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đường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chéo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cắt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nhau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tại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trung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điểm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mỗi</a:t>
            </a:r>
            <a:r>
              <a:rPr lang="en-US" altLang="en-US" sz="3200" b="1" dirty="0">
                <a:solidFill>
                  <a:srgbClr val="990000"/>
                </a:solidFill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cs typeface="Arial" charset="0"/>
              </a:rPr>
              <a:t>đường</a:t>
            </a:r>
            <a:endParaRPr lang="en-US" altLang="en-US" sz="3200" b="1" dirty="0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24" name="Line 115"/>
          <p:cNvSpPr>
            <a:spLocks noChangeShapeType="1"/>
          </p:cNvSpPr>
          <p:nvPr/>
        </p:nvSpPr>
        <p:spPr bwMode="auto">
          <a:xfrm>
            <a:off x="2905182" y="2564580"/>
            <a:ext cx="6092788" cy="95281"/>
          </a:xfrm>
          <a:prstGeom prst="line">
            <a:avLst/>
          </a:prstGeom>
          <a:noFill/>
          <a:ln w="38100" cmpd="dbl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>
              <a:latin typeface="Times New Roman" charset="0"/>
              <a:cs typeface="Arial" charset="0"/>
            </a:endParaRPr>
          </a:p>
        </p:txBody>
      </p:sp>
      <p:grpSp>
        <p:nvGrpSpPr>
          <p:cNvPr id="25" name="Group 205"/>
          <p:cNvGrpSpPr>
            <a:grpSpLocks/>
          </p:cNvGrpSpPr>
          <p:nvPr/>
        </p:nvGrpSpPr>
        <p:grpSpPr bwMode="auto">
          <a:xfrm>
            <a:off x="2446818" y="3467944"/>
            <a:ext cx="7868749" cy="620713"/>
            <a:chOff x="3351" y="1688"/>
            <a:chExt cx="1853" cy="280"/>
          </a:xfrm>
        </p:grpSpPr>
        <p:sp>
          <p:nvSpPr>
            <p:cNvPr id="26" name="Line 142"/>
            <p:cNvSpPr>
              <a:spLocks noChangeShapeType="1"/>
            </p:cNvSpPr>
            <p:nvPr/>
          </p:nvSpPr>
          <p:spPr bwMode="auto">
            <a:xfrm>
              <a:off x="3351" y="1691"/>
              <a:ext cx="169" cy="277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27" name="Line 143"/>
            <p:cNvSpPr>
              <a:spLocks noChangeShapeType="1"/>
            </p:cNvSpPr>
            <p:nvPr/>
          </p:nvSpPr>
          <p:spPr bwMode="auto">
            <a:xfrm flipV="1">
              <a:off x="5008" y="1688"/>
              <a:ext cx="196" cy="280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28" name="Line 144"/>
            <p:cNvSpPr>
              <a:spLocks noChangeShapeType="1"/>
            </p:cNvSpPr>
            <p:nvPr/>
          </p:nvSpPr>
          <p:spPr bwMode="auto">
            <a:xfrm>
              <a:off x="3520" y="1960"/>
              <a:ext cx="1488" cy="0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29" name="Group 206"/>
          <p:cNvGrpSpPr>
            <a:grpSpLocks/>
          </p:cNvGrpSpPr>
          <p:nvPr/>
        </p:nvGrpSpPr>
        <p:grpSpPr bwMode="auto">
          <a:xfrm>
            <a:off x="1621714" y="3399108"/>
            <a:ext cx="9291484" cy="1146175"/>
            <a:chOff x="3291" y="1657"/>
            <a:chExt cx="1983" cy="599"/>
          </a:xfrm>
        </p:grpSpPr>
        <p:sp>
          <p:nvSpPr>
            <p:cNvPr id="30" name="Line 146"/>
            <p:cNvSpPr>
              <a:spLocks noChangeShapeType="1"/>
            </p:cNvSpPr>
            <p:nvPr/>
          </p:nvSpPr>
          <p:spPr bwMode="auto">
            <a:xfrm>
              <a:off x="3291" y="1657"/>
              <a:ext cx="236" cy="583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31" name="Line 147"/>
            <p:cNvSpPr>
              <a:spLocks noChangeShapeType="1"/>
            </p:cNvSpPr>
            <p:nvPr/>
          </p:nvSpPr>
          <p:spPr bwMode="auto">
            <a:xfrm flipV="1">
              <a:off x="4992" y="1697"/>
              <a:ext cx="282" cy="546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32" name="Line 150"/>
            <p:cNvSpPr>
              <a:spLocks noChangeShapeType="1"/>
            </p:cNvSpPr>
            <p:nvPr/>
          </p:nvSpPr>
          <p:spPr bwMode="auto">
            <a:xfrm>
              <a:off x="3512" y="2256"/>
              <a:ext cx="1488" cy="0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33" name="Group 207"/>
          <p:cNvGrpSpPr>
            <a:grpSpLocks/>
          </p:cNvGrpSpPr>
          <p:nvPr/>
        </p:nvGrpSpPr>
        <p:grpSpPr bwMode="auto">
          <a:xfrm>
            <a:off x="2217058" y="1454999"/>
            <a:ext cx="8583538" cy="520426"/>
            <a:chOff x="3361" y="1066"/>
            <a:chExt cx="1823" cy="173"/>
          </a:xfrm>
        </p:grpSpPr>
        <p:sp>
          <p:nvSpPr>
            <p:cNvPr id="34" name="Line 157"/>
            <p:cNvSpPr>
              <a:spLocks noChangeShapeType="1"/>
            </p:cNvSpPr>
            <p:nvPr/>
          </p:nvSpPr>
          <p:spPr bwMode="auto">
            <a:xfrm flipV="1">
              <a:off x="3361" y="1067"/>
              <a:ext cx="98" cy="131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35" name="Line 158"/>
            <p:cNvSpPr>
              <a:spLocks noChangeShapeType="1"/>
            </p:cNvSpPr>
            <p:nvPr/>
          </p:nvSpPr>
          <p:spPr bwMode="auto">
            <a:xfrm>
              <a:off x="5040" y="1066"/>
              <a:ext cx="144" cy="173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36" name="Line 159"/>
            <p:cNvSpPr>
              <a:spLocks noChangeShapeType="1"/>
            </p:cNvSpPr>
            <p:nvPr/>
          </p:nvSpPr>
          <p:spPr bwMode="auto">
            <a:xfrm flipV="1">
              <a:off x="3451" y="1072"/>
              <a:ext cx="1607" cy="5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37" name="Group 208"/>
          <p:cNvGrpSpPr>
            <a:grpSpLocks/>
          </p:cNvGrpSpPr>
          <p:nvPr/>
        </p:nvGrpSpPr>
        <p:grpSpPr bwMode="auto">
          <a:xfrm>
            <a:off x="1513144" y="757418"/>
            <a:ext cx="9831280" cy="1226502"/>
            <a:chOff x="3240" y="747"/>
            <a:chExt cx="2088" cy="492"/>
          </a:xfrm>
        </p:grpSpPr>
        <p:sp>
          <p:nvSpPr>
            <p:cNvPr id="38" name="Line 161"/>
            <p:cNvSpPr>
              <a:spLocks noChangeShapeType="1"/>
            </p:cNvSpPr>
            <p:nvPr/>
          </p:nvSpPr>
          <p:spPr bwMode="auto">
            <a:xfrm flipV="1">
              <a:off x="3240" y="747"/>
              <a:ext cx="240" cy="482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39" name="Line 162"/>
            <p:cNvSpPr>
              <a:spLocks noChangeShapeType="1"/>
            </p:cNvSpPr>
            <p:nvPr/>
          </p:nvSpPr>
          <p:spPr bwMode="auto">
            <a:xfrm>
              <a:off x="5097" y="757"/>
              <a:ext cx="231" cy="482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40" name="Line 164"/>
            <p:cNvSpPr>
              <a:spLocks noChangeShapeType="1"/>
            </p:cNvSpPr>
            <p:nvPr/>
          </p:nvSpPr>
          <p:spPr bwMode="auto">
            <a:xfrm>
              <a:off x="3480" y="750"/>
              <a:ext cx="1632" cy="0"/>
            </a:xfrm>
            <a:prstGeom prst="line">
              <a:avLst/>
            </a:prstGeom>
            <a:noFill/>
            <a:ln w="38100" cmpd="dbl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</p:grpSp>
      <p:grpSp>
        <p:nvGrpSpPr>
          <p:cNvPr id="41" name="Group 176"/>
          <p:cNvGrpSpPr>
            <a:grpSpLocks/>
          </p:cNvGrpSpPr>
          <p:nvPr/>
        </p:nvGrpSpPr>
        <p:grpSpPr bwMode="auto">
          <a:xfrm>
            <a:off x="8824980" y="2003360"/>
            <a:ext cx="3261184" cy="1491206"/>
            <a:chOff x="4845" y="1440"/>
            <a:chExt cx="867" cy="432"/>
          </a:xfrm>
        </p:grpSpPr>
        <p:sp>
          <p:nvSpPr>
            <p:cNvPr id="42" name="Line 172"/>
            <p:cNvSpPr>
              <a:spLocks noChangeShapeType="1"/>
            </p:cNvSpPr>
            <p:nvPr/>
          </p:nvSpPr>
          <p:spPr bwMode="auto">
            <a:xfrm>
              <a:off x="4944" y="1440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43" name="Line 173"/>
            <p:cNvSpPr>
              <a:spLocks noChangeShapeType="1"/>
            </p:cNvSpPr>
            <p:nvPr/>
          </p:nvSpPr>
          <p:spPr bwMode="auto">
            <a:xfrm>
              <a:off x="4848" y="1872"/>
              <a:ext cx="76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44" name="Line 174"/>
            <p:cNvSpPr>
              <a:spLocks noChangeShapeType="1"/>
            </p:cNvSpPr>
            <p:nvPr/>
          </p:nvSpPr>
          <p:spPr bwMode="auto">
            <a:xfrm flipV="1">
              <a:off x="4845" y="1440"/>
              <a:ext cx="10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  <p:sp>
          <p:nvSpPr>
            <p:cNvPr id="45" name="Line 175"/>
            <p:cNvSpPr>
              <a:spLocks noChangeShapeType="1"/>
            </p:cNvSpPr>
            <p:nvPr/>
          </p:nvSpPr>
          <p:spPr bwMode="auto">
            <a:xfrm flipV="1">
              <a:off x="5610" y="1440"/>
              <a:ext cx="10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charset="0"/>
                <a:cs typeface="Arial" charset="0"/>
              </a:endParaRPr>
            </a:p>
          </p:txBody>
        </p:sp>
      </p:grpSp>
      <p:pic>
        <p:nvPicPr>
          <p:cNvPr id="46" name="Picture 217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76" y="1312589"/>
            <a:ext cx="361610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02"/>
          <p:cNvSpPr txBox="1">
            <a:spLocks noChangeArrowheads="1"/>
          </p:cNvSpPr>
          <p:nvPr/>
        </p:nvSpPr>
        <p:spPr bwMode="auto">
          <a:xfrm>
            <a:off x="3945150" y="975654"/>
            <a:ext cx="79290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cạnh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đối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bằng</a:t>
            </a:r>
            <a:r>
              <a:rPr lang="en-US" altLang="en-US" sz="3200" b="1" dirty="0">
                <a:solidFill>
                  <a:srgbClr val="7030A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charset="0"/>
                <a:cs typeface="Arial" charset="0"/>
              </a:rPr>
              <a:t>nhau</a:t>
            </a:r>
            <a:endParaRPr lang="en-US" altLang="en-US" sz="3200" b="1" dirty="0">
              <a:solidFill>
                <a:srgbClr val="7030A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48" name="Line 115"/>
          <p:cNvSpPr>
            <a:spLocks noChangeShapeType="1"/>
          </p:cNvSpPr>
          <p:nvPr/>
        </p:nvSpPr>
        <p:spPr bwMode="auto">
          <a:xfrm>
            <a:off x="2846496" y="2713513"/>
            <a:ext cx="6092788" cy="71184"/>
          </a:xfrm>
          <a:prstGeom prst="line">
            <a:avLst/>
          </a:prstGeom>
          <a:noFill/>
          <a:ln w="38100" cmpd="dbl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800">
              <a:latin typeface="Times New Roman" charset="0"/>
              <a:cs typeface="Arial" charset="0"/>
            </a:endParaRPr>
          </a:p>
        </p:txBody>
      </p:sp>
      <p:sp>
        <p:nvSpPr>
          <p:cNvPr id="49" name="Text Box 101"/>
          <p:cNvSpPr txBox="1">
            <a:spLocks noChangeArrowheads="1"/>
          </p:cNvSpPr>
          <p:nvPr/>
        </p:nvSpPr>
        <p:spPr bwMode="auto">
          <a:xfrm>
            <a:off x="3991726" y="224943"/>
            <a:ext cx="79102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Các</a:t>
            </a:r>
            <a:r>
              <a:rPr lang="en-US" altLang="en-US" sz="32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cạnh</a:t>
            </a:r>
            <a:r>
              <a:rPr lang="en-US" altLang="en-US" sz="32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đối</a:t>
            </a:r>
            <a:r>
              <a:rPr lang="en-US" altLang="en-US" sz="3200" b="1" dirty="0">
                <a:solidFill>
                  <a:srgbClr val="990000"/>
                </a:solidFill>
                <a:latin typeface="Times New Roman" charset="0"/>
                <a:cs typeface="Arial" charset="0"/>
              </a:rPr>
              <a:t> song </a:t>
            </a:r>
            <a:r>
              <a:rPr lang="en-US" altLang="en-US" sz="3200" b="1" dirty="0" err="1">
                <a:solidFill>
                  <a:srgbClr val="990000"/>
                </a:solidFill>
                <a:latin typeface="Times New Roman" charset="0"/>
                <a:cs typeface="Arial" charset="0"/>
              </a:rPr>
              <a:t>song</a:t>
            </a:r>
            <a:endParaRPr lang="en-US" altLang="en-US" sz="3200" b="1" dirty="0">
              <a:solidFill>
                <a:srgbClr val="990000"/>
              </a:solidFill>
              <a:latin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0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47" grpId="0"/>
      <p:bldP spid="47" grpId="1"/>
      <p:bldP spid="49" grpId="0"/>
      <p:bldP spid="4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676400" y="76201"/>
            <a:ext cx="9919252" cy="792163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nào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bình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sz="28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339" name="Group 81"/>
          <p:cNvGrpSpPr>
            <a:grpSpLocks/>
          </p:cNvGrpSpPr>
          <p:nvPr/>
        </p:nvGrpSpPr>
        <p:grpSpPr bwMode="auto">
          <a:xfrm>
            <a:off x="1524000" y="957264"/>
            <a:ext cx="3124200" cy="2166937"/>
            <a:chOff x="192" y="738"/>
            <a:chExt cx="1968" cy="1365"/>
          </a:xfrm>
        </p:grpSpPr>
        <p:grpSp>
          <p:nvGrpSpPr>
            <p:cNvPr id="14399" name="Group 73"/>
            <p:cNvGrpSpPr>
              <a:grpSpLocks/>
            </p:cNvGrpSpPr>
            <p:nvPr/>
          </p:nvGrpSpPr>
          <p:grpSpPr bwMode="auto">
            <a:xfrm>
              <a:off x="192" y="738"/>
              <a:ext cx="1968" cy="1278"/>
              <a:chOff x="192" y="585"/>
              <a:chExt cx="1968" cy="1278"/>
            </a:xfrm>
          </p:grpSpPr>
          <p:sp>
            <p:nvSpPr>
              <p:cNvPr id="14401" name="AutoShape 4"/>
              <p:cNvSpPr>
                <a:spLocks noChangeArrowheads="1"/>
              </p:cNvSpPr>
              <p:nvPr/>
            </p:nvSpPr>
            <p:spPr bwMode="auto">
              <a:xfrm rot="2191225">
                <a:off x="432" y="939"/>
                <a:ext cx="1296" cy="603"/>
              </a:xfrm>
              <a:prstGeom prst="parallelogram">
                <a:avLst>
                  <a:gd name="adj" fmla="val 53731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>
                  <a:latin typeface=".VnTimeH" panose="020B7200000000000000" pitchFamily="34" charset="0"/>
                </a:endParaRPr>
              </a:p>
            </p:txBody>
          </p:sp>
          <p:sp>
            <p:nvSpPr>
              <p:cNvPr id="14402" name="Text Box 5"/>
              <p:cNvSpPr txBox="1">
                <a:spLocks noChangeArrowheads="1"/>
              </p:cNvSpPr>
              <p:nvPr/>
            </p:nvSpPr>
            <p:spPr bwMode="auto">
              <a:xfrm>
                <a:off x="192" y="96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14403" name="Text Box 6"/>
              <p:cNvSpPr txBox="1">
                <a:spLocks noChangeArrowheads="1"/>
              </p:cNvSpPr>
              <p:nvPr/>
            </p:nvSpPr>
            <p:spPr bwMode="auto">
              <a:xfrm>
                <a:off x="912" y="5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</a:t>
                </a:r>
              </a:p>
            </p:txBody>
          </p:sp>
          <p:sp>
            <p:nvSpPr>
              <p:cNvPr id="14404" name="Text Box 7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14405" name="Text Box 8"/>
              <p:cNvSpPr txBox="1">
                <a:spLocks noChangeArrowheads="1"/>
              </p:cNvSpPr>
              <p:nvPr/>
            </p:nvSpPr>
            <p:spPr bwMode="auto">
              <a:xfrm>
                <a:off x="1021" y="163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D</a:t>
                </a:r>
              </a:p>
            </p:txBody>
          </p:sp>
          <p:sp>
            <p:nvSpPr>
              <p:cNvPr id="14406" name="Line 9"/>
              <p:cNvSpPr>
                <a:spLocks noChangeShapeType="1"/>
              </p:cNvSpPr>
              <p:nvPr/>
            </p:nvSpPr>
            <p:spPr bwMode="auto">
              <a:xfrm>
                <a:off x="672" y="838"/>
                <a:ext cx="48" cy="1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Line 10"/>
              <p:cNvSpPr>
                <a:spLocks noChangeShapeType="1"/>
              </p:cNvSpPr>
              <p:nvPr/>
            </p:nvSpPr>
            <p:spPr bwMode="auto">
              <a:xfrm>
                <a:off x="1405" y="1505"/>
                <a:ext cx="48" cy="1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408" name="Group 13"/>
              <p:cNvGrpSpPr>
                <a:grpSpLocks/>
              </p:cNvGrpSpPr>
              <p:nvPr/>
            </p:nvGrpSpPr>
            <p:grpSpPr bwMode="auto">
              <a:xfrm>
                <a:off x="720" y="1319"/>
                <a:ext cx="144" cy="136"/>
                <a:chOff x="720" y="1719"/>
                <a:chExt cx="144" cy="131"/>
              </a:xfrm>
            </p:grpSpPr>
            <p:sp>
              <p:nvSpPr>
                <p:cNvPr id="1441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409" name="Group 14"/>
              <p:cNvGrpSpPr>
                <a:grpSpLocks/>
              </p:cNvGrpSpPr>
              <p:nvPr/>
            </p:nvGrpSpPr>
            <p:grpSpPr bwMode="auto">
              <a:xfrm>
                <a:off x="1226" y="949"/>
                <a:ext cx="144" cy="136"/>
                <a:chOff x="720" y="1719"/>
                <a:chExt cx="144" cy="131"/>
              </a:xfrm>
            </p:grpSpPr>
            <p:sp>
              <p:nvSpPr>
                <p:cNvPr id="144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1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400" name="Text Box 67"/>
            <p:cNvSpPr txBox="1">
              <a:spLocks noChangeArrowheads="1"/>
            </p:cNvSpPr>
            <p:nvPr/>
          </p:nvSpPr>
          <p:spPr bwMode="auto">
            <a:xfrm>
              <a:off x="768" y="18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66"/>
                  </a:solidFill>
                </a:rPr>
                <a:t>a)</a:t>
              </a:r>
            </a:p>
          </p:txBody>
        </p:sp>
      </p:grpSp>
      <p:grpSp>
        <p:nvGrpSpPr>
          <p:cNvPr id="14340" name="Group 82"/>
          <p:cNvGrpSpPr>
            <a:grpSpLocks/>
          </p:cNvGrpSpPr>
          <p:nvPr/>
        </p:nvGrpSpPr>
        <p:grpSpPr bwMode="auto">
          <a:xfrm>
            <a:off x="5105400" y="942976"/>
            <a:ext cx="1676400" cy="2867025"/>
            <a:chOff x="2304" y="537"/>
            <a:chExt cx="1056" cy="1806"/>
          </a:xfrm>
        </p:grpSpPr>
        <p:grpSp>
          <p:nvGrpSpPr>
            <p:cNvPr id="14383" name="Group 74"/>
            <p:cNvGrpSpPr>
              <a:grpSpLocks/>
            </p:cNvGrpSpPr>
            <p:nvPr/>
          </p:nvGrpSpPr>
          <p:grpSpPr bwMode="auto">
            <a:xfrm rot="-181905">
              <a:off x="2352" y="537"/>
              <a:ext cx="1008" cy="1588"/>
              <a:chOff x="2304" y="537"/>
              <a:chExt cx="1008" cy="1588"/>
            </a:xfrm>
          </p:grpSpPr>
          <p:sp>
            <p:nvSpPr>
              <p:cNvPr id="14385" name="Text Box 18"/>
              <p:cNvSpPr txBox="1">
                <a:spLocks noChangeArrowheads="1"/>
              </p:cNvSpPr>
              <p:nvPr/>
            </p:nvSpPr>
            <p:spPr bwMode="auto">
              <a:xfrm>
                <a:off x="2465" y="738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E</a:t>
                </a:r>
              </a:p>
            </p:txBody>
          </p:sp>
          <p:sp>
            <p:nvSpPr>
              <p:cNvPr id="14386" name="Text Box 19"/>
              <p:cNvSpPr txBox="1">
                <a:spLocks noChangeArrowheads="1"/>
              </p:cNvSpPr>
              <p:nvPr/>
            </p:nvSpPr>
            <p:spPr bwMode="auto">
              <a:xfrm>
                <a:off x="3120" y="537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F</a:t>
                </a:r>
              </a:p>
            </p:txBody>
          </p:sp>
          <p:sp>
            <p:nvSpPr>
              <p:cNvPr id="14387" name="Text Box 20"/>
              <p:cNvSpPr txBox="1">
                <a:spLocks noChangeArrowheads="1"/>
              </p:cNvSpPr>
              <p:nvPr/>
            </p:nvSpPr>
            <p:spPr bwMode="auto">
              <a:xfrm>
                <a:off x="2994" y="1702"/>
                <a:ext cx="1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G</a:t>
                </a:r>
              </a:p>
            </p:txBody>
          </p:sp>
          <p:sp>
            <p:nvSpPr>
              <p:cNvPr id="14388" name="Text Box 21"/>
              <p:cNvSpPr txBox="1">
                <a:spLocks noChangeArrowheads="1"/>
              </p:cNvSpPr>
              <p:nvPr/>
            </p:nvSpPr>
            <p:spPr bwMode="auto">
              <a:xfrm>
                <a:off x="2304" y="1894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H</a:t>
                </a:r>
              </a:p>
            </p:txBody>
          </p:sp>
          <p:grpSp>
            <p:nvGrpSpPr>
              <p:cNvPr id="14389" name="Group 72"/>
              <p:cNvGrpSpPr>
                <a:grpSpLocks/>
              </p:cNvGrpSpPr>
              <p:nvPr/>
            </p:nvGrpSpPr>
            <p:grpSpPr bwMode="auto">
              <a:xfrm rot="-747260">
                <a:off x="2400" y="671"/>
                <a:ext cx="855" cy="1372"/>
                <a:chOff x="2400" y="671"/>
                <a:chExt cx="855" cy="1372"/>
              </a:xfrm>
            </p:grpSpPr>
            <p:sp>
              <p:nvSpPr>
                <p:cNvPr id="14390" name="AutoShape 17"/>
                <p:cNvSpPr>
                  <a:spLocks noChangeArrowheads="1"/>
                </p:cNvSpPr>
                <p:nvPr/>
              </p:nvSpPr>
              <p:spPr bwMode="auto">
                <a:xfrm rot="17105883" flipH="1">
                  <a:off x="2141" y="1069"/>
                  <a:ext cx="1372" cy="576"/>
                </a:xfrm>
                <a:prstGeom prst="parallelogram">
                  <a:avLst>
                    <a:gd name="adj" fmla="val 59549"/>
                  </a:avLst>
                </a:prstGeom>
                <a:noFill/>
                <a:ln w="38100">
                  <a:solidFill>
                    <a:schemeClr val="accent2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000">
                    <a:latin typeface=".VnTimeH" panose="020B7200000000000000" pitchFamily="34" charset="0"/>
                  </a:endParaRPr>
                </a:p>
              </p:txBody>
            </p:sp>
            <p:grpSp>
              <p:nvGrpSpPr>
                <p:cNvPr id="14391" name="Group 24"/>
                <p:cNvGrpSpPr>
                  <a:grpSpLocks/>
                </p:cNvGrpSpPr>
                <p:nvPr/>
              </p:nvGrpSpPr>
              <p:grpSpPr bwMode="auto">
                <a:xfrm>
                  <a:off x="2592" y="919"/>
                  <a:ext cx="192" cy="179"/>
                  <a:chOff x="2592" y="1296"/>
                  <a:chExt cx="192" cy="192"/>
                </a:xfrm>
              </p:grpSpPr>
              <p:sp>
                <p:nvSpPr>
                  <p:cNvPr id="14397" name="Freeform 22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44" cy="144"/>
                  </a:xfrm>
                  <a:custGeom>
                    <a:avLst/>
                    <a:gdLst>
                      <a:gd name="T0" fmla="*/ 144 w 144"/>
                      <a:gd name="T1" fmla="*/ 0 h 144"/>
                      <a:gd name="T2" fmla="*/ 96 w 144"/>
                      <a:gd name="T3" fmla="*/ 96 h 144"/>
                      <a:gd name="T4" fmla="*/ 0 w 144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44"/>
                      <a:gd name="T11" fmla="*/ 144 w 144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44">
                        <a:moveTo>
                          <a:pt x="144" y="0"/>
                        </a:moveTo>
                        <a:cubicBezTo>
                          <a:pt x="132" y="36"/>
                          <a:pt x="120" y="72"/>
                          <a:pt x="96" y="96"/>
                        </a:cubicBezTo>
                        <a:cubicBezTo>
                          <a:pt x="72" y="120"/>
                          <a:pt x="36" y="132"/>
                          <a:pt x="0" y="144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8" name="Freeform 23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92" cy="192"/>
                  </a:xfrm>
                  <a:custGeom>
                    <a:avLst/>
                    <a:gdLst>
                      <a:gd name="T0" fmla="*/ 192 w 192"/>
                      <a:gd name="T1" fmla="*/ 0 h 192"/>
                      <a:gd name="T2" fmla="*/ 144 w 192"/>
                      <a:gd name="T3" fmla="*/ 96 h 192"/>
                      <a:gd name="T4" fmla="*/ 0 w 192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92"/>
                      <a:gd name="T11" fmla="*/ 192 w 192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92">
                        <a:moveTo>
                          <a:pt x="192" y="0"/>
                        </a:moveTo>
                        <a:cubicBezTo>
                          <a:pt x="184" y="32"/>
                          <a:pt x="176" y="64"/>
                          <a:pt x="144" y="96"/>
                        </a:cubicBezTo>
                        <a:cubicBezTo>
                          <a:pt x="112" y="128"/>
                          <a:pt x="56" y="160"/>
                          <a:pt x="0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392" name="Group 25"/>
                <p:cNvGrpSpPr>
                  <a:grpSpLocks/>
                </p:cNvGrpSpPr>
                <p:nvPr/>
              </p:nvGrpSpPr>
              <p:grpSpPr bwMode="auto">
                <a:xfrm rot="-10530573">
                  <a:off x="2866" y="1583"/>
                  <a:ext cx="171" cy="228"/>
                  <a:chOff x="2592" y="1296"/>
                  <a:chExt cx="192" cy="192"/>
                </a:xfrm>
              </p:grpSpPr>
              <p:sp>
                <p:nvSpPr>
                  <p:cNvPr id="14395" name="Freeform 26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44" cy="144"/>
                  </a:xfrm>
                  <a:custGeom>
                    <a:avLst/>
                    <a:gdLst>
                      <a:gd name="T0" fmla="*/ 144 w 144"/>
                      <a:gd name="T1" fmla="*/ 0 h 144"/>
                      <a:gd name="T2" fmla="*/ 96 w 144"/>
                      <a:gd name="T3" fmla="*/ 96 h 144"/>
                      <a:gd name="T4" fmla="*/ 0 w 144"/>
                      <a:gd name="T5" fmla="*/ 144 h 144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144"/>
                      <a:gd name="T11" fmla="*/ 144 w 144"/>
                      <a:gd name="T12" fmla="*/ 144 h 14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144">
                        <a:moveTo>
                          <a:pt x="144" y="0"/>
                        </a:moveTo>
                        <a:cubicBezTo>
                          <a:pt x="132" y="36"/>
                          <a:pt x="120" y="72"/>
                          <a:pt x="96" y="96"/>
                        </a:cubicBezTo>
                        <a:cubicBezTo>
                          <a:pt x="72" y="120"/>
                          <a:pt x="36" y="132"/>
                          <a:pt x="0" y="144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96" name="Freeform 27"/>
                  <p:cNvSpPr>
                    <a:spLocks/>
                  </p:cNvSpPr>
                  <p:nvPr/>
                </p:nvSpPr>
                <p:spPr bwMode="auto">
                  <a:xfrm>
                    <a:off x="2592" y="1296"/>
                    <a:ext cx="192" cy="192"/>
                  </a:xfrm>
                  <a:custGeom>
                    <a:avLst/>
                    <a:gdLst>
                      <a:gd name="T0" fmla="*/ 192 w 192"/>
                      <a:gd name="T1" fmla="*/ 0 h 192"/>
                      <a:gd name="T2" fmla="*/ 144 w 192"/>
                      <a:gd name="T3" fmla="*/ 96 h 192"/>
                      <a:gd name="T4" fmla="*/ 0 w 192"/>
                      <a:gd name="T5" fmla="*/ 192 h 192"/>
                      <a:gd name="T6" fmla="*/ 0 60000 65536"/>
                      <a:gd name="T7" fmla="*/ 0 60000 65536"/>
                      <a:gd name="T8" fmla="*/ 0 60000 65536"/>
                      <a:gd name="T9" fmla="*/ 0 w 192"/>
                      <a:gd name="T10" fmla="*/ 0 h 192"/>
                      <a:gd name="T11" fmla="*/ 192 w 192"/>
                      <a:gd name="T12" fmla="*/ 192 h 1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92" h="192">
                        <a:moveTo>
                          <a:pt x="192" y="0"/>
                        </a:moveTo>
                        <a:cubicBezTo>
                          <a:pt x="184" y="32"/>
                          <a:pt x="176" y="64"/>
                          <a:pt x="144" y="96"/>
                        </a:cubicBezTo>
                        <a:cubicBezTo>
                          <a:pt x="112" y="128"/>
                          <a:pt x="56" y="160"/>
                          <a:pt x="0" y="192"/>
                        </a:cubicBezTo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393" name="Freeform 28"/>
                <p:cNvSpPr>
                  <a:spLocks/>
                </p:cNvSpPr>
                <p:nvPr/>
              </p:nvSpPr>
              <p:spPr bwMode="auto">
                <a:xfrm>
                  <a:off x="2400" y="1774"/>
                  <a:ext cx="144" cy="120"/>
                </a:xfrm>
                <a:custGeom>
                  <a:avLst/>
                  <a:gdLst>
                    <a:gd name="T0" fmla="*/ 0 w 144"/>
                    <a:gd name="T1" fmla="*/ 19 h 120"/>
                    <a:gd name="T2" fmla="*/ 93 w 144"/>
                    <a:gd name="T3" fmla="*/ 17 h 120"/>
                    <a:gd name="T4" fmla="*/ 144 w 144"/>
                    <a:gd name="T5" fmla="*/ 120 h 120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120"/>
                    <a:gd name="T11" fmla="*/ 144 w 144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120">
                      <a:moveTo>
                        <a:pt x="0" y="19"/>
                      </a:moveTo>
                      <a:cubicBezTo>
                        <a:pt x="15" y="19"/>
                        <a:pt x="69" y="0"/>
                        <a:pt x="93" y="17"/>
                      </a:cubicBezTo>
                      <a:cubicBezTo>
                        <a:pt x="117" y="34"/>
                        <a:pt x="134" y="99"/>
                        <a:pt x="144" y="12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94" name="Freeform 29"/>
                <p:cNvSpPr>
                  <a:spLocks/>
                </p:cNvSpPr>
                <p:nvPr/>
              </p:nvSpPr>
              <p:spPr bwMode="auto">
                <a:xfrm>
                  <a:off x="3137" y="813"/>
                  <a:ext cx="118" cy="101"/>
                </a:xfrm>
                <a:custGeom>
                  <a:avLst/>
                  <a:gdLst>
                    <a:gd name="T0" fmla="*/ 118 w 118"/>
                    <a:gd name="T1" fmla="*/ 101 h 101"/>
                    <a:gd name="T2" fmla="*/ 19 w 118"/>
                    <a:gd name="T3" fmla="*/ 71 h 101"/>
                    <a:gd name="T4" fmla="*/ 3 w 118"/>
                    <a:gd name="T5" fmla="*/ 0 h 101"/>
                    <a:gd name="T6" fmla="*/ 0 60000 65536"/>
                    <a:gd name="T7" fmla="*/ 0 60000 65536"/>
                    <a:gd name="T8" fmla="*/ 0 60000 65536"/>
                    <a:gd name="T9" fmla="*/ 0 w 118"/>
                    <a:gd name="T10" fmla="*/ 0 h 101"/>
                    <a:gd name="T11" fmla="*/ 118 w 118"/>
                    <a:gd name="T12" fmla="*/ 101 h 10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8" h="101">
                      <a:moveTo>
                        <a:pt x="118" y="101"/>
                      </a:moveTo>
                      <a:cubicBezTo>
                        <a:pt x="102" y="96"/>
                        <a:pt x="38" y="88"/>
                        <a:pt x="19" y="71"/>
                      </a:cubicBezTo>
                      <a:cubicBezTo>
                        <a:pt x="0" y="54"/>
                        <a:pt x="6" y="15"/>
                        <a:pt x="3" y="0"/>
                      </a:cubicBezTo>
                    </a:path>
                  </a:pathLst>
                </a:cu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84" name="Text Box 68"/>
            <p:cNvSpPr txBox="1">
              <a:spLocks noChangeArrowheads="1"/>
            </p:cNvSpPr>
            <p:nvPr/>
          </p:nvSpPr>
          <p:spPr bwMode="auto">
            <a:xfrm>
              <a:off x="2304" y="211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66"/>
                  </a:solidFill>
                </a:rPr>
                <a:t>b)</a:t>
              </a:r>
            </a:p>
          </p:txBody>
        </p:sp>
      </p:grpSp>
      <p:grpSp>
        <p:nvGrpSpPr>
          <p:cNvPr id="14341" name="Group 76"/>
          <p:cNvGrpSpPr>
            <a:grpSpLocks/>
          </p:cNvGrpSpPr>
          <p:nvPr/>
        </p:nvGrpSpPr>
        <p:grpSpPr bwMode="auto">
          <a:xfrm>
            <a:off x="7696200" y="852488"/>
            <a:ext cx="2209800" cy="2805112"/>
            <a:chOff x="4320" y="537"/>
            <a:chExt cx="1392" cy="1767"/>
          </a:xfrm>
        </p:grpSpPr>
        <p:sp>
          <p:nvSpPr>
            <p:cNvPr id="14374" name="AutoShape 30"/>
            <p:cNvSpPr>
              <a:spLocks noChangeArrowheads="1"/>
            </p:cNvSpPr>
            <p:nvPr/>
          </p:nvSpPr>
          <p:spPr bwMode="auto">
            <a:xfrm rot="5274047">
              <a:off x="4152" y="954"/>
              <a:ext cx="1550" cy="784"/>
            </a:xfrm>
            <a:prstGeom prst="parallelogram">
              <a:avLst>
                <a:gd name="adj" fmla="val 4680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>
                <a:latin typeface=".VnTimeH" panose="020B7200000000000000" pitchFamily="34" charset="0"/>
              </a:endParaRPr>
            </a:p>
          </p:txBody>
        </p:sp>
        <p:sp>
          <p:nvSpPr>
            <p:cNvPr id="14375" name="Text Box 31"/>
            <p:cNvSpPr txBox="1">
              <a:spLocks noChangeArrowheads="1"/>
            </p:cNvSpPr>
            <p:nvPr/>
          </p:nvSpPr>
          <p:spPr bwMode="auto">
            <a:xfrm>
              <a:off x="4320" y="53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I</a:t>
              </a:r>
            </a:p>
          </p:txBody>
        </p:sp>
        <p:sp>
          <p:nvSpPr>
            <p:cNvPr id="14376" name="Text Box 32"/>
            <p:cNvSpPr txBox="1">
              <a:spLocks noChangeArrowheads="1"/>
            </p:cNvSpPr>
            <p:nvPr/>
          </p:nvSpPr>
          <p:spPr bwMode="auto">
            <a:xfrm>
              <a:off x="5184" y="665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14377" name="Text Box 33"/>
            <p:cNvSpPr txBox="1">
              <a:spLocks noChangeArrowheads="1"/>
            </p:cNvSpPr>
            <p:nvPr/>
          </p:nvSpPr>
          <p:spPr bwMode="auto">
            <a:xfrm>
              <a:off x="5328" y="196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M</a:t>
              </a:r>
            </a:p>
          </p:txBody>
        </p:sp>
        <p:sp>
          <p:nvSpPr>
            <p:cNvPr id="14378" name="Text Box 34"/>
            <p:cNvSpPr txBox="1">
              <a:spLocks noChangeArrowheads="1"/>
            </p:cNvSpPr>
            <p:nvPr/>
          </p:nvSpPr>
          <p:spPr bwMode="auto">
            <a:xfrm>
              <a:off x="4359" y="172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K</a:t>
              </a:r>
            </a:p>
          </p:txBody>
        </p:sp>
        <p:sp>
          <p:nvSpPr>
            <p:cNvPr id="14379" name="Text Box 35"/>
            <p:cNvSpPr txBox="1">
              <a:spLocks noChangeArrowheads="1"/>
            </p:cNvSpPr>
            <p:nvPr/>
          </p:nvSpPr>
          <p:spPr bwMode="auto">
            <a:xfrm>
              <a:off x="4531" y="681"/>
              <a:ext cx="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75</a:t>
              </a:r>
              <a:r>
                <a:rPr lang="en-US" altLang="en-US" sz="1800" baseline="30000"/>
                <a:t>0</a:t>
              </a:r>
              <a:endParaRPr lang="en-US" altLang="en-US" sz="1800"/>
            </a:p>
          </p:txBody>
        </p:sp>
        <p:sp>
          <p:nvSpPr>
            <p:cNvPr id="14380" name="Text Box 36"/>
            <p:cNvSpPr txBox="1">
              <a:spLocks noChangeArrowheads="1"/>
            </p:cNvSpPr>
            <p:nvPr/>
          </p:nvSpPr>
          <p:spPr bwMode="auto">
            <a:xfrm>
              <a:off x="4499" y="1587"/>
              <a:ext cx="4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110</a:t>
              </a:r>
              <a:r>
                <a:rPr lang="en-US" altLang="en-US" sz="1800" baseline="30000"/>
                <a:t>0</a:t>
              </a:r>
              <a:endParaRPr lang="en-US" altLang="en-US" sz="1800"/>
            </a:p>
          </p:txBody>
        </p:sp>
        <p:sp>
          <p:nvSpPr>
            <p:cNvPr id="14381" name="Text Box 37"/>
            <p:cNvSpPr txBox="1">
              <a:spLocks noChangeArrowheads="1"/>
            </p:cNvSpPr>
            <p:nvPr/>
          </p:nvSpPr>
          <p:spPr bwMode="auto">
            <a:xfrm>
              <a:off x="5009" y="1768"/>
              <a:ext cx="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70</a:t>
              </a:r>
              <a:r>
                <a:rPr lang="en-US" altLang="en-US" sz="1800" baseline="30000"/>
                <a:t>0</a:t>
              </a:r>
              <a:endParaRPr lang="en-US" altLang="en-US" sz="1800"/>
            </a:p>
          </p:txBody>
        </p:sp>
        <p:sp>
          <p:nvSpPr>
            <p:cNvPr id="14382" name="Text Box 69"/>
            <p:cNvSpPr txBox="1">
              <a:spLocks noChangeArrowheads="1"/>
            </p:cNvSpPr>
            <p:nvPr/>
          </p:nvSpPr>
          <p:spPr bwMode="auto">
            <a:xfrm>
              <a:off x="4848" y="207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66"/>
                  </a:solidFill>
                </a:rPr>
                <a:t>c)</a:t>
              </a:r>
            </a:p>
          </p:txBody>
        </p:sp>
      </p:grpSp>
      <p:grpSp>
        <p:nvGrpSpPr>
          <p:cNvPr id="14342" name="Group 80"/>
          <p:cNvGrpSpPr>
            <a:grpSpLocks/>
          </p:cNvGrpSpPr>
          <p:nvPr/>
        </p:nvGrpSpPr>
        <p:grpSpPr bwMode="auto">
          <a:xfrm>
            <a:off x="2057400" y="3505200"/>
            <a:ext cx="3429000" cy="2819400"/>
            <a:chOff x="480" y="2064"/>
            <a:chExt cx="2160" cy="1776"/>
          </a:xfrm>
        </p:grpSpPr>
        <p:sp>
          <p:nvSpPr>
            <p:cNvPr id="14356" name="Text Box 70"/>
            <p:cNvSpPr txBox="1">
              <a:spLocks noChangeArrowheads="1"/>
            </p:cNvSpPr>
            <p:nvPr/>
          </p:nvSpPr>
          <p:spPr bwMode="auto">
            <a:xfrm>
              <a:off x="1440" y="360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66"/>
                  </a:solidFill>
                </a:rPr>
                <a:t>d)</a:t>
              </a:r>
            </a:p>
          </p:txBody>
        </p:sp>
        <p:grpSp>
          <p:nvGrpSpPr>
            <p:cNvPr id="14357" name="Group 79"/>
            <p:cNvGrpSpPr>
              <a:grpSpLocks/>
            </p:cNvGrpSpPr>
            <p:nvPr/>
          </p:nvGrpSpPr>
          <p:grpSpPr bwMode="auto">
            <a:xfrm>
              <a:off x="480" y="2064"/>
              <a:ext cx="2160" cy="1529"/>
              <a:chOff x="480" y="2064"/>
              <a:chExt cx="2160" cy="1529"/>
            </a:xfrm>
          </p:grpSpPr>
          <p:sp>
            <p:nvSpPr>
              <p:cNvPr id="14358" name="AutoShape 38"/>
              <p:cNvSpPr>
                <a:spLocks noChangeArrowheads="1"/>
              </p:cNvSpPr>
              <p:nvPr/>
            </p:nvSpPr>
            <p:spPr bwMode="auto">
              <a:xfrm rot="2557484">
                <a:off x="687" y="2456"/>
                <a:ext cx="1603" cy="804"/>
              </a:xfrm>
              <a:prstGeom prst="parallelogram">
                <a:avLst>
                  <a:gd name="adj" fmla="val 47205"/>
                </a:avLst>
              </a:prstGeom>
              <a:noFill/>
              <a:ln w="28575">
                <a:solidFill>
                  <a:srgbClr val="800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800080"/>
                  </a:solidFill>
                  <a:latin typeface=".VnTimeH" panose="020B7200000000000000" pitchFamily="34" charset="0"/>
                </a:endParaRPr>
              </a:p>
            </p:txBody>
          </p:sp>
          <p:sp>
            <p:nvSpPr>
              <p:cNvPr id="14359" name="Freeform 39"/>
              <p:cNvSpPr>
                <a:spLocks/>
              </p:cNvSpPr>
              <p:nvPr/>
            </p:nvSpPr>
            <p:spPr bwMode="auto">
              <a:xfrm>
                <a:off x="1452" y="2272"/>
                <a:ext cx="79" cy="1168"/>
              </a:xfrm>
              <a:custGeom>
                <a:avLst/>
                <a:gdLst>
                  <a:gd name="T0" fmla="*/ 0 w 79"/>
                  <a:gd name="T1" fmla="*/ 0 h 1168"/>
                  <a:gd name="T2" fmla="*/ 79 w 79"/>
                  <a:gd name="T3" fmla="*/ 1168 h 1168"/>
                  <a:gd name="T4" fmla="*/ 0 60000 65536"/>
                  <a:gd name="T5" fmla="*/ 0 60000 65536"/>
                  <a:gd name="T6" fmla="*/ 0 w 79"/>
                  <a:gd name="T7" fmla="*/ 0 h 1168"/>
                  <a:gd name="T8" fmla="*/ 79 w 79"/>
                  <a:gd name="T9" fmla="*/ 1168 h 11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9" h="1168">
                    <a:moveTo>
                      <a:pt x="0" y="0"/>
                    </a:moveTo>
                    <a:lnTo>
                      <a:pt x="79" y="116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40"/>
              <p:cNvSpPr>
                <a:spLocks/>
              </p:cNvSpPr>
              <p:nvPr/>
            </p:nvSpPr>
            <p:spPr bwMode="auto">
              <a:xfrm>
                <a:off x="639" y="2604"/>
                <a:ext cx="1681" cy="489"/>
              </a:xfrm>
              <a:custGeom>
                <a:avLst/>
                <a:gdLst>
                  <a:gd name="T0" fmla="*/ 0 w 1681"/>
                  <a:gd name="T1" fmla="*/ 0 h 489"/>
                  <a:gd name="T2" fmla="*/ 1681 w 1681"/>
                  <a:gd name="T3" fmla="*/ 489 h 489"/>
                  <a:gd name="T4" fmla="*/ 0 60000 65536"/>
                  <a:gd name="T5" fmla="*/ 0 60000 65536"/>
                  <a:gd name="T6" fmla="*/ 0 w 1681"/>
                  <a:gd name="T7" fmla="*/ 0 h 489"/>
                  <a:gd name="T8" fmla="*/ 1681 w 1681"/>
                  <a:gd name="T9" fmla="*/ 489 h 4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81" h="489">
                    <a:moveTo>
                      <a:pt x="0" y="0"/>
                    </a:moveTo>
                    <a:lnTo>
                      <a:pt x="1681" y="489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361" name="Group 41"/>
              <p:cNvGrpSpPr>
                <a:grpSpLocks/>
              </p:cNvGrpSpPr>
              <p:nvPr/>
            </p:nvGrpSpPr>
            <p:grpSpPr bwMode="auto">
              <a:xfrm rot="324017">
                <a:off x="1104" y="2688"/>
                <a:ext cx="144" cy="138"/>
                <a:chOff x="720" y="1719"/>
                <a:chExt cx="144" cy="131"/>
              </a:xfrm>
            </p:grpSpPr>
            <p:sp>
              <p:nvSpPr>
                <p:cNvPr id="14372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362" name="Group 44"/>
              <p:cNvGrpSpPr>
                <a:grpSpLocks/>
              </p:cNvGrpSpPr>
              <p:nvPr/>
            </p:nvGrpSpPr>
            <p:grpSpPr bwMode="auto">
              <a:xfrm rot="324017">
                <a:off x="1823" y="2893"/>
                <a:ext cx="96" cy="145"/>
                <a:chOff x="720" y="1719"/>
                <a:chExt cx="144" cy="131"/>
              </a:xfrm>
            </p:grpSpPr>
            <p:sp>
              <p:nvSpPr>
                <p:cNvPr id="14370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71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28575">
                  <a:solidFill>
                    <a:srgbClr val="0066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363" name="Line 47"/>
              <p:cNvSpPr>
                <a:spLocks noChangeShapeType="1"/>
              </p:cNvSpPr>
              <p:nvPr/>
            </p:nvSpPr>
            <p:spPr bwMode="auto">
              <a:xfrm rot="324017">
                <a:off x="1392" y="25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48"/>
              <p:cNvSpPr>
                <a:spLocks noChangeShapeType="1"/>
              </p:cNvSpPr>
              <p:nvPr/>
            </p:nvSpPr>
            <p:spPr bwMode="auto">
              <a:xfrm rot="324017">
                <a:off x="1440" y="312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Text Box 49"/>
              <p:cNvSpPr txBox="1">
                <a:spLocks noChangeArrowheads="1"/>
              </p:cNvSpPr>
              <p:nvPr/>
            </p:nvSpPr>
            <p:spPr bwMode="auto">
              <a:xfrm>
                <a:off x="480" y="2400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/>
                  <a:t>P</a:t>
                </a:r>
              </a:p>
            </p:txBody>
          </p:sp>
          <p:sp>
            <p:nvSpPr>
              <p:cNvPr id="14366" name="Text Box 50"/>
              <p:cNvSpPr txBox="1">
                <a:spLocks noChangeArrowheads="1"/>
              </p:cNvSpPr>
              <p:nvPr/>
            </p:nvSpPr>
            <p:spPr bwMode="auto">
              <a:xfrm>
                <a:off x="1296" y="3360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/>
                  <a:t>Q</a:t>
                </a:r>
              </a:p>
            </p:txBody>
          </p:sp>
          <p:sp>
            <p:nvSpPr>
              <p:cNvPr id="14367" name="Text Box 51"/>
              <p:cNvSpPr txBox="1">
                <a:spLocks noChangeArrowheads="1"/>
              </p:cNvSpPr>
              <p:nvPr/>
            </p:nvSpPr>
            <p:spPr bwMode="auto">
              <a:xfrm>
                <a:off x="2352" y="2986"/>
                <a:ext cx="2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/>
                  <a:t>R</a:t>
                </a:r>
              </a:p>
            </p:txBody>
          </p:sp>
          <p:sp>
            <p:nvSpPr>
              <p:cNvPr id="14368" name="Text Box 52"/>
              <p:cNvSpPr txBox="1">
                <a:spLocks noChangeArrowheads="1"/>
              </p:cNvSpPr>
              <p:nvPr/>
            </p:nvSpPr>
            <p:spPr bwMode="auto">
              <a:xfrm>
                <a:off x="1418" y="2064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/>
                  <a:t>S</a:t>
                </a:r>
              </a:p>
            </p:txBody>
          </p:sp>
          <p:sp>
            <p:nvSpPr>
              <p:cNvPr id="14369" name="Text Box 78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/>
                  <a:t>O</a:t>
                </a:r>
              </a:p>
            </p:txBody>
          </p:sp>
        </p:grpSp>
      </p:grpSp>
      <p:grpSp>
        <p:nvGrpSpPr>
          <p:cNvPr id="14343" name="Group 84"/>
          <p:cNvGrpSpPr>
            <a:grpSpLocks/>
          </p:cNvGrpSpPr>
          <p:nvPr/>
        </p:nvGrpSpPr>
        <p:grpSpPr bwMode="auto">
          <a:xfrm>
            <a:off x="7315200" y="3657601"/>
            <a:ext cx="2590800" cy="2881313"/>
            <a:chOff x="2976" y="2400"/>
            <a:chExt cx="1632" cy="1815"/>
          </a:xfrm>
        </p:grpSpPr>
        <p:sp>
          <p:nvSpPr>
            <p:cNvPr id="14344" name="AutoShape 53"/>
            <p:cNvSpPr>
              <a:spLocks noChangeArrowheads="1"/>
            </p:cNvSpPr>
            <p:nvPr/>
          </p:nvSpPr>
          <p:spPr bwMode="auto">
            <a:xfrm rot="4494117">
              <a:off x="2926" y="2886"/>
              <a:ext cx="1739" cy="768"/>
            </a:xfrm>
            <a:prstGeom prst="parallelogram">
              <a:avLst>
                <a:gd name="adj" fmla="val 53610"/>
              </a:avLst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>
                <a:latin typeface=".VnTimeH" panose="020B7200000000000000" pitchFamily="34" charset="0"/>
              </a:endParaRPr>
            </a:p>
          </p:txBody>
        </p:sp>
        <p:sp>
          <p:nvSpPr>
            <p:cNvPr id="14345" name="Line 55"/>
            <p:cNvSpPr>
              <a:spLocks noChangeShapeType="1"/>
            </p:cNvSpPr>
            <p:nvPr/>
          </p:nvSpPr>
          <p:spPr bwMode="auto">
            <a:xfrm rot="1580584" flipV="1">
              <a:off x="3312" y="3146"/>
              <a:ext cx="128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56"/>
            <p:cNvSpPr>
              <a:spLocks noChangeShapeType="1"/>
            </p:cNvSpPr>
            <p:nvPr/>
          </p:nvSpPr>
          <p:spPr bwMode="auto">
            <a:xfrm rot="1580584" flipV="1">
              <a:off x="3318" y="3206"/>
              <a:ext cx="128" cy="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58"/>
            <p:cNvSpPr>
              <a:spLocks noChangeShapeType="1"/>
            </p:cNvSpPr>
            <p:nvPr/>
          </p:nvSpPr>
          <p:spPr bwMode="auto">
            <a:xfrm rot="1831783" flipV="1">
              <a:off x="4138" y="3208"/>
              <a:ext cx="128" cy="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59"/>
            <p:cNvSpPr>
              <a:spLocks noChangeShapeType="1"/>
            </p:cNvSpPr>
            <p:nvPr/>
          </p:nvSpPr>
          <p:spPr bwMode="auto">
            <a:xfrm rot="1831783" flipV="1">
              <a:off x="4144" y="3261"/>
              <a:ext cx="128" cy="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Text Box 60"/>
            <p:cNvSpPr txBox="1">
              <a:spLocks noChangeArrowheads="1"/>
            </p:cNvSpPr>
            <p:nvPr/>
          </p:nvSpPr>
          <p:spPr bwMode="auto">
            <a:xfrm>
              <a:off x="2976" y="2400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V</a:t>
              </a:r>
            </a:p>
          </p:txBody>
        </p:sp>
        <p:sp>
          <p:nvSpPr>
            <p:cNvPr id="14350" name="Text Box 61"/>
            <p:cNvSpPr txBox="1">
              <a:spLocks noChangeArrowheads="1"/>
            </p:cNvSpPr>
            <p:nvPr/>
          </p:nvSpPr>
          <p:spPr bwMode="auto">
            <a:xfrm>
              <a:off x="3984" y="2496"/>
              <a:ext cx="20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U</a:t>
              </a:r>
            </a:p>
          </p:txBody>
        </p:sp>
        <p:sp>
          <p:nvSpPr>
            <p:cNvPr id="14351" name="Text Box 62"/>
            <p:cNvSpPr txBox="1">
              <a:spLocks noChangeArrowheads="1"/>
            </p:cNvSpPr>
            <p:nvPr/>
          </p:nvSpPr>
          <p:spPr bwMode="auto">
            <a:xfrm>
              <a:off x="4368" y="384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Y</a:t>
              </a:r>
            </a:p>
          </p:txBody>
        </p:sp>
        <p:sp>
          <p:nvSpPr>
            <p:cNvPr id="14352" name="Text Box 63"/>
            <p:cNvSpPr txBox="1">
              <a:spLocks noChangeArrowheads="1"/>
            </p:cNvSpPr>
            <p:nvPr/>
          </p:nvSpPr>
          <p:spPr bwMode="auto">
            <a:xfrm>
              <a:off x="3408" y="3792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/>
                <a:t>X</a:t>
              </a:r>
            </a:p>
          </p:txBody>
        </p:sp>
        <p:sp>
          <p:nvSpPr>
            <p:cNvPr id="14353" name="Text Box 64"/>
            <p:cNvSpPr txBox="1">
              <a:spLocks noChangeArrowheads="1"/>
            </p:cNvSpPr>
            <p:nvPr/>
          </p:nvSpPr>
          <p:spPr bwMode="auto">
            <a:xfrm>
              <a:off x="3504" y="3600"/>
              <a:ext cx="432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100</a:t>
              </a:r>
              <a:r>
                <a:rPr lang="en-US" altLang="en-US" sz="1800" baseline="30000"/>
                <a:t>0</a:t>
              </a:r>
              <a:endParaRPr lang="en-US" altLang="en-US" sz="1800"/>
            </a:p>
          </p:txBody>
        </p:sp>
        <p:sp>
          <p:nvSpPr>
            <p:cNvPr id="14354" name="Text Box 65"/>
            <p:cNvSpPr txBox="1">
              <a:spLocks noChangeArrowheads="1"/>
            </p:cNvSpPr>
            <p:nvPr/>
          </p:nvSpPr>
          <p:spPr bwMode="auto">
            <a:xfrm>
              <a:off x="4024" y="3744"/>
              <a:ext cx="53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80</a:t>
              </a:r>
              <a:r>
                <a:rPr lang="en-US" altLang="en-US" sz="1800" baseline="30000"/>
                <a:t>0</a:t>
              </a:r>
              <a:endParaRPr lang="en-US" altLang="en-US" sz="1800"/>
            </a:p>
          </p:txBody>
        </p:sp>
        <p:sp>
          <p:nvSpPr>
            <p:cNvPr id="14355" name="Text Box 71"/>
            <p:cNvSpPr txBox="1">
              <a:spLocks noChangeArrowheads="1"/>
            </p:cNvSpPr>
            <p:nvPr/>
          </p:nvSpPr>
          <p:spPr bwMode="auto">
            <a:xfrm>
              <a:off x="3792" y="398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66"/>
                  </a:solidFill>
                </a:rPr>
                <a:t>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112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1">
            <a:extLst>
              <a:ext uri="{FF2B5EF4-FFF2-40B4-BE49-F238E27FC236}">
                <a16:creationId xmlns:a16="http://schemas.microsoft.com/office/drawing/2014/main" id="{3D3299D8-BE0F-1D5E-C2DF-F5CC10E567F9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52400"/>
            <a:ext cx="3124200" cy="2166938"/>
            <a:chOff x="192" y="738"/>
            <a:chExt cx="1968" cy="1365"/>
          </a:xfrm>
        </p:grpSpPr>
        <p:grpSp>
          <p:nvGrpSpPr>
            <p:cNvPr id="5" name="Group 73">
              <a:extLst>
                <a:ext uri="{FF2B5EF4-FFF2-40B4-BE49-F238E27FC236}">
                  <a16:creationId xmlns:a16="http://schemas.microsoft.com/office/drawing/2014/main" id="{1E80D231-B151-EDD9-8B5D-DEC5578C1B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738"/>
              <a:ext cx="1968" cy="1278"/>
              <a:chOff x="192" y="585"/>
              <a:chExt cx="1968" cy="1278"/>
            </a:xfrm>
          </p:grpSpPr>
          <p:sp>
            <p:nvSpPr>
              <p:cNvPr id="7" name="AutoShape 4">
                <a:extLst>
                  <a:ext uri="{FF2B5EF4-FFF2-40B4-BE49-F238E27FC236}">
                    <a16:creationId xmlns:a16="http://schemas.microsoft.com/office/drawing/2014/main" id="{42E15284-3BB0-E2FD-8BF2-48981E1E1A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91225">
                <a:off x="432" y="939"/>
                <a:ext cx="1296" cy="603"/>
              </a:xfrm>
              <a:prstGeom prst="parallelogram">
                <a:avLst>
                  <a:gd name="adj" fmla="val 53731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4000">
                  <a:latin typeface=".VnTimeH" panose="020B7200000000000000" pitchFamily="34" charset="0"/>
                </a:endParaRPr>
              </a:p>
            </p:txBody>
          </p:sp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4AB59BAF-CD6E-8EDF-20C0-94AF5D8B0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96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A</a:t>
                </a:r>
              </a:p>
            </p:txBody>
          </p:sp>
          <p:sp>
            <p:nvSpPr>
              <p:cNvPr id="9" name="Text Box 6">
                <a:extLst>
                  <a:ext uri="{FF2B5EF4-FFF2-40B4-BE49-F238E27FC236}">
                    <a16:creationId xmlns:a16="http://schemas.microsoft.com/office/drawing/2014/main" id="{9F1361B8-80BE-8C08-A295-367363EEFE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" y="5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B</a:t>
                </a: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3FDE127F-84DC-AFE1-AACE-FC3C9EDA9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C</a:t>
                </a:r>
              </a:p>
            </p:txBody>
          </p:sp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A5A14058-22A4-E08E-91E2-8F3AB76E98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" y="1632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/>
                  <a:t>D</a:t>
                </a:r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6AD0CDAE-E5B1-BF39-5417-9522241A1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838"/>
                <a:ext cx="48" cy="1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4076293F-8545-CC25-E386-410CEDB51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05" y="1505"/>
                <a:ext cx="48" cy="1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7458BAB-98BD-D122-0FBC-3655370DC8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0" y="1319"/>
                <a:ext cx="144" cy="136"/>
                <a:chOff x="720" y="1719"/>
                <a:chExt cx="144" cy="131"/>
              </a:xfrm>
            </p:grpSpPr>
            <p:sp>
              <p:nvSpPr>
                <p:cNvPr id="18" name="Line 11">
                  <a:extLst>
                    <a:ext uri="{FF2B5EF4-FFF2-40B4-BE49-F238E27FC236}">
                      <a16:creationId xmlns:a16="http://schemas.microsoft.com/office/drawing/2014/main" id="{AE17AB68-EA75-9D91-C305-08CEEA70A3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2">
                  <a:extLst>
                    <a:ext uri="{FF2B5EF4-FFF2-40B4-BE49-F238E27FC236}">
                      <a16:creationId xmlns:a16="http://schemas.microsoft.com/office/drawing/2014/main" id="{BC89DA66-0CEA-43E9-0B43-E2D39F1EA0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9BE3B16-E6F8-967F-06F2-87EA6B2CD8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6" y="949"/>
                <a:ext cx="144" cy="136"/>
                <a:chOff x="720" y="1719"/>
                <a:chExt cx="144" cy="131"/>
              </a:xfrm>
            </p:grpSpPr>
            <p:sp>
              <p:nvSpPr>
                <p:cNvPr id="16" name="Line 15">
                  <a:extLst>
                    <a:ext uri="{FF2B5EF4-FFF2-40B4-BE49-F238E27FC236}">
                      <a16:creationId xmlns:a16="http://schemas.microsoft.com/office/drawing/2014/main" id="{20B29A1B-E76B-C6F1-C53B-1CE24693C3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20" y="1719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16">
                  <a:extLst>
                    <a:ext uri="{FF2B5EF4-FFF2-40B4-BE49-F238E27FC236}">
                      <a16:creationId xmlns:a16="http://schemas.microsoft.com/office/drawing/2014/main" id="{AD4694C9-5026-88EC-7DFB-DFD3DC8541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8" y="1754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 Box 67">
              <a:extLst>
                <a:ext uri="{FF2B5EF4-FFF2-40B4-BE49-F238E27FC236}">
                  <a16:creationId xmlns:a16="http://schemas.microsoft.com/office/drawing/2014/main" id="{F1AA2B7C-D6BE-C589-C9ED-AFC0DEF57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87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66"/>
                  </a:solidFill>
                </a:rPr>
                <a:t>a)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6FEA02B9-4E35-CE8E-8064-480505E8E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076" y="116655"/>
            <a:ext cx="2181529" cy="2210108"/>
          </a:xfrm>
          <a:prstGeom prst="rect">
            <a:avLst/>
          </a:prstGeom>
        </p:spPr>
      </p:pic>
      <p:sp>
        <p:nvSpPr>
          <p:cNvPr id="21" name="Text Box 52">
            <a:extLst>
              <a:ext uri="{FF2B5EF4-FFF2-40B4-BE49-F238E27FC236}">
                <a16:creationId xmlns:a16="http://schemas.microsoft.com/office/drawing/2014/main" id="{7184F925-A5F1-76D2-3E4C-7B2EDC722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59" y="2506813"/>
            <a:ext cx="567282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 giác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c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CD  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= BC   (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DHNB 2)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DF5303-5D90-517F-7B40-55BB45E6BC48}"/>
              </a:ext>
            </a:extLst>
          </p:cNvPr>
          <p:cNvGrpSpPr/>
          <p:nvPr/>
        </p:nvGrpSpPr>
        <p:grpSpPr>
          <a:xfrm>
            <a:off x="5818486" y="1821430"/>
            <a:ext cx="5552776" cy="4832092"/>
            <a:chOff x="7027862" y="1821430"/>
            <a:chExt cx="4343400" cy="4832092"/>
          </a:xfrm>
        </p:grpSpPr>
        <p:sp>
          <p:nvSpPr>
            <p:cNvPr id="22" name="Text Box 52">
              <a:extLst>
                <a:ext uri="{FF2B5EF4-FFF2-40B4-BE49-F238E27FC236}">
                  <a16:creationId xmlns:a16="http://schemas.microsoft.com/office/drawing/2014/main" id="{12144825-A9F1-FD87-F493-D98651F8B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7862" y="1821430"/>
              <a:ext cx="4343400" cy="483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en-US" sz="2200" dirty="0"/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dirty="0">
                  <a:solidFill>
                    <a:srgbClr val="7030A0"/>
                  </a:solidFill>
                </a:rPr>
                <a:t>Ta </a:t>
              </a:r>
              <a:r>
                <a:rPr lang="en-US" altLang="en-US" sz="2200" dirty="0" err="1">
                  <a:solidFill>
                    <a:srgbClr val="7030A0"/>
                  </a:solidFill>
                </a:rPr>
                <a:t>có</a:t>
              </a:r>
              <a:endParaRPr lang="en-US" altLang="en-US" sz="2200" baseline="30000" dirty="0">
                <a:solidFill>
                  <a:srgbClr val="7030A0"/>
                </a:solidFill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phía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dirty="0" err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altLang="en-US" sz="22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VX // UY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None/>
              </a:pP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 giác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UVXY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  <a:p>
              <a:pPr>
                <a:spcBef>
                  <a:spcPct val="50000"/>
                </a:spcBef>
                <a:buFont typeface="Symbol" panose="05050102010706020507" pitchFamily="18" charset="2"/>
                <a:buNone/>
              </a:pPr>
              <a:r>
                <a:rPr lang="en-US" alt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VX // UY (</a:t>
              </a:r>
              <a:r>
                <a:rPr lang="en-US" alt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cmt</a:t>
              </a:r>
              <a:r>
                <a:rPr lang="en-US" alt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VX = UY (</a:t>
              </a:r>
              <a:r>
                <a:rPr lang="en-US" altLang="en-US" sz="22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gt</a:t>
              </a:r>
              <a:r>
                <a:rPr lang="en-US" alt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UVXY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 DHNB 3)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 </a:t>
              </a:r>
              <a:r>
                <a:rPr lang="en-US" alt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altLang="en-US" sz="20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song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song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en-US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vi-VN" alt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897125D1-9678-E762-B19B-F9853CC1CF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6415232"/>
                </p:ext>
              </p:extLst>
            </p:nvPr>
          </p:nvGraphicFramePr>
          <p:xfrm>
            <a:off x="7887885" y="2322358"/>
            <a:ext cx="2623353" cy="368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4" imgW="1828747" imgH="257163" progId="Equation.DSMT4">
                    <p:embed/>
                  </p:oleObj>
                </mc:Choice>
                <mc:Fallback>
                  <p:oleObj name="Equation" r:id="rId4" imgW="1828747" imgH="257163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887885" y="2322358"/>
                          <a:ext cx="2623353" cy="3689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BE8129-68E3-074F-4FBC-4F20BA2B2F13}"/>
              </a:ext>
            </a:extLst>
          </p:cNvPr>
          <p:cNvCxnSpPr/>
          <p:nvPr/>
        </p:nvCxnSpPr>
        <p:spPr>
          <a:xfrm>
            <a:off x="5751441" y="304800"/>
            <a:ext cx="0" cy="608274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31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6">
            <a:extLst>
              <a:ext uri="{FF2B5EF4-FFF2-40B4-BE49-F238E27FC236}">
                <a16:creationId xmlns:a16="http://schemas.microsoft.com/office/drawing/2014/main" id="{F7B0DC4C-815E-711D-8693-1D34CA054FAE}"/>
              </a:ext>
            </a:extLst>
          </p:cNvPr>
          <p:cNvGrpSpPr>
            <a:grpSpLocks/>
          </p:cNvGrpSpPr>
          <p:nvPr/>
        </p:nvGrpSpPr>
        <p:grpSpPr bwMode="auto">
          <a:xfrm>
            <a:off x="4588564" y="877958"/>
            <a:ext cx="3389243" cy="5363816"/>
            <a:chOff x="4320" y="537"/>
            <a:chExt cx="1392" cy="1767"/>
          </a:xfrm>
        </p:grpSpPr>
        <p:sp>
          <p:nvSpPr>
            <p:cNvPr id="5" name="AutoShape 30">
              <a:extLst>
                <a:ext uri="{FF2B5EF4-FFF2-40B4-BE49-F238E27FC236}">
                  <a16:creationId xmlns:a16="http://schemas.microsoft.com/office/drawing/2014/main" id="{590A9537-D358-18FF-3FBA-214E510EF7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274047">
              <a:off x="4152" y="954"/>
              <a:ext cx="1550" cy="784"/>
            </a:xfrm>
            <a:prstGeom prst="parallelogram">
              <a:avLst>
                <a:gd name="adj" fmla="val 46808"/>
              </a:avLst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000">
                <a:latin typeface=".VnTimeH" panose="020B7200000000000000" pitchFamily="34" charset="0"/>
              </a:endParaRPr>
            </a:p>
          </p:txBody>
        </p:sp>
        <p:sp>
          <p:nvSpPr>
            <p:cNvPr id="6" name="Text Box 31">
              <a:extLst>
                <a:ext uri="{FF2B5EF4-FFF2-40B4-BE49-F238E27FC236}">
                  <a16:creationId xmlns:a16="http://schemas.microsoft.com/office/drawing/2014/main" id="{1088277D-398A-BF54-9F5B-598684CDE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537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I</a:t>
              </a:r>
            </a:p>
          </p:txBody>
        </p:sp>
        <p:sp>
          <p:nvSpPr>
            <p:cNvPr id="7" name="Text Box 32">
              <a:extLst>
                <a:ext uri="{FF2B5EF4-FFF2-40B4-BE49-F238E27FC236}">
                  <a16:creationId xmlns:a16="http://schemas.microsoft.com/office/drawing/2014/main" id="{25F74916-0AE4-5CC5-32A8-437F81A8D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665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H</a:t>
              </a:r>
            </a:p>
          </p:txBody>
        </p:sp>
        <p:sp>
          <p:nvSpPr>
            <p:cNvPr id="8" name="Text Box 33">
              <a:extLst>
                <a:ext uri="{FF2B5EF4-FFF2-40B4-BE49-F238E27FC236}">
                  <a16:creationId xmlns:a16="http://schemas.microsoft.com/office/drawing/2014/main" id="{AAFC639E-737B-4BD0-0D63-43C8F880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8" y="196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M</a:t>
              </a:r>
            </a:p>
          </p:txBody>
        </p:sp>
        <p:sp>
          <p:nvSpPr>
            <p:cNvPr id="9" name="Text Box 34">
              <a:extLst>
                <a:ext uri="{FF2B5EF4-FFF2-40B4-BE49-F238E27FC236}">
                  <a16:creationId xmlns:a16="http://schemas.microsoft.com/office/drawing/2014/main" id="{0424D92D-11AF-CA34-71E0-EFD88D215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9" y="1720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K</a:t>
              </a:r>
            </a:p>
          </p:txBody>
        </p:sp>
        <p:sp>
          <p:nvSpPr>
            <p:cNvPr id="10" name="Text Box 35">
              <a:extLst>
                <a:ext uri="{FF2B5EF4-FFF2-40B4-BE49-F238E27FC236}">
                  <a16:creationId xmlns:a16="http://schemas.microsoft.com/office/drawing/2014/main" id="{F2442909-B028-F6D0-46EE-7140EEBBC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1" y="681"/>
              <a:ext cx="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75</a:t>
              </a:r>
              <a:r>
                <a:rPr lang="en-US" altLang="en-US" sz="1800" baseline="30000" dirty="0"/>
                <a:t>0</a:t>
              </a:r>
              <a:endParaRPr lang="en-US" altLang="en-US" sz="1800" dirty="0"/>
            </a:p>
          </p:txBody>
        </p:sp>
        <p:sp>
          <p:nvSpPr>
            <p:cNvPr id="11" name="Text Box 36">
              <a:extLst>
                <a:ext uri="{FF2B5EF4-FFF2-40B4-BE49-F238E27FC236}">
                  <a16:creationId xmlns:a16="http://schemas.microsoft.com/office/drawing/2014/main" id="{210EAF31-44B1-A995-2248-9860D27454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9" y="1710"/>
              <a:ext cx="4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110</a:t>
              </a:r>
              <a:r>
                <a:rPr lang="en-US" altLang="en-US" sz="1800" baseline="30000" dirty="0"/>
                <a:t>0</a:t>
              </a:r>
              <a:endParaRPr lang="en-US" altLang="en-US" sz="1800" dirty="0"/>
            </a:p>
          </p:txBody>
        </p:sp>
        <p:sp>
          <p:nvSpPr>
            <p:cNvPr id="12" name="Text Box 37">
              <a:extLst>
                <a:ext uri="{FF2B5EF4-FFF2-40B4-BE49-F238E27FC236}">
                  <a16:creationId xmlns:a16="http://schemas.microsoft.com/office/drawing/2014/main" id="{BBC8BC04-56C2-51F1-CF99-57C53775C2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1901"/>
              <a:ext cx="3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70</a:t>
              </a:r>
              <a:r>
                <a:rPr lang="en-US" altLang="en-US" sz="1800" baseline="30000" dirty="0"/>
                <a:t>0</a:t>
              </a:r>
              <a:endParaRPr lang="en-US" altLang="en-US" sz="1800" dirty="0"/>
            </a:p>
          </p:txBody>
        </p:sp>
        <p:sp>
          <p:nvSpPr>
            <p:cNvPr id="13" name="Text Box 69">
              <a:extLst>
                <a:ext uri="{FF2B5EF4-FFF2-40B4-BE49-F238E27FC236}">
                  <a16:creationId xmlns:a16="http://schemas.microsoft.com/office/drawing/2014/main" id="{856605C1-C244-EBB8-043B-1A4E3A5FC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207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FF0066"/>
                  </a:solidFill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67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862" y="5274712"/>
            <a:ext cx="5961199" cy="13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4737099"/>
            <a:ext cx="1111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808710"/>
            <a:ext cx="59612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4697414"/>
            <a:ext cx="11112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127501"/>
            <a:ext cx="606721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4349750"/>
            <a:ext cx="1169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2" y="3527425"/>
            <a:ext cx="5961199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827464"/>
            <a:ext cx="118903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4" y="3016250"/>
            <a:ext cx="596119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314700"/>
            <a:ext cx="11890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7" y="2392297"/>
            <a:ext cx="347676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36" y="1275705"/>
            <a:ext cx="5961197" cy="212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38" y="1381720"/>
            <a:ext cx="3663950" cy="157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86" y="-36074"/>
            <a:ext cx="5734877" cy="152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29" y="216407"/>
            <a:ext cx="1972712" cy="262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02" y="1766973"/>
            <a:ext cx="3812486" cy="14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on Button: End 3">
            <a:hlinkClick r:id="" action="ppaction://noaction" highlightClick="1"/>
          </p:cNvPr>
          <p:cNvSpPr/>
          <p:nvPr/>
        </p:nvSpPr>
        <p:spPr>
          <a:xfrm>
            <a:off x="3017838" y="6477000"/>
            <a:ext cx="1009650" cy="3810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622851" y="620713"/>
            <a:ext cx="106017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 err="1">
                <a:solidFill>
                  <a:srgbClr val="0033CC"/>
                </a:solidFill>
                <a:latin typeface="Times New Roman" charset="0"/>
                <a:cs typeface="Arial" charset="0"/>
              </a:rPr>
              <a:t>Bài</a:t>
            </a:r>
            <a:r>
              <a:rPr lang="en-US" altLang="en-US" sz="2800" b="1" u="sng" dirty="0">
                <a:solidFill>
                  <a:srgbClr val="0033CC"/>
                </a:solidFill>
                <a:latin typeface="Times New Roman" charset="0"/>
                <a:cs typeface="Arial" charset="0"/>
              </a:rPr>
              <a:t> 45 (SGK-92)</a:t>
            </a:r>
            <a:r>
              <a:rPr lang="en-US" altLang="en-US" sz="2800" b="1" dirty="0">
                <a:solidFill>
                  <a:schemeClr val="accent2"/>
                </a:solidFill>
                <a:latin typeface="Times New Roman" charset="0"/>
                <a:cs typeface="Arial" charset="0"/>
              </a:rPr>
              <a:t>:</a:t>
            </a:r>
            <a:r>
              <a:rPr lang="en-US" altLang="en-US" sz="2800" dirty="0">
                <a:latin typeface="Times New Roman" charset="0"/>
                <a:cs typeface="Arial" charset="0"/>
              </a:rPr>
              <a:t> 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Cho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hình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bình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hành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ABCD (AB &gt; BC). Tia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phân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giác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của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góc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D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cắt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AB ở E,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tia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phân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giác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của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góc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B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cắt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CD ở F.</a:t>
            </a:r>
            <a:r>
              <a:rPr lang="en-US" altLang="en-US" sz="2800" dirty="0">
                <a:latin typeface="Times New Roman" charset="0"/>
                <a:cs typeface="Arial" charset="0"/>
              </a:rPr>
              <a:t> 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32826" y="1685925"/>
            <a:ext cx="4495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a)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Chứng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minh: DE // BF. 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632826" y="2117725"/>
            <a:ext cx="5842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b)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Tứ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giác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DEBF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là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hình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gì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?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Vì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 </a:t>
            </a:r>
            <a:r>
              <a:rPr lang="en-US" altLang="en-US" sz="2800" dirty="0" err="1">
                <a:solidFill>
                  <a:srgbClr val="A50021"/>
                </a:solidFill>
                <a:latin typeface="Times New Roman" charset="0"/>
                <a:cs typeface="Arial" charset="0"/>
              </a:rPr>
              <a:t>sao</a:t>
            </a:r>
            <a:r>
              <a:rPr lang="en-US" altLang="en-US" sz="2800" dirty="0">
                <a:solidFill>
                  <a:srgbClr val="A50021"/>
                </a:solidFill>
                <a:latin typeface="Times New Roman" charset="0"/>
                <a:cs typeface="Arial" charset="0"/>
              </a:rPr>
              <a:t>? 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518382" y="5584825"/>
            <a:ext cx="3581400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dirty="0">
                <a:latin typeface="Times New Roman" charset="0"/>
                <a:cs typeface="Arial" charset="0"/>
              </a:rPr>
              <a:t>DEBF </a:t>
            </a:r>
            <a:r>
              <a:rPr lang="en-US" altLang="en-US" sz="2000" dirty="0" err="1">
                <a:latin typeface="Times New Roman" charset="0"/>
                <a:cs typeface="Arial" charset="0"/>
              </a:rPr>
              <a:t>là</a:t>
            </a:r>
            <a:r>
              <a:rPr lang="en-US" altLang="en-US" sz="2000" dirty="0">
                <a:latin typeface="Times New Roman" charset="0"/>
                <a:cs typeface="Arial" charset="0"/>
              </a:rPr>
              <a:t> </a:t>
            </a:r>
            <a:r>
              <a:rPr lang="en-US" altLang="en-US" sz="2000" dirty="0" err="1">
                <a:latin typeface="Times New Roman" charset="0"/>
                <a:cs typeface="Arial" charset="0"/>
              </a:rPr>
              <a:t>hình</a:t>
            </a:r>
            <a:r>
              <a:rPr lang="en-US" altLang="en-US" sz="2000" dirty="0">
                <a:latin typeface="Times New Roman" charset="0"/>
                <a:cs typeface="Arial" charset="0"/>
              </a:rPr>
              <a:t> </a:t>
            </a:r>
            <a:r>
              <a:rPr lang="en-US" altLang="en-US" sz="2000" dirty="0" err="1">
                <a:latin typeface="Times New Roman" charset="0"/>
                <a:cs typeface="Arial" charset="0"/>
              </a:rPr>
              <a:t>bình</a:t>
            </a:r>
            <a:r>
              <a:rPr lang="en-US" altLang="en-US" sz="2000" dirty="0">
                <a:latin typeface="Times New Roman" charset="0"/>
                <a:cs typeface="Arial" charset="0"/>
              </a:rPr>
              <a:t> </a:t>
            </a:r>
            <a:r>
              <a:rPr lang="en-US" altLang="en-US" sz="2000" dirty="0" err="1">
                <a:latin typeface="Times New Roman" charset="0"/>
                <a:cs typeface="Arial" charset="0"/>
              </a:rPr>
              <a:t>hành</a:t>
            </a:r>
            <a:endParaRPr lang="en-US" altLang="en-US" sz="2000" dirty="0">
              <a:latin typeface="Times New Roman" charset="0"/>
              <a:cs typeface="Arial" charset="0"/>
            </a:endParaRPr>
          </a:p>
        </p:txBody>
      </p:sp>
      <p:sp>
        <p:nvSpPr>
          <p:cNvPr id="11" name="Rectangle 43"/>
          <p:cNvSpPr>
            <a:spLocks noChangeArrowheads="1"/>
          </p:cNvSpPr>
          <p:nvPr/>
        </p:nvSpPr>
        <p:spPr bwMode="auto">
          <a:xfrm>
            <a:off x="3089382" y="6080125"/>
            <a:ext cx="1939925" cy="40011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dirty="0">
                <a:latin typeface="Times New Roman" charset="0"/>
                <a:cs typeface="Arial" charset="0"/>
              </a:rPr>
              <a:t>DE // BF  </a:t>
            </a:r>
          </a:p>
        </p:txBody>
      </p:sp>
      <p:sp>
        <p:nvSpPr>
          <p:cNvPr id="12" name="Text Box 52"/>
          <p:cNvSpPr txBox="1">
            <a:spLocks noChangeArrowheads="1"/>
          </p:cNvSpPr>
          <p:nvPr/>
        </p:nvSpPr>
        <p:spPr bwMode="auto">
          <a:xfrm>
            <a:off x="3454507" y="3735666"/>
            <a:ext cx="930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u="sng" dirty="0" err="1">
                <a:solidFill>
                  <a:srgbClr val="002060"/>
                </a:solidFill>
                <a:latin typeface="Times New Roman" charset="0"/>
                <a:cs typeface="Arial" charset="0"/>
              </a:rPr>
              <a:t>Câu</a:t>
            </a:r>
            <a:r>
              <a:rPr lang="en-US" altLang="en-US" sz="2000" b="1" u="sng" dirty="0">
                <a:solidFill>
                  <a:srgbClr val="002060"/>
                </a:solidFill>
                <a:latin typeface="Times New Roman" charset="0"/>
                <a:cs typeface="Arial" charset="0"/>
              </a:rPr>
              <a:t> a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7508982" y="3849966"/>
            <a:ext cx="13255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u="sng" dirty="0" err="1">
                <a:solidFill>
                  <a:srgbClr val="002060"/>
                </a:solidFill>
                <a:latin typeface="Times New Roman" charset="0"/>
                <a:cs typeface="Arial" charset="0"/>
              </a:rPr>
              <a:t>Câu</a:t>
            </a:r>
            <a:r>
              <a:rPr lang="en-US" altLang="en-US" sz="2000" b="1" u="sng" dirty="0">
                <a:solidFill>
                  <a:srgbClr val="002060"/>
                </a:solidFill>
                <a:latin typeface="Times New Roman" charset="0"/>
                <a:cs typeface="Arial" charset="0"/>
              </a:rPr>
              <a:t> b</a:t>
            </a:r>
          </a:p>
        </p:txBody>
      </p: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3546582" y="4906963"/>
            <a:ext cx="968375" cy="355600"/>
            <a:chOff x="1296" y="3091"/>
            <a:chExt cx="610" cy="224"/>
          </a:xfrm>
        </p:grpSpPr>
        <p:sp>
          <p:nvSpPr>
            <p:cNvPr id="15" name="Line 59"/>
            <p:cNvSpPr>
              <a:spLocks noChangeShapeType="1"/>
            </p:cNvSpPr>
            <p:nvPr/>
          </p:nvSpPr>
          <p:spPr bwMode="auto">
            <a:xfrm>
              <a:off x="1296" y="3093"/>
              <a:ext cx="238" cy="219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cs typeface="Arial" charset="0"/>
              </a:endParaRPr>
            </a:p>
          </p:txBody>
        </p:sp>
        <p:sp>
          <p:nvSpPr>
            <p:cNvPr id="16" name="Line 60"/>
            <p:cNvSpPr>
              <a:spLocks noChangeShapeType="1"/>
            </p:cNvSpPr>
            <p:nvPr/>
          </p:nvSpPr>
          <p:spPr bwMode="auto">
            <a:xfrm flipH="1">
              <a:off x="1654" y="3091"/>
              <a:ext cx="252" cy="224"/>
            </a:xfrm>
            <a:prstGeom prst="line">
              <a:avLst/>
            </a:prstGeom>
            <a:noFill/>
            <a:ln w="38100" cmpd="dbl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cs typeface="Arial" charset="0"/>
              </a:endParaRPr>
            </a:p>
          </p:txBody>
        </p:sp>
      </p:grpSp>
      <p:sp>
        <p:nvSpPr>
          <p:cNvPr id="17" name="Line 64"/>
          <p:cNvSpPr>
            <a:spLocks noChangeShapeType="1"/>
          </p:cNvSpPr>
          <p:nvPr/>
        </p:nvSpPr>
        <p:spPr bwMode="auto">
          <a:xfrm>
            <a:off x="8194782" y="5084763"/>
            <a:ext cx="0" cy="45720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6670782" y="4632325"/>
            <a:ext cx="3140075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>
                <a:latin typeface="Times New Roman" charset="0"/>
                <a:cs typeface="Arial" charset="0"/>
              </a:rPr>
              <a:t>DE // BF và BE // DF</a:t>
            </a:r>
          </a:p>
        </p:txBody>
      </p:sp>
      <p:sp>
        <p:nvSpPr>
          <p:cNvPr id="19" name="Line 68"/>
          <p:cNvSpPr>
            <a:spLocks noChangeShapeType="1"/>
          </p:cNvSpPr>
          <p:nvPr/>
        </p:nvSpPr>
        <p:spPr bwMode="auto">
          <a:xfrm flipH="1">
            <a:off x="3981557" y="5715000"/>
            <a:ext cx="0" cy="330200"/>
          </a:xfrm>
          <a:prstGeom prst="line">
            <a:avLst/>
          </a:prstGeom>
          <a:noFill/>
          <a:ln w="38100" cmpd="dbl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Arial" charset="0"/>
            </a:endParaRPr>
          </a:p>
        </p:txBody>
      </p:sp>
      <p:grpSp>
        <p:nvGrpSpPr>
          <p:cNvPr id="20" name="Group 75"/>
          <p:cNvGrpSpPr>
            <a:grpSpLocks/>
          </p:cNvGrpSpPr>
          <p:nvPr/>
        </p:nvGrpSpPr>
        <p:grpSpPr bwMode="auto">
          <a:xfrm>
            <a:off x="2784582" y="4427538"/>
            <a:ext cx="2743200" cy="468312"/>
            <a:chOff x="1100" y="2921"/>
            <a:chExt cx="1402" cy="295"/>
          </a:xfrm>
        </p:grpSpPr>
        <p:graphicFrame>
          <p:nvGraphicFramePr>
            <p:cNvPr id="21" name="Object 69"/>
            <p:cNvGraphicFramePr>
              <a:graphicFrameLocks noChangeAspect="1"/>
            </p:cNvGraphicFramePr>
            <p:nvPr/>
          </p:nvGraphicFramePr>
          <p:xfrm>
            <a:off x="1100" y="2921"/>
            <a:ext cx="532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3" imgW="482391" imgH="253890" progId="Equation.DSMT4">
                    <p:embed/>
                  </p:oleObj>
                </mc:Choice>
                <mc:Fallback>
                  <p:oleObj name="Equation" r:id="rId3" imgW="482391" imgH="253890" progId="Equation.DSMT4">
                    <p:embed/>
                    <p:pic>
                      <p:nvPicPr>
                        <p:cNvPr id="19479" name="Object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2921"/>
                          <a:ext cx="532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2" name="Group 74"/>
            <p:cNvGrpSpPr>
              <a:grpSpLocks/>
            </p:cNvGrpSpPr>
            <p:nvPr/>
          </p:nvGrpSpPr>
          <p:grpSpPr bwMode="auto">
            <a:xfrm>
              <a:off x="1104" y="2921"/>
              <a:ext cx="1398" cy="295"/>
              <a:chOff x="1104" y="2921"/>
              <a:chExt cx="1398" cy="295"/>
            </a:xfrm>
          </p:grpSpPr>
          <p:graphicFrame>
            <p:nvGraphicFramePr>
              <p:cNvPr id="23" name="Object 70"/>
              <p:cNvGraphicFramePr>
                <a:graphicFrameLocks noChangeAspect="1"/>
              </p:cNvGraphicFramePr>
              <p:nvPr/>
            </p:nvGraphicFramePr>
            <p:xfrm>
              <a:off x="1920" y="2921"/>
              <a:ext cx="582" cy="2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1" name="Equation" r:id="rId5" imgW="482391" imgH="253890" progId="Equation.DSMT4">
                      <p:embed/>
                    </p:oleObj>
                  </mc:Choice>
                  <mc:Fallback>
                    <p:oleObj name="Equation" r:id="rId5" imgW="482391" imgH="253890" progId="Equation.DSMT4">
                      <p:embed/>
                      <p:pic>
                        <p:nvPicPr>
                          <p:cNvPr id="19481" name="Object 7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0" y="2921"/>
                            <a:ext cx="582" cy="29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Text Box 71"/>
              <p:cNvSpPr txBox="1">
                <a:spLocks noChangeArrowheads="1"/>
              </p:cNvSpPr>
              <p:nvPr/>
            </p:nvSpPr>
            <p:spPr bwMode="auto">
              <a:xfrm>
                <a:off x="1104" y="2945"/>
                <a:ext cx="1392" cy="252"/>
              </a:xfrm>
              <a:prstGeom prst="rect">
                <a:avLst/>
              </a:prstGeom>
              <a:noFill/>
              <a:ln w="9525">
                <a:solidFill>
                  <a:srgbClr val="CC33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2000" dirty="0">
                    <a:cs typeface="Arial" charset="0"/>
                  </a:rPr>
                  <a:t>                  </a:t>
                </a:r>
                <a:r>
                  <a:rPr lang="en-US" altLang="en-US" sz="2000" dirty="0" err="1">
                    <a:cs typeface="Arial" charset="0"/>
                  </a:rPr>
                  <a:t>và</a:t>
                </a:r>
                <a:endParaRPr lang="en-US" altLang="en-US" sz="2000" dirty="0">
                  <a:cs typeface="Arial" charset="0"/>
                </a:endParaRPr>
              </a:p>
            </p:txBody>
          </p:sp>
        </p:grpSp>
      </p:grpSp>
      <p:grpSp>
        <p:nvGrpSpPr>
          <p:cNvPr id="25" name="Group 73"/>
          <p:cNvGrpSpPr>
            <a:grpSpLocks/>
          </p:cNvGrpSpPr>
          <p:nvPr/>
        </p:nvGrpSpPr>
        <p:grpSpPr bwMode="auto">
          <a:xfrm>
            <a:off x="3317982" y="5251450"/>
            <a:ext cx="1203325" cy="468313"/>
            <a:chOff x="1494" y="3404"/>
            <a:chExt cx="540" cy="295"/>
          </a:xfrm>
        </p:grpSpPr>
        <p:graphicFrame>
          <p:nvGraphicFramePr>
            <p:cNvPr id="26" name="Object 67"/>
            <p:cNvGraphicFramePr>
              <a:graphicFrameLocks noChangeAspect="1"/>
            </p:cNvGraphicFramePr>
            <p:nvPr/>
          </p:nvGraphicFramePr>
          <p:xfrm>
            <a:off x="1499" y="3404"/>
            <a:ext cx="535" cy="2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Equation" r:id="rId7" imgW="469696" imgH="253890" progId="Equation.DSMT4">
                    <p:embed/>
                  </p:oleObj>
                </mc:Choice>
                <mc:Fallback>
                  <p:oleObj name="Equation" r:id="rId7" imgW="469696" imgH="253890" progId="Equation.DSMT4">
                    <p:embed/>
                    <p:pic>
                      <p:nvPicPr>
                        <p:cNvPr id="19477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9" y="3404"/>
                          <a:ext cx="535" cy="2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72"/>
            <p:cNvSpPr txBox="1">
              <a:spLocks noChangeArrowheads="1"/>
            </p:cNvSpPr>
            <p:nvPr/>
          </p:nvSpPr>
          <p:spPr bwMode="auto">
            <a:xfrm>
              <a:off x="1494" y="3426"/>
              <a:ext cx="536" cy="252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000">
                <a:cs typeface="Arial" charset="0"/>
              </a:endParaRPr>
            </a:p>
          </p:txBody>
        </p:sp>
      </p:grpSp>
      <p:pic>
        <p:nvPicPr>
          <p:cNvPr id="28" name="Picture 7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24832" y="1719263"/>
            <a:ext cx="3019425" cy="178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5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992" y="5186930"/>
            <a:ext cx="1927364" cy="17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Callout 4"/>
          <p:cNvSpPr/>
          <p:nvPr/>
        </p:nvSpPr>
        <p:spPr>
          <a:xfrm>
            <a:off x="4443631" y="1560618"/>
            <a:ext cx="7607342" cy="4608170"/>
          </a:xfrm>
          <a:prstGeom prst="cloudCallout">
            <a:avLst>
              <a:gd name="adj1" fmla="val -70401"/>
              <a:gd name="adj2" fmla="val 4018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7ED3A-2446-976E-6501-62C87278832D}"/>
              </a:ext>
            </a:extLst>
          </p:cNvPr>
          <p:cNvSpPr txBox="1"/>
          <p:nvPr/>
        </p:nvSpPr>
        <p:spPr>
          <a:xfrm>
            <a:off x="4081670" y="185530"/>
            <a:ext cx="536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915AFE4-A9BC-0E0C-E63E-335131195A66}"/>
              </a:ext>
            </a:extLst>
          </p:cNvPr>
          <p:cNvSpPr/>
          <p:nvPr/>
        </p:nvSpPr>
        <p:spPr>
          <a:xfrm>
            <a:off x="10467833" y="185530"/>
            <a:ext cx="1583140" cy="11928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+mj-lt"/>
              </a:rPr>
              <a:t>3 phút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0C9542-71BC-8902-0E87-72A9DBF48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60" y="893416"/>
            <a:ext cx="3307080" cy="27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8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FDA667-BD9C-3CEB-3A77-A18D69965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6197" y="1290827"/>
            <a:ext cx="5355494" cy="4257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C1A69-6FA0-C8B5-84C1-B31939375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971333" y="1292265"/>
            <a:ext cx="5355494" cy="4257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B4091C-C7A6-A92C-CAE1-4217C598F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576" y="1294897"/>
            <a:ext cx="1794814" cy="4257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E56191-37FD-A5E7-D008-75C2228FB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838709" y="1306834"/>
            <a:ext cx="1624981" cy="4257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8B442-41F1-808A-41DE-7EADBB694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1961" y="1293581"/>
            <a:ext cx="1650401" cy="42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9"/>
          <p:cNvSpPr>
            <a:spLocks noChangeArrowheads="1" noChangeShapeType="1" noTextEdit="1"/>
          </p:cNvSpPr>
          <p:nvPr/>
        </p:nvSpPr>
        <p:spPr bwMode="auto">
          <a:xfrm>
            <a:off x="371061" y="1257585"/>
            <a:ext cx="11318157" cy="251908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14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4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1400" b="1" i="1" kern="10" dirty="0" err="1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400" b="1" i="1" kern="10" dirty="0">
                <a:ln w="12700" cap="sq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7: HÌNH BÌNH HÀNH</a:t>
            </a:r>
          </a:p>
        </p:txBody>
      </p:sp>
      <p:pic>
        <p:nvPicPr>
          <p:cNvPr id="4" name="Picture 34" descr="988279Barres_fleurs__1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5" y="5384800"/>
            <a:ext cx="2438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988279Barres_fleurs__1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33" y="5384800"/>
            <a:ext cx="237966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6" descr="988279Barres_fleurs__1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295" y="5384800"/>
            <a:ext cx="2438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 descr="988279Barres_fleurs__1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95" y="5384800"/>
            <a:ext cx="286076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9" descr="4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57610">
            <a:off x="1023985" y="4775134"/>
            <a:ext cx="6508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1" descr="4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7750">
            <a:off x="1747092" y="4574314"/>
            <a:ext cx="69215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" descr="3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8731">
            <a:off x="10048295" y="4444816"/>
            <a:ext cx="8223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3" descr="3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9340">
            <a:off x="11067470" y="4573404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988279Barres_fleurs__1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1" y="5382279"/>
            <a:ext cx="24384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7" descr="988279Barres_fleurs__1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219" y="5402730"/>
            <a:ext cx="286076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829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00AA1C-1933-E4B8-DCC6-6E2432C463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8166" y="1050969"/>
            <a:ext cx="7840128" cy="29068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A0376-87A7-F187-121F-62F81B725906}"/>
              </a:ext>
            </a:extLst>
          </p:cNvPr>
          <p:cNvSpPr txBox="1"/>
          <p:nvPr/>
        </p:nvSpPr>
        <p:spPr>
          <a:xfrm>
            <a:off x="702364" y="4784034"/>
            <a:ext cx="9952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E21DD6-020A-6AED-E399-F0D3A2C21BDE}"/>
              </a:ext>
            </a:extLst>
          </p:cNvPr>
          <p:cNvSpPr txBox="1"/>
          <p:nvPr/>
        </p:nvSpPr>
        <p:spPr>
          <a:xfrm>
            <a:off x="834885" y="3957851"/>
            <a:ext cx="9952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7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"/>
          <p:cNvSpPr txBox="1">
            <a:spLocks noChangeArrowheads="1"/>
          </p:cNvSpPr>
          <p:nvPr/>
        </p:nvSpPr>
        <p:spPr bwMode="auto">
          <a:xfrm>
            <a:off x="245175" y="8598"/>
            <a:ext cx="105951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</a:rPr>
              <a:t>*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bình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hành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tứ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song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32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5834" y="1124092"/>
            <a:ext cx="9440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thước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AB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CD song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1737" y="1613009"/>
            <a:ext cx="794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Nối</a:t>
            </a:r>
            <a:r>
              <a:rPr lang="en-US" altLang="en-US" sz="2400" dirty="0">
                <a:latin typeface="Times New Roman" panose="02020603050405020304" pitchFamily="18" charset="0"/>
              </a:rPr>
              <a:t> DA , CB 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ABCD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111840" y="3048000"/>
            <a:ext cx="6934200" cy="3048000"/>
            <a:chOff x="720" y="2112"/>
            <a:chExt cx="4368" cy="1920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720" y="211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720" y="235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720" y="259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720" y="283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720" y="307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720" y="331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720" y="355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720" y="379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720" y="4032"/>
              <a:ext cx="43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48615" y="3200400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Verdana" panose="020B0604030504040204" pitchFamily="34" charset="0"/>
              </a:rPr>
              <a:t>A</a:t>
            </a: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4740740" y="376078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623515" y="3098800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Verdana" panose="020B0604030504040204" pitchFamily="34" charset="0"/>
              </a:rPr>
              <a:t>B</a:t>
            </a: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6812691" y="3773488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4778839" y="3804412"/>
            <a:ext cx="2061645" cy="5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639140" y="5065713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Verdana" panose="020B0604030504040204" pitchFamily="34" charset="0"/>
              </a:rPr>
              <a:t>D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191840" y="5053013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latin typeface="Verdana" panose="020B0604030504040204" pitchFamily="34" charset="0"/>
              </a:rPr>
              <a:t>C</a:t>
            </a:r>
          </a:p>
        </p:txBody>
      </p:sp>
      <p:sp>
        <p:nvSpPr>
          <p:cNvPr id="22" name="AutoShape 41"/>
          <p:cNvSpPr>
            <a:spLocks noChangeArrowheads="1"/>
          </p:cNvSpPr>
          <p:nvPr/>
        </p:nvSpPr>
        <p:spPr bwMode="auto">
          <a:xfrm>
            <a:off x="7148624" y="49022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3" name="AutoShape 42"/>
          <p:cNvSpPr>
            <a:spLocks noChangeArrowheads="1"/>
          </p:cNvSpPr>
          <p:nvPr/>
        </p:nvSpPr>
        <p:spPr bwMode="auto">
          <a:xfrm>
            <a:off x="5118565" y="4914900"/>
            <a:ext cx="76200" cy="762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 flipV="1">
            <a:off x="5161977" y="4939124"/>
            <a:ext cx="2015738" cy="1625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44"/>
          <p:cNvGrpSpPr>
            <a:grpSpLocks/>
          </p:cNvGrpSpPr>
          <p:nvPr/>
        </p:nvGrpSpPr>
        <p:grpSpPr bwMode="auto">
          <a:xfrm>
            <a:off x="5655140" y="3695700"/>
            <a:ext cx="76200" cy="215900"/>
            <a:chOff x="2742" y="2505"/>
            <a:chExt cx="48" cy="96"/>
          </a:xfrm>
        </p:grpSpPr>
        <p:sp>
          <p:nvSpPr>
            <p:cNvPr id="26" name="Line 45"/>
            <p:cNvSpPr>
              <a:spLocks noChangeShapeType="1"/>
            </p:cNvSpPr>
            <p:nvPr/>
          </p:nvSpPr>
          <p:spPr bwMode="auto">
            <a:xfrm>
              <a:off x="2742" y="2505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2790" y="2505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47"/>
          <p:cNvGrpSpPr>
            <a:grpSpLocks/>
          </p:cNvGrpSpPr>
          <p:nvPr/>
        </p:nvGrpSpPr>
        <p:grpSpPr bwMode="auto">
          <a:xfrm>
            <a:off x="6112340" y="4826000"/>
            <a:ext cx="76200" cy="215900"/>
            <a:chOff x="2742" y="2505"/>
            <a:chExt cx="48" cy="96"/>
          </a:xfrm>
        </p:grpSpPr>
        <p:sp>
          <p:nvSpPr>
            <p:cNvPr id="29" name="Line 48"/>
            <p:cNvSpPr>
              <a:spLocks noChangeShapeType="1"/>
            </p:cNvSpPr>
            <p:nvPr/>
          </p:nvSpPr>
          <p:spPr bwMode="auto">
            <a:xfrm>
              <a:off x="2742" y="2505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49"/>
            <p:cNvSpPr>
              <a:spLocks noChangeShapeType="1"/>
            </p:cNvSpPr>
            <p:nvPr/>
          </p:nvSpPr>
          <p:spPr bwMode="auto">
            <a:xfrm>
              <a:off x="2790" y="2505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4778840" y="3810000"/>
            <a:ext cx="3810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" name="Group 51"/>
          <p:cNvGrpSpPr>
            <a:grpSpLocks/>
          </p:cNvGrpSpPr>
          <p:nvPr/>
        </p:nvGrpSpPr>
        <p:grpSpPr bwMode="auto">
          <a:xfrm>
            <a:off x="4814265" y="3850164"/>
            <a:ext cx="4508500" cy="574675"/>
            <a:chOff x="703" y="1253"/>
            <a:chExt cx="3492" cy="666"/>
          </a:xfrm>
        </p:grpSpPr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>
              <a:off x="1020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54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5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7"/>
            <p:cNvSpPr>
              <a:spLocks noChangeShapeType="1"/>
            </p:cNvSpPr>
            <p:nvPr/>
          </p:nvSpPr>
          <p:spPr bwMode="auto">
            <a:xfrm>
              <a:off x="2284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8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59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0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1"/>
            <p:cNvSpPr>
              <a:spLocks noChangeShapeType="1"/>
            </p:cNvSpPr>
            <p:nvPr/>
          </p:nvSpPr>
          <p:spPr bwMode="auto">
            <a:xfrm>
              <a:off x="3563" y="1274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2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63"/>
            <p:cNvSpPr txBox="1">
              <a:spLocks noChangeArrowheads="1"/>
            </p:cNvSpPr>
            <p:nvPr/>
          </p:nvSpPr>
          <p:spPr bwMode="auto">
            <a:xfrm>
              <a:off x="3452" y="1463"/>
              <a:ext cx="27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45" name="Text Box 64"/>
            <p:cNvSpPr txBox="1">
              <a:spLocks noChangeArrowheads="1"/>
            </p:cNvSpPr>
            <p:nvPr/>
          </p:nvSpPr>
          <p:spPr bwMode="auto">
            <a:xfrm>
              <a:off x="896" y="1476"/>
              <a:ext cx="21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6" name="Text Box 65"/>
            <p:cNvSpPr txBox="1">
              <a:spLocks noChangeArrowheads="1"/>
            </p:cNvSpPr>
            <p:nvPr/>
          </p:nvSpPr>
          <p:spPr bwMode="auto">
            <a:xfrm>
              <a:off x="1202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7" name="Text Box 66"/>
            <p:cNvSpPr txBox="1">
              <a:spLocks noChangeArrowheads="1"/>
            </p:cNvSpPr>
            <p:nvPr/>
          </p:nvSpPr>
          <p:spPr bwMode="auto">
            <a:xfrm>
              <a:off x="1529" y="1469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8" name="Text Box 67"/>
            <p:cNvSpPr txBox="1">
              <a:spLocks noChangeArrowheads="1"/>
            </p:cNvSpPr>
            <p:nvPr/>
          </p:nvSpPr>
          <p:spPr bwMode="auto">
            <a:xfrm>
              <a:off x="1836" y="1477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2173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0" name="Text Box 69"/>
            <p:cNvSpPr txBox="1">
              <a:spLocks noChangeArrowheads="1"/>
            </p:cNvSpPr>
            <p:nvPr/>
          </p:nvSpPr>
          <p:spPr bwMode="auto">
            <a:xfrm>
              <a:off x="2483" y="1465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51" name="Text Box 70"/>
            <p:cNvSpPr txBox="1">
              <a:spLocks noChangeArrowheads="1"/>
            </p:cNvSpPr>
            <p:nvPr/>
          </p:nvSpPr>
          <p:spPr bwMode="auto">
            <a:xfrm>
              <a:off x="2804" y="1468"/>
              <a:ext cx="27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52" name="Text Box 71"/>
            <p:cNvSpPr txBox="1">
              <a:spLocks noChangeArrowheads="1"/>
            </p:cNvSpPr>
            <p:nvPr/>
          </p:nvSpPr>
          <p:spPr bwMode="auto">
            <a:xfrm>
              <a:off x="3133" y="1458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53" name="Text Box 72"/>
            <p:cNvSpPr txBox="1">
              <a:spLocks noChangeArrowheads="1"/>
            </p:cNvSpPr>
            <p:nvPr/>
          </p:nvSpPr>
          <p:spPr bwMode="auto">
            <a:xfrm>
              <a:off x="3713" y="1458"/>
              <a:ext cx="40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grpSp>
          <p:nvGrpSpPr>
            <p:cNvPr id="54" name="Group 73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</p:grpSpPr>
          <p:sp>
            <p:nvSpPr>
              <p:cNvPr id="115" name="Line 7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7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7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7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7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" name="Group 79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</p:grpSpPr>
          <p:sp>
            <p:nvSpPr>
              <p:cNvPr id="110" name="Line 8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8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" name="Group 85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</p:grpSpPr>
          <p:sp>
            <p:nvSpPr>
              <p:cNvPr id="105" name="Line 8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8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8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8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9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" name="Group 91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</p:grpSpPr>
          <p:sp>
            <p:nvSpPr>
              <p:cNvPr id="100" name="Line 9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9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9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8" name="Group 97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</p:grpSpPr>
          <p:sp>
            <p:nvSpPr>
              <p:cNvPr id="95" name="Line 9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0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0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0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103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</p:grpSpPr>
          <p:sp>
            <p:nvSpPr>
              <p:cNvPr id="90" name="Line 10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0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0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0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0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0" name="Group 109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</p:grpSpPr>
          <p:sp>
            <p:nvSpPr>
              <p:cNvPr id="85" name="Line 11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1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1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1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" name="Group 115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</p:grpSpPr>
          <p:sp>
            <p:nvSpPr>
              <p:cNvPr id="80" name="Line 11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1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2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21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</p:grpSpPr>
          <p:sp>
            <p:nvSpPr>
              <p:cNvPr id="75" name="Line 12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2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2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2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2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127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</p:grpSpPr>
          <p:sp>
            <p:nvSpPr>
              <p:cNvPr id="70" name="Line 12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2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133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</p:grpSpPr>
          <p:sp>
            <p:nvSpPr>
              <p:cNvPr id="65" name="Line 13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3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3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3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3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256">
            <a:off x="4706808" y="2648931"/>
            <a:ext cx="1257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40"/>
          <p:cNvGrpSpPr>
            <a:grpSpLocks/>
          </p:cNvGrpSpPr>
          <p:nvPr/>
        </p:nvGrpSpPr>
        <p:grpSpPr bwMode="auto">
          <a:xfrm>
            <a:off x="5183609" y="4979849"/>
            <a:ext cx="4343400" cy="598488"/>
            <a:chOff x="703" y="1253"/>
            <a:chExt cx="3492" cy="666"/>
          </a:xfrm>
        </p:grpSpPr>
        <p:sp>
          <p:nvSpPr>
            <p:cNvPr id="122" name="Rectangle 141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23" name="Line 142"/>
            <p:cNvSpPr>
              <a:spLocks noChangeShapeType="1"/>
            </p:cNvSpPr>
            <p:nvPr/>
          </p:nvSpPr>
          <p:spPr bwMode="auto">
            <a:xfrm>
              <a:off x="1020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43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144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45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46"/>
            <p:cNvSpPr>
              <a:spLocks noChangeShapeType="1"/>
            </p:cNvSpPr>
            <p:nvPr/>
          </p:nvSpPr>
          <p:spPr bwMode="auto">
            <a:xfrm>
              <a:off x="2284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47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48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49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50"/>
            <p:cNvSpPr>
              <a:spLocks noChangeShapeType="1"/>
            </p:cNvSpPr>
            <p:nvPr/>
          </p:nvSpPr>
          <p:spPr bwMode="auto">
            <a:xfrm>
              <a:off x="3563" y="1274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51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Text Box 152"/>
            <p:cNvSpPr txBox="1">
              <a:spLocks noChangeArrowheads="1"/>
            </p:cNvSpPr>
            <p:nvPr/>
          </p:nvSpPr>
          <p:spPr bwMode="auto">
            <a:xfrm>
              <a:off x="3452" y="1463"/>
              <a:ext cx="27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134" name="Text Box 153"/>
            <p:cNvSpPr txBox="1">
              <a:spLocks noChangeArrowheads="1"/>
            </p:cNvSpPr>
            <p:nvPr/>
          </p:nvSpPr>
          <p:spPr bwMode="auto">
            <a:xfrm>
              <a:off x="896" y="1476"/>
              <a:ext cx="21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5" name="Text Box 154"/>
            <p:cNvSpPr txBox="1">
              <a:spLocks noChangeArrowheads="1"/>
            </p:cNvSpPr>
            <p:nvPr/>
          </p:nvSpPr>
          <p:spPr bwMode="auto">
            <a:xfrm>
              <a:off x="1202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6" name="Text Box 155"/>
            <p:cNvSpPr txBox="1">
              <a:spLocks noChangeArrowheads="1"/>
            </p:cNvSpPr>
            <p:nvPr/>
          </p:nvSpPr>
          <p:spPr bwMode="auto">
            <a:xfrm>
              <a:off x="1529" y="1469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7" name="Text Box 156"/>
            <p:cNvSpPr txBox="1">
              <a:spLocks noChangeArrowheads="1"/>
            </p:cNvSpPr>
            <p:nvPr/>
          </p:nvSpPr>
          <p:spPr bwMode="auto">
            <a:xfrm>
              <a:off x="1836" y="1477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8" name="Text Box 157"/>
            <p:cNvSpPr txBox="1">
              <a:spLocks noChangeArrowheads="1"/>
            </p:cNvSpPr>
            <p:nvPr/>
          </p:nvSpPr>
          <p:spPr bwMode="auto">
            <a:xfrm>
              <a:off x="2173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9" name="Text Box 158"/>
            <p:cNvSpPr txBox="1">
              <a:spLocks noChangeArrowheads="1"/>
            </p:cNvSpPr>
            <p:nvPr/>
          </p:nvSpPr>
          <p:spPr bwMode="auto">
            <a:xfrm>
              <a:off x="2483" y="1465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0" name="Text Box 159"/>
            <p:cNvSpPr txBox="1">
              <a:spLocks noChangeArrowheads="1"/>
            </p:cNvSpPr>
            <p:nvPr/>
          </p:nvSpPr>
          <p:spPr bwMode="auto">
            <a:xfrm>
              <a:off x="2804" y="1468"/>
              <a:ext cx="27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41" name="Text Box 160"/>
            <p:cNvSpPr txBox="1">
              <a:spLocks noChangeArrowheads="1"/>
            </p:cNvSpPr>
            <p:nvPr/>
          </p:nvSpPr>
          <p:spPr bwMode="auto">
            <a:xfrm>
              <a:off x="3133" y="1458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42" name="Text Box 161"/>
            <p:cNvSpPr txBox="1">
              <a:spLocks noChangeArrowheads="1"/>
            </p:cNvSpPr>
            <p:nvPr/>
          </p:nvSpPr>
          <p:spPr bwMode="auto">
            <a:xfrm>
              <a:off x="3713" y="1458"/>
              <a:ext cx="40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grpSp>
          <p:nvGrpSpPr>
            <p:cNvPr id="143" name="Group 162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</p:grpSpPr>
          <p:sp>
            <p:nvSpPr>
              <p:cNvPr id="204" name="Line 16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6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6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6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6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168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</p:grpSpPr>
          <p:sp>
            <p:nvSpPr>
              <p:cNvPr id="199" name="Line 16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7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7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7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7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174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</p:grpSpPr>
          <p:sp>
            <p:nvSpPr>
              <p:cNvPr id="194" name="Line 17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7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7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7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7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180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</p:grpSpPr>
          <p:sp>
            <p:nvSpPr>
              <p:cNvPr id="189" name="Line 18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18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8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18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8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" name="Group 186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</p:grpSpPr>
          <p:sp>
            <p:nvSpPr>
              <p:cNvPr id="184" name="Line 18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8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8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19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19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8" name="Group 192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</p:grpSpPr>
          <p:sp>
            <p:nvSpPr>
              <p:cNvPr id="179" name="Line 19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9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9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19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9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" name="Group 198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</p:grpSpPr>
          <p:sp>
            <p:nvSpPr>
              <p:cNvPr id="174" name="Line 199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00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201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202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203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0" name="Group 204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</p:grpSpPr>
          <p:sp>
            <p:nvSpPr>
              <p:cNvPr id="169" name="Line 205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06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207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208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209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1" name="Group 210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</p:grpSpPr>
          <p:sp>
            <p:nvSpPr>
              <p:cNvPr id="164" name="Line 211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12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213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214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215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2" name="Group 216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</p:grpSpPr>
          <p:sp>
            <p:nvSpPr>
              <p:cNvPr id="159" name="Line 217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218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219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220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221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" name="Group 222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</p:grpSpPr>
          <p:sp>
            <p:nvSpPr>
              <p:cNvPr id="154" name="Line 223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224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225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226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227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6256">
            <a:off x="5060767" y="3858606"/>
            <a:ext cx="1257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" name="Group 229"/>
          <p:cNvGrpSpPr>
            <a:grpSpLocks/>
          </p:cNvGrpSpPr>
          <p:nvPr/>
        </p:nvGrpSpPr>
        <p:grpSpPr bwMode="auto">
          <a:xfrm rot="-6528536">
            <a:off x="2593052" y="4330887"/>
            <a:ext cx="4343400" cy="598488"/>
            <a:chOff x="703" y="1253"/>
            <a:chExt cx="3492" cy="666"/>
          </a:xfrm>
        </p:grpSpPr>
        <p:sp>
          <p:nvSpPr>
            <p:cNvPr id="211" name="Rectangle 230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12" name="Line 231"/>
            <p:cNvSpPr>
              <a:spLocks noChangeShapeType="1"/>
            </p:cNvSpPr>
            <p:nvPr/>
          </p:nvSpPr>
          <p:spPr bwMode="auto">
            <a:xfrm>
              <a:off x="1020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32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33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34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35"/>
            <p:cNvSpPr>
              <a:spLocks noChangeShapeType="1"/>
            </p:cNvSpPr>
            <p:nvPr/>
          </p:nvSpPr>
          <p:spPr bwMode="auto">
            <a:xfrm>
              <a:off x="2284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36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37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38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39"/>
            <p:cNvSpPr>
              <a:spLocks noChangeShapeType="1"/>
            </p:cNvSpPr>
            <p:nvPr/>
          </p:nvSpPr>
          <p:spPr bwMode="auto">
            <a:xfrm>
              <a:off x="3563" y="1274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40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Text Box 241"/>
            <p:cNvSpPr txBox="1">
              <a:spLocks noChangeArrowheads="1"/>
            </p:cNvSpPr>
            <p:nvPr/>
          </p:nvSpPr>
          <p:spPr bwMode="auto">
            <a:xfrm>
              <a:off x="3452" y="1463"/>
              <a:ext cx="27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23" name="Text Box 242"/>
            <p:cNvSpPr txBox="1">
              <a:spLocks noChangeArrowheads="1"/>
            </p:cNvSpPr>
            <p:nvPr/>
          </p:nvSpPr>
          <p:spPr bwMode="auto">
            <a:xfrm>
              <a:off x="896" y="1476"/>
              <a:ext cx="21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4" name="Text Box 243"/>
            <p:cNvSpPr txBox="1">
              <a:spLocks noChangeArrowheads="1"/>
            </p:cNvSpPr>
            <p:nvPr/>
          </p:nvSpPr>
          <p:spPr bwMode="auto">
            <a:xfrm>
              <a:off x="1202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" name="Text Box 244"/>
            <p:cNvSpPr txBox="1">
              <a:spLocks noChangeArrowheads="1"/>
            </p:cNvSpPr>
            <p:nvPr/>
          </p:nvSpPr>
          <p:spPr bwMode="auto">
            <a:xfrm>
              <a:off x="1529" y="1469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26" name="Text Box 245"/>
            <p:cNvSpPr txBox="1">
              <a:spLocks noChangeArrowheads="1"/>
            </p:cNvSpPr>
            <p:nvPr/>
          </p:nvSpPr>
          <p:spPr bwMode="auto">
            <a:xfrm>
              <a:off x="1836" y="1477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27" name="Text Box 246"/>
            <p:cNvSpPr txBox="1">
              <a:spLocks noChangeArrowheads="1"/>
            </p:cNvSpPr>
            <p:nvPr/>
          </p:nvSpPr>
          <p:spPr bwMode="auto">
            <a:xfrm>
              <a:off x="2173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8" name="Text Box 247"/>
            <p:cNvSpPr txBox="1">
              <a:spLocks noChangeArrowheads="1"/>
            </p:cNvSpPr>
            <p:nvPr/>
          </p:nvSpPr>
          <p:spPr bwMode="auto">
            <a:xfrm>
              <a:off x="2483" y="1465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29" name="Text Box 248"/>
            <p:cNvSpPr txBox="1">
              <a:spLocks noChangeArrowheads="1"/>
            </p:cNvSpPr>
            <p:nvPr/>
          </p:nvSpPr>
          <p:spPr bwMode="auto">
            <a:xfrm>
              <a:off x="2804" y="1468"/>
              <a:ext cx="27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30" name="Text Box 249"/>
            <p:cNvSpPr txBox="1">
              <a:spLocks noChangeArrowheads="1"/>
            </p:cNvSpPr>
            <p:nvPr/>
          </p:nvSpPr>
          <p:spPr bwMode="auto">
            <a:xfrm>
              <a:off x="3133" y="1458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31" name="Text Box 250"/>
            <p:cNvSpPr txBox="1">
              <a:spLocks noChangeArrowheads="1"/>
            </p:cNvSpPr>
            <p:nvPr/>
          </p:nvSpPr>
          <p:spPr bwMode="auto">
            <a:xfrm>
              <a:off x="3713" y="1458"/>
              <a:ext cx="40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grpSp>
          <p:nvGrpSpPr>
            <p:cNvPr id="232" name="Group 251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</p:grpSpPr>
          <p:sp>
            <p:nvSpPr>
              <p:cNvPr id="293" name="Line 2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2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2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2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2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" name="Group 257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</p:grpSpPr>
          <p:sp>
            <p:nvSpPr>
              <p:cNvPr id="288" name="Line 2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2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2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2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2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263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</p:grpSpPr>
          <p:sp>
            <p:nvSpPr>
              <p:cNvPr id="283" name="Line 2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2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2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2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2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" name="Group 269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</p:grpSpPr>
          <p:sp>
            <p:nvSpPr>
              <p:cNvPr id="278" name="Line 2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2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2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2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2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6" name="Group 275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</p:grpSpPr>
          <p:sp>
            <p:nvSpPr>
              <p:cNvPr id="273" name="Line 2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2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2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2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2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7" name="Group 281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</p:grpSpPr>
          <p:sp>
            <p:nvSpPr>
              <p:cNvPr id="268" name="Line 2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2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2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2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2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8" name="Group 287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</p:grpSpPr>
          <p:sp>
            <p:nvSpPr>
              <p:cNvPr id="263" name="Line 2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2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2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2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2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" name="Group 293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</p:grpSpPr>
          <p:sp>
            <p:nvSpPr>
              <p:cNvPr id="258" name="Line 2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2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2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2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2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" name="Group 299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</p:grpSpPr>
          <p:sp>
            <p:nvSpPr>
              <p:cNvPr id="253" name="Line 3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3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3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3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3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" name="Group 305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</p:grpSpPr>
          <p:sp>
            <p:nvSpPr>
              <p:cNvPr id="248" name="Line 3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3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3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3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2" name="Group 311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</p:grpSpPr>
          <p:sp>
            <p:nvSpPr>
              <p:cNvPr id="243" name="Line 3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3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3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3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3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98" name="Picture 29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1682">
            <a:off x="3924929" y="3890994"/>
            <a:ext cx="1257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" name="Line 12"/>
          <p:cNvSpPr>
            <a:spLocks noChangeShapeType="1"/>
          </p:cNvSpPr>
          <p:nvPr/>
        </p:nvSpPr>
        <p:spPr bwMode="auto">
          <a:xfrm>
            <a:off x="6851534" y="3785887"/>
            <a:ext cx="366829" cy="1153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0" name="Group 319"/>
          <p:cNvGrpSpPr>
            <a:grpSpLocks/>
          </p:cNvGrpSpPr>
          <p:nvPr/>
        </p:nvGrpSpPr>
        <p:grpSpPr bwMode="auto">
          <a:xfrm rot="-6528536">
            <a:off x="5246498" y="4130088"/>
            <a:ext cx="4343400" cy="598488"/>
            <a:chOff x="703" y="1253"/>
            <a:chExt cx="3492" cy="666"/>
          </a:xfrm>
        </p:grpSpPr>
        <p:sp>
          <p:nvSpPr>
            <p:cNvPr id="301" name="Rectangle 320"/>
            <p:cNvSpPr>
              <a:spLocks noChangeArrowheads="1"/>
            </p:cNvSpPr>
            <p:nvPr/>
          </p:nvSpPr>
          <p:spPr bwMode="auto">
            <a:xfrm>
              <a:off x="703" y="1253"/>
              <a:ext cx="3492" cy="58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302" name="Line 321"/>
            <p:cNvSpPr>
              <a:spLocks noChangeShapeType="1"/>
            </p:cNvSpPr>
            <p:nvPr/>
          </p:nvSpPr>
          <p:spPr bwMode="auto">
            <a:xfrm>
              <a:off x="1020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22"/>
            <p:cNvSpPr>
              <a:spLocks noChangeShapeType="1"/>
            </p:cNvSpPr>
            <p:nvPr/>
          </p:nvSpPr>
          <p:spPr bwMode="auto">
            <a:xfrm>
              <a:off x="132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323"/>
            <p:cNvSpPr>
              <a:spLocks noChangeShapeType="1"/>
            </p:cNvSpPr>
            <p:nvPr/>
          </p:nvSpPr>
          <p:spPr bwMode="auto">
            <a:xfrm>
              <a:off x="1647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324"/>
            <p:cNvSpPr>
              <a:spLocks noChangeShapeType="1"/>
            </p:cNvSpPr>
            <p:nvPr/>
          </p:nvSpPr>
          <p:spPr bwMode="auto">
            <a:xfrm>
              <a:off x="196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25"/>
            <p:cNvSpPr>
              <a:spLocks noChangeShapeType="1"/>
            </p:cNvSpPr>
            <p:nvPr/>
          </p:nvSpPr>
          <p:spPr bwMode="auto">
            <a:xfrm>
              <a:off x="2284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26"/>
            <p:cNvSpPr>
              <a:spLocks noChangeShapeType="1"/>
            </p:cNvSpPr>
            <p:nvPr/>
          </p:nvSpPr>
          <p:spPr bwMode="auto">
            <a:xfrm>
              <a:off x="2605" y="1263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27"/>
            <p:cNvSpPr>
              <a:spLocks noChangeShapeType="1"/>
            </p:cNvSpPr>
            <p:nvPr/>
          </p:nvSpPr>
          <p:spPr bwMode="auto">
            <a:xfrm>
              <a:off x="2926" y="1275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28"/>
            <p:cNvSpPr>
              <a:spLocks noChangeShapeType="1"/>
            </p:cNvSpPr>
            <p:nvPr/>
          </p:nvSpPr>
          <p:spPr bwMode="auto">
            <a:xfrm>
              <a:off x="3247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29"/>
            <p:cNvSpPr>
              <a:spLocks noChangeShapeType="1"/>
            </p:cNvSpPr>
            <p:nvPr/>
          </p:nvSpPr>
          <p:spPr bwMode="auto">
            <a:xfrm>
              <a:off x="3563" y="1274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30"/>
            <p:cNvSpPr>
              <a:spLocks noChangeShapeType="1"/>
            </p:cNvSpPr>
            <p:nvPr/>
          </p:nvSpPr>
          <p:spPr bwMode="auto">
            <a:xfrm>
              <a:off x="3880" y="1269"/>
              <a:ext cx="0" cy="22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 Box 331"/>
            <p:cNvSpPr txBox="1">
              <a:spLocks noChangeArrowheads="1"/>
            </p:cNvSpPr>
            <p:nvPr/>
          </p:nvSpPr>
          <p:spPr bwMode="auto">
            <a:xfrm>
              <a:off x="3452" y="1463"/>
              <a:ext cx="27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13" name="Text Box 332"/>
            <p:cNvSpPr txBox="1">
              <a:spLocks noChangeArrowheads="1"/>
            </p:cNvSpPr>
            <p:nvPr/>
          </p:nvSpPr>
          <p:spPr bwMode="auto">
            <a:xfrm>
              <a:off x="896" y="1476"/>
              <a:ext cx="215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4" name="Text Box 333"/>
            <p:cNvSpPr txBox="1">
              <a:spLocks noChangeArrowheads="1"/>
            </p:cNvSpPr>
            <p:nvPr/>
          </p:nvSpPr>
          <p:spPr bwMode="auto">
            <a:xfrm>
              <a:off x="1202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15" name="Text Box 334"/>
            <p:cNvSpPr txBox="1">
              <a:spLocks noChangeArrowheads="1"/>
            </p:cNvSpPr>
            <p:nvPr/>
          </p:nvSpPr>
          <p:spPr bwMode="auto">
            <a:xfrm>
              <a:off x="1529" y="1469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6" name="Text Box 335"/>
            <p:cNvSpPr txBox="1">
              <a:spLocks noChangeArrowheads="1"/>
            </p:cNvSpPr>
            <p:nvPr/>
          </p:nvSpPr>
          <p:spPr bwMode="auto">
            <a:xfrm>
              <a:off x="1836" y="1477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17" name="Text Box 336"/>
            <p:cNvSpPr txBox="1">
              <a:spLocks noChangeArrowheads="1"/>
            </p:cNvSpPr>
            <p:nvPr/>
          </p:nvSpPr>
          <p:spPr bwMode="auto">
            <a:xfrm>
              <a:off x="2173" y="1472"/>
              <a:ext cx="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18" name="Text Box 337"/>
            <p:cNvSpPr txBox="1">
              <a:spLocks noChangeArrowheads="1"/>
            </p:cNvSpPr>
            <p:nvPr/>
          </p:nvSpPr>
          <p:spPr bwMode="auto">
            <a:xfrm>
              <a:off x="2483" y="1465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319" name="Text Box 338"/>
            <p:cNvSpPr txBox="1">
              <a:spLocks noChangeArrowheads="1"/>
            </p:cNvSpPr>
            <p:nvPr/>
          </p:nvSpPr>
          <p:spPr bwMode="auto">
            <a:xfrm>
              <a:off x="2804" y="1468"/>
              <a:ext cx="27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320" name="Text Box 339"/>
            <p:cNvSpPr txBox="1">
              <a:spLocks noChangeArrowheads="1"/>
            </p:cNvSpPr>
            <p:nvPr/>
          </p:nvSpPr>
          <p:spPr bwMode="auto">
            <a:xfrm>
              <a:off x="3133" y="1458"/>
              <a:ext cx="27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6666"/>
                  </a:solidFill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21" name="Text Box 340"/>
            <p:cNvSpPr txBox="1">
              <a:spLocks noChangeArrowheads="1"/>
            </p:cNvSpPr>
            <p:nvPr/>
          </p:nvSpPr>
          <p:spPr bwMode="auto">
            <a:xfrm>
              <a:off x="3713" y="1458"/>
              <a:ext cx="40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1" dirty="0">
                  <a:solidFill>
                    <a:srgbClr val="006666"/>
                  </a:solidFill>
                  <a:cs typeface="Arial" panose="020B0604020202020204" pitchFamily="34" charset="0"/>
                </a:rPr>
                <a:t>10</a:t>
              </a:r>
            </a:p>
          </p:txBody>
        </p:sp>
        <p:grpSp>
          <p:nvGrpSpPr>
            <p:cNvPr id="322" name="Group 341"/>
            <p:cNvGrpSpPr>
              <a:grpSpLocks/>
            </p:cNvGrpSpPr>
            <p:nvPr/>
          </p:nvGrpSpPr>
          <p:grpSpPr bwMode="auto">
            <a:xfrm>
              <a:off x="760" y="1275"/>
              <a:ext cx="206" cy="114"/>
              <a:chOff x="760" y="1263"/>
              <a:chExt cx="206" cy="114"/>
            </a:xfrm>
          </p:grpSpPr>
          <p:sp>
            <p:nvSpPr>
              <p:cNvPr id="383" name="Line 34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34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34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34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34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3" name="Group 347"/>
            <p:cNvGrpSpPr>
              <a:grpSpLocks/>
            </p:cNvGrpSpPr>
            <p:nvPr/>
          </p:nvGrpSpPr>
          <p:grpSpPr bwMode="auto">
            <a:xfrm>
              <a:off x="1066" y="1275"/>
              <a:ext cx="206" cy="114"/>
              <a:chOff x="760" y="1263"/>
              <a:chExt cx="206" cy="114"/>
            </a:xfrm>
          </p:grpSpPr>
          <p:sp>
            <p:nvSpPr>
              <p:cNvPr id="378" name="Line 34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34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35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35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35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4" name="Group 353"/>
            <p:cNvGrpSpPr>
              <a:grpSpLocks/>
            </p:cNvGrpSpPr>
            <p:nvPr/>
          </p:nvGrpSpPr>
          <p:grpSpPr bwMode="auto">
            <a:xfrm>
              <a:off x="1383" y="1275"/>
              <a:ext cx="206" cy="114"/>
              <a:chOff x="760" y="1263"/>
              <a:chExt cx="206" cy="114"/>
            </a:xfrm>
          </p:grpSpPr>
          <p:sp>
            <p:nvSpPr>
              <p:cNvPr id="373" name="Line 35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35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35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35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35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5" name="Group 359"/>
            <p:cNvGrpSpPr>
              <a:grpSpLocks/>
            </p:cNvGrpSpPr>
            <p:nvPr/>
          </p:nvGrpSpPr>
          <p:grpSpPr bwMode="auto">
            <a:xfrm>
              <a:off x="1701" y="1275"/>
              <a:ext cx="206" cy="114"/>
              <a:chOff x="760" y="1263"/>
              <a:chExt cx="206" cy="114"/>
            </a:xfrm>
          </p:grpSpPr>
          <p:sp>
            <p:nvSpPr>
              <p:cNvPr id="368" name="Line 36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36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36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36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36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6" name="Group 365"/>
            <p:cNvGrpSpPr>
              <a:grpSpLocks/>
            </p:cNvGrpSpPr>
            <p:nvPr/>
          </p:nvGrpSpPr>
          <p:grpSpPr bwMode="auto">
            <a:xfrm>
              <a:off x="2018" y="1275"/>
              <a:ext cx="206" cy="114"/>
              <a:chOff x="760" y="1263"/>
              <a:chExt cx="206" cy="114"/>
            </a:xfrm>
          </p:grpSpPr>
          <p:sp>
            <p:nvSpPr>
              <p:cNvPr id="363" name="Line 36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36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36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36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37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7" name="Group 371"/>
            <p:cNvGrpSpPr>
              <a:grpSpLocks/>
            </p:cNvGrpSpPr>
            <p:nvPr/>
          </p:nvGrpSpPr>
          <p:grpSpPr bwMode="auto">
            <a:xfrm>
              <a:off x="2336" y="1275"/>
              <a:ext cx="206" cy="114"/>
              <a:chOff x="760" y="1263"/>
              <a:chExt cx="206" cy="114"/>
            </a:xfrm>
          </p:grpSpPr>
          <p:sp>
            <p:nvSpPr>
              <p:cNvPr id="358" name="Line 37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37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37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37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37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8" name="Group 377"/>
            <p:cNvGrpSpPr>
              <a:grpSpLocks/>
            </p:cNvGrpSpPr>
            <p:nvPr/>
          </p:nvGrpSpPr>
          <p:grpSpPr bwMode="auto">
            <a:xfrm>
              <a:off x="2659" y="1275"/>
              <a:ext cx="206" cy="114"/>
              <a:chOff x="760" y="1263"/>
              <a:chExt cx="206" cy="114"/>
            </a:xfrm>
          </p:grpSpPr>
          <p:sp>
            <p:nvSpPr>
              <p:cNvPr id="353" name="Line 37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37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38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38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38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9" name="Group 383"/>
            <p:cNvGrpSpPr>
              <a:grpSpLocks/>
            </p:cNvGrpSpPr>
            <p:nvPr/>
          </p:nvGrpSpPr>
          <p:grpSpPr bwMode="auto">
            <a:xfrm>
              <a:off x="2981" y="1275"/>
              <a:ext cx="206" cy="114"/>
              <a:chOff x="760" y="1263"/>
              <a:chExt cx="206" cy="114"/>
            </a:xfrm>
          </p:grpSpPr>
          <p:sp>
            <p:nvSpPr>
              <p:cNvPr id="348" name="Line 38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38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38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38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38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" name="Group 389"/>
            <p:cNvGrpSpPr>
              <a:grpSpLocks/>
            </p:cNvGrpSpPr>
            <p:nvPr/>
          </p:nvGrpSpPr>
          <p:grpSpPr bwMode="auto">
            <a:xfrm>
              <a:off x="3300" y="1275"/>
              <a:ext cx="206" cy="114"/>
              <a:chOff x="760" y="1263"/>
              <a:chExt cx="206" cy="114"/>
            </a:xfrm>
          </p:grpSpPr>
          <p:sp>
            <p:nvSpPr>
              <p:cNvPr id="343" name="Line 39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39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39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39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39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1" name="Group 395"/>
            <p:cNvGrpSpPr>
              <a:grpSpLocks/>
            </p:cNvGrpSpPr>
            <p:nvPr/>
          </p:nvGrpSpPr>
          <p:grpSpPr bwMode="auto">
            <a:xfrm>
              <a:off x="3622" y="1275"/>
              <a:ext cx="206" cy="114"/>
              <a:chOff x="760" y="1263"/>
              <a:chExt cx="206" cy="114"/>
            </a:xfrm>
          </p:grpSpPr>
          <p:sp>
            <p:nvSpPr>
              <p:cNvPr id="338" name="Line 39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39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39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39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40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2" name="Group 401"/>
            <p:cNvGrpSpPr>
              <a:grpSpLocks/>
            </p:cNvGrpSpPr>
            <p:nvPr/>
          </p:nvGrpSpPr>
          <p:grpSpPr bwMode="auto">
            <a:xfrm>
              <a:off x="3928" y="1275"/>
              <a:ext cx="206" cy="114"/>
              <a:chOff x="760" y="1263"/>
              <a:chExt cx="206" cy="114"/>
            </a:xfrm>
          </p:grpSpPr>
          <p:sp>
            <p:nvSpPr>
              <p:cNvPr id="333" name="Line 40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40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40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40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40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8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00000">
            <a:off x="5925886" y="3959174"/>
            <a:ext cx="1321032" cy="10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" name="Arrow: Right 388">
            <a:hlinkClick r:id="rId3" action="ppaction://hlinkfile"/>
            <a:extLst>
              <a:ext uri="{FF2B5EF4-FFF2-40B4-BE49-F238E27FC236}">
                <a16:creationId xmlns:a16="http://schemas.microsoft.com/office/drawing/2014/main" id="{3F6658E1-958F-547F-A41E-5B1BDA451A05}"/>
              </a:ext>
            </a:extLst>
          </p:cNvPr>
          <p:cNvSpPr/>
          <p:nvPr/>
        </p:nvSpPr>
        <p:spPr>
          <a:xfrm>
            <a:off x="10235821" y="6096000"/>
            <a:ext cx="1228298" cy="485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20625 0.0039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8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20625 0.0039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18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04427 -0.178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8935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427 -0.178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893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3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5" grpId="0"/>
      <p:bldP spid="16" grpId="0" animBg="1"/>
      <p:bldP spid="17" grpId="0"/>
      <p:bldP spid="18" grpId="0" animBg="1"/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3520" y="4460322"/>
            <a:ext cx="8077200" cy="1828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54820" y="932691"/>
            <a:ext cx="76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0"/>
          <p:cNvSpPr txBox="1">
            <a:spLocks noChangeArrowheads="1"/>
          </p:cNvSpPr>
          <p:nvPr/>
        </p:nvSpPr>
        <p:spPr bwMode="auto">
          <a:xfrm>
            <a:off x="1111620" y="5116373"/>
            <a:ext cx="4648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b) Các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góc đối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bằng nhau.</a:t>
            </a:r>
          </a:p>
        </p:txBody>
      </p:sp>
      <p:sp>
        <p:nvSpPr>
          <p:cNvPr id="5" name="Text Box 51"/>
          <p:cNvSpPr txBox="1">
            <a:spLocks noChangeArrowheads="1"/>
          </p:cNvSpPr>
          <p:nvPr/>
        </p:nvSpPr>
        <p:spPr bwMode="auto">
          <a:xfrm>
            <a:off x="1111620" y="5635485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c) Hai </a:t>
            </a:r>
            <a:r>
              <a:rPr lang="en-US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đường chéo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cắt nhau tại trung điểm mỗi đường.</a:t>
            </a: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1073520" y="4595673"/>
            <a:ext cx="457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07220" y="360127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997820" y="123907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426820" y="1315278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480670" y="360127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6140820" y="268687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5226420" y="1696278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159620" y="3677478"/>
            <a:ext cx="3429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4159620" y="1696278"/>
            <a:ext cx="1066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7588620" y="1696278"/>
            <a:ext cx="1066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>
            <a:off x="5226420" y="1696278"/>
            <a:ext cx="2362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 flipV="1">
            <a:off x="4159620" y="1696278"/>
            <a:ext cx="4495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22"/>
          <p:cNvGrpSpPr>
            <a:grpSpLocks/>
          </p:cNvGrpSpPr>
          <p:nvPr/>
        </p:nvGrpSpPr>
        <p:grpSpPr bwMode="auto">
          <a:xfrm>
            <a:off x="4159620" y="1696278"/>
            <a:ext cx="4495800" cy="1981200"/>
            <a:chOff x="1728" y="816"/>
            <a:chExt cx="2832" cy="1248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400" y="816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1728" y="816"/>
              <a:ext cx="672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1728" y="816"/>
              <a:ext cx="2832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4159620" y="1696278"/>
            <a:ext cx="4495800" cy="1981200"/>
            <a:chOff x="1632" y="528"/>
            <a:chExt cx="2832" cy="1248"/>
          </a:xfrm>
        </p:grpSpPr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1632" y="528"/>
              <a:ext cx="672" cy="1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>
              <a:off x="2304" y="528"/>
              <a:ext cx="1488" cy="1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9"/>
            <p:cNvSpPr>
              <a:spLocks noChangeShapeType="1"/>
            </p:cNvSpPr>
            <p:nvPr/>
          </p:nvSpPr>
          <p:spPr bwMode="auto">
            <a:xfrm flipV="1">
              <a:off x="1632" y="528"/>
              <a:ext cx="2832" cy="1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0"/>
            <p:cNvGrpSpPr>
              <a:grpSpLocks/>
            </p:cNvGrpSpPr>
            <p:nvPr/>
          </p:nvGrpSpPr>
          <p:grpSpPr bwMode="auto">
            <a:xfrm>
              <a:off x="3048" y="528"/>
              <a:ext cx="1416" cy="1248"/>
              <a:chOff x="3048" y="2352"/>
              <a:chExt cx="1416" cy="1248"/>
            </a:xfrm>
          </p:grpSpPr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H="1">
                <a:off x="3792" y="2352"/>
                <a:ext cx="672" cy="12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32"/>
              <p:cNvSpPr>
                <a:spLocks noChangeShapeType="1"/>
              </p:cNvSpPr>
              <p:nvPr/>
            </p:nvSpPr>
            <p:spPr bwMode="auto">
              <a:xfrm flipV="1">
                <a:off x="3048" y="2352"/>
                <a:ext cx="1416" cy="6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33"/>
              <p:cNvSpPr>
                <a:spLocks noChangeShapeType="1"/>
              </p:cNvSpPr>
              <p:nvPr/>
            </p:nvSpPr>
            <p:spPr bwMode="auto">
              <a:xfrm>
                <a:off x="3048" y="2976"/>
                <a:ext cx="744" cy="62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0" name="Group 34"/>
          <p:cNvGrpSpPr>
            <a:grpSpLocks/>
          </p:cNvGrpSpPr>
          <p:nvPr/>
        </p:nvGrpSpPr>
        <p:grpSpPr bwMode="auto">
          <a:xfrm>
            <a:off x="4159620" y="1696278"/>
            <a:ext cx="4495800" cy="1981200"/>
            <a:chOff x="1728" y="912"/>
            <a:chExt cx="2832" cy="1248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>
              <a:off x="1728" y="2160"/>
              <a:ext cx="216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 flipH="1">
              <a:off x="1728" y="912"/>
              <a:ext cx="672" cy="1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V="1">
              <a:off x="1728" y="912"/>
              <a:ext cx="2832" cy="124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38"/>
            <p:cNvGrpSpPr>
              <a:grpSpLocks/>
            </p:cNvGrpSpPr>
            <p:nvPr/>
          </p:nvGrpSpPr>
          <p:grpSpPr bwMode="auto">
            <a:xfrm>
              <a:off x="2400" y="912"/>
              <a:ext cx="2160" cy="1248"/>
              <a:chOff x="2304" y="2352"/>
              <a:chExt cx="2160" cy="1248"/>
            </a:xfrm>
          </p:grpSpPr>
          <p:sp>
            <p:nvSpPr>
              <p:cNvPr id="35" name="Line 16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216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40"/>
              <p:cNvSpPr>
                <a:spLocks noChangeShapeType="1"/>
              </p:cNvSpPr>
              <p:nvPr/>
            </p:nvSpPr>
            <p:spPr bwMode="auto">
              <a:xfrm flipH="1">
                <a:off x="3792" y="2352"/>
                <a:ext cx="672" cy="12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1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1488" cy="12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890957" y="3429000"/>
            <a:ext cx="60499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/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D7E450-9C7C-4F19-84AC-180A012ECEE1}"/>
              </a:ext>
            </a:extLst>
          </p:cNvPr>
          <p:cNvSpPr txBox="1"/>
          <p:nvPr/>
        </p:nvSpPr>
        <p:spPr>
          <a:xfrm>
            <a:off x="569257" y="251923"/>
            <a:ext cx="6858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AB3DC2-A126-B064-991C-527D8FB34914}"/>
              </a:ext>
            </a:extLst>
          </p:cNvPr>
          <p:cNvSpPr txBox="1"/>
          <p:nvPr/>
        </p:nvSpPr>
        <p:spPr>
          <a:xfrm>
            <a:off x="1496357" y="242398"/>
            <a:ext cx="919928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ABCD (h.67).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7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11" grpId="0"/>
      <p:bldP spid="40" grpId="0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2D9D29-38C5-0A96-BB8F-903325F54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837" y="652099"/>
            <a:ext cx="9929661" cy="25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au hoi">
            <a:extLst>
              <a:ext uri="{FF2B5EF4-FFF2-40B4-BE49-F238E27FC236}">
                <a16:creationId xmlns:a16="http://schemas.microsoft.com/office/drawing/2014/main" id="{6A6F76F2-262A-48A7-B8EF-9536D77F84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2330450"/>
            <a:ext cx="105874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FECAA50-0ABD-4509-9F36-A8F274628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0" y="2330450"/>
            <a:ext cx="785235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Hãy tìm trong thực tế hình ảnh của hình bình hành?</a:t>
            </a:r>
          </a:p>
        </p:txBody>
      </p:sp>
      <p:pic>
        <p:nvPicPr>
          <p:cNvPr id="4" name="Picture 4" descr="196329745_fd7277b4b6_o">
            <a:extLst>
              <a:ext uri="{FF2B5EF4-FFF2-40B4-BE49-F238E27FC236}">
                <a16:creationId xmlns:a16="http://schemas.microsoft.com/office/drawing/2014/main" id="{A3194054-5083-463F-A3EC-057D1436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C141C0B6-7C26-42F3-81F9-5735F2D9C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77" y="842060"/>
            <a:ext cx="11237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1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556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.VnTime</vt:lpstr>
      <vt:lpstr>.VnTimeH</vt:lpstr>
      <vt:lpstr>Arial</vt:lpstr>
      <vt:lpstr>Calibri</vt:lpstr>
      <vt:lpstr>Calibri Light</vt:lpstr>
      <vt:lpstr>Symbol</vt:lpstr>
      <vt:lpstr>Times New Roman</vt:lpstr>
      <vt:lpstr>Verdana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2021-10-20T03:27:19Z</dcterms:created>
  <dcterms:modified xsi:type="dcterms:W3CDTF">2023-06-08T08:55:52Z</dcterms:modified>
</cp:coreProperties>
</file>