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2" r:id="rId3"/>
    <p:sldId id="283" r:id="rId4"/>
    <p:sldId id="282" r:id="rId5"/>
    <p:sldId id="284" r:id="rId6"/>
    <p:sldId id="286" r:id="rId7"/>
    <p:sldId id="285" r:id="rId8"/>
    <p:sldId id="287" r:id="rId9"/>
    <p:sldId id="288" r:id="rId10"/>
    <p:sldId id="290" r:id="rId11"/>
    <p:sldId id="291" r:id="rId12"/>
    <p:sldId id="292" r:id="rId13"/>
    <p:sldId id="294" r:id="rId14"/>
    <p:sldId id="296" r:id="rId15"/>
    <p:sldId id="297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623B-D227-44C0-A3B6-066BD59BB18A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462-C00A-4983-97B5-53433B0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B41-F015-4308-9117-7062BE1C11B2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19: HÌNH CHỮ NHẬT. HÌNH THOI. HÌNH BÌNH HÀNH. HÌNH THANG CÂN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47122" y="4500120"/>
            <a:ext cx="5420139" cy="1815453"/>
            <a:chOff x="4166885" y="5092861"/>
            <a:chExt cx="6690168" cy="2178545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2382" y="5190528"/>
              <a:ext cx="6519170" cy="2080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vi-VN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5. HÌNH BÌNH HÀNH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0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cm, BC = 3 cm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5cm.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58630" y="5293317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048939" y="3061960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CẠNH ĐỐI BẰNG NHAU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GÓC ĐỐI BẰNG NHAU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CÁC CẠNH ĐỐI SONG </a:t>
            </a:r>
            <a:r>
              <a:rPr lang="en-US" sz="2000" b="1" dirty="0" err="1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BỐN GÓC BẰNG NHAU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BỐN CẠNH BẰNG NHAU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3 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3 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BC = 3cm.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D 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ABCD.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03537" y="87512"/>
            <a:ext cx="3667029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 lại bài trước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>
                <a:solidFill>
                  <a:srgbClr val="0000FF"/>
                </a:solidFill>
                <a:latin typeface="+mn-lt"/>
              </a:rPr>
              <a:t> 3 cm.</a:t>
            </a: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HĐ5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2. HÌNH BÌNH HÀNH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HĐ6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4.12a.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 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9967055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 bình hành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>
                <a:latin typeface="Times New Roman" pitchFamily="18" charset="0"/>
                <a:cs typeface="Times New Roman" pitchFamily="18" charset="0"/>
              </a:rPr>
              <a:t>(H.4.12b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A, B, C, D</a:t>
            </a: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AB, BC, CD, DA</a:t>
            </a: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 AC, BD.</a:t>
            </a: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4.12b</a:t>
            </a: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</a:t>
            </a:r>
            <a:r>
              <a:rPr lang="en-US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OC; OB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b="1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BD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1013</Words>
  <Application>Microsoft Office PowerPoint</Application>
  <PresentationFormat>Widescreen</PresentationFormat>
  <Paragraphs>362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.VnTime</vt:lpstr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 MEN</cp:lastModifiedBy>
  <cp:revision>124</cp:revision>
  <dcterms:created xsi:type="dcterms:W3CDTF">2021-08-15T07:19:05Z</dcterms:created>
  <dcterms:modified xsi:type="dcterms:W3CDTF">2022-11-25T13:18:29Z</dcterms:modified>
</cp:coreProperties>
</file>