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2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25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4.png"/><Relationship Id="rId17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6.svg"/><Relationship Id="rId5" Type="http://schemas.openxmlformats.org/officeDocument/2006/relationships/image" Target="../media/image65.svg"/><Relationship Id="rId1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64.png"/><Relationship Id="rId9" Type="http://schemas.openxmlformats.org/officeDocument/2006/relationships/image" Target="../media/image67.sv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13.png"/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12" Type="http://schemas.openxmlformats.org/officeDocument/2006/relationships/image" Target="../media/image7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4.png"/><Relationship Id="rId5" Type="http://schemas.openxmlformats.org/officeDocument/2006/relationships/image" Target="../media/image72.png"/><Relationship Id="rId10" Type="http://schemas.openxmlformats.org/officeDocument/2006/relationships/image" Target="../media/image59.svg"/><Relationship Id="rId4" Type="http://schemas.openxmlformats.org/officeDocument/2006/relationships/image" Target="../media/image71.png"/><Relationship Id="rId9" Type="http://schemas.openxmlformats.org/officeDocument/2006/relationships/image" Target="../media/image58.png"/><Relationship Id="rId14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78.png"/><Relationship Id="rId17" Type="http://schemas.openxmlformats.org/officeDocument/2006/relationships/image" Target="../media/image116.png"/><Relationship Id="rId2" Type="http://schemas.openxmlformats.org/officeDocument/2006/relationships/image" Target="../media/image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77.svg"/><Relationship Id="rId5" Type="http://schemas.openxmlformats.org/officeDocument/2006/relationships/image" Target="../media/image75.svg"/><Relationship Id="rId15" Type="http://schemas.openxmlformats.org/officeDocument/2006/relationships/image" Target="../media/image80.svg"/><Relationship Id="rId10" Type="http://schemas.openxmlformats.org/officeDocument/2006/relationships/image" Target="../media/image76.png"/><Relationship Id="rId4" Type="http://schemas.openxmlformats.org/officeDocument/2006/relationships/image" Target="../media/image74.png"/><Relationship Id="rId9" Type="http://schemas.openxmlformats.org/officeDocument/2006/relationships/image" Target="../media/image25.svg"/><Relationship Id="rId1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20.pn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6.png"/><Relationship Id="rId5" Type="http://schemas.openxmlformats.org/officeDocument/2006/relationships/image" Target="../media/image82.sv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svg"/><Relationship Id="rId1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png"/><Relationship Id="rId18" Type="http://schemas.openxmlformats.org/officeDocument/2006/relationships/image" Target="../media/image42.svg"/><Relationship Id="rId3" Type="http://schemas.openxmlformats.org/officeDocument/2006/relationships/image" Target="../media/image2.svg"/><Relationship Id="rId7" Type="http://schemas.openxmlformats.org/officeDocument/2006/relationships/image" Target="../media/image88.svg"/><Relationship Id="rId12" Type="http://schemas.openxmlformats.org/officeDocument/2006/relationships/image" Target="../media/image15.svg"/><Relationship Id="rId17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73.png"/><Relationship Id="rId10" Type="http://schemas.openxmlformats.org/officeDocument/2006/relationships/image" Target="../media/image90.png"/><Relationship Id="rId19" Type="http://schemas.openxmlformats.org/officeDocument/2006/relationships/image" Target="../media/image93.png"/><Relationship Id="rId4" Type="http://schemas.openxmlformats.org/officeDocument/2006/relationships/image" Target="../media/image10.png"/><Relationship Id="rId9" Type="http://schemas.openxmlformats.org/officeDocument/2006/relationships/image" Target="../media/image46.svg"/><Relationship Id="rId14" Type="http://schemas.openxmlformats.org/officeDocument/2006/relationships/image" Target="../media/image6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4.svg"/><Relationship Id="rId15" Type="http://schemas.openxmlformats.org/officeDocument/2006/relationships/image" Target="../media/image12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46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3.svg"/><Relationship Id="rId5" Type="http://schemas.openxmlformats.org/officeDocument/2006/relationships/image" Target="../media/image21.svg"/><Relationship Id="rId10" Type="http://schemas.openxmlformats.org/officeDocument/2006/relationships/image" Target="../media/image62.png"/><Relationship Id="rId4" Type="http://schemas.openxmlformats.org/officeDocument/2006/relationships/image" Target="../media/image20.png"/><Relationship Id="rId9" Type="http://schemas.openxmlformats.org/officeDocument/2006/relationships/image" Target="../media/image96.svg"/><Relationship Id="rId1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3.sv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12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01.svg"/><Relationship Id="rId5" Type="http://schemas.openxmlformats.org/officeDocument/2006/relationships/image" Target="../media/image21.svg"/><Relationship Id="rId15" Type="http://schemas.openxmlformats.org/officeDocument/2006/relationships/image" Target="../media/image129.png"/><Relationship Id="rId10" Type="http://schemas.openxmlformats.org/officeDocument/2006/relationships/image" Target="../media/image100.png"/><Relationship Id="rId4" Type="http://schemas.openxmlformats.org/officeDocument/2006/relationships/image" Target="../media/image20.png"/><Relationship Id="rId9" Type="http://schemas.openxmlformats.org/officeDocument/2006/relationships/image" Target="../media/image98.svg"/><Relationship Id="rId1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0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131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sv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1.sv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82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43.png"/><Relationship Id="rId17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sv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1.svg"/><Relationship Id="rId15" Type="http://schemas.openxmlformats.org/officeDocument/2006/relationships/image" Target="../media/image92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0.sv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2.svg"/><Relationship Id="rId5" Type="http://schemas.openxmlformats.org/officeDocument/2006/relationships/image" Target="../media/image28.svg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27.png"/><Relationship Id="rId9" Type="http://schemas.openxmlformats.org/officeDocument/2006/relationships/image" Target="../media/image15.sv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6.svg"/><Relationship Id="rId5" Type="http://schemas.openxmlformats.org/officeDocument/2006/relationships/image" Target="../media/image56.svg"/><Relationship Id="rId15" Type="http://schemas.openxmlformats.org/officeDocument/2006/relationships/image" Target="../media/image54.png"/><Relationship Id="rId10" Type="http://schemas.openxmlformats.org/officeDocument/2006/relationships/image" Target="../media/image45.png"/><Relationship Id="rId4" Type="http://schemas.openxmlformats.org/officeDocument/2006/relationships/image" Target="../media/image55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06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3.svg"/><Relationship Id="rId5" Type="http://schemas.openxmlformats.org/officeDocument/2006/relationships/image" Target="../media/image59.sv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5145" y="-2374848"/>
            <a:ext cx="378561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07684" y="9154288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09478" y="831634"/>
            <a:ext cx="3321689" cy="303179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1458" y="6964489"/>
            <a:ext cx="1911401" cy="3239663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4CABAAC5-5488-F852-6272-1D6E12DA93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15805" y="587267"/>
            <a:ext cx="15656390" cy="91124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17186">
            <a:off x="15857913" y="926079"/>
            <a:ext cx="1547986" cy="22114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541337">
            <a:off x="15790716" y="8146679"/>
            <a:ext cx="2006199" cy="19961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FB8D54-B094-D9E1-4185-B2FA8E712D43}"/>
              </a:ext>
            </a:extLst>
          </p:cNvPr>
          <p:cNvSpPr txBox="1"/>
          <p:nvPr/>
        </p:nvSpPr>
        <p:spPr>
          <a:xfrm>
            <a:off x="2936877" y="805639"/>
            <a:ext cx="12414246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THỰC HÀNH TRẢI NGHIỆM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797B1F-8D9A-78DD-1154-AF2C623A5CC5}"/>
              </a:ext>
            </a:extLst>
          </p:cNvPr>
          <p:cNvSpPr txBox="1"/>
          <p:nvPr/>
        </p:nvSpPr>
        <p:spPr>
          <a:xfrm>
            <a:off x="2095500" y="4418074"/>
            <a:ext cx="140970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VẼ HÌNH ĐƠN GIẢN VỚI PHẦN MỀM GEOGEBRA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787510" y="680311"/>
            <a:ext cx="12417096" cy="8529878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0675" y="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0514" y="372246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377607" y="5842960"/>
            <a:ext cx="2881693" cy="341534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4CC416-4211-3467-4833-A7578C2F4AF7}"/>
              </a:ext>
            </a:extLst>
          </p:cNvPr>
          <p:cNvSpPr txBox="1"/>
          <p:nvPr/>
        </p:nvSpPr>
        <p:spPr>
          <a:xfrm>
            <a:off x="7295947" y="1261899"/>
            <a:ext cx="409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oán lớp 7 Vẽ hình đơn giản với phần mềm Geogrbra | Kết nối tri thức">
            <a:extLst>
              <a:ext uri="{FF2B5EF4-FFF2-40B4-BE49-F238E27FC236}">
                <a16:creationId xmlns:a16="http://schemas.microsoft.com/office/drawing/2014/main" id="{2CD240CE-BC22-A09F-21CD-E052A77F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6" b="38437"/>
          <a:stretch/>
        </p:blipFill>
        <p:spPr bwMode="auto">
          <a:xfrm>
            <a:off x="6726615" y="2173673"/>
            <a:ext cx="6541305" cy="6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80276">
            <a:off x="16452068" y="591353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99334">
            <a:off x="692202" y="1051153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06419">
            <a:off x="1158955" y="7851215"/>
            <a:ext cx="1796889" cy="18406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48224" y="-203730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9579CC2-BB95-3BA8-E58E-CB6AA52C08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5059281" y="-1097774"/>
            <a:ext cx="8169437" cy="12764745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A5F6BD9-7AE8-54D8-E56A-0E0F1B10FB6E}"/>
              </a:ext>
            </a:extLst>
          </p:cNvPr>
          <p:cNvSpPr/>
          <p:nvPr/>
        </p:nvSpPr>
        <p:spPr>
          <a:xfrm>
            <a:off x="3115839" y="2692871"/>
            <a:ext cx="1257081" cy="914400"/>
          </a:xfrm>
          <a:prstGeom prst="wedgeRoundRectCallout">
            <a:avLst>
              <a:gd name="adj1" fmla="val 31341"/>
              <a:gd name="adj2" fmla="val 746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4453D5-B0B5-6E3D-2381-E081AEA91C71}"/>
                  </a:ext>
                </a:extLst>
              </p:cNvPr>
              <p:cNvSpPr txBox="1"/>
              <p:nvPr/>
            </p:nvSpPr>
            <p:spPr>
              <a:xfrm>
                <a:off x="4530309" y="1856977"/>
                <a:ext cx="10856154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4453D5-B0B5-6E3D-2381-E081AEA91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09" y="1856977"/>
                <a:ext cx="10856154" cy="2748253"/>
              </a:xfrm>
              <a:prstGeom prst="rect">
                <a:avLst/>
              </a:prstGeom>
              <a:blipFill>
                <a:blip r:embed="rId13"/>
                <a:stretch>
                  <a:fillRect l="-1965" r="-202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AB716BF-C48C-E7FB-45F6-1739D688FE77}"/>
              </a:ext>
            </a:extLst>
          </p:cNvPr>
          <p:cNvSpPr txBox="1"/>
          <p:nvPr/>
        </p:nvSpPr>
        <p:spPr>
          <a:xfrm>
            <a:off x="7619999" y="503839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E97B85-D76A-E855-3082-63280244969F}"/>
                  </a:ext>
                </a:extLst>
              </p:cNvPr>
              <p:cNvSpPr txBox="1"/>
              <p:nvPr/>
            </p:nvSpPr>
            <p:spPr>
              <a:xfrm>
                <a:off x="5259996" y="6612604"/>
                <a:ext cx="78867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E97B85-D76A-E855-3082-63280244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996" y="6612604"/>
                <a:ext cx="7886700" cy="707886"/>
              </a:xfrm>
              <a:prstGeom prst="rect">
                <a:avLst/>
              </a:prstGeom>
              <a:blipFill>
                <a:blip r:embed="rId14"/>
                <a:stretch>
                  <a:fillRect l="-278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5451350" y="-1114655"/>
            <a:ext cx="7908551" cy="123571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54260" y="5331883"/>
            <a:ext cx="3657382" cy="56159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7266" y="6540301"/>
            <a:ext cx="397592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8720" y="1281589"/>
            <a:ext cx="1688988" cy="1747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896793">
            <a:off x="369494" y="6507007"/>
            <a:ext cx="1524494" cy="19266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906556">
            <a:off x="13847520" y="7363241"/>
            <a:ext cx="2265234" cy="24689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254260" y="1028700"/>
            <a:ext cx="1833877" cy="140708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C7AC5B-3E69-5B23-1F58-7D047D0B4675}"/>
              </a:ext>
            </a:extLst>
          </p:cNvPr>
          <p:cNvSpPr/>
          <p:nvPr/>
        </p:nvSpPr>
        <p:spPr>
          <a:xfrm>
            <a:off x="7321234" y="1423479"/>
            <a:ext cx="3746175" cy="1295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848502-51F3-0997-A2C1-92BE4F1569DF}"/>
                  </a:ext>
                </a:extLst>
              </p:cNvPr>
              <p:cNvSpPr txBox="1"/>
              <p:nvPr/>
            </p:nvSpPr>
            <p:spPr>
              <a:xfrm>
                <a:off x="4833949" y="3076461"/>
                <a:ext cx="8620102" cy="1878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848502-51F3-0997-A2C1-92BE4F156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949" y="3076461"/>
                <a:ext cx="8620102" cy="1878656"/>
              </a:xfrm>
              <a:prstGeom prst="rect">
                <a:avLst/>
              </a:prstGeom>
              <a:blipFill>
                <a:blip r:embed="rId16"/>
                <a:stretch>
                  <a:fillRect l="-2546" r="-247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86F2639-492C-923E-5D1E-612E11C00CDF}"/>
              </a:ext>
            </a:extLst>
          </p:cNvPr>
          <p:cNvSpPr txBox="1"/>
          <p:nvPr/>
        </p:nvSpPr>
        <p:spPr>
          <a:xfrm>
            <a:off x="7619999" y="503839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EA1752-71FC-2EBE-CEE8-61D56FC0157B}"/>
                  </a:ext>
                </a:extLst>
              </p:cNvPr>
              <p:cNvSpPr txBox="1"/>
              <p:nvPr/>
            </p:nvSpPr>
            <p:spPr>
              <a:xfrm>
                <a:off x="4814899" y="6232359"/>
                <a:ext cx="75555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đoạn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6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EA1752-71FC-2EBE-CEE8-61D56FC01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899" y="6232359"/>
                <a:ext cx="7555524" cy="707886"/>
              </a:xfrm>
              <a:prstGeom prst="rect">
                <a:avLst/>
              </a:prstGeom>
              <a:blipFill>
                <a:blip r:embed="rId17"/>
                <a:stretch>
                  <a:fillRect l="-2906" t="-172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3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3950" y="647700"/>
            <a:ext cx="16040099" cy="8991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48493-4B49-D137-6C55-714B16C18AC1}"/>
                  </a:ext>
                </a:extLst>
              </p:cNvPr>
              <p:cNvSpPr txBox="1"/>
              <p:nvPr/>
            </p:nvSpPr>
            <p:spPr>
              <a:xfrm>
                <a:off x="3257549" y="1735608"/>
                <a:ext cx="11772900" cy="1926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ngược chiều kim đồng hồ).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48493-4B49-D137-6C55-714B16C18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49" y="1735608"/>
                <a:ext cx="11772900" cy="1926105"/>
              </a:xfrm>
              <a:prstGeom prst="rect">
                <a:avLst/>
              </a:prstGeom>
              <a:blipFill>
                <a:blip r:embed="rId13"/>
                <a:stretch>
                  <a:fillRect l="-1863" r="-1812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53.png">
            <a:extLst>
              <a:ext uri="{FF2B5EF4-FFF2-40B4-BE49-F238E27FC236}">
                <a16:creationId xmlns:a16="http://schemas.microsoft.com/office/drawing/2014/main" id="{36A007C4-4299-1508-CEC1-906D0199A2AF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4304777" y="4225145"/>
            <a:ext cx="7734300" cy="40125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45247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028700" y="1456615"/>
            <a:ext cx="15447872" cy="8032639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86517" y="592040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56356" y="964286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pic>
        <p:nvPicPr>
          <p:cNvPr id="25" name="image64.png">
            <a:extLst>
              <a:ext uri="{FF2B5EF4-FFF2-40B4-BE49-F238E27FC236}">
                <a16:creationId xmlns:a16="http://schemas.microsoft.com/office/drawing/2014/main" id="{F6B5BF1F-3E9B-C31F-9D72-0C049B3F22A2}"/>
              </a:ext>
            </a:extLst>
          </p:cNvPr>
          <p:cNvPicPr/>
          <p:nvPr/>
        </p:nvPicPr>
        <p:blipFill rotWithShape="1">
          <a:blip r:embed="rId19"/>
          <a:srcRect b="16431"/>
          <a:stretch/>
        </p:blipFill>
        <p:spPr>
          <a:xfrm>
            <a:off x="5939133" y="3763985"/>
            <a:ext cx="6198713" cy="4488180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21FE52-C612-BE5F-2538-C2871039FCD9}"/>
                  </a:ext>
                </a:extLst>
              </p:cNvPr>
              <p:cNvSpPr txBox="1"/>
              <p:nvPr/>
            </p:nvSpPr>
            <p:spPr>
              <a:xfrm>
                <a:off x="3206865" y="2169119"/>
                <a:ext cx="11849100" cy="1926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ngược chiều kim đồng hồ).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21FE52-C612-BE5F-2538-C2871039F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865" y="2169119"/>
                <a:ext cx="11849100" cy="1926105"/>
              </a:xfrm>
              <a:prstGeom prst="rect">
                <a:avLst/>
              </a:prstGeom>
              <a:blipFill>
                <a:blip r:embed="rId20"/>
                <a:stretch>
                  <a:fillRect l="-1852" r="-1852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0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5145" y="-2374848"/>
            <a:ext cx="378561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01078" y="6964489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09478" y="831634"/>
            <a:ext cx="3321689" cy="3031796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6AE33BE5-8FF1-9D02-4E20-3E1F1CDDA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66900" y="565952"/>
            <a:ext cx="14554200" cy="9000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541337">
            <a:off x="15628806" y="968044"/>
            <a:ext cx="2006199" cy="19961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17186">
            <a:off x="2051905" y="752305"/>
            <a:ext cx="1547986" cy="22114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73843" y="6743700"/>
            <a:ext cx="1911401" cy="3239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22FBD1-8DD2-5741-693E-99E1310B8FE0}"/>
                  </a:ext>
                </a:extLst>
              </p:cNvPr>
              <p:cNvSpPr txBox="1"/>
              <p:nvPr/>
            </p:nvSpPr>
            <p:spPr>
              <a:xfrm>
                <a:off x="3971925" y="1475468"/>
                <a:ext cx="106299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4: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22FBD1-8DD2-5741-693E-99E1310B8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25" y="1475468"/>
                <a:ext cx="10629900" cy="1824923"/>
              </a:xfrm>
              <a:prstGeom prst="rect">
                <a:avLst/>
              </a:prstGeom>
              <a:blipFill>
                <a:blip r:embed="rId15"/>
                <a:stretch>
                  <a:fillRect l="-2065" r="-2065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31.png">
            <a:extLst>
              <a:ext uri="{FF2B5EF4-FFF2-40B4-BE49-F238E27FC236}">
                <a16:creationId xmlns:a16="http://schemas.microsoft.com/office/drawing/2014/main" id="{FAAA1658-6BB3-AE81-0CBF-0AB227816D8E}"/>
              </a:ext>
            </a:extLst>
          </p:cNvPr>
          <p:cNvPicPr/>
          <p:nvPr/>
        </p:nvPicPr>
        <p:blipFill>
          <a:blip r:embed="rId16"/>
          <a:srcRect/>
          <a:stretch>
            <a:fillRect/>
          </a:stretch>
        </p:blipFill>
        <p:spPr>
          <a:xfrm>
            <a:off x="5188589" y="3611636"/>
            <a:ext cx="7152544" cy="53101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5707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2550" y="837447"/>
            <a:ext cx="15582900" cy="864505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7131" y="568947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30859">
            <a:off x="13517010" y="1288129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21821" y="8428397"/>
            <a:ext cx="3066494" cy="10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C40A81-4B4D-C507-F4DF-A359BB1CE8EF}"/>
              </a:ext>
            </a:extLst>
          </p:cNvPr>
          <p:cNvSpPr txBox="1"/>
          <p:nvPr/>
        </p:nvSpPr>
        <p:spPr>
          <a:xfrm>
            <a:off x="3790950" y="1328480"/>
            <a:ext cx="1070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DBB20A-4DA1-1111-787B-119907E69486}"/>
              </a:ext>
            </a:extLst>
          </p:cNvPr>
          <p:cNvSpPr/>
          <p:nvPr/>
        </p:nvSpPr>
        <p:spPr>
          <a:xfrm>
            <a:off x="7061362" y="3922484"/>
            <a:ext cx="3746175" cy="1295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/>
              <p:nvPr/>
            </p:nvSpPr>
            <p:spPr>
              <a:xfrm>
                <a:off x="5092167" y="5752840"/>
                <a:ext cx="80581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167" y="5752840"/>
                <a:ext cx="8058150" cy="1824923"/>
              </a:xfrm>
              <a:prstGeom prst="rect">
                <a:avLst/>
              </a:prstGeom>
              <a:blipFill>
                <a:blip r:embed="rId14"/>
                <a:stretch>
                  <a:fillRect l="-2648" r="-4463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618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5089" y="829193"/>
            <a:ext cx="15166880" cy="84823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7341" y="406020"/>
            <a:ext cx="1267542" cy="12453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77161" y="8267700"/>
            <a:ext cx="2033143" cy="137144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7977" y="1200302"/>
            <a:ext cx="2033143" cy="13714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4857" y="8267700"/>
            <a:ext cx="2033143" cy="1371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85425" y="-2810116"/>
            <a:ext cx="3785616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29852" y="2440847"/>
            <a:ext cx="3066494" cy="105410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112029" y="763332"/>
            <a:ext cx="3746506" cy="227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B8C4C3-E872-564E-F828-D762262E77E9}"/>
                  </a:ext>
                </a:extLst>
              </p:cNvPr>
              <p:cNvSpPr txBox="1"/>
              <p:nvPr/>
            </p:nvSpPr>
            <p:spPr>
              <a:xfrm>
                <a:off x="3797319" y="2503585"/>
                <a:ext cx="11111357" cy="5133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đoạn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đường tròn tâm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bán kính 6.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4: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đường tròn vẽ ở bước 3 và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B8C4C3-E872-564E-F828-D762262E7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19" y="2503585"/>
                <a:ext cx="11111357" cy="5133521"/>
              </a:xfrm>
              <a:prstGeom prst="rect">
                <a:avLst/>
              </a:prstGeom>
              <a:blipFill>
                <a:blip r:embed="rId15"/>
                <a:stretch>
                  <a:fillRect l="-1975" r="-1920" b="-4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74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7325" y="1028700"/>
            <a:ext cx="15735300" cy="8229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0504" y="1181100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468600" y="6667500"/>
            <a:ext cx="3084955" cy="3362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A89BD9-1FD5-61EC-51CE-9CC7458D96CB}"/>
                  </a:ext>
                </a:extLst>
              </p:cNvPr>
              <p:cNvSpPr txBox="1"/>
              <p:nvPr/>
            </p:nvSpPr>
            <p:spPr>
              <a:xfrm>
                <a:off x="2466975" y="2918307"/>
                <a:ext cx="13716000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tr.114)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Geogebra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Geogebra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đuôi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A89BD9-1FD5-61EC-51CE-9CC7458D9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918307"/>
                <a:ext cx="13716000" cy="4656852"/>
              </a:xfrm>
              <a:prstGeom prst="rect">
                <a:avLst/>
              </a:prstGeom>
              <a:blipFill>
                <a:blip r:embed="rId11"/>
                <a:stretch>
                  <a:fillRect l="-1600" r="-1556" b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9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7866" y="843086"/>
            <a:ext cx="16840199" cy="8991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1621128" y="-5300"/>
            <a:ext cx="1639271" cy="29560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83888">
            <a:off x="15577390" y="1893686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747" y="359812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355905" y="329474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474231">
            <a:off x="16318352" y="7409747"/>
            <a:ext cx="2187303" cy="2663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F1C58C-AB82-CADD-2762-84E344BC4695}"/>
                  </a:ext>
                </a:extLst>
              </p:cNvPr>
              <p:cNvSpPr txBox="1"/>
              <p:nvPr/>
            </p:nvSpPr>
            <p:spPr>
              <a:xfrm>
                <a:off x="2123817" y="2205033"/>
                <a:ext cx="14640183" cy="614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tập: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Hãy vẽ đường trung trực của đoạn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Vẽ tia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Gọi giao điểm của đường trung trực đoạn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tia phân giác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hãy vẽ đường thẳng song song với AB.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F1C58C-AB82-CADD-2762-84E344BC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17" y="2205033"/>
                <a:ext cx="14640183" cy="6149760"/>
              </a:xfrm>
              <a:prstGeom prst="rect">
                <a:avLst/>
              </a:prstGeom>
              <a:blipFill>
                <a:blip r:embed="rId15"/>
                <a:stretch>
                  <a:fillRect l="-1457" r="-1457" b="-3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1472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800" y="5749426"/>
            <a:ext cx="1163603" cy="10832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800" y="7186989"/>
            <a:ext cx="1163603" cy="10832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370" y="3995970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6116E303-14D3-A2DC-3808-21DB1B876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95500" y="1291768"/>
            <a:ext cx="14097000" cy="8229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96164" y="5390930"/>
            <a:ext cx="3657382" cy="5615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756386" y="2252310"/>
            <a:ext cx="1028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Vẽ hai đường thẳng song song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2712422" y="3701147"/>
                <a:ext cx="12863155" cy="4030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 qua hai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nằm ngoài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song với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422" y="3701147"/>
                <a:ext cx="12863155" cy="4030655"/>
              </a:xfrm>
              <a:prstGeom prst="rect">
                <a:avLst/>
              </a:prstGeom>
              <a:blipFill>
                <a:blip r:embed="rId14"/>
                <a:stretch>
                  <a:fillRect l="-1706" r="-1659" b="-5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5898" y="1028700"/>
            <a:ext cx="16040100" cy="8229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900977" y="-284607"/>
            <a:ext cx="1639271" cy="295606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624551">
            <a:off x="15447591" y="1823192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4979" y="8953500"/>
            <a:ext cx="1267542" cy="12453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8BF54D-5237-A822-0EFC-B98F251BB6DB}"/>
              </a:ext>
            </a:extLst>
          </p:cNvPr>
          <p:cNvSpPr txBox="1"/>
          <p:nvPr/>
        </p:nvSpPr>
        <p:spPr>
          <a:xfrm>
            <a:off x="5029200" y="1533607"/>
            <a:ext cx="925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AA95B-142D-3320-9272-FAA10F059EF6}"/>
              </a:ext>
            </a:extLst>
          </p:cNvPr>
          <p:cNvSpPr txBox="1"/>
          <p:nvPr/>
        </p:nvSpPr>
        <p:spPr>
          <a:xfrm>
            <a:off x="1432305" y="6802788"/>
            <a:ext cx="43815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0DCB9E-056D-1F68-A9B8-807C02B2415C}"/>
              </a:ext>
            </a:extLst>
          </p:cNvPr>
          <p:cNvSpPr txBox="1"/>
          <p:nvPr/>
        </p:nvSpPr>
        <p:spPr>
          <a:xfrm>
            <a:off x="7270644" y="6756403"/>
            <a:ext cx="43815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Hoàn thành các bài tập được giao. 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67B34E-6ECD-95A2-9585-B44650C89062}"/>
              </a:ext>
            </a:extLst>
          </p:cNvPr>
          <p:cNvSpPr txBox="1"/>
          <p:nvPr/>
        </p:nvSpPr>
        <p:spPr>
          <a:xfrm>
            <a:off x="12770610" y="6695336"/>
            <a:ext cx="292896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Chuẩn bị bài mới. 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C1A74452-1F4E-30F9-2037-584AF58B815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630932" y="4391146"/>
            <a:ext cx="1861708" cy="2206469"/>
          </a:xfrm>
          <a:prstGeom prst="rect">
            <a:avLst/>
          </a:prstGeom>
        </p:spPr>
      </p:pic>
      <p:pic>
        <p:nvPicPr>
          <p:cNvPr id="31" name="Picture 18">
            <a:extLst>
              <a:ext uri="{FF2B5EF4-FFF2-40B4-BE49-F238E27FC236}">
                <a16:creationId xmlns:a16="http://schemas.microsoft.com/office/drawing/2014/main" id="{5153E057-CE3A-1E4E-306E-691AF308470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424671" y="4391145"/>
            <a:ext cx="1861708" cy="2206469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911B02D7-C2E1-CBC4-5F56-9802B7ACC6A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410072" y="4442433"/>
            <a:ext cx="1861708" cy="22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1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2250" y="1223963"/>
            <a:ext cx="15798493" cy="8229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95318" y="1028700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331059" y="6410302"/>
            <a:ext cx="3084955" cy="33623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F8E53B3-34BC-503A-B63B-00D31CF73FAD}"/>
              </a:ext>
            </a:extLst>
          </p:cNvPr>
          <p:cNvSpPr txBox="1"/>
          <p:nvPr/>
        </p:nvSpPr>
        <p:spPr>
          <a:xfrm>
            <a:off x="2257296" y="1809605"/>
            <a:ext cx="13868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Sau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61C08A-1554-84F8-8ADB-339525484C65}"/>
              </a:ext>
            </a:extLst>
          </p:cNvPr>
          <p:cNvSpPr txBox="1"/>
          <p:nvPr/>
        </p:nvSpPr>
        <p:spPr>
          <a:xfrm>
            <a:off x="2552700" y="5610142"/>
            <a:ext cx="13182600" cy="2927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 tưởng đến tiên đề Euclid.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75C774-5A9D-EA2B-CA78-1FE7DD804229}"/>
              </a:ext>
            </a:extLst>
          </p:cNvPr>
          <p:cNvSpPr txBox="1"/>
          <p:nvPr/>
        </p:nvSpPr>
        <p:spPr>
          <a:xfrm>
            <a:off x="7620000" y="47625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9250" y="839044"/>
            <a:ext cx="15049500" cy="95222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1257653" y="-339401"/>
            <a:ext cx="1639271" cy="29560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83888">
            <a:off x="15431329" y="2699290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747" y="359812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58062" y="703710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474231">
            <a:off x="15927965" y="7485879"/>
            <a:ext cx="2187303" cy="26633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127015-FCA9-D829-1BD2-BF7ADD535D5D}"/>
              </a:ext>
            </a:extLst>
          </p:cNvPr>
          <p:cNvSpPr txBox="1"/>
          <p:nvPr/>
        </p:nvSpPr>
        <p:spPr>
          <a:xfrm>
            <a:off x="4032596" y="1320488"/>
            <a:ext cx="1028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Vẽ tia phân giác của một góc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B99D0E-EC8D-7399-9B35-6227526CA301}"/>
                  </a:ext>
                </a:extLst>
              </p:cNvPr>
              <p:cNvSpPr txBox="1"/>
              <p:nvPr/>
            </p:nvSpPr>
            <p:spPr>
              <a:xfrm>
                <a:off x="3951816" y="2264504"/>
                <a:ext cx="10611733" cy="3107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đường phân giác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B99D0E-EC8D-7399-9B35-6227526CA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816" y="2264504"/>
                <a:ext cx="10611733" cy="3107326"/>
              </a:xfrm>
              <a:prstGeom prst="rect">
                <a:avLst/>
              </a:prstGeom>
              <a:blipFill>
                <a:blip r:embed="rId15"/>
                <a:stretch>
                  <a:fillRect l="-2068" r="-1379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Vẽ tia phân giác của một góc">
            <a:extLst>
              <a:ext uri="{FF2B5EF4-FFF2-40B4-BE49-F238E27FC236}">
                <a16:creationId xmlns:a16="http://schemas.microsoft.com/office/drawing/2014/main" id="{8B5C39EB-551B-48AD-C5AC-12C3C387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5700847"/>
            <a:ext cx="58007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3950" y="599022"/>
            <a:ext cx="16043099" cy="93090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1171248" y="1374089"/>
            <a:ext cx="1639271" cy="29560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05987" y="2736603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73858" y="8750881"/>
            <a:ext cx="1363675" cy="14260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26663" y="1646172"/>
            <a:ext cx="567637" cy="5284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3988" y="7586721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508392" y="6841652"/>
            <a:ext cx="2655658" cy="24166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8F6E5F3-78E5-1004-60CD-6849C8FB166D}"/>
              </a:ext>
            </a:extLst>
          </p:cNvPr>
          <p:cNvSpPr txBox="1"/>
          <p:nvPr/>
        </p:nvSpPr>
        <p:spPr>
          <a:xfrm>
            <a:off x="3610481" y="747787"/>
            <a:ext cx="119253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Vẽ đường trung trực của một đoạn thẳng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3CFD8-2B1B-EE4A-4CFF-D5456407648A}"/>
                  </a:ext>
                </a:extLst>
              </p:cNvPr>
              <p:cNvSpPr txBox="1"/>
              <p:nvPr/>
            </p:nvSpPr>
            <p:spPr>
              <a:xfrm>
                <a:off x="3577040" y="2297590"/>
                <a:ext cx="12153901" cy="2004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đoạn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đường trung trực của đoạn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3CFD8-2B1B-EE4A-4CFF-D5456407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040" y="2297590"/>
                <a:ext cx="12153901" cy="2004459"/>
              </a:xfrm>
              <a:prstGeom prst="rect">
                <a:avLst/>
              </a:prstGeom>
              <a:blipFill>
                <a:blip r:embed="rId17"/>
                <a:stretch>
                  <a:fillRect l="-1805" r="-100" b="-1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Bạn Lan vẽ đường trung trực của đoạn thẳng AB theo các bước như sau">
            <a:extLst>
              <a:ext uri="{FF2B5EF4-FFF2-40B4-BE49-F238E27FC236}">
                <a16:creationId xmlns:a16="http://schemas.microsoft.com/office/drawing/2014/main" id="{16F72C47-69AF-90F6-C4CB-1CB7F8C9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20" y="4544576"/>
            <a:ext cx="5811877" cy="45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3950" y="1028700"/>
            <a:ext cx="16040100" cy="8229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1171995" y="-119187"/>
            <a:ext cx="1639271" cy="295606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624551">
            <a:off x="15447591" y="1823192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9962" y="8578441"/>
            <a:ext cx="1267542" cy="12453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1E9716-91E4-D0EC-BA8A-13DAEC59576F}"/>
              </a:ext>
            </a:extLst>
          </p:cNvPr>
          <p:cNvSpPr txBox="1"/>
          <p:nvPr/>
        </p:nvSpPr>
        <p:spPr>
          <a:xfrm>
            <a:off x="3404074" y="1327205"/>
            <a:ext cx="10287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Vẽ tam giác biết độ dài ba cạnh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F51453A-49FA-B3F0-5E6A-B1A89416D834}"/>
                  </a:ext>
                </a:extLst>
              </p:cNvPr>
              <p:cNvSpPr txBox="1"/>
              <p:nvPr/>
            </p:nvSpPr>
            <p:spPr>
              <a:xfrm>
                <a:off x="2000250" y="2460016"/>
                <a:ext cx="14117769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F51453A-49FA-B3F0-5E6A-B1A89416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2460016"/>
                <a:ext cx="14117769" cy="901593"/>
              </a:xfrm>
              <a:prstGeom prst="rect">
                <a:avLst/>
              </a:prstGeom>
              <a:blipFill>
                <a:blip r:embed="rId14"/>
                <a:stretch>
                  <a:fillRect l="-1511" r="-47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036151-74A8-4E97-BDD1-1DFB35209C78}"/>
                  </a:ext>
                </a:extLst>
              </p:cNvPr>
              <p:cNvSpPr txBox="1"/>
              <p:nvPr/>
            </p:nvSpPr>
            <p:spPr>
              <a:xfrm>
                <a:off x="2000250" y="3710450"/>
                <a:ext cx="14287500" cy="5005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hai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đường tròn tâm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bán kính bằng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đường tròn tâm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bán kính bằng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4: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giao điểm của hai đường tròn vừa vẽ.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5: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Nối các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để tạo thành các đoạn thẳng.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036151-74A8-4E97-BDD1-1DFB3520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3710450"/>
                <a:ext cx="14287500" cy="5005281"/>
              </a:xfrm>
              <a:prstGeom prst="rect">
                <a:avLst/>
              </a:prstGeom>
              <a:blipFill>
                <a:blip r:embed="rId15"/>
                <a:stretch>
                  <a:fillRect l="-1536" b="-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71800" y="1239987"/>
            <a:ext cx="13069576" cy="82694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425815" y="1324627"/>
            <a:ext cx="1639271" cy="29560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26663" y="1646172"/>
            <a:ext cx="567637" cy="5284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37422" y="1269123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59121" y="7801653"/>
            <a:ext cx="1267542" cy="12453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625468">
            <a:off x="13993261" y="6837022"/>
            <a:ext cx="2645765" cy="22323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840FC8-ABAD-93D2-A41B-1FA11EA7AF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2415" y="1900856"/>
            <a:ext cx="5913537" cy="69142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748493-09A4-3A18-4EA0-BF42A5351B23}"/>
              </a:ext>
            </a:extLst>
          </p:cNvPr>
          <p:cNvSpPr txBox="1"/>
          <p:nvPr/>
        </p:nvSpPr>
        <p:spPr>
          <a:xfrm>
            <a:off x="4824753" y="1376799"/>
            <a:ext cx="409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7443" y="227102"/>
            <a:ext cx="15566633" cy="9829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5824" y="941771"/>
            <a:ext cx="813682" cy="75746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59000" y="5370602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64017" y="581632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60153" y="8722549"/>
            <a:ext cx="1267542" cy="124536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653DB5EC-00E4-967D-9F81-1EAB95F87DBE}"/>
              </a:ext>
            </a:extLst>
          </p:cNvPr>
          <p:cNvSpPr/>
          <p:nvPr/>
        </p:nvSpPr>
        <p:spPr>
          <a:xfrm>
            <a:off x="1159938" y="1178539"/>
            <a:ext cx="1257081" cy="914400"/>
          </a:xfrm>
          <a:prstGeom prst="wedgeRoundRectCallout">
            <a:avLst>
              <a:gd name="adj1" fmla="val 31341"/>
              <a:gd name="adj2" fmla="val 746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862843-1F54-A67A-AFF5-9314AB89835C}"/>
                  </a:ext>
                </a:extLst>
              </p:cNvPr>
              <p:cNvSpPr txBox="1"/>
              <p:nvPr/>
            </p:nvSpPr>
            <p:spPr>
              <a:xfrm>
                <a:off x="2651005" y="838327"/>
                <a:ext cx="13848516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862843-1F54-A67A-AFF5-9314AB898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05" y="838327"/>
                <a:ext cx="13848516" cy="1824923"/>
              </a:xfrm>
              <a:prstGeom prst="rect">
                <a:avLst/>
              </a:prstGeom>
              <a:blipFill>
                <a:blip r:embed="rId14"/>
                <a:stretch>
                  <a:fillRect l="-1585" r="-154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CECB764-1AAE-FF23-2E2D-9CFFACF19C2E}"/>
              </a:ext>
            </a:extLst>
          </p:cNvPr>
          <p:cNvSpPr txBox="1"/>
          <p:nvPr/>
        </p:nvSpPr>
        <p:spPr>
          <a:xfrm>
            <a:off x="3917413" y="4119923"/>
            <a:ext cx="113157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 được hai tam giác thỏa mãn yêu cầu bài toán.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AEDFE-3DDF-CAB3-6482-F244DBE59B25}"/>
              </a:ext>
            </a:extLst>
          </p:cNvPr>
          <p:cNvSpPr txBox="1"/>
          <p:nvPr/>
        </p:nvSpPr>
        <p:spPr>
          <a:xfrm>
            <a:off x="7620000" y="309471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BE00916-06A8-2569-4120-5AE7E091C0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8005" y="5141350"/>
            <a:ext cx="3665641" cy="42859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D87A577-7780-179B-1DA8-62E883AC9E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5263" y="5234330"/>
            <a:ext cx="3988977" cy="407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20800" y="466863"/>
            <a:ext cx="4071481" cy="6412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5900" y="466863"/>
            <a:ext cx="15011399" cy="95755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47479">
            <a:off x="194136" y="7157158"/>
            <a:ext cx="1591416" cy="14525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38853">
            <a:off x="15807487" y="8997715"/>
            <a:ext cx="1684424" cy="4379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E789CAF-A9ED-2174-96A8-F8C84278FE09}"/>
              </a:ext>
            </a:extLst>
          </p:cNvPr>
          <p:cNvSpPr txBox="1"/>
          <p:nvPr/>
        </p:nvSpPr>
        <p:spPr>
          <a:xfrm>
            <a:off x="1981200" y="1173610"/>
            <a:ext cx="139065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Vẽ tam giác biết độ dài hai cạnh và góc xen giữa.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F0FCC-A71B-AFD1-A755-E2C192B1D805}"/>
                  </a:ext>
                </a:extLst>
              </p:cNvPr>
              <p:cNvSpPr txBox="1"/>
              <p:nvPr/>
            </p:nvSpPr>
            <p:spPr>
              <a:xfrm>
                <a:off x="1981200" y="2434070"/>
                <a:ext cx="14020800" cy="92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dụ: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Vẽ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F0FCC-A71B-AFD1-A755-E2C192B1D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434070"/>
                <a:ext cx="14020800" cy="924356"/>
              </a:xfrm>
              <a:prstGeom prst="rect">
                <a:avLst/>
              </a:prstGeom>
              <a:blipFill>
                <a:blip r:embed="rId12"/>
                <a:stretch>
                  <a:fillRect l="-1522" r="-134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B2B154-2A00-2036-0FE6-1CC17CE3D75B}"/>
                  </a:ext>
                </a:extLst>
              </p:cNvPr>
              <p:cNvSpPr txBox="1"/>
              <p:nvPr/>
            </p:nvSpPr>
            <p:spPr>
              <a:xfrm>
                <a:off x="1924050" y="3673611"/>
                <a:ext cx="14306550" cy="5003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hai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6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đường tròn tâm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bán kính 5.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4: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Nối các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để tạo thành các đoạn thẳng.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B2B154-2A00-2036-0FE6-1CC17CE3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50" y="3673611"/>
                <a:ext cx="14306550" cy="5003870"/>
              </a:xfrm>
              <a:prstGeom prst="rect">
                <a:avLst/>
              </a:prstGeom>
              <a:blipFill>
                <a:blip r:embed="rId13"/>
                <a:stretch>
                  <a:fillRect l="-1534" r="-2514" b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826</Words>
  <Application>Microsoft Office PowerPoint</Application>
  <PresentationFormat>Custom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Cambria Math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Fun Classroom Rules Education Presentation</dc:title>
  <dc:creator>Lê Thảo</dc:creator>
  <cp:lastModifiedBy>HOANG MEN</cp:lastModifiedBy>
  <cp:revision>5</cp:revision>
  <dcterms:created xsi:type="dcterms:W3CDTF">2006-08-16T00:00:00Z</dcterms:created>
  <dcterms:modified xsi:type="dcterms:W3CDTF">2022-12-04T08:11:22Z</dcterms:modified>
  <dc:identifier>DAFPXz5jK6c</dc:identifier>
</cp:coreProperties>
</file>