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74" r:id="rId2"/>
    <p:sldId id="282" r:id="rId3"/>
    <p:sldId id="280" r:id="rId4"/>
    <p:sldId id="262" r:id="rId5"/>
    <p:sldId id="283" r:id="rId6"/>
    <p:sldId id="264" r:id="rId7"/>
    <p:sldId id="284" r:id="rId8"/>
    <p:sldId id="279" r:id="rId9"/>
    <p:sldId id="285" r:id="rId10"/>
    <p:sldId id="286" r:id="rId11"/>
    <p:sldId id="268" r:id="rId12"/>
    <p:sldId id="287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A06AA"/>
    <a:srgbClr val="66FF33"/>
    <a:srgbClr val="4C5709"/>
    <a:srgbClr val="5F0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51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11CD0-F59C-4A2D-A751-4FFC16C9C24A}" type="datetimeFigureOut">
              <a:rPr lang="en-US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F19DDB-DAE3-4A69-93A6-7DECE46C7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6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26AB7-5609-4E26-8A62-3B28C644CFEE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B1CB-C293-48A6-AC96-B15327072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730F33-BD5E-41C2-9639-548B1B034DAC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99EF-8FD0-45D5-8913-DFCAB7E74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AFDB6-B064-4CC6-B780-A9001697FBF2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CC76-CD98-4E35-BCEE-12C9FF217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345E9-FE72-4633-A4FF-7C44ADC0F4E4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7A9E-C853-4051-AB5F-8AC7EF9DF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9F18F-6DF2-4F20-BA73-07179B2DBDD4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870-6EE7-4168-AB23-165D4C52D9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4BCA0-144C-4AFE-A03E-9457D1CE9C1A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3852-F2A9-4F98-84A0-23E31E5D0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C87AD-9DF0-4948-B546-A07FA9B09256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9369B-C5E8-4E3D-9B1A-4AFC874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9495-50AF-47FF-BA82-E5E14715660E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FF77-DE65-4F7C-9331-296F7D4EA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723AA-36F9-4DDB-853B-4F155752771A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24D-2E4D-4A2F-BCD9-2D8097A4B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ECE7F8-C4E7-4AAA-AB6B-8D9CA533C5A2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3433-B067-4168-AC36-9EE4D993FF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DD10B-CBAA-4E09-9912-A51FBC6B968F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1A48-B72E-42BE-9225-4C9E2FD68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0A18D-DC49-41C9-99D1-E7F5943AA309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9A80-3A15-43B1-94D8-F6079A81C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28.bin"/><Relationship Id="rId3" Type="http://schemas.openxmlformats.org/officeDocument/2006/relationships/image" Target="../media/image47.jpeg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44.wmf"/><Relationship Id="rId4" Type="http://schemas.openxmlformats.org/officeDocument/2006/relationships/image" Target="../media/image48.png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4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20.wmf"/><Relationship Id="rId26" Type="http://schemas.openxmlformats.org/officeDocument/2006/relationships/image" Target="../media/image24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7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23.wmf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8134350" y="1066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7753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4381499" y="2834328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307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522912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400" y="0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90" y="556260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3732213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3754438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11" name="Rectangle 15"/>
          <p:cNvSpPr>
            <a:spLocks noChangeArrowheads="1"/>
          </p:cNvSpPr>
          <p:nvPr/>
        </p:nvSpPr>
        <p:spPr bwMode="gray">
          <a:xfrm>
            <a:off x="0" y="2286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vi-VN" sz="4000" b="1" i="1" smtClean="0">
              <a:solidFill>
                <a:srgbClr val="FF9933"/>
              </a:solidFill>
            </a:endParaRPr>
          </a:p>
        </p:txBody>
      </p:sp>
      <p:pic>
        <p:nvPicPr>
          <p:cNvPr id="3089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5016" y="2543503"/>
            <a:ext cx="8345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BÀI 24: </a:t>
            </a:r>
          </a:p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HAI PHÂN SỐ. HỖN SỐ DƯƠNG (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21975" y="1064963"/>
            <a:ext cx="5047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GIÁO ÁN TOÁN 6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83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497" y="2532958"/>
            <a:ext cx="7683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4: 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144576" y="2481669"/>
          <a:ext cx="395891" cy="68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2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576" y="2481669"/>
                        <a:ext cx="395891" cy="68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23090" y="3100534"/>
            <a:ext cx="5150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38534" y="3028223"/>
          <a:ext cx="412751" cy="673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3" name="Equation" r:id="rId5" imgW="241200" imgH="393480" progId="Equation.DSMT4">
                  <p:embed/>
                </p:oleObj>
              </mc:Choice>
              <mc:Fallback>
                <p:oleObj name="Equation" r:id="rId5" imgW="2412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34" y="3028223"/>
                        <a:ext cx="412751" cy="6734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4345" y="1221828"/>
            <a:ext cx="7162800" cy="5842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487E"/>
                </a:solidFill>
              </a:rPr>
              <a:t>Hỗn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số</a:t>
            </a:r>
            <a:r>
              <a:rPr lang="en-US" sz="3200" b="1" dirty="0">
                <a:solidFill>
                  <a:srgbClr val="00487E"/>
                </a:solidFill>
              </a:rPr>
              <a:t> = </a:t>
            </a:r>
            <a:r>
              <a:rPr lang="en-US" sz="3200" b="1" dirty="0" err="1">
                <a:solidFill>
                  <a:srgbClr val="00487E"/>
                </a:solidFill>
              </a:rPr>
              <a:t>phần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nguyên</a:t>
            </a:r>
            <a:r>
              <a:rPr lang="en-US" sz="3200" b="1" dirty="0">
                <a:solidFill>
                  <a:srgbClr val="00487E"/>
                </a:solidFill>
              </a:rPr>
              <a:t> + </a:t>
            </a:r>
            <a:r>
              <a:rPr lang="en-US" sz="3200" b="1" dirty="0" err="1">
                <a:solidFill>
                  <a:srgbClr val="00487E"/>
                </a:solidFill>
              </a:rPr>
              <a:t>phần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phân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số</a:t>
            </a:r>
            <a:endParaRPr lang="en-US" sz="3200" b="1" dirty="0">
              <a:solidFill>
                <a:srgbClr val="00487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2979" y="1839310"/>
            <a:ext cx="5580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4290" y="4014952"/>
            <a:ext cx="2617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362404" y="3963662"/>
          <a:ext cx="960383" cy="676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4" name="Equation" r:id="rId7" imgW="558720" imgH="393480" progId="Equation.DSMT4">
                  <p:embed/>
                </p:oleObj>
              </mc:Choice>
              <mc:Fallback>
                <p:oleObj name="Equation" r:id="rId7" imgW="5587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404" y="3963662"/>
                        <a:ext cx="960383" cy="6766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98483" y="4866290"/>
            <a:ext cx="2659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484367" y="4804483"/>
          <a:ext cx="931301" cy="67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5" name="Equation" r:id="rId9" imgW="545760" imgH="393480" progId="Equation.DSMT4">
                  <p:embed/>
                </p:oleObj>
              </mc:Choice>
              <mc:Fallback>
                <p:oleObj name="Equation" r:id="rId9" imgW="5457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67" y="4804483"/>
                        <a:ext cx="931301" cy="67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 animBg="1"/>
      <p:bldP spid="10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03784">
            <a:off x="1535113" y="2449513"/>
            <a:ext cx="3354387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1" name="Picture 3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1804">
            <a:off x="-547688" y="393700"/>
            <a:ext cx="3255963" cy="406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2" name="Picture 4" descr="image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76984">
            <a:off x="-409575" y="3443288"/>
            <a:ext cx="3157538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3" name="Picture 5" descr="image0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85800"/>
            <a:ext cx="36576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4" name="Picture 6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525" y="811213"/>
            <a:ext cx="2393950" cy="150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5" name="Picture 7" descr="image00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7615">
            <a:off x="3848100" y="2279650"/>
            <a:ext cx="3162300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6" name="Picture 8" descr="image00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638" y="3948113"/>
            <a:ext cx="1733550" cy="201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7" name="Picture 9" descr="image00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733800"/>
            <a:ext cx="1447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0" descr="image00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981200"/>
            <a:ext cx="1600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157413" y="98425"/>
            <a:ext cx="3481387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các phân số thành </a:t>
            </a:r>
            <a:r>
              <a:rPr lang="vi-VN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số mẫu dương</a:t>
            </a:r>
            <a:endParaRPr lang="en-US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152900" y="1120775"/>
            <a:ext cx="152400" cy="97790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 rot="18628616">
            <a:off x="5358226" y="1805701"/>
            <a:ext cx="1246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C:\Users\Admin\Desktop\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2965"/>
            <a:ext cx="5255976" cy="2210457"/>
          </a:xfrm>
          <a:prstGeom prst="rect">
            <a:avLst/>
          </a:prstGeom>
          <a:noFill/>
        </p:spPr>
      </p:pic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28029"/>
            <a:ext cx="4965759" cy="119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160578" y="557036"/>
            <a:ext cx="398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BCNN(10,5,2) = 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586043" y="1083811"/>
          <a:ext cx="1843253" cy="621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2" name="Equation" r:id="rId5" imgW="1168200" imgH="393480" progId="Equation.DSMT4">
                  <p:embed/>
                </p:oleObj>
              </mc:Choice>
              <mc:Fallback>
                <p:oleObj name="Equation" r:id="rId5" imgW="11682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043" y="1083811"/>
                        <a:ext cx="1843253" cy="621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55173" y="1891849"/>
            <a:ext cx="3762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&lt; 7 &lt; 8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434760" y="1914126"/>
          <a:ext cx="1036577" cy="573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3" name="Equation" r:id="rId7" imgW="711000" imgH="393480" progId="Equation.DSMT4">
                  <p:embed/>
                </p:oleObj>
              </mc:Choice>
              <mc:Fallback>
                <p:oleObj name="Equation" r:id="rId7" imgW="7110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4760" y="1914126"/>
                        <a:ext cx="1036577" cy="5738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49764" y="2490939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47648" y="3423745"/>
            <a:ext cx="6858000" cy="1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92110" y="136634"/>
            <a:ext cx="1912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2930" y="3573528"/>
            <a:ext cx="1460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992414" y="3993931"/>
            <a:ext cx="4151586" cy="2659119"/>
            <a:chOff x="4992414" y="3993931"/>
            <a:chExt cx="4151586" cy="2659119"/>
          </a:xfrm>
        </p:grpSpPr>
        <p:sp>
          <p:nvSpPr>
            <p:cNvPr id="14" name="TextBox 13"/>
            <p:cNvSpPr txBox="1"/>
            <p:nvPr/>
          </p:nvSpPr>
          <p:spPr>
            <a:xfrm>
              <a:off x="5034455" y="3993931"/>
              <a:ext cx="41095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táo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táo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8087688"/>
                </p:ext>
              </p:extLst>
            </p:nvPr>
          </p:nvGraphicFramePr>
          <p:xfrm>
            <a:off x="5492092" y="4384071"/>
            <a:ext cx="309618" cy="5998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4" name="Equation" r:id="rId9" imgW="203040" imgH="393480" progId="Equation.DSMT4">
                    <p:embed/>
                  </p:oleObj>
                </mc:Choice>
                <mc:Fallback>
                  <p:oleObj name="Equation" r:id="rId9" imgW="203040" imgH="39348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2092" y="4384071"/>
                          <a:ext cx="309618" cy="5998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4992414" y="5034454"/>
              <a:ext cx="14504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0006200"/>
                </p:ext>
              </p:extLst>
            </p:nvPr>
          </p:nvGraphicFramePr>
          <p:xfrm>
            <a:off x="5911849" y="5025204"/>
            <a:ext cx="1434881" cy="5630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5" name="Equation" r:id="rId11" imgW="1002960" imgH="393480" progId="Equation.DSMT4">
                    <p:embed/>
                  </p:oleObj>
                </mc:Choice>
                <mc:Fallback>
                  <p:oleObj name="Equation" r:id="rId11" imgW="1002960" imgH="39348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11849" y="5025204"/>
                          <a:ext cx="1434881" cy="5630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5002925" y="5669651"/>
              <a:ext cx="41410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Do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3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4953376"/>
                </p:ext>
              </p:extLst>
            </p:nvPr>
          </p:nvGraphicFramePr>
          <p:xfrm>
            <a:off x="5948417" y="5970316"/>
            <a:ext cx="264284" cy="682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6" name="Equation" r:id="rId13" imgW="152280" imgH="393480" progId="Equation.DSMT4">
                    <p:embed/>
                  </p:oleObj>
                </mc:Choice>
                <mc:Fallback>
                  <p:oleObj name="Equation" r:id="rId13" imgW="152280" imgH="39348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8417" y="5970316"/>
                          <a:ext cx="264284" cy="6827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0" y="0"/>
            <a:ext cx="232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2353660" y="515007"/>
            <a:ext cx="4686300" cy="6201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HƯỚNG DẪN VỀ NHÀ</a:t>
            </a:r>
            <a:endParaRPr lang="en-US" sz="2700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937392" y="1521373"/>
            <a:ext cx="7649560" cy="2977056"/>
          </a:xfrm>
          <a:prstGeom prst="verticalScroll">
            <a:avLst>
              <a:gd name="adj" fmla="val 12500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</a:pPr>
            <a:endParaRPr lang="en-US" altLang="en-US" sz="32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35345" y="2226661"/>
            <a:ext cx="636302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Nắm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vững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quy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tắc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so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sánh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phân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cùng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mẫu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khác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mẫu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Cách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đổi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một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phân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ra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hỗn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ngược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lại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-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Làm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các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bài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tập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còn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lại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SGK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SBT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7094" y="382259"/>
            <a:ext cx="6366423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069" y="1996966"/>
            <a:ext cx="834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9091" y="3415852"/>
            <a:ext cx="750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50070" y="3290988"/>
          <a:ext cx="384991" cy="7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2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0070" y="3290988"/>
                        <a:ext cx="384991" cy="745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020243" y="3312011"/>
          <a:ext cx="338520" cy="714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3"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0243" y="3312011"/>
                        <a:ext cx="338520" cy="7140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5025" y="4056992"/>
            <a:ext cx="6442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13489" y="2511973"/>
            <a:ext cx="6453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2-Point Star 7"/>
          <p:cNvSpPr/>
          <p:nvPr/>
        </p:nvSpPr>
        <p:spPr>
          <a:xfrm>
            <a:off x="1282248" y="3888850"/>
            <a:ext cx="6695090" cy="2233450"/>
          </a:xfrm>
          <a:prstGeom prst="star1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43799" y="4424857"/>
            <a:ext cx="4876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C:\Users\Admin\Desktop\An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916" y="550239"/>
            <a:ext cx="7931535" cy="306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3269" y="830317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04800" y="1429407"/>
            <a:ext cx="8713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 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6" name="Object 85"/>
          <p:cNvGraphicFramePr>
            <a:graphicFrameLocks noChangeAspect="1"/>
          </p:cNvGraphicFramePr>
          <p:nvPr/>
        </p:nvGraphicFramePr>
        <p:xfrm>
          <a:off x="7004262" y="1420158"/>
          <a:ext cx="240545" cy="594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5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Picture 4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4262" y="1420158"/>
                        <a:ext cx="240545" cy="5948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86"/>
          <p:cNvGraphicFramePr>
            <a:graphicFrameLocks noChangeAspect="1"/>
          </p:cNvGraphicFramePr>
          <p:nvPr/>
        </p:nvGraphicFramePr>
        <p:xfrm>
          <a:off x="7599197" y="1420158"/>
          <a:ext cx="220500" cy="594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6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Picture 4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9197" y="1420158"/>
                        <a:ext cx="220500" cy="594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1166648" y="3899338"/>
            <a:ext cx="441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BCNN(4,6) = 12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" name="Object 89"/>
          <p:cNvGraphicFramePr>
            <a:graphicFrameLocks noChangeAspect="1"/>
          </p:cNvGraphicFramePr>
          <p:nvPr/>
        </p:nvGraphicFramePr>
        <p:xfrm>
          <a:off x="2122650" y="4373563"/>
          <a:ext cx="1755667" cy="735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7" name="Equation" r:id="rId7" imgW="939600" imgH="393480" progId="Equation.DSMT4">
                  <p:embed/>
                </p:oleObj>
              </mc:Choice>
              <mc:Fallback>
                <p:oleObj name="Equation" r:id="rId7" imgW="939600" imgH="393480" progId="Equation.DSMT4">
                  <p:embed/>
                  <p:pic>
                    <p:nvPicPr>
                      <p:cNvPr id="0" name="Picture 4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650" y="4373563"/>
                        <a:ext cx="1755667" cy="7354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819807" y="5181600"/>
            <a:ext cx="4183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&gt; 9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hay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" name="Object 91"/>
          <p:cNvGraphicFramePr>
            <a:graphicFrameLocks noChangeAspect="1"/>
          </p:cNvGraphicFramePr>
          <p:nvPr/>
        </p:nvGraphicFramePr>
        <p:xfrm>
          <a:off x="2710575" y="5130308"/>
          <a:ext cx="904421" cy="68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8" name="Equation" r:id="rId9" imgW="520560" imgH="393480" progId="Equation.DSMT4">
                  <p:embed/>
                </p:oleObj>
              </mc:Choice>
              <mc:Fallback>
                <p:oleObj name="Equation" r:id="rId9" imgW="520560" imgH="393480" progId="Equation.DSMT4">
                  <p:embed/>
                  <p:pic>
                    <p:nvPicPr>
                      <p:cNvPr id="0" name="Picture 4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575" y="5130308"/>
                        <a:ext cx="904421" cy="683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/>
        </p:nvGraphicFramePr>
        <p:xfrm>
          <a:off x="4119398" y="5098777"/>
          <a:ext cx="683830" cy="68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9" name="Equation" r:id="rId11" imgW="393480" imgH="393480" progId="Equation.DSMT4">
                  <p:embed/>
                </p:oleObj>
              </mc:Choice>
              <mc:Fallback>
                <p:oleObj name="Equation" r:id="rId11" imgW="393480" imgH="393480" progId="Equation.DSMT4">
                  <p:embed/>
                  <p:pic>
                    <p:nvPicPr>
                      <p:cNvPr id="0" name="Picture 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398" y="5098777"/>
                        <a:ext cx="683830" cy="683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TextBox 93"/>
          <p:cNvSpPr txBox="1"/>
          <p:nvPr/>
        </p:nvSpPr>
        <p:spPr>
          <a:xfrm>
            <a:off x="210207" y="5827306"/>
            <a:ext cx="8418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8" grpId="0"/>
      <p:bldP spid="91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04497" y="1576558"/>
            <a:ext cx="8192530" cy="3121573"/>
            <a:chOff x="925343" y="2074390"/>
            <a:chExt cx="8192530" cy="4113925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" name="Vertical Scroll 4"/>
            <p:cNvSpPr/>
            <p:nvPr/>
          </p:nvSpPr>
          <p:spPr>
            <a:xfrm>
              <a:off x="925343" y="2074390"/>
              <a:ext cx="8192530" cy="4113925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524432" y="2638693"/>
              <a:ext cx="7078719" cy="324495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altLang="en-US" sz="28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Quy</a:t>
              </a:r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tắc</a:t>
              </a:r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:</a:t>
              </a:r>
              <a:r>
                <a:rPr lang="en-US" altLang="en-US" sz="2800" b="1" dirty="0" smtClean="0">
                  <a:latin typeface="Times New Roman" panose="02020603050405020304" pitchFamily="18" charset="0"/>
                </a:rPr>
                <a:t> </a:t>
              </a:r>
            </a:p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2800" dirty="0" err="1" smtClean="0">
                  <a:latin typeface="Times New Roman" panose="02020603050405020304" pitchFamily="18" charset="0"/>
                </a:rPr>
                <a:t>Muốn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so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sánh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hai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không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cùng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,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ta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viết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chúng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dưới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dạng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hai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cùng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một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dương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rồi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so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sánh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với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nhau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: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nào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hơn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thì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đó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hơn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3269" y="830317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82" name="Rectangle 170"/>
          <p:cNvSpPr>
            <a:spLocks noChangeArrowheads="1"/>
          </p:cNvSpPr>
          <p:nvPr/>
        </p:nvSpPr>
        <p:spPr bwMode="auto">
          <a:xfrm>
            <a:off x="3411538" y="2236788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endParaRPr lang="en-US" altLang="en-US" sz="32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352925" y="2859088"/>
            <a:ext cx="0" cy="3641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1083824"/>
            <a:ext cx="8387256" cy="1453735"/>
            <a:chOff x="0" y="1083824"/>
            <a:chExt cx="8387256" cy="1453735"/>
          </a:xfrm>
        </p:grpSpPr>
        <p:grpSp>
          <p:nvGrpSpPr>
            <p:cNvPr id="2" name="Group 1"/>
            <p:cNvGrpSpPr/>
            <p:nvPr/>
          </p:nvGrpSpPr>
          <p:grpSpPr>
            <a:xfrm>
              <a:off x="0" y="1083824"/>
              <a:ext cx="8387256" cy="1290720"/>
              <a:chOff x="0" y="1083824"/>
              <a:chExt cx="8387256" cy="1290720"/>
            </a:xfrm>
          </p:grpSpPr>
          <p:sp>
            <p:nvSpPr>
              <p:cNvPr id="10277" name="Text Box 9"/>
              <p:cNvSpPr txBox="1">
                <a:spLocks noChangeArrowheads="1"/>
              </p:cNvSpPr>
              <p:nvPr/>
            </p:nvSpPr>
            <p:spPr bwMode="auto">
              <a:xfrm>
                <a:off x="0" y="1165609"/>
                <a:ext cx="6769211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 err="1" smtClean="0">
                    <a:latin typeface="Times New Roman" pitchFamily="18" charset="0"/>
                  </a:rPr>
                  <a:t>Luyện</a:t>
                </a:r>
                <a:r>
                  <a:rPr lang="en-US" altLang="en-US" sz="2400" dirty="0" smtClean="0">
                    <a:latin typeface="Times New Roman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itchFamily="18" charset="0"/>
                  </a:rPr>
                  <a:t>tập</a:t>
                </a:r>
                <a:r>
                  <a:rPr lang="en-US" altLang="en-US" sz="2400" dirty="0" smtClean="0">
                    <a:latin typeface="Times New Roman" pitchFamily="18" charset="0"/>
                  </a:rPr>
                  <a:t> 3: So </a:t>
                </a:r>
                <a:r>
                  <a:rPr lang="en-US" altLang="en-US" sz="2400" dirty="0" err="1">
                    <a:latin typeface="Times New Roman" pitchFamily="18" charset="0"/>
                  </a:rPr>
                  <a:t>sánh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các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phân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số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sau</a:t>
                </a:r>
                <a:r>
                  <a:rPr lang="en-US" altLang="en-US" sz="2400" dirty="0" smtClean="0">
                    <a:latin typeface="Times New Roman" pitchFamily="18" charset="0"/>
                  </a:rPr>
                  <a:t>: a)       </a:t>
                </a:r>
                <a:r>
                  <a:rPr lang="en-US" altLang="en-US" sz="2400" dirty="0" err="1" smtClean="0">
                    <a:latin typeface="Times New Roman" pitchFamily="18" charset="0"/>
                  </a:rPr>
                  <a:t>và</a:t>
                </a:r>
                <a:r>
                  <a:rPr lang="en-US" altLang="en-US" sz="2400" dirty="0" smtClean="0">
                    <a:latin typeface="Times New Roman" pitchFamily="18" charset="0"/>
                  </a:rPr>
                  <a:t> 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 smtClean="0">
                    <a:latin typeface="Times New Roman" pitchFamily="18" charset="0"/>
                  </a:rPr>
                  <a:t>                                               </a:t>
                </a:r>
                <a:endParaRPr lang="en-US" altLang="en-US" sz="2400" dirty="0">
                  <a:latin typeface="Times New Roman" pitchFamily="18" charset="0"/>
                </a:endParaRPr>
              </a:p>
            </p:txBody>
          </p:sp>
          <p:graphicFrame>
            <p:nvGraphicFramePr>
              <p:cNvPr id="46" name="Object 4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00985416"/>
                  </p:ext>
                </p:extLst>
              </p:nvPr>
            </p:nvGraphicFramePr>
            <p:xfrm>
              <a:off x="5082190" y="1083825"/>
              <a:ext cx="370587" cy="7180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78" name="Equation" r:id="rId3" imgW="203040" imgH="393480" progId="Equation.DSMT4">
                      <p:embed/>
                    </p:oleObj>
                  </mc:Choice>
                  <mc:Fallback>
                    <p:oleObj name="Equation" r:id="rId3" imgW="203040" imgH="393480" progId="Equation.DSMT4">
                      <p:embed/>
                      <p:pic>
                        <p:nvPicPr>
                          <p:cNvPr id="0" name="Picture 40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82190" y="1083825"/>
                            <a:ext cx="370587" cy="7180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" name="Object 4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80240248"/>
                  </p:ext>
                </p:extLst>
              </p:nvPr>
            </p:nvGraphicFramePr>
            <p:xfrm>
              <a:off x="6007098" y="1083824"/>
              <a:ext cx="370587" cy="7180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79" name="Equation" r:id="rId5" imgW="203040" imgH="393480" progId="Equation.DSMT4">
                      <p:embed/>
                    </p:oleObj>
                  </mc:Choice>
                  <mc:Fallback>
                    <p:oleObj name="Equation" r:id="rId5" imgW="203040" imgH="393480" progId="Equation.DSMT4">
                      <p:embed/>
                      <p:pic>
                        <p:nvPicPr>
                          <p:cNvPr id="0" name="Picture 40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007098" y="1083824"/>
                            <a:ext cx="370587" cy="7180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8" name="TextBox 47"/>
              <p:cNvSpPr txBox="1"/>
              <p:nvPr/>
            </p:nvSpPr>
            <p:spPr>
              <a:xfrm>
                <a:off x="4729656" y="1912879"/>
                <a:ext cx="365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b)     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aphicFrame>
          <p:nvGraphicFramePr>
            <p:cNvPr id="49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219172"/>
                </p:ext>
              </p:extLst>
            </p:nvPr>
          </p:nvGraphicFramePr>
          <p:xfrm>
            <a:off x="5128390" y="1819544"/>
            <a:ext cx="393750" cy="7180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0" name="Equation" r:id="rId7" imgW="215640" imgH="393480" progId="Equation.DSMT4">
                    <p:embed/>
                  </p:oleObj>
                </mc:Choice>
                <mc:Fallback>
                  <p:oleObj name="Equation" r:id="rId7" imgW="215640" imgH="393480" progId="Equation.DSMT4">
                    <p:embed/>
                    <p:pic>
                      <p:nvPicPr>
                        <p:cNvPr id="0" name="Picture 4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8390" y="1819544"/>
                          <a:ext cx="393750" cy="7180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2810979"/>
                </p:ext>
              </p:extLst>
            </p:nvPr>
          </p:nvGraphicFramePr>
          <p:xfrm>
            <a:off x="5941848" y="1809038"/>
            <a:ext cx="416911" cy="718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1" name="Equation" r:id="rId9" imgW="228600" imgH="393480" progId="Equation.DSMT4">
                    <p:embed/>
                  </p:oleObj>
                </mc:Choice>
                <mc:Fallback>
                  <p:oleObj name="Equation" r:id="rId9" imgW="228600" imgH="393480" progId="Equation.DSMT4">
                    <p:embed/>
                    <p:pic>
                      <p:nvPicPr>
                        <p:cNvPr id="0" name="Picture 4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1848" y="1809038"/>
                          <a:ext cx="416911" cy="718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79375" y="2700338"/>
            <a:ext cx="4313948" cy="2008300"/>
            <a:chOff x="79375" y="2700338"/>
            <a:chExt cx="4313948" cy="2008300"/>
          </a:xfrm>
        </p:grpSpPr>
        <p:sp>
          <p:nvSpPr>
            <p:cNvPr id="10281" name="Text Box 19"/>
            <p:cNvSpPr txBox="1">
              <a:spLocks noChangeArrowheads="1"/>
            </p:cNvSpPr>
            <p:nvPr/>
          </p:nvSpPr>
          <p:spPr bwMode="auto">
            <a:xfrm>
              <a:off x="79375" y="2700338"/>
              <a:ext cx="6071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dirty="0">
                  <a:latin typeface="Times New Roman" pitchFamily="18" charset="0"/>
                </a:rPr>
                <a:t>a)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0924" y="2711670"/>
              <a:ext cx="39623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BCNN(10,15) = 30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ta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2935246"/>
                </p:ext>
              </p:extLst>
            </p:nvPr>
          </p:nvGraphicFramePr>
          <p:xfrm>
            <a:off x="350561" y="3290997"/>
            <a:ext cx="1522651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2" name="Equation" r:id="rId11" imgW="952200" imgH="393480" progId="Equation.DSMT4">
                    <p:embed/>
                  </p:oleObj>
                </mc:Choice>
                <mc:Fallback>
                  <p:oleObj name="Equation" r:id="rId11" imgW="952200" imgH="393480" progId="Equation.DSMT4">
                    <p:embed/>
                    <p:pic>
                      <p:nvPicPr>
                        <p:cNvPr id="0" name="Picture 4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61" y="3290997"/>
                          <a:ext cx="1522651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4939570"/>
                </p:ext>
              </p:extLst>
            </p:nvPr>
          </p:nvGraphicFramePr>
          <p:xfrm>
            <a:off x="2267606" y="3290996"/>
            <a:ext cx="1542953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3" name="Equation" r:id="rId13" imgW="965160" imgH="393480" progId="Equation.DSMT4">
                    <p:embed/>
                  </p:oleObj>
                </mc:Choice>
                <mc:Fallback>
                  <p:oleObj name="Equation" r:id="rId13" imgW="965160" imgH="393480" progId="Equation.DSMT4">
                    <p:embed/>
                    <p:pic>
                      <p:nvPicPr>
                        <p:cNvPr id="0" name="Picture 4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7606" y="3290996"/>
                          <a:ext cx="1542953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126124" y="4120055"/>
              <a:ext cx="40254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21 &lt; 22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   hay 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0169931"/>
                </p:ext>
              </p:extLst>
            </p:nvPr>
          </p:nvGraphicFramePr>
          <p:xfrm>
            <a:off x="2109292" y="4079276"/>
            <a:ext cx="872987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4" name="Equation" r:id="rId15" imgW="545760" imgH="393480" progId="Equation.DSMT4">
                    <p:embed/>
                  </p:oleObj>
                </mc:Choice>
                <mc:Fallback>
                  <p:oleObj name="Equation" r:id="rId15" imgW="545760" imgH="393480" progId="Equation.DSMT4">
                    <p:embed/>
                    <p:pic>
                      <p:nvPicPr>
                        <p:cNvPr id="0" name="Picture 4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9292" y="4079276"/>
                          <a:ext cx="872987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503131"/>
                </p:ext>
              </p:extLst>
            </p:nvPr>
          </p:nvGraphicFramePr>
          <p:xfrm>
            <a:off x="3547236" y="4079276"/>
            <a:ext cx="812080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5" name="Equation" r:id="rId17" imgW="507960" imgH="393480" progId="Equation.DSMT4">
                    <p:embed/>
                  </p:oleObj>
                </mc:Choice>
                <mc:Fallback>
                  <p:oleObj name="Equation" r:id="rId17" imgW="507960" imgH="393480" progId="Equation.DSMT4">
                    <p:embed/>
                    <p:pic>
                      <p:nvPicPr>
                        <p:cNvPr id="0" name="Picture 40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7236" y="4079276"/>
                          <a:ext cx="812080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Box 22"/>
            <p:cNvSpPr txBox="1"/>
            <p:nvPr/>
          </p:nvSpPr>
          <p:spPr>
            <a:xfrm>
              <a:off x="1902373" y="3405351"/>
              <a:ext cx="357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423874" y="2706248"/>
            <a:ext cx="4562475" cy="2065455"/>
            <a:chOff x="4423874" y="2706248"/>
            <a:chExt cx="4562475" cy="2065455"/>
          </a:xfrm>
        </p:grpSpPr>
        <p:sp>
          <p:nvSpPr>
            <p:cNvPr id="99" name="Text Box 19"/>
            <p:cNvSpPr txBox="1">
              <a:spLocks noChangeArrowheads="1"/>
            </p:cNvSpPr>
            <p:nvPr/>
          </p:nvSpPr>
          <p:spPr bwMode="auto">
            <a:xfrm>
              <a:off x="4423874" y="2706248"/>
              <a:ext cx="45624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dirty="0">
                  <a:latin typeface="Times New Roman" pitchFamily="18" charset="0"/>
                </a:rPr>
                <a:t>b</a:t>
              </a:r>
              <a:r>
                <a:rPr lang="vi-VN" altLang="en-US" sz="2400" dirty="0" smtClean="0">
                  <a:latin typeface="Times New Roman" pitchFamily="18" charset="0"/>
                </a:rPr>
                <a:t>)</a:t>
              </a:r>
              <a:r>
                <a:rPr lang="en-US" altLang="en-US" sz="2400" dirty="0" smtClean="0">
                  <a:latin typeface="Times New Roman" pitchFamily="18" charset="0"/>
                </a:rPr>
                <a:t>  BCNN (8,24) = 24 </a:t>
              </a:r>
              <a:r>
                <a:rPr lang="en-US" altLang="en-US" sz="2400" dirty="0" err="1" smtClean="0">
                  <a:latin typeface="Times New Roman" pitchFamily="18" charset="0"/>
                </a:rPr>
                <a:t>nên</a:t>
              </a:r>
              <a:r>
                <a:rPr lang="en-US" altLang="en-US" sz="2400" dirty="0" smtClean="0">
                  <a:latin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</a:rPr>
                <a:t>ta</a:t>
              </a:r>
              <a:r>
                <a:rPr lang="en-US" altLang="en-US" sz="2400" dirty="0" smtClean="0">
                  <a:latin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</a:rPr>
                <a:t>có</a:t>
              </a:r>
              <a:r>
                <a:rPr lang="en-US" altLang="en-US" sz="2400" dirty="0" smtClean="0">
                  <a:latin typeface="Times New Roman" pitchFamily="18" charset="0"/>
                </a:rPr>
                <a:t>: 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9386271"/>
                </p:ext>
              </p:extLst>
            </p:nvPr>
          </p:nvGraphicFramePr>
          <p:xfrm>
            <a:off x="4651264" y="3333038"/>
            <a:ext cx="1785740" cy="709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6" name="Equation" r:id="rId19" imgW="990360" imgH="393480" progId="Equation.DSMT4">
                    <p:embed/>
                  </p:oleObj>
                </mc:Choice>
                <mc:Fallback>
                  <p:oleObj name="Equation" r:id="rId19" imgW="990360" imgH="393480" progId="Equation.DSMT4">
                    <p:embed/>
                    <p:pic>
                      <p:nvPicPr>
                        <p:cNvPr id="0" name="Picture 4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1264" y="3333038"/>
                          <a:ext cx="1785740" cy="7097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Box 24"/>
            <p:cNvSpPr txBox="1"/>
            <p:nvPr/>
          </p:nvSpPr>
          <p:spPr>
            <a:xfrm>
              <a:off x="6469123" y="3400098"/>
              <a:ext cx="357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0633297"/>
                </p:ext>
              </p:extLst>
            </p:nvPr>
          </p:nvGraphicFramePr>
          <p:xfrm>
            <a:off x="6882095" y="3322528"/>
            <a:ext cx="412094" cy="709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7" name="Equation" r:id="rId21" imgW="228600" imgH="393480" progId="Equation.DSMT4">
                    <p:embed/>
                  </p:oleObj>
                </mc:Choice>
                <mc:Fallback>
                  <p:oleObj name="Equation" r:id="rId21" imgW="228600" imgH="393480" progId="Equation.DSMT4">
                    <p:embed/>
                    <p:pic>
                      <p:nvPicPr>
                        <p:cNvPr id="0" name="Picture 4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82095" y="3322528"/>
                          <a:ext cx="412094" cy="7097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4466905" y="4172611"/>
              <a:ext cx="37416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-3 &gt; -5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     hay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0985738"/>
                </p:ext>
              </p:extLst>
            </p:nvPr>
          </p:nvGraphicFramePr>
          <p:xfrm>
            <a:off x="6370158" y="4121321"/>
            <a:ext cx="923122" cy="650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8" name="Equation" r:id="rId23" imgW="558720" imgH="393480" progId="Equation.DSMT4">
                    <p:embed/>
                  </p:oleObj>
                </mc:Choice>
                <mc:Fallback>
                  <p:oleObj name="Equation" r:id="rId23" imgW="558720" imgH="393480" progId="Equation.DSMT4">
                    <p:embed/>
                    <p:pic>
                      <p:nvPicPr>
                        <p:cNvPr id="0" name="Picture 4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0158" y="4121321"/>
                          <a:ext cx="923122" cy="6503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7975620"/>
                </p:ext>
              </p:extLst>
            </p:nvPr>
          </p:nvGraphicFramePr>
          <p:xfrm>
            <a:off x="7963557" y="4121317"/>
            <a:ext cx="896664" cy="646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9" name="Equation" r:id="rId25" imgW="545760" imgH="393480" progId="Equation.DSMT4">
                    <p:embed/>
                  </p:oleObj>
                </mc:Choice>
                <mc:Fallback>
                  <p:oleObj name="Equation" r:id="rId25" imgW="545760" imgH="393480" progId="Equation.DSMT4">
                    <p:embed/>
                    <p:pic>
                      <p:nvPicPr>
                        <p:cNvPr id="0" name="Picture 4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63557" y="4121317"/>
                          <a:ext cx="896664" cy="646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82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C:\Users\Admin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7159" y="0"/>
            <a:ext cx="7220607" cy="3363310"/>
          </a:xfrm>
          <a:prstGeom prst="rect">
            <a:avLst/>
          </a:prstGeom>
          <a:noFill/>
        </p:spPr>
      </p:pic>
      <p:pic>
        <p:nvPicPr>
          <p:cNvPr id="92163" name="Picture 3" descr="C:\Users\Admin\Desktop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0674" y="3437759"/>
            <a:ext cx="2865601" cy="3401746"/>
          </a:xfrm>
          <a:prstGeom prst="rect">
            <a:avLst/>
          </a:prstGeom>
          <a:noFill/>
        </p:spPr>
      </p:pic>
      <p:pic>
        <p:nvPicPr>
          <p:cNvPr id="92164" name="Picture 4" descr="C:\Users\Admin\Desktop\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43745" y="3254255"/>
            <a:ext cx="3249220" cy="35941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254657" y="1395194"/>
            <a:ext cx="3200400" cy="59213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2400" b="1" i="1" u="sng" kern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400" b="1" i="1" u="sng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u="sng" kern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2400" b="1" i="1" u="sng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Rectangle 99"/>
          <p:cNvSpPr>
            <a:spLocks noChangeArrowheads="1"/>
          </p:cNvSpPr>
          <p:nvPr/>
        </p:nvSpPr>
        <p:spPr bwMode="auto">
          <a:xfrm>
            <a:off x="228600" y="1936477"/>
            <a:ext cx="8915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7200" dirty="0" smtClean="0">
                <a:latin typeface="Times New Roman" pitchFamily="18" charset="0"/>
              </a:rPr>
              <a:t>.</a:t>
            </a:r>
            <a:r>
              <a:rPr lang="en-US" altLang="en-US" sz="2800" dirty="0" err="1" smtClean="0">
                <a:latin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tử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mẫu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nguyên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cùng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dấu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lớn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0</a:t>
            </a:r>
            <a:r>
              <a:rPr lang="en-US" altLang="en-US" sz="2800" dirty="0" smtClean="0">
                <a:solidFill>
                  <a:srgbClr val="FF3300"/>
                </a:solidFill>
                <a:latin typeface="Times New Roman" pitchFamily="18" charset="0"/>
              </a:rPr>
              <a:t>.</a:t>
            </a:r>
          </a:p>
          <a:p>
            <a:pPr algn="ctr" eaLnBrk="1" hangingPunct="1"/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lớn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0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dương</a:t>
            </a:r>
            <a:endParaRPr lang="en-US" altLang="en-US" sz="28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" name="Rectangle 168"/>
          <p:cNvSpPr>
            <a:spLocks noChangeArrowheads="1"/>
          </p:cNvSpPr>
          <p:nvPr/>
        </p:nvSpPr>
        <p:spPr bwMode="auto">
          <a:xfrm>
            <a:off x="236632" y="3483099"/>
            <a:ext cx="877335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latin typeface="Times New Roman" pitchFamily="18" charset="0"/>
              </a:rPr>
              <a:t>   </a:t>
            </a:r>
            <a:r>
              <a:rPr lang="en-US" altLang="en-US" sz="7200" dirty="0" smtClean="0">
                <a:latin typeface="Times New Roman" pitchFamily="18" charset="0"/>
              </a:rPr>
              <a:t>.</a:t>
            </a:r>
            <a:r>
              <a:rPr lang="en-US" altLang="en-US" sz="2800" dirty="0" err="1" smtClean="0">
                <a:latin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tử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mẫu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nguyên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khác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dấu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nhỏ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0.</a:t>
            </a:r>
          </a:p>
          <a:p>
            <a:pPr algn="ctr" eaLnBrk="1" hangingPunct="1"/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nhỏ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0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âm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algn="ctr" eaLnBrk="1" hangingPunct="1"/>
            <a:endParaRPr lang="en-US" altLang="en-US" sz="2800" dirty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61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:\Users\Admin\Desktop\An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345" y="1096775"/>
            <a:ext cx="7363966" cy="2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6" name="Picture 2" descr="C:\Users\Admin\Desktop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6177" y="3455932"/>
            <a:ext cx="8633477" cy="108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2424</TotalTime>
  <Words>675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TranThiHanh</dc:creator>
  <cp:lastModifiedBy>Dell</cp:lastModifiedBy>
  <cp:revision>176</cp:revision>
  <dcterms:created xsi:type="dcterms:W3CDTF">2020-04-12T13:17:25Z</dcterms:created>
  <dcterms:modified xsi:type="dcterms:W3CDTF">2021-08-23T01:59:56Z</dcterms:modified>
</cp:coreProperties>
</file>