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9" r:id="rId6"/>
    <p:sldId id="263" r:id="rId7"/>
    <p:sldId id="264" r:id="rId8"/>
    <p:sldId id="285" r:id="rId9"/>
    <p:sldId id="266" r:id="rId10"/>
    <p:sldId id="267" r:id="rId11"/>
    <p:sldId id="268" r:id="rId12"/>
    <p:sldId id="280" r:id="rId13"/>
    <p:sldId id="281" r:id="rId14"/>
    <p:sldId id="282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216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524000"/>
            <a:ext cx="3524742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92098"/>
            <a:ext cx="457200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09499"/>
            <a:ext cx="3524742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8502"/>
            <a:ext cx="74676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42319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755548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4250" y="5755548"/>
            <a:ext cx="32406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799" y="3384436"/>
            <a:ext cx="18288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066" y="430939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2810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7931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8760" y="384825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4266" y="449580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352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4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4" y="3697423"/>
            <a:ext cx="57150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87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332"/>
            <a:ext cx="5562600" cy="29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05200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2" y="914400"/>
            <a:ext cx="4058216" cy="26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4491"/>
            <a:ext cx="5760289" cy="2894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989" y="3581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2018.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0611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421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41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Cột màu xanh và màu hồng biểu diễn lượng mưa trung bình các tháng năm 2018 ở Tuyên Quang và Nha Trang.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=&gt; Thời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gian mùa mưa ở Tuyên quang vào  mùa các tháng 7, 8 ,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tháng 10 , tháng 11 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762000"/>
            <a:ext cx="4191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763" y="2438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09565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4091" y="541070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28599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992326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1" y="3733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23266"/>
            <a:ext cx="3581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447800"/>
            <a:ext cx="739243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tháng cửa hàng bán được nhiều quạt trần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tháng của hàng bán được nhiều quạt cây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3. 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5,6,7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10,11,12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10,11,12  ít hơn tổng số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lượng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4. Các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loại quạt có xu hướng bán chạy hơn vào mùa hè ( tháng 4, 5,6)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5. Loại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  bán được với số lượng nhiều hơn tại cửa hàng điện máy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98153" y="2438400"/>
            <a:ext cx="30219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THANK YOU 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457200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92275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676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498882" y="288934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2390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42. BIỂU ĐỒ CỘT KÉP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419952" cy="28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33801"/>
            <a:ext cx="77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3911600"/>
            <a:ext cx="38100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):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7362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                  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02267"/>
            <a:ext cx="762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12433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324600" cy="3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1088</Words>
  <Application>Microsoft Office PowerPoint</Application>
  <PresentationFormat>On-screen Show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BÀI 42.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                   </vt:lpstr>
      <vt:lpstr>Luyện tập 1</vt:lpstr>
      <vt:lpstr>Luyện tập 1</vt:lpstr>
      <vt:lpstr>Bài tập vận dụng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2. PHÂN TÍCH SỐ LIỆU VỚI BIỂU ĐỒ CỘT KÉP</vt:lpstr>
      <vt:lpstr>2.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PowerPoint Presentation</vt:lpstr>
      <vt:lpstr>Nhiệm vụ về nhà: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23</cp:revision>
  <dcterms:created xsi:type="dcterms:W3CDTF">2021-07-13T13:12:26Z</dcterms:created>
  <dcterms:modified xsi:type="dcterms:W3CDTF">2021-08-23T05:59:30Z</dcterms:modified>
</cp:coreProperties>
</file>