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#9Slide03 Arima Madurai Black" panose="00000A00000000000000" pitchFamily="2" charset="-93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Condensed Bold" panose="020B0604020202020204" charset="0"/>
      <p:regular r:id="rId33"/>
      <p:bold r:id="rId34"/>
      <p:italic r:id="rId35"/>
      <p:boldItalic r:id="rId36"/>
    </p:embeddedFont>
    <p:embeddedFont>
      <p:font typeface="Dancing Script" panose="020B0604020202020204" charset="-93"/>
      <p:regular r:id="rId37"/>
    </p:embeddedFont>
    <p:embeddedFont>
      <p:font typeface="#9Slide06 SVNWendi" panose="02000000000000000000" pitchFamily="2" charset="0"/>
      <p:regular r:id="rId38"/>
    </p:embeddedFont>
    <p:embeddedFont>
      <p:font typeface="Charmonman Bold" panose="020B0604020202020204" charset="-34"/>
      <p:regular r:id="rId39"/>
    </p:embeddedFont>
    <p:embeddedFont>
      <p:font typeface="Roboto Condensed" panose="020B0604020202020204" charset="0"/>
      <p:regular r:id="rId40"/>
    </p:embeddedFont>
    <p:embeddedFont>
      <p:font typeface="Fraunces Bold" panose="020B0604020202020204" charset="-93"/>
      <p:regular r:id="rId41"/>
      <p:bold r:id="rId42"/>
    </p:embeddedFont>
    <p:embeddedFont>
      <p:font typeface="#9Slide05 VL Fadilla" panose="020B0604020202020204" charset="-93"/>
      <p:regular r:id="rId43"/>
    </p:embeddedFont>
    <p:embeddedFont>
      <p:font typeface="Roboto Condensed Bold Italic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3003" y="3416746"/>
            <a:ext cx="5522536" cy="42799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010250" y="2693150"/>
            <a:ext cx="9249050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1"/>
              </a:lnSpc>
            </a:pPr>
            <a:r>
              <a:rPr lang="en-US" sz="9300" dirty="0">
                <a:solidFill>
                  <a:srgbClr val="CE6857"/>
                </a:solidFill>
                <a:latin typeface="#9Slide06 SVNWendi" panose="02000000000000000000" pitchFamily="2" charset="0"/>
              </a:rPr>
              <a:t>LỄ HỘI BỐN PHƯƠNG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26579" y="4960596"/>
            <a:ext cx="9249050" cy="293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3"/>
              </a:lnSpc>
            </a:pP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HS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quan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sát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một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vài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hình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ảnh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,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phán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đoán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xem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những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hình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ảnh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đó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nói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về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lễ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hội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nào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trên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đất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5139" dirty="0" err="1">
                <a:solidFill>
                  <a:srgbClr val="6E483F"/>
                </a:solidFill>
                <a:latin typeface="Roboto Condensed Bold"/>
              </a:rPr>
              <a:t>nước</a:t>
            </a:r>
            <a:r>
              <a:rPr lang="en-US" sz="5139" dirty="0">
                <a:solidFill>
                  <a:srgbClr val="6E483F"/>
                </a:solidFill>
                <a:latin typeface="Roboto Condensed Bold"/>
              </a:rPr>
              <a:t> ta.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58543" y="771525"/>
            <a:ext cx="11047200" cy="153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61"/>
              </a:lnSpc>
            </a:pPr>
            <a:r>
              <a:rPr lang="en-US" sz="8439" dirty="0">
                <a:solidFill>
                  <a:srgbClr val="43471C"/>
                </a:solidFill>
                <a:latin typeface="Fraunces Bold"/>
              </a:rPr>
              <a:t>1. CHUẨN BỊ ĐỌC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2"/>
          <a:stretch>
            <a:fillRect/>
          </a:stretch>
        </p:blipFill>
        <p:spPr>
          <a:xfrm>
            <a:off x="15776712" y="9531137"/>
            <a:ext cx="2511288" cy="2266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8609043">
            <a:off x="-466367" y="-452519"/>
            <a:ext cx="2777226" cy="2548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b="2316"/>
          <a:stretch>
            <a:fillRect/>
          </a:stretch>
        </p:blipFill>
        <p:spPr>
          <a:xfrm>
            <a:off x="2796383" y="8226637"/>
            <a:ext cx="5846907" cy="1304501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135629" y="3501129"/>
            <a:ext cx="7152371" cy="5246370"/>
            <a:chOff x="0" y="0"/>
            <a:chExt cx="4198620" cy="3079750"/>
          </a:xfrm>
        </p:grpSpPr>
        <p:sp>
          <p:nvSpPr>
            <p:cNvPr id="6" name="Freeform 6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6"/>
              <a:stretch>
                <a:fillRect l="-7203" r="-7203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58810" y="621686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8810" y="1889897"/>
            <a:ext cx="1596896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  <a:spcBef>
                <a:spcPct val="0"/>
              </a:spcBef>
            </a:pP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a.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Thời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địa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điểm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diễn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endParaRPr lang="en-US" sz="6909" dirty="0">
              <a:solidFill>
                <a:srgbClr val="43471C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3204" y="3789902"/>
            <a:ext cx="9874610" cy="366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15" lvl="1" indent="-518158" algn="just">
              <a:lnSpc>
                <a:spcPts val="7315"/>
              </a:lnSpc>
              <a:buFont typeface="Arial"/>
              <a:buChar char="•"/>
            </a:pP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Thời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gian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: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Mồng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9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tháng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4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âm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lịch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.</a:t>
            </a:r>
          </a:p>
          <a:p>
            <a:pPr marL="1036315" lvl="1" indent="-518158" algn="just">
              <a:lnSpc>
                <a:spcPts val="7315"/>
              </a:lnSpc>
              <a:buFont typeface="Arial"/>
              <a:buChar char="•"/>
            </a:pP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Địa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điểm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: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trên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một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khu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vực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rộng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lớn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xung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quanh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vết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tích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còn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lại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của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Thánh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tại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quê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hương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48150" y="8404224"/>
            <a:ext cx="334337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43471C"/>
                </a:solidFill>
                <a:latin typeface="Roboto Condensed Bold"/>
              </a:rPr>
              <a:t>Phần mở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504690" y="3501129"/>
            <a:ext cx="11553621" cy="72932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8810" y="621686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3003" y="1858157"/>
            <a:ext cx="1596896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  <a:spcBef>
                <a:spcPct val="0"/>
              </a:spcBef>
            </a:pP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a.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Thời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địa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điểm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diễn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endParaRPr lang="en-US" sz="6909" dirty="0">
              <a:solidFill>
                <a:srgbClr val="43471C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77689" y="5303356"/>
            <a:ext cx="9607622" cy="3065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79"/>
              </a:lnSpc>
            </a:pPr>
            <a:r>
              <a:rPr lang="en-US" sz="5367">
                <a:solidFill>
                  <a:srgbClr val="43471C"/>
                </a:solidFill>
                <a:latin typeface="Roboto Condensed"/>
              </a:rPr>
              <a:t>Hãy nhận xét về cách giới thiệu thời gian, địa điểm diễn ra sự kiện này.</a:t>
            </a:r>
          </a:p>
          <a:p>
            <a:pPr algn="just">
              <a:lnSpc>
                <a:spcPts val="8180"/>
              </a:lnSpc>
              <a:spcBef>
                <a:spcPct val="0"/>
              </a:spcBef>
            </a:pPr>
            <a:endParaRPr lang="en-US" sz="5367">
              <a:solidFill>
                <a:srgbClr val="43471C"/>
              </a:solidFill>
              <a:latin typeface="Roboto Condense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465582" y="5160986"/>
            <a:ext cx="5822418" cy="574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700000">
            <a:off x="1287675" y="7745889"/>
            <a:ext cx="2402589" cy="6787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7913805"/>
            <a:ext cx="13310062" cy="195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  <a:spcBef>
                <a:spcPct val="0"/>
              </a:spcBef>
            </a:pP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Giới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thiệu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thời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gian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,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địa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điểm</a:t>
            </a:r>
            <a:endParaRPr lang="en-US" sz="5210" dirty="0">
              <a:solidFill>
                <a:srgbClr val="43471C"/>
              </a:solidFill>
              <a:latin typeface="Roboto Condensed Bold"/>
            </a:endParaRPr>
          </a:p>
          <a:p>
            <a:pPr algn="ctr">
              <a:lnSpc>
                <a:spcPts val="7940"/>
              </a:lnSpc>
              <a:spcBef>
                <a:spcPct val="0"/>
              </a:spcBef>
            </a:pP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rất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cụ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thể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,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xác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210" dirty="0" err="1">
                <a:solidFill>
                  <a:srgbClr val="43471C"/>
                </a:solidFill>
                <a:latin typeface="Roboto Condensed Bold"/>
              </a:rPr>
              <a:t>thực</a:t>
            </a:r>
            <a:r>
              <a:rPr lang="en-US" sz="5210" dirty="0">
                <a:solidFill>
                  <a:srgbClr val="43471C"/>
                </a:solidFill>
                <a:latin typeface="Roboto Condensed Bold"/>
              </a:rPr>
              <a:t>.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135629" y="3501129"/>
            <a:ext cx="7152371" cy="5246370"/>
            <a:chOff x="0" y="0"/>
            <a:chExt cx="4198620" cy="3079750"/>
          </a:xfrm>
        </p:grpSpPr>
        <p:sp>
          <p:nvSpPr>
            <p:cNvPr id="7" name="Freeform 7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7"/>
              <a:stretch>
                <a:fillRect l="-6613" r="-6613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658810" y="621686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8800" y="1833647"/>
            <a:ext cx="1596896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  <a:spcBef>
                <a:spcPct val="0"/>
              </a:spcBef>
            </a:pP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a.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Thời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địa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điểm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diễn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endParaRPr lang="en-US" sz="6909" dirty="0">
              <a:solidFill>
                <a:srgbClr val="43471C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8069" y="3496893"/>
            <a:ext cx="9499541" cy="366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15" lvl="1" indent="-518158" algn="just">
              <a:lnSpc>
                <a:spcPts val="7315"/>
              </a:lnSpc>
              <a:buFont typeface="Arial"/>
              <a:buChar char="•"/>
            </a:pP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Thời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gian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: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Mồng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9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tháng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4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âm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lịch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.</a:t>
            </a:r>
          </a:p>
          <a:p>
            <a:pPr marL="1036315" lvl="1" indent="-518158" algn="just">
              <a:lnSpc>
                <a:spcPts val="7315"/>
              </a:lnSpc>
              <a:buFont typeface="Arial"/>
              <a:buChar char="•"/>
            </a:pP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Địa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điểm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: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trên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một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khu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vực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rộng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lớn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xung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quanh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vết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tích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còn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lại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của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Thánh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tại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quê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hương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4"/>
          <a:stretch>
            <a:fillRect/>
          </a:stretch>
        </p:blipFill>
        <p:spPr>
          <a:xfrm rot="8609043">
            <a:off x="-729803" y="-245353"/>
            <a:ext cx="2777226" cy="25481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78567" y="4367330"/>
            <a:ext cx="5056378" cy="36532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8810" y="621686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 dirty="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2030" y="1834919"/>
            <a:ext cx="1202719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  <a:spcBef>
                <a:spcPct val="0"/>
              </a:spcBef>
            </a:pP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b.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Tiến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diễn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endParaRPr lang="en-US" sz="6909" dirty="0">
              <a:solidFill>
                <a:srgbClr val="43471C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37280" y="4167305"/>
            <a:ext cx="7557989" cy="33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5974" lvl="1" indent="-637987">
              <a:lnSpc>
                <a:spcPts val="9006"/>
              </a:lnSpc>
              <a:buFont typeface="Arial"/>
              <a:buChar char="•"/>
            </a:pP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Hoàn</a:t>
            </a:r>
            <a:r>
              <a:rPr lang="en-US" sz="591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thiện</a:t>
            </a:r>
            <a:r>
              <a:rPr lang="en-US" sz="5910" dirty="0">
                <a:solidFill>
                  <a:srgbClr val="43471C"/>
                </a:solidFill>
                <a:latin typeface="Roboto Condensed"/>
              </a:rPr>
              <a:t> PHT </a:t>
            </a: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số</a:t>
            </a:r>
            <a:r>
              <a:rPr lang="en-US" sz="5910" dirty="0">
                <a:solidFill>
                  <a:srgbClr val="43471C"/>
                </a:solidFill>
                <a:latin typeface="Roboto Condensed"/>
              </a:rPr>
              <a:t> 1.</a:t>
            </a:r>
          </a:p>
          <a:p>
            <a:pPr marL="1275974" lvl="1" indent="-637987">
              <a:lnSpc>
                <a:spcPts val="9006"/>
              </a:lnSpc>
              <a:buFont typeface="Arial"/>
              <a:buChar char="•"/>
            </a:pP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Thảo</a:t>
            </a:r>
            <a:r>
              <a:rPr lang="en-US" sz="591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luận</a:t>
            </a:r>
            <a:r>
              <a:rPr lang="en-US" sz="591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nhóm</a:t>
            </a:r>
            <a:r>
              <a:rPr lang="en-US" sz="591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đôi</a:t>
            </a:r>
            <a:endParaRPr lang="en-US" sz="5910" dirty="0">
              <a:solidFill>
                <a:srgbClr val="43471C"/>
              </a:solidFill>
              <a:latin typeface="Roboto Condensed"/>
            </a:endParaRPr>
          </a:p>
          <a:p>
            <a:pPr marL="1275974" lvl="1" indent="-637987">
              <a:lnSpc>
                <a:spcPts val="9007"/>
              </a:lnSpc>
              <a:buFont typeface="Arial"/>
              <a:buChar char="•"/>
            </a:pP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Thời</a:t>
            </a:r>
            <a:r>
              <a:rPr lang="en-US" sz="591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gian</a:t>
            </a:r>
            <a:r>
              <a:rPr lang="en-US" sz="5910" dirty="0">
                <a:solidFill>
                  <a:srgbClr val="43471C"/>
                </a:solidFill>
                <a:latin typeface="Roboto Condensed"/>
              </a:rPr>
              <a:t>: 10 </a:t>
            </a:r>
            <a:r>
              <a:rPr lang="en-US" sz="5910" dirty="0" err="1">
                <a:solidFill>
                  <a:srgbClr val="43471C"/>
                </a:solidFill>
                <a:latin typeface="Roboto Condensed"/>
              </a:rPr>
              <a:t>phút</a:t>
            </a:r>
            <a:r>
              <a:rPr lang="en-US" sz="5910" dirty="0">
                <a:solidFill>
                  <a:srgbClr val="43471C"/>
                </a:solidFill>
                <a:latin typeface="Roboto Condensed"/>
              </a:rPr>
              <a:t> 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4"/>
          <a:stretch>
            <a:fillRect/>
          </a:stretch>
        </p:blipFill>
        <p:spPr>
          <a:xfrm rot="8609043">
            <a:off x="-729803" y="-612181"/>
            <a:ext cx="2777226" cy="25481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3868876"/>
            <a:ext cx="18288000" cy="413004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8810" y="254857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 dirty="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2030" y="1665227"/>
            <a:ext cx="1202719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  <a:spcBef>
                <a:spcPct val="0"/>
              </a:spcBef>
            </a:pP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b.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Tiến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diễn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endParaRPr lang="en-US" sz="6909" dirty="0">
              <a:solidFill>
                <a:srgbClr val="43471C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530035"/>
            <a:ext cx="1871960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43471C"/>
                </a:solidFill>
                <a:latin typeface="Roboto Condensed Bold"/>
              </a:rPr>
              <a:t>1/3 - 5/4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68828" y="5530035"/>
            <a:ext cx="1871960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43471C"/>
                </a:solidFill>
                <a:latin typeface="Roboto Condensed Bold"/>
              </a:rPr>
              <a:t>6/4 - 8/4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88664" y="5530035"/>
            <a:ext cx="716161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43471C"/>
                </a:solidFill>
                <a:latin typeface="Roboto Condensed Bold"/>
              </a:rPr>
              <a:t>9/4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27781" y="5530035"/>
            <a:ext cx="986036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43471C"/>
                </a:solidFill>
                <a:latin typeface="Roboto Condensed Bold"/>
              </a:rPr>
              <a:t>10/4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58442" y="5530035"/>
            <a:ext cx="2411512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43471C"/>
                </a:solidFill>
                <a:latin typeface="Roboto Condensed Bold"/>
              </a:rPr>
              <a:t>11/4 - 12/4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327588"/>
            <a:ext cx="2086074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Chuẩn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bị</a:t>
            </a:r>
            <a:endParaRPr lang="en-US" sz="4699" dirty="0">
              <a:solidFill>
                <a:srgbClr val="6E483F"/>
              </a:solidFill>
              <a:latin typeface="Roboto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18196" y="8327588"/>
            <a:ext cx="287452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Lễ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rước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cờ</a:t>
            </a:r>
            <a:endParaRPr lang="en-US" sz="4699" dirty="0">
              <a:solidFill>
                <a:srgbClr val="6E483F"/>
              </a:solidFill>
              <a:latin typeface="Roboto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18750" y="8327588"/>
            <a:ext cx="247305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Chính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hội</a:t>
            </a:r>
            <a:endParaRPr lang="en-US" sz="4699" dirty="0">
              <a:solidFill>
                <a:srgbClr val="6E483F"/>
              </a:solidFill>
              <a:latin typeface="Roboto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53192" y="8327588"/>
            <a:ext cx="1936056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Vãn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hội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 b="12"/>
          <a:stretch>
            <a:fillRect/>
          </a:stretch>
        </p:blipFill>
        <p:spPr>
          <a:xfrm>
            <a:off x="16425286" y="7998916"/>
            <a:ext cx="2511288" cy="226643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522350" y="8327588"/>
            <a:ext cx="3683696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Lễ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 </a:t>
            </a: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rửa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khí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6E483F"/>
                </a:solidFill>
                <a:latin typeface="Roboto Condensed Bold"/>
              </a:rPr>
              <a:t>giới</a:t>
            </a:r>
            <a:r>
              <a:rPr lang="en-US" sz="4699" dirty="0">
                <a:solidFill>
                  <a:srgbClr val="6E483F"/>
                </a:solidFill>
                <a:latin typeface="Roboto Condensed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4"/>
          <a:stretch>
            <a:fillRect/>
          </a:stretch>
        </p:blipFill>
        <p:spPr>
          <a:xfrm rot="8609043">
            <a:off x="-729803" y="-612181"/>
            <a:ext cx="2777226" cy="2548105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21468"/>
              </p:ext>
            </p:extLst>
          </p:nvPr>
        </p:nvGraphicFramePr>
        <p:xfrm>
          <a:off x="1028701" y="1497151"/>
          <a:ext cx="17030700" cy="7733319"/>
        </p:xfrm>
        <a:graphic>
          <a:graphicData uri="http://schemas.openxmlformats.org/drawingml/2006/table">
            <a:tbl>
              <a:tblPr/>
              <a:tblGrid>
                <a:gridCol w="258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5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21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Thời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gian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Sự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kiện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Người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tham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gia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   </a:t>
                      </a:r>
                    </a:p>
                    <a:p>
                      <a:pPr algn="ctr"/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(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nếu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có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) 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Ý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nghĩa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biểu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trưng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(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nếu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có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) 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1/3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đến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5/4</a:t>
                      </a:r>
                      <a:endParaRPr lang="en-US" sz="40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Chuẩn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bị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cho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lễ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hội</a:t>
                      </a:r>
                      <a:endParaRPr lang="en-US" sz="40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8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6/4</a:t>
                      </a:r>
                      <a:endParaRPr lang="en-US" sz="40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Rước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cờ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tới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đền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Mẫu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rước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cơm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lên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đền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Thượng</a:t>
                      </a:r>
                      <a:endParaRPr lang="en-US" sz="40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Dân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làng</a:t>
                      </a:r>
                      <a:endParaRPr lang="en-US" sz="40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8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8/4</a:t>
                      </a:r>
                      <a:endParaRPr lang="en-US" sz="40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Rước cờ từ đền Hạ về đền Thượng</a:t>
                      </a:r>
                      <a:endParaRPr lang="en-US" sz="400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Dân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làng</a:t>
                      </a:r>
                      <a:endParaRPr lang="en-US" sz="40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Tôi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luyện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vũ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khí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trước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khi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đánh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giặc</a:t>
                      </a:r>
                      <a:endParaRPr lang="en-US" sz="40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3790" y="-91295"/>
            <a:ext cx="1202719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  <a:spcBef>
                <a:spcPct val="0"/>
              </a:spcBef>
            </a:pP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b.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Tiến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diễn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endParaRPr lang="en-US" sz="6909" dirty="0">
              <a:solidFill>
                <a:srgbClr val="43471C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4"/>
          <a:stretch>
            <a:fillRect/>
          </a:stretch>
        </p:blipFill>
        <p:spPr>
          <a:xfrm rot="8609043">
            <a:off x="-729803" y="-612181"/>
            <a:ext cx="2777226" cy="25481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12"/>
          <a:stretch>
            <a:fillRect/>
          </a:stretch>
        </p:blipFill>
        <p:spPr>
          <a:xfrm>
            <a:off x="16425286" y="7998916"/>
            <a:ext cx="2511288" cy="2266437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83720"/>
              </p:ext>
            </p:extLst>
          </p:nvPr>
        </p:nvGraphicFramePr>
        <p:xfrm>
          <a:off x="1028700" y="1749655"/>
          <a:ext cx="16797533" cy="8177535"/>
        </p:xfrm>
        <a:graphic>
          <a:graphicData uri="http://schemas.openxmlformats.org/drawingml/2006/table">
            <a:tbl>
              <a:tblPr/>
              <a:tblGrid>
                <a:gridCol w="193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1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48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Thời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gian</a:t>
                      </a:r>
                      <a:endParaRPr lang="en-US" sz="4000" dirty="0">
                        <a:solidFill>
                          <a:schemeClr val="bg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Sự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kiện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Người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tham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gia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   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(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nếu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có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) 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Ý nghĩa biểu trưng</a:t>
                      </a:r>
                    </a:p>
                    <a:p>
                      <a:pPr algn="ctr"/>
                      <a:r>
                        <a:rPr lang="en-US" sz="4000">
                          <a:solidFill>
                            <a:schemeClr val="bg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(nếu có) 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7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9/4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40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Chính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hội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: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hát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thờ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hội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trận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khao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quân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đánh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cờ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người</a:t>
                      </a:r>
                      <a:endParaRPr lang="en-US" sz="40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28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cô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tướng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80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phù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giá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các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bé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trai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ông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trống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ông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chiêng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...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Mô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phỏng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cảnh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Gióng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đánh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giặc</a:t>
                      </a:r>
                      <a:endParaRPr lang="en-US" sz="40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10/4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Vãn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hội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: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Lễ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duyệt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quân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tạ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ơn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Thánh</a:t>
                      </a:r>
                      <a:endParaRPr lang="en-US" sz="40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40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40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11-12/4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Lễ rửa khí giới và Lễ rước cờ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báo tin thắng </a:t>
                      </a: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40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400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B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2532947" y="275534"/>
            <a:ext cx="1202719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  <a:spcBef>
                <a:spcPct val="0"/>
              </a:spcBef>
            </a:pP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b.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Tiến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diễn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endParaRPr lang="en-US" sz="6909" dirty="0">
              <a:solidFill>
                <a:srgbClr val="43471C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135629" y="3831267"/>
            <a:ext cx="7152371" cy="5246370"/>
            <a:chOff x="0" y="0"/>
            <a:chExt cx="4198620" cy="3079750"/>
          </a:xfrm>
        </p:grpSpPr>
        <p:sp>
          <p:nvSpPr>
            <p:cNvPr id="5" name="Freeform 5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5"/>
              <a:stretch>
                <a:fillRect l="-4915" r="-491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85057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00159" y="1564670"/>
            <a:ext cx="1202719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  <a:spcBef>
                <a:spcPct val="0"/>
              </a:spcBef>
            </a:pP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b.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Tiến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trình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diễn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ra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hội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ea typeface="Roboto Condensed" panose="020B0604020202020204" charset="0"/>
                <a:cs typeface="#9Slide03 Arima Madurai Black" panose="00000A00000000000000" pitchFamily="2" charset="-93"/>
              </a:rPr>
              <a:t>Gióng</a:t>
            </a:r>
            <a:endParaRPr lang="en-US" sz="6909" dirty="0">
              <a:solidFill>
                <a:srgbClr val="43471C"/>
              </a:solidFill>
              <a:latin typeface="#9Slide03 Arima Madurai Black" panose="00000A00000000000000" pitchFamily="2" charset="-93"/>
              <a:ea typeface="Roboto Condensed" panose="020B0604020202020204" charset="0"/>
              <a:cs typeface="#9Slide03 Arima Madurai Black" panose="00000A00000000000000" pitchFamily="2" charset="-9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826422"/>
            <a:ext cx="9499541" cy="643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15" lvl="1" indent="-518158" algn="just">
              <a:lnSpc>
                <a:spcPts val="7315"/>
              </a:lnSpc>
              <a:buFont typeface="Arial"/>
              <a:buChar char="•"/>
            </a:pP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Thông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tin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được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liệt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kê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theo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trình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tự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thời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 Bold"/>
              </a:rPr>
              <a:t>gian</a:t>
            </a:r>
            <a:r>
              <a:rPr lang="en-US" sz="4799" dirty="0">
                <a:solidFill>
                  <a:srgbClr val="43471C"/>
                </a:solidFill>
                <a:latin typeface="Roboto Condensed Bold"/>
              </a:rPr>
              <a:t>,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các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sự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kiện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nối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tiếp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từ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khi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bắt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đầu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,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diễn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biến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đến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kết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thúc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</a:p>
          <a:p>
            <a:pPr marL="1036315" lvl="1" indent="-518158" algn="just">
              <a:lnSpc>
                <a:spcPts val="7315"/>
              </a:lnSpc>
              <a:buFont typeface="Arial"/>
              <a:buChar char="•"/>
            </a:pPr>
            <a:r>
              <a:rPr lang="en-US" sz="4799" dirty="0">
                <a:solidFill>
                  <a:srgbClr val="43471C"/>
                </a:solidFill>
                <a:latin typeface="Roboto Condensed"/>
              </a:rPr>
              <a:t> Cho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thấy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lễ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hội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quy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mô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rất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lớn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: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thời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gian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tổ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chức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dài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,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số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lượng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người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tham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gia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đông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đảo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,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các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hoạt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động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phong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99" dirty="0" err="1">
                <a:solidFill>
                  <a:srgbClr val="43471C"/>
                </a:solidFill>
                <a:latin typeface="Roboto Condensed"/>
              </a:rPr>
              <a:t>phú</a:t>
            </a:r>
            <a:r>
              <a:rPr lang="en-US" sz="4799" dirty="0">
                <a:solidFill>
                  <a:srgbClr val="43471C"/>
                </a:solidFill>
                <a:latin typeface="Roboto Condensed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2"/>
          <a:stretch>
            <a:fillRect/>
          </a:stretch>
        </p:blipFill>
        <p:spPr>
          <a:xfrm rot="4471576">
            <a:off x="-393531" y="8125081"/>
            <a:ext cx="2511288" cy="2266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-9719836">
            <a:off x="15870687" y="-461007"/>
            <a:ext cx="2777226" cy="2548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797249" y="2453891"/>
            <a:ext cx="11553621" cy="72932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981111" y="5496760"/>
            <a:ext cx="5992580" cy="57228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58810" y="621686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 dirty="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59746" y="3917470"/>
            <a:ext cx="8828626" cy="418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2"/>
              </a:lnSpc>
            </a:pP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Hội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Gióng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có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ý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nghĩa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như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thế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nào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?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Em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tìm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được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thông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tin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đó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ở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đoạn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467" dirty="0" err="1">
                <a:solidFill>
                  <a:srgbClr val="43471C"/>
                </a:solidFill>
                <a:latin typeface="Roboto Condensed"/>
              </a:rPr>
              <a:t>nào</a:t>
            </a:r>
            <a:r>
              <a:rPr lang="en-US" sz="5467" dirty="0">
                <a:solidFill>
                  <a:srgbClr val="43471C"/>
                </a:solidFill>
                <a:latin typeface="Roboto Condensed"/>
              </a:rPr>
              <a:t>?</a:t>
            </a:r>
          </a:p>
          <a:p>
            <a:pPr algn="ctr">
              <a:lnSpc>
                <a:spcPts val="8332"/>
              </a:lnSpc>
              <a:spcBef>
                <a:spcPct val="0"/>
              </a:spcBef>
            </a:pPr>
            <a:endParaRPr lang="en-US" sz="5467" dirty="0">
              <a:solidFill>
                <a:srgbClr val="43471C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364149" y="2690995"/>
            <a:ext cx="5485910" cy="54310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32417" y="3991108"/>
            <a:ext cx="4718619" cy="341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4081">
                <a:solidFill>
                  <a:srgbClr val="6E483F"/>
                </a:solidFill>
                <a:latin typeface="Roboto Condensed Bold"/>
              </a:rPr>
              <a:t>Tái hiện những nghi thức lễ hội đầy </a:t>
            </a:r>
          </a:p>
          <a:p>
            <a:pPr algn="ctr">
              <a:lnSpc>
                <a:spcPts val="6857"/>
              </a:lnSpc>
            </a:pPr>
            <a:r>
              <a:rPr lang="en-US" sz="4081">
                <a:solidFill>
                  <a:srgbClr val="6E483F"/>
                </a:solidFill>
                <a:latin typeface="Roboto Condensed Bold"/>
              </a:rPr>
              <a:t>nghệ thuật</a:t>
            </a:r>
          </a:p>
          <a:p>
            <a:pPr algn="ctr">
              <a:lnSpc>
                <a:spcPts val="6857"/>
              </a:lnSpc>
            </a:pPr>
            <a:endParaRPr lang="en-US" sz="4081">
              <a:solidFill>
                <a:srgbClr val="6E483F"/>
              </a:solidFill>
              <a:latin typeface="Roboto Condense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20372" y="2690995"/>
            <a:ext cx="5656340" cy="55997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79578" y="3417277"/>
            <a:ext cx="4389765" cy="514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4081">
                <a:solidFill>
                  <a:srgbClr val="6E483F"/>
                </a:solidFill>
                <a:latin typeface="Roboto Condensed Bold"/>
              </a:rPr>
              <a:t>Giúp con người cảm nhận mối quan hệ nhiều chiều: cá nhân – cộng đồng, thực tại – hư vô...</a:t>
            </a:r>
          </a:p>
          <a:p>
            <a:pPr algn="ctr">
              <a:lnSpc>
                <a:spcPts val="6857"/>
              </a:lnSpc>
            </a:pPr>
            <a:endParaRPr lang="en-US" sz="4081">
              <a:solidFill>
                <a:srgbClr val="6E483F"/>
              </a:solidFill>
              <a:latin typeface="Roboto Condensed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16168"/>
            <a:ext cx="13399500" cy="114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4"/>
              </a:lnSpc>
            </a:pPr>
            <a:r>
              <a:rPr lang="en-US" sz="6210" dirty="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4600" y="1273543"/>
            <a:ext cx="11807230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4"/>
              </a:lnSpc>
              <a:spcBef>
                <a:spcPct val="0"/>
              </a:spcBef>
            </a:pP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c. Ý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nghĩa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giá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trị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b="2316"/>
          <a:stretch>
            <a:fillRect/>
          </a:stretch>
        </p:blipFill>
        <p:spPr>
          <a:xfrm>
            <a:off x="6717355" y="8606050"/>
            <a:ext cx="5846907" cy="130450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063975" y="8783637"/>
            <a:ext cx="31536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43471C"/>
                </a:solidFill>
                <a:latin typeface="Roboto Condensed Bold"/>
              </a:rPr>
              <a:t>Phần kết bài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3460" y="1017985"/>
            <a:ext cx="10029087" cy="8475432"/>
            <a:chOff x="0" y="0"/>
            <a:chExt cx="13372116" cy="11300576"/>
          </a:xfrm>
        </p:grpSpPr>
        <p:sp>
          <p:nvSpPr>
            <p:cNvPr id="3" name="Freeform 3"/>
            <p:cNvSpPr/>
            <p:nvPr/>
          </p:nvSpPr>
          <p:spPr>
            <a:xfrm>
              <a:off x="0" y="127"/>
              <a:ext cx="13370306" cy="11300333"/>
            </a:xfrm>
            <a:custGeom>
              <a:avLst/>
              <a:gdLst/>
              <a:ahLst/>
              <a:cxnLst/>
              <a:rect l="l" t="t" r="r" b="b"/>
              <a:pathLst>
                <a:path w="13370306" h="11300333">
                  <a:moveTo>
                    <a:pt x="13364972" y="10000361"/>
                  </a:moveTo>
                  <a:cubicBezTo>
                    <a:pt x="13357861" y="7178802"/>
                    <a:pt x="13272136" y="3364357"/>
                    <a:pt x="13272136" y="549910"/>
                  </a:cubicBezTo>
                  <a:cubicBezTo>
                    <a:pt x="13272136" y="507111"/>
                    <a:pt x="13279247" y="464185"/>
                    <a:pt x="13279247" y="428498"/>
                  </a:cubicBezTo>
                  <a:cubicBezTo>
                    <a:pt x="13272136" y="421386"/>
                    <a:pt x="13265023" y="421386"/>
                    <a:pt x="13257785" y="414274"/>
                  </a:cubicBezTo>
                  <a:cubicBezTo>
                    <a:pt x="13257785" y="414274"/>
                    <a:pt x="13250672" y="421386"/>
                    <a:pt x="13250672" y="428498"/>
                  </a:cubicBezTo>
                  <a:cubicBezTo>
                    <a:pt x="13236448" y="464185"/>
                    <a:pt x="13207873" y="464185"/>
                    <a:pt x="13179298" y="464185"/>
                  </a:cubicBezTo>
                  <a:cubicBezTo>
                    <a:pt x="13143610" y="457073"/>
                    <a:pt x="13107924" y="421386"/>
                    <a:pt x="13064998" y="435610"/>
                  </a:cubicBezTo>
                  <a:cubicBezTo>
                    <a:pt x="13050774" y="442722"/>
                    <a:pt x="13022199" y="428498"/>
                    <a:pt x="13014961" y="414147"/>
                  </a:cubicBezTo>
                  <a:cubicBezTo>
                    <a:pt x="12993497" y="385572"/>
                    <a:pt x="12964922" y="385572"/>
                    <a:pt x="12936347" y="399923"/>
                  </a:cubicBezTo>
                  <a:cubicBezTo>
                    <a:pt x="12922123" y="407035"/>
                    <a:pt x="12907772" y="399923"/>
                    <a:pt x="12893548" y="399923"/>
                  </a:cubicBezTo>
                  <a:cubicBezTo>
                    <a:pt x="12872085" y="399923"/>
                    <a:pt x="12843510" y="392811"/>
                    <a:pt x="12822174" y="385699"/>
                  </a:cubicBezTo>
                  <a:cubicBezTo>
                    <a:pt x="12815062" y="385699"/>
                    <a:pt x="12800711" y="378587"/>
                    <a:pt x="12793599" y="378587"/>
                  </a:cubicBezTo>
                  <a:cubicBezTo>
                    <a:pt x="12772136" y="371475"/>
                    <a:pt x="12750800" y="350012"/>
                    <a:pt x="12729337" y="378587"/>
                  </a:cubicBezTo>
                  <a:cubicBezTo>
                    <a:pt x="12729337" y="378587"/>
                    <a:pt x="12715113" y="378587"/>
                    <a:pt x="12707874" y="371475"/>
                  </a:cubicBezTo>
                  <a:cubicBezTo>
                    <a:pt x="12700762" y="357251"/>
                    <a:pt x="12693650" y="335788"/>
                    <a:pt x="12686411" y="321437"/>
                  </a:cubicBezTo>
                  <a:cubicBezTo>
                    <a:pt x="12672187" y="299974"/>
                    <a:pt x="12672187" y="264287"/>
                    <a:pt x="12650724" y="250063"/>
                  </a:cubicBezTo>
                  <a:cubicBezTo>
                    <a:pt x="12636500" y="242951"/>
                    <a:pt x="12629261" y="235839"/>
                    <a:pt x="12622149" y="221488"/>
                  </a:cubicBezTo>
                  <a:cubicBezTo>
                    <a:pt x="12622149" y="214376"/>
                    <a:pt x="12607925" y="207264"/>
                    <a:pt x="12607925" y="200025"/>
                  </a:cubicBezTo>
                  <a:lnTo>
                    <a:pt x="12586462" y="178562"/>
                  </a:lnTo>
                  <a:cubicBezTo>
                    <a:pt x="12579350" y="164338"/>
                    <a:pt x="12572238" y="142875"/>
                    <a:pt x="12557887" y="135763"/>
                  </a:cubicBezTo>
                  <a:cubicBezTo>
                    <a:pt x="12529312" y="114300"/>
                    <a:pt x="12522200" y="85725"/>
                    <a:pt x="12536424" y="50038"/>
                  </a:cubicBezTo>
                  <a:cubicBezTo>
                    <a:pt x="12514961" y="42926"/>
                    <a:pt x="12500737" y="28575"/>
                    <a:pt x="12479274" y="28575"/>
                  </a:cubicBezTo>
                  <a:cubicBezTo>
                    <a:pt x="12393549" y="35687"/>
                    <a:pt x="12300712" y="50038"/>
                    <a:pt x="12214987" y="57150"/>
                  </a:cubicBezTo>
                  <a:cubicBezTo>
                    <a:pt x="12200763" y="57150"/>
                    <a:pt x="12179300" y="64262"/>
                    <a:pt x="12172188" y="71374"/>
                  </a:cubicBezTo>
                  <a:cubicBezTo>
                    <a:pt x="12115038" y="107061"/>
                    <a:pt x="12057888" y="78486"/>
                    <a:pt x="12000738" y="71374"/>
                  </a:cubicBezTo>
                  <a:cubicBezTo>
                    <a:pt x="11957939" y="71374"/>
                    <a:pt x="11915013" y="49911"/>
                    <a:pt x="11872214" y="42799"/>
                  </a:cubicBezTo>
                  <a:cubicBezTo>
                    <a:pt x="11822176" y="35687"/>
                    <a:pt x="11779377" y="42799"/>
                    <a:pt x="11729339" y="35687"/>
                  </a:cubicBezTo>
                  <a:cubicBezTo>
                    <a:pt x="11722227" y="35687"/>
                    <a:pt x="11715115" y="28575"/>
                    <a:pt x="11707876" y="21463"/>
                  </a:cubicBezTo>
                  <a:cubicBezTo>
                    <a:pt x="11693652" y="0"/>
                    <a:pt x="11665077" y="7239"/>
                    <a:pt x="11650726" y="14351"/>
                  </a:cubicBezTo>
                  <a:cubicBezTo>
                    <a:pt x="11629263" y="28575"/>
                    <a:pt x="11622151" y="50038"/>
                    <a:pt x="11607927" y="71501"/>
                  </a:cubicBezTo>
                  <a:cubicBezTo>
                    <a:pt x="11572240" y="78613"/>
                    <a:pt x="11522202" y="85725"/>
                    <a:pt x="11486515" y="107188"/>
                  </a:cubicBezTo>
                  <a:cubicBezTo>
                    <a:pt x="11457940" y="121412"/>
                    <a:pt x="11443715" y="128651"/>
                    <a:pt x="11422253" y="114300"/>
                  </a:cubicBezTo>
                  <a:lnTo>
                    <a:pt x="11415140" y="121412"/>
                  </a:lnTo>
                  <a:cubicBezTo>
                    <a:pt x="11429365" y="135636"/>
                    <a:pt x="11436603" y="157099"/>
                    <a:pt x="11450828" y="171450"/>
                  </a:cubicBezTo>
                  <a:cubicBezTo>
                    <a:pt x="11429365" y="178562"/>
                    <a:pt x="11400790" y="192913"/>
                    <a:pt x="11386565" y="185674"/>
                  </a:cubicBezTo>
                  <a:cubicBezTo>
                    <a:pt x="11350878" y="178562"/>
                    <a:pt x="11336528" y="192786"/>
                    <a:pt x="11307953" y="207137"/>
                  </a:cubicBezTo>
                  <a:cubicBezTo>
                    <a:pt x="11279378" y="228600"/>
                    <a:pt x="11243690" y="242824"/>
                    <a:pt x="11215115" y="257175"/>
                  </a:cubicBezTo>
                  <a:cubicBezTo>
                    <a:pt x="11208003" y="257175"/>
                    <a:pt x="11200892" y="257175"/>
                    <a:pt x="11193653" y="250063"/>
                  </a:cubicBezTo>
                  <a:cubicBezTo>
                    <a:pt x="11186540" y="250063"/>
                    <a:pt x="11179428" y="242951"/>
                    <a:pt x="11179428" y="242951"/>
                  </a:cubicBezTo>
                  <a:cubicBezTo>
                    <a:pt x="11143742" y="257175"/>
                    <a:pt x="11108055" y="271526"/>
                    <a:pt x="11072241" y="257175"/>
                  </a:cubicBezTo>
                  <a:cubicBezTo>
                    <a:pt x="11065128" y="257175"/>
                    <a:pt x="11065128" y="264287"/>
                    <a:pt x="11058017" y="264287"/>
                  </a:cubicBezTo>
                  <a:cubicBezTo>
                    <a:pt x="11015218" y="278511"/>
                    <a:pt x="10986643" y="328549"/>
                    <a:pt x="10929493" y="328549"/>
                  </a:cubicBezTo>
                  <a:cubicBezTo>
                    <a:pt x="10886694" y="328549"/>
                    <a:pt x="10843768" y="364236"/>
                    <a:pt x="10800969" y="364236"/>
                  </a:cubicBezTo>
                  <a:cubicBezTo>
                    <a:pt x="10750931" y="371348"/>
                    <a:pt x="10708132" y="385699"/>
                    <a:pt x="10665206" y="407035"/>
                  </a:cubicBezTo>
                  <a:cubicBezTo>
                    <a:pt x="10650982" y="414147"/>
                    <a:pt x="10636631" y="414147"/>
                    <a:pt x="10629519" y="414147"/>
                  </a:cubicBezTo>
                  <a:cubicBezTo>
                    <a:pt x="10593832" y="399923"/>
                    <a:pt x="10572369" y="421259"/>
                    <a:pt x="10558145" y="442722"/>
                  </a:cubicBezTo>
                  <a:cubicBezTo>
                    <a:pt x="10522458" y="492760"/>
                    <a:pt x="10465308" y="506984"/>
                    <a:pt x="10415270" y="521335"/>
                  </a:cubicBezTo>
                  <a:cubicBezTo>
                    <a:pt x="10351008" y="535559"/>
                    <a:pt x="10286746" y="542798"/>
                    <a:pt x="10222357" y="549910"/>
                  </a:cubicBezTo>
                  <a:cubicBezTo>
                    <a:pt x="10215245" y="549910"/>
                    <a:pt x="10208133" y="571373"/>
                    <a:pt x="10193782" y="578485"/>
                  </a:cubicBezTo>
                  <a:cubicBezTo>
                    <a:pt x="10186670" y="578485"/>
                    <a:pt x="10179558" y="571373"/>
                    <a:pt x="10179558" y="571373"/>
                  </a:cubicBezTo>
                  <a:cubicBezTo>
                    <a:pt x="10143871" y="614172"/>
                    <a:pt x="10122408" y="678561"/>
                    <a:pt x="10051034" y="671322"/>
                  </a:cubicBezTo>
                  <a:lnTo>
                    <a:pt x="10043922" y="671322"/>
                  </a:lnTo>
                  <a:cubicBezTo>
                    <a:pt x="9986772" y="707009"/>
                    <a:pt x="9929622" y="692785"/>
                    <a:pt x="9879584" y="678434"/>
                  </a:cubicBezTo>
                  <a:cubicBezTo>
                    <a:pt x="9865360" y="678434"/>
                    <a:pt x="9843897" y="664210"/>
                    <a:pt x="9836785" y="649859"/>
                  </a:cubicBezTo>
                  <a:cubicBezTo>
                    <a:pt x="9815322" y="607060"/>
                    <a:pt x="9758172" y="592709"/>
                    <a:pt x="9715373" y="607060"/>
                  </a:cubicBezTo>
                  <a:cubicBezTo>
                    <a:pt x="9679686" y="621284"/>
                    <a:pt x="9643999" y="628523"/>
                    <a:pt x="9608185" y="642747"/>
                  </a:cubicBezTo>
                  <a:cubicBezTo>
                    <a:pt x="9551035" y="656971"/>
                    <a:pt x="9500997" y="664210"/>
                    <a:pt x="9443847" y="635635"/>
                  </a:cubicBezTo>
                  <a:cubicBezTo>
                    <a:pt x="9386697" y="607060"/>
                    <a:pt x="9343898" y="628523"/>
                    <a:pt x="9315323" y="692785"/>
                  </a:cubicBezTo>
                  <a:cubicBezTo>
                    <a:pt x="9293860" y="735584"/>
                    <a:pt x="9236710" y="742823"/>
                    <a:pt x="9201023" y="707009"/>
                  </a:cubicBezTo>
                  <a:cubicBezTo>
                    <a:pt x="9179560" y="685546"/>
                    <a:pt x="9165336" y="692785"/>
                    <a:pt x="9143873" y="707009"/>
                  </a:cubicBezTo>
                  <a:lnTo>
                    <a:pt x="9101074" y="749808"/>
                  </a:lnTo>
                  <a:cubicBezTo>
                    <a:pt x="9093962" y="756920"/>
                    <a:pt x="9079611" y="756920"/>
                    <a:pt x="9072499" y="756920"/>
                  </a:cubicBezTo>
                  <a:lnTo>
                    <a:pt x="9029700" y="756920"/>
                  </a:lnTo>
                  <a:cubicBezTo>
                    <a:pt x="9001125" y="756920"/>
                    <a:pt x="8972550" y="749808"/>
                    <a:pt x="8943975" y="742696"/>
                  </a:cubicBezTo>
                  <a:cubicBezTo>
                    <a:pt x="8908288" y="735584"/>
                    <a:pt x="8879713" y="714121"/>
                    <a:pt x="8844026" y="707009"/>
                  </a:cubicBezTo>
                  <a:cubicBezTo>
                    <a:pt x="8786876" y="699897"/>
                    <a:pt x="8772652" y="649859"/>
                    <a:pt x="8751189" y="614172"/>
                  </a:cubicBezTo>
                  <a:cubicBezTo>
                    <a:pt x="8736965" y="592709"/>
                    <a:pt x="8708390" y="564134"/>
                    <a:pt x="8679815" y="571373"/>
                  </a:cubicBezTo>
                  <a:cubicBezTo>
                    <a:pt x="8651240" y="585597"/>
                    <a:pt x="8622665" y="571373"/>
                    <a:pt x="8601202" y="564261"/>
                  </a:cubicBezTo>
                  <a:cubicBezTo>
                    <a:pt x="8594090" y="564261"/>
                    <a:pt x="8579739" y="557149"/>
                    <a:pt x="8572627" y="557149"/>
                  </a:cubicBezTo>
                  <a:cubicBezTo>
                    <a:pt x="8522589" y="542925"/>
                    <a:pt x="8486902" y="571373"/>
                    <a:pt x="8451215" y="607187"/>
                  </a:cubicBezTo>
                  <a:lnTo>
                    <a:pt x="8422640" y="635762"/>
                  </a:lnTo>
                  <a:cubicBezTo>
                    <a:pt x="8415528" y="642874"/>
                    <a:pt x="8415528" y="657225"/>
                    <a:pt x="8408416" y="664337"/>
                  </a:cubicBezTo>
                  <a:cubicBezTo>
                    <a:pt x="8365617" y="700024"/>
                    <a:pt x="8322691" y="685800"/>
                    <a:pt x="8272653" y="664337"/>
                  </a:cubicBezTo>
                  <a:cubicBezTo>
                    <a:pt x="8229854" y="642874"/>
                    <a:pt x="8179816" y="664337"/>
                    <a:pt x="8165465" y="707136"/>
                  </a:cubicBezTo>
                  <a:cubicBezTo>
                    <a:pt x="8158353" y="735711"/>
                    <a:pt x="8151241" y="757174"/>
                    <a:pt x="8115427" y="771398"/>
                  </a:cubicBezTo>
                  <a:cubicBezTo>
                    <a:pt x="8079740" y="792861"/>
                    <a:pt x="8036814" y="807085"/>
                    <a:pt x="8029702" y="857123"/>
                  </a:cubicBezTo>
                  <a:cubicBezTo>
                    <a:pt x="8029702" y="864235"/>
                    <a:pt x="8022590" y="871347"/>
                    <a:pt x="8015478" y="871347"/>
                  </a:cubicBezTo>
                  <a:cubicBezTo>
                    <a:pt x="7994015" y="878459"/>
                    <a:pt x="7979791" y="885571"/>
                    <a:pt x="7958328" y="892810"/>
                  </a:cubicBezTo>
                  <a:lnTo>
                    <a:pt x="7894066" y="892810"/>
                  </a:lnTo>
                  <a:cubicBezTo>
                    <a:pt x="7851267" y="885698"/>
                    <a:pt x="7808341" y="871347"/>
                    <a:pt x="7765542" y="864235"/>
                  </a:cubicBezTo>
                  <a:cubicBezTo>
                    <a:pt x="7715504" y="857123"/>
                    <a:pt x="7672705" y="885698"/>
                    <a:pt x="7622667" y="892810"/>
                  </a:cubicBezTo>
                  <a:lnTo>
                    <a:pt x="7615555" y="899922"/>
                  </a:lnTo>
                  <a:cubicBezTo>
                    <a:pt x="7601331" y="921385"/>
                    <a:pt x="7579868" y="914146"/>
                    <a:pt x="7565517" y="899922"/>
                  </a:cubicBezTo>
                  <a:cubicBezTo>
                    <a:pt x="7536942" y="871347"/>
                    <a:pt x="7486904" y="864235"/>
                    <a:pt x="7451217" y="878459"/>
                  </a:cubicBezTo>
                  <a:cubicBezTo>
                    <a:pt x="7408418" y="899922"/>
                    <a:pt x="7365492" y="914146"/>
                    <a:pt x="7322693" y="928497"/>
                  </a:cubicBezTo>
                  <a:cubicBezTo>
                    <a:pt x="7308469" y="928497"/>
                    <a:pt x="7294118" y="921385"/>
                    <a:pt x="7287006" y="921385"/>
                  </a:cubicBezTo>
                  <a:cubicBezTo>
                    <a:pt x="7272782" y="921385"/>
                    <a:pt x="7251319" y="914273"/>
                    <a:pt x="7244207" y="921385"/>
                  </a:cubicBezTo>
                  <a:cubicBezTo>
                    <a:pt x="7187057" y="964184"/>
                    <a:pt x="7129907" y="949960"/>
                    <a:pt x="7079869" y="921385"/>
                  </a:cubicBezTo>
                  <a:cubicBezTo>
                    <a:pt x="7051294" y="907161"/>
                    <a:pt x="7008495" y="892810"/>
                    <a:pt x="6994144" y="850011"/>
                  </a:cubicBezTo>
                  <a:cubicBezTo>
                    <a:pt x="6987032" y="821436"/>
                    <a:pt x="6958457" y="792861"/>
                    <a:pt x="6936994" y="771398"/>
                  </a:cubicBezTo>
                  <a:cubicBezTo>
                    <a:pt x="6901307" y="735711"/>
                    <a:pt x="6865620" y="685673"/>
                    <a:pt x="6801231" y="685673"/>
                  </a:cubicBezTo>
                  <a:cubicBezTo>
                    <a:pt x="6787007" y="685673"/>
                    <a:pt x="6772656" y="657098"/>
                    <a:pt x="6765544" y="664210"/>
                  </a:cubicBezTo>
                  <a:cubicBezTo>
                    <a:pt x="6736969" y="671322"/>
                    <a:pt x="6736969" y="657098"/>
                    <a:pt x="6722745" y="642747"/>
                  </a:cubicBezTo>
                  <a:cubicBezTo>
                    <a:pt x="6708521" y="628396"/>
                    <a:pt x="6687058" y="614172"/>
                    <a:pt x="6672707" y="592709"/>
                  </a:cubicBezTo>
                  <a:cubicBezTo>
                    <a:pt x="6651244" y="564134"/>
                    <a:pt x="6629908" y="528447"/>
                    <a:pt x="6608445" y="499872"/>
                  </a:cubicBezTo>
                  <a:cubicBezTo>
                    <a:pt x="6586982" y="471297"/>
                    <a:pt x="6572758" y="435610"/>
                    <a:pt x="6551295" y="407035"/>
                  </a:cubicBezTo>
                  <a:cubicBezTo>
                    <a:pt x="6544183" y="399923"/>
                    <a:pt x="6522720" y="392811"/>
                    <a:pt x="6515608" y="399923"/>
                  </a:cubicBezTo>
                  <a:lnTo>
                    <a:pt x="6429883" y="442722"/>
                  </a:lnTo>
                  <a:cubicBezTo>
                    <a:pt x="6415659" y="449834"/>
                    <a:pt x="6408420" y="464185"/>
                    <a:pt x="6401308" y="478409"/>
                  </a:cubicBezTo>
                  <a:lnTo>
                    <a:pt x="6394196" y="471297"/>
                  </a:lnTo>
                  <a:cubicBezTo>
                    <a:pt x="6401308" y="449834"/>
                    <a:pt x="6408420" y="428498"/>
                    <a:pt x="6415659" y="421259"/>
                  </a:cubicBezTo>
                  <a:lnTo>
                    <a:pt x="6329934" y="399796"/>
                  </a:lnTo>
                  <a:cubicBezTo>
                    <a:pt x="6308471" y="392684"/>
                    <a:pt x="6272784" y="392684"/>
                    <a:pt x="6258560" y="392684"/>
                  </a:cubicBezTo>
                  <a:lnTo>
                    <a:pt x="6144260" y="392684"/>
                  </a:lnTo>
                  <a:cubicBezTo>
                    <a:pt x="6101461" y="392684"/>
                    <a:pt x="6065647" y="385572"/>
                    <a:pt x="6022848" y="392684"/>
                  </a:cubicBezTo>
                  <a:cubicBezTo>
                    <a:pt x="5994273" y="399796"/>
                    <a:pt x="5972810" y="385572"/>
                    <a:pt x="5951474" y="371221"/>
                  </a:cubicBezTo>
                  <a:cubicBezTo>
                    <a:pt x="5894324" y="328422"/>
                    <a:pt x="5837174" y="278384"/>
                    <a:pt x="5758561" y="299847"/>
                  </a:cubicBezTo>
                  <a:cubicBezTo>
                    <a:pt x="5751449" y="299847"/>
                    <a:pt x="5737098" y="292735"/>
                    <a:pt x="5729986" y="285623"/>
                  </a:cubicBezTo>
                  <a:cubicBezTo>
                    <a:pt x="5708523" y="278511"/>
                    <a:pt x="5694299" y="264160"/>
                    <a:pt x="5665724" y="249936"/>
                  </a:cubicBezTo>
                  <a:cubicBezTo>
                    <a:pt x="5665724" y="271399"/>
                    <a:pt x="5665724" y="278511"/>
                    <a:pt x="5672836" y="292735"/>
                  </a:cubicBezTo>
                  <a:cubicBezTo>
                    <a:pt x="5658612" y="306959"/>
                    <a:pt x="5651373" y="299847"/>
                    <a:pt x="5644261" y="292735"/>
                  </a:cubicBezTo>
                  <a:cubicBezTo>
                    <a:pt x="5637149" y="299847"/>
                    <a:pt x="5630037" y="314198"/>
                    <a:pt x="5622798" y="314198"/>
                  </a:cubicBezTo>
                  <a:cubicBezTo>
                    <a:pt x="5587111" y="328422"/>
                    <a:pt x="5551424" y="335661"/>
                    <a:pt x="5515610" y="349885"/>
                  </a:cubicBezTo>
                  <a:cubicBezTo>
                    <a:pt x="5501386" y="356997"/>
                    <a:pt x="5487035" y="364109"/>
                    <a:pt x="5479923" y="371348"/>
                  </a:cubicBezTo>
                  <a:cubicBezTo>
                    <a:pt x="5451348" y="392811"/>
                    <a:pt x="5429885" y="428498"/>
                    <a:pt x="5379974" y="421386"/>
                  </a:cubicBezTo>
                  <a:cubicBezTo>
                    <a:pt x="5372862" y="421386"/>
                    <a:pt x="5358511" y="435610"/>
                    <a:pt x="5344287" y="435610"/>
                  </a:cubicBezTo>
                  <a:cubicBezTo>
                    <a:pt x="5330063" y="442722"/>
                    <a:pt x="5308600" y="442722"/>
                    <a:pt x="5294249" y="449834"/>
                  </a:cubicBezTo>
                  <a:lnTo>
                    <a:pt x="5280025" y="449834"/>
                  </a:lnTo>
                  <a:cubicBezTo>
                    <a:pt x="5237226" y="464058"/>
                    <a:pt x="5201412" y="478409"/>
                    <a:pt x="5158613" y="485521"/>
                  </a:cubicBezTo>
                  <a:lnTo>
                    <a:pt x="5130038" y="485521"/>
                  </a:lnTo>
                  <a:cubicBezTo>
                    <a:pt x="5094351" y="485521"/>
                    <a:pt x="5065776" y="478409"/>
                    <a:pt x="5030089" y="478409"/>
                  </a:cubicBezTo>
                  <a:cubicBezTo>
                    <a:pt x="4994402" y="478409"/>
                    <a:pt x="4958715" y="492633"/>
                    <a:pt x="4922901" y="492633"/>
                  </a:cubicBezTo>
                  <a:cubicBezTo>
                    <a:pt x="4880102" y="492633"/>
                    <a:pt x="4830064" y="492633"/>
                    <a:pt x="4794377" y="464058"/>
                  </a:cubicBezTo>
                  <a:cubicBezTo>
                    <a:pt x="4787265" y="456946"/>
                    <a:pt x="4765802" y="456946"/>
                    <a:pt x="4751578" y="464058"/>
                  </a:cubicBezTo>
                  <a:cubicBezTo>
                    <a:pt x="4701540" y="471170"/>
                    <a:pt x="4651629" y="478282"/>
                    <a:pt x="4608703" y="492633"/>
                  </a:cubicBezTo>
                  <a:cubicBezTo>
                    <a:pt x="4565777" y="506984"/>
                    <a:pt x="4544441" y="492633"/>
                    <a:pt x="4530090" y="456946"/>
                  </a:cubicBezTo>
                  <a:cubicBezTo>
                    <a:pt x="4522978" y="442722"/>
                    <a:pt x="4508627" y="428371"/>
                    <a:pt x="4494403" y="414147"/>
                  </a:cubicBezTo>
                  <a:cubicBezTo>
                    <a:pt x="4472940" y="399923"/>
                    <a:pt x="4451604" y="378460"/>
                    <a:pt x="4430141" y="378460"/>
                  </a:cubicBezTo>
                  <a:cubicBezTo>
                    <a:pt x="4380103" y="378460"/>
                    <a:pt x="4351528" y="349885"/>
                    <a:pt x="4315841" y="328422"/>
                  </a:cubicBezTo>
                  <a:cubicBezTo>
                    <a:pt x="4258691" y="292735"/>
                    <a:pt x="4208653" y="249809"/>
                    <a:pt x="4137279" y="257048"/>
                  </a:cubicBezTo>
                  <a:lnTo>
                    <a:pt x="4137279" y="221361"/>
                  </a:lnTo>
                  <a:cubicBezTo>
                    <a:pt x="4151503" y="221361"/>
                    <a:pt x="4165854" y="221361"/>
                    <a:pt x="4180078" y="214249"/>
                  </a:cubicBezTo>
                  <a:cubicBezTo>
                    <a:pt x="4158615" y="200025"/>
                    <a:pt x="4158615" y="178562"/>
                    <a:pt x="4144391" y="164211"/>
                  </a:cubicBezTo>
                  <a:cubicBezTo>
                    <a:pt x="4115816" y="142748"/>
                    <a:pt x="4087241" y="135636"/>
                    <a:pt x="4058666" y="121412"/>
                  </a:cubicBezTo>
                  <a:cubicBezTo>
                    <a:pt x="4037203" y="114300"/>
                    <a:pt x="4008628" y="114300"/>
                    <a:pt x="4022979" y="149987"/>
                  </a:cubicBezTo>
                  <a:cubicBezTo>
                    <a:pt x="3987292" y="157099"/>
                    <a:pt x="3958717" y="157099"/>
                    <a:pt x="3944366" y="171450"/>
                  </a:cubicBezTo>
                  <a:cubicBezTo>
                    <a:pt x="3915791" y="192913"/>
                    <a:pt x="3887216" y="178562"/>
                    <a:pt x="3865753" y="164338"/>
                  </a:cubicBezTo>
                  <a:cubicBezTo>
                    <a:pt x="3851529" y="157226"/>
                    <a:pt x="3837178" y="150114"/>
                    <a:pt x="3822954" y="157226"/>
                  </a:cubicBezTo>
                  <a:cubicBezTo>
                    <a:pt x="3737229" y="200025"/>
                    <a:pt x="3651504" y="178689"/>
                    <a:pt x="3565779" y="178689"/>
                  </a:cubicBezTo>
                  <a:cubicBezTo>
                    <a:pt x="3551555" y="178689"/>
                    <a:pt x="3537204" y="171577"/>
                    <a:pt x="3515741" y="171577"/>
                  </a:cubicBezTo>
                  <a:cubicBezTo>
                    <a:pt x="3487166" y="164465"/>
                    <a:pt x="3465703" y="150114"/>
                    <a:pt x="3437128" y="143002"/>
                  </a:cubicBezTo>
                  <a:cubicBezTo>
                    <a:pt x="3408553" y="135890"/>
                    <a:pt x="3372866" y="128778"/>
                    <a:pt x="3344291" y="121539"/>
                  </a:cubicBezTo>
                  <a:lnTo>
                    <a:pt x="3322828" y="121539"/>
                  </a:lnTo>
                  <a:cubicBezTo>
                    <a:pt x="3272790" y="121539"/>
                    <a:pt x="3222879" y="128651"/>
                    <a:pt x="3179953" y="128651"/>
                  </a:cubicBezTo>
                  <a:cubicBezTo>
                    <a:pt x="3144266" y="128651"/>
                    <a:pt x="3108579" y="114427"/>
                    <a:pt x="3065653" y="107188"/>
                  </a:cubicBezTo>
                  <a:cubicBezTo>
                    <a:pt x="3058541" y="50038"/>
                    <a:pt x="3001391" y="64389"/>
                    <a:pt x="2965704" y="35814"/>
                  </a:cubicBezTo>
                  <a:cubicBezTo>
                    <a:pt x="2958592" y="28702"/>
                    <a:pt x="2944241" y="35814"/>
                    <a:pt x="2937129" y="35814"/>
                  </a:cubicBezTo>
                  <a:cubicBezTo>
                    <a:pt x="2894330" y="28702"/>
                    <a:pt x="2865755" y="50038"/>
                    <a:pt x="2851404" y="85852"/>
                  </a:cubicBezTo>
                  <a:cubicBezTo>
                    <a:pt x="2829941" y="121539"/>
                    <a:pt x="2772791" y="135890"/>
                    <a:pt x="2794254" y="193040"/>
                  </a:cubicBezTo>
                  <a:cubicBezTo>
                    <a:pt x="2801366" y="200152"/>
                    <a:pt x="2815717" y="207264"/>
                    <a:pt x="2822829" y="221615"/>
                  </a:cubicBezTo>
                  <a:cubicBezTo>
                    <a:pt x="2822829" y="243078"/>
                    <a:pt x="2815717" y="257302"/>
                    <a:pt x="2794254" y="250190"/>
                  </a:cubicBezTo>
                  <a:cubicBezTo>
                    <a:pt x="2787142" y="250190"/>
                    <a:pt x="2780030" y="264414"/>
                    <a:pt x="2772791" y="271653"/>
                  </a:cubicBezTo>
                  <a:cubicBezTo>
                    <a:pt x="2765552" y="278892"/>
                    <a:pt x="2765679" y="293116"/>
                    <a:pt x="2758567" y="293116"/>
                  </a:cubicBezTo>
                  <a:cubicBezTo>
                    <a:pt x="2715768" y="307340"/>
                    <a:pt x="2687193" y="343154"/>
                    <a:pt x="2637155" y="335915"/>
                  </a:cubicBezTo>
                  <a:lnTo>
                    <a:pt x="2622931" y="335915"/>
                  </a:lnTo>
                  <a:cubicBezTo>
                    <a:pt x="2580132" y="371602"/>
                    <a:pt x="2537206" y="364490"/>
                    <a:pt x="2487168" y="357378"/>
                  </a:cubicBezTo>
                  <a:cubicBezTo>
                    <a:pt x="2465705" y="350266"/>
                    <a:pt x="2437130" y="357378"/>
                    <a:pt x="2408555" y="357378"/>
                  </a:cubicBezTo>
                  <a:cubicBezTo>
                    <a:pt x="2387092" y="357378"/>
                    <a:pt x="2365756" y="357378"/>
                    <a:pt x="2344293" y="343154"/>
                  </a:cubicBezTo>
                  <a:cubicBezTo>
                    <a:pt x="2315718" y="328930"/>
                    <a:pt x="2287143" y="307467"/>
                    <a:pt x="2258568" y="293116"/>
                  </a:cubicBezTo>
                  <a:cubicBezTo>
                    <a:pt x="2229993" y="278765"/>
                    <a:pt x="2194306" y="278892"/>
                    <a:pt x="2194306" y="228854"/>
                  </a:cubicBezTo>
                  <a:cubicBezTo>
                    <a:pt x="2194306" y="221742"/>
                    <a:pt x="2180082" y="214630"/>
                    <a:pt x="2180082" y="207391"/>
                  </a:cubicBezTo>
                  <a:cubicBezTo>
                    <a:pt x="2130044" y="250190"/>
                    <a:pt x="2087245" y="286004"/>
                    <a:pt x="2044319" y="321691"/>
                  </a:cubicBezTo>
                  <a:cubicBezTo>
                    <a:pt x="2022856" y="343154"/>
                    <a:pt x="1994281" y="371729"/>
                    <a:pt x="2008632" y="407416"/>
                  </a:cubicBezTo>
                  <a:cubicBezTo>
                    <a:pt x="2008632" y="414528"/>
                    <a:pt x="2001520" y="421640"/>
                    <a:pt x="2001520" y="428879"/>
                  </a:cubicBezTo>
                  <a:cubicBezTo>
                    <a:pt x="1994408" y="443103"/>
                    <a:pt x="1987296" y="457454"/>
                    <a:pt x="1972945" y="464566"/>
                  </a:cubicBezTo>
                  <a:cubicBezTo>
                    <a:pt x="1958721" y="486029"/>
                    <a:pt x="1944370" y="507365"/>
                    <a:pt x="1930146" y="535940"/>
                  </a:cubicBezTo>
                  <a:lnTo>
                    <a:pt x="1887347" y="578739"/>
                  </a:lnTo>
                  <a:cubicBezTo>
                    <a:pt x="1873123" y="600202"/>
                    <a:pt x="1858772" y="621538"/>
                    <a:pt x="1837309" y="635889"/>
                  </a:cubicBezTo>
                  <a:cubicBezTo>
                    <a:pt x="1787271" y="678688"/>
                    <a:pt x="1737360" y="721614"/>
                    <a:pt x="1680210" y="764413"/>
                  </a:cubicBezTo>
                  <a:cubicBezTo>
                    <a:pt x="1651635" y="792988"/>
                    <a:pt x="1615948" y="814451"/>
                    <a:pt x="1587373" y="843026"/>
                  </a:cubicBezTo>
                  <a:cubicBezTo>
                    <a:pt x="1537335" y="885825"/>
                    <a:pt x="1480185" y="921639"/>
                    <a:pt x="1451610" y="985901"/>
                  </a:cubicBezTo>
                  <a:cubicBezTo>
                    <a:pt x="1451610" y="993013"/>
                    <a:pt x="1437386" y="1000125"/>
                    <a:pt x="1430147" y="1007364"/>
                  </a:cubicBezTo>
                  <a:cubicBezTo>
                    <a:pt x="1394460" y="1035939"/>
                    <a:pt x="1337310" y="1035939"/>
                    <a:pt x="1337310" y="1093089"/>
                  </a:cubicBezTo>
                  <a:cubicBezTo>
                    <a:pt x="1280160" y="1093089"/>
                    <a:pt x="1251585" y="1135888"/>
                    <a:pt x="1223010" y="1171702"/>
                  </a:cubicBezTo>
                  <a:cubicBezTo>
                    <a:pt x="1201547" y="1200277"/>
                    <a:pt x="1180211" y="1235964"/>
                    <a:pt x="1151636" y="1257427"/>
                  </a:cubicBezTo>
                  <a:cubicBezTo>
                    <a:pt x="1123061" y="1271651"/>
                    <a:pt x="1087374" y="1264539"/>
                    <a:pt x="1051687" y="1264539"/>
                  </a:cubicBezTo>
                  <a:cubicBezTo>
                    <a:pt x="1037463" y="1264539"/>
                    <a:pt x="1023112" y="1264539"/>
                    <a:pt x="1023112" y="1271651"/>
                  </a:cubicBezTo>
                  <a:cubicBezTo>
                    <a:pt x="994537" y="1300226"/>
                    <a:pt x="958850" y="1321689"/>
                    <a:pt x="937387" y="1357376"/>
                  </a:cubicBezTo>
                  <a:cubicBezTo>
                    <a:pt x="915924" y="1393063"/>
                    <a:pt x="894588" y="1414526"/>
                    <a:pt x="858774" y="1421638"/>
                  </a:cubicBezTo>
                  <a:cubicBezTo>
                    <a:pt x="822960" y="1428750"/>
                    <a:pt x="787400" y="1464437"/>
                    <a:pt x="737362" y="1443101"/>
                  </a:cubicBezTo>
                  <a:cubicBezTo>
                    <a:pt x="694563" y="1428877"/>
                    <a:pt x="644525" y="1443101"/>
                    <a:pt x="615950" y="1414526"/>
                  </a:cubicBezTo>
                  <a:cubicBezTo>
                    <a:pt x="558800" y="1421638"/>
                    <a:pt x="516001" y="1435989"/>
                    <a:pt x="465963" y="1443101"/>
                  </a:cubicBezTo>
                  <a:cubicBezTo>
                    <a:pt x="408813" y="1457325"/>
                    <a:pt x="344551" y="1450213"/>
                    <a:pt x="294513" y="1493139"/>
                  </a:cubicBezTo>
                  <a:cubicBezTo>
                    <a:pt x="251714" y="1528826"/>
                    <a:pt x="215900" y="1564513"/>
                    <a:pt x="151638" y="1557401"/>
                  </a:cubicBezTo>
                  <a:cubicBezTo>
                    <a:pt x="158750" y="1600200"/>
                    <a:pt x="165862" y="1636014"/>
                    <a:pt x="173101" y="1678813"/>
                  </a:cubicBezTo>
                  <a:cubicBezTo>
                    <a:pt x="187325" y="1793113"/>
                    <a:pt x="201676" y="1907413"/>
                    <a:pt x="208788" y="2021713"/>
                  </a:cubicBezTo>
                  <a:cubicBezTo>
                    <a:pt x="230251" y="2164588"/>
                    <a:pt x="237363" y="2300351"/>
                    <a:pt x="223012" y="2435987"/>
                  </a:cubicBezTo>
                  <a:cubicBezTo>
                    <a:pt x="208788" y="2628900"/>
                    <a:pt x="144399" y="9229217"/>
                    <a:pt x="80137" y="9407779"/>
                  </a:cubicBezTo>
                  <a:lnTo>
                    <a:pt x="14224" y="9557512"/>
                  </a:lnTo>
                  <a:cubicBezTo>
                    <a:pt x="0" y="9593199"/>
                    <a:pt x="21336" y="9614662"/>
                    <a:pt x="57023" y="9621774"/>
                  </a:cubicBezTo>
                  <a:cubicBezTo>
                    <a:pt x="99822" y="9628886"/>
                    <a:pt x="114173" y="9657461"/>
                    <a:pt x="128397" y="9693148"/>
                  </a:cubicBezTo>
                  <a:cubicBezTo>
                    <a:pt x="142621" y="9750298"/>
                    <a:pt x="121285" y="9807448"/>
                    <a:pt x="149860" y="9864598"/>
                  </a:cubicBezTo>
                  <a:cubicBezTo>
                    <a:pt x="164084" y="9893173"/>
                    <a:pt x="149860" y="9943211"/>
                    <a:pt x="142748" y="9986010"/>
                  </a:cubicBezTo>
                  <a:cubicBezTo>
                    <a:pt x="135636" y="10043160"/>
                    <a:pt x="149860" y="10100310"/>
                    <a:pt x="171323" y="10150348"/>
                  </a:cubicBezTo>
                  <a:cubicBezTo>
                    <a:pt x="221488" y="10236073"/>
                    <a:pt x="228600" y="10336149"/>
                    <a:pt x="228600" y="10428986"/>
                  </a:cubicBezTo>
                  <a:cubicBezTo>
                    <a:pt x="228600" y="10450449"/>
                    <a:pt x="235712" y="10471785"/>
                    <a:pt x="242824" y="10486136"/>
                  </a:cubicBezTo>
                  <a:cubicBezTo>
                    <a:pt x="257048" y="10500360"/>
                    <a:pt x="285623" y="10514711"/>
                    <a:pt x="314198" y="10521823"/>
                  </a:cubicBezTo>
                  <a:lnTo>
                    <a:pt x="485648" y="10607548"/>
                  </a:lnTo>
                  <a:cubicBezTo>
                    <a:pt x="564261" y="10650347"/>
                    <a:pt x="628523" y="10643235"/>
                    <a:pt x="699897" y="10593324"/>
                  </a:cubicBezTo>
                  <a:cubicBezTo>
                    <a:pt x="707009" y="10586212"/>
                    <a:pt x="728472" y="10579100"/>
                    <a:pt x="735584" y="10579100"/>
                  </a:cubicBezTo>
                  <a:cubicBezTo>
                    <a:pt x="785622" y="10586212"/>
                    <a:pt x="835533" y="10586212"/>
                    <a:pt x="878459" y="10629138"/>
                  </a:cubicBezTo>
                  <a:cubicBezTo>
                    <a:pt x="928497" y="10671937"/>
                    <a:pt x="999871" y="10700512"/>
                    <a:pt x="1057021" y="10736326"/>
                  </a:cubicBezTo>
                  <a:cubicBezTo>
                    <a:pt x="1092708" y="10757789"/>
                    <a:pt x="1135634" y="10786364"/>
                    <a:pt x="1156970" y="10814939"/>
                  </a:cubicBezTo>
                  <a:cubicBezTo>
                    <a:pt x="1171194" y="10829163"/>
                    <a:pt x="1185545" y="10843514"/>
                    <a:pt x="1199769" y="10850626"/>
                  </a:cubicBezTo>
                  <a:cubicBezTo>
                    <a:pt x="1278382" y="10879201"/>
                    <a:pt x="1321181" y="10950575"/>
                    <a:pt x="1371219" y="11007725"/>
                  </a:cubicBezTo>
                  <a:cubicBezTo>
                    <a:pt x="1414018" y="11057763"/>
                    <a:pt x="1471168" y="11086338"/>
                    <a:pt x="1535557" y="11093450"/>
                  </a:cubicBezTo>
                  <a:cubicBezTo>
                    <a:pt x="1606931" y="11107674"/>
                    <a:pt x="1678432" y="11114913"/>
                    <a:pt x="1749806" y="11129137"/>
                  </a:cubicBezTo>
                  <a:cubicBezTo>
                    <a:pt x="1778381" y="11136249"/>
                    <a:pt x="1814068" y="11143361"/>
                    <a:pt x="1842643" y="11157712"/>
                  </a:cubicBezTo>
                  <a:cubicBezTo>
                    <a:pt x="1878330" y="11171936"/>
                    <a:pt x="1914017" y="11171936"/>
                    <a:pt x="1942592" y="11193399"/>
                  </a:cubicBezTo>
                  <a:cubicBezTo>
                    <a:pt x="1985391" y="11229086"/>
                    <a:pt x="2028317" y="11250549"/>
                    <a:pt x="2085467" y="11236198"/>
                  </a:cubicBezTo>
                  <a:cubicBezTo>
                    <a:pt x="2106930" y="11229086"/>
                    <a:pt x="2135505" y="11243310"/>
                    <a:pt x="2156841" y="11250422"/>
                  </a:cubicBezTo>
                  <a:cubicBezTo>
                    <a:pt x="2163953" y="11250422"/>
                    <a:pt x="2171065" y="11257534"/>
                    <a:pt x="2178304" y="11257534"/>
                  </a:cubicBezTo>
                  <a:cubicBezTo>
                    <a:pt x="2256917" y="11264646"/>
                    <a:pt x="2328291" y="11250422"/>
                    <a:pt x="2399792" y="11236071"/>
                  </a:cubicBezTo>
                  <a:cubicBezTo>
                    <a:pt x="2428367" y="11228959"/>
                    <a:pt x="2456942" y="11221847"/>
                    <a:pt x="2485517" y="11207496"/>
                  </a:cubicBezTo>
                  <a:cubicBezTo>
                    <a:pt x="2564130" y="11171809"/>
                    <a:pt x="2642616" y="11136122"/>
                    <a:pt x="2714117" y="11093196"/>
                  </a:cubicBezTo>
                  <a:cubicBezTo>
                    <a:pt x="2764155" y="11064621"/>
                    <a:pt x="2814066" y="11036046"/>
                    <a:pt x="2871216" y="11064621"/>
                  </a:cubicBezTo>
                  <a:lnTo>
                    <a:pt x="2899791" y="11064621"/>
                  </a:lnTo>
                  <a:cubicBezTo>
                    <a:pt x="2949829" y="11064621"/>
                    <a:pt x="2999740" y="11057509"/>
                    <a:pt x="3042666" y="11050397"/>
                  </a:cubicBezTo>
                  <a:cubicBezTo>
                    <a:pt x="3049778" y="11050397"/>
                    <a:pt x="3064129" y="11050397"/>
                    <a:pt x="3064129" y="11043285"/>
                  </a:cubicBezTo>
                  <a:cubicBezTo>
                    <a:pt x="3085592" y="11014710"/>
                    <a:pt x="3121279" y="11014710"/>
                    <a:pt x="3156966" y="11007598"/>
                  </a:cubicBezTo>
                  <a:cubicBezTo>
                    <a:pt x="3214116" y="11000486"/>
                    <a:pt x="3271266" y="11000486"/>
                    <a:pt x="3314065" y="10964799"/>
                  </a:cubicBezTo>
                  <a:cubicBezTo>
                    <a:pt x="3356864" y="10936224"/>
                    <a:pt x="3399790" y="10929112"/>
                    <a:pt x="3449828" y="10922000"/>
                  </a:cubicBezTo>
                  <a:cubicBezTo>
                    <a:pt x="3456940" y="10922000"/>
                    <a:pt x="3471291" y="10914888"/>
                    <a:pt x="3478403" y="10914888"/>
                  </a:cubicBezTo>
                  <a:cubicBezTo>
                    <a:pt x="3514090" y="10907776"/>
                    <a:pt x="3549777" y="10886313"/>
                    <a:pt x="3578352" y="10893425"/>
                  </a:cubicBezTo>
                  <a:cubicBezTo>
                    <a:pt x="3642614" y="10907649"/>
                    <a:pt x="3671189" y="10886313"/>
                    <a:pt x="3714115" y="10829163"/>
                  </a:cubicBezTo>
                  <a:cubicBezTo>
                    <a:pt x="3721227" y="10814939"/>
                    <a:pt x="3742690" y="10807700"/>
                    <a:pt x="3756914" y="10800588"/>
                  </a:cubicBezTo>
                  <a:cubicBezTo>
                    <a:pt x="3792601" y="10793476"/>
                    <a:pt x="3828288" y="10800588"/>
                    <a:pt x="3864102" y="10793476"/>
                  </a:cubicBezTo>
                  <a:cubicBezTo>
                    <a:pt x="3885565" y="10793476"/>
                    <a:pt x="3906901" y="10772013"/>
                    <a:pt x="3921252" y="10772013"/>
                  </a:cubicBezTo>
                  <a:cubicBezTo>
                    <a:pt x="3978402" y="10779125"/>
                    <a:pt x="4042664" y="10757789"/>
                    <a:pt x="4092702" y="10793476"/>
                  </a:cubicBezTo>
                  <a:cubicBezTo>
                    <a:pt x="4099814" y="10800588"/>
                    <a:pt x="4114165" y="10800588"/>
                    <a:pt x="4128389" y="10800588"/>
                  </a:cubicBezTo>
                  <a:cubicBezTo>
                    <a:pt x="4221226" y="10807700"/>
                    <a:pt x="4299839" y="10836275"/>
                    <a:pt x="4364101" y="10893425"/>
                  </a:cubicBezTo>
                  <a:cubicBezTo>
                    <a:pt x="4385564" y="10914888"/>
                    <a:pt x="4414139" y="10929112"/>
                    <a:pt x="4435475" y="10943463"/>
                  </a:cubicBezTo>
                  <a:cubicBezTo>
                    <a:pt x="4456811" y="10957814"/>
                    <a:pt x="4485513" y="10957687"/>
                    <a:pt x="4506849" y="10964926"/>
                  </a:cubicBezTo>
                  <a:cubicBezTo>
                    <a:pt x="4528185" y="10972165"/>
                    <a:pt x="4542536" y="10979150"/>
                    <a:pt x="4563999" y="10979150"/>
                  </a:cubicBezTo>
                  <a:cubicBezTo>
                    <a:pt x="4599686" y="10979150"/>
                    <a:pt x="4628261" y="10993374"/>
                    <a:pt x="4649724" y="11021949"/>
                  </a:cubicBezTo>
                  <a:cubicBezTo>
                    <a:pt x="4656836" y="11029061"/>
                    <a:pt x="4663948" y="11036173"/>
                    <a:pt x="4671187" y="11050524"/>
                  </a:cubicBezTo>
                  <a:cubicBezTo>
                    <a:pt x="4664075" y="11071987"/>
                    <a:pt x="4706874" y="11129137"/>
                    <a:pt x="4735449" y="11129137"/>
                  </a:cubicBezTo>
                  <a:cubicBezTo>
                    <a:pt x="4785487" y="11129137"/>
                    <a:pt x="4835398" y="11143361"/>
                    <a:pt x="4878324" y="11179175"/>
                  </a:cubicBezTo>
                  <a:cubicBezTo>
                    <a:pt x="4885436" y="11186287"/>
                    <a:pt x="4899787" y="11186287"/>
                    <a:pt x="4914011" y="11179175"/>
                  </a:cubicBezTo>
                  <a:cubicBezTo>
                    <a:pt x="4935474" y="11172063"/>
                    <a:pt x="4949698" y="11172063"/>
                    <a:pt x="4964049" y="11193399"/>
                  </a:cubicBezTo>
                  <a:cubicBezTo>
                    <a:pt x="4971161" y="11200511"/>
                    <a:pt x="4999736" y="11200511"/>
                    <a:pt x="5014087" y="11200511"/>
                  </a:cubicBezTo>
                  <a:cubicBezTo>
                    <a:pt x="5049774" y="11200511"/>
                    <a:pt x="5092700" y="11193399"/>
                    <a:pt x="5128387" y="11200511"/>
                  </a:cubicBezTo>
                  <a:cubicBezTo>
                    <a:pt x="5192649" y="11207623"/>
                    <a:pt x="5249799" y="11214735"/>
                    <a:pt x="5314061" y="11229086"/>
                  </a:cubicBezTo>
                  <a:cubicBezTo>
                    <a:pt x="5328285" y="11229086"/>
                    <a:pt x="5342636" y="11236198"/>
                    <a:pt x="5349748" y="11243310"/>
                  </a:cubicBezTo>
                  <a:cubicBezTo>
                    <a:pt x="5363972" y="11278997"/>
                    <a:pt x="5399786" y="11278997"/>
                    <a:pt x="5421122" y="11286109"/>
                  </a:cubicBezTo>
                  <a:cubicBezTo>
                    <a:pt x="5442458" y="11293221"/>
                    <a:pt x="5471160" y="11300333"/>
                    <a:pt x="5485384" y="11300333"/>
                  </a:cubicBezTo>
                  <a:cubicBezTo>
                    <a:pt x="5492496" y="11293221"/>
                    <a:pt x="5506847" y="11286109"/>
                    <a:pt x="5521071" y="11271758"/>
                  </a:cubicBezTo>
                  <a:cubicBezTo>
                    <a:pt x="5492496" y="11271758"/>
                    <a:pt x="5478272" y="11278870"/>
                    <a:pt x="5463921" y="11278870"/>
                  </a:cubicBezTo>
                  <a:cubicBezTo>
                    <a:pt x="5492496" y="11243183"/>
                    <a:pt x="5521071" y="11236071"/>
                    <a:pt x="5556758" y="11257407"/>
                  </a:cubicBezTo>
                  <a:cubicBezTo>
                    <a:pt x="5599557" y="11293094"/>
                    <a:pt x="5635371" y="11293094"/>
                    <a:pt x="5685282" y="11257407"/>
                  </a:cubicBezTo>
                  <a:lnTo>
                    <a:pt x="5728081" y="11235944"/>
                  </a:lnTo>
                  <a:lnTo>
                    <a:pt x="5728081" y="11200257"/>
                  </a:lnTo>
                  <a:cubicBezTo>
                    <a:pt x="5749544" y="11207369"/>
                    <a:pt x="5770880" y="11221720"/>
                    <a:pt x="5785231" y="11221720"/>
                  </a:cubicBezTo>
                  <a:cubicBezTo>
                    <a:pt x="5828030" y="11200257"/>
                    <a:pt x="5870956" y="11178921"/>
                    <a:pt x="5906643" y="11150346"/>
                  </a:cubicBezTo>
                  <a:cubicBezTo>
                    <a:pt x="5949442" y="11121771"/>
                    <a:pt x="5985256" y="11086084"/>
                    <a:pt x="6020943" y="11057509"/>
                  </a:cubicBezTo>
                  <a:cubicBezTo>
                    <a:pt x="6028055" y="11057509"/>
                    <a:pt x="6028055" y="11050397"/>
                    <a:pt x="6035167" y="11050397"/>
                  </a:cubicBezTo>
                  <a:cubicBezTo>
                    <a:pt x="6085205" y="11036173"/>
                    <a:pt x="6128004" y="11028934"/>
                    <a:pt x="6178042" y="11014710"/>
                  </a:cubicBezTo>
                  <a:cubicBezTo>
                    <a:pt x="6206617" y="11007598"/>
                    <a:pt x="6228080" y="10993247"/>
                    <a:pt x="6256655" y="10986135"/>
                  </a:cubicBezTo>
                  <a:cubicBezTo>
                    <a:pt x="6278118" y="10979023"/>
                    <a:pt x="6292342" y="10979023"/>
                    <a:pt x="6313805" y="10971911"/>
                  </a:cubicBezTo>
                  <a:lnTo>
                    <a:pt x="6385179" y="10971911"/>
                  </a:lnTo>
                  <a:cubicBezTo>
                    <a:pt x="6399403" y="10971911"/>
                    <a:pt x="6420866" y="10971911"/>
                    <a:pt x="6435217" y="10964799"/>
                  </a:cubicBezTo>
                  <a:cubicBezTo>
                    <a:pt x="6442329" y="10950575"/>
                    <a:pt x="6456680" y="10929112"/>
                    <a:pt x="6463792" y="10929112"/>
                  </a:cubicBezTo>
                  <a:cubicBezTo>
                    <a:pt x="6485255" y="10929112"/>
                    <a:pt x="6499479" y="10943336"/>
                    <a:pt x="6520942" y="10950575"/>
                  </a:cubicBezTo>
                  <a:cubicBezTo>
                    <a:pt x="6528054" y="10950575"/>
                    <a:pt x="6528054" y="10957687"/>
                    <a:pt x="6528054" y="10964799"/>
                  </a:cubicBezTo>
                  <a:cubicBezTo>
                    <a:pt x="6556629" y="10993374"/>
                    <a:pt x="6578092" y="11029061"/>
                    <a:pt x="6606667" y="11057636"/>
                  </a:cubicBezTo>
                  <a:cubicBezTo>
                    <a:pt x="6642354" y="11093323"/>
                    <a:pt x="6678041" y="11093323"/>
                    <a:pt x="6699504" y="11071860"/>
                  </a:cubicBezTo>
                  <a:cubicBezTo>
                    <a:pt x="6735191" y="11043285"/>
                    <a:pt x="6763766" y="11021822"/>
                    <a:pt x="6813804" y="11036173"/>
                  </a:cubicBezTo>
                  <a:cubicBezTo>
                    <a:pt x="6820916" y="11036173"/>
                    <a:pt x="6835267" y="11043285"/>
                    <a:pt x="6842379" y="11036173"/>
                  </a:cubicBezTo>
                  <a:cubicBezTo>
                    <a:pt x="6878066" y="11021949"/>
                    <a:pt x="6920992" y="11007598"/>
                    <a:pt x="6956679" y="10986135"/>
                  </a:cubicBezTo>
                  <a:cubicBezTo>
                    <a:pt x="6978142" y="10979023"/>
                    <a:pt x="7006717" y="10979023"/>
                    <a:pt x="7013829" y="10964672"/>
                  </a:cubicBezTo>
                  <a:cubicBezTo>
                    <a:pt x="7035292" y="10921873"/>
                    <a:pt x="7070979" y="10900410"/>
                    <a:pt x="7106666" y="10871835"/>
                  </a:cubicBezTo>
                  <a:cubicBezTo>
                    <a:pt x="7128129" y="10850372"/>
                    <a:pt x="7149465" y="10821797"/>
                    <a:pt x="7170928" y="10814685"/>
                  </a:cubicBezTo>
                  <a:cubicBezTo>
                    <a:pt x="7220966" y="10800461"/>
                    <a:pt x="7256653" y="10757535"/>
                    <a:pt x="7299452" y="10728960"/>
                  </a:cubicBezTo>
                  <a:cubicBezTo>
                    <a:pt x="7335139" y="10707497"/>
                    <a:pt x="7356602" y="10664698"/>
                    <a:pt x="7392289" y="10657586"/>
                  </a:cubicBezTo>
                  <a:cubicBezTo>
                    <a:pt x="7449439" y="10643362"/>
                    <a:pt x="7492238" y="10607548"/>
                    <a:pt x="7542276" y="10571861"/>
                  </a:cubicBezTo>
                  <a:cubicBezTo>
                    <a:pt x="7570851" y="10550398"/>
                    <a:pt x="7606538" y="10536174"/>
                    <a:pt x="7642225" y="10543286"/>
                  </a:cubicBezTo>
                  <a:cubicBezTo>
                    <a:pt x="7663688" y="10550398"/>
                    <a:pt x="7692263" y="10543286"/>
                    <a:pt x="7706487" y="10536174"/>
                  </a:cubicBezTo>
                  <a:cubicBezTo>
                    <a:pt x="7735062" y="10521950"/>
                    <a:pt x="7763637" y="10500487"/>
                    <a:pt x="7792212" y="10486136"/>
                  </a:cubicBezTo>
                  <a:cubicBezTo>
                    <a:pt x="7813675" y="10471912"/>
                    <a:pt x="7835011" y="10457561"/>
                    <a:pt x="7856474" y="10457561"/>
                  </a:cubicBezTo>
                  <a:cubicBezTo>
                    <a:pt x="7927848" y="10450449"/>
                    <a:pt x="7984998" y="10436098"/>
                    <a:pt x="8020812" y="10364724"/>
                  </a:cubicBezTo>
                  <a:cubicBezTo>
                    <a:pt x="8035036" y="10336149"/>
                    <a:pt x="8106537" y="10300462"/>
                    <a:pt x="8135112" y="10314686"/>
                  </a:cubicBezTo>
                  <a:cubicBezTo>
                    <a:pt x="8185150" y="10336149"/>
                    <a:pt x="8220837" y="10321798"/>
                    <a:pt x="8249412" y="10278999"/>
                  </a:cubicBezTo>
                  <a:cubicBezTo>
                    <a:pt x="8270875" y="10257536"/>
                    <a:pt x="8299450" y="10264775"/>
                    <a:pt x="8320786" y="10278999"/>
                  </a:cubicBezTo>
                  <a:cubicBezTo>
                    <a:pt x="8335010" y="10293223"/>
                    <a:pt x="8349361" y="10300462"/>
                    <a:pt x="8363585" y="10300462"/>
                  </a:cubicBezTo>
                  <a:cubicBezTo>
                    <a:pt x="8413623" y="10307574"/>
                    <a:pt x="8470773" y="10300462"/>
                    <a:pt x="8520684" y="10307574"/>
                  </a:cubicBezTo>
                  <a:cubicBezTo>
                    <a:pt x="8563483" y="10314686"/>
                    <a:pt x="8606409" y="10300462"/>
                    <a:pt x="8634984" y="10271887"/>
                  </a:cubicBezTo>
                  <a:cubicBezTo>
                    <a:pt x="8663559" y="10243312"/>
                    <a:pt x="8685022" y="10243312"/>
                    <a:pt x="8727821" y="10257663"/>
                  </a:cubicBezTo>
                  <a:cubicBezTo>
                    <a:pt x="8763508" y="10271887"/>
                    <a:pt x="8792083" y="10307701"/>
                    <a:pt x="8842121" y="10300462"/>
                  </a:cubicBezTo>
                  <a:cubicBezTo>
                    <a:pt x="8884920" y="10293350"/>
                    <a:pt x="8934958" y="10314686"/>
                    <a:pt x="8984996" y="10293350"/>
                  </a:cubicBezTo>
                  <a:lnTo>
                    <a:pt x="9013571" y="10293350"/>
                  </a:lnTo>
                  <a:cubicBezTo>
                    <a:pt x="9056370" y="10307574"/>
                    <a:pt x="9099296" y="10314813"/>
                    <a:pt x="9134983" y="10350500"/>
                  </a:cubicBezTo>
                  <a:cubicBezTo>
                    <a:pt x="9177782" y="10386187"/>
                    <a:pt x="9185021" y="10121900"/>
                    <a:pt x="9227820" y="10150475"/>
                  </a:cubicBezTo>
                  <a:cubicBezTo>
                    <a:pt x="9292082" y="10193274"/>
                    <a:pt x="9277858" y="10150475"/>
                    <a:pt x="9342120" y="10186162"/>
                  </a:cubicBezTo>
                  <a:cubicBezTo>
                    <a:pt x="9392158" y="10207625"/>
                    <a:pt x="9370695" y="10129012"/>
                    <a:pt x="9427845" y="10143363"/>
                  </a:cubicBezTo>
                  <a:cubicBezTo>
                    <a:pt x="9434957" y="10143363"/>
                    <a:pt x="9520682" y="10200513"/>
                    <a:pt x="9520682" y="10193401"/>
                  </a:cubicBezTo>
                  <a:cubicBezTo>
                    <a:pt x="9556369" y="10171938"/>
                    <a:pt x="9592056" y="9957689"/>
                    <a:pt x="9627870" y="9964801"/>
                  </a:cubicBezTo>
                  <a:cubicBezTo>
                    <a:pt x="9699244" y="9986264"/>
                    <a:pt x="9763633" y="9971913"/>
                    <a:pt x="9827895" y="9943338"/>
                  </a:cubicBezTo>
                  <a:cubicBezTo>
                    <a:pt x="9863582" y="9929114"/>
                    <a:pt x="9920732" y="9879076"/>
                    <a:pt x="9949307" y="9900539"/>
                  </a:cubicBezTo>
                  <a:cubicBezTo>
                    <a:pt x="9999345" y="9936226"/>
                    <a:pt x="10049256" y="9950577"/>
                    <a:pt x="10106406" y="9957689"/>
                  </a:cubicBezTo>
                  <a:cubicBezTo>
                    <a:pt x="10113518" y="9957689"/>
                    <a:pt x="10120630" y="9964801"/>
                    <a:pt x="10127869" y="9971913"/>
                  </a:cubicBezTo>
                  <a:cubicBezTo>
                    <a:pt x="10149332" y="10000488"/>
                    <a:pt x="10249281" y="9921875"/>
                    <a:pt x="10270744" y="9950450"/>
                  </a:cubicBezTo>
                  <a:cubicBezTo>
                    <a:pt x="10299319" y="9993249"/>
                    <a:pt x="10327894" y="10036175"/>
                    <a:pt x="10356469" y="10071862"/>
                  </a:cubicBezTo>
                  <a:cubicBezTo>
                    <a:pt x="10370693" y="10086086"/>
                    <a:pt x="10392156" y="10093325"/>
                    <a:pt x="10399268" y="10107549"/>
                  </a:cubicBezTo>
                  <a:cubicBezTo>
                    <a:pt x="10406380" y="10143236"/>
                    <a:pt x="10420731" y="10157587"/>
                    <a:pt x="10456418" y="10157587"/>
                  </a:cubicBezTo>
                  <a:cubicBezTo>
                    <a:pt x="10477881" y="10157587"/>
                    <a:pt x="10499217" y="10164699"/>
                    <a:pt x="10513568" y="10179050"/>
                  </a:cubicBezTo>
                  <a:cubicBezTo>
                    <a:pt x="10549255" y="10200513"/>
                    <a:pt x="10577830" y="10221849"/>
                    <a:pt x="10606405" y="10243312"/>
                  </a:cubicBezTo>
                  <a:cubicBezTo>
                    <a:pt x="10642092" y="10264775"/>
                    <a:pt x="10677779" y="10286111"/>
                    <a:pt x="10692130" y="10321925"/>
                  </a:cubicBezTo>
                  <a:cubicBezTo>
                    <a:pt x="10699242" y="10336149"/>
                    <a:pt x="10706354" y="10343388"/>
                    <a:pt x="10713593" y="10350500"/>
                  </a:cubicBezTo>
                  <a:cubicBezTo>
                    <a:pt x="10742168" y="10379075"/>
                    <a:pt x="10770743" y="10400538"/>
                    <a:pt x="10799318" y="10429113"/>
                  </a:cubicBezTo>
                  <a:cubicBezTo>
                    <a:pt x="10842117" y="10464800"/>
                    <a:pt x="10877931" y="10507726"/>
                    <a:pt x="10920730" y="10543413"/>
                  </a:cubicBezTo>
                  <a:cubicBezTo>
                    <a:pt x="10934954" y="10550525"/>
                    <a:pt x="10949305" y="10564876"/>
                    <a:pt x="10963529" y="10571988"/>
                  </a:cubicBezTo>
                  <a:cubicBezTo>
                    <a:pt x="10992104" y="10586212"/>
                    <a:pt x="11020679" y="10600563"/>
                    <a:pt x="11042142" y="10622026"/>
                  </a:cubicBezTo>
                  <a:cubicBezTo>
                    <a:pt x="11063605" y="10643489"/>
                    <a:pt x="11163554" y="10514838"/>
                    <a:pt x="11177905" y="10543413"/>
                  </a:cubicBezTo>
                  <a:cubicBezTo>
                    <a:pt x="11177905" y="10550525"/>
                    <a:pt x="11185017" y="10550525"/>
                    <a:pt x="11192129" y="10550525"/>
                  </a:cubicBezTo>
                  <a:cubicBezTo>
                    <a:pt x="11234928" y="10586212"/>
                    <a:pt x="11277854" y="10571988"/>
                    <a:pt x="11320653" y="10557637"/>
                  </a:cubicBezTo>
                  <a:cubicBezTo>
                    <a:pt x="11334877" y="10550525"/>
                    <a:pt x="11349228" y="10543413"/>
                    <a:pt x="11356340" y="10550525"/>
                  </a:cubicBezTo>
                  <a:cubicBezTo>
                    <a:pt x="11406378" y="10571988"/>
                    <a:pt x="11442065" y="10621899"/>
                    <a:pt x="11506327" y="10629138"/>
                  </a:cubicBezTo>
                  <a:cubicBezTo>
                    <a:pt x="11506327" y="10629138"/>
                    <a:pt x="11513439" y="10629138"/>
                    <a:pt x="11513439" y="10636250"/>
                  </a:cubicBezTo>
                  <a:cubicBezTo>
                    <a:pt x="11527663" y="10679049"/>
                    <a:pt x="11570589" y="10679049"/>
                    <a:pt x="11606276" y="10686288"/>
                  </a:cubicBezTo>
                  <a:cubicBezTo>
                    <a:pt x="11627739" y="10686288"/>
                    <a:pt x="11649075" y="10693400"/>
                    <a:pt x="11663426" y="10700512"/>
                  </a:cubicBezTo>
                  <a:cubicBezTo>
                    <a:pt x="11706225" y="10721975"/>
                    <a:pt x="11749151" y="10750550"/>
                    <a:pt x="11799189" y="10764774"/>
                  </a:cubicBezTo>
                  <a:cubicBezTo>
                    <a:pt x="11863451" y="10786237"/>
                    <a:pt x="11927713" y="10800461"/>
                    <a:pt x="11977751" y="10836148"/>
                  </a:cubicBezTo>
                  <a:cubicBezTo>
                    <a:pt x="11984863" y="10836148"/>
                    <a:pt x="11991975" y="10836148"/>
                    <a:pt x="11991975" y="10843260"/>
                  </a:cubicBezTo>
                  <a:cubicBezTo>
                    <a:pt x="12013438" y="10857484"/>
                    <a:pt x="12049125" y="10864723"/>
                    <a:pt x="12063349" y="10886059"/>
                  </a:cubicBezTo>
                  <a:cubicBezTo>
                    <a:pt x="12084812" y="10928858"/>
                    <a:pt x="12141962" y="10921746"/>
                    <a:pt x="12170537" y="10957433"/>
                  </a:cubicBezTo>
                  <a:lnTo>
                    <a:pt x="12177649" y="10957433"/>
                  </a:lnTo>
                  <a:cubicBezTo>
                    <a:pt x="12206224" y="10957433"/>
                    <a:pt x="12234799" y="10964545"/>
                    <a:pt x="12270486" y="10964545"/>
                  </a:cubicBezTo>
                  <a:cubicBezTo>
                    <a:pt x="12284710" y="10957433"/>
                    <a:pt x="12306173" y="10943082"/>
                    <a:pt x="12320524" y="10943082"/>
                  </a:cubicBezTo>
                  <a:cubicBezTo>
                    <a:pt x="12384786" y="10964545"/>
                    <a:pt x="12449048" y="10964545"/>
                    <a:pt x="12491974" y="10907395"/>
                  </a:cubicBezTo>
                  <a:cubicBezTo>
                    <a:pt x="12499086" y="10900283"/>
                    <a:pt x="12513437" y="10900283"/>
                    <a:pt x="12527661" y="10900283"/>
                  </a:cubicBezTo>
                  <a:lnTo>
                    <a:pt x="12584811" y="10900283"/>
                  </a:lnTo>
                  <a:cubicBezTo>
                    <a:pt x="12649073" y="10886059"/>
                    <a:pt x="12706223" y="10871708"/>
                    <a:pt x="12770485" y="10864596"/>
                  </a:cubicBezTo>
                  <a:cubicBezTo>
                    <a:pt x="12799060" y="10857484"/>
                    <a:pt x="12834747" y="10871708"/>
                    <a:pt x="12863322" y="10878820"/>
                  </a:cubicBezTo>
                  <a:cubicBezTo>
                    <a:pt x="12891897" y="10885932"/>
                    <a:pt x="12920472" y="10885932"/>
                    <a:pt x="12949047" y="10885932"/>
                  </a:cubicBezTo>
                  <a:cubicBezTo>
                    <a:pt x="12984734" y="10885932"/>
                    <a:pt x="13013310" y="10871708"/>
                    <a:pt x="13048996" y="10871708"/>
                  </a:cubicBezTo>
                  <a:cubicBezTo>
                    <a:pt x="13077571" y="10864596"/>
                    <a:pt x="13113258" y="10864596"/>
                    <a:pt x="13141833" y="10857484"/>
                  </a:cubicBezTo>
                  <a:cubicBezTo>
                    <a:pt x="13206095" y="10843260"/>
                    <a:pt x="13263245" y="10828909"/>
                    <a:pt x="13327507" y="10821797"/>
                  </a:cubicBezTo>
                  <a:cubicBezTo>
                    <a:pt x="13370306" y="10578973"/>
                    <a:pt x="13363194" y="10293223"/>
                    <a:pt x="13363194" y="10000361"/>
                  </a:cubicBezTo>
                  <a:close/>
                </a:path>
              </a:pathLst>
            </a:custGeom>
            <a:blipFill>
              <a:blip r:embed="rId3"/>
              <a:stretch>
                <a:fillRect l="-13471" t="-64" r="-13451" b="-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634775" y="2988986"/>
            <a:ext cx="5653225" cy="4457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7"/>
              </a:lnSpc>
            </a:pPr>
            <a:r>
              <a:rPr lang="en-US" sz="7872" dirty="0" err="1">
                <a:solidFill>
                  <a:srgbClr val="6E483F"/>
                </a:solidFill>
                <a:latin typeface="Charmonman Bold"/>
              </a:rPr>
              <a:t>Lễ</a:t>
            </a:r>
            <a:r>
              <a:rPr lang="en-US" sz="7872" dirty="0">
                <a:solidFill>
                  <a:srgbClr val="6E483F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6E483F"/>
                </a:solidFill>
                <a:latin typeface="Charmonman Bold"/>
              </a:rPr>
              <a:t>hội</a:t>
            </a:r>
            <a:r>
              <a:rPr lang="en-US" sz="7872" dirty="0">
                <a:solidFill>
                  <a:srgbClr val="6E483F"/>
                </a:solidFill>
                <a:latin typeface="Charmonman Bold"/>
              </a:rPr>
              <a:t> </a:t>
            </a:r>
          </a:p>
          <a:p>
            <a:pPr algn="ctr">
              <a:lnSpc>
                <a:spcPts val="11997"/>
              </a:lnSpc>
            </a:pPr>
            <a:r>
              <a:rPr lang="en-US" sz="7872" dirty="0" err="1">
                <a:solidFill>
                  <a:srgbClr val="6E483F"/>
                </a:solidFill>
                <a:latin typeface="Charmonman Bold"/>
              </a:rPr>
              <a:t>Đền</a:t>
            </a:r>
            <a:r>
              <a:rPr lang="en-US" sz="7872" dirty="0">
                <a:solidFill>
                  <a:srgbClr val="6E483F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6E483F"/>
                </a:solidFill>
                <a:latin typeface="Charmonman Bold"/>
              </a:rPr>
              <a:t>Hùng</a:t>
            </a:r>
            <a:r>
              <a:rPr lang="en-US" sz="7872" dirty="0">
                <a:solidFill>
                  <a:srgbClr val="6E483F"/>
                </a:solidFill>
                <a:latin typeface="Charmonman Bold"/>
              </a:rPr>
              <a:t>  (</a:t>
            </a:r>
            <a:r>
              <a:rPr lang="en-US" sz="7872" dirty="0" err="1">
                <a:solidFill>
                  <a:srgbClr val="6E483F"/>
                </a:solidFill>
                <a:latin typeface="Charmonman Bold"/>
              </a:rPr>
              <a:t>Phú</a:t>
            </a:r>
            <a:r>
              <a:rPr lang="en-US" sz="7872" dirty="0">
                <a:solidFill>
                  <a:srgbClr val="6E483F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6E483F"/>
                </a:solidFill>
                <a:latin typeface="Charmonman Bold"/>
              </a:rPr>
              <a:t>Thọ</a:t>
            </a:r>
            <a:r>
              <a:rPr lang="en-US" sz="7872" dirty="0">
                <a:solidFill>
                  <a:srgbClr val="6E483F"/>
                </a:solidFill>
                <a:latin typeface="Charmonman Bold"/>
              </a:rPr>
              <a:t>)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2"/>
          <a:stretch>
            <a:fillRect/>
          </a:stretch>
        </p:blipFill>
        <p:spPr>
          <a:xfrm rot="4471576">
            <a:off x="-393531" y="8125081"/>
            <a:ext cx="2511288" cy="2266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24"/>
          <a:stretch>
            <a:fillRect/>
          </a:stretch>
        </p:blipFill>
        <p:spPr>
          <a:xfrm rot="-9719836">
            <a:off x="15870687" y="-461007"/>
            <a:ext cx="2777226" cy="2548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40124" y="2730053"/>
            <a:ext cx="11553621" cy="72932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8810" y="621686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40582" y="3822296"/>
            <a:ext cx="8928677" cy="489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3"/>
              </a:lnSpc>
            </a:pPr>
            <a:r>
              <a:rPr lang="en-US" sz="6399">
                <a:solidFill>
                  <a:srgbClr val="43471C"/>
                </a:solidFill>
                <a:latin typeface="Roboto Condensed"/>
              </a:rPr>
              <a:t>Với các bạn trẻ, theo em, hội Gióng diễn ra hàng năm có ý nghĩa như thế nào?</a:t>
            </a:r>
          </a:p>
          <a:p>
            <a:pPr algn="ctr">
              <a:lnSpc>
                <a:spcPts val="9753"/>
              </a:lnSpc>
              <a:spcBef>
                <a:spcPct val="0"/>
              </a:spcBef>
            </a:pPr>
            <a:endParaRPr lang="en-US" sz="6399">
              <a:solidFill>
                <a:srgbClr val="43471C"/>
              </a:solidFill>
              <a:latin typeface="Roboto Condense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981111" y="5496760"/>
            <a:ext cx="5992580" cy="5722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71129" y="3283302"/>
            <a:ext cx="5601619" cy="55456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1383" y="4615056"/>
            <a:ext cx="4818144" cy="3479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1"/>
              </a:lnSpc>
            </a:pPr>
            <a:r>
              <a:rPr lang="en-US" sz="4167">
                <a:solidFill>
                  <a:srgbClr val="6E483F"/>
                </a:solidFill>
                <a:latin typeface="Roboto Condensed Bold"/>
              </a:rPr>
              <a:t>Tái hiện những nghi thức lễ hội đầy </a:t>
            </a:r>
          </a:p>
          <a:p>
            <a:pPr algn="ctr">
              <a:lnSpc>
                <a:spcPts val="7001"/>
              </a:lnSpc>
            </a:pPr>
            <a:r>
              <a:rPr lang="en-US" sz="4167">
                <a:solidFill>
                  <a:srgbClr val="6E483F"/>
                </a:solidFill>
                <a:latin typeface="Roboto Condensed Bold"/>
              </a:rPr>
              <a:t>nghệ thuật</a:t>
            </a:r>
          </a:p>
          <a:p>
            <a:pPr algn="ctr">
              <a:lnSpc>
                <a:spcPts val="7001"/>
              </a:lnSpc>
            </a:pPr>
            <a:endParaRPr lang="en-US" sz="4167">
              <a:solidFill>
                <a:srgbClr val="6E483F"/>
              </a:solidFill>
              <a:latin typeface="Roboto Condense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179615" y="3111017"/>
            <a:ext cx="5775643" cy="571788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056943" y="3856838"/>
            <a:ext cx="4482354" cy="5245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1"/>
              </a:lnSpc>
            </a:pPr>
            <a:r>
              <a:rPr lang="en-US" sz="4167">
                <a:solidFill>
                  <a:srgbClr val="6E483F"/>
                </a:solidFill>
                <a:latin typeface="Roboto Condensed Bold"/>
              </a:rPr>
              <a:t>Giúp con người cảm nhận mối quan hệ nhiều chiều: cá nhân – cộng đồng, thực tại – hư vô...</a:t>
            </a:r>
          </a:p>
          <a:p>
            <a:pPr algn="ctr">
              <a:lnSpc>
                <a:spcPts val="7002"/>
              </a:lnSpc>
            </a:pPr>
            <a:endParaRPr lang="en-US" sz="4167">
              <a:solidFill>
                <a:srgbClr val="6E483F"/>
              </a:solidFill>
              <a:latin typeface="Roboto Condensed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56379"/>
            <a:ext cx="13399500" cy="114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4"/>
              </a:lnSpc>
            </a:pPr>
            <a:r>
              <a:rPr lang="en-US" sz="621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09413" y="1562475"/>
            <a:ext cx="11807230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4"/>
              </a:lnSpc>
              <a:spcBef>
                <a:spcPct val="0"/>
              </a:spcBef>
            </a:pP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c. Ý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nghĩa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giá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trị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210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r>
              <a:rPr lang="en-US" sz="6210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623492" y="3163500"/>
            <a:ext cx="5601619" cy="55456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453991" y="4187240"/>
            <a:ext cx="3940622" cy="365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4"/>
              </a:lnSpc>
              <a:spcBef>
                <a:spcPct val="0"/>
              </a:spcBef>
            </a:pPr>
            <a:r>
              <a:rPr lang="en-US" sz="4167">
                <a:solidFill>
                  <a:srgbClr val="6E483F"/>
                </a:solidFill>
                <a:latin typeface="Roboto Condensed Bold"/>
              </a:rPr>
              <a:t> Di sản vô giá lưu truyền mãi về sau, nhắc nhở lòng biết ơn tới thế hệ cha anh đi trước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8"/>
          <a:stretch>
            <a:fillRect/>
          </a:stretch>
        </p:blipFill>
        <p:spPr>
          <a:xfrm>
            <a:off x="-2863879" y="-1216639"/>
            <a:ext cx="621101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112"/>
          <a:stretch>
            <a:fillRect/>
          </a:stretch>
        </p:blipFill>
        <p:spPr>
          <a:xfrm>
            <a:off x="15063026" y="6172200"/>
            <a:ext cx="6449949" cy="82296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758969" y="2520315"/>
            <a:ext cx="9185888" cy="6737985"/>
            <a:chOff x="0" y="0"/>
            <a:chExt cx="4198620" cy="3079750"/>
          </a:xfrm>
        </p:grpSpPr>
        <p:sp>
          <p:nvSpPr>
            <p:cNvPr id="5" name="Freeform 5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5"/>
              <a:stretch>
                <a:fillRect l="-4915" r="-491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176315" y="2301240"/>
            <a:ext cx="9471364" cy="640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1" lvl="1" indent="-507365" algn="just">
              <a:lnSpc>
                <a:spcPts val="7896"/>
              </a:lnSpc>
              <a:buFont typeface="Arial"/>
              <a:buChar char="•"/>
            </a:pP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Vẽ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lại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sơ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đồ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tiến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trình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hội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Gióng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,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đóng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vai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hướng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dẫn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viên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giới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thiệu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về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hội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Gióng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cho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du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khách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nghe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.</a:t>
            </a:r>
          </a:p>
          <a:p>
            <a:pPr marL="1014731" lvl="1" indent="-507365" algn="just">
              <a:lnSpc>
                <a:spcPts val="7896"/>
              </a:lnSpc>
              <a:buFont typeface="Arial"/>
              <a:buChar char="•"/>
            </a:pP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Vẽ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sơ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đồ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tại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lớp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,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về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nhà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đại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diện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nhóm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quay video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thuyết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trình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.</a:t>
            </a:r>
          </a:p>
          <a:p>
            <a:pPr marL="1014731" lvl="1" indent="-507365" algn="just">
              <a:lnSpc>
                <a:spcPts val="7896"/>
              </a:lnSpc>
              <a:buFont typeface="Arial"/>
              <a:buChar char="•"/>
            </a:pP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Thời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gian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thực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hiện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tại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lớp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: 20 </a:t>
            </a:r>
            <a:r>
              <a:rPr lang="en-US" sz="4700" dirty="0" err="1">
                <a:solidFill>
                  <a:srgbClr val="43471C"/>
                </a:solidFill>
                <a:latin typeface="Roboto Condensed"/>
              </a:rPr>
              <a:t>phút</a:t>
            </a:r>
            <a:r>
              <a:rPr lang="en-US" sz="4700" dirty="0">
                <a:solidFill>
                  <a:srgbClr val="43471C"/>
                </a:solidFill>
                <a:latin typeface="Roboto Condensed"/>
              </a:rPr>
              <a:t>. </a:t>
            </a:r>
          </a:p>
          <a:p>
            <a:pPr algn="just">
              <a:lnSpc>
                <a:spcPts val="3024"/>
              </a:lnSpc>
            </a:pPr>
            <a:endParaRPr lang="en-US" sz="4700" dirty="0">
              <a:solidFill>
                <a:srgbClr val="43471C"/>
              </a:solidFill>
              <a:latin typeface="Roboto Condense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24598" y="621686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 dirty="0">
                <a:solidFill>
                  <a:srgbClr val="43471C"/>
                </a:solidFill>
                <a:latin typeface="Fraunces Bold"/>
              </a:rPr>
              <a:t>4. LUYỆN TẬP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8"/>
          <a:stretch>
            <a:fillRect/>
          </a:stretch>
        </p:blipFill>
        <p:spPr>
          <a:xfrm>
            <a:off x="-2863879" y="-1069089"/>
            <a:ext cx="6211019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7200" y="1311880"/>
            <a:ext cx="18394414" cy="126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 dirty="0">
                <a:solidFill>
                  <a:srgbClr val="43471C"/>
                </a:solidFill>
                <a:latin typeface="Fraunces Bold"/>
              </a:rPr>
              <a:t>5. VẬN DỤNG (</a:t>
            </a:r>
            <a:r>
              <a:rPr lang="en-US" sz="6910" dirty="0" err="1">
                <a:solidFill>
                  <a:srgbClr val="43471C"/>
                </a:solidFill>
                <a:latin typeface="Fraunces Bold"/>
              </a:rPr>
              <a:t>Thực</a:t>
            </a:r>
            <a:r>
              <a:rPr lang="en-US" sz="6910" dirty="0">
                <a:solidFill>
                  <a:srgbClr val="43471C"/>
                </a:solidFill>
                <a:latin typeface="Fraunces Bold"/>
              </a:rPr>
              <a:t> </a:t>
            </a:r>
            <a:r>
              <a:rPr lang="en-US" sz="6910" dirty="0" err="1">
                <a:solidFill>
                  <a:srgbClr val="43471C"/>
                </a:solidFill>
                <a:latin typeface="Fraunces Bold"/>
              </a:rPr>
              <a:t>hiện</a:t>
            </a:r>
            <a:r>
              <a:rPr lang="en-US" sz="6910" dirty="0">
                <a:solidFill>
                  <a:srgbClr val="43471C"/>
                </a:solidFill>
                <a:latin typeface="Fraunces Bold"/>
              </a:rPr>
              <a:t> </a:t>
            </a:r>
            <a:r>
              <a:rPr lang="en-US" sz="6910" dirty="0" err="1">
                <a:solidFill>
                  <a:srgbClr val="43471C"/>
                </a:solidFill>
                <a:latin typeface="Fraunces Bold"/>
              </a:rPr>
              <a:t>sau</a:t>
            </a:r>
            <a:r>
              <a:rPr lang="en-US" sz="6910" dirty="0">
                <a:solidFill>
                  <a:srgbClr val="43471C"/>
                </a:solidFill>
                <a:latin typeface="Fraunces Bold"/>
              </a:rPr>
              <a:t> </a:t>
            </a:r>
            <a:r>
              <a:rPr lang="en-US" sz="6910" dirty="0" err="1">
                <a:solidFill>
                  <a:srgbClr val="43471C"/>
                </a:solidFill>
                <a:latin typeface="Fraunces Bold"/>
              </a:rPr>
              <a:t>giờ</a:t>
            </a:r>
            <a:r>
              <a:rPr lang="en-US" sz="6910" dirty="0">
                <a:solidFill>
                  <a:srgbClr val="43471C"/>
                </a:solidFill>
                <a:latin typeface="Fraunces Bold"/>
              </a:rPr>
              <a:t> </a:t>
            </a:r>
            <a:r>
              <a:rPr lang="en-US" sz="6910" dirty="0" err="1">
                <a:solidFill>
                  <a:srgbClr val="43471C"/>
                </a:solidFill>
                <a:latin typeface="Fraunces Bold"/>
              </a:rPr>
              <a:t>học</a:t>
            </a:r>
            <a:r>
              <a:rPr lang="en-US" sz="6910" dirty="0">
                <a:solidFill>
                  <a:srgbClr val="43471C"/>
                </a:solidFill>
                <a:latin typeface="Fraunces Bold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333954"/>
            <a:ext cx="19024544" cy="433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7"/>
              </a:lnSpc>
            </a:pP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Tìm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hiểu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về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một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lễ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hội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dân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gian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khác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ở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địa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phương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của</a:t>
            </a:r>
            <a:r>
              <a:rPr lang="en-US" sz="5700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 Bold"/>
              </a:rPr>
              <a:t>em</a:t>
            </a:r>
            <a:endParaRPr lang="en-US" sz="5700" dirty="0">
              <a:solidFill>
                <a:srgbClr val="43471C"/>
              </a:solidFill>
              <a:latin typeface="Roboto Condensed Bold"/>
            </a:endParaRPr>
          </a:p>
          <a:p>
            <a:pPr marL="1230630" lvl="1" indent="-615315">
              <a:lnSpc>
                <a:spcPts val="8687"/>
              </a:lnSpc>
              <a:buFont typeface="Arial"/>
              <a:buChar char="•"/>
            </a:pP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Thời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gian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,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địa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điểm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diễn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ra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lễ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hội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.</a:t>
            </a:r>
          </a:p>
          <a:p>
            <a:pPr marL="1230630" lvl="1" indent="-615315">
              <a:lnSpc>
                <a:spcPts val="8687"/>
              </a:lnSpc>
              <a:buFont typeface="Arial"/>
              <a:buChar char="•"/>
            </a:pP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Tiến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trình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của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lễ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hội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.</a:t>
            </a:r>
          </a:p>
          <a:p>
            <a:pPr marL="1230630" lvl="1" indent="-615315">
              <a:lnSpc>
                <a:spcPts val="8687"/>
              </a:lnSpc>
              <a:buFont typeface="Arial"/>
              <a:buChar char="•"/>
            </a:pPr>
            <a:r>
              <a:rPr lang="en-US" sz="5700" dirty="0">
                <a:solidFill>
                  <a:srgbClr val="43471C"/>
                </a:solidFill>
                <a:latin typeface="Roboto Condensed"/>
              </a:rPr>
              <a:t>Ý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nghĩa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của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lễ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 </a:t>
            </a:r>
            <a:r>
              <a:rPr lang="en-US" sz="5700" dirty="0" err="1">
                <a:solidFill>
                  <a:srgbClr val="43471C"/>
                </a:solidFill>
                <a:latin typeface="Roboto Condensed"/>
              </a:rPr>
              <a:t>hội</a:t>
            </a:r>
            <a:r>
              <a:rPr lang="en-US" sz="5700" dirty="0">
                <a:solidFill>
                  <a:srgbClr val="43471C"/>
                </a:solidFill>
                <a:latin typeface="Roboto Condensed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70"/>
          <a:stretch>
            <a:fillRect/>
          </a:stretch>
        </p:blipFill>
        <p:spPr>
          <a:xfrm rot="-3033322">
            <a:off x="13923994" y="6687535"/>
            <a:ext cx="5941949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8"/>
          <a:stretch>
            <a:fillRect/>
          </a:stretch>
        </p:blipFill>
        <p:spPr>
          <a:xfrm>
            <a:off x="-2863879" y="-1069089"/>
            <a:ext cx="621101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71"/>
          <a:stretch>
            <a:fillRect/>
          </a:stretch>
        </p:blipFill>
        <p:spPr>
          <a:xfrm rot="1062103">
            <a:off x="14980200" y="7310706"/>
            <a:ext cx="4558199" cy="38951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7200900"/>
            <a:ext cx="4919870" cy="3086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47140" y="1235542"/>
            <a:ext cx="12429600" cy="140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0"/>
              </a:lnSpc>
            </a:pPr>
            <a:r>
              <a:rPr lang="en-US" sz="7710" dirty="0">
                <a:solidFill>
                  <a:srgbClr val="43471C"/>
                </a:solidFill>
                <a:latin typeface="Fraunces Bold"/>
              </a:rPr>
              <a:t>HƯỚNG DẪN VỀ NHÀ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48954" y="3914354"/>
            <a:ext cx="10990092" cy="247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5999" dirty="0" err="1">
                <a:solidFill>
                  <a:srgbClr val="43471C"/>
                </a:solidFill>
                <a:latin typeface="Roboto Condensed Bold"/>
              </a:rPr>
              <a:t>Thực</a:t>
            </a:r>
            <a:r>
              <a:rPr lang="en-US" sz="59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43471C"/>
                </a:solidFill>
                <a:latin typeface="Roboto Condensed Bold"/>
              </a:rPr>
              <a:t>hiện</a:t>
            </a:r>
            <a:r>
              <a:rPr lang="en-US" sz="59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43471C"/>
                </a:solidFill>
                <a:latin typeface="Roboto Condensed Bold"/>
              </a:rPr>
              <a:t>các</a:t>
            </a:r>
            <a:r>
              <a:rPr lang="en-US" sz="5999" dirty="0">
                <a:solidFill>
                  <a:srgbClr val="43471C"/>
                </a:solidFill>
                <a:latin typeface="Roboto Condensed Bold"/>
              </a:rPr>
              <a:t> PHT </a:t>
            </a:r>
            <a:r>
              <a:rPr lang="en-US" sz="5999" dirty="0" err="1">
                <a:solidFill>
                  <a:srgbClr val="43471C"/>
                </a:solidFill>
                <a:latin typeface="Roboto Condensed Bold"/>
              </a:rPr>
              <a:t>chuẩn</a:t>
            </a:r>
            <a:r>
              <a:rPr lang="en-US" sz="59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43471C"/>
                </a:solidFill>
                <a:latin typeface="Roboto Condensed Bold"/>
              </a:rPr>
              <a:t>bị</a:t>
            </a:r>
            <a:r>
              <a:rPr lang="en-US" sz="59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43471C"/>
                </a:solidFill>
                <a:latin typeface="Roboto Condensed Bold"/>
              </a:rPr>
              <a:t>bài</a:t>
            </a:r>
            <a:r>
              <a:rPr lang="en-US" sz="5999" dirty="0">
                <a:solidFill>
                  <a:srgbClr val="43471C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43471C"/>
                </a:solidFill>
                <a:latin typeface="Roboto Condensed Bold Italics"/>
              </a:rPr>
              <a:t>Thực</a:t>
            </a:r>
            <a:r>
              <a:rPr lang="en-US" sz="5999" dirty="0">
                <a:solidFill>
                  <a:srgbClr val="43471C"/>
                </a:solidFill>
                <a:latin typeface="Roboto Condensed Bold Italics"/>
              </a:rPr>
              <a:t> </a:t>
            </a:r>
            <a:r>
              <a:rPr lang="en-US" sz="5999" dirty="0" err="1">
                <a:solidFill>
                  <a:srgbClr val="43471C"/>
                </a:solidFill>
                <a:latin typeface="Roboto Condensed Bold Italics"/>
              </a:rPr>
              <a:t>hành</a:t>
            </a:r>
            <a:r>
              <a:rPr lang="en-US" sz="5999" dirty="0">
                <a:solidFill>
                  <a:srgbClr val="43471C"/>
                </a:solidFill>
                <a:latin typeface="Roboto Condensed Bold Italics"/>
              </a:rPr>
              <a:t> </a:t>
            </a:r>
            <a:r>
              <a:rPr lang="en-US" sz="5999" dirty="0" err="1">
                <a:solidFill>
                  <a:srgbClr val="43471C"/>
                </a:solidFill>
                <a:latin typeface="Roboto Condensed Bold Italics"/>
              </a:rPr>
              <a:t>Tiếng</a:t>
            </a:r>
            <a:r>
              <a:rPr lang="en-US" sz="5999" dirty="0">
                <a:solidFill>
                  <a:srgbClr val="43471C"/>
                </a:solidFill>
                <a:latin typeface="Roboto Condensed Bold Italics"/>
              </a:rPr>
              <a:t> </a:t>
            </a:r>
            <a:r>
              <a:rPr lang="en-US" sz="5999" dirty="0" err="1">
                <a:solidFill>
                  <a:srgbClr val="43471C"/>
                </a:solidFill>
                <a:latin typeface="Roboto Condensed Bold Italics"/>
              </a:rPr>
              <a:t>Việt</a:t>
            </a:r>
            <a:endParaRPr lang="en-US" sz="5999" dirty="0">
              <a:solidFill>
                <a:srgbClr val="43471C"/>
              </a:solidFill>
              <a:latin typeface="Roboto Condensed Bold Itali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70"/>
          <a:stretch>
            <a:fillRect/>
          </a:stretch>
        </p:blipFill>
        <p:spPr>
          <a:xfrm>
            <a:off x="-545167" y="6826250"/>
            <a:ext cx="594194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18"/>
          <a:stretch>
            <a:fillRect/>
          </a:stretch>
        </p:blipFill>
        <p:spPr>
          <a:xfrm>
            <a:off x="15776712" y="-268775"/>
            <a:ext cx="2700338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29200" y="3484075"/>
            <a:ext cx="12429600" cy="188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40"/>
              </a:lnSpc>
            </a:pPr>
            <a:r>
              <a:rPr lang="en-US" sz="9999" dirty="0">
                <a:solidFill>
                  <a:srgbClr val="6E483F"/>
                </a:solidFill>
                <a:latin typeface="#9Slide05 VL Fadilla" panose="020B0604020202020204" charset="-93"/>
              </a:rPr>
              <a:t>Xin </a:t>
            </a:r>
            <a:r>
              <a:rPr lang="en-US" sz="9999" dirty="0" err="1">
                <a:solidFill>
                  <a:srgbClr val="6E483F"/>
                </a:solidFill>
                <a:latin typeface="#9Slide05 VL Fadilla" panose="020B0604020202020204" charset="-93"/>
              </a:rPr>
              <a:t>chào</a:t>
            </a:r>
            <a:r>
              <a:rPr lang="en-US" sz="9999" dirty="0">
                <a:solidFill>
                  <a:srgbClr val="6E483F"/>
                </a:solidFill>
                <a:latin typeface="#9Slide05 VL Fadilla" panose="020B0604020202020204" charset="-93"/>
              </a:rPr>
              <a:t> </a:t>
            </a:r>
            <a:r>
              <a:rPr lang="en-US" sz="9999" dirty="0" err="1">
                <a:solidFill>
                  <a:srgbClr val="6E483F"/>
                </a:solidFill>
                <a:latin typeface="#9Slide05 VL Fadilla" panose="020B0604020202020204" charset="-93"/>
              </a:rPr>
              <a:t>và</a:t>
            </a:r>
            <a:r>
              <a:rPr lang="en-US" sz="9999" dirty="0">
                <a:solidFill>
                  <a:srgbClr val="6E483F"/>
                </a:solidFill>
                <a:latin typeface="#9Slide05 VL Fadilla" panose="020B0604020202020204" charset="-93"/>
              </a:rPr>
              <a:t> </a:t>
            </a:r>
            <a:r>
              <a:rPr lang="en-US" sz="9999" dirty="0" err="1">
                <a:solidFill>
                  <a:srgbClr val="6E483F"/>
                </a:solidFill>
                <a:latin typeface="#9Slide05 VL Fadilla" panose="020B0604020202020204" charset="-93"/>
              </a:rPr>
              <a:t>hẹn</a:t>
            </a:r>
            <a:r>
              <a:rPr lang="en-US" sz="9999" dirty="0">
                <a:solidFill>
                  <a:srgbClr val="6E483F"/>
                </a:solidFill>
                <a:latin typeface="#9Slide05 VL Fadilla" panose="020B0604020202020204" charset="-93"/>
              </a:rPr>
              <a:t> </a:t>
            </a:r>
            <a:r>
              <a:rPr lang="en-US" sz="9999" dirty="0" err="1">
                <a:solidFill>
                  <a:srgbClr val="6E483F"/>
                </a:solidFill>
                <a:latin typeface="#9Slide05 VL Fadilla" panose="020B0604020202020204" charset="-93"/>
              </a:rPr>
              <a:t>gặp</a:t>
            </a:r>
            <a:r>
              <a:rPr lang="en-US" sz="9999" dirty="0">
                <a:solidFill>
                  <a:srgbClr val="6E483F"/>
                </a:solidFill>
                <a:latin typeface="#9Slide05 VL Fadilla" panose="020B0604020202020204" charset="-93"/>
              </a:rPr>
              <a:t> </a:t>
            </a:r>
            <a:r>
              <a:rPr lang="en-US" sz="9999" dirty="0" err="1">
                <a:solidFill>
                  <a:srgbClr val="6E483F"/>
                </a:solidFill>
                <a:latin typeface="#9Slide05 VL Fadilla" panose="020B0604020202020204" charset="-93"/>
              </a:rPr>
              <a:t>lại</a:t>
            </a:r>
            <a:r>
              <a:rPr lang="en-US" sz="9999" dirty="0">
                <a:solidFill>
                  <a:srgbClr val="6E483F"/>
                </a:solidFill>
                <a:latin typeface="#9Slide05 VL Fadilla" panose="020B0604020202020204" charset="-93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3460" y="1017985"/>
            <a:ext cx="10029087" cy="8475432"/>
            <a:chOff x="0" y="0"/>
            <a:chExt cx="13372116" cy="11300576"/>
          </a:xfrm>
        </p:grpSpPr>
        <p:sp>
          <p:nvSpPr>
            <p:cNvPr id="3" name="Freeform 3"/>
            <p:cNvSpPr/>
            <p:nvPr/>
          </p:nvSpPr>
          <p:spPr>
            <a:xfrm>
              <a:off x="0" y="127"/>
              <a:ext cx="13370306" cy="11300333"/>
            </a:xfrm>
            <a:custGeom>
              <a:avLst/>
              <a:gdLst/>
              <a:ahLst/>
              <a:cxnLst/>
              <a:rect l="l" t="t" r="r" b="b"/>
              <a:pathLst>
                <a:path w="13370306" h="11300333">
                  <a:moveTo>
                    <a:pt x="13364972" y="10000361"/>
                  </a:moveTo>
                  <a:cubicBezTo>
                    <a:pt x="13357861" y="7178802"/>
                    <a:pt x="13272136" y="3364357"/>
                    <a:pt x="13272136" y="549910"/>
                  </a:cubicBezTo>
                  <a:cubicBezTo>
                    <a:pt x="13272136" y="507111"/>
                    <a:pt x="13279247" y="464185"/>
                    <a:pt x="13279247" y="428498"/>
                  </a:cubicBezTo>
                  <a:cubicBezTo>
                    <a:pt x="13272136" y="421386"/>
                    <a:pt x="13265023" y="421386"/>
                    <a:pt x="13257785" y="414274"/>
                  </a:cubicBezTo>
                  <a:cubicBezTo>
                    <a:pt x="13257785" y="414274"/>
                    <a:pt x="13250672" y="421386"/>
                    <a:pt x="13250672" y="428498"/>
                  </a:cubicBezTo>
                  <a:cubicBezTo>
                    <a:pt x="13236448" y="464185"/>
                    <a:pt x="13207873" y="464185"/>
                    <a:pt x="13179298" y="464185"/>
                  </a:cubicBezTo>
                  <a:cubicBezTo>
                    <a:pt x="13143610" y="457073"/>
                    <a:pt x="13107924" y="421386"/>
                    <a:pt x="13064998" y="435610"/>
                  </a:cubicBezTo>
                  <a:cubicBezTo>
                    <a:pt x="13050774" y="442722"/>
                    <a:pt x="13022199" y="428498"/>
                    <a:pt x="13014961" y="414147"/>
                  </a:cubicBezTo>
                  <a:cubicBezTo>
                    <a:pt x="12993497" y="385572"/>
                    <a:pt x="12964922" y="385572"/>
                    <a:pt x="12936347" y="399923"/>
                  </a:cubicBezTo>
                  <a:cubicBezTo>
                    <a:pt x="12922123" y="407035"/>
                    <a:pt x="12907772" y="399923"/>
                    <a:pt x="12893548" y="399923"/>
                  </a:cubicBezTo>
                  <a:cubicBezTo>
                    <a:pt x="12872085" y="399923"/>
                    <a:pt x="12843510" y="392811"/>
                    <a:pt x="12822174" y="385699"/>
                  </a:cubicBezTo>
                  <a:cubicBezTo>
                    <a:pt x="12815062" y="385699"/>
                    <a:pt x="12800711" y="378587"/>
                    <a:pt x="12793599" y="378587"/>
                  </a:cubicBezTo>
                  <a:cubicBezTo>
                    <a:pt x="12772136" y="371475"/>
                    <a:pt x="12750800" y="350012"/>
                    <a:pt x="12729337" y="378587"/>
                  </a:cubicBezTo>
                  <a:cubicBezTo>
                    <a:pt x="12729337" y="378587"/>
                    <a:pt x="12715113" y="378587"/>
                    <a:pt x="12707874" y="371475"/>
                  </a:cubicBezTo>
                  <a:cubicBezTo>
                    <a:pt x="12700762" y="357251"/>
                    <a:pt x="12693650" y="335788"/>
                    <a:pt x="12686411" y="321437"/>
                  </a:cubicBezTo>
                  <a:cubicBezTo>
                    <a:pt x="12672187" y="299974"/>
                    <a:pt x="12672187" y="264287"/>
                    <a:pt x="12650724" y="250063"/>
                  </a:cubicBezTo>
                  <a:cubicBezTo>
                    <a:pt x="12636500" y="242951"/>
                    <a:pt x="12629261" y="235839"/>
                    <a:pt x="12622149" y="221488"/>
                  </a:cubicBezTo>
                  <a:cubicBezTo>
                    <a:pt x="12622149" y="214376"/>
                    <a:pt x="12607925" y="207264"/>
                    <a:pt x="12607925" y="200025"/>
                  </a:cubicBezTo>
                  <a:lnTo>
                    <a:pt x="12586462" y="178562"/>
                  </a:lnTo>
                  <a:cubicBezTo>
                    <a:pt x="12579350" y="164338"/>
                    <a:pt x="12572238" y="142875"/>
                    <a:pt x="12557887" y="135763"/>
                  </a:cubicBezTo>
                  <a:cubicBezTo>
                    <a:pt x="12529312" y="114300"/>
                    <a:pt x="12522200" y="85725"/>
                    <a:pt x="12536424" y="50038"/>
                  </a:cubicBezTo>
                  <a:cubicBezTo>
                    <a:pt x="12514961" y="42926"/>
                    <a:pt x="12500737" y="28575"/>
                    <a:pt x="12479274" y="28575"/>
                  </a:cubicBezTo>
                  <a:cubicBezTo>
                    <a:pt x="12393549" y="35687"/>
                    <a:pt x="12300712" y="50038"/>
                    <a:pt x="12214987" y="57150"/>
                  </a:cubicBezTo>
                  <a:cubicBezTo>
                    <a:pt x="12200763" y="57150"/>
                    <a:pt x="12179300" y="64262"/>
                    <a:pt x="12172188" y="71374"/>
                  </a:cubicBezTo>
                  <a:cubicBezTo>
                    <a:pt x="12115038" y="107061"/>
                    <a:pt x="12057888" y="78486"/>
                    <a:pt x="12000738" y="71374"/>
                  </a:cubicBezTo>
                  <a:cubicBezTo>
                    <a:pt x="11957939" y="71374"/>
                    <a:pt x="11915013" y="49911"/>
                    <a:pt x="11872214" y="42799"/>
                  </a:cubicBezTo>
                  <a:cubicBezTo>
                    <a:pt x="11822176" y="35687"/>
                    <a:pt x="11779377" y="42799"/>
                    <a:pt x="11729339" y="35687"/>
                  </a:cubicBezTo>
                  <a:cubicBezTo>
                    <a:pt x="11722227" y="35687"/>
                    <a:pt x="11715115" y="28575"/>
                    <a:pt x="11707876" y="21463"/>
                  </a:cubicBezTo>
                  <a:cubicBezTo>
                    <a:pt x="11693652" y="0"/>
                    <a:pt x="11665077" y="7239"/>
                    <a:pt x="11650726" y="14351"/>
                  </a:cubicBezTo>
                  <a:cubicBezTo>
                    <a:pt x="11629263" y="28575"/>
                    <a:pt x="11622151" y="50038"/>
                    <a:pt x="11607927" y="71501"/>
                  </a:cubicBezTo>
                  <a:cubicBezTo>
                    <a:pt x="11572240" y="78613"/>
                    <a:pt x="11522202" y="85725"/>
                    <a:pt x="11486515" y="107188"/>
                  </a:cubicBezTo>
                  <a:cubicBezTo>
                    <a:pt x="11457940" y="121412"/>
                    <a:pt x="11443715" y="128651"/>
                    <a:pt x="11422253" y="114300"/>
                  </a:cubicBezTo>
                  <a:lnTo>
                    <a:pt x="11415140" y="121412"/>
                  </a:lnTo>
                  <a:cubicBezTo>
                    <a:pt x="11429365" y="135636"/>
                    <a:pt x="11436603" y="157099"/>
                    <a:pt x="11450828" y="171450"/>
                  </a:cubicBezTo>
                  <a:cubicBezTo>
                    <a:pt x="11429365" y="178562"/>
                    <a:pt x="11400790" y="192913"/>
                    <a:pt x="11386565" y="185674"/>
                  </a:cubicBezTo>
                  <a:cubicBezTo>
                    <a:pt x="11350878" y="178562"/>
                    <a:pt x="11336528" y="192786"/>
                    <a:pt x="11307953" y="207137"/>
                  </a:cubicBezTo>
                  <a:cubicBezTo>
                    <a:pt x="11279378" y="228600"/>
                    <a:pt x="11243690" y="242824"/>
                    <a:pt x="11215115" y="257175"/>
                  </a:cubicBezTo>
                  <a:cubicBezTo>
                    <a:pt x="11208003" y="257175"/>
                    <a:pt x="11200892" y="257175"/>
                    <a:pt x="11193653" y="250063"/>
                  </a:cubicBezTo>
                  <a:cubicBezTo>
                    <a:pt x="11186540" y="250063"/>
                    <a:pt x="11179428" y="242951"/>
                    <a:pt x="11179428" y="242951"/>
                  </a:cubicBezTo>
                  <a:cubicBezTo>
                    <a:pt x="11143742" y="257175"/>
                    <a:pt x="11108055" y="271526"/>
                    <a:pt x="11072241" y="257175"/>
                  </a:cubicBezTo>
                  <a:cubicBezTo>
                    <a:pt x="11065128" y="257175"/>
                    <a:pt x="11065128" y="264287"/>
                    <a:pt x="11058017" y="264287"/>
                  </a:cubicBezTo>
                  <a:cubicBezTo>
                    <a:pt x="11015218" y="278511"/>
                    <a:pt x="10986643" y="328549"/>
                    <a:pt x="10929493" y="328549"/>
                  </a:cubicBezTo>
                  <a:cubicBezTo>
                    <a:pt x="10886694" y="328549"/>
                    <a:pt x="10843768" y="364236"/>
                    <a:pt x="10800969" y="364236"/>
                  </a:cubicBezTo>
                  <a:cubicBezTo>
                    <a:pt x="10750931" y="371348"/>
                    <a:pt x="10708132" y="385699"/>
                    <a:pt x="10665206" y="407035"/>
                  </a:cubicBezTo>
                  <a:cubicBezTo>
                    <a:pt x="10650982" y="414147"/>
                    <a:pt x="10636631" y="414147"/>
                    <a:pt x="10629519" y="414147"/>
                  </a:cubicBezTo>
                  <a:cubicBezTo>
                    <a:pt x="10593832" y="399923"/>
                    <a:pt x="10572369" y="421259"/>
                    <a:pt x="10558145" y="442722"/>
                  </a:cubicBezTo>
                  <a:cubicBezTo>
                    <a:pt x="10522458" y="492760"/>
                    <a:pt x="10465308" y="506984"/>
                    <a:pt x="10415270" y="521335"/>
                  </a:cubicBezTo>
                  <a:cubicBezTo>
                    <a:pt x="10351008" y="535559"/>
                    <a:pt x="10286746" y="542798"/>
                    <a:pt x="10222357" y="549910"/>
                  </a:cubicBezTo>
                  <a:cubicBezTo>
                    <a:pt x="10215245" y="549910"/>
                    <a:pt x="10208133" y="571373"/>
                    <a:pt x="10193782" y="578485"/>
                  </a:cubicBezTo>
                  <a:cubicBezTo>
                    <a:pt x="10186670" y="578485"/>
                    <a:pt x="10179558" y="571373"/>
                    <a:pt x="10179558" y="571373"/>
                  </a:cubicBezTo>
                  <a:cubicBezTo>
                    <a:pt x="10143871" y="614172"/>
                    <a:pt x="10122408" y="678561"/>
                    <a:pt x="10051034" y="671322"/>
                  </a:cubicBezTo>
                  <a:lnTo>
                    <a:pt x="10043922" y="671322"/>
                  </a:lnTo>
                  <a:cubicBezTo>
                    <a:pt x="9986772" y="707009"/>
                    <a:pt x="9929622" y="692785"/>
                    <a:pt x="9879584" y="678434"/>
                  </a:cubicBezTo>
                  <a:cubicBezTo>
                    <a:pt x="9865360" y="678434"/>
                    <a:pt x="9843897" y="664210"/>
                    <a:pt x="9836785" y="649859"/>
                  </a:cubicBezTo>
                  <a:cubicBezTo>
                    <a:pt x="9815322" y="607060"/>
                    <a:pt x="9758172" y="592709"/>
                    <a:pt x="9715373" y="607060"/>
                  </a:cubicBezTo>
                  <a:cubicBezTo>
                    <a:pt x="9679686" y="621284"/>
                    <a:pt x="9643999" y="628523"/>
                    <a:pt x="9608185" y="642747"/>
                  </a:cubicBezTo>
                  <a:cubicBezTo>
                    <a:pt x="9551035" y="656971"/>
                    <a:pt x="9500997" y="664210"/>
                    <a:pt x="9443847" y="635635"/>
                  </a:cubicBezTo>
                  <a:cubicBezTo>
                    <a:pt x="9386697" y="607060"/>
                    <a:pt x="9343898" y="628523"/>
                    <a:pt x="9315323" y="692785"/>
                  </a:cubicBezTo>
                  <a:cubicBezTo>
                    <a:pt x="9293860" y="735584"/>
                    <a:pt x="9236710" y="742823"/>
                    <a:pt x="9201023" y="707009"/>
                  </a:cubicBezTo>
                  <a:cubicBezTo>
                    <a:pt x="9179560" y="685546"/>
                    <a:pt x="9165336" y="692785"/>
                    <a:pt x="9143873" y="707009"/>
                  </a:cubicBezTo>
                  <a:lnTo>
                    <a:pt x="9101074" y="749808"/>
                  </a:lnTo>
                  <a:cubicBezTo>
                    <a:pt x="9093962" y="756920"/>
                    <a:pt x="9079611" y="756920"/>
                    <a:pt x="9072499" y="756920"/>
                  </a:cubicBezTo>
                  <a:lnTo>
                    <a:pt x="9029700" y="756920"/>
                  </a:lnTo>
                  <a:cubicBezTo>
                    <a:pt x="9001125" y="756920"/>
                    <a:pt x="8972550" y="749808"/>
                    <a:pt x="8943975" y="742696"/>
                  </a:cubicBezTo>
                  <a:cubicBezTo>
                    <a:pt x="8908288" y="735584"/>
                    <a:pt x="8879713" y="714121"/>
                    <a:pt x="8844026" y="707009"/>
                  </a:cubicBezTo>
                  <a:cubicBezTo>
                    <a:pt x="8786876" y="699897"/>
                    <a:pt x="8772652" y="649859"/>
                    <a:pt x="8751189" y="614172"/>
                  </a:cubicBezTo>
                  <a:cubicBezTo>
                    <a:pt x="8736965" y="592709"/>
                    <a:pt x="8708390" y="564134"/>
                    <a:pt x="8679815" y="571373"/>
                  </a:cubicBezTo>
                  <a:cubicBezTo>
                    <a:pt x="8651240" y="585597"/>
                    <a:pt x="8622665" y="571373"/>
                    <a:pt x="8601202" y="564261"/>
                  </a:cubicBezTo>
                  <a:cubicBezTo>
                    <a:pt x="8594090" y="564261"/>
                    <a:pt x="8579739" y="557149"/>
                    <a:pt x="8572627" y="557149"/>
                  </a:cubicBezTo>
                  <a:cubicBezTo>
                    <a:pt x="8522589" y="542925"/>
                    <a:pt x="8486902" y="571373"/>
                    <a:pt x="8451215" y="607187"/>
                  </a:cubicBezTo>
                  <a:lnTo>
                    <a:pt x="8422640" y="635762"/>
                  </a:lnTo>
                  <a:cubicBezTo>
                    <a:pt x="8415528" y="642874"/>
                    <a:pt x="8415528" y="657225"/>
                    <a:pt x="8408416" y="664337"/>
                  </a:cubicBezTo>
                  <a:cubicBezTo>
                    <a:pt x="8365617" y="700024"/>
                    <a:pt x="8322691" y="685800"/>
                    <a:pt x="8272653" y="664337"/>
                  </a:cubicBezTo>
                  <a:cubicBezTo>
                    <a:pt x="8229854" y="642874"/>
                    <a:pt x="8179816" y="664337"/>
                    <a:pt x="8165465" y="707136"/>
                  </a:cubicBezTo>
                  <a:cubicBezTo>
                    <a:pt x="8158353" y="735711"/>
                    <a:pt x="8151241" y="757174"/>
                    <a:pt x="8115427" y="771398"/>
                  </a:cubicBezTo>
                  <a:cubicBezTo>
                    <a:pt x="8079740" y="792861"/>
                    <a:pt x="8036814" y="807085"/>
                    <a:pt x="8029702" y="857123"/>
                  </a:cubicBezTo>
                  <a:cubicBezTo>
                    <a:pt x="8029702" y="864235"/>
                    <a:pt x="8022590" y="871347"/>
                    <a:pt x="8015478" y="871347"/>
                  </a:cubicBezTo>
                  <a:cubicBezTo>
                    <a:pt x="7994015" y="878459"/>
                    <a:pt x="7979791" y="885571"/>
                    <a:pt x="7958328" y="892810"/>
                  </a:cubicBezTo>
                  <a:lnTo>
                    <a:pt x="7894066" y="892810"/>
                  </a:lnTo>
                  <a:cubicBezTo>
                    <a:pt x="7851267" y="885698"/>
                    <a:pt x="7808341" y="871347"/>
                    <a:pt x="7765542" y="864235"/>
                  </a:cubicBezTo>
                  <a:cubicBezTo>
                    <a:pt x="7715504" y="857123"/>
                    <a:pt x="7672705" y="885698"/>
                    <a:pt x="7622667" y="892810"/>
                  </a:cubicBezTo>
                  <a:lnTo>
                    <a:pt x="7615555" y="899922"/>
                  </a:lnTo>
                  <a:cubicBezTo>
                    <a:pt x="7601331" y="921385"/>
                    <a:pt x="7579868" y="914146"/>
                    <a:pt x="7565517" y="899922"/>
                  </a:cubicBezTo>
                  <a:cubicBezTo>
                    <a:pt x="7536942" y="871347"/>
                    <a:pt x="7486904" y="864235"/>
                    <a:pt x="7451217" y="878459"/>
                  </a:cubicBezTo>
                  <a:cubicBezTo>
                    <a:pt x="7408418" y="899922"/>
                    <a:pt x="7365492" y="914146"/>
                    <a:pt x="7322693" y="928497"/>
                  </a:cubicBezTo>
                  <a:cubicBezTo>
                    <a:pt x="7308469" y="928497"/>
                    <a:pt x="7294118" y="921385"/>
                    <a:pt x="7287006" y="921385"/>
                  </a:cubicBezTo>
                  <a:cubicBezTo>
                    <a:pt x="7272782" y="921385"/>
                    <a:pt x="7251319" y="914273"/>
                    <a:pt x="7244207" y="921385"/>
                  </a:cubicBezTo>
                  <a:cubicBezTo>
                    <a:pt x="7187057" y="964184"/>
                    <a:pt x="7129907" y="949960"/>
                    <a:pt x="7079869" y="921385"/>
                  </a:cubicBezTo>
                  <a:cubicBezTo>
                    <a:pt x="7051294" y="907161"/>
                    <a:pt x="7008495" y="892810"/>
                    <a:pt x="6994144" y="850011"/>
                  </a:cubicBezTo>
                  <a:cubicBezTo>
                    <a:pt x="6987032" y="821436"/>
                    <a:pt x="6958457" y="792861"/>
                    <a:pt x="6936994" y="771398"/>
                  </a:cubicBezTo>
                  <a:cubicBezTo>
                    <a:pt x="6901307" y="735711"/>
                    <a:pt x="6865620" y="685673"/>
                    <a:pt x="6801231" y="685673"/>
                  </a:cubicBezTo>
                  <a:cubicBezTo>
                    <a:pt x="6787007" y="685673"/>
                    <a:pt x="6772656" y="657098"/>
                    <a:pt x="6765544" y="664210"/>
                  </a:cubicBezTo>
                  <a:cubicBezTo>
                    <a:pt x="6736969" y="671322"/>
                    <a:pt x="6736969" y="657098"/>
                    <a:pt x="6722745" y="642747"/>
                  </a:cubicBezTo>
                  <a:cubicBezTo>
                    <a:pt x="6708521" y="628396"/>
                    <a:pt x="6687058" y="614172"/>
                    <a:pt x="6672707" y="592709"/>
                  </a:cubicBezTo>
                  <a:cubicBezTo>
                    <a:pt x="6651244" y="564134"/>
                    <a:pt x="6629908" y="528447"/>
                    <a:pt x="6608445" y="499872"/>
                  </a:cubicBezTo>
                  <a:cubicBezTo>
                    <a:pt x="6586982" y="471297"/>
                    <a:pt x="6572758" y="435610"/>
                    <a:pt x="6551295" y="407035"/>
                  </a:cubicBezTo>
                  <a:cubicBezTo>
                    <a:pt x="6544183" y="399923"/>
                    <a:pt x="6522720" y="392811"/>
                    <a:pt x="6515608" y="399923"/>
                  </a:cubicBezTo>
                  <a:lnTo>
                    <a:pt x="6429883" y="442722"/>
                  </a:lnTo>
                  <a:cubicBezTo>
                    <a:pt x="6415659" y="449834"/>
                    <a:pt x="6408420" y="464185"/>
                    <a:pt x="6401308" y="478409"/>
                  </a:cubicBezTo>
                  <a:lnTo>
                    <a:pt x="6394196" y="471297"/>
                  </a:lnTo>
                  <a:cubicBezTo>
                    <a:pt x="6401308" y="449834"/>
                    <a:pt x="6408420" y="428498"/>
                    <a:pt x="6415659" y="421259"/>
                  </a:cubicBezTo>
                  <a:lnTo>
                    <a:pt x="6329934" y="399796"/>
                  </a:lnTo>
                  <a:cubicBezTo>
                    <a:pt x="6308471" y="392684"/>
                    <a:pt x="6272784" y="392684"/>
                    <a:pt x="6258560" y="392684"/>
                  </a:cubicBezTo>
                  <a:lnTo>
                    <a:pt x="6144260" y="392684"/>
                  </a:lnTo>
                  <a:cubicBezTo>
                    <a:pt x="6101461" y="392684"/>
                    <a:pt x="6065647" y="385572"/>
                    <a:pt x="6022848" y="392684"/>
                  </a:cubicBezTo>
                  <a:cubicBezTo>
                    <a:pt x="5994273" y="399796"/>
                    <a:pt x="5972810" y="385572"/>
                    <a:pt x="5951474" y="371221"/>
                  </a:cubicBezTo>
                  <a:cubicBezTo>
                    <a:pt x="5894324" y="328422"/>
                    <a:pt x="5837174" y="278384"/>
                    <a:pt x="5758561" y="299847"/>
                  </a:cubicBezTo>
                  <a:cubicBezTo>
                    <a:pt x="5751449" y="299847"/>
                    <a:pt x="5737098" y="292735"/>
                    <a:pt x="5729986" y="285623"/>
                  </a:cubicBezTo>
                  <a:cubicBezTo>
                    <a:pt x="5708523" y="278511"/>
                    <a:pt x="5694299" y="264160"/>
                    <a:pt x="5665724" y="249936"/>
                  </a:cubicBezTo>
                  <a:cubicBezTo>
                    <a:pt x="5665724" y="271399"/>
                    <a:pt x="5665724" y="278511"/>
                    <a:pt x="5672836" y="292735"/>
                  </a:cubicBezTo>
                  <a:cubicBezTo>
                    <a:pt x="5658612" y="306959"/>
                    <a:pt x="5651373" y="299847"/>
                    <a:pt x="5644261" y="292735"/>
                  </a:cubicBezTo>
                  <a:cubicBezTo>
                    <a:pt x="5637149" y="299847"/>
                    <a:pt x="5630037" y="314198"/>
                    <a:pt x="5622798" y="314198"/>
                  </a:cubicBezTo>
                  <a:cubicBezTo>
                    <a:pt x="5587111" y="328422"/>
                    <a:pt x="5551424" y="335661"/>
                    <a:pt x="5515610" y="349885"/>
                  </a:cubicBezTo>
                  <a:cubicBezTo>
                    <a:pt x="5501386" y="356997"/>
                    <a:pt x="5487035" y="364109"/>
                    <a:pt x="5479923" y="371348"/>
                  </a:cubicBezTo>
                  <a:cubicBezTo>
                    <a:pt x="5451348" y="392811"/>
                    <a:pt x="5429885" y="428498"/>
                    <a:pt x="5379974" y="421386"/>
                  </a:cubicBezTo>
                  <a:cubicBezTo>
                    <a:pt x="5372862" y="421386"/>
                    <a:pt x="5358511" y="435610"/>
                    <a:pt x="5344287" y="435610"/>
                  </a:cubicBezTo>
                  <a:cubicBezTo>
                    <a:pt x="5330063" y="442722"/>
                    <a:pt x="5308600" y="442722"/>
                    <a:pt x="5294249" y="449834"/>
                  </a:cubicBezTo>
                  <a:lnTo>
                    <a:pt x="5280025" y="449834"/>
                  </a:lnTo>
                  <a:cubicBezTo>
                    <a:pt x="5237226" y="464058"/>
                    <a:pt x="5201412" y="478409"/>
                    <a:pt x="5158613" y="485521"/>
                  </a:cubicBezTo>
                  <a:lnTo>
                    <a:pt x="5130038" y="485521"/>
                  </a:lnTo>
                  <a:cubicBezTo>
                    <a:pt x="5094351" y="485521"/>
                    <a:pt x="5065776" y="478409"/>
                    <a:pt x="5030089" y="478409"/>
                  </a:cubicBezTo>
                  <a:cubicBezTo>
                    <a:pt x="4994402" y="478409"/>
                    <a:pt x="4958715" y="492633"/>
                    <a:pt x="4922901" y="492633"/>
                  </a:cubicBezTo>
                  <a:cubicBezTo>
                    <a:pt x="4880102" y="492633"/>
                    <a:pt x="4830064" y="492633"/>
                    <a:pt x="4794377" y="464058"/>
                  </a:cubicBezTo>
                  <a:cubicBezTo>
                    <a:pt x="4787265" y="456946"/>
                    <a:pt x="4765802" y="456946"/>
                    <a:pt x="4751578" y="464058"/>
                  </a:cubicBezTo>
                  <a:cubicBezTo>
                    <a:pt x="4701540" y="471170"/>
                    <a:pt x="4651629" y="478282"/>
                    <a:pt x="4608703" y="492633"/>
                  </a:cubicBezTo>
                  <a:cubicBezTo>
                    <a:pt x="4565777" y="506984"/>
                    <a:pt x="4544441" y="492633"/>
                    <a:pt x="4530090" y="456946"/>
                  </a:cubicBezTo>
                  <a:cubicBezTo>
                    <a:pt x="4522978" y="442722"/>
                    <a:pt x="4508627" y="428371"/>
                    <a:pt x="4494403" y="414147"/>
                  </a:cubicBezTo>
                  <a:cubicBezTo>
                    <a:pt x="4472940" y="399923"/>
                    <a:pt x="4451604" y="378460"/>
                    <a:pt x="4430141" y="378460"/>
                  </a:cubicBezTo>
                  <a:cubicBezTo>
                    <a:pt x="4380103" y="378460"/>
                    <a:pt x="4351528" y="349885"/>
                    <a:pt x="4315841" y="328422"/>
                  </a:cubicBezTo>
                  <a:cubicBezTo>
                    <a:pt x="4258691" y="292735"/>
                    <a:pt x="4208653" y="249809"/>
                    <a:pt x="4137279" y="257048"/>
                  </a:cubicBezTo>
                  <a:lnTo>
                    <a:pt x="4137279" y="221361"/>
                  </a:lnTo>
                  <a:cubicBezTo>
                    <a:pt x="4151503" y="221361"/>
                    <a:pt x="4165854" y="221361"/>
                    <a:pt x="4180078" y="214249"/>
                  </a:cubicBezTo>
                  <a:cubicBezTo>
                    <a:pt x="4158615" y="200025"/>
                    <a:pt x="4158615" y="178562"/>
                    <a:pt x="4144391" y="164211"/>
                  </a:cubicBezTo>
                  <a:cubicBezTo>
                    <a:pt x="4115816" y="142748"/>
                    <a:pt x="4087241" y="135636"/>
                    <a:pt x="4058666" y="121412"/>
                  </a:cubicBezTo>
                  <a:cubicBezTo>
                    <a:pt x="4037203" y="114300"/>
                    <a:pt x="4008628" y="114300"/>
                    <a:pt x="4022979" y="149987"/>
                  </a:cubicBezTo>
                  <a:cubicBezTo>
                    <a:pt x="3987292" y="157099"/>
                    <a:pt x="3958717" y="157099"/>
                    <a:pt x="3944366" y="171450"/>
                  </a:cubicBezTo>
                  <a:cubicBezTo>
                    <a:pt x="3915791" y="192913"/>
                    <a:pt x="3887216" y="178562"/>
                    <a:pt x="3865753" y="164338"/>
                  </a:cubicBezTo>
                  <a:cubicBezTo>
                    <a:pt x="3851529" y="157226"/>
                    <a:pt x="3837178" y="150114"/>
                    <a:pt x="3822954" y="157226"/>
                  </a:cubicBezTo>
                  <a:cubicBezTo>
                    <a:pt x="3737229" y="200025"/>
                    <a:pt x="3651504" y="178689"/>
                    <a:pt x="3565779" y="178689"/>
                  </a:cubicBezTo>
                  <a:cubicBezTo>
                    <a:pt x="3551555" y="178689"/>
                    <a:pt x="3537204" y="171577"/>
                    <a:pt x="3515741" y="171577"/>
                  </a:cubicBezTo>
                  <a:cubicBezTo>
                    <a:pt x="3487166" y="164465"/>
                    <a:pt x="3465703" y="150114"/>
                    <a:pt x="3437128" y="143002"/>
                  </a:cubicBezTo>
                  <a:cubicBezTo>
                    <a:pt x="3408553" y="135890"/>
                    <a:pt x="3372866" y="128778"/>
                    <a:pt x="3344291" y="121539"/>
                  </a:cubicBezTo>
                  <a:lnTo>
                    <a:pt x="3322828" y="121539"/>
                  </a:lnTo>
                  <a:cubicBezTo>
                    <a:pt x="3272790" y="121539"/>
                    <a:pt x="3222879" y="128651"/>
                    <a:pt x="3179953" y="128651"/>
                  </a:cubicBezTo>
                  <a:cubicBezTo>
                    <a:pt x="3144266" y="128651"/>
                    <a:pt x="3108579" y="114427"/>
                    <a:pt x="3065653" y="107188"/>
                  </a:cubicBezTo>
                  <a:cubicBezTo>
                    <a:pt x="3058541" y="50038"/>
                    <a:pt x="3001391" y="64389"/>
                    <a:pt x="2965704" y="35814"/>
                  </a:cubicBezTo>
                  <a:cubicBezTo>
                    <a:pt x="2958592" y="28702"/>
                    <a:pt x="2944241" y="35814"/>
                    <a:pt x="2937129" y="35814"/>
                  </a:cubicBezTo>
                  <a:cubicBezTo>
                    <a:pt x="2894330" y="28702"/>
                    <a:pt x="2865755" y="50038"/>
                    <a:pt x="2851404" y="85852"/>
                  </a:cubicBezTo>
                  <a:cubicBezTo>
                    <a:pt x="2829941" y="121539"/>
                    <a:pt x="2772791" y="135890"/>
                    <a:pt x="2794254" y="193040"/>
                  </a:cubicBezTo>
                  <a:cubicBezTo>
                    <a:pt x="2801366" y="200152"/>
                    <a:pt x="2815717" y="207264"/>
                    <a:pt x="2822829" y="221615"/>
                  </a:cubicBezTo>
                  <a:cubicBezTo>
                    <a:pt x="2822829" y="243078"/>
                    <a:pt x="2815717" y="257302"/>
                    <a:pt x="2794254" y="250190"/>
                  </a:cubicBezTo>
                  <a:cubicBezTo>
                    <a:pt x="2787142" y="250190"/>
                    <a:pt x="2780030" y="264414"/>
                    <a:pt x="2772791" y="271653"/>
                  </a:cubicBezTo>
                  <a:cubicBezTo>
                    <a:pt x="2765552" y="278892"/>
                    <a:pt x="2765679" y="293116"/>
                    <a:pt x="2758567" y="293116"/>
                  </a:cubicBezTo>
                  <a:cubicBezTo>
                    <a:pt x="2715768" y="307340"/>
                    <a:pt x="2687193" y="343154"/>
                    <a:pt x="2637155" y="335915"/>
                  </a:cubicBezTo>
                  <a:lnTo>
                    <a:pt x="2622931" y="335915"/>
                  </a:lnTo>
                  <a:cubicBezTo>
                    <a:pt x="2580132" y="371602"/>
                    <a:pt x="2537206" y="364490"/>
                    <a:pt x="2487168" y="357378"/>
                  </a:cubicBezTo>
                  <a:cubicBezTo>
                    <a:pt x="2465705" y="350266"/>
                    <a:pt x="2437130" y="357378"/>
                    <a:pt x="2408555" y="357378"/>
                  </a:cubicBezTo>
                  <a:cubicBezTo>
                    <a:pt x="2387092" y="357378"/>
                    <a:pt x="2365756" y="357378"/>
                    <a:pt x="2344293" y="343154"/>
                  </a:cubicBezTo>
                  <a:cubicBezTo>
                    <a:pt x="2315718" y="328930"/>
                    <a:pt x="2287143" y="307467"/>
                    <a:pt x="2258568" y="293116"/>
                  </a:cubicBezTo>
                  <a:cubicBezTo>
                    <a:pt x="2229993" y="278765"/>
                    <a:pt x="2194306" y="278892"/>
                    <a:pt x="2194306" y="228854"/>
                  </a:cubicBezTo>
                  <a:cubicBezTo>
                    <a:pt x="2194306" y="221742"/>
                    <a:pt x="2180082" y="214630"/>
                    <a:pt x="2180082" y="207391"/>
                  </a:cubicBezTo>
                  <a:cubicBezTo>
                    <a:pt x="2130044" y="250190"/>
                    <a:pt x="2087245" y="286004"/>
                    <a:pt x="2044319" y="321691"/>
                  </a:cubicBezTo>
                  <a:cubicBezTo>
                    <a:pt x="2022856" y="343154"/>
                    <a:pt x="1994281" y="371729"/>
                    <a:pt x="2008632" y="407416"/>
                  </a:cubicBezTo>
                  <a:cubicBezTo>
                    <a:pt x="2008632" y="414528"/>
                    <a:pt x="2001520" y="421640"/>
                    <a:pt x="2001520" y="428879"/>
                  </a:cubicBezTo>
                  <a:cubicBezTo>
                    <a:pt x="1994408" y="443103"/>
                    <a:pt x="1987296" y="457454"/>
                    <a:pt x="1972945" y="464566"/>
                  </a:cubicBezTo>
                  <a:cubicBezTo>
                    <a:pt x="1958721" y="486029"/>
                    <a:pt x="1944370" y="507365"/>
                    <a:pt x="1930146" y="535940"/>
                  </a:cubicBezTo>
                  <a:lnTo>
                    <a:pt x="1887347" y="578739"/>
                  </a:lnTo>
                  <a:cubicBezTo>
                    <a:pt x="1873123" y="600202"/>
                    <a:pt x="1858772" y="621538"/>
                    <a:pt x="1837309" y="635889"/>
                  </a:cubicBezTo>
                  <a:cubicBezTo>
                    <a:pt x="1787271" y="678688"/>
                    <a:pt x="1737360" y="721614"/>
                    <a:pt x="1680210" y="764413"/>
                  </a:cubicBezTo>
                  <a:cubicBezTo>
                    <a:pt x="1651635" y="792988"/>
                    <a:pt x="1615948" y="814451"/>
                    <a:pt x="1587373" y="843026"/>
                  </a:cubicBezTo>
                  <a:cubicBezTo>
                    <a:pt x="1537335" y="885825"/>
                    <a:pt x="1480185" y="921639"/>
                    <a:pt x="1451610" y="985901"/>
                  </a:cubicBezTo>
                  <a:cubicBezTo>
                    <a:pt x="1451610" y="993013"/>
                    <a:pt x="1437386" y="1000125"/>
                    <a:pt x="1430147" y="1007364"/>
                  </a:cubicBezTo>
                  <a:cubicBezTo>
                    <a:pt x="1394460" y="1035939"/>
                    <a:pt x="1337310" y="1035939"/>
                    <a:pt x="1337310" y="1093089"/>
                  </a:cubicBezTo>
                  <a:cubicBezTo>
                    <a:pt x="1280160" y="1093089"/>
                    <a:pt x="1251585" y="1135888"/>
                    <a:pt x="1223010" y="1171702"/>
                  </a:cubicBezTo>
                  <a:cubicBezTo>
                    <a:pt x="1201547" y="1200277"/>
                    <a:pt x="1180211" y="1235964"/>
                    <a:pt x="1151636" y="1257427"/>
                  </a:cubicBezTo>
                  <a:cubicBezTo>
                    <a:pt x="1123061" y="1271651"/>
                    <a:pt x="1087374" y="1264539"/>
                    <a:pt x="1051687" y="1264539"/>
                  </a:cubicBezTo>
                  <a:cubicBezTo>
                    <a:pt x="1037463" y="1264539"/>
                    <a:pt x="1023112" y="1264539"/>
                    <a:pt x="1023112" y="1271651"/>
                  </a:cubicBezTo>
                  <a:cubicBezTo>
                    <a:pt x="994537" y="1300226"/>
                    <a:pt x="958850" y="1321689"/>
                    <a:pt x="937387" y="1357376"/>
                  </a:cubicBezTo>
                  <a:cubicBezTo>
                    <a:pt x="915924" y="1393063"/>
                    <a:pt x="894588" y="1414526"/>
                    <a:pt x="858774" y="1421638"/>
                  </a:cubicBezTo>
                  <a:cubicBezTo>
                    <a:pt x="822960" y="1428750"/>
                    <a:pt x="787400" y="1464437"/>
                    <a:pt x="737362" y="1443101"/>
                  </a:cubicBezTo>
                  <a:cubicBezTo>
                    <a:pt x="694563" y="1428877"/>
                    <a:pt x="644525" y="1443101"/>
                    <a:pt x="615950" y="1414526"/>
                  </a:cubicBezTo>
                  <a:cubicBezTo>
                    <a:pt x="558800" y="1421638"/>
                    <a:pt x="516001" y="1435989"/>
                    <a:pt x="465963" y="1443101"/>
                  </a:cubicBezTo>
                  <a:cubicBezTo>
                    <a:pt x="408813" y="1457325"/>
                    <a:pt x="344551" y="1450213"/>
                    <a:pt x="294513" y="1493139"/>
                  </a:cubicBezTo>
                  <a:cubicBezTo>
                    <a:pt x="251714" y="1528826"/>
                    <a:pt x="215900" y="1564513"/>
                    <a:pt x="151638" y="1557401"/>
                  </a:cubicBezTo>
                  <a:cubicBezTo>
                    <a:pt x="158750" y="1600200"/>
                    <a:pt x="165862" y="1636014"/>
                    <a:pt x="173101" y="1678813"/>
                  </a:cubicBezTo>
                  <a:cubicBezTo>
                    <a:pt x="187325" y="1793113"/>
                    <a:pt x="201676" y="1907413"/>
                    <a:pt x="208788" y="2021713"/>
                  </a:cubicBezTo>
                  <a:cubicBezTo>
                    <a:pt x="230251" y="2164588"/>
                    <a:pt x="237363" y="2300351"/>
                    <a:pt x="223012" y="2435987"/>
                  </a:cubicBezTo>
                  <a:cubicBezTo>
                    <a:pt x="208788" y="2628900"/>
                    <a:pt x="144399" y="9229217"/>
                    <a:pt x="80137" y="9407779"/>
                  </a:cubicBezTo>
                  <a:lnTo>
                    <a:pt x="14224" y="9557512"/>
                  </a:lnTo>
                  <a:cubicBezTo>
                    <a:pt x="0" y="9593199"/>
                    <a:pt x="21336" y="9614662"/>
                    <a:pt x="57023" y="9621774"/>
                  </a:cubicBezTo>
                  <a:cubicBezTo>
                    <a:pt x="99822" y="9628886"/>
                    <a:pt x="114173" y="9657461"/>
                    <a:pt x="128397" y="9693148"/>
                  </a:cubicBezTo>
                  <a:cubicBezTo>
                    <a:pt x="142621" y="9750298"/>
                    <a:pt x="121285" y="9807448"/>
                    <a:pt x="149860" y="9864598"/>
                  </a:cubicBezTo>
                  <a:cubicBezTo>
                    <a:pt x="164084" y="9893173"/>
                    <a:pt x="149860" y="9943211"/>
                    <a:pt x="142748" y="9986010"/>
                  </a:cubicBezTo>
                  <a:cubicBezTo>
                    <a:pt x="135636" y="10043160"/>
                    <a:pt x="149860" y="10100310"/>
                    <a:pt x="171323" y="10150348"/>
                  </a:cubicBezTo>
                  <a:cubicBezTo>
                    <a:pt x="221488" y="10236073"/>
                    <a:pt x="228600" y="10336149"/>
                    <a:pt x="228600" y="10428986"/>
                  </a:cubicBezTo>
                  <a:cubicBezTo>
                    <a:pt x="228600" y="10450449"/>
                    <a:pt x="235712" y="10471785"/>
                    <a:pt x="242824" y="10486136"/>
                  </a:cubicBezTo>
                  <a:cubicBezTo>
                    <a:pt x="257048" y="10500360"/>
                    <a:pt x="285623" y="10514711"/>
                    <a:pt x="314198" y="10521823"/>
                  </a:cubicBezTo>
                  <a:lnTo>
                    <a:pt x="485648" y="10607548"/>
                  </a:lnTo>
                  <a:cubicBezTo>
                    <a:pt x="564261" y="10650347"/>
                    <a:pt x="628523" y="10643235"/>
                    <a:pt x="699897" y="10593324"/>
                  </a:cubicBezTo>
                  <a:cubicBezTo>
                    <a:pt x="707009" y="10586212"/>
                    <a:pt x="728472" y="10579100"/>
                    <a:pt x="735584" y="10579100"/>
                  </a:cubicBezTo>
                  <a:cubicBezTo>
                    <a:pt x="785622" y="10586212"/>
                    <a:pt x="835533" y="10586212"/>
                    <a:pt x="878459" y="10629138"/>
                  </a:cubicBezTo>
                  <a:cubicBezTo>
                    <a:pt x="928497" y="10671937"/>
                    <a:pt x="999871" y="10700512"/>
                    <a:pt x="1057021" y="10736326"/>
                  </a:cubicBezTo>
                  <a:cubicBezTo>
                    <a:pt x="1092708" y="10757789"/>
                    <a:pt x="1135634" y="10786364"/>
                    <a:pt x="1156970" y="10814939"/>
                  </a:cubicBezTo>
                  <a:cubicBezTo>
                    <a:pt x="1171194" y="10829163"/>
                    <a:pt x="1185545" y="10843514"/>
                    <a:pt x="1199769" y="10850626"/>
                  </a:cubicBezTo>
                  <a:cubicBezTo>
                    <a:pt x="1278382" y="10879201"/>
                    <a:pt x="1321181" y="10950575"/>
                    <a:pt x="1371219" y="11007725"/>
                  </a:cubicBezTo>
                  <a:cubicBezTo>
                    <a:pt x="1414018" y="11057763"/>
                    <a:pt x="1471168" y="11086338"/>
                    <a:pt x="1535557" y="11093450"/>
                  </a:cubicBezTo>
                  <a:cubicBezTo>
                    <a:pt x="1606931" y="11107674"/>
                    <a:pt x="1678432" y="11114913"/>
                    <a:pt x="1749806" y="11129137"/>
                  </a:cubicBezTo>
                  <a:cubicBezTo>
                    <a:pt x="1778381" y="11136249"/>
                    <a:pt x="1814068" y="11143361"/>
                    <a:pt x="1842643" y="11157712"/>
                  </a:cubicBezTo>
                  <a:cubicBezTo>
                    <a:pt x="1878330" y="11171936"/>
                    <a:pt x="1914017" y="11171936"/>
                    <a:pt x="1942592" y="11193399"/>
                  </a:cubicBezTo>
                  <a:cubicBezTo>
                    <a:pt x="1985391" y="11229086"/>
                    <a:pt x="2028317" y="11250549"/>
                    <a:pt x="2085467" y="11236198"/>
                  </a:cubicBezTo>
                  <a:cubicBezTo>
                    <a:pt x="2106930" y="11229086"/>
                    <a:pt x="2135505" y="11243310"/>
                    <a:pt x="2156841" y="11250422"/>
                  </a:cubicBezTo>
                  <a:cubicBezTo>
                    <a:pt x="2163953" y="11250422"/>
                    <a:pt x="2171065" y="11257534"/>
                    <a:pt x="2178304" y="11257534"/>
                  </a:cubicBezTo>
                  <a:cubicBezTo>
                    <a:pt x="2256917" y="11264646"/>
                    <a:pt x="2328291" y="11250422"/>
                    <a:pt x="2399792" y="11236071"/>
                  </a:cubicBezTo>
                  <a:cubicBezTo>
                    <a:pt x="2428367" y="11228959"/>
                    <a:pt x="2456942" y="11221847"/>
                    <a:pt x="2485517" y="11207496"/>
                  </a:cubicBezTo>
                  <a:cubicBezTo>
                    <a:pt x="2564130" y="11171809"/>
                    <a:pt x="2642616" y="11136122"/>
                    <a:pt x="2714117" y="11093196"/>
                  </a:cubicBezTo>
                  <a:cubicBezTo>
                    <a:pt x="2764155" y="11064621"/>
                    <a:pt x="2814066" y="11036046"/>
                    <a:pt x="2871216" y="11064621"/>
                  </a:cubicBezTo>
                  <a:lnTo>
                    <a:pt x="2899791" y="11064621"/>
                  </a:lnTo>
                  <a:cubicBezTo>
                    <a:pt x="2949829" y="11064621"/>
                    <a:pt x="2999740" y="11057509"/>
                    <a:pt x="3042666" y="11050397"/>
                  </a:cubicBezTo>
                  <a:cubicBezTo>
                    <a:pt x="3049778" y="11050397"/>
                    <a:pt x="3064129" y="11050397"/>
                    <a:pt x="3064129" y="11043285"/>
                  </a:cubicBezTo>
                  <a:cubicBezTo>
                    <a:pt x="3085592" y="11014710"/>
                    <a:pt x="3121279" y="11014710"/>
                    <a:pt x="3156966" y="11007598"/>
                  </a:cubicBezTo>
                  <a:cubicBezTo>
                    <a:pt x="3214116" y="11000486"/>
                    <a:pt x="3271266" y="11000486"/>
                    <a:pt x="3314065" y="10964799"/>
                  </a:cubicBezTo>
                  <a:cubicBezTo>
                    <a:pt x="3356864" y="10936224"/>
                    <a:pt x="3399790" y="10929112"/>
                    <a:pt x="3449828" y="10922000"/>
                  </a:cubicBezTo>
                  <a:cubicBezTo>
                    <a:pt x="3456940" y="10922000"/>
                    <a:pt x="3471291" y="10914888"/>
                    <a:pt x="3478403" y="10914888"/>
                  </a:cubicBezTo>
                  <a:cubicBezTo>
                    <a:pt x="3514090" y="10907776"/>
                    <a:pt x="3549777" y="10886313"/>
                    <a:pt x="3578352" y="10893425"/>
                  </a:cubicBezTo>
                  <a:cubicBezTo>
                    <a:pt x="3642614" y="10907649"/>
                    <a:pt x="3671189" y="10886313"/>
                    <a:pt x="3714115" y="10829163"/>
                  </a:cubicBezTo>
                  <a:cubicBezTo>
                    <a:pt x="3721227" y="10814939"/>
                    <a:pt x="3742690" y="10807700"/>
                    <a:pt x="3756914" y="10800588"/>
                  </a:cubicBezTo>
                  <a:cubicBezTo>
                    <a:pt x="3792601" y="10793476"/>
                    <a:pt x="3828288" y="10800588"/>
                    <a:pt x="3864102" y="10793476"/>
                  </a:cubicBezTo>
                  <a:cubicBezTo>
                    <a:pt x="3885565" y="10793476"/>
                    <a:pt x="3906901" y="10772013"/>
                    <a:pt x="3921252" y="10772013"/>
                  </a:cubicBezTo>
                  <a:cubicBezTo>
                    <a:pt x="3978402" y="10779125"/>
                    <a:pt x="4042664" y="10757789"/>
                    <a:pt x="4092702" y="10793476"/>
                  </a:cubicBezTo>
                  <a:cubicBezTo>
                    <a:pt x="4099814" y="10800588"/>
                    <a:pt x="4114165" y="10800588"/>
                    <a:pt x="4128389" y="10800588"/>
                  </a:cubicBezTo>
                  <a:cubicBezTo>
                    <a:pt x="4221226" y="10807700"/>
                    <a:pt x="4299839" y="10836275"/>
                    <a:pt x="4364101" y="10893425"/>
                  </a:cubicBezTo>
                  <a:cubicBezTo>
                    <a:pt x="4385564" y="10914888"/>
                    <a:pt x="4414139" y="10929112"/>
                    <a:pt x="4435475" y="10943463"/>
                  </a:cubicBezTo>
                  <a:cubicBezTo>
                    <a:pt x="4456811" y="10957814"/>
                    <a:pt x="4485513" y="10957687"/>
                    <a:pt x="4506849" y="10964926"/>
                  </a:cubicBezTo>
                  <a:cubicBezTo>
                    <a:pt x="4528185" y="10972165"/>
                    <a:pt x="4542536" y="10979150"/>
                    <a:pt x="4563999" y="10979150"/>
                  </a:cubicBezTo>
                  <a:cubicBezTo>
                    <a:pt x="4599686" y="10979150"/>
                    <a:pt x="4628261" y="10993374"/>
                    <a:pt x="4649724" y="11021949"/>
                  </a:cubicBezTo>
                  <a:cubicBezTo>
                    <a:pt x="4656836" y="11029061"/>
                    <a:pt x="4663948" y="11036173"/>
                    <a:pt x="4671187" y="11050524"/>
                  </a:cubicBezTo>
                  <a:cubicBezTo>
                    <a:pt x="4664075" y="11071987"/>
                    <a:pt x="4706874" y="11129137"/>
                    <a:pt x="4735449" y="11129137"/>
                  </a:cubicBezTo>
                  <a:cubicBezTo>
                    <a:pt x="4785487" y="11129137"/>
                    <a:pt x="4835398" y="11143361"/>
                    <a:pt x="4878324" y="11179175"/>
                  </a:cubicBezTo>
                  <a:cubicBezTo>
                    <a:pt x="4885436" y="11186287"/>
                    <a:pt x="4899787" y="11186287"/>
                    <a:pt x="4914011" y="11179175"/>
                  </a:cubicBezTo>
                  <a:cubicBezTo>
                    <a:pt x="4935474" y="11172063"/>
                    <a:pt x="4949698" y="11172063"/>
                    <a:pt x="4964049" y="11193399"/>
                  </a:cubicBezTo>
                  <a:cubicBezTo>
                    <a:pt x="4971161" y="11200511"/>
                    <a:pt x="4999736" y="11200511"/>
                    <a:pt x="5014087" y="11200511"/>
                  </a:cubicBezTo>
                  <a:cubicBezTo>
                    <a:pt x="5049774" y="11200511"/>
                    <a:pt x="5092700" y="11193399"/>
                    <a:pt x="5128387" y="11200511"/>
                  </a:cubicBezTo>
                  <a:cubicBezTo>
                    <a:pt x="5192649" y="11207623"/>
                    <a:pt x="5249799" y="11214735"/>
                    <a:pt x="5314061" y="11229086"/>
                  </a:cubicBezTo>
                  <a:cubicBezTo>
                    <a:pt x="5328285" y="11229086"/>
                    <a:pt x="5342636" y="11236198"/>
                    <a:pt x="5349748" y="11243310"/>
                  </a:cubicBezTo>
                  <a:cubicBezTo>
                    <a:pt x="5363972" y="11278997"/>
                    <a:pt x="5399786" y="11278997"/>
                    <a:pt x="5421122" y="11286109"/>
                  </a:cubicBezTo>
                  <a:cubicBezTo>
                    <a:pt x="5442458" y="11293221"/>
                    <a:pt x="5471160" y="11300333"/>
                    <a:pt x="5485384" y="11300333"/>
                  </a:cubicBezTo>
                  <a:cubicBezTo>
                    <a:pt x="5492496" y="11293221"/>
                    <a:pt x="5506847" y="11286109"/>
                    <a:pt x="5521071" y="11271758"/>
                  </a:cubicBezTo>
                  <a:cubicBezTo>
                    <a:pt x="5492496" y="11271758"/>
                    <a:pt x="5478272" y="11278870"/>
                    <a:pt x="5463921" y="11278870"/>
                  </a:cubicBezTo>
                  <a:cubicBezTo>
                    <a:pt x="5492496" y="11243183"/>
                    <a:pt x="5521071" y="11236071"/>
                    <a:pt x="5556758" y="11257407"/>
                  </a:cubicBezTo>
                  <a:cubicBezTo>
                    <a:pt x="5599557" y="11293094"/>
                    <a:pt x="5635371" y="11293094"/>
                    <a:pt x="5685282" y="11257407"/>
                  </a:cubicBezTo>
                  <a:lnTo>
                    <a:pt x="5728081" y="11235944"/>
                  </a:lnTo>
                  <a:lnTo>
                    <a:pt x="5728081" y="11200257"/>
                  </a:lnTo>
                  <a:cubicBezTo>
                    <a:pt x="5749544" y="11207369"/>
                    <a:pt x="5770880" y="11221720"/>
                    <a:pt x="5785231" y="11221720"/>
                  </a:cubicBezTo>
                  <a:cubicBezTo>
                    <a:pt x="5828030" y="11200257"/>
                    <a:pt x="5870956" y="11178921"/>
                    <a:pt x="5906643" y="11150346"/>
                  </a:cubicBezTo>
                  <a:cubicBezTo>
                    <a:pt x="5949442" y="11121771"/>
                    <a:pt x="5985256" y="11086084"/>
                    <a:pt x="6020943" y="11057509"/>
                  </a:cubicBezTo>
                  <a:cubicBezTo>
                    <a:pt x="6028055" y="11057509"/>
                    <a:pt x="6028055" y="11050397"/>
                    <a:pt x="6035167" y="11050397"/>
                  </a:cubicBezTo>
                  <a:cubicBezTo>
                    <a:pt x="6085205" y="11036173"/>
                    <a:pt x="6128004" y="11028934"/>
                    <a:pt x="6178042" y="11014710"/>
                  </a:cubicBezTo>
                  <a:cubicBezTo>
                    <a:pt x="6206617" y="11007598"/>
                    <a:pt x="6228080" y="10993247"/>
                    <a:pt x="6256655" y="10986135"/>
                  </a:cubicBezTo>
                  <a:cubicBezTo>
                    <a:pt x="6278118" y="10979023"/>
                    <a:pt x="6292342" y="10979023"/>
                    <a:pt x="6313805" y="10971911"/>
                  </a:cubicBezTo>
                  <a:lnTo>
                    <a:pt x="6385179" y="10971911"/>
                  </a:lnTo>
                  <a:cubicBezTo>
                    <a:pt x="6399403" y="10971911"/>
                    <a:pt x="6420866" y="10971911"/>
                    <a:pt x="6435217" y="10964799"/>
                  </a:cubicBezTo>
                  <a:cubicBezTo>
                    <a:pt x="6442329" y="10950575"/>
                    <a:pt x="6456680" y="10929112"/>
                    <a:pt x="6463792" y="10929112"/>
                  </a:cubicBezTo>
                  <a:cubicBezTo>
                    <a:pt x="6485255" y="10929112"/>
                    <a:pt x="6499479" y="10943336"/>
                    <a:pt x="6520942" y="10950575"/>
                  </a:cubicBezTo>
                  <a:cubicBezTo>
                    <a:pt x="6528054" y="10950575"/>
                    <a:pt x="6528054" y="10957687"/>
                    <a:pt x="6528054" y="10964799"/>
                  </a:cubicBezTo>
                  <a:cubicBezTo>
                    <a:pt x="6556629" y="10993374"/>
                    <a:pt x="6578092" y="11029061"/>
                    <a:pt x="6606667" y="11057636"/>
                  </a:cubicBezTo>
                  <a:cubicBezTo>
                    <a:pt x="6642354" y="11093323"/>
                    <a:pt x="6678041" y="11093323"/>
                    <a:pt x="6699504" y="11071860"/>
                  </a:cubicBezTo>
                  <a:cubicBezTo>
                    <a:pt x="6735191" y="11043285"/>
                    <a:pt x="6763766" y="11021822"/>
                    <a:pt x="6813804" y="11036173"/>
                  </a:cubicBezTo>
                  <a:cubicBezTo>
                    <a:pt x="6820916" y="11036173"/>
                    <a:pt x="6835267" y="11043285"/>
                    <a:pt x="6842379" y="11036173"/>
                  </a:cubicBezTo>
                  <a:cubicBezTo>
                    <a:pt x="6878066" y="11021949"/>
                    <a:pt x="6920992" y="11007598"/>
                    <a:pt x="6956679" y="10986135"/>
                  </a:cubicBezTo>
                  <a:cubicBezTo>
                    <a:pt x="6978142" y="10979023"/>
                    <a:pt x="7006717" y="10979023"/>
                    <a:pt x="7013829" y="10964672"/>
                  </a:cubicBezTo>
                  <a:cubicBezTo>
                    <a:pt x="7035292" y="10921873"/>
                    <a:pt x="7070979" y="10900410"/>
                    <a:pt x="7106666" y="10871835"/>
                  </a:cubicBezTo>
                  <a:cubicBezTo>
                    <a:pt x="7128129" y="10850372"/>
                    <a:pt x="7149465" y="10821797"/>
                    <a:pt x="7170928" y="10814685"/>
                  </a:cubicBezTo>
                  <a:cubicBezTo>
                    <a:pt x="7220966" y="10800461"/>
                    <a:pt x="7256653" y="10757535"/>
                    <a:pt x="7299452" y="10728960"/>
                  </a:cubicBezTo>
                  <a:cubicBezTo>
                    <a:pt x="7335139" y="10707497"/>
                    <a:pt x="7356602" y="10664698"/>
                    <a:pt x="7392289" y="10657586"/>
                  </a:cubicBezTo>
                  <a:cubicBezTo>
                    <a:pt x="7449439" y="10643362"/>
                    <a:pt x="7492238" y="10607548"/>
                    <a:pt x="7542276" y="10571861"/>
                  </a:cubicBezTo>
                  <a:cubicBezTo>
                    <a:pt x="7570851" y="10550398"/>
                    <a:pt x="7606538" y="10536174"/>
                    <a:pt x="7642225" y="10543286"/>
                  </a:cubicBezTo>
                  <a:cubicBezTo>
                    <a:pt x="7663688" y="10550398"/>
                    <a:pt x="7692263" y="10543286"/>
                    <a:pt x="7706487" y="10536174"/>
                  </a:cubicBezTo>
                  <a:cubicBezTo>
                    <a:pt x="7735062" y="10521950"/>
                    <a:pt x="7763637" y="10500487"/>
                    <a:pt x="7792212" y="10486136"/>
                  </a:cubicBezTo>
                  <a:cubicBezTo>
                    <a:pt x="7813675" y="10471912"/>
                    <a:pt x="7835011" y="10457561"/>
                    <a:pt x="7856474" y="10457561"/>
                  </a:cubicBezTo>
                  <a:cubicBezTo>
                    <a:pt x="7927848" y="10450449"/>
                    <a:pt x="7984998" y="10436098"/>
                    <a:pt x="8020812" y="10364724"/>
                  </a:cubicBezTo>
                  <a:cubicBezTo>
                    <a:pt x="8035036" y="10336149"/>
                    <a:pt x="8106537" y="10300462"/>
                    <a:pt x="8135112" y="10314686"/>
                  </a:cubicBezTo>
                  <a:cubicBezTo>
                    <a:pt x="8185150" y="10336149"/>
                    <a:pt x="8220837" y="10321798"/>
                    <a:pt x="8249412" y="10278999"/>
                  </a:cubicBezTo>
                  <a:cubicBezTo>
                    <a:pt x="8270875" y="10257536"/>
                    <a:pt x="8299450" y="10264775"/>
                    <a:pt x="8320786" y="10278999"/>
                  </a:cubicBezTo>
                  <a:cubicBezTo>
                    <a:pt x="8335010" y="10293223"/>
                    <a:pt x="8349361" y="10300462"/>
                    <a:pt x="8363585" y="10300462"/>
                  </a:cubicBezTo>
                  <a:cubicBezTo>
                    <a:pt x="8413623" y="10307574"/>
                    <a:pt x="8470773" y="10300462"/>
                    <a:pt x="8520684" y="10307574"/>
                  </a:cubicBezTo>
                  <a:cubicBezTo>
                    <a:pt x="8563483" y="10314686"/>
                    <a:pt x="8606409" y="10300462"/>
                    <a:pt x="8634984" y="10271887"/>
                  </a:cubicBezTo>
                  <a:cubicBezTo>
                    <a:pt x="8663559" y="10243312"/>
                    <a:pt x="8685022" y="10243312"/>
                    <a:pt x="8727821" y="10257663"/>
                  </a:cubicBezTo>
                  <a:cubicBezTo>
                    <a:pt x="8763508" y="10271887"/>
                    <a:pt x="8792083" y="10307701"/>
                    <a:pt x="8842121" y="10300462"/>
                  </a:cubicBezTo>
                  <a:cubicBezTo>
                    <a:pt x="8884920" y="10293350"/>
                    <a:pt x="8934958" y="10314686"/>
                    <a:pt x="8984996" y="10293350"/>
                  </a:cubicBezTo>
                  <a:lnTo>
                    <a:pt x="9013571" y="10293350"/>
                  </a:lnTo>
                  <a:cubicBezTo>
                    <a:pt x="9056370" y="10307574"/>
                    <a:pt x="9099296" y="10314813"/>
                    <a:pt x="9134983" y="10350500"/>
                  </a:cubicBezTo>
                  <a:cubicBezTo>
                    <a:pt x="9177782" y="10386187"/>
                    <a:pt x="9185021" y="10121900"/>
                    <a:pt x="9227820" y="10150475"/>
                  </a:cubicBezTo>
                  <a:cubicBezTo>
                    <a:pt x="9292082" y="10193274"/>
                    <a:pt x="9277858" y="10150475"/>
                    <a:pt x="9342120" y="10186162"/>
                  </a:cubicBezTo>
                  <a:cubicBezTo>
                    <a:pt x="9392158" y="10207625"/>
                    <a:pt x="9370695" y="10129012"/>
                    <a:pt x="9427845" y="10143363"/>
                  </a:cubicBezTo>
                  <a:cubicBezTo>
                    <a:pt x="9434957" y="10143363"/>
                    <a:pt x="9520682" y="10200513"/>
                    <a:pt x="9520682" y="10193401"/>
                  </a:cubicBezTo>
                  <a:cubicBezTo>
                    <a:pt x="9556369" y="10171938"/>
                    <a:pt x="9592056" y="9957689"/>
                    <a:pt x="9627870" y="9964801"/>
                  </a:cubicBezTo>
                  <a:cubicBezTo>
                    <a:pt x="9699244" y="9986264"/>
                    <a:pt x="9763633" y="9971913"/>
                    <a:pt x="9827895" y="9943338"/>
                  </a:cubicBezTo>
                  <a:cubicBezTo>
                    <a:pt x="9863582" y="9929114"/>
                    <a:pt x="9920732" y="9879076"/>
                    <a:pt x="9949307" y="9900539"/>
                  </a:cubicBezTo>
                  <a:cubicBezTo>
                    <a:pt x="9999345" y="9936226"/>
                    <a:pt x="10049256" y="9950577"/>
                    <a:pt x="10106406" y="9957689"/>
                  </a:cubicBezTo>
                  <a:cubicBezTo>
                    <a:pt x="10113518" y="9957689"/>
                    <a:pt x="10120630" y="9964801"/>
                    <a:pt x="10127869" y="9971913"/>
                  </a:cubicBezTo>
                  <a:cubicBezTo>
                    <a:pt x="10149332" y="10000488"/>
                    <a:pt x="10249281" y="9921875"/>
                    <a:pt x="10270744" y="9950450"/>
                  </a:cubicBezTo>
                  <a:cubicBezTo>
                    <a:pt x="10299319" y="9993249"/>
                    <a:pt x="10327894" y="10036175"/>
                    <a:pt x="10356469" y="10071862"/>
                  </a:cubicBezTo>
                  <a:cubicBezTo>
                    <a:pt x="10370693" y="10086086"/>
                    <a:pt x="10392156" y="10093325"/>
                    <a:pt x="10399268" y="10107549"/>
                  </a:cubicBezTo>
                  <a:cubicBezTo>
                    <a:pt x="10406380" y="10143236"/>
                    <a:pt x="10420731" y="10157587"/>
                    <a:pt x="10456418" y="10157587"/>
                  </a:cubicBezTo>
                  <a:cubicBezTo>
                    <a:pt x="10477881" y="10157587"/>
                    <a:pt x="10499217" y="10164699"/>
                    <a:pt x="10513568" y="10179050"/>
                  </a:cubicBezTo>
                  <a:cubicBezTo>
                    <a:pt x="10549255" y="10200513"/>
                    <a:pt x="10577830" y="10221849"/>
                    <a:pt x="10606405" y="10243312"/>
                  </a:cubicBezTo>
                  <a:cubicBezTo>
                    <a:pt x="10642092" y="10264775"/>
                    <a:pt x="10677779" y="10286111"/>
                    <a:pt x="10692130" y="10321925"/>
                  </a:cubicBezTo>
                  <a:cubicBezTo>
                    <a:pt x="10699242" y="10336149"/>
                    <a:pt x="10706354" y="10343388"/>
                    <a:pt x="10713593" y="10350500"/>
                  </a:cubicBezTo>
                  <a:cubicBezTo>
                    <a:pt x="10742168" y="10379075"/>
                    <a:pt x="10770743" y="10400538"/>
                    <a:pt x="10799318" y="10429113"/>
                  </a:cubicBezTo>
                  <a:cubicBezTo>
                    <a:pt x="10842117" y="10464800"/>
                    <a:pt x="10877931" y="10507726"/>
                    <a:pt x="10920730" y="10543413"/>
                  </a:cubicBezTo>
                  <a:cubicBezTo>
                    <a:pt x="10934954" y="10550525"/>
                    <a:pt x="10949305" y="10564876"/>
                    <a:pt x="10963529" y="10571988"/>
                  </a:cubicBezTo>
                  <a:cubicBezTo>
                    <a:pt x="10992104" y="10586212"/>
                    <a:pt x="11020679" y="10600563"/>
                    <a:pt x="11042142" y="10622026"/>
                  </a:cubicBezTo>
                  <a:cubicBezTo>
                    <a:pt x="11063605" y="10643489"/>
                    <a:pt x="11163554" y="10514838"/>
                    <a:pt x="11177905" y="10543413"/>
                  </a:cubicBezTo>
                  <a:cubicBezTo>
                    <a:pt x="11177905" y="10550525"/>
                    <a:pt x="11185017" y="10550525"/>
                    <a:pt x="11192129" y="10550525"/>
                  </a:cubicBezTo>
                  <a:cubicBezTo>
                    <a:pt x="11234928" y="10586212"/>
                    <a:pt x="11277854" y="10571988"/>
                    <a:pt x="11320653" y="10557637"/>
                  </a:cubicBezTo>
                  <a:cubicBezTo>
                    <a:pt x="11334877" y="10550525"/>
                    <a:pt x="11349228" y="10543413"/>
                    <a:pt x="11356340" y="10550525"/>
                  </a:cubicBezTo>
                  <a:cubicBezTo>
                    <a:pt x="11406378" y="10571988"/>
                    <a:pt x="11442065" y="10621899"/>
                    <a:pt x="11506327" y="10629138"/>
                  </a:cubicBezTo>
                  <a:cubicBezTo>
                    <a:pt x="11506327" y="10629138"/>
                    <a:pt x="11513439" y="10629138"/>
                    <a:pt x="11513439" y="10636250"/>
                  </a:cubicBezTo>
                  <a:cubicBezTo>
                    <a:pt x="11527663" y="10679049"/>
                    <a:pt x="11570589" y="10679049"/>
                    <a:pt x="11606276" y="10686288"/>
                  </a:cubicBezTo>
                  <a:cubicBezTo>
                    <a:pt x="11627739" y="10686288"/>
                    <a:pt x="11649075" y="10693400"/>
                    <a:pt x="11663426" y="10700512"/>
                  </a:cubicBezTo>
                  <a:cubicBezTo>
                    <a:pt x="11706225" y="10721975"/>
                    <a:pt x="11749151" y="10750550"/>
                    <a:pt x="11799189" y="10764774"/>
                  </a:cubicBezTo>
                  <a:cubicBezTo>
                    <a:pt x="11863451" y="10786237"/>
                    <a:pt x="11927713" y="10800461"/>
                    <a:pt x="11977751" y="10836148"/>
                  </a:cubicBezTo>
                  <a:cubicBezTo>
                    <a:pt x="11984863" y="10836148"/>
                    <a:pt x="11991975" y="10836148"/>
                    <a:pt x="11991975" y="10843260"/>
                  </a:cubicBezTo>
                  <a:cubicBezTo>
                    <a:pt x="12013438" y="10857484"/>
                    <a:pt x="12049125" y="10864723"/>
                    <a:pt x="12063349" y="10886059"/>
                  </a:cubicBezTo>
                  <a:cubicBezTo>
                    <a:pt x="12084812" y="10928858"/>
                    <a:pt x="12141962" y="10921746"/>
                    <a:pt x="12170537" y="10957433"/>
                  </a:cubicBezTo>
                  <a:lnTo>
                    <a:pt x="12177649" y="10957433"/>
                  </a:lnTo>
                  <a:cubicBezTo>
                    <a:pt x="12206224" y="10957433"/>
                    <a:pt x="12234799" y="10964545"/>
                    <a:pt x="12270486" y="10964545"/>
                  </a:cubicBezTo>
                  <a:cubicBezTo>
                    <a:pt x="12284710" y="10957433"/>
                    <a:pt x="12306173" y="10943082"/>
                    <a:pt x="12320524" y="10943082"/>
                  </a:cubicBezTo>
                  <a:cubicBezTo>
                    <a:pt x="12384786" y="10964545"/>
                    <a:pt x="12449048" y="10964545"/>
                    <a:pt x="12491974" y="10907395"/>
                  </a:cubicBezTo>
                  <a:cubicBezTo>
                    <a:pt x="12499086" y="10900283"/>
                    <a:pt x="12513437" y="10900283"/>
                    <a:pt x="12527661" y="10900283"/>
                  </a:cubicBezTo>
                  <a:lnTo>
                    <a:pt x="12584811" y="10900283"/>
                  </a:lnTo>
                  <a:cubicBezTo>
                    <a:pt x="12649073" y="10886059"/>
                    <a:pt x="12706223" y="10871708"/>
                    <a:pt x="12770485" y="10864596"/>
                  </a:cubicBezTo>
                  <a:cubicBezTo>
                    <a:pt x="12799060" y="10857484"/>
                    <a:pt x="12834747" y="10871708"/>
                    <a:pt x="12863322" y="10878820"/>
                  </a:cubicBezTo>
                  <a:cubicBezTo>
                    <a:pt x="12891897" y="10885932"/>
                    <a:pt x="12920472" y="10885932"/>
                    <a:pt x="12949047" y="10885932"/>
                  </a:cubicBezTo>
                  <a:cubicBezTo>
                    <a:pt x="12984734" y="10885932"/>
                    <a:pt x="13013310" y="10871708"/>
                    <a:pt x="13048996" y="10871708"/>
                  </a:cubicBezTo>
                  <a:cubicBezTo>
                    <a:pt x="13077571" y="10864596"/>
                    <a:pt x="13113258" y="10864596"/>
                    <a:pt x="13141833" y="10857484"/>
                  </a:cubicBezTo>
                  <a:cubicBezTo>
                    <a:pt x="13206095" y="10843260"/>
                    <a:pt x="13263245" y="10828909"/>
                    <a:pt x="13327507" y="10821797"/>
                  </a:cubicBezTo>
                  <a:cubicBezTo>
                    <a:pt x="13370306" y="10578973"/>
                    <a:pt x="13363194" y="10293223"/>
                    <a:pt x="13363194" y="10000361"/>
                  </a:cubicBezTo>
                  <a:close/>
                </a:path>
              </a:pathLst>
            </a:custGeom>
            <a:blipFill>
              <a:blip r:embed="rId3"/>
              <a:stretch>
                <a:fillRect l="-12328" t="-64" r="-12309" b="-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012544" y="2988986"/>
            <a:ext cx="6275456" cy="4457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7"/>
              </a:lnSpc>
            </a:pP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Lễ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hội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</a:p>
          <a:p>
            <a:pPr algn="ctr">
              <a:lnSpc>
                <a:spcPts val="11997"/>
              </a:lnSpc>
            </a:pP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Chùa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Hương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 (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Hà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Nội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0429" y="1028700"/>
            <a:ext cx="10029087" cy="8475432"/>
            <a:chOff x="0" y="0"/>
            <a:chExt cx="13372116" cy="11300576"/>
          </a:xfrm>
        </p:grpSpPr>
        <p:sp>
          <p:nvSpPr>
            <p:cNvPr id="3" name="Freeform 3"/>
            <p:cNvSpPr/>
            <p:nvPr/>
          </p:nvSpPr>
          <p:spPr>
            <a:xfrm>
              <a:off x="0" y="127"/>
              <a:ext cx="13370306" cy="11300333"/>
            </a:xfrm>
            <a:custGeom>
              <a:avLst/>
              <a:gdLst/>
              <a:ahLst/>
              <a:cxnLst/>
              <a:rect l="l" t="t" r="r" b="b"/>
              <a:pathLst>
                <a:path w="13370306" h="11300333">
                  <a:moveTo>
                    <a:pt x="13364972" y="10000361"/>
                  </a:moveTo>
                  <a:cubicBezTo>
                    <a:pt x="13357861" y="7178802"/>
                    <a:pt x="13272136" y="3364357"/>
                    <a:pt x="13272136" y="549910"/>
                  </a:cubicBezTo>
                  <a:cubicBezTo>
                    <a:pt x="13272136" y="507111"/>
                    <a:pt x="13279247" y="464185"/>
                    <a:pt x="13279247" y="428498"/>
                  </a:cubicBezTo>
                  <a:cubicBezTo>
                    <a:pt x="13272136" y="421386"/>
                    <a:pt x="13265023" y="421386"/>
                    <a:pt x="13257785" y="414274"/>
                  </a:cubicBezTo>
                  <a:cubicBezTo>
                    <a:pt x="13257785" y="414274"/>
                    <a:pt x="13250672" y="421386"/>
                    <a:pt x="13250672" y="428498"/>
                  </a:cubicBezTo>
                  <a:cubicBezTo>
                    <a:pt x="13236448" y="464185"/>
                    <a:pt x="13207873" y="464185"/>
                    <a:pt x="13179298" y="464185"/>
                  </a:cubicBezTo>
                  <a:cubicBezTo>
                    <a:pt x="13143610" y="457073"/>
                    <a:pt x="13107924" y="421386"/>
                    <a:pt x="13064998" y="435610"/>
                  </a:cubicBezTo>
                  <a:cubicBezTo>
                    <a:pt x="13050774" y="442722"/>
                    <a:pt x="13022199" y="428498"/>
                    <a:pt x="13014961" y="414147"/>
                  </a:cubicBezTo>
                  <a:cubicBezTo>
                    <a:pt x="12993497" y="385572"/>
                    <a:pt x="12964922" y="385572"/>
                    <a:pt x="12936347" y="399923"/>
                  </a:cubicBezTo>
                  <a:cubicBezTo>
                    <a:pt x="12922123" y="407035"/>
                    <a:pt x="12907772" y="399923"/>
                    <a:pt x="12893548" y="399923"/>
                  </a:cubicBezTo>
                  <a:cubicBezTo>
                    <a:pt x="12872085" y="399923"/>
                    <a:pt x="12843510" y="392811"/>
                    <a:pt x="12822174" y="385699"/>
                  </a:cubicBezTo>
                  <a:cubicBezTo>
                    <a:pt x="12815062" y="385699"/>
                    <a:pt x="12800711" y="378587"/>
                    <a:pt x="12793599" y="378587"/>
                  </a:cubicBezTo>
                  <a:cubicBezTo>
                    <a:pt x="12772136" y="371475"/>
                    <a:pt x="12750800" y="350012"/>
                    <a:pt x="12729337" y="378587"/>
                  </a:cubicBezTo>
                  <a:cubicBezTo>
                    <a:pt x="12729337" y="378587"/>
                    <a:pt x="12715113" y="378587"/>
                    <a:pt x="12707874" y="371475"/>
                  </a:cubicBezTo>
                  <a:cubicBezTo>
                    <a:pt x="12700762" y="357251"/>
                    <a:pt x="12693650" y="335788"/>
                    <a:pt x="12686411" y="321437"/>
                  </a:cubicBezTo>
                  <a:cubicBezTo>
                    <a:pt x="12672187" y="299974"/>
                    <a:pt x="12672187" y="264287"/>
                    <a:pt x="12650724" y="250063"/>
                  </a:cubicBezTo>
                  <a:cubicBezTo>
                    <a:pt x="12636500" y="242951"/>
                    <a:pt x="12629261" y="235839"/>
                    <a:pt x="12622149" y="221488"/>
                  </a:cubicBezTo>
                  <a:cubicBezTo>
                    <a:pt x="12622149" y="214376"/>
                    <a:pt x="12607925" y="207264"/>
                    <a:pt x="12607925" y="200025"/>
                  </a:cubicBezTo>
                  <a:lnTo>
                    <a:pt x="12586462" y="178562"/>
                  </a:lnTo>
                  <a:cubicBezTo>
                    <a:pt x="12579350" y="164338"/>
                    <a:pt x="12572238" y="142875"/>
                    <a:pt x="12557887" y="135763"/>
                  </a:cubicBezTo>
                  <a:cubicBezTo>
                    <a:pt x="12529312" y="114300"/>
                    <a:pt x="12522200" y="85725"/>
                    <a:pt x="12536424" y="50038"/>
                  </a:cubicBezTo>
                  <a:cubicBezTo>
                    <a:pt x="12514961" y="42926"/>
                    <a:pt x="12500737" y="28575"/>
                    <a:pt x="12479274" y="28575"/>
                  </a:cubicBezTo>
                  <a:cubicBezTo>
                    <a:pt x="12393549" y="35687"/>
                    <a:pt x="12300712" y="50038"/>
                    <a:pt x="12214987" y="57150"/>
                  </a:cubicBezTo>
                  <a:cubicBezTo>
                    <a:pt x="12200763" y="57150"/>
                    <a:pt x="12179300" y="64262"/>
                    <a:pt x="12172188" y="71374"/>
                  </a:cubicBezTo>
                  <a:cubicBezTo>
                    <a:pt x="12115038" y="107061"/>
                    <a:pt x="12057888" y="78486"/>
                    <a:pt x="12000738" y="71374"/>
                  </a:cubicBezTo>
                  <a:cubicBezTo>
                    <a:pt x="11957939" y="71374"/>
                    <a:pt x="11915013" y="49911"/>
                    <a:pt x="11872214" y="42799"/>
                  </a:cubicBezTo>
                  <a:cubicBezTo>
                    <a:pt x="11822176" y="35687"/>
                    <a:pt x="11779377" y="42799"/>
                    <a:pt x="11729339" y="35687"/>
                  </a:cubicBezTo>
                  <a:cubicBezTo>
                    <a:pt x="11722227" y="35687"/>
                    <a:pt x="11715115" y="28575"/>
                    <a:pt x="11707876" y="21463"/>
                  </a:cubicBezTo>
                  <a:cubicBezTo>
                    <a:pt x="11693652" y="0"/>
                    <a:pt x="11665077" y="7239"/>
                    <a:pt x="11650726" y="14351"/>
                  </a:cubicBezTo>
                  <a:cubicBezTo>
                    <a:pt x="11629263" y="28575"/>
                    <a:pt x="11622151" y="50038"/>
                    <a:pt x="11607927" y="71501"/>
                  </a:cubicBezTo>
                  <a:cubicBezTo>
                    <a:pt x="11572240" y="78613"/>
                    <a:pt x="11522202" y="85725"/>
                    <a:pt x="11486515" y="107188"/>
                  </a:cubicBezTo>
                  <a:cubicBezTo>
                    <a:pt x="11457940" y="121412"/>
                    <a:pt x="11443715" y="128651"/>
                    <a:pt x="11422253" y="114300"/>
                  </a:cubicBezTo>
                  <a:lnTo>
                    <a:pt x="11415140" y="121412"/>
                  </a:lnTo>
                  <a:cubicBezTo>
                    <a:pt x="11429365" y="135636"/>
                    <a:pt x="11436603" y="157099"/>
                    <a:pt x="11450828" y="171450"/>
                  </a:cubicBezTo>
                  <a:cubicBezTo>
                    <a:pt x="11429365" y="178562"/>
                    <a:pt x="11400790" y="192913"/>
                    <a:pt x="11386565" y="185674"/>
                  </a:cubicBezTo>
                  <a:cubicBezTo>
                    <a:pt x="11350878" y="178562"/>
                    <a:pt x="11336528" y="192786"/>
                    <a:pt x="11307953" y="207137"/>
                  </a:cubicBezTo>
                  <a:cubicBezTo>
                    <a:pt x="11279378" y="228600"/>
                    <a:pt x="11243690" y="242824"/>
                    <a:pt x="11215115" y="257175"/>
                  </a:cubicBezTo>
                  <a:cubicBezTo>
                    <a:pt x="11208003" y="257175"/>
                    <a:pt x="11200892" y="257175"/>
                    <a:pt x="11193653" y="250063"/>
                  </a:cubicBezTo>
                  <a:cubicBezTo>
                    <a:pt x="11186540" y="250063"/>
                    <a:pt x="11179428" y="242951"/>
                    <a:pt x="11179428" y="242951"/>
                  </a:cubicBezTo>
                  <a:cubicBezTo>
                    <a:pt x="11143742" y="257175"/>
                    <a:pt x="11108055" y="271526"/>
                    <a:pt x="11072241" y="257175"/>
                  </a:cubicBezTo>
                  <a:cubicBezTo>
                    <a:pt x="11065128" y="257175"/>
                    <a:pt x="11065128" y="264287"/>
                    <a:pt x="11058017" y="264287"/>
                  </a:cubicBezTo>
                  <a:cubicBezTo>
                    <a:pt x="11015218" y="278511"/>
                    <a:pt x="10986643" y="328549"/>
                    <a:pt x="10929493" y="328549"/>
                  </a:cubicBezTo>
                  <a:cubicBezTo>
                    <a:pt x="10886694" y="328549"/>
                    <a:pt x="10843768" y="364236"/>
                    <a:pt x="10800969" y="364236"/>
                  </a:cubicBezTo>
                  <a:cubicBezTo>
                    <a:pt x="10750931" y="371348"/>
                    <a:pt x="10708132" y="385699"/>
                    <a:pt x="10665206" y="407035"/>
                  </a:cubicBezTo>
                  <a:cubicBezTo>
                    <a:pt x="10650982" y="414147"/>
                    <a:pt x="10636631" y="414147"/>
                    <a:pt x="10629519" y="414147"/>
                  </a:cubicBezTo>
                  <a:cubicBezTo>
                    <a:pt x="10593832" y="399923"/>
                    <a:pt x="10572369" y="421259"/>
                    <a:pt x="10558145" y="442722"/>
                  </a:cubicBezTo>
                  <a:cubicBezTo>
                    <a:pt x="10522458" y="492760"/>
                    <a:pt x="10465308" y="506984"/>
                    <a:pt x="10415270" y="521335"/>
                  </a:cubicBezTo>
                  <a:cubicBezTo>
                    <a:pt x="10351008" y="535559"/>
                    <a:pt x="10286746" y="542798"/>
                    <a:pt x="10222357" y="549910"/>
                  </a:cubicBezTo>
                  <a:cubicBezTo>
                    <a:pt x="10215245" y="549910"/>
                    <a:pt x="10208133" y="571373"/>
                    <a:pt x="10193782" y="578485"/>
                  </a:cubicBezTo>
                  <a:cubicBezTo>
                    <a:pt x="10186670" y="578485"/>
                    <a:pt x="10179558" y="571373"/>
                    <a:pt x="10179558" y="571373"/>
                  </a:cubicBezTo>
                  <a:cubicBezTo>
                    <a:pt x="10143871" y="614172"/>
                    <a:pt x="10122408" y="678561"/>
                    <a:pt x="10051034" y="671322"/>
                  </a:cubicBezTo>
                  <a:lnTo>
                    <a:pt x="10043922" y="671322"/>
                  </a:lnTo>
                  <a:cubicBezTo>
                    <a:pt x="9986772" y="707009"/>
                    <a:pt x="9929622" y="692785"/>
                    <a:pt x="9879584" y="678434"/>
                  </a:cubicBezTo>
                  <a:cubicBezTo>
                    <a:pt x="9865360" y="678434"/>
                    <a:pt x="9843897" y="664210"/>
                    <a:pt x="9836785" y="649859"/>
                  </a:cubicBezTo>
                  <a:cubicBezTo>
                    <a:pt x="9815322" y="607060"/>
                    <a:pt x="9758172" y="592709"/>
                    <a:pt x="9715373" y="607060"/>
                  </a:cubicBezTo>
                  <a:cubicBezTo>
                    <a:pt x="9679686" y="621284"/>
                    <a:pt x="9643999" y="628523"/>
                    <a:pt x="9608185" y="642747"/>
                  </a:cubicBezTo>
                  <a:cubicBezTo>
                    <a:pt x="9551035" y="656971"/>
                    <a:pt x="9500997" y="664210"/>
                    <a:pt x="9443847" y="635635"/>
                  </a:cubicBezTo>
                  <a:cubicBezTo>
                    <a:pt x="9386697" y="607060"/>
                    <a:pt x="9343898" y="628523"/>
                    <a:pt x="9315323" y="692785"/>
                  </a:cubicBezTo>
                  <a:cubicBezTo>
                    <a:pt x="9293860" y="735584"/>
                    <a:pt x="9236710" y="742823"/>
                    <a:pt x="9201023" y="707009"/>
                  </a:cubicBezTo>
                  <a:cubicBezTo>
                    <a:pt x="9179560" y="685546"/>
                    <a:pt x="9165336" y="692785"/>
                    <a:pt x="9143873" y="707009"/>
                  </a:cubicBezTo>
                  <a:lnTo>
                    <a:pt x="9101074" y="749808"/>
                  </a:lnTo>
                  <a:cubicBezTo>
                    <a:pt x="9093962" y="756920"/>
                    <a:pt x="9079611" y="756920"/>
                    <a:pt x="9072499" y="756920"/>
                  </a:cubicBezTo>
                  <a:lnTo>
                    <a:pt x="9029700" y="756920"/>
                  </a:lnTo>
                  <a:cubicBezTo>
                    <a:pt x="9001125" y="756920"/>
                    <a:pt x="8972550" y="749808"/>
                    <a:pt x="8943975" y="742696"/>
                  </a:cubicBezTo>
                  <a:cubicBezTo>
                    <a:pt x="8908288" y="735584"/>
                    <a:pt x="8879713" y="714121"/>
                    <a:pt x="8844026" y="707009"/>
                  </a:cubicBezTo>
                  <a:cubicBezTo>
                    <a:pt x="8786876" y="699897"/>
                    <a:pt x="8772652" y="649859"/>
                    <a:pt x="8751189" y="614172"/>
                  </a:cubicBezTo>
                  <a:cubicBezTo>
                    <a:pt x="8736965" y="592709"/>
                    <a:pt x="8708390" y="564134"/>
                    <a:pt x="8679815" y="571373"/>
                  </a:cubicBezTo>
                  <a:cubicBezTo>
                    <a:pt x="8651240" y="585597"/>
                    <a:pt x="8622665" y="571373"/>
                    <a:pt x="8601202" y="564261"/>
                  </a:cubicBezTo>
                  <a:cubicBezTo>
                    <a:pt x="8594090" y="564261"/>
                    <a:pt x="8579739" y="557149"/>
                    <a:pt x="8572627" y="557149"/>
                  </a:cubicBezTo>
                  <a:cubicBezTo>
                    <a:pt x="8522589" y="542925"/>
                    <a:pt x="8486902" y="571373"/>
                    <a:pt x="8451215" y="607187"/>
                  </a:cubicBezTo>
                  <a:lnTo>
                    <a:pt x="8422640" y="635762"/>
                  </a:lnTo>
                  <a:cubicBezTo>
                    <a:pt x="8415528" y="642874"/>
                    <a:pt x="8415528" y="657225"/>
                    <a:pt x="8408416" y="664337"/>
                  </a:cubicBezTo>
                  <a:cubicBezTo>
                    <a:pt x="8365617" y="700024"/>
                    <a:pt x="8322691" y="685800"/>
                    <a:pt x="8272653" y="664337"/>
                  </a:cubicBezTo>
                  <a:cubicBezTo>
                    <a:pt x="8229854" y="642874"/>
                    <a:pt x="8179816" y="664337"/>
                    <a:pt x="8165465" y="707136"/>
                  </a:cubicBezTo>
                  <a:cubicBezTo>
                    <a:pt x="8158353" y="735711"/>
                    <a:pt x="8151241" y="757174"/>
                    <a:pt x="8115427" y="771398"/>
                  </a:cubicBezTo>
                  <a:cubicBezTo>
                    <a:pt x="8079740" y="792861"/>
                    <a:pt x="8036814" y="807085"/>
                    <a:pt x="8029702" y="857123"/>
                  </a:cubicBezTo>
                  <a:cubicBezTo>
                    <a:pt x="8029702" y="864235"/>
                    <a:pt x="8022590" y="871347"/>
                    <a:pt x="8015478" y="871347"/>
                  </a:cubicBezTo>
                  <a:cubicBezTo>
                    <a:pt x="7994015" y="878459"/>
                    <a:pt x="7979791" y="885571"/>
                    <a:pt x="7958328" y="892810"/>
                  </a:cubicBezTo>
                  <a:lnTo>
                    <a:pt x="7894066" y="892810"/>
                  </a:lnTo>
                  <a:cubicBezTo>
                    <a:pt x="7851267" y="885698"/>
                    <a:pt x="7808341" y="871347"/>
                    <a:pt x="7765542" y="864235"/>
                  </a:cubicBezTo>
                  <a:cubicBezTo>
                    <a:pt x="7715504" y="857123"/>
                    <a:pt x="7672705" y="885698"/>
                    <a:pt x="7622667" y="892810"/>
                  </a:cubicBezTo>
                  <a:lnTo>
                    <a:pt x="7615555" y="899922"/>
                  </a:lnTo>
                  <a:cubicBezTo>
                    <a:pt x="7601331" y="921385"/>
                    <a:pt x="7579868" y="914146"/>
                    <a:pt x="7565517" y="899922"/>
                  </a:cubicBezTo>
                  <a:cubicBezTo>
                    <a:pt x="7536942" y="871347"/>
                    <a:pt x="7486904" y="864235"/>
                    <a:pt x="7451217" y="878459"/>
                  </a:cubicBezTo>
                  <a:cubicBezTo>
                    <a:pt x="7408418" y="899922"/>
                    <a:pt x="7365492" y="914146"/>
                    <a:pt x="7322693" y="928497"/>
                  </a:cubicBezTo>
                  <a:cubicBezTo>
                    <a:pt x="7308469" y="928497"/>
                    <a:pt x="7294118" y="921385"/>
                    <a:pt x="7287006" y="921385"/>
                  </a:cubicBezTo>
                  <a:cubicBezTo>
                    <a:pt x="7272782" y="921385"/>
                    <a:pt x="7251319" y="914273"/>
                    <a:pt x="7244207" y="921385"/>
                  </a:cubicBezTo>
                  <a:cubicBezTo>
                    <a:pt x="7187057" y="964184"/>
                    <a:pt x="7129907" y="949960"/>
                    <a:pt x="7079869" y="921385"/>
                  </a:cubicBezTo>
                  <a:cubicBezTo>
                    <a:pt x="7051294" y="907161"/>
                    <a:pt x="7008495" y="892810"/>
                    <a:pt x="6994144" y="850011"/>
                  </a:cubicBezTo>
                  <a:cubicBezTo>
                    <a:pt x="6987032" y="821436"/>
                    <a:pt x="6958457" y="792861"/>
                    <a:pt x="6936994" y="771398"/>
                  </a:cubicBezTo>
                  <a:cubicBezTo>
                    <a:pt x="6901307" y="735711"/>
                    <a:pt x="6865620" y="685673"/>
                    <a:pt x="6801231" y="685673"/>
                  </a:cubicBezTo>
                  <a:cubicBezTo>
                    <a:pt x="6787007" y="685673"/>
                    <a:pt x="6772656" y="657098"/>
                    <a:pt x="6765544" y="664210"/>
                  </a:cubicBezTo>
                  <a:cubicBezTo>
                    <a:pt x="6736969" y="671322"/>
                    <a:pt x="6736969" y="657098"/>
                    <a:pt x="6722745" y="642747"/>
                  </a:cubicBezTo>
                  <a:cubicBezTo>
                    <a:pt x="6708521" y="628396"/>
                    <a:pt x="6687058" y="614172"/>
                    <a:pt x="6672707" y="592709"/>
                  </a:cubicBezTo>
                  <a:cubicBezTo>
                    <a:pt x="6651244" y="564134"/>
                    <a:pt x="6629908" y="528447"/>
                    <a:pt x="6608445" y="499872"/>
                  </a:cubicBezTo>
                  <a:cubicBezTo>
                    <a:pt x="6586982" y="471297"/>
                    <a:pt x="6572758" y="435610"/>
                    <a:pt x="6551295" y="407035"/>
                  </a:cubicBezTo>
                  <a:cubicBezTo>
                    <a:pt x="6544183" y="399923"/>
                    <a:pt x="6522720" y="392811"/>
                    <a:pt x="6515608" y="399923"/>
                  </a:cubicBezTo>
                  <a:lnTo>
                    <a:pt x="6429883" y="442722"/>
                  </a:lnTo>
                  <a:cubicBezTo>
                    <a:pt x="6415659" y="449834"/>
                    <a:pt x="6408420" y="464185"/>
                    <a:pt x="6401308" y="478409"/>
                  </a:cubicBezTo>
                  <a:lnTo>
                    <a:pt x="6394196" y="471297"/>
                  </a:lnTo>
                  <a:cubicBezTo>
                    <a:pt x="6401308" y="449834"/>
                    <a:pt x="6408420" y="428498"/>
                    <a:pt x="6415659" y="421259"/>
                  </a:cubicBezTo>
                  <a:lnTo>
                    <a:pt x="6329934" y="399796"/>
                  </a:lnTo>
                  <a:cubicBezTo>
                    <a:pt x="6308471" y="392684"/>
                    <a:pt x="6272784" y="392684"/>
                    <a:pt x="6258560" y="392684"/>
                  </a:cubicBezTo>
                  <a:lnTo>
                    <a:pt x="6144260" y="392684"/>
                  </a:lnTo>
                  <a:cubicBezTo>
                    <a:pt x="6101461" y="392684"/>
                    <a:pt x="6065647" y="385572"/>
                    <a:pt x="6022848" y="392684"/>
                  </a:cubicBezTo>
                  <a:cubicBezTo>
                    <a:pt x="5994273" y="399796"/>
                    <a:pt x="5972810" y="385572"/>
                    <a:pt x="5951474" y="371221"/>
                  </a:cubicBezTo>
                  <a:cubicBezTo>
                    <a:pt x="5894324" y="328422"/>
                    <a:pt x="5837174" y="278384"/>
                    <a:pt x="5758561" y="299847"/>
                  </a:cubicBezTo>
                  <a:cubicBezTo>
                    <a:pt x="5751449" y="299847"/>
                    <a:pt x="5737098" y="292735"/>
                    <a:pt x="5729986" y="285623"/>
                  </a:cubicBezTo>
                  <a:cubicBezTo>
                    <a:pt x="5708523" y="278511"/>
                    <a:pt x="5694299" y="264160"/>
                    <a:pt x="5665724" y="249936"/>
                  </a:cubicBezTo>
                  <a:cubicBezTo>
                    <a:pt x="5665724" y="271399"/>
                    <a:pt x="5665724" y="278511"/>
                    <a:pt x="5672836" y="292735"/>
                  </a:cubicBezTo>
                  <a:cubicBezTo>
                    <a:pt x="5658612" y="306959"/>
                    <a:pt x="5651373" y="299847"/>
                    <a:pt x="5644261" y="292735"/>
                  </a:cubicBezTo>
                  <a:cubicBezTo>
                    <a:pt x="5637149" y="299847"/>
                    <a:pt x="5630037" y="314198"/>
                    <a:pt x="5622798" y="314198"/>
                  </a:cubicBezTo>
                  <a:cubicBezTo>
                    <a:pt x="5587111" y="328422"/>
                    <a:pt x="5551424" y="335661"/>
                    <a:pt x="5515610" y="349885"/>
                  </a:cubicBezTo>
                  <a:cubicBezTo>
                    <a:pt x="5501386" y="356997"/>
                    <a:pt x="5487035" y="364109"/>
                    <a:pt x="5479923" y="371348"/>
                  </a:cubicBezTo>
                  <a:cubicBezTo>
                    <a:pt x="5451348" y="392811"/>
                    <a:pt x="5429885" y="428498"/>
                    <a:pt x="5379974" y="421386"/>
                  </a:cubicBezTo>
                  <a:cubicBezTo>
                    <a:pt x="5372862" y="421386"/>
                    <a:pt x="5358511" y="435610"/>
                    <a:pt x="5344287" y="435610"/>
                  </a:cubicBezTo>
                  <a:cubicBezTo>
                    <a:pt x="5330063" y="442722"/>
                    <a:pt x="5308600" y="442722"/>
                    <a:pt x="5294249" y="449834"/>
                  </a:cubicBezTo>
                  <a:lnTo>
                    <a:pt x="5280025" y="449834"/>
                  </a:lnTo>
                  <a:cubicBezTo>
                    <a:pt x="5237226" y="464058"/>
                    <a:pt x="5201412" y="478409"/>
                    <a:pt x="5158613" y="485521"/>
                  </a:cubicBezTo>
                  <a:lnTo>
                    <a:pt x="5130038" y="485521"/>
                  </a:lnTo>
                  <a:cubicBezTo>
                    <a:pt x="5094351" y="485521"/>
                    <a:pt x="5065776" y="478409"/>
                    <a:pt x="5030089" y="478409"/>
                  </a:cubicBezTo>
                  <a:cubicBezTo>
                    <a:pt x="4994402" y="478409"/>
                    <a:pt x="4958715" y="492633"/>
                    <a:pt x="4922901" y="492633"/>
                  </a:cubicBezTo>
                  <a:cubicBezTo>
                    <a:pt x="4880102" y="492633"/>
                    <a:pt x="4830064" y="492633"/>
                    <a:pt x="4794377" y="464058"/>
                  </a:cubicBezTo>
                  <a:cubicBezTo>
                    <a:pt x="4787265" y="456946"/>
                    <a:pt x="4765802" y="456946"/>
                    <a:pt x="4751578" y="464058"/>
                  </a:cubicBezTo>
                  <a:cubicBezTo>
                    <a:pt x="4701540" y="471170"/>
                    <a:pt x="4651629" y="478282"/>
                    <a:pt x="4608703" y="492633"/>
                  </a:cubicBezTo>
                  <a:cubicBezTo>
                    <a:pt x="4565777" y="506984"/>
                    <a:pt x="4544441" y="492633"/>
                    <a:pt x="4530090" y="456946"/>
                  </a:cubicBezTo>
                  <a:cubicBezTo>
                    <a:pt x="4522978" y="442722"/>
                    <a:pt x="4508627" y="428371"/>
                    <a:pt x="4494403" y="414147"/>
                  </a:cubicBezTo>
                  <a:cubicBezTo>
                    <a:pt x="4472940" y="399923"/>
                    <a:pt x="4451604" y="378460"/>
                    <a:pt x="4430141" y="378460"/>
                  </a:cubicBezTo>
                  <a:cubicBezTo>
                    <a:pt x="4380103" y="378460"/>
                    <a:pt x="4351528" y="349885"/>
                    <a:pt x="4315841" y="328422"/>
                  </a:cubicBezTo>
                  <a:cubicBezTo>
                    <a:pt x="4258691" y="292735"/>
                    <a:pt x="4208653" y="249809"/>
                    <a:pt x="4137279" y="257048"/>
                  </a:cubicBezTo>
                  <a:lnTo>
                    <a:pt x="4137279" y="221361"/>
                  </a:lnTo>
                  <a:cubicBezTo>
                    <a:pt x="4151503" y="221361"/>
                    <a:pt x="4165854" y="221361"/>
                    <a:pt x="4180078" y="214249"/>
                  </a:cubicBezTo>
                  <a:cubicBezTo>
                    <a:pt x="4158615" y="200025"/>
                    <a:pt x="4158615" y="178562"/>
                    <a:pt x="4144391" y="164211"/>
                  </a:cubicBezTo>
                  <a:cubicBezTo>
                    <a:pt x="4115816" y="142748"/>
                    <a:pt x="4087241" y="135636"/>
                    <a:pt x="4058666" y="121412"/>
                  </a:cubicBezTo>
                  <a:cubicBezTo>
                    <a:pt x="4037203" y="114300"/>
                    <a:pt x="4008628" y="114300"/>
                    <a:pt x="4022979" y="149987"/>
                  </a:cubicBezTo>
                  <a:cubicBezTo>
                    <a:pt x="3987292" y="157099"/>
                    <a:pt x="3958717" y="157099"/>
                    <a:pt x="3944366" y="171450"/>
                  </a:cubicBezTo>
                  <a:cubicBezTo>
                    <a:pt x="3915791" y="192913"/>
                    <a:pt x="3887216" y="178562"/>
                    <a:pt x="3865753" y="164338"/>
                  </a:cubicBezTo>
                  <a:cubicBezTo>
                    <a:pt x="3851529" y="157226"/>
                    <a:pt x="3837178" y="150114"/>
                    <a:pt x="3822954" y="157226"/>
                  </a:cubicBezTo>
                  <a:cubicBezTo>
                    <a:pt x="3737229" y="200025"/>
                    <a:pt x="3651504" y="178689"/>
                    <a:pt x="3565779" y="178689"/>
                  </a:cubicBezTo>
                  <a:cubicBezTo>
                    <a:pt x="3551555" y="178689"/>
                    <a:pt x="3537204" y="171577"/>
                    <a:pt x="3515741" y="171577"/>
                  </a:cubicBezTo>
                  <a:cubicBezTo>
                    <a:pt x="3487166" y="164465"/>
                    <a:pt x="3465703" y="150114"/>
                    <a:pt x="3437128" y="143002"/>
                  </a:cubicBezTo>
                  <a:cubicBezTo>
                    <a:pt x="3408553" y="135890"/>
                    <a:pt x="3372866" y="128778"/>
                    <a:pt x="3344291" y="121539"/>
                  </a:cubicBezTo>
                  <a:lnTo>
                    <a:pt x="3322828" y="121539"/>
                  </a:lnTo>
                  <a:cubicBezTo>
                    <a:pt x="3272790" y="121539"/>
                    <a:pt x="3222879" y="128651"/>
                    <a:pt x="3179953" y="128651"/>
                  </a:cubicBezTo>
                  <a:cubicBezTo>
                    <a:pt x="3144266" y="128651"/>
                    <a:pt x="3108579" y="114427"/>
                    <a:pt x="3065653" y="107188"/>
                  </a:cubicBezTo>
                  <a:cubicBezTo>
                    <a:pt x="3058541" y="50038"/>
                    <a:pt x="3001391" y="64389"/>
                    <a:pt x="2965704" y="35814"/>
                  </a:cubicBezTo>
                  <a:cubicBezTo>
                    <a:pt x="2958592" y="28702"/>
                    <a:pt x="2944241" y="35814"/>
                    <a:pt x="2937129" y="35814"/>
                  </a:cubicBezTo>
                  <a:cubicBezTo>
                    <a:pt x="2894330" y="28702"/>
                    <a:pt x="2865755" y="50038"/>
                    <a:pt x="2851404" y="85852"/>
                  </a:cubicBezTo>
                  <a:cubicBezTo>
                    <a:pt x="2829941" y="121539"/>
                    <a:pt x="2772791" y="135890"/>
                    <a:pt x="2794254" y="193040"/>
                  </a:cubicBezTo>
                  <a:cubicBezTo>
                    <a:pt x="2801366" y="200152"/>
                    <a:pt x="2815717" y="207264"/>
                    <a:pt x="2822829" y="221615"/>
                  </a:cubicBezTo>
                  <a:cubicBezTo>
                    <a:pt x="2822829" y="243078"/>
                    <a:pt x="2815717" y="257302"/>
                    <a:pt x="2794254" y="250190"/>
                  </a:cubicBezTo>
                  <a:cubicBezTo>
                    <a:pt x="2787142" y="250190"/>
                    <a:pt x="2780030" y="264414"/>
                    <a:pt x="2772791" y="271653"/>
                  </a:cubicBezTo>
                  <a:cubicBezTo>
                    <a:pt x="2765552" y="278892"/>
                    <a:pt x="2765679" y="293116"/>
                    <a:pt x="2758567" y="293116"/>
                  </a:cubicBezTo>
                  <a:cubicBezTo>
                    <a:pt x="2715768" y="307340"/>
                    <a:pt x="2687193" y="343154"/>
                    <a:pt x="2637155" y="335915"/>
                  </a:cubicBezTo>
                  <a:lnTo>
                    <a:pt x="2622931" y="335915"/>
                  </a:lnTo>
                  <a:cubicBezTo>
                    <a:pt x="2580132" y="371602"/>
                    <a:pt x="2537206" y="364490"/>
                    <a:pt x="2487168" y="357378"/>
                  </a:cubicBezTo>
                  <a:cubicBezTo>
                    <a:pt x="2465705" y="350266"/>
                    <a:pt x="2437130" y="357378"/>
                    <a:pt x="2408555" y="357378"/>
                  </a:cubicBezTo>
                  <a:cubicBezTo>
                    <a:pt x="2387092" y="357378"/>
                    <a:pt x="2365756" y="357378"/>
                    <a:pt x="2344293" y="343154"/>
                  </a:cubicBezTo>
                  <a:cubicBezTo>
                    <a:pt x="2315718" y="328930"/>
                    <a:pt x="2287143" y="307467"/>
                    <a:pt x="2258568" y="293116"/>
                  </a:cubicBezTo>
                  <a:cubicBezTo>
                    <a:pt x="2229993" y="278765"/>
                    <a:pt x="2194306" y="278892"/>
                    <a:pt x="2194306" y="228854"/>
                  </a:cubicBezTo>
                  <a:cubicBezTo>
                    <a:pt x="2194306" y="221742"/>
                    <a:pt x="2180082" y="214630"/>
                    <a:pt x="2180082" y="207391"/>
                  </a:cubicBezTo>
                  <a:cubicBezTo>
                    <a:pt x="2130044" y="250190"/>
                    <a:pt x="2087245" y="286004"/>
                    <a:pt x="2044319" y="321691"/>
                  </a:cubicBezTo>
                  <a:cubicBezTo>
                    <a:pt x="2022856" y="343154"/>
                    <a:pt x="1994281" y="371729"/>
                    <a:pt x="2008632" y="407416"/>
                  </a:cubicBezTo>
                  <a:cubicBezTo>
                    <a:pt x="2008632" y="414528"/>
                    <a:pt x="2001520" y="421640"/>
                    <a:pt x="2001520" y="428879"/>
                  </a:cubicBezTo>
                  <a:cubicBezTo>
                    <a:pt x="1994408" y="443103"/>
                    <a:pt x="1987296" y="457454"/>
                    <a:pt x="1972945" y="464566"/>
                  </a:cubicBezTo>
                  <a:cubicBezTo>
                    <a:pt x="1958721" y="486029"/>
                    <a:pt x="1944370" y="507365"/>
                    <a:pt x="1930146" y="535940"/>
                  </a:cubicBezTo>
                  <a:lnTo>
                    <a:pt x="1887347" y="578739"/>
                  </a:lnTo>
                  <a:cubicBezTo>
                    <a:pt x="1873123" y="600202"/>
                    <a:pt x="1858772" y="621538"/>
                    <a:pt x="1837309" y="635889"/>
                  </a:cubicBezTo>
                  <a:cubicBezTo>
                    <a:pt x="1787271" y="678688"/>
                    <a:pt x="1737360" y="721614"/>
                    <a:pt x="1680210" y="764413"/>
                  </a:cubicBezTo>
                  <a:cubicBezTo>
                    <a:pt x="1651635" y="792988"/>
                    <a:pt x="1615948" y="814451"/>
                    <a:pt x="1587373" y="843026"/>
                  </a:cubicBezTo>
                  <a:cubicBezTo>
                    <a:pt x="1537335" y="885825"/>
                    <a:pt x="1480185" y="921639"/>
                    <a:pt x="1451610" y="985901"/>
                  </a:cubicBezTo>
                  <a:cubicBezTo>
                    <a:pt x="1451610" y="993013"/>
                    <a:pt x="1437386" y="1000125"/>
                    <a:pt x="1430147" y="1007364"/>
                  </a:cubicBezTo>
                  <a:cubicBezTo>
                    <a:pt x="1394460" y="1035939"/>
                    <a:pt x="1337310" y="1035939"/>
                    <a:pt x="1337310" y="1093089"/>
                  </a:cubicBezTo>
                  <a:cubicBezTo>
                    <a:pt x="1280160" y="1093089"/>
                    <a:pt x="1251585" y="1135888"/>
                    <a:pt x="1223010" y="1171702"/>
                  </a:cubicBezTo>
                  <a:cubicBezTo>
                    <a:pt x="1201547" y="1200277"/>
                    <a:pt x="1180211" y="1235964"/>
                    <a:pt x="1151636" y="1257427"/>
                  </a:cubicBezTo>
                  <a:cubicBezTo>
                    <a:pt x="1123061" y="1271651"/>
                    <a:pt x="1087374" y="1264539"/>
                    <a:pt x="1051687" y="1264539"/>
                  </a:cubicBezTo>
                  <a:cubicBezTo>
                    <a:pt x="1037463" y="1264539"/>
                    <a:pt x="1023112" y="1264539"/>
                    <a:pt x="1023112" y="1271651"/>
                  </a:cubicBezTo>
                  <a:cubicBezTo>
                    <a:pt x="994537" y="1300226"/>
                    <a:pt x="958850" y="1321689"/>
                    <a:pt x="937387" y="1357376"/>
                  </a:cubicBezTo>
                  <a:cubicBezTo>
                    <a:pt x="915924" y="1393063"/>
                    <a:pt x="894588" y="1414526"/>
                    <a:pt x="858774" y="1421638"/>
                  </a:cubicBezTo>
                  <a:cubicBezTo>
                    <a:pt x="822960" y="1428750"/>
                    <a:pt x="787400" y="1464437"/>
                    <a:pt x="737362" y="1443101"/>
                  </a:cubicBezTo>
                  <a:cubicBezTo>
                    <a:pt x="694563" y="1428877"/>
                    <a:pt x="644525" y="1443101"/>
                    <a:pt x="615950" y="1414526"/>
                  </a:cubicBezTo>
                  <a:cubicBezTo>
                    <a:pt x="558800" y="1421638"/>
                    <a:pt x="516001" y="1435989"/>
                    <a:pt x="465963" y="1443101"/>
                  </a:cubicBezTo>
                  <a:cubicBezTo>
                    <a:pt x="408813" y="1457325"/>
                    <a:pt x="344551" y="1450213"/>
                    <a:pt x="294513" y="1493139"/>
                  </a:cubicBezTo>
                  <a:cubicBezTo>
                    <a:pt x="251714" y="1528826"/>
                    <a:pt x="215900" y="1564513"/>
                    <a:pt x="151638" y="1557401"/>
                  </a:cubicBezTo>
                  <a:cubicBezTo>
                    <a:pt x="158750" y="1600200"/>
                    <a:pt x="165862" y="1636014"/>
                    <a:pt x="173101" y="1678813"/>
                  </a:cubicBezTo>
                  <a:cubicBezTo>
                    <a:pt x="187325" y="1793113"/>
                    <a:pt x="201676" y="1907413"/>
                    <a:pt x="208788" y="2021713"/>
                  </a:cubicBezTo>
                  <a:cubicBezTo>
                    <a:pt x="230251" y="2164588"/>
                    <a:pt x="237363" y="2300351"/>
                    <a:pt x="223012" y="2435987"/>
                  </a:cubicBezTo>
                  <a:cubicBezTo>
                    <a:pt x="208788" y="2628900"/>
                    <a:pt x="144399" y="9229217"/>
                    <a:pt x="80137" y="9407779"/>
                  </a:cubicBezTo>
                  <a:lnTo>
                    <a:pt x="14224" y="9557512"/>
                  </a:lnTo>
                  <a:cubicBezTo>
                    <a:pt x="0" y="9593199"/>
                    <a:pt x="21336" y="9614662"/>
                    <a:pt x="57023" y="9621774"/>
                  </a:cubicBezTo>
                  <a:cubicBezTo>
                    <a:pt x="99822" y="9628886"/>
                    <a:pt x="114173" y="9657461"/>
                    <a:pt x="128397" y="9693148"/>
                  </a:cubicBezTo>
                  <a:cubicBezTo>
                    <a:pt x="142621" y="9750298"/>
                    <a:pt x="121285" y="9807448"/>
                    <a:pt x="149860" y="9864598"/>
                  </a:cubicBezTo>
                  <a:cubicBezTo>
                    <a:pt x="164084" y="9893173"/>
                    <a:pt x="149860" y="9943211"/>
                    <a:pt x="142748" y="9986010"/>
                  </a:cubicBezTo>
                  <a:cubicBezTo>
                    <a:pt x="135636" y="10043160"/>
                    <a:pt x="149860" y="10100310"/>
                    <a:pt x="171323" y="10150348"/>
                  </a:cubicBezTo>
                  <a:cubicBezTo>
                    <a:pt x="221488" y="10236073"/>
                    <a:pt x="228600" y="10336149"/>
                    <a:pt x="228600" y="10428986"/>
                  </a:cubicBezTo>
                  <a:cubicBezTo>
                    <a:pt x="228600" y="10450449"/>
                    <a:pt x="235712" y="10471785"/>
                    <a:pt x="242824" y="10486136"/>
                  </a:cubicBezTo>
                  <a:cubicBezTo>
                    <a:pt x="257048" y="10500360"/>
                    <a:pt x="285623" y="10514711"/>
                    <a:pt x="314198" y="10521823"/>
                  </a:cubicBezTo>
                  <a:lnTo>
                    <a:pt x="485648" y="10607548"/>
                  </a:lnTo>
                  <a:cubicBezTo>
                    <a:pt x="564261" y="10650347"/>
                    <a:pt x="628523" y="10643235"/>
                    <a:pt x="699897" y="10593324"/>
                  </a:cubicBezTo>
                  <a:cubicBezTo>
                    <a:pt x="707009" y="10586212"/>
                    <a:pt x="728472" y="10579100"/>
                    <a:pt x="735584" y="10579100"/>
                  </a:cubicBezTo>
                  <a:cubicBezTo>
                    <a:pt x="785622" y="10586212"/>
                    <a:pt x="835533" y="10586212"/>
                    <a:pt x="878459" y="10629138"/>
                  </a:cubicBezTo>
                  <a:cubicBezTo>
                    <a:pt x="928497" y="10671937"/>
                    <a:pt x="999871" y="10700512"/>
                    <a:pt x="1057021" y="10736326"/>
                  </a:cubicBezTo>
                  <a:cubicBezTo>
                    <a:pt x="1092708" y="10757789"/>
                    <a:pt x="1135634" y="10786364"/>
                    <a:pt x="1156970" y="10814939"/>
                  </a:cubicBezTo>
                  <a:cubicBezTo>
                    <a:pt x="1171194" y="10829163"/>
                    <a:pt x="1185545" y="10843514"/>
                    <a:pt x="1199769" y="10850626"/>
                  </a:cubicBezTo>
                  <a:cubicBezTo>
                    <a:pt x="1278382" y="10879201"/>
                    <a:pt x="1321181" y="10950575"/>
                    <a:pt x="1371219" y="11007725"/>
                  </a:cubicBezTo>
                  <a:cubicBezTo>
                    <a:pt x="1414018" y="11057763"/>
                    <a:pt x="1471168" y="11086338"/>
                    <a:pt x="1535557" y="11093450"/>
                  </a:cubicBezTo>
                  <a:cubicBezTo>
                    <a:pt x="1606931" y="11107674"/>
                    <a:pt x="1678432" y="11114913"/>
                    <a:pt x="1749806" y="11129137"/>
                  </a:cubicBezTo>
                  <a:cubicBezTo>
                    <a:pt x="1778381" y="11136249"/>
                    <a:pt x="1814068" y="11143361"/>
                    <a:pt x="1842643" y="11157712"/>
                  </a:cubicBezTo>
                  <a:cubicBezTo>
                    <a:pt x="1878330" y="11171936"/>
                    <a:pt x="1914017" y="11171936"/>
                    <a:pt x="1942592" y="11193399"/>
                  </a:cubicBezTo>
                  <a:cubicBezTo>
                    <a:pt x="1985391" y="11229086"/>
                    <a:pt x="2028317" y="11250549"/>
                    <a:pt x="2085467" y="11236198"/>
                  </a:cubicBezTo>
                  <a:cubicBezTo>
                    <a:pt x="2106930" y="11229086"/>
                    <a:pt x="2135505" y="11243310"/>
                    <a:pt x="2156841" y="11250422"/>
                  </a:cubicBezTo>
                  <a:cubicBezTo>
                    <a:pt x="2163953" y="11250422"/>
                    <a:pt x="2171065" y="11257534"/>
                    <a:pt x="2178304" y="11257534"/>
                  </a:cubicBezTo>
                  <a:cubicBezTo>
                    <a:pt x="2256917" y="11264646"/>
                    <a:pt x="2328291" y="11250422"/>
                    <a:pt x="2399792" y="11236071"/>
                  </a:cubicBezTo>
                  <a:cubicBezTo>
                    <a:pt x="2428367" y="11228959"/>
                    <a:pt x="2456942" y="11221847"/>
                    <a:pt x="2485517" y="11207496"/>
                  </a:cubicBezTo>
                  <a:cubicBezTo>
                    <a:pt x="2564130" y="11171809"/>
                    <a:pt x="2642616" y="11136122"/>
                    <a:pt x="2714117" y="11093196"/>
                  </a:cubicBezTo>
                  <a:cubicBezTo>
                    <a:pt x="2764155" y="11064621"/>
                    <a:pt x="2814066" y="11036046"/>
                    <a:pt x="2871216" y="11064621"/>
                  </a:cubicBezTo>
                  <a:lnTo>
                    <a:pt x="2899791" y="11064621"/>
                  </a:lnTo>
                  <a:cubicBezTo>
                    <a:pt x="2949829" y="11064621"/>
                    <a:pt x="2999740" y="11057509"/>
                    <a:pt x="3042666" y="11050397"/>
                  </a:cubicBezTo>
                  <a:cubicBezTo>
                    <a:pt x="3049778" y="11050397"/>
                    <a:pt x="3064129" y="11050397"/>
                    <a:pt x="3064129" y="11043285"/>
                  </a:cubicBezTo>
                  <a:cubicBezTo>
                    <a:pt x="3085592" y="11014710"/>
                    <a:pt x="3121279" y="11014710"/>
                    <a:pt x="3156966" y="11007598"/>
                  </a:cubicBezTo>
                  <a:cubicBezTo>
                    <a:pt x="3214116" y="11000486"/>
                    <a:pt x="3271266" y="11000486"/>
                    <a:pt x="3314065" y="10964799"/>
                  </a:cubicBezTo>
                  <a:cubicBezTo>
                    <a:pt x="3356864" y="10936224"/>
                    <a:pt x="3399790" y="10929112"/>
                    <a:pt x="3449828" y="10922000"/>
                  </a:cubicBezTo>
                  <a:cubicBezTo>
                    <a:pt x="3456940" y="10922000"/>
                    <a:pt x="3471291" y="10914888"/>
                    <a:pt x="3478403" y="10914888"/>
                  </a:cubicBezTo>
                  <a:cubicBezTo>
                    <a:pt x="3514090" y="10907776"/>
                    <a:pt x="3549777" y="10886313"/>
                    <a:pt x="3578352" y="10893425"/>
                  </a:cubicBezTo>
                  <a:cubicBezTo>
                    <a:pt x="3642614" y="10907649"/>
                    <a:pt x="3671189" y="10886313"/>
                    <a:pt x="3714115" y="10829163"/>
                  </a:cubicBezTo>
                  <a:cubicBezTo>
                    <a:pt x="3721227" y="10814939"/>
                    <a:pt x="3742690" y="10807700"/>
                    <a:pt x="3756914" y="10800588"/>
                  </a:cubicBezTo>
                  <a:cubicBezTo>
                    <a:pt x="3792601" y="10793476"/>
                    <a:pt x="3828288" y="10800588"/>
                    <a:pt x="3864102" y="10793476"/>
                  </a:cubicBezTo>
                  <a:cubicBezTo>
                    <a:pt x="3885565" y="10793476"/>
                    <a:pt x="3906901" y="10772013"/>
                    <a:pt x="3921252" y="10772013"/>
                  </a:cubicBezTo>
                  <a:cubicBezTo>
                    <a:pt x="3978402" y="10779125"/>
                    <a:pt x="4042664" y="10757789"/>
                    <a:pt x="4092702" y="10793476"/>
                  </a:cubicBezTo>
                  <a:cubicBezTo>
                    <a:pt x="4099814" y="10800588"/>
                    <a:pt x="4114165" y="10800588"/>
                    <a:pt x="4128389" y="10800588"/>
                  </a:cubicBezTo>
                  <a:cubicBezTo>
                    <a:pt x="4221226" y="10807700"/>
                    <a:pt x="4299839" y="10836275"/>
                    <a:pt x="4364101" y="10893425"/>
                  </a:cubicBezTo>
                  <a:cubicBezTo>
                    <a:pt x="4385564" y="10914888"/>
                    <a:pt x="4414139" y="10929112"/>
                    <a:pt x="4435475" y="10943463"/>
                  </a:cubicBezTo>
                  <a:cubicBezTo>
                    <a:pt x="4456811" y="10957814"/>
                    <a:pt x="4485513" y="10957687"/>
                    <a:pt x="4506849" y="10964926"/>
                  </a:cubicBezTo>
                  <a:cubicBezTo>
                    <a:pt x="4528185" y="10972165"/>
                    <a:pt x="4542536" y="10979150"/>
                    <a:pt x="4563999" y="10979150"/>
                  </a:cubicBezTo>
                  <a:cubicBezTo>
                    <a:pt x="4599686" y="10979150"/>
                    <a:pt x="4628261" y="10993374"/>
                    <a:pt x="4649724" y="11021949"/>
                  </a:cubicBezTo>
                  <a:cubicBezTo>
                    <a:pt x="4656836" y="11029061"/>
                    <a:pt x="4663948" y="11036173"/>
                    <a:pt x="4671187" y="11050524"/>
                  </a:cubicBezTo>
                  <a:cubicBezTo>
                    <a:pt x="4664075" y="11071987"/>
                    <a:pt x="4706874" y="11129137"/>
                    <a:pt x="4735449" y="11129137"/>
                  </a:cubicBezTo>
                  <a:cubicBezTo>
                    <a:pt x="4785487" y="11129137"/>
                    <a:pt x="4835398" y="11143361"/>
                    <a:pt x="4878324" y="11179175"/>
                  </a:cubicBezTo>
                  <a:cubicBezTo>
                    <a:pt x="4885436" y="11186287"/>
                    <a:pt x="4899787" y="11186287"/>
                    <a:pt x="4914011" y="11179175"/>
                  </a:cubicBezTo>
                  <a:cubicBezTo>
                    <a:pt x="4935474" y="11172063"/>
                    <a:pt x="4949698" y="11172063"/>
                    <a:pt x="4964049" y="11193399"/>
                  </a:cubicBezTo>
                  <a:cubicBezTo>
                    <a:pt x="4971161" y="11200511"/>
                    <a:pt x="4999736" y="11200511"/>
                    <a:pt x="5014087" y="11200511"/>
                  </a:cubicBezTo>
                  <a:cubicBezTo>
                    <a:pt x="5049774" y="11200511"/>
                    <a:pt x="5092700" y="11193399"/>
                    <a:pt x="5128387" y="11200511"/>
                  </a:cubicBezTo>
                  <a:cubicBezTo>
                    <a:pt x="5192649" y="11207623"/>
                    <a:pt x="5249799" y="11214735"/>
                    <a:pt x="5314061" y="11229086"/>
                  </a:cubicBezTo>
                  <a:cubicBezTo>
                    <a:pt x="5328285" y="11229086"/>
                    <a:pt x="5342636" y="11236198"/>
                    <a:pt x="5349748" y="11243310"/>
                  </a:cubicBezTo>
                  <a:cubicBezTo>
                    <a:pt x="5363972" y="11278997"/>
                    <a:pt x="5399786" y="11278997"/>
                    <a:pt x="5421122" y="11286109"/>
                  </a:cubicBezTo>
                  <a:cubicBezTo>
                    <a:pt x="5442458" y="11293221"/>
                    <a:pt x="5471160" y="11300333"/>
                    <a:pt x="5485384" y="11300333"/>
                  </a:cubicBezTo>
                  <a:cubicBezTo>
                    <a:pt x="5492496" y="11293221"/>
                    <a:pt x="5506847" y="11286109"/>
                    <a:pt x="5521071" y="11271758"/>
                  </a:cubicBezTo>
                  <a:cubicBezTo>
                    <a:pt x="5492496" y="11271758"/>
                    <a:pt x="5478272" y="11278870"/>
                    <a:pt x="5463921" y="11278870"/>
                  </a:cubicBezTo>
                  <a:cubicBezTo>
                    <a:pt x="5492496" y="11243183"/>
                    <a:pt x="5521071" y="11236071"/>
                    <a:pt x="5556758" y="11257407"/>
                  </a:cubicBezTo>
                  <a:cubicBezTo>
                    <a:pt x="5599557" y="11293094"/>
                    <a:pt x="5635371" y="11293094"/>
                    <a:pt x="5685282" y="11257407"/>
                  </a:cubicBezTo>
                  <a:lnTo>
                    <a:pt x="5728081" y="11235944"/>
                  </a:lnTo>
                  <a:lnTo>
                    <a:pt x="5728081" y="11200257"/>
                  </a:lnTo>
                  <a:cubicBezTo>
                    <a:pt x="5749544" y="11207369"/>
                    <a:pt x="5770880" y="11221720"/>
                    <a:pt x="5785231" y="11221720"/>
                  </a:cubicBezTo>
                  <a:cubicBezTo>
                    <a:pt x="5828030" y="11200257"/>
                    <a:pt x="5870956" y="11178921"/>
                    <a:pt x="5906643" y="11150346"/>
                  </a:cubicBezTo>
                  <a:cubicBezTo>
                    <a:pt x="5949442" y="11121771"/>
                    <a:pt x="5985256" y="11086084"/>
                    <a:pt x="6020943" y="11057509"/>
                  </a:cubicBezTo>
                  <a:cubicBezTo>
                    <a:pt x="6028055" y="11057509"/>
                    <a:pt x="6028055" y="11050397"/>
                    <a:pt x="6035167" y="11050397"/>
                  </a:cubicBezTo>
                  <a:cubicBezTo>
                    <a:pt x="6085205" y="11036173"/>
                    <a:pt x="6128004" y="11028934"/>
                    <a:pt x="6178042" y="11014710"/>
                  </a:cubicBezTo>
                  <a:cubicBezTo>
                    <a:pt x="6206617" y="11007598"/>
                    <a:pt x="6228080" y="10993247"/>
                    <a:pt x="6256655" y="10986135"/>
                  </a:cubicBezTo>
                  <a:cubicBezTo>
                    <a:pt x="6278118" y="10979023"/>
                    <a:pt x="6292342" y="10979023"/>
                    <a:pt x="6313805" y="10971911"/>
                  </a:cubicBezTo>
                  <a:lnTo>
                    <a:pt x="6385179" y="10971911"/>
                  </a:lnTo>
                  <a:cubicBezTo>
                    <a:pt x="6399403" y="10971911"/>
                    <a:pt x="6420866" y="10971911"/>
                    <a:pt x="6435217" y="10964799"/>
                  </a:cubicBezTo>
                  <a:cubicBezTo>
                    <a:pt x="6442329" y="10950575"/>
                    <a:pt x="6456680" y="10929112"/>
                    <a:pt x="6463792" y="10929112"/>
                  </a:cubicBezTo>
                  <a:cubicBezTo>
                    <a:pt x="6485255" y="10929112"/>
                    <a:pt x="6499479" y="10943336"/>
                    <a:pt x="6520942" y="10950575"/>
                  </a:cubicBezTo>
                  <a:cubicBezTo>
                    <a:pt x="6528054" y="10950575"/>
                    <a:pt x="6528054" y="10957687"/>
                    <a:pt x="6528054" y="10964799"/>
                  </a:cubicBezTo>
                  <a:cubicBezTo>
                    <a:pt x="6556629" y="10993374"/>
                    <a:pt x="6578092" y="11029061"/>
                    <a:pt x="6606667" y="11057636"/>
                  </a:cubicBezTo>
                  <a:cubicBezTo>
                    <a:pt x="6642354" y="11093323"/>
                    <a:pt x="6678041" y="11093323"/>
                    <a:pt x="6699504" y="11071860"/>
                  </a:cubicBezTo>
                  <a:cubicBezTo>
                    <a:pt x="6735191" y="11043285"/>
                    <a:pt x="6763766" y="11021822"/>
                    <a:pt x="6813804" y="11036173"/>
                  </a:cubicBezTo>
                  <a:cubicBezTo>
                    <a:pt x="6820916" y="11036173"/>
                    <a:pt x="6835267" y="11043285"/>
                    <a:pt x="6842379" y="11036173"/>
                  </a:cubicBezTo>
                  <a:cubicBezTo>
                    <a:pt x="6878066" y="11021949"/>
                    <a:pt x="6920992" y="11007598"/>
                    <a:pt x="6956679" y="10986135"/>
                  </a:cubicBezTo>
                  <a:cubicBezTo>
                    <a:pt x="6978142" y="10979023"/>
                    <a:pt x="7006717" y="10979023"/>
                    <a:pt x="7013829" y="10964672"/>
                  </a:cubicBezTo>
                  <a:cubicBezTo>
                    <a:pt x="7035292" y="10921873"/>
                    <a:pt x="7070979" y="10900410"/>
                    <a:pt x="7106666" y="10871835"/>
                  </a:cubicBezTo>
                  <a:cubicBezTo>
                    <a:pt x="7128129" y="10850372"/>
                    <a:pt x="7149465" y="10821797"/>
                    <a:pt x="7170928" y="10814685"/>
                  </a:cubicBezTo>
                  <a:cubicBezTo>
                    <a:pt x="7220966" y="10800461"/>
                    <a:pt x="7256653" y="10757535"/>
                    <a:pt x="7299452" y="10728960"/>
                  </a:cubicBezTo>
                  <a:cubicBezTo>
                    <a:pt x="7335139" y="10707497"/>
                    <a:pt x="7356602" y="10664698"/>
                    <a:pt x="7392289" y="10657586"/>
                  </a:cubicBezTo>
                  <a:cubicBezTo>
                    <a:pt x="7449439" y="10643362"/>
                    <a:pt x="7492238" y="10607548"/>
                    <a:pt x="7542276" y="10571861"/>
                  </a:cubicBezTo>
                  <a:cubicBezTo>
                    <a:pt x="7570851" y="10550398"/>
                    <a:pt x="7606538" y="10536174"/>
                    <a:pt x="7642225" y="10543286"/>
                  </a:cubicBezTo>
                  <a:cubicBezTo>
                    <a:pt x="7663688" y="10550398"/>
                    <a:pt x="7692263" y="10543286"/>
                    <a:pt x="7706487" y="10536174"/>
                  </a:cubicBezTo>
                  <a:cubicBezTo>
                    <a:pt x="7735062" y="10521950"/>
                    <a:pt x="7763637" y="10500487"/>
                    <a:pt x="7792212" y="10486136"/>
                  </a:cubicBezTo>
                  <a:cubicBezTo>
                    <a:pt x="7813675" y="10471912"/>
                    <a:pt x="7835011" y="10457561"/>
                    <a:pt x="7856474" y="10457561"/>
                  </a:cubicBezTo>
                  <a:cubicBezTo>
                    <a:pt x="7927848" y="10450449"/>
                    <a:pt x="7984998" y="10436098"/>
                    <a:pt x="8020812" y="10364724"/>
                  </a:cubicBezTo>
                  <a:cubicBezTo>
                    <a:pt x="8035036" y="10336149"/>
                    <a:pt x="8106537" y="10300462"/>
                    <a:pt x="8135112" y="10314686"/>
                  </a:cubicBezTo>
                  <a:cubicBezTo>
                    <a:pt x="8185150" y="10336149"/>
                    <a:pt x="8220837" y="10321798"/>
                    <a:pt x="8249412" y="10278999"/>
                  </a:cubicBezTo>
                  <a:cubicBezTo>
                    <a:pt x="8270875" y="10257536"/>
                    <a:pt x="8299450" y="10264775"/>
                    <a:pt x="8320786" y="10278999"/>
                  </a:cubicBezTo>
                  <a:cubicBezTo>
                    <a:pt x="8335010" y="10293223"/>
                    <a:pt x="8349361" y="10300462"/>
                    <a:pt x="8363585" y="10300462"/>
                  </a:cubicBezTo>
                  <a:cubicBezTo>
                    <a:pt x="8413623" y="10307574"/>
                    <a:pt x="8470773" y="10300462"/>
                    <a:pt x="8520684" y="10307574"/>
                  </a:cubicBezTo>
                  <a:cubicBezTo>
                    <a:pt x="8563483" y="10314686"/>
                    <a:pt x="8606409" y="10300462"/>
                    <a:pt x="8634984" y="10271887"/>
                  </a:cubicBezTo>
                  <a:cubicBezTo>
                    <a:pt x="8663559" y="10243312"/>
                    <a:pt x="8685022" y="10243312"/>
                    <a:pt x="8727821" y="10257663"/>
                  </a:cubicBezTo>
                  <a:cubicBezTo>
                    <a:pt x="8763508" y="10271887"/>
                    <a:pt x="8792083" y="10307701"/>
                    <a:pt x="8842121" y="10300462"/>
                  </a:cubicBezTo>
                  <a:cubicBezTo>
                    <a:pt x="8884920" y="10293350"/>
                    <a:pt x="8934958" y="10314686"/>
                    <a:pt x="8984996" y="10293350"/>
                  </a:cubicBezTo>
                  <a:lnTo>
                    <a:pt x="9013571" y="10293350"/>
                  </a:lnTo>
                  <a:cubicBezTo>
                    <a:pt x="9056370" y="10307574"/>
                    <a:pt x="9099296" y="10314813"/>
                    <a:pt x="9134983" y="10350500"/>
                  </a:cubicBezTo>
                  <a:cubicBezTo>
                    <a:pt x="9177782" y="10386187"/>
                    <a:pt x="9185021" y="10121900"/>
                    <a:pt x="9227820" y="10150475"/>
                  </a:cubicBezTo>
                  <a:cubicBezTo>
                    <a:pt x="9292082" y="10193274"/>
                    <a:pt x="9277858" y="10150475"/>
                    <a:pt x="9342120" y="10186162"/>
                  </a:cubicBezTo>
                  <a:cubicBezTo>
                    <a:pt x="9392158" y="10207625"/>
                    <a:pt x="9370695" y="10129012"/>
                    <a:pt x="9427845" y="10143363"/>
                  </a:cubicBezTo>
                  <a:cubicBezTo>
                    <a:pt x="9434957" y="10143363"/>
                    <a:pt x="9520682" y="10200513"/>
                    <a:pt x="9520682" y="10193401"/>
                  </a:cubicBezTo>
                  <a:cubicBezTo>
                    <a:pt x="9556369" y="10171938"/>
                    <a:pt x="9592056" y="9957689"/>
                    <a:pt x="9627870" y="9964801"/>
                  </a:cubicBezTo>
                  <a:cubicBezTo>
                    <a:pt x="9699244" y="9986264"/>
                    <a:pt x="9763633" y="9971913"/>
                    <a:pt x="9827895" y="9943338"/>
                  </a:cubicBezTo>
                  <a:cubicBezTo>
                    <a:pt x="9863582" y="9929114"/>
                    <a:pt x="9920732" y="9879076"/>
                    <a:pt x="9949307" y="9900539"/>
                  </a:cubicBezTo>
                  <a:cubicBezTo>
                    <a:pt x="9999345" y="9936226"/>
                    <a:pt x="10049256" y="9950577"/>
                    <a:pt x="10106406" y="9957689"/>
                  </a:cubicBezTo>
                  <a:cubicBezTo>
                    <a:pt x="10113518" y="9957689"/>
                    <a:pt x="10120630" y="9964801"/>
                    <a:pt x="10127869" y="9971913"/>
                  </a:cubicBezTo>
                  <a:cubicBezTo>
                    <a:pt x="10149332" y="10000488"/>
                    <a:pt x="10249281" y="9921875"/>
                    <a:pt x="10270744" y="9950450"/>
                  </a:cubicBezTo>
                  <a:cubicBezTo>
                    <a:pt x="10299319" y="9993249"/>
                    <a:pt x="10327894" y="10036175"/>
                    <a:pt x="10356469" y="10071862"/>
                  </a:cubicBezTo>
                  <a:cubicBezTo>
                    <a:pt x="10370693" y="10086086"/>
                    <a:pt x="10392156" y="10093325"/>
                    <a:pt x="10399268" y="10107549"/>
                  </a:cubicBezTo>
                  <a:cubicBezTo>
                    <a:pt x="10406380" y="10143236"/>
                    <a:pt x="10420731" y="10157587"/>
                    <a:pt x="10456418" y="10157587"/>
                  </a:cubicBezTo>
                  <a:cubicBezTo>
                    <a:pt x="10477881" y="10157587"/>
                    <a:pt x="10499217" y="10164699"/>
                    <a:pt x="10513568" y="10179050"/>
                  </a:cubicBezTo>
                  <a:cubicBezTo>
                    <a:pt x="10549255" y="10200513"/>
                    <a:pt x="10577830" y="10221849"/>
                    <a:pt x="10606405" y="10243312"/>
                  </a:cubicBezTo>
                  <a:cubicBezTo>
                    <a:pt x="10642092" y="10264775"/>
                    <a:pt x="10677779" y="10286111"/>
                    <a:pt x="10692130" y="10321925"/>
                  </a:cubicBezTo>
                  <a:cubicBezTo>
                    <a:pt x="10699242" y="10336149"/>
                    <a:pt x="10706354" y="10343388"/>
                    <a:pt x="10713593" y="10350500"/>
                  </a:cubicBezTo>
                  <a:cubicBezTo>
                    <a:pt x="10742168" y="10379075"/>
                    <a:pt x="10770743" y="10400538"/>
                    <a:pt x="10799318" y="10429113"/>
                  </a:cubicBezTo>
                  <a:cubicBezTo>
                    <a:pt x="10842117" y="10464800"/>
                    <a:pt x="10877931" y="10507726"/>
                    <a:pt x="10920730" y="10543413"/>
                  </a:cubicBezTo>
                  <a:cubicBezTo>
                    <a:pt x="10934954" y="10550525"/>
                    <a:pt x="10949305" y="10564876"/>
                    <a:pt x="10963529" y="10571988"/>
                  </a:cubicBezTo>
                  <a:cubicBezTo>
                    <a:pt x="10992104" y="10586212"/>
                    <a:pt x="11020679" y="10600563"/>
                    <a:pt x="11042142" y="10622026"/>
                  </a:cubicBezTo>
                  <a:cubicBezTo>
                    <a:pt x="11063605" y="10643489"/>
                    <a:pt x="11163554" y="10514838"/>
                    <a:pt x="11177905" y="10543413"/>
                  </a:cubicBezTo>
                  <a:cubicBezTo>
                    <a:pt x="11177905" y="10550525"/>
                    <a:pt x="11185017" y="10550525"/>
                    <a:pt x="11192129" y="10550525"/>
                  </a:cubicBezTo>
                  <a:cubicBezTo>
                    <a:pt x="11234928" y="10586212"/>
                    <a:pt x="11277854" y="10571988"/>
                    <a:pt x="11320653" y="10557637"/>
                  </a:cubicBezTo>
                  <a:cubicBezTo>
                    <a:pt x="11334877" y="10550525"/>
                    <a:pt x="11349228" y="10543413"/>
                    <a:pt x="11356340" y="10550525"/>
                  </a:cubicBezTo>
                  <a:cubicBezTo>
                    <a:pt x="11406378" y="10571988"/>
                    <a:pt x="11442065" y="10621899"/>
                    <a:pt x="11506327" y="10629138"/>
                  </a:cubicBezTo>
                  <a:cubicBezTo>
                    <a:pt x="11506327" y="10629138"/>
                    <a:pt x="11513439" y="10629138"/>
                    <a:pt x="11513439" y="10636250"/>
                  </a:cubicBezTo>
                  <a:cubicBezTo>
                    <a:pt x="11527663" y="10679049"/>
                    <a:pt x="11570589" y="10679049"/>
                    <a:pt x="11606276" y="10686288"/>
                  </a:cubicBezTo>
                  <a:cubicBezTo>
                    <a:pt x="11627739" y="10686288"/>
                    <a:pt x="11649075" y="10693400"/>
                    <a:pt x="11663426" y="10700512"/>
                  </a:cubicBezTo>
                  <a:cubicBezTo>
                    <a:pt x="11706225" y="10721975"/>
                    <a:pt x="11749151" y="10750550"/>
                    <a:pt x="11799189" y="10764774"/>
                  </a:cubicBezTo>
                  <a:cubicBezTo>
                    <a:pt x="11863451" y="10786237"/>
                    <a:pt x="11927713" y="10800461"/>
                    <a:pt x="11977751" y="10836148"/>
                  </a:cubicBezTo>
                  <a:cubicBezTo>
                    <a:pt x="11984863" y="10836148"/>
                    <a:pt x="11991975" y="10836148"/>
                    <a:pt x="11991975" y="10843260"/>
                  </a:cubicBezTo>
                  <a:cubicBezTo>
                    <a:pt x="12013438" y="10857484"/>
                    <a:pt x="12049125" y="10864723"/>
                    <a:pt x="12063349" y="10886059"/>
                  </a:cubicBezTo>
                  <a:cubicBezTo>
                    <a:pt x="12084812" y="10928858"/>
                    <a:pt x="12141962" y="10921746"/>
                    <a:pt x="12170537" y="10957433"/>
                  </a:cubicBezTo>
                  <a:lnTo>
                    <a:pt x="12177649" y="10957433"/>
                  </a:lnTo>
                  <a:cubicBezTo>
                    <a:pt x="12206224" y="10957433"/>
                    <a:pt x="12234799" y="10964545"/>
                    <a:pt x="12270486" y="10964545"/>
                  </a:cubicBezTo>
                  <a:cubicBezTo>
                    <a:pt x="12284710" y="10957433"/>
                    <a:pt x="12306173" y="10943082"/>
                    <a:pt x="12320524" y="10943082"/>
                  </a:cubicBezTo>
                  <a:cubicBezTo>
                    <a:pt x="12384786" y="10964545"/>
                    <a:pt x="12449048" y="10964545"/>
                    <a:pt x="12491974" y="10907395"/>
                  </a:cubicBezTo>
                  <a:cubicBezTo>
                    <a:pt x="12499086" y="10900283"/>
                    <a:pt x="12513437" y="10900283"/>
                    <a:pt x="12527661" y="10900283"/>
                  </a:cubicBezTo>
                  <a:lnTo>
                    <a:pt x="12584811" y="10900283"/>
                  </a:lnTo>
                  <a:cubicBezTo>
                    <a:pt x="12649073" y="10886059"/>
                    <a:pt x="12706223" y="10871708"/>
                    <a:pt x="12770485" y="10864596"/>
                  </a:cubicBezTo>
                  <a:cubicBezTo>
                    <a:pt x="12799060" y="10857484"/>
                    <a:pt x="12834747" y="10871708"/>
                    <a:pt x="12863322" y="10878820"/>
                  </a:cubicBezTo>
                  <a:cubicBezTo>
                    <a:pt x="12891897" y="10885932"/>
                    <a:pt x="12920472" y="10885932"/>
                    <a:pt x="12949047" y="10885932"/>
                  </a:cubicBezTo>
                  <a:cubicBezTo>
                    <a:pt x="12984734" y="10885932"/>
                    <a:pt x="13013310" y="10871708"/>
                    <a:pt x="13048996" y="10871708"/>
                  </a:cubicBezTo>
                  <a:cubicBezTo>
                    <a:pt x="13077571" y="10864596"/>
                    <a:pt x="13113258" y="10864596"/>
                    <a:pt x="13141833" y="10857484"/>
                  </a:cubicBezTo>
                  <a:cubicBezTo>
                    <a:pt x="13206095" y="10843260"/>
                    <a:pt x="13263245" y="10828909"/>
                    <a:pt x="13327507" y="10821797"/>
                  </a:cubicBezTo>
                  <a:cubicBezTo>
                    <a:pt x="13370306" y="10578973"/>
                    <a:pt x="13363194" y="10293223"/>
                    <a:pt x="13363194" y="10000361"/>
                  </a:cubicBezTo>
                  <a:close/>
                </a:path>
              </a:pathLst>
            </a:custGeom>
            <a:blipFill>
              <a:blip r:embed="rId3"/>
              <a:stretch>
                <a:fillRect l="-10041" t="-64" r="-10021" b="-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9935369" y="3569872"/>
            <a:ext cx="8740050" cy="290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4"/>
              </a:lnSpc>
            </a:pPr>
            <a:r>
              <a:rPr lang="en-US" sz="7772" dirty="0" err="1">
                <a:solidFill>
                  <a:srgbClr val="43471C"/>
                </a:solidFill>
                <a:latin typeface="Charmonman Bold"/>
              </a:rPr>
              <a:t>Hội</a:t>
            </a:r>
            <a:r>
              <a:rPr lang="en-US" sz="7772" dirty="0">
                <a:solidFill>
                  <a:srgbClr val="43471C"/>
                </a:solidFill>
                <a:latin typeface="Charmonman Bold"/>
              </a:rPr>
              <a:t> Lim </a:t>
            </a:r>
          </a:p>
          <a:p>
            <a:pPr algn="ctr">
              <a:lnSpc>
                <a:spcPts val="11845"/>
              </a:lnSpc>
            </a:pPr>
            <a:r>
              <a:rPr lang="en-US" sz="7772" dirty="0">
                <a:solidFill>
                  <a:srgbClr val="43471C"/>
                </a:solidFill>
                <a:latin typeface="Charmonman Bold"/>
              </a:rPr>
              <a:t>(</a:t>
            </a:r>
            <a:r>
              <a:rPr lang="en-US" sz="7772" dirty="0" err="1">
                <a:solidFill>
                  <a:srgbClr val="43471C"/>
                </a:solidFill>
                <a:latin typeface="Charmonman Bold"/>
              </a:rPr>
              <a:t>Bắc</a:t>
            </a:r>
            <a:r>
              <a:rPr lang="en-US" sz="77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772" dirty="0" err="1">
                <a:solidFill>
                  <a:srgbClr val="43471C"/>
                </a:solidFill>
                <a:latin typeface="Charmonman Bold"/>
              </a:rPr>
              <a:t>Ninh</a:t>
            </a:r>
            <a:r>
              <a:rPr lang="en-US" sz="7772" dirty="0">
                <a:solidFill>
                  <a:srgbClr val="43471C"/>
                </a:solidFill>
                <a:latin typeface="Charmonman Bold"/>
              </a:rPr>
              <a:t>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3003" y="1028700"/>
            <a:ext cx="10029087" cy="8475432"/>
            <a:chOff x="0" y="0"/>
            <a:chExt cx="13372116" cy="11300576"/>
          </a:xfrm>
        </p:grpSpPr>
        <p:sp>
          <p:nvSpPr>
            <p:cNvPr id="3" name="Freeform 3"/>
            <p:cNvSpPr/>
            <p:nvPr/>
          </p:nvSpPr>
          <p:spPr>
            <a:xfrm>
              <a:off x="0" y="127"/>
              <a:ext cx="13370306" cy="11300333"/>
            </a:xfrm>
            <a:custGeom>
              <a:avLst/>
              <a:gdLst/>
              <a:ahLst/>
              <a:cxnLst/>
              <a:rect l="l" t="t" r="r" b="b"/>
              <a:pathLst>
                <a:path w="13370306" h="11300333">
                  <a:moveTo>
                    <a:pt x="13364972" y="10000361"/>
                  </a:moveTo>
                  <a:cubicBezTo>
                    <a:pt x="13357861" y="7178802"/>
                    <a:pt x="13272136" y="3364357"/>
                    <a:pt x="13272136" y="549910"/>
                  </a:cubicBezTo>
                  <a:cubicBezTo>
                    <a:pt x="13272136" y="507111"/>
                    <a:pt x="13279247" y="464185"/>
                    <a:pt x="13279247" y="428498"/>
                  </a:cubicBezTo>
                  <a:cubicBezTo>
                    <a:pt x="13272136" y="421386"/>
                    <a:pt x="13265023" y="421386"/>
                    <a:pt x="13257785" y="414274"/>
                  </a:cubicBezTo>
                  <a:cubicBezTo>
                    <a:pt x="13257785" y="414274"/>
                    <a:pt x="13250672" y="421386"/>
                    <a:pt x="13250672" y="428498"/>
                  </a:cubicBezTo>
                  <a:cubicBezTo>
                    <a:pt x="13236448" y="464185"/>
                    <a:pt x="13207873" y="464185"/>
                    <a:pt x="13179298" y="464185"/>
                  </a:cubicBezTo>
                  <a:cubicBezTo>
                    <a:pt x="13143610" y="457073"/>
                    <a:pt x="13107924" y="421386"/>
                    <a:pt x="13064998" y="435610"/>
                  </a:cubicBezTo>
                  <a:cubicBezTo>
                    <a:pt x="13050774" y="442722"/>
                    <a:pt x="13022199" y="428498"/>
                    <a:pt x="13014961" y="414147"/>
                  </a:cubicBezTo>
                  <a:cubicBezTo>
                    <a:pt x="12993497" y="385572"/>
                    <a:pt x="12964922" y="385572"/>
                    <a:pt x="12936347" y="399923"/>
                  </a:cubicBezTo>
                  <a:cubicBezTo>
                    <a:pt x="12922123" y="407035"/>
                    <a:pt x="12907772" y="399923"/>
                    <a:pt x="12893548" y="399923"/>
                  </a:cubicBezTo>
                  <a:cubicBezTo>
                    <a:pt x="12872085" y="399923"/>
                    <a:pt x="12843510" y="392811"/>
                    <a:pt x="12822174" y="385699"/>
                  </a:cubicBezTo>
                  <a:cubicBezTo>
                    <a:pt x="12815062" y="385699"/>
                    <a:pt x="12800711" y="378587"/>
                    <a:pt x="12793599" y="378587"/>
                  </a:cubicBezTo>
                  <a:cubicBezTo>
                    <a:pt x="12772136" y="371475"/>
                    <a:pt x="12750800" y="350012"/>
                    <a:pt x="12729337" y="378587"/>
                  </a:cubicBezTo>
                  <a:cubicBezTo>
                    <a:pt x="12729337" y="378587"/>
                    <a:pt x="12715113" y="378587"/>
                    <a:pt x="12707874" y="371475"/>
                  </a:cubicBezTo>
                  <a:cubicBezTo>
                    <a:pt x="12700762" y="357251"/>
                    <a:pt x="12693650" y="335788"/>
                    <a:pt x="12686411" y="321437"/>
                  </a:cubicBezTo>
                  <a:cubicBezTo>
                    <a:pt x="12672187" y="299974"/>
                    <a:pt x="12672187" y="264287"/>
                    <a:pt x="12650724" y="250063"/>
                  </a:cubicBezTo>
                  <a:cubicBezTo>
                    <a:pt x="12636500" y="242951"/>
                    <a:pt x="12629261" y="235839"/>
                    <a:pt x="12622149" y="221488"/>
                  </a:cubicBezTo>
                  <a:cubicBezTo>
                    <a:pt x="12622149" y="214376"/>
                    <a:pt x="12607925" y="207264"/>
                    <a:pt x="12607925" y="200025"/>
                  </a:cubicBezTo>
                  <a:lnTo>
                    <a:pt x="12586462" y="178562"/>
                  </a:lnTo>
                  <a:cubicBezTo>
                    <a:pt x="12579350" y="164338"/>
                    <a:pt x="12572238" y="142875"/>
                    <a:pt x="12557887" y="135763"/>
                  </a:cubicBezTo>
                  <a:cubicBezTo>
                    <a:pt x="12529312" y="114300"/>
                    <a:pt x="12522200" y="85725"/>
                    <a:pt x="12536424" y="50038"/>
                  </a:cubicBezTo>
                  <a:cubicBezTo>
                    <a:pt x="12514961" y="42926"/>
                    <a:pt x="12500737" y="28575"/>
                    <a:pt x="12479274" y="28575"/>
                  </a:cubicBezTo>
                  <a:cubicBezTo>
                    <a:pt x="12393549" y="35687"/>
                    <a:pt x="12300712" y="50038"/>
                    <a:pt x="12214987" y="57150"/>
                  </a:cubicBezTo>
                  <a:cubicBezTo>
                    <a:pt x="12200763" y="57150"/>
                    <a:pt x="12179300" y="64262"/>
                    <a:pt x="12172188" y="71374"/>
                  </a:cubicBezTo>
                  <a:cubicBezTo>
                    <a:pt x="12115038" y="107061"/>
                    <a:pt x="12057888" y="78486"/>
                    <a:pt x="12000738" y="71374"/>
                  </a:cubicBezTo>
                  <a:cubicBezTo>
                    <a:pt x="11957939" y="71374"/>
                    <a:pt x="11915013" y="49911"/>
                    <a:pt x="11872214" y="42799"/>
                  </a:cubicBezTo>
                  <a:cubicBezTo>
                    <a:pt x="11822176" y="35687"/>
                    <a:pt x="11779377" y="42799"/>
                    <a:pt x="11729339" y="35687"/>
                  </a:cubicBezTo>
                  <a:cubicBezTo>
                    <a:pt x="11722227" y="35687"/>
                    <a:pt x="11715115" y="28575"/>
                    <a:pt x="11707876" y="21463"/>
                  </a:cubicBezTo>
                  <a:cubicBezTo>
                    <a:pt x="11693652" y="0"/>
                    <a:pt x="11665077" y="7239"/>
                    <a:pt x="11650726" y="14351"/>
                  </a:cubicBezTo>
                  <a:cubicBezTo>
                    <a:pt x="11629263" y="28575"/>
                    <a:pt x="11622151" y="50038"/>
                    <a:pt x="11607927" y="71501"/>
                  </a:cubicBezTo>
                  <a:cubicBezTo>
                    <a:pt x="11572240" y="78613"/>
                    <a:pt x="11522202" y="85725"/>
                    <a:pt x="11486515" y="107188"/>
                  </a:cubicBezTo>
                  <a:cubicBezTo>
                    <a:pt x="11457940" y="121412"/>
                    <a:pt x="11443715" y="128651"/>
                    <a:pt x="11422253" y="114300"/>
                  </a:cubicBezTo>
                  <a:lnTo>
                    <a:pt x="11415140" y="121412"/>
                  </a:lnTo>
                  <a:cubicBezTo>
                    <a:pt x="11429365" y="135636"/>
                    <a:pt x="11436603" y="157099"/>
                    <a:pt x="11450828" y="171450"/>
                  </a:cubicBezTo>
                  <a:cubicBezTo>
                    <a:pt x="11429365" y="178562"/>
                    <a:pt x="11400790" y="192913"/>
                    <a:pt x="11386565" y="185674"/>
                  </a:cubicBezTo>
                  <a:cubicBezTo>
                    <a:pt x="11350878" y="178562"/>
                    <a:pt x="11336528" y="192786"/>
                    <a:pt x="11307953" y="207137"/>
                  </a:cubicBezTo>
                  <a:cubicBezTo>
                    <a:pt x="11279378" y="228600"/>
                    <a:pt x="11243690" y="242824"/>
                    <a:pt x="11215115" y="257175"/>
                  </a:cubicBezTo>
                  <a:cubicBezTo>
                    <a:pt x="11208003" y="257175"/>
                    <a:pt x="11200892" y="257175"/>
                    <a:pt x="11193653" y="250063"/>
                  </a:cubicBezTo>
                  <a:cubicBezTo>
                    <a:pt x="11186540" y="250063"/>
                    <a:pt x="11179428" y="242951"/>
                    <a:pt x="11179428" y="242951"/>
                  </a:cubicBezTo>
                  <a:cubicBezTo>
                    <a:pt x="11143742" y="257175"/>
                    <a:pt x="11108055" y="271526"/>
                    <a:pt x="11072241" y="257175"/>
                  </a:cubicBezTo>
                  <a:cubicBezTo>
                    <a:pt x="11065128" y="257175"/>
                    <a:pt x="11065128" y="264287"/>
                    <a:pt x="11058017" y="264287"/>
                  </a:cubicBezTo>
                  <a:cubicBezTo>
                    <a:pt x="11015218" y="278511"/>
                    <a:pt x="10986643" y="328549"/>
                    <a:pt x="10929493" y="328549"/>
                  </a:cubicBezTo>
                  <a:cubicBezTo>
                    <a:pt x="10886694" y="328549"/>
                    <a:pt x="10843768" y="364236"/>
                    <a:pt x="10800969" y="364236"/>
                  </a:cubicBezTo>
                  <a:cubicBezTo>
                    <a:pt x="10750931" y="371348"/>
                    <a:pt x="10708132" y="385699"/>
                    <a:pt x="10665206" y="407035"/>
                  </a:cubicBezTo>
                  <a:cubicBezTo>
                    <a:pt x="10650982" y="414147"/>
                    <a:pt x="10636631" y="414147"/>
                    <a:pt x="10629519" y="414147"/>
                  </a:cubicBezTo>
                  <a:cubicBezTo>
                    <a:pt x="10593832" y="399923"/>
                    <a:pt x="10572369" y="421259"/>
                    <a:pt x="10558145" y="442722"/>
                  </a:cubicBezTo>
                  <a:cubicBezTo>
                    <a:pt x="10522458" y="492760"/>
                    <a:pt x="10465308" y="506984"/>
                    <a:pt x="10415270" y="521335"/>
                  </a:cubicBezTo>
                  <a:cubicBezTo>
                    <a:pt x="10351008" y="535559"/>
                    <a:pt x="10286746" y="542798"/>
                    <a:pt x="10222357" y="549910"/>
                  </a:cubicBezTo>
                  <a:cubicBezTo>
                    <a:pt x="10215245" y="549910"/>
                    <a:pt x="10208133" y="571373"/>
                    <a:pt x="10193782" y="578485"/>
                  </a:cubicBezTo>
                  <a:cubicBezTo>
                    <a:pt x="10186670" y="578485"/>
                    <a:pt x="10179558" y="571373"/>
                    <a:pt x="10179558" y="571373"/>
                  </a:cubicBezTo>
                  <a:cubicBezTo>
                    <a:pt x="10143871" y="614172"/>
                    <a:pt x="10122408" y="678561"/>
                    <a:pt x="10051034" y="671322"/>
                  </a:cubicBezTo>
                  <a:lnTo>
                    <a:pt x="10043922" y="671322"/>
                  </a:lnTo>
                  <a:cubicBezTo>
                    <a:pt x="9986772" y="707009"/>
                    <a:pt x="9929622" y="692785"/>
                    <a:pt x="9879584" y="678434"/>
                  </a:cubicBezTo>
                  <a:cubicBezTo>
                    <a:pt x="9865360" y="678434"/>
                    <a:pt x="9843897" y="664210"/>
                    <a:pt x="9836785" y="649859"/>
                  </a:cubicBezTo>
                  <a:cubicBezTo>
                    <a:pt x="9815322" y="607060"/>
                    <a:pt x="9758172" y="592709"/>
                    <a:pt x="9715373" y="607060"/>
                  </a:cubicBezTo>
                  <a:cubicBezTo>
                    <a:pt x="9679686" y="621284"/>
                    <a:pt x="9643999" y="628523"/>
                    <a:pt x="9608185" y="642747"/>
                  </a:cubicBezTo>
                  <a:cubicBezTo>
                    <a:pt x="9551035" y="656971"/>
                    <a:pt x="9500997" y="664210"/>
                    <a:pt x="9443847" y="635635"/>
                  </a:cubicBezTo>
                  <a:cubicBezTo>
                    <a:pt x="9386697" y="607060"/>
                    <a:pt x="9343898" y="628523"/>
                    <a:pt x="9315323" y="692785"/>
                  </a:cubicBezTo>
                  <a:cubicBezTo>
                    <a:pt x="9293860" y="735584"/>
                    <a:pt x="9236710" y="742823"/>
                    <a:pt x="9201023" y="707009"/>
                  </a:cubicBezTo>
                  <a:cubicBezTo>
                    <a:pt x="9179560" y="685546"/>
                    <a:pt x="9165336" y="692785"/>
                    <a:pt x="9143873" y="707009"/>
                  </a:cubicBezTo>
                  <a:lnTo>
                    <a:pt x="9101074" y="749808"/>
                  </a:lnTo>
                  <a:cubicBezTo>
                    <a:pt x="9093962" y="756920"/>
                    <a:pt x="9079611" y="756920"/>
                    <a:pt x="9072499" y="756920"/>
                  </a:cubicBezTo>
                  <a:lnTo>
                    <a:pt x="9029700" y="756920"/>
                  </a:lnTo>
                  <a:cubicBezTo>
                    <a:pt x="9001125" y="756920"/>
                    <a:pt x="8972550" y="749808"/>
                    <a:pt x="8943975" y="742696"/>
                  </a:cubicBezTo>
                  <a:cubicBezTo>
                    <a:pt x="8908288" y="735584"/>
                    <a:pt x="8879713" y="714121"/>
                    <a:pt x="8844026" y="707009"/>
                  </a:cubicBezTo>
                  <a:cubicBezTo>
                    <a:pt x="8786876" y="699897"/>
                    <a:pt x="8772652" y="649859"/>
                    <a:pt x="8751189" y="614172"/>
                  </a:cubicBezTo>
                  <a:cubicBezTo>
                    <a:pt x="8736965" y="592709"/>
                    <a:pt x="8708390" y="564134"/>
                    <a:pt x="8679815" y="571373"/>
                  </a:cubicBezTo>
                  <a:cubicBezTo>
                    <a:pt x="8651240" y="585597"/>
                    <a:pt x="8622665" y="571373"/>
                    <a:pt x="8601202" y="564261"/>
                  </a:cubicBezTo>
                  <a:cubicBezTo>
                    <a:pt x="8594090" y="564261"/>
                    <a:pt x="8579739" y="557149"/>
                    <a:pt x="8572627" y="557149"/>
                  </a:cubicBezTo>
                  <a:cubicBezTo>
                    <a:pt x="8522589" y="542925"/>
                    <a:pt x="8486902" y="571373"/>
                    <a:pt x="8451215" y="607187"/>
                  </a:cubicBezTo>
                  <a:lnTo>
                    <a:pt x="8422640" y="635762"/>
                  </a:lnTo>
                  <a:cubicBezTo>
                    <a:pt x="8415528" y="642874"/>
                    <a:pt x="8415528" y="657225"/>
                    <a:pt x="8408416" y="664337"/>
                  </a:cubicBezTo>
                  <a:cubicBezTo>
                    <a:pt x="8365617" y="700024"/>
                    <a:pt x="8322691" y="685800"/>
                    <a:pt x="8272653" y="664337"/>
                  </a:cubicBezTo>
                  <a:cubicBezTo>
                    <a:pt x="8229854" y="642874"/>
                    <a:pt x="8179816" y="664337"/>
                    <a:pt x="8165465" y="707136"/>
                  </a:cubicBezTo>
                  <a:cubicBezTo>
                    <a:pt x="8158353" y="735711"/>
                    <a:pt x="8151241" y="757174"/>
                    <a:pt x="8115427" y="771398"/>
                  </a:cubicBezTo>
                  <a:cubicBezTo>
                    <a:pt x="8079740" y="792861"/>
                    <a:pt x="8036814" y="807085"/>
                    <a:pt x="8029702" y="857123"/>
                  </a:cubicBezTo>
                  <a:cubicBezTo>
                    <a:pt x="8029702" y="864235"/>
                    <a:pt x="8022590" y="871347"/>
                    <a:pt x="8015478" y="871347"/>
                  </a:cubicBezTo>
                  <a:cubicBezTo>
                    <a:pt x="7994015" y="878459"/>
                    <a:pt x="7979791" y="885571"/>
                    <a:pt x="7958328" y="892810"/>
                  </a:cubicBezTo>
                  <a:lnTo>
                    <a:pt x="7894066" y="892810"/>
                  </a:lnTo>
                  <a:cubicBezTo>
                    <a:pt x="7851267" y="885698"/>
                    <a:pt x="7808341" y="871347"/>
                    <a:pt x="7765542" y="864235"/>
                  </a:cubicBezTo>
                  <a:cubicBezTo>
                    <a:pt x="7715504" y="857123"/>
                    <a:pt x="7672705" y="885698"/>
                    <a:pt x="7622667" y="892810"/>
                  </a:cubicBezTo>
                  <a:lnTo>
                    <a:pt x="7615555" y="899922"/>
                  </a:lnTo>
                  <a:cubicBezTo>
                    <a:pt x="7601331" y="921385"/>
                    <a:pt x="7579868" y="914146"/>
                    <a:pt x="7565517" y="899922"/>
                  </a:cubicBezTo>
                  <a:cubicBezTo>
                    <a:pt x="7536942" y="871347"/>
                    <a:pt x="7486904" y="864235"/>
                    <a:pt x="7451217" y="878459"/>
                  </a:cubicBezTo>
                  <a:cubicBezTo>
                    <a:pt x="7408418" y="899922"/>
                    <a:pt x="7365492" y="914146"/>
                    <a:pt x="7322693" y="928497"/>
                  </a:cubicBezTo>
                  <a:cubicBezTo>
                    <a:pt x="7308469" y="928497"/>
                    <a:pt x="7294118" y="921385"/>
                    <a:pt x="7287006" y="921385"/>
                  </a:cubicBezTo>
                  <a:cubicBezTo>
                    <a:pt x="7272782" y="921385"/>
                    <a:pt x="7251319" y="914273"/>
                    <a:pt x="7244207" y="921385"/>
                  </a:cubicBezTo>
                  <a:cubicBezTo>
                    <a:pt x="7187057" y="964184"/>
                    <a:pt x="7129907" y="949960"/>
                    <a:pt x="7079869" y="921385"/>
                  </a:cubicBezTo>
                  <a:cubicBezTo>
                    <a:pt x="7051294" y="907161"/>
                    <a:pt x="7008495" y="892810"/>
                    <a:pt x="6994144" y="850011"/>
                  </a:cubicBezTo>
                  <a:cubicBezTo>
                    <a:pt x="6987032" y="821436"/>
                    <a:pt x="6958457" y="792861"/>
                    <a:pt x="6936994" y="771398"/>
                  </a:cubicBezTo>
                  <a:cubicBezTo>
                    <a:pt x="6901307" y="735711"/>
                    <a:pt x="6865620" y="685673"/>
                    <a:pt x="6801231" y="685673"/>
                  </a:cubicBezTo>
                  <a:cubicBezTo>
                    <a:pt x="6787007" y="685673"/>
                    <a:pt x="6772656" y="657098"/>
                    <a:pt x="6765544" y="664210"/>
                  </a:cubicBezTo>
                  <a:cubicBezTo>
                    <a:pt x="6736969" y="671322"/>
                    <a:pt x="6736969" y="657098"/>
                    <a:pt x="6722745" y="642747"/>
                  </a:cubicBezTo>
                  <a:cubicBezTo>
                    <a:pt x="6708521" y="628396"/>
                    <a:pt x="6687058" y="614172"/>
                    <a:pt x="6672707" y="592709"/>
                  </a:cubicBezTo>
                  <a:cubicBezTo>
                    <a:pt x="6651244" y="564134"/>
                    <a:pt x="6629908" y="528447"/>
                    <a:pt x="6608445" y="499872"/>
                  </a:cubicBezTo>
                  <a:cubicBezTo>
                    <a:pt x="6586982" y="471297"/>
                    <a:pt x="6572758" y="435610"/>
                    <a:pt x="6551295" y="407035"/>
                  </a:cubicBezTo>
                  <a:cubicBezTo>
                    <a:pt x="6544183" y="399923"/>
                    <a:pt x="6522720" y="392811"/>
                    <a:pt x="6515608" y="399923"/>
                  </a:cubicBezTo>
                  <a:lnTo>
                    <a:pt x="6429883" y="442722"/>
                  </a:lnTo>
                  <a:cubicBezTo>
                    <a:pt x="6415659" y="449834"/>
                    <a:pt x="6408420" y="464185"/>
                    <a:pt x="6401308" y="478409"/>
                  </a:cubicBezTo>
                  <a:lnTo>
                    <a:pt x="6394196" y="471297"/>
                  </a:lnTo>
                  <a:cubicBezTo>
                    <a:pt x="6401308" y="449834"/>
                    <a:pt x="6408420" y="428498"/>
                    <a:pt x="6415659" y="421259"/>
                  </a:cubicBezTo>
                  <a:lnTo>
                    <a:pt x="6329934" y="399796"/>
                  </a:lnTo>
                  <a:cubicBezTo>
                    <a:pt x="6308471" y="392684"/>
                    <a:pt x="6272784" y="392684"/>
                    <a:pt x="6258560" y="392684"/>
                  </a:cubicBezTo>
                  <a:lnTo>
                    <a:pt x="6144260" y="392684"/>
                  </a:lnTo>
                  <a:cubicBezTo>
                    <a:pt x="6101461" y="392684"/>
                    <a:pt x="6065647" y="385572"/>
                    <a:pt x="6022848" y="392684"/>
                  </a:cubicBezTo>
                  <a:cubicBezTo>
                    <a:pt x="5994273" y="399796"/>
                    <a:pt x="5972810" y="385572"/>
                    <a:pt x="5951474" y="371221"/>
                  </a:cubicBezTo>
                  <a:cubicBezTo>
                    <a:pt x="5894324" y="328422"/>
                    <a:pt x="5837174" y="278384"/>
                    <a:pt x="5758561" y="299847"/>
                  </a:cubicBezTo>
                  <a:cubicBezTo>
                    <a:pt x="5751449" y="299847"/>
                    <a:pt x="5737098" y="292735"/>
                    <a:pt x="5729986" y="285623"/>
                  </a:cubicBezTo>
                  <a:cubicBezTo>
                    <a:pt x="5708523" y="278511"/>
                    <a:pt x="5694299" y="264160"/>
                    <a:pt x="5665724" y="249936"/>
                  </a:cubicBezTo>
                  <a:cubicBezTo>
                    <a:pt x="5665724" y="271399"/>
                    <a:pt x="5665724" y="278511"/>
                    <a:pt x="5672836" y="292735"/>
                  </a:cubicBezTo>
                  <a:cubicBezTo>
                    <a:pt x="5658612" y="306959"/>
                    <a:pt x="5651373" y="299847"/>
                    <a:pt x="5644261" y="292735"/>
                  </a:cubicBezTo>
                  <a:cubicBezTo>
                    <a:pt x="5637149" y="299847"/>
                    <a:pt x="5630037" y="314198"/>
                    <a:pt x="5622798" y="314198"/>
                  </a:cubicBezTo>
                  <a:cubicBezTo>
                    <a:pt x="5587111" y="328422"/>
                    <a:pt x="5551424" y="335661"/>
                    <a:pt x="5515610" y="349885"/>
                  </a:cubicBezTo>
                  <a:cubicBezTo>
                    <a:pt x="5501386" y="356997"/>
                    <a:pt x="5487035" y="364109"/>
                    <a:pt x="5479923" y="371348"/>
                  </a:cubicBezTo>
                  <a:cubicBezTo>
                    <a:pt x="5451348" y="392811"/>
                    <a:pt x="5429885" y="428498"/>
                    <a:pt x="5379974" y="421386"/>
                  </a:cubicBezTo>
                  <a:cubicBezTo>
                    <a:pt x="5372862" y="421386"/>
                    <a:pt x="5358511" y="435610"/>
                    <a:pt x="5344287" y="435610"/>
                  </a:cubicBezTo>
                  <a:cubicBezTo>
                    <a:pt x="5330063" y="442722"/>
                    <a:pt x="5308600" y="442722"/>
                    <a:pt x="5294249" y="449834"/>
                  </a:cubicBezTo>
                  <a:lnTo>
                    <a:pt x="5280025" y="449834"/>
                  </a:lnTo>
                  <a:cubicBezTo>
                    <a:pt x="5237226" y="464058"/>
                    <a:pt x="5201412" y="478409"/>
                    <a:pt x="5158613" y="485521"/>
                  </a:cubicBezTo>
                  <a:lnTo>
                    <a:pt x="5130038" y="485521"/>
                  </a:lnTo>
                  <a:cubicBezTo>
                    <a:pt x="5094351" y="485521"/>
                    <a:pt x="5065776" y="478409"/>
                    <a:pt x="5030089" y="478409"/>
                  </a:cubicBezTo>
                  <a:cubicBezTo>
                    <a:pt x="4994402" y="478409"/>
                    <a:pt x="4958715" y="492633"/>
                    <a:pt x="4922901" y="492633"/>
                  </a:cubicBezTo>
                  <a:cubicBezTo>
                    <a:pt x="4880102" y="492633"/>
                    <a:pt x="4830064" y="492633"/>
                    <a:pt x="4794377" y="464058"/>
                  </a:cubicBezTo>
                  <a:cubicBezTo>
                    <a:pt x="4787265" y="456946"/>
                    <a:pt x="4765802" y="456946"/>
                    <a:pt x="4751578" y="464058"/>
                  </a:cubicBezTo>
                  <a:cubicBezTo>
                    <a:pt x="4701540" y="471170"/>
                    <a:pt x="4651629" y="478282"/>
                    <a:pt x="4608703" y="492633"/>
                  </a:cubicBezTo>
                  <a:cubicBezTo>
                    <a:pt x="4565777" y="506984"/>
                    <a:pt x="4544441" y="492633"/>
                    <a:pt x="4530090" y="456946"/>
                  </a:cubicBezTo>
                  <a:cubicBezTo>
                    <a:pt x="4522978" y="442722"/>
                    <a:pt x="4508627" y="428371"/>
                    <a:pt x="4494403" y="414147"/>
                  </a:cubicBezTo>
                  <a:cubicBezTo>
                    <a:pt x="4472940" y="399923"/>
                    <a:pt x="4451604" y="378460"/>
                    <a:pt x="4430141" y="378460"/>
                  </a:cubicBezTo>
                  <a:cubicBezTo>
                    <a:pt x="4380103" y="378460"/>
                    <a:pt x="4351528" y="349885"/>
                    <a:pt x="4315841" y="328422"/>
                  </a:cubicBezTo>
                  <a:cubicBezTo>
                    <a:pt x="4258691" y="292735"/>
                    <a:pt x="4208653" y="249809"/>
                    <a:pt x="4137279" y="257048"/>
                  </a:cubicBezTo>
                  <a:lnTo>
                    <a:pt x="4137279" y="221361"/>
                  </a:lnTo>
                  <a:cubicBezTo>
                    <a:pt x="4151503" y="221361"/>
                    <a:pt x="4165854" y="221361"/>
                    <a:pt x="4180078" y="214249"/>
                  </a:cubicBezTo>
                  <a:cubicBezTo>
                    <a:pt x="4158615" y="200025"/>
                    <a:pt x="4158615" y="178562"/>
                    <a:pt x="4144391" y="164211"/>
                  </a:cubicBezTo>
                  <a:cubicBezTo>
                    <a:pt x="4115816" y="142748"/>
                    <a:pt x="4087241" y="135636"/>
                    <a:pt x="4058666" y="121412"/>
                  </a:cubicBezTo>
                  <a:cubicBezTo>
                    <a:pt x="4037203" y="114300"/>
                    <a:pt x="4008628" y="114300"/>
                    <a:pt x="4022979" y="149987"/>
                  </a:cubicBezTo>
                  <a:cubicBezTo>
                    <a:pt x="3987292" y="157099"/>
                    <a:pt x="3958717" y="157099"/>
                    <a:pt x="3944366" y="171450"/>
                  </a:cubicBezTo>
                  <a:cubicBezTo>
                    <a:pt x="3915791" y="192913"/>
                    <a:pt x="3887216" y="178562"/>
                    <a:pt x="3865753" y="164338"/>
                  </a:cubicBezTo>
                  <a:cubicBezTo>
                    <a:pt x="3851529" y="157226"/>
                    <a:pt x="3837178" y="150114"/>
                    <a:pt x="3822954" y="157226"/>
                  </a:cubicBezTo>
                  <a:cubicBezTo>
                    <a:pt x="3737229" y="200025"/>
                    <a:pt x="3651504" y="178689"/>
                    <a:pt x="3565779" y="178689"/>
                  </a:cubicBezTo>
                  <a:cubicBezTo>
                    <a:pt x="3551555" y="178689"/>
                    <a:pt x="3537204" y="171577"/>
                    <a:pt x="3515741" y="171577"/>
                  </a:cubicBezTo>
                  <a:cubicBezTo>
                    <a:pt x="3487166" y="164465"/>
                    <a:pt x="3465703" y="150114"/>
                    <a:pt x="3437128" y="143002"/>
                  </a:cubicBezTo>
                  <a:cubicBezTo>
                    <a:pt x="3408553" y="135890"/>
                    <a:pt x="3372866" y="128778"/>
                    <a:pt x="3344291" y="121539"/>
                  </a:cubicBezTo>
                  <a:lnTo>
                    <a:pt x="3322828" y="121539"/>
                  </a:lnTo>
                  <a:cubicBezTo>
                    <a:pt x="3272790" y="121539"/>
                    <a:pt x="3222879" y="128651"/>
                    <a:pt x="3179953" y="128651"/>
                  </a:cubicBezTo>
                  <a:cubicBezTo>
                    <a:pt x="3144266" y="128651"/>
                    <a:pt x="3108579" y="114427"/>
                    <a:pt x="3065653" y="107188"/>
                  </a:cubicBezTo>
                  <a:cubicBezTo>
                    <a:pt x="3058541" y="50038"/>
                    <a:pt x="3001391" y="64389"/>
                    <a:pt x="2965704" y="35814"/>
                  </a:cubicBezTo>
                  <a:cubicBezTo>
                    <a:pt x="2958592" y="28702"/>
                    <a:pt x="2944241" y="35814"/>
                    <a:pt x="2937129" y="35814"/>
                  </a:cubicBezTo>
                  <a:cubicBezTo>
                    <a:pt x="2894330" y="28702"/>
                    <a:pt x="2865755" y="50038"/>
                    <a:pt x="2851404" y="85852"/>
                  </a:cubicBezTo>
                  <a:cubicBezTo>
                    <a:pt x="2829941" y="121539"/>
                    <a:pt x="2772791" y="135890"/>
                    <a:pt x="2794254" y="193040"/>
                  </a:cubicBezTo>
                  <a:cubicBezTo>
                    <a:pt x="2801366" y="200152"/>
                    <a:pt x="2815717" y="207264"/>
                    <a:pt x="2822829" y="221615"/>
                  </a:cubicBezTo>
                  <a:cubicBezTo>
                    <a:pt x="2822829" y="243078"/>
                    <a:pt x="2815717" y="257302"/>
                    <a:pt x="2794254" y="250190"/>
                  </a:cubicBezTo>
                  <a:cubicBezTo>
                    <a:pt x="2787142" y="250190"/>
                    <a:pt x="2780030" y="264414"/>
                    <a:pt x="2772791" y="271653"/>
                  </a:cubicBezTo>
                  <a:cubicBezTo>
                    <a:pt x="2765552" y="278892"/>
                    <a:pt x="2765679" y="293116"/>
                    <a:pt x="2758567" y="293116"/>
                  </a:cubicBezTo>
                  <a:cubicBezTo>
                    <a:pt x="2715768" y="307340"/>
                    <a:pt x="2687193" y="343154"/>
                    <a:pt x="2637155" y="335915"/>
                  </a:cubicBezTo>
                  <a:lnTo>
                    <a:pt x="2622931" y="335915"/>
                  </a:lnTo>
                  <a:cubicBezTo>
                    <a:pt x="2580132" y="371602"/>
                    <a:pt x="2537206" y="364490"/>
                    <a:pt x="2487168" y="357378"/>
                  </a:cubicBezTo>
                  <a:cubicBezTo>
                    <a:pt x="2465705" y="350266"/>
                    <a:pt x="2437130" y="357378"/>
                    <a:pt x="2408555" y="357378"/>
                  </a:cubicBezTo>
                  <a:cubicBezTo>
                    <a:pt x="2387092" y="357378"/>
                    <a:pt x="2365756" y="357378"/>
                    <a:pt x="2344293" y="343154"/>
                  </a:cubicBezTo>
                  <a:cubicBezTo>
                    <a:pt x="2315718" y="328930"/>
                    <a:pt x="2287143" y="307467"/>
                    <a:pt x="2258568" y="293116"/>
                  </a:cubicBezTo>
                  <a:cubicBezTo>
                    <a:pt x="2229993" y="278765"/>
                    <a:pt x="2194306" y="278892"/>
                    <a:pt x="2194306" y="228854"/>
                  </a:cubicBezTo>
                  <a:cubicBezTo>
                    <a:pt x="2194306" y="221742"/>
                    <a:pt x="2180082" y="214630"/>
                    <a:pt x="2180082" y="207391"/>
                  </a:cubicBezTo>
                  <a:cubicBezTo>
                    <a:pt x="2130044" y="250190"/>
                    <a:pt x="2087245" y="286004"/>
                    <a:pt x="2044319" y="321691"/>
                  </a:cubicBezTo>
                  <a:cubicBezTo>
                    <a:pt x="2022856" y="343154"/>
                    <a:pt x="1994281" y="371729"/>
                    <a:pt x="2008632" y="407416"/>
                  </a:cubicBezTo>
                  <a:cubicBezTo>
                    <a:pt x="2008632" y="414528"/>
                    <a:pt x="2001520" y="421640"/>
                    <a:pt x="2001520" y="428879"/>
                  </a:cubicBezTo>
                  <a:cubicBezTo>
                    <a:pt x="1994408" y="443103"/>
                    <a:pt x="1987296" y="457454"/>
                    <a:pt x="1972945" y="464566"/>
                  </a:cubicBezTo>
                  <a:cubicBezTo>
                    <a:pt x="1958721" y="486029"/>
                    <a:pt x="1944370" y="507365"/>
                    <a:pt x="1930146" y="535940"/>
                  </a:cubicBezTo>
                  <a:lnTo>
                    <a:pt x="1887347" y="578739"/>
                  </a:lnTo>
                  <a:cubicBezTo>
                    <a:pt x="1873123" y="600202"/>
                    <a:pt x="1858772" y="621538"/>
                    <a:pt x="1837309" y="635889"/>
                  </a:cubicBezTo>
                  <a:cubicBezTo>
                    <a:pt x="1787271" y="678688"/>
                    <a:pt x="1737360" y="721614"/>
                    <a:pt x="1680210" y="764413"/>
                  </a:cubicBezTo>
                  <a:cubicBezTo>
                    <a:pt x="1651635" y="792988"/>
                    <a:pt x="1615948" y="814451"/>
                    <a:pt x="1587373" y="843026"/>
                  </a:cubicBezTo>
                  <a:cubicBezTo>
                    <a:pt x="1537335" y="885825"/>
                    <a:pt x="1480185" y="921639"/>
                    <a:pt x="1451610" y="985901"/>
                  </a:cubicBezTo>
                  <a:cubicBezTo>
                    <a:pt x="1451610" y="993013"/>
                    <a:pt x="1437386" y="1000125"/>
                    <a:pt x="1430147" y="1007364"/>
                  </a:cubicBezTo>
                  <a:cubicBezTo>
                    <a:pt x="1394460" y="1035939"/>
                    <a:pt x="1337310" y="1035939"/>
                    <a:pt x="1337310" y="1093089"/>
                  </a:cubicBezTo>
                  <a:cubicBezTo>
                    <a:pt x="1280160" y="1093089"/>
                    <a:pt x="1251585" y="1135888"/>
                    <a:pt x="1223010" y="1171702"/>
                  </a:cubicBezTo>
                  <a:cubicBezTo>
                    <a:pt x="1201547" y="1200277"/>
                    <a:pt x="1180211" y="1235964"/>
                    <a:pt x="1151636" y="1257427"/>
                  </a:cubicBezTo>
                  <a:cubicBezTo>
                    <a:pt x="1123061" y="1271651"/>
                    <a:pt x="1087374" y="1264539"/>
                    <a:pt x="1051687" y="1264539"/>
                  </a:cubicBezTo>
                  <a:cubicBezTo>
                    <a:pt x="1037463" y="1264539"/>
                    <a:pt x="1023112" y="1264539"/>
                    <a:pt x="1023112" y="1271651"/>
                  </a:cubicBezTo>
                  <a:cubicBezTo>
                    <a:pt x="994537" y="1300226"/>
                    <a:pt x="958850" y="1321689"/>
                    <a:pt x="937387" y="1357376"/>
                  </a:cubicBezTo>
                  <a:cubicBezTo>
                    <a:pt x="915924" y="1393063"/>
                    <a:pt x="894588" y="1414526"/>
                    <a:pt x="858774" y="1421638"/>
                  </a:cubicBezTo>
                  <a:cubicBezTo>
                    <a:pt x="822960" y="1428750"/>
                    <a:pt x="787400" y="1464437"/>
                    <a:pt x="737362" y="1443101"/>
                  </a:cubicBezTo>
                  <a:cubicBezTo>
                    <a:pt x="694563" y="1428877"/>
                    <a:pt x="644525" y="1443101"/>
                    <a:pt x="615950" y="1414526"/>
                  </a:cubicBezTo>
                  <a:cubicBezTo>
                    <a:pt x="558800" y="1421638"/>
                    <a:pt x="516001" y="1435989"/>
                    <a:pt x="465963" y="1443101"/>
                  </a:cubicBezTo>
                  <a:cubicBezTo>
                    <a:pt x="408813" y="1457325"/>
                    <a:pt x="344551" y="1450213"/>
                    <a:pt x="294513" y="1493139"/>
                  </a:cubicBezTo>
                  <a:cubicBezTo>
                    <a:pt x="251714" y="1528826"/>
                    <a:pt x="215900" y="1564513"/>
                    <a:pt x="151638" y="1557401"/>
                  </a:cubicBezTo>
                  <a:cubicBezTo>
                    <a:pt x="158750" y="1600200"/>
                    <a:pt x="165862" y="1636014"/>
                    <a:pt x="173101" y="1678813"/>
                  </a:cubicBezTo>
                  <a:cubicBezTo>
                    <a:pt x="187325" y="1793113"/>
                    <a:pt x="201676" y="1907413"/>
                    <a:pt x="208788" y="2021713"/>
                  </a:cubicBezTo>
                  <a:cubicBezTo>
                    <a:pt x="230251" y="2164588"/>
                    <a:pt x="237363" y="2300351"/>
                    <a:pt x="223012" y="2435987"/>
                  </a:cubicBezTo>
                  <a:cubicBezTo>
                    <a:pt x="208788" y="2628900"/>
                    <a:pt x="144399" y="9229217"/>
                    <a:pt x="80137" y="9407779"/>
                  </a:cubicBezTo>
                  <a:lnTo>
                    <a:pt x="14224" y="9557512"/>
                  </a:lnTo>
                  <a:cubicBezTo>
                    <a:pt x="0" y="9593199"/>
                    <a:pt x="21336" y="9614662"/>
                    <a:pt x="57023" y="9621774"/>
                  </a:cubicBezTo>
                  <a:cubicBezTo>
                    <a:pt x="99822" y="9628886"/>
                    <a:pt x="114173" y="9657461"/>
                    <a:pt x="128397" y="9693148"/>
                  </a:cubicBezTo>
                  <a:cubicBezTo>
                    <a:pt x="142621" y="9750298"/>
                    <a:pt x="121285" y="9807448"/>
                    <a:pt x="149860" y="9864598"/>
                  </a:cubicBezTo>
                  <a:cubicBezTo>
                    <a:pt x="164084" y="9893173"/>
                    <a:pt x="149860" y="9943211"/>
                    <a:pt x="142748" y="9986010"/>
                  </a:cubicBezTo>
                  <a:cubicBezTo>
                    <a:pt x="135636" y="10043160"/>
                    <a:pt x="149860" y="10100310"/>
                    <a:pt x="171323" y="10150348"/>
                  </a:cubicBezTo>
                  <a:cubicBezTo>
                    <a:pt x="221488" y="10236073"/>
                    <a:pt x="228600" y="10336149"/>
                    <a:pt x="228600" y="10428986"/>
                  </a:cubicBezTo>
                  <a:cubicBezTo>
                    <a:pt x="228600" y="10450449"/>
                    <a:pt x="235712" y="10471785"/>
                    <a:pt x="242824" y="10486136"/>
                  </a:cubicBezTo>
                  <a:cubicBezTo>
                    <a:pt x="257048" y="10500360"/>
                    <a:pt x="285623" y="10514711"/>
                    <a:pt x="314198" y="10521823"/>
                  </a:cubicBezTo>
                  <a:lnTo>
                    <a:pt x="485648" y="10607548"/>
                  </a:lnTo>
                  <a:cubicBezTo>
                    <a:pt x="564261" y="10650347"/>
                    <a:pt x="628523" y="10643235"/>
                    <a:pt x="699897" y="10593324"/>
                  </a:cubicBezTo>
                  <a:cubicBezTo>
                    <a:pt x="707009" y="10586212"/>
                    <a:pt x="728472" y="10579100"/>
                    <a:pt x="735584" y="10579100"/>
                  </a:cubicBezTo>
                  <a:cubicBezTo>
                    <a:pt x="785622" y="10586212"/>
                    <a:pt x="835533" y="10586212"/>
                    <a:pt x="878459" y="10629138"/>
                  </a:cubicBezTo>
                  <a:cubicBezTo>
                    <a:pt x="928497" y="10671937"/>
                    <a:pt x="999871" y="10700512"/>
                    <a:pt x="1057021" y="10736326"/>
                  </a:cubicBezTo>
                  <a:cubicBezTo>
                    <a:pt x="1092708" y="10757789"/>
                    <a:pt x="1135634" y="10786364"/>
                    <a:pt x="1156970" y="10814939"/>
                  </a:cubicBezTo>
                  <a:cubicBezTo>
                    <a:pt x="1171194" y="10829163"/>
                    <a:pt x="1185545" y="10843514"/>
                    <a:pt x="1199769" y="10850626"/>
                  </a:cubicBezTo>
                  <a:cubicBezTo>
                    <a:pt x="1278382" y="10879201"/>
                    <a:pt x="1321181" y="10950575"/>
                    <a:pt x="1371219" y="11007725"/>
                  </a:cubicBezTo>
                  <a:cubicBezTo>
                    <a:pt x="1414018" y="11057763"/>
                    <a:pt x="1471168" y="11086338"/>
                    <a:pt x="1535557" y="11093450"/>
                  </a:cubicBezTo>
                  <a:cubicBezTo>
                    <a:pt x="1606931" y="11107674"/>
                    <a:pt x="1678432" y="11114913"/>
                    <a:pt x="1749806" y="11129137"/>
                  </a:cubicBezTo>
                  <a:cubicBezTo>
                    <a:pt x="1778381" y="11136249"/>
                    <a:pt x="1814068" y="11143361"/>
                    <a:pt x="1842643" y="11157712"/>
                  </a:cubicBezTo>
                  <a:cubicBezTo>
                    <a:pt x="1878330" y="11171936"/>
                    <a:pt x="1914017" y="11171936"/>
                    <a:pt x="1942592" y="11193399"/>
                  </a:cubicBezTo>
                  <a:cubicBezTo>
                    <a:pt x="1985391" y="11229086"/>
                    <a:pt x="2028317" y="11250549"/>
                    <a:pt x="2085467" y="11236198"/>
                  </a:cubicBezTo>
                  <a:cubicBezTo>
                    <a:pt x="2106930" y="11229086"/>
                    <a:pt x="2135505" y="11243310"/>
                    <a:pt x="2156841" y="11250422"/>
                  </a:cubicBezTo>
                  <a:cubicBezTo>
                    <a:pt x="2163953" y="11250422"/>
                    <a:pt x="2171065" y="11257534"/>
                    <a:pt x="2178304" y="11257534"/>
                  </a:cubicBezTo>
                  <a:cubicBezTo>
                    <a:pt x="2256917" y="11264646"/>
                    <a:pt x="2328291" y="11250422"/>
                    <a:pt x="2399792" y="11236071"/>
                  </a:cubicBezTo>
                  <a:cubicBezTo>
                    <a:pt x="2428367" y="11228959"/>
                    <a:pt x="2456942" y="11221847"/>
                    <a:pt x="2485517" y="11207496"/>
                  </a:cubicBezTo>
                  <a:cubicBezTo>
                    <a:pt x="2564130" y="11171809"/>
                    <a:pt x="2642616" y="11136122"/>
                    <a:pt x="2714117" y="11093196"/>
                  </a:cubicBezTo>
                  <a:cubicBezTo>
                    <a:pt x="2764155" y="11064621"/>
                    <a:pt x="2814066" y="11036046"/>
                    <a:pt x="2871216" y="11064621"/>
                  </a:cubicBezTo>
                  <a:lnTo>
                    <a:pt x="2899791" y="11064621"/>
                  </a:lnTo>
                  <a:cubicBezTo>
                    <a:pt x="2949829" y="11064621"/>
                    <a:pt x="2999740" y="11057509"/>
                    <a:pt x="3042666" y="11050397"/>
                  </a:cubicBezTo>
                  <a:cubicBezTo>
                    <a:pt x="3049778" y="11050397"/>
                    <a:pt x="3064129" y="11050397"/>
                    <a:pt x="3064129" y="11043285"/>
                  </a:cubicBezTo>
                  <a:cubicBezTo>
                    <a:pt x="3085592" y="11014710"/>
                    <a:pt x="3121279" y="11014710"/>
                    <a:pt x="3156966" y="11007598"/>
                  </a:cubicBezTo>
                  <a:cubicBezTo>
                    <a:pt x="3214116" y="11000486"/>
                    <a:pt x="3271266" y="11000486"/>
                    <a:pt x="3314065" y="10964799"/>
                  </a:cubicBezTo>
                  <a:cubicBezTo>
                    <a:pt x="3356864" y="10936224"/>
                    <a:pt x="3399790" y="10929112"/>
                    <a:pt x="3449828" y="10922000"/>
                  </a:cubicBezTo>
                  <a:cubicBezTo>
                    <a:pt x="3456940" y="10922000"/>
                    <a:pt x="3471291" y="10914888"/>
                    <a:pt x="3478403" y="10914888"/>
                  </a:cubicBezTo>
                  <a:cubicBezTo>
                    <a:pt x="3514090" y="10907776"/>
                    <a:pt x="3549777" y="10886313"/>
                    <a:pt x="3578352" y="10893425"/>
                  </a:cubicBezTo>
                  <a:cubicBezTo>
                    <a:pt x="3642614" y="10907649"/>
                    <a:pt x="3671189" y="10886313"/>
                    <a:pt x="3714115" y="10829163"/>
                  </a:cubicBezTo>
                  <a:cubicBezTo>
                    <a:pt x="3721227" y="10814939"/>
                    <a:pt x="3742690" y="10807700"/>
                    <a:pt x="3756914" y="10800588"/>
                  </a:cubicBezTo>
                  <a:cubicBezTo>
                    <a:pt x="3792601" y="10793476"/>
                    <a:pt x="3828288" y="10800588"/>
                    <a:pt x="3864102" y="10793476"/>
                  </a:cubicBezTo>
                  <a:cubicBezTo>
                    <a:pt x="3885565" y="10793476"/>
                    <a:pt x="3906901" y="10772013"/>
                    <a:pt x="3921252" y="10772013"/>
                  </a:cubicBezTo>
                  <a:cubicBezTo>
                    <a:pt x="3978402" y="10779125"/>
                    <a:pt x="4042664" y="10757789"/>
                    <a:pt x="4092702" y="10793476"/>
                  </a:cubicBezTo>
                  <a:cubicBezTo>
                    <a:pt x="4099814" y="10800588"/>
                    <a:pt x="4114165" y="10800588"/>
                    <a:pt x="4128389" y="10800588"/>
                  </a:cubicBezTo>
                  <a:cubicBezTo>
                    <a:pt x="4221226" y="10807700"/>
                    <a:pt x="4299839" y="10836275"/>
                    <a:pt x="4364101" y="10893425"/>
                  </a:cubicBezTo>
                  <a:cubicBezTo>
                    <a:pt x="4385564" y="10914888"/>
                    <a:pt x="4414139" y="10929112"/>
                    <a:pt x="4435475" y="10943463"/>
                  </a:cubicBezTo>
                  <a:cubicBezTo>
                    <a:pt x="4456811" y="10957814"/>
                    <a:pt x="4485513" y="10957687"/>
                    <a:pt x="4506849" y="10964926"/>
                  </a:cubicBezTo>
                  <a:cubicBezTo>
                    <a:pt x="4528185" y="10972165"/>
                    <a:pt x="4542536" y="10979150"/>
                    <a:pt x="4563999" y="10979150"/>
                  </a:cubicBezTo>
                  <a:cubicBezTo>
                    <a:pt x="4599686" y="10979150"/>
                    <a:pt x="4628261" y="10993374"/>
                    <a:pt x="4649724" y="11021949"/>
                  </a:cubicBezTo>
                  <a:cubicBezTo>
                    <a:pt x="4656836" y="11029061"/>
                    <a:pt x="4663948" y="11036173"/>
                    <a:pt x="4671187" y="11050524"/>
                  </a:cubicBezTo>
                  <a:cubicBezTo>
                    <a:pt x="4664075" y="11071987"/>
                    <a:pt x="4706874" y="11129137"/>
                    <a:pt x="4735449" y="11129137"/>
                  </a:cubicBezTo>
                  <a:cubicBezTo>
                    <a:pt x="4785487" y="11129137"/>
                    <a:pt x="4835398" y="11143361"/>
                    <a:pt x="4878324" y="11179175"/>
                  </a:cubicBezTo>
                  <a:cubicBezTo>
                    <a:pt x="4885436" y="11186287"/>
                    <a:pt x="4899787" y="11186287"/>
                    <a:pt x="4914011" y="11179175"/>
                  </a:cubicBezTo>
                  <a:cubicBezTo>
                    <a:pt x="4935474" y="11172063"/>
                    <a:pt x="4949698" y="11172063"/>
                    <a:pt x="4964049" y="11193399"/>
                  </a:cubicBezTo>
                  <a:cubicBezTo>
                    <a:pt x="4971161" y="11200511"/>
                    <a:pt x="4999736" y="11200511"/>
                    <a:pt x="5014087" y="11200511"/>
                  </a:cubicBezTo>
                  <a:cubicBezTo>
                    <a:pt x="5049774" y="11200511"/>
                    <a:pt x="5092700" y="11193399"/>
                    <a:pt x="5128387" y="11200511"/>
                  </a:cubicBezTo>
                  <a:cubicBezTo>
                    <a:pt x="5192649" y="11207623"/>
                    <a:pt x="5249799" y="11214735"/>
                    <a:pt x="5314061" y="11229086"/>
                  </a:cubicBezTo>
                  <a:cubicBezTo>
                    <a:pt x="5328285" y="11229086"/>
                    <a:pt x="5342636" y="11236198"/>
                    <a:pt x="5349748" y="11243310"/>
                  </a:cubicBezTo>
                  <a:cubicBezTo>
                    <a:pt x="5363972" y="11278997"/>
                    <a:pt x="5399786" y="11278997"/>
                    <a:pt x="5421122" y="11286109"/>
                  </a:cubicBezTo>
                  <a:cubicBezTo>
                    <a:pt x="5442458" y="11293221"/>
                    <a:pt x="5471160" y="11300333"/>
                    <a:pt x="5485384" y="11300333"/>
                  </a:cubicBezTo>
                  <a:cubicBezTo>
                    <a:pt x="5492496" y="11293221"/>
                    <a:pt x="5506847" y="11286109"/>
                    <a:pt x="5521071" y="11271758"/>
                  </a:cubicBezTo>
                  <a:cubicBezTo>
                    <a:pt x="5492496" y="11271758"/>
                    <a:pt x="5478272" y="11278870"/>
                    <a:pt x="5463921" y="11278870"/>
                  </a:cubicBezTo>
                  <a:cubicBezTo>
                    <a:pt x="5492496" y="11243183"/>
                    <a:pt x="5521071" y="11236071"/>
                    <a:pt x="5556758" y="11257407"/>
                  </a:cubicBezTo>
                  <a:cubicBezTo>
                    <a:pt x="5599557" y="11293094"/>
                    <a:pt x="5635371" y="11293094"/>
                    <a:pt x="5685282" y="11257407"/>
                  </a:cubicBezTo>
                  <a:lnTo>
                    <a:pt x="5728081" y="11235944"/>
                  </a:lnTo>
                  <a:lnTo>
                    <a:pt x="5728081" y="11200257"/>
                  </a:lnTo>
                  <a:cubicBezTo>
                    <a:pt x="5749544" y="11207369"/>
                    <a:pt x="5770880" y="11221720"/>
                    <a:pt x="5785231" y="11221720"/>
                  </a:cubicBezTo>
                  <a:cubicBezTo>
                    <a:pt x="5828030" y="11200257"/>
                    <a:pt x="5870956" y="11178921"/>
                    <a:pt x="5906643" y="11150346"/>
                  </a:cubicBezTo>
                  <a:cubicBezTo>
                    <a:pt x="5949442" y="11121771"/>
                    <a:pt x="5985256" y="11086084"/>
                    <a:pt x="6020943" y="11057509"/>
                  </a:cubicBezTo>
                  <a:cubicBezTo>
                    <a:pt x="6028055" y="11057509"/>
                    <a:pt x="6028055" y="11050397"/>
                    <a:pt x="6035167" y="11050397"/>
                  </a:cubicBezTo>
                  <a:cubicBezTo>
                    <a:pt x="6085205" y="11036173"/>
                    <a:pt x="6128004" y="11028934"/>
                    <a:pt x="6178042" y="11014710"/>
                  </a:cubicBezTo>
                  <a:cubicBezTo>
                    <a:pt x="6206617" y="11007598"/>
                    <a:pt x="6228080" y="10993247"/>
                    <a:pt x="6256655" y="10986135"/>
                  </a:cubicBezTo>
                  <a:cubicBezTo>
                    <a:pt x="6278118" y="10979023"/>
                    <a:pt x="6292342" y="10979023"/>
                    <a:pt x="6313805" y="10971911"/>
                  </a:cubicBezTo>
                  <a:lnTo>
                    <a:pt x="6385179" y="10971911"/>
                  </a:lnTo>
                  <a:cubicBezTo>
                    <a:pt x="6399403" y="10971911"/>
                    <a:pt x="6420866" y="10971911"/>
                    <a:pt x="6435217" y="10964799"/>
                  </a:cubicBezTo>
                  <a:cubicBezTo>
                    <a:pt x="6442329" y="10950575"/>
                    <a:pt x="6456680" y="10929112"/>
                    <a:pt x="6463792" y="10929112"/>
                  </a:cubicBezTo>
                  <a:cubicBezTo>
                    <a:pt x="6485255" y="10929112"/>
                    <a:pt x="6499479" y="10943336"/>
                    <a:pt x="6520942" y="10950575"/>
                  </a:cubicBezTo>
                  <a:cubicBezTo>
                    <a:pt x="6528054" y="10950575"/>
                    <a:pt x="6528054" y="10957687"/>
                    <a:pt x="6528054" y="10964799"/>
                  </a:cubicBezTo>
                  <a:cubicBezTo>
                    <a:pt x="6556629" y="10993374"/>
                    <a:pt x="6578092" y="11029061"/>
                    <a:pt x="6606667" y="11057636"/>
                  </a:cubicBezTo>
                  <a:cubicBezTo>
                    <a:pt x="6642354" y="11093323"/>
                    <a:pt x="6678041" y="11093323"/>
                    <a:pt x="6699504" y="11071860"/>
                  </a:cubicBezTo>
                  <a:cubicBezTo>
                    <a:pt x="6735191" y="11043285"/>
                    <a:pt x="6763766" y="11021822"/>
                    <a:pt x="6813804" y="11036173"/>
                  </a:cubicBezTo>
                  <a:cubicBezTo>
                    <a:pt x="6820916" y="11036173"/>
                    <a:pt x="6835267" y="11043285"/>
                    <a:pt x="6842379" y="11036173"/>
                  </a:cubicBezTo>
                  <a:cubicBezTo>
                    <a:pt x="6878066" y="11021949"/>
                    <a:pt x="6920992" y="11007598"/>
                    <a:pt x="6956679" y="10986135"/>
                  </a:cubicBezTo>
                  <a:cubicBezTo>
                    <a:pt x="6978142" y="10979023"/>
                    <a:pt x="7006717" y="10979023"/>
                    <a:pt x="7013829" y="10964672"/>
                  </a:cubicBezTo>
                  <a:cubicBezTo>
                    <a:pt x="7035292" y="10921873"/>
                    <a:pt x="7070979" y="10900410"/>
                    <a:pt x="7106666" y="10871835"/>
                  </a:cubicBezTo>
                  <a:cubicBezTo>
                    <a:pt x="7128129" y="10850372"/>
                    <a:pt x="7149465" y="10821797"/>
                    <a:pt x="7170928" y="10814685"/>
                  </a:cubicBezTo>
                  <a:cubicBezTo>
                    <a:pt x="7220966" y="10800461"/>
                    <a:pt x="7256653" y="10757535"/>
                    <a:pt x="7299452" y="10728960"/>
                  </a:cubicBezTo>
                  <a:cubicBezTo>
                    <a:pt x="7335139" y="10707497"/>
                    <a:pt x="7356602" y="10664698"/>
                    <a:pt x="7392289" y="10657586"/>
                  </a:cubicBezTo>
                  <a:cubicBezTo>
                    <a:pt x="7449439" y="10643362"/>
                    <a:pt x="7492238" y="10607548"/>
                    <a:pt x="7542276" y="10571861"/>
                  </a:cubicBezTo>
                  <a:cubicBezTo>
                    <a:pt x="7570851" y="10550398"/>
                    <a:pt x="7606538" y="10536174"/>
                    <a:pt x="7642225" y="10543286"/>
                  </a:cubicBezTo>
                  <a:cubicBezTo>
                    <a:pt x="7663688" y="10550398"/>
                    <a:pt x="7692263" y="10543286"/>
                    <a:pt x="7706487" y="10536174"/>
                  </a:cubicBezTo>
                  <a:cubicBezTo>
                    <a:pt x="7735062" y="10521950"/>
                    <a:pt x="7763637" y="10500487"/>
                    <a:pt x="7792212" y="10486136"/>
                  </a:cubicBezTo>
                  <a:cubicBezTo>
                    <a:pt x="7813675" y="10471912"/>
                    <a:pt x="7835011" y="10457561"/>
                    <a:pt x="7856474" y="10457561"/>
                  </a:cubicBezTo>
                  <a:cubicBezTo>
                    <a:pt x="7927848" y="10450449"/>
                    <a:pt x="7984998" y="10436098"/>
                    <a:pt x="8020812" y="10364724"/>
                  </a:cubicBezTo>
                  <a:cubicBezTo>
                    <a:pt x="8035036" y="10336149"/>
                    <a:pt x="8106537" y="10300462"/>
                    <a:pt x="8135112" y="10314686"/>
                  </a:cubicBezTo>
                  <a:cubicBezTo>
                    <a:pt x="8185150" y="10336149"/>
                    <a:pt x="8220837" y="10321798"/>
                    <a:pt x="8249412" y="10278999"/>
                  </a:cubicBezTo>
                  <a:cubicBezTo>
                    <a:pt x="8270875" y="10257536"/>
                    <a:pt x="8299450" y="10264775"/>
                    <a:pt x="8320786" y="10278999"/>
                  </a:cubicBezTo>
                  <a:cubicBezTo>
                    <a:pt x="8335010" y="10293223"/>
                    <a:pt x="8349361" y="10300462"/>
                    <a:pt x="8363585" y="10300462"/>
                  </a:cubicBezTo>
                  <a:cubicBezTo>
                    <a:pt x="8413623" y="10307574"/>
                    <a:pt x="8470773" y="10300462"/>
                    <a:pt x="8520684" y="10307574"/>
                  </a:cubicBezTo>
                  <a:cubicBezTo>
                    <a:pt x="8563483" y="10314686"/>
                    <a:pt x="8606409" y="10300462"/>
                    <a:pt x="8634984" y="10271887"/>
                  </a:cubicBezTo>
                  <a:cubicBezTo>
                    <a:pt x="8663559" y="10243312"/>
                    <a:pt x="8685022" y="10243312"/>
                    <a:pt x="8727821" y="10257663"/>
                  </a:cubicBezTo>
                  <a:cubicBezTo>
                    <a:pt x="8763508" y="10271887"/>
                    <a:pt x="8792083" y="10307701"/>
                    <a:pt x="8842121" y="10300462"/>
                  </a:cubicBezTo>
                  <a:cubicBezTo>
                    <a:pt x="8884920" y="10293350"/>
                    <a:pt x="8934958" y="10314686"/>
                    <a:pt x="8984996" y="10293350"/>
                  </a:cubicBezTo>
                  <a:lnTo>
                    <a:pt x="9013571" y="10293350"/>
                  </a:lnTo>
                  <a:cubicBezTo>
                    <a:pt x="9056370" y="10307574"/>
                    <a:pt x="9099296" y="10314813"/>
                    <a:pt x="9134983" y="10350500"/>
                  </a:cubicBezTo>
                  <a:cubicBezTo>
                    <a:pt x="9177782" y="10386187"/>
                    <a:pt x="9185021" y="10121900"/>
                    <a:pt x="9227820" y="10150475"/>
                  </a:cubicBezTo>
                  <a:cubicBezTo>
                    <a:pt x="9292082" y="10193274"/>
                    <a:pt x="9277858" y="10150475"/>
                    <a:pt x="9342120" y="10186162"/>
                  </a:cubicBezTo>
                  <a:cubicBezTo>
                    <a:pt x="9392158" y="10207625"/>
                    <a:pt x="9370695" y="10129012"/>
                    <a:pt x="9427845" y="10143363"/>
                  </a:cubicBezTo>
                  <a:cubicBezTo>
                    <a:pt x="9434957" y="10143363"/>
                    <a:pt x="9520682" y="10200513"/>
                    <a:pt x="9520682" y="10193401"/>
                  </a:cubicBezTo>
                  <a:cubicBezTo>
                    <a:pt x="9556369" y="10171938"/>
                    <a:pt x="9592056" y="9957689"/>
                    <a:pt x="9627870" y="9964801"/>
                  </a:cubicBezTo>
                  <a:cubicBezTo>
                    <a:pt x="9699244" y="9986264"/>
                    <a:pt x="9763633" y="9971913"/>
                    <a:pt x="9827895" y="9943338"/>
                  </a:cubicBezTo>
                  <a:cubicBezTo>
                    <a:pt x="9863582" y="9929114"/>
                    <a:pt x="9920732" y="9879076"/>
                    <a:pt x="9949307" y="9900539"/>
                  </a:cubicBezTo>
                  <a:cubicBezTo>
                    <a:pt x="9999345" y="9936226"/>
                    <a:pt x="10049256" y="9950577"/>
                    <a:pt x="10106406" y="9957689"/>
                  </a:cubicBezTo>
                  <a:cubicBezTo>
                    <a:pt x="10113518" y="9957689"/>
                    <a:pt x="10120630" y="9964801"/>
                    <a:pt x="10127869" y="9971913"/>
                  </a:cubicBezTo>
                  <a:cubicBezTo>
                    <a:pt x="10149332" y="10000488"/>
                    <a:pt x="10249281" y="9921875"/>
                    <a:pt x="10270744" y="9950450"/>
                  </a:cubicBezTo>
                  <a:cubicBezTo>
                    <a:pt x="10299319" y="9993249"/>
                    <a:pt x="10327894" y="10036175"/>
                    <a:pt x="10356469" y="10071862"/>
                  </a:cubicBezTo>
                  <a:cubicBezTo>
                    <a:pt x="10370693" y="10086086"/>
                    <a:pt x="10392156" y="10093325"/>
                    <a:pt x="10399268" y="10107549"/>
                  </a:cubicBezTo>
                  <a:cubicBezTo>
                    <a:pt x="10406380" y="10143236"/>
                    <a:pt x="10420731" y="10157587"/>
                    <a:pt x="10456418" y="10157587"/>
                  </a:cubicBezTo>
                  <a:cubicBezTo>
                    <a:pt x="10477881" y="10157587"/>
                    <a:pt x="10499217" y="10164699"/>
                    <a:pt x="10513568" y="10179050"/>
                  </a:cubicBezTo>
                  <a:cubicBezTo>
                    <a:pt x="10549255" y="10200513"/>
                    <a:pt x="10577830" y="10221849"/>
                    <a:pt x="10606405" y="10243312"/>
                  </a:cubicBezTo>
                  <a:cubicBezTo>
                    <a:pt x="10642092" y="10264775"/>
                    <a:pt x="10677779" y="10286111"/>
                    <a:pt x="10692130" y="10321925"/>
                  </a:cubicBezTo>
                  <a:cubicBezTo>
                    <a:pt x="10699242" y="10336149"/>
                    <a:pt x="10706354" y="10343388"/>
                    <a:pt x="10713593" y="10350500"/>
                  </a:cubicBezTo>
                  <a:cubicBezTo>
                    <a:pt x="10742168" y="10379075"/>
                    <a:pt x="10770743" y="10400538"/>
                    <a:pt x="10799318" y="10429113"/>
                  </a:cubicBezTo>
                  <a:cubicBezTo>
                    <a:pt x="10842117" y="10464800"/>
                    <a:pt x="10877931" y="10507726"/>
                    <a:pt x="10920730" y="10543413"/>
                  </a:cubicBezTo>
                  <a:cubicBezTo>
                    <a:pt x="10934954" y="10550525"/>
                    <a:pt x="10949305" y="10564876"/>
                    <a:pt x="10963529" y="10571988"/>
                  </a:cubicBezTo>
                  <a:cubicBezTo>
                    <a:pt x="10992104" y="10586212"/>
                    <a:pt x="11020679" y="10600563"/>
                    <a:pt x="11042142" y="10622026"/>
                  </a:cubicBezTo>
                  <a:cubicBezTo>
                    <a:pt x="11063605" y="10643489"/>
                    <a:pt x="11163554" y="10514838"/>
                    <a:pt x="11177905" y="10543413"/>
                  </a:cubicBezTo>
                  <a:cubicBezTo>
                    <a:pt x="11177905" y="10550525"/>
                    <a:pt x="11185017" y="10550525"/>
                    <a:pt x="11192129" y="10550525"/>
                  </a:cubicBezTo>
                  <a:cubicBezTo>
                    <a:pt x="11234928" y="10586212"/>
                    <a:pt x="11277854" y="10571988"/>
                    <a:pt x="11320653" y="10557637"/>
                  </a:cubicBezTo>
                  <a:cubicBezTo>
                    <a:pt x="11334877" y="10550525"/>
                    <a:pt x="11349228" y="10543413"/>
                    <a:pt x="11356340" y="10550525"/>
                  </a:cubicBezTo>
                  <a:cubicBezTo>
                    <a:pt x="11406378" y="10571988"/>
                    <a:pt x="11442065" y="10621899"/>
                    <a:pt x="11506327" y="10629138"/>
                  </a:cubicBezTo>
                  <a:cubicBezTo>
                    <a:pt x="11506327" y="10629138"/>
                    <a:pt x="11513439" y="10629138"/>
                    <a:pt x="11513439" y="10636250"/>
                  </a:cubicBezTo>
                  <a:cubicBezTo>
                    <a:pt x="11527663" y="10679049"/>
                    <a:pt x="11570589" y="10679049"/>
                    <a:pt x="11606276" y="10686288"/>
                  </a:cubicBezTo>
                  <a:cubicBezTo>
                    <a:pt x="11627739" y="10686288"/>
                    <a:pt x="11649075" y="10693400"/>
                    <a:pt x="11663426" y="10700512"/>
                  </a:cubicBezTo>
                  <a:cubicBezTo>
                    <a:pt x="11706225" y="10721975"/>
                    <a:pt x="11749151" y="10750550"/>
                    <a:pt x="11799189" y="10764774"/>
                  </a:cubicBezTo>
                  <a:cubicBezTo>
                    <a:pt x="11863451" y="10786237"/>
                    <a:pt x="11927713" y="10800461"/>
                    <a:pt x="11977751" y="10836148"/>
                  </a:cubicBezTo>
                  <a:cubicBezTo>
                    <a:pt x="11984863" y="10836148"/>
                    <a:pt x="11991975" y="10836148"/>
                    <a:pt x="11991975" y="10843260"/>
                  </a:cubicBezTo>
                  <a:cubicBezTo>
                    <a:pt x="12013438" y="10857484"/>
                    <a:pt x="12049125" y="10864723"/>
                    <a:pt x="12063349" y="10886059"/>
                  </a:cubicBezTo>
                  <a:cubicBezTo>
                    <a:pt x="12084812" y="10928858"/>
                    <a:pt x="12141962" y="10921746"/>
                    <a:pt x="12170537" y="10957433"/>
                  </a:cubicBezTo>
                  <a:lnTo>
                    <a:pt x="12177649" y="10957433"/>
                  </a:lnTo>
                  <a:cubicBezTo>
                    <a:pt x="12206224" y="10957433"/>
                    <a:pt x="12234799" y="10964545"/>
                    <a:pt x="12270486" y="10964545"/>
                  </a:cubicBezTo>
                  <a:cubicBezTo>
                    <a:pt x="12284710" y="10957433"/>
                    <a:pt x="12306173" y="10943082"/>
                    <a:pt x="12320524" y="10943082"/>
                  </a:cubicBezTo>
                  <a:cubicBezTo>
                    <a:pt x="12384786" y="10964545"/>
                    <a:pt x="12449048" y="10964545"/>
                    <a:pt x="12491974" y="10907395"/>
                  </a:cubicBezTo>
                  <a:cubicBezTo>
                    <a:pt x="12499086" y="10900283"/>
                    <a:pt x="12513437" y="10900283"/>
                    <a:pt x="12527661" y="10900283"/>
                  </a:cubicBezTo>
                  <a:lnTo>
                    <a:pt x="12584811" y="10900283"/>
                  </a:lnTo>
                  <a:cubicBezTo>
                    <a:pt x="12649073" y="10886059"/>
                    <a:pt x="12706223" y="10871708"/>
                    <a:pt x="12770485" y="10864596"/>
                  </a:cubicBezTo>
                  <a:cubicBezTo>
                    <a:pt x="12799060" y="10857484"/>
                    <a:pt x="12834747" y="10871708"/>
                    <a:pt x="12863322" y="10878820"/>
                  </a:cubicBezTo>
                  <a:cubicBezTo>
                    <a:pt x="12891897" y="10885932"/>
                    <a:pt x="12920472" y="10885932"/>
                    <a:pt x="12949047" y="10885932"/>
                  </a:cubicBezTo>
                  <a:cubicBezTo>
                    <a:pt x="12984734" y="10885932"/>
                    <a:pt x="13013310" y="10871708"/>
                    <a:pt x="13048996" y="10871708"/>
                  </a:cubicBezTo>
                  <a:cubicBezTo>
                    <a:pt x="13077571" y="10864596"/>
                    <a:pt x="13113258" y="10864596"/>
                    <a:pt x="13141833" y="10857484"/>
                  </a:cubicBezTo>
                  <a:cubicBezTo>
                    <a:pt x="13206095" y="10843260"/>
                    <a:pt x="13263245" y="10828909"/>
                    <a:pt x="13327507" y="10821797"/>
                  </a:cubicBezTo>
                  <a:cubicBezTo>
                    <a:pt x="13370306" y="10578973"/>
                    <a:pt x="13363194" y="10293223"/>
                    <a:pt x="13363194" y="10000361"/>
                  </a:cubicBezTo>
                  <a:close/>
                </a:path>
              </a:pathLst>
            </a:custGeom>
            <a:blipFill>
              <a:blip r:embed="rId3"/>
              <a:stretch>
                <a:fillRect l="-11214" t="-64" r="-11194" b="-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1762513" y="3131861"/>
            <a:ext cx="6275456" cy="294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7"/>
              </a:lnSpc>
            </a:pP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Lễ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hội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đua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voi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(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Đắk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Lắk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3460" y="1017985"/>
            <a:ext cx="10029087" cy="8475432"/>
            <a:chOff x="0" y="0"/>
            <a:chExt cx="13372116" cy="11300576"/>
          </a:xfrm>
        </p:grpSpPr>
        <p:sp>
          <p:nvSpPr>
            <p:cNvPr id="3" name="Freeform 3"/>
            <p:cNvSpPr/>
            <p:nvPr/>
          </p:nvSpPr>
          <p:spPr>
            <a:xfrm>
              <a:off x="0" y="127"/>
              <a:ext cx="13370306" cy="11300333"/>
            </a:xfrm>
            <a:custGeom>
              <a:avLst/>
              <a:gdLst/>
              <a:ahLst/>
              <a:cxnLst/>
              <a:rect l="l" t="t" r="r" b="b"/>
              <a:pathLst>
                <a:path w="13370306" h="11300333">
                  <a:moveTo>
                    <a:pt x="13364972" y="10000361"/>
                  </a:moveTo>
                  <a:cubicBezTo>
                    <a:pt x="13357861" y="7178802"/>
                    <a:pt x="13272136" y="3364357"/>
                    <a:pt x="13272136" y="549910"/>
                  </a:cubicBezTo>
                  <a:cubicBezTo>
                    <a:pt x="13272136" y="507111"/>
                    <a:pt x="13279247" y="464185"/>
                    <a:pt x="13279247" y="428498"/>
                  </a:cubicBezTo>
                  <a:cubicBezTo>
                    <a:pt x="13272136" y="421386"/>
                    <a:pt x="13265023" y="421386"/>
                    <a:pt x="13257785" y="414274"/>
                  </a:cubicBezTo>
                  <a:cubicBezTo>
                    <a:pt x="13257785" y="414274"/>
                    <a:pt x="13250672" y="421386"/>
                    <a:pt x="13250672" y="428498"/>
                  </a:cubicBezTo>
                  <a:cubicBezTo>
                    <a:pt x="13236448" y="464185"/>
                    <a:pt x="13207873" y="464185"/>
                    <a:pt x="13179298" y="464185"/>
                  </a:cubicBezTo>
                  <a:cubicBezTo>
                    <a:pt x="13143610" y="457073"/>
                    <a:pt x="13107924" y="421386"/>
                    <a:pt x="13064998" y="435610"/>
                  </a:cubicBezTo>
                  <a:cubicBezTo>
                    <a:pt x="13050774" y="442722"/>
                    <a:pt x="13022199" y="428498"/>
                    <a:pt x="13014961" y="414147"/>
                  </a:cubicBezTo>
                  <a:cubicBezTo>
                    <a:pt x="12993497" y="385572"/>
                    <a:pt x="12964922" y="385572"/>
                    <a:pt x="12936347" y="399923"/>
                  </a:cubicBezTo>
                  <a:cubicBezTo>
                    <a:pt x="12922123" y="407035"/>
                    <a:pt x="12907772" y="399923"/>
                    <a:pt x="12893548" y="399923"/>
                  </a:cubicBezTo>
                  <a:cubicBezTo>
                    <a:pt x="12872085" y="399923"/>
                    <a:pt x="12843510" y="392811"/>
                    <a:pt x="12822174" y="385699"/>
                  </a:cubicBezTo>
                  <a:cubicBezTo>
                    <a:pt x="12815062" y="385699"/>
                    <a:pt x="12800711" y="378587"/>
                    <a:pt x="12793599" y="378587"/>
                  </a:cubicBezTo>
                  <a:cubicBezTo>
                    <a:pt x="12772136" y="371475"/>
                    <a:pt x="12750800" y="350012"/>
                    <a:pt x="12729337" y="378587"/>
                  </a:cubicBezTo>
                  <a:cubicBezTo>
                    <a:pt x="12729337" y="378587"/>
                    <a:pt x="12715113" y="378587"/>
                    <a:pt x="12707874" y="371475"/>
                  </a:cubicBezTo>
                  <a:cubicBezTo>
                    <a:pt x="12700762" y="357251"/>
                    <a:pt x="12693650" y="335788"/>
                    <a:pt x="12686411" y="321437"/>
                  </a:cubicBezTo>
                  <a:cubicBezTo>
                    <a:pt x="12672187" y="299974"/>
                    <a:pt x="12672187" y="264287"/>
                    <a:pt x="12650724" y="250063"/>
                  </a:cubicBezTo>
                  <a:cubicBezTo>
                    <a:pt x="12636500" y="242951"/>
                    <a:pt x="12629261" y="235839"/>
                    <a:pt x="12622149" y="221488"/>
                  </a:cubicBezTo>
                  <a:cubicBezTo>
                    <a:pt x="12622149" y="214376"/>
                    <a:pt x="12607925" y="207264"/>
                    <a:pt x="12607925" y="200025"/>
                  </a:cubicBezTo>
                  <a:lnTo>
                    <a:pt x="12586462" y="178562"/>
                  </a:lnTo>
                  <a:cubicBezTo>
                    <a:pt x="12579350" y="164338"/>
                    <a:pt x="12572238" y="142875"/>
                    <a:pt x="12557887" y="135763"/>
                  </a:cubicBezTo>
                  <a:cubicBezTo>
                    <a:pt x="12529312" y="114300"/>
                    <a:pt x="12522200" y="85725"/>
                    <a:pt x="12536424" y="50038"/>
                  </a:cubicBezTo>
                  <a:cubicBezTo>
                    <a:pt x="12514961" y="42926"/>
                    <a:pt x="12500737" y="28575"/>
                    <a:pt x="12479274" y="28575"/>
                  </a:cubicBezTo>
                  <a:cubicBezTo>
                    <a:pt x="12393549" y="35687"/>
                    <a:pt x="12300712" y="50038"/>
                    <a:pt x="12214987" y="57150"/>
                  </a:cubicBezTo>
                  <a:cubicBezTo>
                    <a:pt x="12200763" y="57150"/>
                    <a:pt x="12179300" y="64262"/>
                    <a:pt x="12172188" y="71374"/>
                  </a:cubicBezTo>
                  <a:cubicBezTo>
                    <a:pt x="12115038" y="107061"/>
                    <a:pt x="12057888" y="78486"/>
                    <a:pt x="12000738" y="71374"/>
                  </a:cubicBezTo>
                  <a:cubicBezTo>
                    <a:pt x="11957939" y="71374"/>
                    <a:pt x="11915013" y="49911"/>
                    <a:pt x="11872214" y="42799"/>
                  </a:cubicBezTo>
                  <a:cubicBezTo>
                    <a:pt x="11822176" y="35687"/>
                    <a:pt x="11779377" y="42799"/>
                    <a:pt x="11729339" y="35687"/>
                  </a:cubicBezTo>
                  <a:cubicBezTo>
                    <a:pt x="11722227" y="35687"/>
                    <a:pt x="11715115" y="28575"/>
                    <a:pt x="11707876" y="21463"/>
                  </a:cubicBezTo>
                  <a:cubicBezTo>
                    <a:pt x="11693652" y="0"/>
                    <a:pt x="11665077" y="7239"/>
                    <a:pt x="11650726" y="14351"/>
                  </a:cubicBezTo>
                  <a:cubicBezTo>
                    <a:pt x="11629263" y="28575"/>
                    <a:pt x="11622151" y="50038"/>
                    <a:pt x="11607927" y="71501"/>
                  </a:cubicBezTo>
                  <a:cubicBezTo>
                    <a:pt x="11572240" y="78613"/>
                    <a:pt x="11522202" y="85725"/>
                    <a:pt x="11486515" y="107188"/>
                  </a:cubicBezTo>
                  <a:cubicBezTo>
                    <a:pt x="11457940" y="121412"/>
                    <a:pt x="11443715" y="128651"/>
                    <a:pt x="11422253" y="114300"/>
                  </a:cubicBezTo>
                  <a:lnTo>
                    <a:pt x="11415140" y="121412"/>
                  </a:lnTo>
                  <a:cubicBezTo>
                    <a:pt x="11429365" y="135636"/>
                    <a:pt x="11436603" y="157099"/>
                    <a:pt x="11450828" y="171450"/>
                  </a:cubicBezTo>
                  <a:cubicBezTo>
                    <a:pt x="11429365" y="178562"/>
                    <a:pt x="11400790" y="192913"/>
                    <a:pt x="11386565" y="185674"/>
                  </a:cubicBezTo>
                  <a:cubicBezTo>
                    <a:pt x="11350878" y="178562"/>
                    <a:pt x="11336528" y="192786"/>
                    <a:pt x="11307953" y="207137"/>
                  </a:cubicBezTo>
                  <a:cubicBezTo>
                    <a:pt x="11279378" y="228600"/>
                    <a:pt x="11243690" y="242824"/>
                    <a:pt x="11215115" y="257175"/>
                  </a:cubicBezTo>
                  <a:cubicBezTo>
                    <a:pt x="11208003" y="257175"/>
                    <a:pt x="11200892" y="257175"/>
                    <a:pt x="11193653" y="250063"/>
                  </a:cubicBezTo>
                  <a:cubicBezTo>
                    <a:pt x="11186540" y="250063"/>
                    <a:pt x="11179428" y="242951"/>
                    <a:pt x="11179428" y="242951"/>
                  </a:cubicBezTo>
                  <a:cubicBezTo>
                    <a:pt x="11143742" y="257175"/>
                    <a:pt x="11108055" y="271526"/>
                    <a:pt x="11072241" y="257175"/>
                  </a:cubicBezTo>
                  <a:cubicBezTo>
                    <a:pt x="11065128" y="257175"/>
                    <a:pt x="11065128" y="264287"/>
                    <a:pt x="11058017" y="264287"/>
                  </a:cubicBezTo>
                  <a:cubicBezTo>
                    <a:pt x="11015218" y="278511"/>
                    <a:pt x="10986643" y="328549"/>
                    <a:pt x="10929493" y="328549"/>
                  </a:cubicBezTo>
                  <a:cubicBezTo>
                    <a:pt x="10886694" y="328549"/>
                    <a:pt x="10843768" y="364236"/>
                    <a:pt x="10800969" y="364236"/>
                  </a:cubicBezTo>
                  <a:cubicBezTo>
                    <a:pt x="10750931" y="371348"/>
                    <a:pt x="10708132" y="385699"/>
                    <a:pt x="10665206" y="407035"/>
                  </a:cubicBezTo>
                  <a:cubicBezTo>
                    <a:pt x="10650982" y="414147"/>
                    <a:pt x="10636631" y="414147"/>
                    <a:pt x="10629519" y="414147"/>
                  </a:cubicBezTo>
                  <a:cubicBezTo>
                    <a:pt x="10593832" y="399923"/>
                    <a:pt x="10572369" y="421259"/>
                    <a:pt x="10558145" y="442722"/>
                  </a:cubicBezTo>
                  <a:cubicBezTo>
                    <a:pt x="10522458" y="492760"/>
                    <a:pt x="10465308" y="506984"/>
                    <a:pt x="10415270" y="521335"/>
                  </a:cubicBezTo>
                  <a:cubicBezTo>
                    <a:pt x="10351008" y="535559"/>
                    <a:pt x="10286746" y="542798"/>
                    <a:pt x="10222357" y="549910"/>
                  </a:cubicBezTo>
                  <a:cubicBezTo>
                    <a:pt x="10215245" y="549910"/>
                    <a:pt x="10208133" y="571373"/>
                    <a:pt x="10193782" y="578485"/>
                  </a:cubicBezTo>
                  <a:cubicBezTo>
                    <a:pt x="10186670" y="578485"/>
                    <a:pt x="10179558" y="571373"/>
                    <a:pt x="10179558" y="571373"/>
                  </a:cubicBezTo>
                  <a:cubicBezTo>
                    <a:pt x="10143871" y="614172"/>
                    <a:pt x="10122408" y="678561"/>
                    <a:pt x="10051034" y="671322"/>
                  </a:cubicBezTo>
                  <a:lnTo>
                    <a:pt x="10043922" y="671322"/>
                  </a:lnTo>
                  <a:cubicBezTo>
                    <a:pt x="9986772" y="707009"/>
                    <a:pt x="9929622" y="692785"/>
                    <a:pt x="9879584" y="678434"/>
                  </a:cubicBezTo>
                  <a:cubicBezTo>
                    <a:pt x="9865360" y="678434"/>
                    <a:pt x="9843897" y="664210"/>
                    <a:pt x="9836785" y="649859"/>
                  </a:cubicBezTo>
                  <a:cubicBezTo>
                    <a:pt x="9815322" y="607060"/>
                    <a:pt x="9758172" y="592709"/>
                    <a:pt x="9715373" y="607060"/>
                  </a:cubicBezTo>
                  <a:cubicBezTo>
                    <a:pt x="9679686" y="621284"/>
                    <a:pt x="9643999" y="628523"/>
                    <a:pt x="9608185" y="642747"/>
                  </a:cubicBezTo>
                  <a:cubicBezTo>
                    <a:pt x="9551035" y="656971"/>
                    <a:pt x="9500997" y="664210"/>
                    <a:pt x="9443847" y="635635"/>
                  </a:cubicBezTo>
                  <a:cubicBezTo>
                    <a:pt x="9386697" y="607060"/>
                    <a:pt x="9343898" y="628523"/>
                    <a:pt x="9315323" y="692785"/>
                  </a:cubicBezTo>
                  <a:cubicBezTo>
                    <a:pt x="9293860" y="735584"/>
                    <a:pt x="9236710" y="742823"/>
                    <a:pt x="9201023" y="707009"/>
                  </a:cubicBezTo>
                  <a:cubicBezTo>
                    <a:pt x="9179560" y="685546"/>
                    <a:pt x="9165336" y="692785"/>
                    <a:pt x="9143873" y="707009"/>
                  </a:cubicBezTo>
                  <a:lnTo>
                    <a:pt x="9101074" y="749808"/>
                  </a:lnTo>
                  <a:cubicBezTo>
                    <a:pt x="9093962" y="756920"/>
                    <a:pt x="9079611" y="756920"/>
                    <a:pt x="9072499" y="756920"/>
                  </a:cubicBezTo>
                  <a:lnTo>
                    <a:pt x="9029700" y="756920"/>
                  </a:lnTo>
                  <a:cubicBezTo>
                    <a:pt x="9001125" y="756920"/>
                    <a:pt x="8972550" y="749808"/>
                    <a:pt x="8943975" y="742696"/>
                  </a:cubicBezTo>
                  <a:cubicBezTo>
                    <a:pt x="8908288" y="735584"/>
                    <a:pt x="8879713" y="714121"/>
                    <a:pt x="8844026" y="707009"/>
                  </a:cubicBezTo>
                  <a:cubicBezTo>
                    <a:pt x="8786876" y="699897"/>
                    <a:pt x="8772652" y="649859"/>
                    <a:pt x="8751189" y="614172"/>
                  </a:cubicBezTo>
                  <a:cubicBezTo>
                    <a:pt x="8736965" y="592709"/>
                    <a:pt x="8708390" y="564134"/>
                    <a:pt x="8679815" y="571373"/>
                  </a:cubicBezTo>
                  <a:cubicBezTo>
                    <a:pt x="8651240" y="585597"/>
                    <a:pt x="8622665" y="571373"/>
                    <a:pt x="8601202" y="564261"/>
                  </a:cubicBezTo>
                  <a:cubicBezTo>
                    <a:pt x="8594090" y="564261"/>
                    <a:pt x="8579739" y="557149"/>
                    <a:pt x="8572627" y="557149"/>
                  </a:cubicBezTo>
                  <a:cubicBezTo>
                    <a:pt x="8522589" y="542925"/>
                    <a:pt x="8486902" y="571373"/>
                    <a:pt x="8451215" y="607187"/>
                  </a:cubicBezTo>
                  <a:lnTo>
                    <a:pt x="8422640" y="635762"/>
                  </a:lnTo>
                  <a:cubicBezTo>
                    <a:pt x="8415528" y="642874"/>
                    <a:pt x="8415528" y="657225"/>
                    <a:pt x="8408416" y="664337"/>
                  </a:cubicBezTo>
                  <a:cubicBezTo>
                    <a:pt x="8365617" y="700024"/>
                    <a:pt x="8322691" y="685800"/>
                    <a:pt x="8272653" y="664337"/>
                  </a:cubicBezTo>
                  <a:cubicBezTo>
                    <a:pt x="8229854" y="642874"/>
                    <a:pt x="8179816" y="664337"/>
                    <a:pt x="8165465" y="707136"/>
                  </a:cubicBezTo>
                  <a:cubicBezTo>
                    <a:pt x="8158353" y="735711"/>
                    <a:pt x="8151241" y="757174"/>
                    <a:pt x="8115427" y="771398"/>
                  </a:cubicBezTo>
                  <a:cubicBezTo>
                    <a:pt x="8079740" y="792861"/>
                    <a:pt x="8036814" y="807085"/>
                    <a:pt x="8029702" y="857123"/>
                  </a:cubicBezTo>
                  <a:cubicBezTo>
                    <a:pt x="8029702" y="864235"/>
                    <a:pt x="8022590" y="871347"/>
                    <a:pt x="8015478" y="871347"/>
                  </a:cubicBezTo>
                  <a:cubicBezTo>
                    <a:pt x="7994015" y="878459"/>
                    <a:pt x="7979791" y="885571"/>
                    <a:pt x="7958328" y="892810"/>
                  </a:cubicBezTo>
                  <a:lnTo>
                    <a:pt x="7894066" y="892810"/>
                  </a:lnTo>
                  <a:cubicBezTo>
                    <a:pt x="7851267" y="885698"/>
                    <a:pt x="7808341" y="871347"/>
                    <a:pt x="7765542" y="864235"/>
                  </a:cubicBezTo>
                  <a:cubicBezTo>
                    <a:pt x="7715504" y="857123"/>
                    <a:pt x="7672705" y="885698"/>
                    <a:pt x="7622667" y="892810"/>
                  </a:cubicBezTo>
                  <a:lnTo>
                    <a:pt x="7615555" y="899922"/>
                  </a:lnTo>
                  <a:cubicBezTo>
                    <a:pt x="7601331" y="921385"/>
                    <a:pt x="7579868" y="914146"/>
                    <a:pt x="7565517" y="899922"/>
                  </a:cubicBezTo>
                  <a:cubicBezTo>
                    <a:pt x="7536942" y="871347"/>
                    <a:pt x="7486904" y="864235"/>
                    <a:pt x="7451217" y="878459"/>
                  </a:cubicBezTo>
                  <a:cubicBezTo>
                    <a:pt x="7408418" y="899922"/>
                    <a:pt x="7365492" y="914146"/>
                    <a:pt x="7322693" y="928497"/>
                  </a:cubicBezTo>
                  <a:cubicBezTo>
                    <a:pt x="7308469" y="928497"/>
                    <a:pt x="7294118" y="921385"/>
                    <a:pt x="7287006" y="921385"/>
                  </a:cubicBezTo>
                  <a:cubicBezTo>
                    <a:pt x="7272782" y="921385"/>
                    <a:pt x="7251319" y="914273"/>
                    <a:pt x="7244207" y="921385"/>
                  </a:cubicBezTo>
                  <a:cubicBezTo>
                    <a:pt x="7187057" y="964184"/>
                    <a:pt x="7129907" y="949960"/>
                    <a:pt x="7079869" y="921385"/>
                  </a:cubicBezTo>
                  <a:cubicBezTo>
                    <a:pt x="7051294" y="907161"/>
                    <a:pt x="7008495" y="892810"/>
                    <a:pt x="6994144" y="850011"/>
                  </a:cubicBezTo>
                  <a:cubicBezTo>
                    <a:pt x="6987032" y="821436"/>
                    <a:pt x="6958457" y="792861"/>
                    <a:pt x="6936994" y="771398"/>
                  </a:cubicBezTo>
                  <a:cubicBezTo>
                    <a:pt x="6901307" y="735711"/>
                    <a:pt x="6865620" y="685673"/>
                    <a:pt x="6801231" y="685673"/>
                  </a:cubicBezTo>
                  <a:cubicBezTo>
                    <a:pt x="6787007" y="685673"/>
                    <a:pt x="6772656" y="657098"/>
                    <a:pt x="6765544" y="664210"/>
                  </a:cubicBezTo>
                  <a:cubicBezTo>
                    <a:pt x="6736969" y="671322"/>
                    <a:pt x="6736969" y="657098"/>
                    <a:pt x="6722745" y="642747"/>
                  </a:cubicBezTo>
                  <a:cubicBezTo>
                    <a:pt x="6708521" y="628396"/>
                    <a:pt x="6687058" y="614172"/>
                    <a:pt x="6672707" y="592709"/>
                  </a:cubicBezTo>
                  <a:cubicBezTo>
                    <a:pt x="6651244" y="564134"/>
                    <a:pt x="6629908" y="528447"/>
                    <a:pt x="6608445" y="499872"/>
                  </a:cubicBezTo>
                  <a:cubicBezTo>
                    <a:pt x="6586982" y="471297"/>
                    <a:pt x="6572758" y="435610"/>
                    <a:pt x="6551295" y="407035"/>
                  </a:cubicBezTo>
                  <a:cubicBezTo>
                    <a:pt x="6544183" y="399923"/>
                    <a:pt x="6522720" y="392811"/>
                    <a:pt x="6515608" y="399923"/>
                  </a:cubicBezTo>
                  <a:lnTo>
                    <a:pt x="6429883" y="442722"/>
                  </a:lnTo>
                  <a:cubicBezTo>
                    <a:pt x="6415659" y="449834"/>
                    <a:pt x="6408420" y="464185"/>
                    <a:pt x="6401308" y="478409"/>
                  </a:cubicBezTo>
                  <a:lnTo>
                    <a:pt x="6394196" y="471297"/>
                  </a:lnTo>
                  <a:cubicBezTo>
                    <a:pt x="6401308" y="449834"/>
                    <a:pt x="6408420" y="428498"/>
                    <a:pt x="6415659" y="421259"/>
                  </a:cubicBezTo>
                  <a:lnTo>
                    <a:pt x="6329934" y="399796"/>
                  </a:lnTo>
                  <a:cubicBezTo>
                    <a:pt x="6308471" y="392684"/>
                    <a:pt x="6272784" y="392684"/>
                    <a:pt x="6258560" y="392684"/>
                  </a:cubicBezTo>
                  <a:lnTo>
                    <a:pt x="6144260" y="392684"/>
                  </a:lnTo>
                  <a:cubicBezTo>
                    <a:pt x="6101461" y="392684"/>
                    <a:pt x="6065647" y="385572"/>
                    <a:pt x="6022848" y="392684"/>
                  </a:cubicBezTo>
                  <a:cubicBezTo>
                    <a:pt x="5994273" y="399796"/>
                    <a:pt x="5972810" y="385572"/>
                    <a:pt x="5951474" y="371221"/>
                  </a:cubicBezTo>
                  <a:cubicBezTo>
                    <a:pt x="5894324" y="328422"/>
                    <a:pt x="5837174" y="278384"/>
                    <a:pt x="5758561" y="299847"/>
                  </a:cubicBezTo>
                  <a:cubicBezTo>
                    <a:pt x="5751449" y="299847"/>
                    <a:pt x="5737098" y="292735"/>
                    <a:pt x="5729986" y="285623"/>
                  </a:cubicBezTo>
                  <a:cubicBezTo>
                    <a:pt x="5708523" y="278511"/>
                    <a:pt x="5694299" y="264160"/>
                    <a:pt x="5665724" y="249936"/>
                  </a:cubicBezTo>
                  <a:cubicBezTo>
                    <a:pt x="5665724" y="271399"/>
                    <a:pt x="5665724" y="278511"/>
                    <a:pt x="5672836" y="292735"/>
                  </a:cubicBezTo>
                  <a:cubicBezTo>
                    <a:pt x="5658612" y="306959"/>
                    <a:pt x="5651373" y="299847"/>
                    <a:pt x="5644261" y="292735"/>
                  </a:cubicBezTo>
                  <a:cubicBezTo>
                    <a:pt x="5637149" y="299847"/>
                    <a:pt x="5630037" y="314198"/>
                    <a:pt x="5622798" y="314198"/>
                  </a:cubicBezTo>
                  <a:cubicBezTo>
                    <a:pt x="5587111" y="328422"/>
                    <a:pt x="5551424" y="335661"/>
                    <a:pt x="5515610" y="349885"/>
                  </a:cubicBezTo>
                  <a:cubicBezTo>
                    <a:pt x="5501386" y="356997"/>
                    <a:pt x="5487035" y="364109"/>
                    <a:pt x="5479923" y="371348"/>
                  </a:cubicBezTo>
                  <a:cubicBezTo>
                    <a:pt x="5451348" y="392811"/>
                    <a:pt x="5429885" y="428498"/>
                    <a:pt x="5379974" y="421386"/>
                  </a:cubicBezTo>
                  <a:cubicBezTo>
                    <a:pt x="5372862" y="421386"/>
                    <a:pt x="5358511" y="435610"/>
                    <a:pt x="5344287" y="435610"/>
                  </a:cubicBezTo>
                  <a:cubicBezTo>
                    <a:pt x="5330063" y="442722"/>
                    <a:pt x="5308600" y="442722"/>
                    <a:pt x="5294249" y="449834"/>
                  </a:cubicBezTo>
                  <a:lnTo>
                    <a:pt x="5280025" y="449834"/>
                  </a:lnTo>
                  <a:cubicBezTo>
                    <a:pt x="5237226" y="464058"/>
                    <a:pt x="5201412" y="478409"/>
                    <a:pt x="5158613" y="485521"/>
                  </a:cubicBezTo>
                  <a:lnTo>
                    <a:pt x="5130038" y="485521"/>
                  </a:lnTo>
                  <a:cubicBezTo>
                    <a:pt x="5094351" y="485521"/>
                    <a:pt x="5065776" y="478409"/>
                    <a:pt x="5030089" y="478409"/>
                  </a:cubicBezTo>
                  <a:cubicBezTo>
                    <a:pt x="4994402" y="478409"/>
                    <a:pt x="4958715" y="492633"/>
                    <a:pt x="4922901" y="492633"/>
                  </a:cubicBezTo>
                  <a:cubicBezTo>
                    <a:pt x="4880102" y="492633"/>
                    <a:pt x="4830064" y="492633"/>
                    <a:pt x="4794377" y="464058"/>
                  </a:cubicBezTo>
                  <a:cubicBezTo>
                    <a:pt x="4787265" y="456946"/>
                    <a:pt x="4765802" y="456946"/>
                    <a:pt x="4751578" y="464058"/>
                  </a:cubicBezTo>
                  <a:cubicBezTo>
                    <a:pt x="4701540" y="471170"/>
                    <a:pt x="4651629" y="478282"/>
                    <a:pt x="4608703" y="492633"/>
                  </a:cubicBezTo>
                  <a:cubicBezTo>
                    <a:pt x="4565777" y="506984"/>
                    <a:pt x="4544441" y="492633"/>
                    <a:pt x="4530090" y="456946"/>
                  </a:cubicBezTo>
                  <a:cubicBezTo>
                    <a:pt x="4522978" y="442722"/>
                    <a:pt x="4508627" y="428371"/>
                    <a:pt x="4494403" y="414147"/>
                  </a:cubicBezTo>
                  <a:cubicBezTo>
                    <a:pt x="4472940" y="399923"/>
                    <a:pt x="4451604" y="378460"/>
                    <a:pt x="4430141" y="378460"/>
                  </a:cubicBezTo>
                  <a:cubicBezTo>
                    <a:pt x="4380103" y="378460"/>
                    <a:pt x="4351528" y="349885"/>
                    <a:pt x="4315841" y="328422"/>
                  </a:cubicBezTo>
                  <a:cubicBezTo>
                    <a:pt x="4258691" y="292735"/>
                    <a:pt x="4208653" y="249809"/>
                    <a:pt x="4137279" y="257048"/>
                  </a:cubicBezTo>
                  <a:lnTo>
                    <a:pt x="4137279" y="221361"/>
                  </a:lnTo>
                  <a:cubicBezTo>
                    <a:pt x="4151503" y="221361"/>
                    <a:pt x="4165854" y="221361"/>
                    <a:pt x="4180078" y="214249"/>
                  </a:cubicBezTo>
                  <a:cubicBezTo>
                    <a:pt x="4158615" y="200025"/>
                    <a:pt x="4158615" y="178562"/>
                    <a:pt x="4144391" y="164211"/>
                  </a:cubicBezTo>
                  <a:cubicBezTo>
                    <a:pt x="4115816" y="142748"/>
                    <a:pt x="4087241" y="135636"/>
                    <a:pt x="4058666" y="121412"/>
                  </a:cubicBezTo>
                  <a:cubicBezTo>
                    <a:pt x="4037203" y="114300"/>
                    <a:pt x="4008628" y="114300"/>
                    <a:pt x="4022979" y="149987"/>
                  </a:cubicBezTo>
                  <a:cubicBezTo>
                    <a:pt x="3987292" y="157099"/>
                    <a:pt x="3958717" y="157099"/>
                    <a:pt x="3944366" y="171450"/>
                  </a:cubicBezTo>
                  <a:cubicBezTo>
                    <a:pt x="3915791" y="192913"/>
                    <a:pt x="3887216" y="178562"/>
                    <a:pt x="3865753" y="164338"/>
                  </a:cubicBezTo>
                  <a:cubicBezTo>
                    <a:pt x="3851529" y="157226"/>
                    <a:pt x="3837178" y="150114"/>
                    <a:pt x="3822954" y="157226"/>
                  </a:cubicBezTo>
                  <a:cubicBezTo>
                    <a:pt x="3737229" y="200025"/>
                    <a:pt x="3651504" y="178689"/>
                    <a:pt x="3565779" y="178689"/>
                  </a:cubicBezTo>
                  <a:cubicBezTo>
                    <a:pt x="3551555" y="178689"/>
                    <a:pt x="3537204" y="171577"/>
                    <a:pt x="3515741" y="171577"/>
                  </a:cubicBezTo>
                  <a:cubicBezTo>
                    <a:pt x="3487166" y="164465"/>
                    <a:pt x="3465703" y="150114"/>
                    <a:pt x="3437128" y="143002"/>
                  </a:cubicBezTo>
                  <a:cubicBezTo>
                    <a:pt x="3408553" y="135890"/>
                    <a:pt x="3372866" y="128778"/>
                    <a:pt x="3344291" y="121539"/>
                  </a:cubicBezTo>
                  <a:lnTo>
                    <a:pt x="3322828" y="121539"/>
                  </a:lnTo>
                  <a:cubicBezTo>
                    <a:pt x="3272790" y="121539"/>
                    <a:pt x="3222879" y="128651"/>
                    <a:pt x="3179953" y="128651"/>
                  </a:cubicBezTo>
                  <a:cubicBezTo>
                    <a:pt x="3144266" y="128651"/>
                    <a:pt x="3108579" y="114427"/>
                    <a:pt x="3065653" y="107188"/>
                  </a:cubicBezTo>
                  <a:cubicBezTo>
                    <a:pt x="3058541" y="50038"/>
                    <a:pt x="3001391" y="64389"/>
                    <a:pt x="2965704" y="35814"/>
                  </a:cubicBezTo>
                  <a:cubicBezTo>
                    <a:pt x="2958592" y="28702"/>
                    <a:pt x="2944241" y="35814"/>
                    <a:pt x="2937129" y="35814"/>
                  </a:cubicBezTo>
                  <a:cubicBezTo>
                    <a:pt x="2894330" y="28702"/>
                    <a:pt x="2865755" y="50038"/>
                    <a:pt x="2851404" y="85852"/>
                  </a:cubicBezTo>
                  <a:cubicBezTo>
                    <a:pt x="2829941" y="121539"/>
                    <a:pt x="2772791" y="135890"/>
                    <a:pt x="2794254" y="193040"/>
                  </a:cubicBezTo>
                  <a:cubicBezTo>
                    <a:pt x="2801366" y="200152"/>
                    <a:pt x="2815717" y="207264"/>
                    <a:pt x="2822829" y="221615"/>
                  </a:cubicBezTo>
                  <a:cubicBezTo>
                    <a:pt x="2822829" y="243078"/>
                    <a:pt x="2815717" y="257302"/>
                    <a:pt x="2794254" y="250190"/>
                  </a:cubicBezTo>
                  <a:cubicBezTo>
                    <a:pt x="2787142" y="250190"/>
                    <a:pt x="2780030" y="264414"/>
                    <a:pt x="2772791" y="271653"/>
                  </a:cubicBezTo>
                  <a:cubicBezTo>
                    <a:pt x="2765552" y="278892"/>
                    <a:pt x="2765679" y="293116"/>
                    <a:pt x="2758567" y="293116"/>
                  </a:cubicBezTo>
                  <a:cubicBezTo>
                    <a:pt x="2715768" y="307340"/>
                    <a:pt x="2687193" y="343154"/>
                    <a:pt x="2637155" y="335915"/>
                  </a:cubicBezTo>
                  <a:lnTo>
                    <a:pt x="2622931" y="335915"/>
                  </a:lnTo>
                  <a:cubicBezTo>
                    <a:pt x="2580132" y="371602"/>
                    <a:pt x="2537206" y="364490"/>
                    <a:pt x="2487168" y="357378"/>
                  </a:cubicBezTo>
                  <a:cubicBezTo>
                    <a:pt x="2465705" y="350266"/>
                    <a:pt x="2437130" y="357378"/>
                    <a:pt x="2408555" y="357378"/>
                  </a:cubicBezTo>
                  <a:cubicBezTo>
                    <a:pt x="2387092" y="357378"/>
                    <a:pt x="2365756" y="357378"/>
                    <a:pt x="2344293" y="343154"/>
                  </a:cubicBezTo>
                  <a:cubicBezTo>
                    <a:pt x="2315718" y="328930"/>
                    <a:pt x="2287143" y="307467"/>
                    <a:pt x="2258568" y="293116"/>
                  </a:cubicBezTo>
                  <a:cubicBezTo>
                    <a:pt x="2229993" y="278765"/>
                    <a:pt x="2194306" y="278892"/>
                    <a:pt x="2194306" y="228854"/>
                  </a:cubicBezTo>
                  <a:cubicBezTo>
                    <a:pt x="2194306" y="221742"/>
                    <a:pt x="2180082" y="214630"/>
                    <a:pt x="2180082" y="207391"/>
                  </a:cubicBezTo>
                  <a:cubicBezTo>
                    <a:pt x="2130044" y="250190"/>
                    <a:pt x="2087245" y="286004"/>
                    <a:pt x="2044319" y="321691"/>
                  </a:cubicBezTo>
                  <a:cubicBezTo>
                    <a:pt x="2022856" y="343154"/>
                    <a:pt x="1994281" y="371729"/>
                    <a:pt x="2008632" y="407416"/>
                  </a:cubicBezTo>
                  <a:cubicBezTo>
                    <a:pt x="2008632" y="414528"/>
                    <a:pt x="2001520" y="421640"/>
                    <a:pt x="2001520" y="428879"/>
                  </a:cubicBezTo>
                  <a:cubicBezTo>
                    <a:pt x="1994408" y="443103"/>
                    <a:pt x="1987296" y="457454"/>
                    <a:pt x="1972945" y="464566"/>
                  </a:cubicBezTo>
                  <a:cubicBezTo>
                    <a:pt x="1958721" y="486029"/>
                    <a:pt x="1944370" y="507365"/>
                    <a:pt x="1930146" y="535940"/>
                  </a:cubicBezTo>
                  <a:lnTo>
                    <a:pt x="1887347" y="578739"/>
                  </a:lnTo>
                  <a:cubicBezTo>
                    <a:pt x="1873123" y="600202"/>
                    <a:pt x="1858772" y="621538"/>
                    <a:pt x="1837309" y="635889"/>
                  </a:cubicBezTo>
                  <a:cubicBezTo>
                    <a:pt x="1787271" y="678688"/>
                    <a:pt x="1737360" y="721614"/>
                    <a:pt x="1680210" y="764413"/>
                  </a:cubicBezTo>
                  <a:cubicBezTo>
                    <a:pt x="1651635" y="792988"/>
                    <a:pt x="1615948" y="814451"/>
                    <a:pt x="1587373" y="843026"/>
                  </a:cubicBezTo>
                  <a:cubicBezTo>
                    <a:pt x="1537335" y="885825"/>
                    <a:pt x="1480185" y="921639"/>
                    <a:pt x="1451610" y="985901"/>
                  </a:cubicBezTo>
                  <a:cubicBezTo>
                    <a:pt x="1451610" y="993013"/>
                    <a:pt x="1437386" y="1000125"/>
                    <a:pt x="1430147" y="1007364"/>
                  </a:cubicBezTo>
                  <a:cubicBezTo>
                    <a:pt x="1394460" y="1035939"/>
                    <a:pt x="1337310" y="1035939"/>
                    <a:pt x="1337310" y="1093089"/>
                  </a:cubicBezTo>
                  <a:cubicBezTo>
                    <a:pt x="1280160" y="1093089"/>
                    <a:pt x="1251585" y="1135888"/>
                    <a:pt x="1223010" y="1171702"/>
                  </a:cubicBezTo>
                  <a:cubicBezTo>
                    <a:pt x="1201547" y="1200277"/>
                    <a:pt x="1180211" y="1235964"/>
                    <a:pt x="1151636" y="1257427"/>
                  </a:cubicBezTo>
                  <a:cubicBezTo>
                    <a:pt x="1123061" y="1271651"/>
                    <a:pt x="1087374" y="1264539"/>
                    <a:pt x="1051687" y="1264539"/>
                  </a:cubicBezTo>
                  <a:cubicBezTo>
                    <a:pt x="1037463" y="1264539"/>
                    <a:pt x="1023112" y="1264539"/>
                    <a:pt x="1023112" y="1271651"/>
                  </a:cubicBezTo>
                  <a:cubicBezTo>
                    <a:pt x="994537" y="1300226"/>
                    <a:pt x="958850" y="1321689"/>
                    <a:pt x="937387" y="1357376"/>
                  </a:cubicBezTo>
                  <a:cubicBezTo>
                    <a:pt x="915924" y="1393063"/>
                    <a:pt x="894588" y="1414526"/>
                    <a:pt x="858774" y="1421638"/>
                  </a:cubicBezTo>
                  <a:cubicBezTo>
                    <a:pt x="822960" y="1428750"/>
                    <a:pt x="787400" y="1464437"/>
                    <a:pt x="737362" y="1443101"/>
                  </a:cubicBezTo>
                  <a:cubicBezTo>
                    <a:pt x="694563" y="1428877"/>
                    <a:pt x="644525" y="1443101"/>
                    <a:pt x="615950" y="1414526"/>
                  </a:cubicBezTo>
                  <a:cubicBezTo>
                    <a:pt x="558800" y="1421638"/>
                    <a:pt x="516001" y="1435989"/>
                    <a:pt x="465963" y="1443101"/>
                  </a:cubicBezTo>
                  <a:cubicBezTo>
                    <a:pt x="408813" y="1457325"/>
                    <a:pt x="344551" y="1450213"/>
                    <a:pt x="294513" y="1493139"/>
                  </a:cubicBezTo>
                  <a:cubicBezTo>
                    <a:pt x="251714" y="1528826"/>
                    <a:pt x="215900" y="1564513"/>
                    <a:pt x="151638" y="1557401"/>
                  </a:cubicBezTo>
                  <a:cubicBezTo>
                    <a:pt x="158750" y="1600200"/>
                    <a:pt x="165862" y="1636014"/>
                    <a:pt x="173101" y="1678813"/>
                  </a:cubicBezTo>
                  <a:cubicBezTo>
                    <a:pt x="187325" y="1793113"/>
                    <a:pt x="201676" y="1907413"/>
                    <a:pt x="208788" y="2021713"/>
                  </a:cubicBezTo>
                  <a:cubicBezTo>
                    <a:pt x="230251" y="2164588"/>
                    <a:pt x="237363" y="2300351"/>
                    <a:pt x="223012" y="2435987"/>
                  </a:cubicBezTo>
                  <a:cubicBezTo>
                    <a:pt x="208788" y="2628900"/>
                    <a:pt x="144399" y="9229217"/>
                    <a:pt x="80137" y="9407779"/>
                  </a:cubicBezTo>
                  <a:lnTo>
                    <a:pt x="14224" y="9557512"/>
                  </a:lnTo>
                  <a:cubicBezTo>
                    <a:pt x="0" y="9593199"/>
                    <a:pt x="21336" y="9614662"/>
                    <a:pt x="57023" y="9621774"/>
                  </a:cubicBezTo>
                  <a:cubicBezTo>
                    <a:pt x="99822" y="9628886"/>
                    <a:pt x="114173" y="9657461"/>
                    <a:pt x="128397" y="9693148"/>
                  </a:cubicBezTo>
                  <a:cubicBezTo>
                    <a:pt x="142621" y="9750298"/>
                    <a:pt x="121285" y="9807448"/>
                    <a:pt x="149860" y="9864598"/>
                  </a:cubicBezTo>
                  <a:cubicBezTo>
                    <a:pt x="164084" y="9893173"/>
                    <a:pt x="149860" y="9943211"/>
                    <a:pt x="142748" y="9986010"/>
                  </a:cubicBezTo>
                  <a:cubicBezTo>
                    <a:pt x="135636" y="10043160"/>
                    <a:pt x="149860" y="10100310"/>
                    <a:pt x="171323" y="10150348"/>
                  </a:cubicBezTo>
                  <a:cubicBezTo>
                    <a:pt x="221488" y="10236073"/>
                    <a:pt x="228600" y="10336149"/>
                    <a:pt x="228600" y="10428986"/>
                  </a:cubicBezTo>
                  <a:cubicBezTo>
                    <a:pt x="228600" y="10450449"/>
                    <a:pt x="235712" y="10471785"/>
                    <a:pt x="242824" y="10486136"/>
                  </a:cubicBezTo>
                  <a:cubicBezTo>
                    <a:pt x="257048" y="10500360"/>
                    <a:pt x="285623" y="10514711"/>
                    <a:pt x="314198" y="10521823"/>
                  </a:cubicBezTo>
                  <a:lnTo>
                    <a:pt x="485648" y="10607548"/>
                  </a:lnTo>
                  <a:cubicBezTo>
                    <a:pt x="564261" y="10650347"/>
                    <a:pt x="628523" y="10643235"/>
                    <a:pt x="699897" y="10593324"/>
                  </a:cubicBezTo>
                  <a:cubicBezTo>
                    <a:pt x="707009" y="10586212"/>
                    <a:pt x="728472" y="10579100"/>
                    <a:pt x="735584" y="10579100"/>
                  </a:cubicBezTo>
                  <a:cubicBezTo>
                    <a:pt x="785622" y="10586212"/>
                    <a:pt x="835533" y="10586212"/>
                    <a:pt x="878459" y="10629138"/>
                  </a:cubicBezTo>
                  <a:cubicBezTo>
                    <a:pt x="928497" y="10671937"/>
                    <a:pt x="999871" y="10700512"/>
                    <a:pt x="1057021" y="10736326"/>
                  </a:cubicBezTo>
                  <a:cubicBezTo>
                    <a:pt x="1092708" y="10757789"/>
                    <a:pt x="1135634" y="10786364"/>
                    <a:pt x="1156970" y="10814939"/>
                  </a:cubicBezTo>
                  <a:cubicBezTo>
                    <a:pt x="1171194" y="10829163"/>
                    <a:pt x="1185545" y="10843514"/>
                    <a:pt x="1199769" y="10850626"/>
                  </a:cubicBezTo>
                  <a:cubicBezTo>
                    <a:pt x="1278382" y="10879201"/>
                    <a:pt x="1321181" y="10950575"/>
                    <a:pt x="1371219" y="11007725"/>
                  </a:cubicBezTo>
                  <a:cubicBezTo>
                    <a:pt x="1414018" y="11057763"/>
                    <a:pt x="1471168" y="11086338"/>
                    <a:pt x="1535557" y="11093450"/>
                  </a:cubicBezTo>
                  <a:cubicBezTo>
                    <a:pt x="1606931" y="11107674"/>
                    <a:pt x="1678432" y="11114913"/>
                    <a:pt x="1749806" y="11129137"/>
                  </a:cubicBezTo>
                  <a:cubicBezTo>
                    <a:pt x="1778381" y="11136249"/>
                    <a:pt x="1814068" y="11143361"/>
                    <a:pt x="1842643" y="11157712"/>
                  </a:cubicBezTo>
                  <a:cubicBezTo>
                    <a:pt x="1878330" y="11171936"/>
                    <a:pt x="1914017" y="11171936"/>
                    <a:pt x="1942592" y="11193399"/>
                  </a:cubicBezTo>
                  <a:cubicBezTo>
                    <a:pt x="1985391" y="11229086"/>
                    <a:pt x="2028317" y="11250549"/>
                    <a:pt x="2085467" y="11236198"/>
                  </a:cubicBezTo>
                  <a:cubicBezTo>
                    <a:pt x="2106930" y="11229086"/>
                    <a:pt x="2135505" y="11243310"/>
                    <a:pt x="2156841" y="11250422"/>
                  </a:cubicBezTo>
                  <a:cubicBezTo>
                    <a:pt x="2163953" y="11250422"/>
                    <a:pt x="2171065" y="11257534"/>
                    <a:pt x="2178304" y="11257534"/>
                  </a:cubicBezTo>
                  <a:cubicBezTo>
                    <a:pt x="2256917" y="11264646"/>
                    <a:pt x="2328291" y="11250422"/>
                    <a:pt x="2399792" y="11236071"/>
                  </a:cubicBezTo>
                  <a:cubicBezTo>
                    <a:pt x="2428367" y="11228959"/>
                    <a:pt x="2456942" y="11221847"/>
                    <a:pt x="2485517" y="11207496"/>
                  </a:cubicBezTo>
                  <a:cubicBezTo>
                    <a:pt x="2564130" y="11171809"/>
                    <a:pt x="2642616" y="11136122"/>
                    <a:pt x="2714117" y="11093196"/>
                  </a:cubicBezTo>
                  <a:cubicBezTo>
                    <a:pt x="2764155" y="11064621"/>
                    <a:pt x="2814066" y="11036046"/>
                    <a:pt x="2871216" y="11064621"/>
                  </a:cubicBezTo>
                  <a:lnTo>
                    <a:pt x="2899791" y="11064621"/>
                  </a:lnTo>
                  <a:cubicBezTo>
                    <a:pt x="2949829" y="11064621"/>
                    <a:pt x="2999740" y="11057509"/>
                    <a:pt x="3042666" y="11050397"/>
                  </a:cubicBezTo>
                  <a:cubicBezTo>
                    <a:pt x="3049778" y="11050397"/>
                    <a:pt x="3064129" y="11050397"/>
                    <a:pt x="3064129" y="11043285"/>
                  </a:cubicBezTo>
                  <a:cubicBezTo>
                    <a:pt x="3085592" y="11014710"/>
                    <a:pt x="3121279" y="11014710"/>
                    <a:pt x="3156966" y="11007598"/>
                  </a:cubicBezTo>
                  <a:cubicBezTo>
                    <a:pt x="3214116" y="11000486"/>
                    <a:pt x="3271266" y="11000486"/>
                    <a:pt x="3314065" y="10964799"/>
                  </a:cubicBezTo>
                  <a:cubicBezTo>
                    <a:pt x="3356864" y="10936224"/>
                    <a:pt x="3399790" y="10929112"/>
                    <a:pt x="3449828" y="10922000"/>
                  </a:cubicBezTo>
                  <a:cubicBezTo>
                    <a:pt x="3456940" y="10922000"/>
                    <a:pt x="3471291" y="10914888"/>
                    <a:pt x="3478403" y="10914888"/>
                  </a:cubicBezTo>
                  <a:cubicBezTo>
                    <a:pt x="3514090" y="10907776"/>
                    <a:pt x="3549777" y="10886313"/>
                    <a:pt x="3578352" y="10893425"/>
                  </a:cubicBezTo>
                  <a:cubicBezTo>
                    <a:pt x="3642614" y="10907649"/>
                    <a:pt x="3671189" y="10886313"/>
                    <a:pt x="3714115" y="10829163"/>
                  </a:cubicBezTo>
                  <a:cubicBezTo>
                    <a:pt x="3721227" y="10814939"/>
                    <a:pt x="3742690" y="10807700"/>
                    <a:pt x="3756914" y="10800588"/>
                  </a:cubicBezTo>
                  <a:cubicBezTo>
                    <a:pt x="3792601" y="10793476"/>
                    <a:pt x="3828288" y="10800588"/>
                    <a:pt x="3864102" y="10793476"/>
                  </a:cubicBezTo>
                  <a:cubicBezTo>
                    <a:pt x="3885565" y="10793476"/>
                    <a:pt x="3906901" y="10772013"/>
                    <a:pt x="3921252" y="10772013"/>
                  </a:cubicBezTo>
                  <a:cubicBezTo>
                    <a:pt x="3978402" y="10779125"/>
                    <a:pt x="4042664" y="10757789"/>
                    <a:pt x="4092702" y="10793476"/>
                  </a:cubicBezTo>
                  <a:cubicBezTo>
                    <a:pt x="4099814" y="10800588"/>
                    <a:pt x="4114165" y="10800588"/>
                    <a:pt x="4128389" y="10800588"/>
                  </a:cubicBezTo>
                  <a:cubicBezTo>
                    <a:pt x="4221226" y="10807700"/>
                    <a:pt x="4299839" y="10836275"/>
                    <a:pt x="4364101" y="10893425"/>
                  </a:cubicBezTo>
                  <a:cubicBezTo>
                    <a:pt x="4385564" y="10914888"/>
                    <a:pt x="4414139" y="10929112"/>
                    <a:pt x="4435475" y="10943463"/>
                  </a:cubicBezTo>
                  <a:cubicBezTo>
                    <a:pt x="4456811" y="10957814"/>
                    <a:pt x="4485513" y="10957687"/>
                    <a:pt x="4506849" y="10964926"/>
                  </a:cubicBezTo>
                  <a:cubicBezTo>
                    <a:pt x="4528185" y="10972165"/>
                    <a:pt x="4542536" y="10979150"/>
                    <a:pt x="4563999" y="10979150"/>
                  </a:cubicBezTo>
                  <a:cubicBezTo>
                    <a:pt x="4599686" y="10979150"/>
                    <a:pt x="4628261" y="10993374"/>
                    <a:pt x="4649724" y="11021949"/>
                  </a:cubicBezTo>
                  <a:cubicBezTo>
                    <a:pt x="4656836" y="11029061"/>
                    <a:pt x="4663948" y="11036173"/>
                    <a:pt x="4671187" y="11050524"/>
                  </a:cubicBezTo>
                  <a:cubicBezTo>
                    <a:pt x="4664075" y="11071987"/>
                    <a:pt x="4706874" y="11129137"/>
                    <a:pt x="4735449" y="11129137"/>
                  </a:cubicBezTo>
                  <a:cubicBezTo>
                    <a:pt x="4785487" y="11129137"/>
                    <a:pt x="4835398" y="11143361"/>
                    <a:pt x="4878324" y="11179175"/>
                  </a:cubicBezTo>
                  <a:cubicBezTo>
                    <a:pt x="4885436" y="11186287"/>
                    <a:pt x="4899787" y="11186287"/>
                    <a:pt x="4914011" y="11179175"/>
                  </a:cubicBezTo>
                  <a:cubicBezTo>
                    <a:pt x="4935474" y="11172063"/>
                    <a:pt x="4949698" y="11172063"/>
                    <a:pt x="4964049" y="11193399"/>
                  </a:cubicBezTo>
                  <a:cubicBezTo>
                    <a:pt x="4971161" y="11200511"/>
                    <a:pt x="4999736" y="11200511"/>
                    <a:pt x="5014087" y="11200511"/>
                  </a:cubicBezTo>
                  <a:cubicBezTo>
                    <a:pt x="5049774" y="11200511"/>
                    <a:pt x="5092700" y="11193399"/>
                    <a:pt x="5128387" y="11200511"/>
                  </a:cubicBezTo>
                  <a:cubicBezTo>
                    <a:pt x="5192649" y="11207623"/>
                    <a:pt x="5249799" y="11214735"/>
                    <a:pt x="5314061" y="11229086"/>
                  </a:cubicBezTo>
                  <a:cubicBezTo>
                    <a:pt x="5328285" y="11229086"/>
                    <a:pt x="5342636" y="11236198"/>
                    <a:pt x="5349748" y="11243310"/>
                  </a:cubicBezTo>
                  <a:cubicBezTo>
                    <a:pt x="5363972" y="11278997"/>
                    <a:pt x="5399786" y="11278997"/>
                    <a:pt x="5421122" y="11286109"/>
                  </a:cubicBezTo>
                  <a:cubicBezTo>
                    <a:pt x="5442458" y="11293221"/>
                    <a:pt x="5471160" y="11300333"/>
                    <a:pt x="5485384" y="11300333"/>
                  </a:cubicBezTo>
                  <a:cubicBezTo>
                    <a:pt x="5492496" y="11293221"/>
                    <a:pt x="5506847" y="11286109"/>
                    <a:pt x="5521071" y="11271758"/>
                  </a:cubicBezTo>
                  <a:cubicBezTo>
                    <a:pt x="5492496" y="11271758"/>
                    <a:pt x="5478272" y="11278870"/>
                    <a:pt x="5463921" y="11278870"/>
                  </a:cubicBezTo>
                  <a:cubicBezTo>
                    <a:pt x="5492496" y="11243183"/>
                    <a:pt x="5521071" y="11236071"/>
                    <a:pt x="5556758" y="11257407"/>
                  </a:cubicBezTo>
                  <a:cubicBezTo>
                    <a:pt x="5599557" y="11293094"/>
                    <a:pt x="5635371" y="11293094"/>
                    <a:pt x="5685282" y="11257407"/>
                  </a:cubicBezTo>
                  <a:lnTo>
                    <a:pt x="5728081" y="11235944"/>
                  </a:lnTo>
                  <a:lnTo>
                    <a:pt x="5728081" y="11200257"/>
                  </a:lnTo>
                  <a:cubicBezTo>
                    <a:pt x="5749544" y="11207369"/>
                    <a:pt x="5770880" y="11221720"/>
                    <a:pt x="5785231" y="11221720"/>
                  </a:cubicBezTo>
                  <a:cubicBezTo>
                    <a:pt x="5828030" y="11200257"/>
                    <a:pt x="5870956" y="11178921"/>
                    <a:pt x="5906643" y="11150346"/>
                  </a:cubicBezTo>
                  <a:cubicBezTo>
                    <a:pt x="5949442" y="11121771"/>
                    <a:pt x="5985256" y="11086084"/>
                    <a:pt x="6020943" y="11057509"/>
                  </a:cubicBezTo>
                  <a:cubicBezTo>
                    <a:pt x="6028055" y="11057509"/>
                    <a:pt x="6028055" y="11050397"/>
                    <a:pt x="6035167" y="11050397"/>
                  </a:cubicBezTo>
                  <a:cubicBezTo>
                    <a:pt x="6085205" y="11036173"/>
                    <a:pt x="6128004" y="11028934"/>
                    <a:pt x="6178042" y="11014710"/>
                  </a:cubicBezTo>
                  <a:cubicBezTo>
                    <a:pt x="6206617" y="11007598"/>
                    <a:pt x="6228080" y="10993247"/>
                    <a:pt x="6256655" y="10986135"/>
                  </a:cubicBezTo>
                  <a:cubicBezTo>
                    <a:pt x="6278118" y="10979023"/>
                    <a:pt x="6292342" y="10979023"/>
                    <a:pt x="6313805" y="10971911"/>
                  </a:cubicBezTo>
                  <a:lnTo>
                    <a:pt x="6385179" y="10971911"/>
                  </a:lnTo>
                  <a:cubicBezTo>
                    <a:pt x="6399403" y="10971911"/>
                    <a:pt x="6420866" y="10971911"/>
                    <a:pt x="6435217" y="10964799"/>
                  </a:cubicBezTo>
                  <a:cubicBezTo>
                    <a:pt x="6442329" y="10950575"/>
                    <a:pt x="6456680" y="10929112"/>
                    <a:pt x="6463792" y="10929112"/>
                  </a:cubicBezTo>
                  <a:cubicBezTo>
                    <a:pt x="6485255" y="10929112"/>
                    <a:pt x="6499479" y="10943336"/>
                    <a:pt x="6520942" y="10950575"/>
                  </a:cubicBezTo>
                  <a:cubicBezTo>
                    <a:pt x="6528054" y="10950575"/>
                    <a:pt x="6528054" y="10957687"/>
                    <a:pt x="6528054" y="10964799"/>
                  </a:cubicBezTo>
                  <a:cubicBezTo>
                    <a:pt x="6556629" y="10993374"/>
                    <a:pt x="6578092" y="11029061"/>
                    <a:pt x="6606667" y="11057636"/>
                  </a:cubicBezTo>
                  <a:cubicBezTo>
                    <a:pt x="6642354" y="11093323"/>
                    <a:pt x="6678041" y="11093323"/>
                    <a:pt x="6699504" y="11071860"/>
                  </a:cubicBezTo>
                  <a:cubicBezTo>
                    <a:pt x="6735191" y="11043285"/>
                    <a:pt x="6763766" y="11021822"/>
                    <a:pt x="6813804" y="11036173"/>
                  </a:cubicBezTo>
                  <a:cubicBezTo>
                    <a:pt x="6820916" y="11036173"/>
                    <a:pt x="6835267" y="11043285"/>
                    <a:pt x="6842379" y="11036173"/>
                  </a:cubicBezTo>
                  <a:cubicBezTo>
                    <a:pt x="6878066" y="11021949"/>
                    <a:pt x="6920992" y="11007598"/>
                    <a:pt x="6956679" y="10986135"/>
                  </a:cubicBezTo>
                  <a:cubicBezTo>
                    <a:pt x="6978142" y="10979023"/>
                    <a:pt x="7006717" y="10979023"/>
                    <a:pt x="7013829" y="10964672"/>
                  </a:cubicBezTo>
                  <a:cubicBezTo>
                    <a:pt x="7035292" y="10921873"/>
                    <a:pt x="7070979" y="10900410"/>
                    <a:pt x="7106666" y="10871835"/>
                  </a:cubicBezTo>
                  <a:cubicBezTo>
                    <a:pt x="7128129" y="10850372"/>
                    <a:pt x="7149465" y="10821797"/>
                    <a:pt x="7170928" y="10814685"/>
                  </a:cubicBezTo>
                  <a:cubicBezTo>
                    <a:pt x="7220966" y="10800461"/>
                    <a:pt x="7256653" y="10757535"/>
                    <a:pt x="7299452" y="10728960"/>
                  </a:cubicBezTo>
                  <a:cubicBezTo>
                    <a:pt x="7335139" y="10707497"/>
                    <a:pt x="7356602" y="10664698"/>
                    <a:pt x="7392289" y="10657586"/>
                  </a:cubicBezTo>
                  <a:cubicBezTo>
                    <a:pt x="7449439" y="10643362"/>
                    <a:pt x="7492238" y="10607548"/>
                    <a:pt x="7542276" y="10571861"/>
                  </a:cubicBezTo>
                  <a:cubicBezTo>
                    <a:pt x="7570851" y="10550398"/>
                    <a:pt x="7606538" y="10536174"/>
                    <a:pt x="7642225" y="10543286"/>
                  </a:cubicBezTo>
                  <a:cubicBezTo>
                    <a:pt x="7663688" y="10550398"/>
                    <a:pt x="7692263" y="10543286"/>
                    <a:pt x="7706487" y="10536174"/>
                  </a:cubicBezTo>
                  <a:cubicBezTo>
                    <a:pt x="7735062" y="10521950"/>
                    <a:pt x="7763637" y="10500487"/>
                    <a:pt x="7792212" y="10486136"/>
                  </a:cubicBezTo>
                  <a:cubicBezTo>
                    <a:pt x="7813675" y="10471912"/>
                    <a:pt x="7835011" y="10457561"/>
                    <a:pt x="7856474" y="10457561"/>
                  </a:cubicBezTo>
                  <a:cubicBezTo>
                    <a:pt x="7927848" y="10450449"/>
                    <a:pt x="7984998" y="10436098"/>
                    <a:pt x="8020812" y="10364724"/>
                  </a:cubicBezTo>
                  <a:cubicBezTo>
                    <a:pt x="8035036" y="10336149"/>
                    <a:pt x="8106537" y="10300462"/>
                    <a:pt x="8135112" y="10314686"/>
                  </a:cubicBezTo>
                  <a:cubicBezTo>
                    <a:pt x="8185150" y="10336149"/>
                    <a:pt x="8220837" y="10321798"/>
                    <a:pt x="8249412" y="10278999"/>
                  </a:cubicBezTo>
                  <a:cubicBezTo>
                    <a:pt x="8270875" y="10257536"/>
                    <a:pt x="8299450" y="10264775"/>
                    <a:pt x="8320786" y="10278999"/>
                  </a:cubicBezTo>
                  <a:cubicBezTo>
                    <a:pt x="8335010" y="10293223"/>
                    <a:pt x="8349361" y="10300462"/>
                    <a:pt x="8363585" y="10300462"/>
                  </a:cubicBezTo>
                  <a:cubicBezTo>
                    <a:pt x="8413623" y="10307574"/>
                    <a:pt x="8470773" y="10300462"/>
                    <a:pt x="8520684" y="10307574"/>
                  </a:cubicBezTo>
                  <a:cubicBezTo>
                    <a:pt x="8563483" y="10314686"/>
                    <a:pt x="8606409" y="10300462"/>
                    <a:pt x="8634984" y="10271887"/>
                  </a:cubicBezTo>
                  <a:cubicBezTo>
                    <a:pt x="8663559" y="10243312"/>
                    <a:pt x="8685022" y="10243312"/>
                    <a:pt x="8727821" y="10257663"/>
                  </a:cubicBezTo>
                  <a:cubicBezTo>
                    <a:pt x="8763508" y="10271887"/>
                    <a:pt x="8792083" y="10307701"/>
                    <a:pt x="8842121" y="10300462"/>
                  </a:cubicBezTo>
                  <a:cubicBezTo>
                    <a:pt x="8884920" y="10293350"/>
                    <a:pt x="8934958" y="10314686"/>
                    <a:pt x="8984996" y="10293350"/>
                  </a:cubicBezTo>
                  <a:lnTo>
                    <a:pt x="9013571" y="10293350"/>
                  </a:lnTo>
                  <a:cubicBezTo>
                    <a:pt x="9056370" y="10307574"/>
                    <a:pt x="9099296" y="10314813"/>
                    <a:pt x="9134983" y="10350500"/>
                  </a:cubicBezTo>
                  <a:cubicBezTo>
                    <a:pt x="9177782" y="10386187"/>
                    <a:pt x="9185021" y="10121900"/>
                    <a:pt x="9227820" y="10150475"/>
                  </a:cubicBezTo>
                  <a:cubicBezTo>
                    <a:pt x="9292082" y="10193274"/>
                    <a:pt x="9277858" y="10150475"/>
                    <a:pt x="9342120" y="10186162"/>
                  </a:cubicBezTo>
                  <a:cubicBezTo>
                    <a:pt x="9392158" y="10207625"/>
                    <a:pt x="9370695" y="10129012"/>
                    <a:pt x="9427845" y="10143363"/>
                  </a:cubicBezTo>
                  <a:cubicBezTo>
                    <a:pt x="9434957" y="10143363"/>
                    <a:pt x="9520682" y="10200513"/>
                    <a:pt x="9520682" y="10193401"/>
                  </a:cubicBezTo>
                  <a:cubicBezTo>
                    <a:pt x="9556369" y="10171938"/>
                    <a:pt x="9592056" y="9957689"/>
                    <a:pt x="9627870" y="9964801"/>
                  </a:cubicBezTo>
                  <a:cubicBezTo>
                    <a:pt x="9699244" y="9986264"/>
                    <a:pt x="9763633" y="9971913"/>
                    <a:pt x="9827895" y="9943338"/>
                  </a:cubicBezTo>
                  <a:cubicBezTo>
                    <a:pt x="9863582" y="9929114"/>
                    <a:pt x="9920732" y="9879076"/>
                    <a:pt x="9949307" y="9900539"/>
                  </a:cubicBezTo>
                  <a:cubicBezTo>
                    <a:pt x="9999345" y="9936226"/>
                    <a:pt x="10049256" y="9950577"/>
                    <a:pt x="10106406" y="9957689"/>
                  </a:cubicBezTo>
                  <a:cubicBezTo>
                    <a:pt x="10113518" y="9957689"/>
                    <a:pt x="10120630" y="9964801"/>
                    <a:pt x="10127869" y="9971913"/>
                  </a:cubicBezTo>
                  <a:cubicBezTo>
                    <a:pt x="10149332" y="10000488"/>
                    <a:pt x="10249281" y="9921875"/>
                    <a:pt x="10270744" y="9950450"/>
                  </a:cubicBezTo>
                  <a:cubicBezTo>
                    <a:pt x="10299319" y="9993249"/>
                    <a:pt x="10327894" y="10036175"/>
                    <a:pt x="10356469" y="10071862"/>
                  </a:cubicBezTo>
                  <a:cubicBezTo>
                    <a:pt x="10370693" y="10086086"/>
                    <a:pt x="10392156" y="10093325"/>
                    <a:pt x="10399268" y="10107549"/>
                  </a:cubicBezTo>
                  <a:cubicBezTo>
                    <a:pt x="10406380" y="10143236"/>
                    <a:pt x="10420731" y="10157587"/>
                    <a:pt x="10456418" y="10157587"/>
                  </a:cubicBezTo>
                  <a:cubicBezTo>
                    <a:pt x="10477881" y="10157587"/>
                    <a:pt x="10499217" y="10164699"/>
                    <a:pt x="10513568" y="10179050"/>
                  </a:cubicBezTo>
                  <a:cubicBezTo>
                    <a:pt x="10549255" y="10200513"/>
                    <a:pt x="10577830" y="10221849"/>
                    <a:pt x="10606405" y="10243312"/>
                  </a:cubicBezTo>
                  <a:cubicBezTo>
                    <a:pt x="10642092" y="10264775"/>
                    <a:pt x="10677779" y="10286111"/>
                    <a:pt x="10692130" y="10321925"/>
                  </a:cubicBezTo>
                  <a:cubicBezTo>
                    <a:pt x="10699242" y="10336149"/>
                    <a:pt x="10706354" y="10343388"/>
                    <a:pt x="10713593" y="10350500"/>
                  </a:cubicBezTo>
                  <a:cubicBezTo>
                    <a:pt x="10742168" y="10379075"/>
                    <a:pt x="10770743" y="10400538"/>
                    <a:pt x="10799318" y="10429113"/>
                  </a:cubicBezTo>
                  <a:cubicBezTo>
                    <a:pt x="10842117" y="10464800"/>
                    <a:pt x="10877931" y="10507726"/>
                    <a:pt x="10920730" y="10543413"/>
                  </a:cubicBezTo>
                  <a:cubicBezTo>
                    <a:pt x="10934954" y="10550525"/>
                    <a:pt x="10949305" y="10564876"/>
                    <a:pt x="10963529" y="10571988"/>
                  </a:cubicBezTo>
                  <a:cubicBezTo>
                    <a:pt x="10992104" y="10586212"/>
                    <a:pt x="11020679" y="10600563"/>
                    <a:pt x="11042142" y="10622026"/>
                  </a:cubicBezTo>
                  <a:cubicBezTo>
                    <a:pt x="11063605" y="10643489"/>
                    <a:pt x="11163554" y="10514838"/>
                    <a:pt x="11177905" y="10543413"/>
                  </a:cubicBezTo>
                  <a:cubicBezTo>
                    <a:pt x="11177905" y="10550525"/>
                    <a:pt x="11185017" y="10550525"/>
                    <a:pt x="11192129" y="10550525"/>
                  </a:cubicBezTo>
                  <a:cubicBezTo>
                    <a:pt x="11234928" y="10586212"/>
                    <a:pt x="11277854" y="10571988"/>
                    <a:pt x="11320653" y="10557637"/>
                  </a:cubicBezTo>
                  <a:cubicBezTo>
                    <a:pt x="11334877" y="10550525"/>
                    <a:pt x="11349228" y="10543413"/>
                    <a:pt x="11356340" y="10550525"/>
                  </a:cubicBezTo>
                  <a:cubicBezTo>
                    <a:pt x="11406378" y="10571988"/>
                    <a:pt x="11442065" y="10621899"/>
                    <a:pt x="11506327" y="10629138"/>
                  </a:cubicBezTo>
                  <a:cubicBezTo>
                    <a:pt x="11506327" y="10629138"/>
                    <a:pt x="11513439" y="10629138"/>
                    <a:pt x="11513439" y="10636250"/>
                  </a:cubicBezTo>
                  <a:cubicBezTo>
                    <a:pt x="11527663" y="10679049"/>
                    <a:pt x="11570589" y="10679049"/>
                    <a:pt x="11606276" y="10686288"/>
                  </a:cubicBezTo>
                  <a:cubicBezTo>
                    <a:pt x="11627739" y="10686288"/>
                    <a:pt x="11649075" y="10693400"/>
                    <a:pt x="11663426" y="10700512"/>
                  </a:cubicBezTo>
                  <a:cubicBezTo>
                    <a:pt x="11706225" y="10721975"/>
                    <a:pt x="11749151" y="10750550"/>
                    <a:pt x="11799189" y="10764774"/>
                  </a:cubicBezTo>
                  <a:cubicBezTo>
                    <a:pt x="11863451" y="10786237"/>
                    <a:pt x="11927713" y="10800461"/>
                    <a:pt x="11977751" y="10836148"/>
                  </a:cubicBezTo>
                  <a:cubicBezTo>
                    <a:pt x="11984863" y="10836148"/>
                    <a:pt x="11991975" y="10836148"/>
                    <a:pt x="11991975" y="10843260"/>
                  </a:cubicBezTo>
                  <a:cubicBezTo>
                    <a:pt x="12013438" y="10857484"/>
                    <a:pt x="12049125" y="10864723"/>
                    <a:pt x="12063349" y="10886059"/>
                  </a:cubicBezTo>
                  <a:cubicBezTo>
                    <a:pt x="12084812" y="10928858"/>
                    <a:pt x="12141962" y="10921746"/>
                    <a:pt x="12170537" y="10957433"/>
                  </a:cubicBezTo>
                  <a:lnTo>
                    <a:pt x="12177649" y="10957433"/>
                  </a:lnTo>
                  <a:cubicBezTo>
                    <a:pt x="12206224" y="10957433"/>
                    <a:pt x="12234799" y="10964545"/>
                    <a:pt x="12270486" y="10964545"/>
                  </a:cubicBezTo>
                  <a:cubicBezTo>
                    <a:pt x="12284710" y="10957433"/>
                    <a:pt x="12306173" y="10943082"/>
                    <a:pt x="12320524" y="10943082"/>
                  </a:cubicBezTo>
                  <a:cubicBezTo>
                    <a:pt x="12384786" y="10964545"/>
                    <a:pt x="12449048" y="10964545"/>
                    <a:pt x="12491974" y="10907395"/>
                  </a:cubicBezTo>
                  <a:cubicBezTo>
                    <a:pt x="12499086" y="10900283"/>
                    <a:pt x="12513437" y="10900283"/>
                    <a:pt x="12527661" y="10900283"/>
                  </a:cubicBezTo>
                  <a:lnTo>
                    <a:pt x="12584811" y="10900283"/>
                  </a:lnTo>
                  <a:cubicBezTo>
                    <a:pt x="12649073" y="10886059"/>
                    <a:pt x="12706223" y="10871708"/>
                    <a:pt x="12770485" y="10864596"/>
                  </a:cubicBezTo>
                  <a:cubicBezTo>
                    <a:pt x="12799060" y="10857484"/>
                    <a:pt x="12834747" y="10871708"/>
                    <a:pt x="12863322" y="10878820"/>
                  </a:cubicBezTo>
                  <a:cubicBezTo>
                    <a:pt x="12891897" y="10885932"/>
                    <a:pt x="12920472" y="10885932"/>
                    <a:pt x="12949047" y="10885932"/>
                  </a:cubicBezTo>
                  <a:cubicBezTo>
                    <a:pt x="12984734" y="10885932"/>
                    <a:pt x="13013310" y="10871708"/>
                    <a:pt x="13048996" y="10871708"/>
                  </a:cubicBezTo>
                  <a:cubicBezTo>
                    <a:pt x="13077571" y="10864596"/>
                    <a:pt x="13113258" y="10864596"/>
                    <a:pt x="13141833" y="10857484"/>
                  </a:cubicBezTo>
                  <a:cubicBezTo>
                    <a:pt x="13206095" y="10843260"/>
                    <a:pt x="13263245" y="10828909"/>
                    <a:pt x="13327507" y="10821797"/>
                  </a:cubicBezTo>
                  <a:cubicBezTo>
                    <a:pt x="13370306" y="10578973"/>
                    <a:pt x="13363194" y="10293223"/>
                    <a:pt x="13363194" y="10000361"/>
                  </a:cubicBezTo>
                  <a:close/>
                </a:path>
              </a:pathLst>
            </a:custGeom>
            <a:blipFill>
              <a:blip r:embed="rId3"/>
              <a:stretch>
                <a:fillRect l="-13419" r="-13419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583919" y="3552880"/>
            <a:ext cx="6704081" cy="294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6"/>
              </a:lnSpc>
            </a:pP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Hội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Gióng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</a:p>
          <a:p>
            <a:pPr algn="ctr">
              <a:lnSpc>
                <a:spcPts val="11997"/>
              </a:lnSpc>
            </a:pPr>
            <a:r>
              <a:rPr lang="en-US" sz="7872" dirty="0">
                <a:solidFill>
                  <a:srgbClr val="43471C"/>
                </a:solidFill>
                <a:latin typeface="Charmonman Bold"/>
              </a:rPr>
              <a:t>(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Hà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 </a:t>
            </a:r>
            <a:r>
              <a:rPr lang="en-US" sz="7872" dirty="0" err="1">
                <a:solidFill>
                  <a:srgbClr val="43471C"/>
                </a:solidFill>
                <a:latin typeface="Charmonman Bold"/>
              </a:rPr>
              <a:t>Nội</a:t>
            </a:r>
            <a:r>
              <a:rPr lang="en-US" sz="7872" dirty="0">
                <a:solidFill>
                  <a:srgbClr val="43471C"/>
                </a:solidFill>
                <a:latin typeface="Charmonman Bold"/>
              </a:rPr>
              <a:t>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437237">
            <a:off x="-306038" y="6538947"/>
            <a:ext cx="266947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218773" y="5143500"/>
            <a:ext cx="13557939" cy="28132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26816" y="3700385"/>
            <a:ext cx="13792200" cy="348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 err="1">
                <a:solidFill>
                  <a:srgbClr val="43471C"/>
                </a:solidFill>
                <a:latin typeface="Dancing Script"/>
              </a:rPr>
              <a:t>Đọc</a:t>
            </a:r>
            <a:r>
              <a:rPr lang="en-US" sz="9999" dirty="0">
                <a:solidFill>
                  <a:srgbClr val="43471C"/>
                </a:solidFill>
                <a:latin typeface="Dancing Script"/>
              </a:rPr>
              <a:t> </a:t>
            </a:r>
            <a:r>
              <a:rPr lang="en-US" sz="9999" dirty="0" err="1">
                <a:solidFill>
                  <a:srgbClr val="43471C"/>
                </a:solidFill>
                <a:latin typeface="Dancing Script"/>
              </a:rPr>
              <a:t>kết</a:t>
            </a:r>
            <a:r>
              <a:rPr lang="en-US" sz="9999" dirty="0">
                <a:solidFill>
                  <a:srgbClr val="43471C"/>
                </a:solidFill>
                <a:latin typeface="Dancing Script"/>
              </a:rPr>
              <a:t> </a:t>
            </a:r>
            <a:r>
              <a:rPr lang="en-US" sz="9999" dirty="0" err="1">
                <a:solidFill>
                  <a:srgbClr val="43471C"/>
                </a:solidFill>
                <a:latin typeface="Dancing Script"/>
              </a:rPr>
              <a:t>nối</a:t>
            </a:r>
            <a:r>
              <a:rPr lang="en-US" sz="9999" dirty="0">
                <a:solidFill>
                  <a:srgbClr val="43471C"/>
                </a:solidFill>
                <a:latin typeface="Dancing Script"/>
              </a:rPr>
              <a:t> </a:t>
            </a:r>
            <a:r>
              <a:rPr lang="en-US" sz="9999" dirty="0" err="1">
                <a:solidFill>
                  <a:srgbClr val="43471C"/>
                </a:solidFill>
                <a:latin typeface="Dancing Script"/>
              </a:rPr>
              <a:t>chủ</a:t>
            </a:r>
            <a:r>
              <a:rPr lang="en-US" sz="9999" dirty="0">
                <a:solidFill>
                  <a:srgbClr val="43471C"/>
                </a:solidFill>
                <a:latin typeface="Dancing Script"/>
              </a:rPr>
              <a:t> </a:t>
            </a:r>
            <a:r>
              <a:rPr lang="en-US" sz="9999" dirty="0" err="1">
                <a:solidFill>
                  <a:srgbClr val="43471C"/>
                </a:solidFill>
                <a:latin typeface="Dancing Script"/>
              </a:rPr>
              <a:t>điểm</a:t>
            </a:r>
            <a:r>
              <a:rPr lang="en-US" sz="9999" dirty="0">
                <a:solidFill>
                  <a:srgbClr val="43471C"/>
                </a:solidFill>
                <a:latin typeface="Dancing Script"/>
              </a:rPr>
              <a:t>:</a:t>
            </a:r>
          </a:p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43471C"/>
                </a:solidFill>
                <a:latin typeface="#9Slide05 VL Fadilla"/>
              </a:rPr>
              <a:t>Ai </a:t>
            </a:r>
            <a:r>
              <a:rPr lang="en-US" sz="9999" dirty="0" err="1">
                <a:solidFill>
                  <a:srgbClr val="43471C"/>
                </a:solidFill>
                <a:latin typeface="#9Slide05 VL Fadilla"/>
              </a:rPr>
              <a:t>ơi</a:t>
            </a:r>
            <a:r>
              <a:rPr lang="en-US" sz="9999" dirty="0">
                <a:solidFill>
                  <a:srgbClr val="43471C"/>
                </a:solidFill>
                <a:latin typeface="#9Slide05 VL Fadilla"/>
              </a:rPr>
              <a:t> </a:t>
            </a:r>
            <a:r>
              <a:rPr lang="en-US" sz="9999" dirty="0" err="1">
                <a:solidFill>
                  <a:srgbClr val="43471C"/>
                </a:solidFill>
                <a:latin typeface="#9Slide05 VL Fadilla"/>
              </a:rPr>
              <a:t>mồng</a:t>
            </a:r>
            <a:r>
              <a:rPr lang="en-US" sz="9999" dirty="0">
                <a:solidFill>
                  <a:srgbClr val="43471C"/>
                </a:solidFill>
                <a:latin typeface="#9Slide05 VL Fadilla"/>
              </a:rPr>
              <a:t> 9 </a:t>
            </a:r>
            <a:r>
              <a:rPr lang="en-US" sz="9999" dirty="0" err="1">
                <a:solidFill>
                  <a:srgbClr val="43471C"/>
                </a:solidFill>
                <a:latin typeface="#9Slide05 VL Fadilla"/>
              </a:rPr>
              <a:t>tháng</a:t>
            </a:r>
            <a:r>
              <a:rPr lang="en-US" sz="9999" dirty="0">
                <a:solidFill>
                  <a:srgbClr val="43471C"/>
                </a:solidFill>
                <a:latin typeface="#9Slide05 VL Fadilla"/>
              </a:rPr>
              <a:t> 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749" y="605295"/>
            <a:ext cx="18384334" cy="2821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1"/>
              </a:lnSpc>
            </a:pPr>
            <a:r>
              <a:rPr lang="en-US" sz="6500" dirty="0">
                <a:solidFill>
                  <a:srgbClr val="43471C"/>
                </a:solidFill>
                <a:latin typeface="Fraunces Bold"/>
              </a:rPr>
              <a:t>BÀI 6: </a:t>
            </a:r>
          </a:p>
          <a:p>
            <a:pPr algn="ctr">
              <a:lnSpc>
                <a:spcPts val="11611"/>
              </a:lnSpc>
            </a:pPr>
            <a:r>
              <a:rPr lang="en-US" sz="6500" dirty="0">
                <a:solidFill>
                  <a:srgbClr val="43471C"/>
                </a:solidFill>
                <a:latin typeface="Fraunces Bold"/>
              </a:rPr>
              <a:t>CHUYỆN KỂ VỀ NHỮNG NGƯỜI ANH HÙNG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43"/>
          <a:stretch>
            <a:fillRect/>
          </a:stretch>
        </p:blipFill>
        <p:spPr>
          <a:xfrm>
            <a:off x="168176" y="8229600"/>
            <a:ext cx="2377248" cy="2057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12"/>
          <a:stretch>
            <a:fillRect/>
          </a:stretch>
        </p:blipFill>
        <p:spPr>
          <a:xfrm>
            <a:off x="15776712" y="8020563"/>
            <a:ext cx="2511288" cy="22664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b="24"/>
          <a:stretch>
            <a:fillRect/>
          </a:stretch>
        </p:blipFill>
        <p:spPr>
          <a:xfrm rot="8609043">
            <a:off x="84390" y="-433292"/>
            <a:ext cx="2777226" cy="254810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45551" y="169045"/>
            <a:ext cx="14499900" cy="114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08"/>
              </a:lnSpc>
            </a:pPr>
            <a:r>
              <a:rPr lang="en-US" sz="6239" dirty="0">
                <a:solidFill>
                  <a:srgbClr val="43471C"/>
                </a:solidFill>
                <a:latin typeface="Fraunces Bold"/>
              </a:rPr>
              <a:t>2. ĐỌC VĂN BẢN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45424" y="1479138"/>
            <a:ext cx="12545128" cy="79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6"/>
              </a:lnSpc>
            </a:pPr>
            <a:r>
              <a:rPr lang="en-US" sz="3999" dirty="0">
                <a:solidFill>
                  <a:srgbClr val="CE6857"/>
                </a:solidFill>
                <a:latin typeface="Roboto Condensed Bold"/>
              </a:rPr>
              <a:t>BẢNG KIỂM KĨ NĂNG ĐỌC DIỄN CẢM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66085"/>
              </p:ext>
            </p:extLst>
          </p:nvPr>
        </p:nvGraphicFramePr>
        <p:xfrm>
          <a:off x="335110" y="2690995"/>
          <a:ext cx="17617780" cy="7360839"/>
        </p:xfrm>
        <a:graphic>
          <a:graphicData uri="http://schemas.openxmlformats.org/drawingml/2006/table">
            <a:tbl>
              <a:tblPr/>
              <a:tblGrid>
                <a:gridCol w="13759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77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800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  TIÊU CHÍ</a:t>
                      </a:r>
                      <a:endParaRPr lang="en-US" sz="1100" dirty="0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9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CÓ</a:t>
                      </a:r>
                      <a:endParaRPr lang="en-US" sz="1100" dirty="0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9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  KHÔNG</a:t>
                      </a:r>
                      <a:endParaRPr lang="en-US" sz="1100" dirty="0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72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800" dirty="0" err="1">
                          <a:solidFill>
                            <a:srgbClr val="211D1D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800" dirty="0">
                          <a:solidFill>
                            <a:srgbClr val="211D1D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211D1D"/>
                          </a:solidFill>
                          <a:latin typeface="Roboto Condensed"/>
                        </a:rPr>
                        <a:t>trôi</a:t>
                      </a:r>
                      <a:r>
                        <a:rPr lang="en-US" sz="3800" dirty="0">
                          <a:solidFill>
                            <a:srgbClr val="211D1D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211D1D"/>
                          </a:solidFill>
                          <a:latin typeface="Roboto Condensed"/>
                        </a:rPr>
                        <a:t>chảy</a:t>
                      </a:r>
                      <a:r>
                        <a:rPr lang="en-US" sz="3800" dirty="0">
                          <a:solidFill>
                            <a:srgbClr val="211D1D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800" dirty="0" err="1">
                          <a:solidFill>
                            <a:srgbClr val="211D1D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800" dirty="0">
                          <a:solidFill>
                            <a:srgbClr val="211D1D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211D1D"/>
                          </a:solidFill>
                          <a:latin typeface="Roboto Condensed"/>
                        </a:rPr>
                        <a:t>bỏ</a:t>
                      </a:r>
                      <a:r>
                        <a:rPr lang="en-US" sz="3800" dirty="0">
                          <a:solidFill>
                            <a:srgbClr val="211D1D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211D1D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800" dirty="0">
                          <a:solidFill>
                            <a:srgbClr val="211D1D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800" dirty="0" err="1">
                          <a:solidFill>
                            <a:srgbClr val="211D1D"/>
                          </a:solidFill>
                          <a:latin typeface="Roboto Condensed"/>
                        </a:rPr>
                        <a:t>thêm</a:t>
                      </a:r>
                      <a:r>
                        <a:rPr lang="en-US" sz="3800" dirty="0">
                          <a:solidFill>
                            <a:srgbClr val="211D1D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211D1D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800" dirty="0">
                          <a:solidFill>
                            <a:srgbClr val="211D1D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2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800">
                          <a:solidFill>
                            <a:srgbClr val="211D1D"/>
                          </a:solidFill>
                          <a:latin typeface="Roboto Condensed"/>
                        </a:rPr>
                        <a:t>Đọc to, rõ bảo đảm trong không gian lớp học, cả lớp cùng nghe được.</a:t>
                      </a:r>
                      <a:endParaRPr lang="en-US" sz="1100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2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800">
                          <a:solidFill>
                            <a:srgbClr val="211D1D"/>
                          </a:solidFill>
                          <a:latin typeface="Roboto Condensed"/>
                        </a:rPr>
                        <a:t>Tốc độ đọc phù hợp.</a:t>
                      </a:r>
                      <a:endParaRPr lang="en-US" sz="1100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99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800">
                          <a:solidFill>
                            <a:srgbClr val="211D1D"/>
                          </a:solidFill>
                          <a:latin typeface="Roboto Condensed"/>
                        </a:rPr>
                        <a:t>Sử dụng giọng điệu khác nhau để thể hiện được cảm xúc của người viết đối với nhân vật, sự việc.</a:t>
                      </a:r>
                      <a:endParaRPr lang="en-US" sz="1100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C3D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2"/>
          <a:stretch>
            <a:fillRect/>
          </a:stretch>
        </p:blipFill>
        <p:spPr>
          <a:xfrm rot="4471576">
            <a:off x="-393531" y="8125081"/>
            <a:ext cx="2511288" cy="2266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24"/>
          <a:stretch>
            <a:fillRect/>
          </a:stretch>
        </p:blipFill>
        <p:spPr>
          <a:xfrm rot="-9719836">
            <a:off x="15870687" y="-461007"/>
            <a:ext cx="2777226" cy="2548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504690" y="3477546"/>
            <a:ext cx="11553621" cy="72932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465582" y="5160986"/>
            <a:ext cx="5822418" cy="57413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335055" y="470804"/>
            <a:ext cx="13399500" cy="126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</a:pPr>
            <a:r>
              <a:rPr lang="en-US" sz="6910" dirty="0">
                <a:solidFill>
                  <a:srgbClr val="43471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7800" y="1780630"/>
            <a:ext cx="15947145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31"/>
              </a:lnSpc>
              <a:spcBef>
                <a:spcPct val="0"/>
              </a:spcBef>
            </a:pP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a.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Thời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địa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điểm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diễn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ra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hội</a:t>
            </a:r>
            <a:r>
              <a:rPr lang="en-US" sz="6909" dirty="0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6909" dirty="0" err="1">
                <a:solidFill>
                  <a:srgbClr val="43471C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Gióng</a:t>
            </a:r>
            <a:endParaRPr lang="en-US" sz="6909" dirty="0">
              <a:solidFill>
                <a:srgbClr val="43471C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53485" y="4989536"/>
            <a:ext cx="9159073" cy="295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5"/>
              </a:lnSpc>
              <a:spcBef>
                <a:spcPct val="0"/>
              </a:spcBef>
            </a:pPr>
            <a:r>
              <a:rPr lang="en-US" sz="5167">
                <a:solidFill>
                  <a:srgbClr val="43471C"/>
                </a:solidFill>
                <a:latin typeface="Roboto Condensed"/>
              </a:rPr>
              <a:t> Hội Gióng diễn ra khi nào? Ở đâu? Em tìm thấy thông tin này ở phần nào của văn bản?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1008</Words>
  <Application>Microsoft Office PowerPoint</Application>
  <PresentationFormat>Custom</PresentationFormat>
  <Paragraphs>177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#9Slide03 Arima Madurai Black</vt:lpstr>
      <vt:lpstr>Calibri</vt:lpstr>
      <vt:lpstr>Roboto Condensed Bold</vt:lpstr>
      <vt:lpstr>Dancing Script</vt:lpstr>
      <vt:lpstr>Arial</vt:lpstr>
      <vt:lpstr>#9Slide06 SVNWendi</vt:lpstr>
      <vt:lpstr>Charmonman Bold</vt:lpstr>
      <vt:lpstr>Roboto Condensed</vt:lpstr>
      <vt:lpstr>Fraunces Bold</vt:lpstr>
      <vt:lpstr>#9Slide05 VL Fadilla</vt:lpstr>
      <vt:lpstr>Roboto Condensed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 - B6 - Ai oi mong 9 thang 4</dc:title>
  <dc:creator>hemis</dc:creator>
  <cp:lastModifiedBy>hemis</cp:lastModifiedBy>
  <cp:revision>3</cp:revision>
  <dcterms:created xsi:type="dcterms:W3CDTF">2006-08-16T00:00:00Z</dcterms:created>
  <dcterms:modified xsi:type="dcterms:W3CDTF">2022-12-11T17:21:19Z</dcterms:modified>
  <dc:identifier>DAFUayMLNWk</dc:identifier>
</cp:coreProperties>
</file>