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4" r:id="rId2"/>
    <p:sldId id="268" r:id="rId3"/>
    <p:sldId id="298" r:id="rId4"/>
    <p:sldId id="269" r:id="rId5"/>
    <p:sldId id="288" r:id="rId6"/>
    <p:sldId id="313" r:id="rId7"/>
    <p:sldId id="282" r:id="rId8"/>
    <p:sldId id="294" r:id="rId9"/>
    <p:sldId id="299" r:id="rId10"/>
    <p:sldId id="312" r:id="rId11"/>
    <p:sldId id="301" r:id="rId12"/>
    <p:sldId id="311" r:id="rId13"/>
    <p:sldId id="302" r:id="rId14"/>
    <p:sldId id="303" r:id="rId15"/>
    <p:sldId id="305" r:id="rId16"/>
    <p:sldId id="304" r:id="rId17"/>
    <p:sldId id="306" r:id="rId18"/>
    <p:sldId id="276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4E17F-BE5A-454C-B8D6-6A085ED9D383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47682-120C-4172-B7CE-EA94DDC8C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96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29533-BD53-4A71-8927-D7CD17DF91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22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47682-120C-4172-B7CE-EA94DDC8CD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7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355C-65BA-4944-A192-ED26149BBE16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4196-BB5C-44E4-8EAB-8B7F12F29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0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355C-65BA-4944-A192-ED26149BBE16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4196-BB5C-44E4-8EAB-8B7F12F29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9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355C-65BA-4944-A192-ED26149BBE16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4196-BB5C-44E4-8EAB-8B7F12F29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76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355C-65BA-4944-A192-ED26149BBE16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4196-BB5C-44E4-8EAB-8B7F12F29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30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355C-65BA-4944-A192-ED26149BBE16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4196-BB5C-44E4-8EAB-8B7F12F29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31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355C-65BA-4944-A192-ED26149BBE16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4196-BB5C-44E4-8EAB-8B7F12F29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9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355C-65BA-4944-A192-ED26149BBE16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4196-BB5C-44E4-8EAB-8B7F12F29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3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355C-65BA-4944-A192-ED26149BBE16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4196-BB5C-44E4-8EAB-8B7F12F29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3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355C-65BA-4944-A192-ED26149BBE16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4196-BB5C-44E4-8EAB-8B7F12F29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8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355C-65BA-4944-A192-ED26149BBE16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4196-BB5C-44E4-8EAB-8B7F12F29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1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355C-65BA-4944-A192-ED26149BBE16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94196-BB5C-44E4-8EAB-8B7F12F29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1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5355C-65BA-4944-A192-ED26149BBE16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94196-BB5C-44E4-8EAB-8B7F12F29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383885"/>
            <a:ext cx="10416309" cy="305464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CHUYÊN ĐỀ: ÔN THI VÀO 10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RÈN KĨ NĂNG RÚT GỌN BIỂU THỨC CHỨA CĂN THỨC BẬC HAI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0070C0"/>
                </a:solidFill>
              </a:rPr>
              <a:t/>
            </a:r>
            <a:br>
              <a:rPr lang="en-US" sz="3200" dirty="0" smtClean="0">
                <a:solidFill>
                  <a:srgbClr val="0070C0"/>
                </a:solidFill>
              </a:rPr>
            </a:br>
            <a:r>
              <a:rPr lang="en-US" sz="3200" b="1" dirty="0" err="1" smtClean="0">
                <a:solidFill>
                  <a:srgbClr val="0070C0"/>
                </a:solidFill>
                <a:latin typeface="Time s New Roman"/>
              </a:rPr>
              <a:t>Trường</a:t>
            </a:r>
            <a:r>
              <a:rPr lang="en-US" sz="3200" b="1" dirty="0" smtClean="0">
                <a:solidFill>
                  <a:srgbClr val="0070C0"/>
                </a:solidFill>
                <a:latin typeface="Time s New Roman"/>
              </a:rPr>
              <a:t>: THCS </a:t>
            </a:r>
            <a:r>
              <a:rPr lang="en-US" sz="3200" b="1" dirty="0" err="1" smtClean="0">
                <a:solidFill>
                  <a:srgbClr val="0070C0"/>
                </a:solidFill>
                <a:latin typeface="Time s New Roman"/>
              </a:rPr>
              <a:t>Gia</a:t>
            </a:r>
            <a:r>
              <a:rPr lang="en-US" sz="3200" b="1" dirty="0" smtClean="0">
                <a:solidFill>
                  <a:srgbClr val="0070C0"/>
                </a:solidFill>
                <a:latin typeface="Time s New Roman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 s New Roman"/>
              </a:rPr>
              <a:t>Quất</a:t>
            </a:r>
            <a:r>
              <a:rPr lang="en-US" sz="3200" b="1" dirty="0" smtClean="0">
                <a:solidFill>
                  <a:srgbClr val="0070C0"/>
                </a:solidFill>
                <a:latin typeface="Time s New Roman"/>
              </a:rPr>
              <a:t/>
            </a:r>
            <a:br>
              <a:rPr lang="en-US" sz="3200" b="1" dirty="0" smtClean="0">
                <a:solidFill>
                  <a:srgbClr val="0070C0"/>
                </a:solidFill>
                <a:latin typeface="Time s New Roman"/>
              </a:rPr>
            </a:br>
            <a:r>
              <a:rPr lang="en-US" sz="3200" b="1" dirty="0" smtClean="0">
                <a:solidFill>
                  <a:srgbClr val="0070C0"/>
                </a:solidFill>
                <a:latin typeface="Time s New Roman"/>
              </a:rPr>
              <a:t>LỚP 9A2</a:t>
            </a:r>
            <a:br>
              <a:rPr lang="en-US" sz="3200" b="1" dirty="0" smtClean="0">
                <a:solidFill>
                  <a:srgbClr val="0070C0"/>
                </a:solidFill>
                <a:latin typeface="Time s New Roman"/>
              </a:rPr>
            </a:br>
            <a:r>
              <a:rPr lang="en-US" sz="3200" b="1" dirty="0">
                <a:solidFill>
                  <a:srgbClr val="0070C0"/>
                </a:solidFill>
                <a:latin typeface="Time s New Roman"/>
              </a:rPr>
              <a:t>GV: </a:t>
            </a:r>
            <a:r>
              <a:rPr lang="en-US" sz="3200" b="1" dirty="0" err="1">
                <a:solidFill>
                  <a:srgbClr val="0070C0"/>
                </a:solidFill>
                <a:latin typeface="Time s New Roman"/>
              </a:rPr>
              <a:t>Nguyễn</a:t>
            </a:r>
            <a:r>
              <a:rPr lang="en-US" sz="3200" b="1" dirty="0">
                <a:solidFill>
                  <a:srgbClr val="0070C0"/>
                </a:solidFill>
                <a:latin typeface="Time 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 s New Roman"/>
              </a:rPr>
              <a:t>Thùy</a:t>
            </a:r>
            <a:r>
              <a:rPr lang="en-US" sz="3200" b="1" dirty="0">
                <a:solidFill>
                  <a:srgbClr val="0070C0"/>
                </a:solidFill>
                <a:latin typeface="Time s New Roman"/>
              </a:rPr>
              <a:t> Dung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90" y="951561"/>
            <a:ext cx="8114688" cy="36307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889683" y="209550"/>
            <a:ext cx="811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Giải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58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92" y="638176"/>
            <a:ext cx="8589257" cy="4274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79" y="712492"/>
            <a:ext cx="8930802" cy="60503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6165" y="527826"/>
            <a:ext cx="206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Cách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4792" y="268844"/>
            <a:ext cx="101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 s New Roman"/>
              </a:rPr>
              <a:t>b) </a:t>
            </a:r>
            <a:endParaRPr lang="en-US" dirty="0">
              <a:latin typeface="Time s New Roman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8347436" y="1001027"/>
            <a:ext cx="356135" cy="106840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8275782" y="2336800"/>
            <a:ext cx="434109" cy="337865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8402854" y="5902036"/>
            <a:ext cx="436345" cy="674255"/>
          </a:xfrm>
          <a:prstGeom prst="rightBrace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012552" y="1419726"/>
            <a:ext cx="142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Bước</a:t>
            </a:r>
            <a:r>
              <a:rPr lang="en-US" dirty="0" smtClean="0">
                <a:solidFill>
                  <a:srgbClr val="FF0000"/>
                </a:solidFill>
              </a:rPr>
              <a:t>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38121" y="3842388"/>
            <a:ext cx="142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Bước</a:t>
            </a:r>
            <a:r>
              <a:rPr lang="en-US" dirty="0" smtClean="0">
                <a:solidFill>
                  <a:srgbClr val="FF0000"/>
                </a:solidFill>
              </a:rPr>
              <a:t>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38120" y="6054497"/>
            <a:ext cx="142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Bước</a:t>
            </a:r>
            <a:r>
              <a:rPr lang="en-US" dirty="0" smtClean="0">
                <a:solidFill>
                  <a:srgbClr val="FF0000"/>
                </a:solidFill>
              </a:rPr>
              <a:t> 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7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90" y="951561"/>
            <a:ext cx="8114688" cy="36307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889683" y="209550"/>
            <a:ext cx="811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Giải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a) </a:t>
            </a:r>
            <a:endParaRPr lang="en-US" sz="2400" dirty="0"/>
          </a:p>
        </p:txBody>
      </p:sp>
      <p:sp>
        <p:nvSpPr>
          <p:cNvPr id="5" name="Right Brace 4"/>
          <p:cNvSpPr/>
          <p:nvPr/>
        </p:nvSpPr>
        <p:spPr>
          <a:xfrm>
            <a:off x="9109378" y="1059113"/>
            <a:ext cx="356135" cy="106840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9070390" y="2318329"/>
            <a:ext cx="434109" cy="97905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8996212" y="3488195"/>
            <a:ext cx="436345" cy="674255"/>
          </a:xfrm>
          <a:prstGeom prst="rightBrace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95946" y="1408649"/>
            <a:ext cx="142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Bước</a:t>
            </a:r>
            <a:r>
              <a:rPr lang="en-US" dirty="0" smtClean="0">
                <a:solidFill>
                  <a:srgbClr val="FF0000"/>
                </a:solidFill>
              </a:rPr>
              <a:t>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95945" y="2696981"/>
            <a:ext cx="142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Bước</a:t>
            </a:r>
            <a:r>
              <a:rPr lang="en-US" dirty="0" smtClean="0">
                <a:solidFill>
                  <a:srgbClr val="FF0000"/>
                </a:solidFill>
              </a:rPr>
              <a:t>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95944" y="3725183"/>
            <a:ext cx="1424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Bước</a:t>
            </a:r>
            <a:r>
              <a:rPr lang="en-US" dirty="0" smtClean="0">
                <a:solidFill>
                  <a:srgbClr val="FF0000"/>
                </a:solidFill>
              </a:rPr>
              <a:t> 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0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35" y="2014781"/>
            <a:ext cx="11297037" cy="259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05436" y="814452"/>
            <a:ext cx="11297037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 s New Roman"/>
              </a:rPr>
              <a:t>Phiếu</a:t>
            </a:r>
            <a:r>
              <a:rPr lang="en-US" sz="2400" b="1" dirty="0" smtClean="0">
                <a:latin typeface="Time s New Roman"/>
              </a:rPr>
              <a:t> </a:t>
            </a:r>
            <a:r>
              <a:rPr lang="en-US" sz="2400" b="1" dirty="0" err="1" smtClean="0">
                <a:latin typeface="Time s New Roman"/>
              </a:rPr>
              <a:t>học</a:t>
            </a:r>
            <a:r>
              <a:rPr lang="en-US" sz="2400" b="1" dirty="0" smtClean="0">
                <a:latin typeface="Time s New Roman"/>
              </a:rPr>
              <a:t> </a:t>
            </a:r>
            <a:r>
              <a:rPr lang="en-US" sz="2400" b="1" dirty="0" err="1" smtClean="0">
                <a:latin typeface="Time s New Roman"/>
              </a:rPr>
              <a:t>tập</a:t>
            </a:r>
            <a:r>
              <a:rPr lang="en-US" sz="2400" b="1" dirty="0" smtClean="0">
                <a:latin typeface="Time s New Roman"/>
              </a:rPr>
              <a:t> </a:t>
            </a:r>
            <a:r>
              <a:rPr lang="en-US" sz="2400" b="1" dirty="0" err="1" smtClean="0">
                <a:latin typeface="Time s New Roman"/>
              </a:rPr>
              <a:t>số</a:t>
            </a:r>
            <a:r>
              <a:rPr lang="en-US" sz="2400" b="1" dirty="0" smtClean="0">
                <a:latin typeface="Time s New Roman"/>
              </a:rPr>
              <a:t> 2- </a:t>
            </a:r>
            <a:r>
              <a:rPr lang="en-US" sz="2400" b="1" dirty="0" err="1" smtClean="0">
                <a:latin typeface="Time s New Roman"/>
              </a:rPr>
              <a:t>Bài</a:t>
            </a:r>
            <a:r>
              <a:rPr lang="en-US" sz="2400" b="1" dirty="0" smtClean="0">
                <a:latin typeface="Time s New Roman"/>
              </a:rPr>
              <a:t> 2</a:t>
            </a:r>
          </a:p>
          <a:p>
            <a:r>
              <a:rPr lang="en-US" sz="2400" b="1" dirty="0" err="1" smtClean="0">
                <a:latin typeface="Time s New Roman"/>
              </a:rPr>
              <a:t>Hình</a:t>
            </a:r>
            <a:r>
              <a:rPr lang="en-US" sz="2400" b="1" dirty="0" smtClean="0">
                <a:latin typeface="Time s New Roman"/>
              </a:rPr>
              <a:t> </a:t>
            </a:r>
            <a:r>
              <a:rPr lang="en-US" sz="2400" b="1" dirty="0" err="1" smtClean="0">
                <a:latin typeface="Time s New Roman"/>
              </a:rPr>
              <a:t>thức</a:t>
            </a:r>
            <a:r>
              <a:rPr lang="en-US" sz="2400" b="1" dirty="0" smtClean="0">
                <a:latin typeface="Time s New Roman"/>
              </a:rPr>
              <a:t>: </a:t>
            </a:r>
            <a:r>
              <a:rPr lang="en-US" sz="2400" dirty="0" err="1" smtClean="0">
                <a:latin typeface="Time s New Roman"/>
              </a:rPr>
              <a:t>Hoạt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động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nhóm</a:t>
            </a:r>
            <a:endParaRPr lang="en-US" sz="2400" dirty="0" smtClean="0">
              <a:latin typeface="Time s New Roman"/>
            </a:endParaRPr>
          </a:p>
          <a:p>
            <a:r>
              <a:rPr lang="en-US" sz="2400" b="1" dirty="0" err="1" smtClean="0">
                <a:latin typeface="Time s New Roman"/>
              </a:rPr>
              <a:t>Thời</a:t>
            </a:r>
            <a:r>
              <a:rPr lang="en-US" sz="2400" b="1" dirty="0" smtClean="0">
                <a:latin typeface="Time s New Roman"/>
              </a:rPr>
              <a:t> </a:t>
            </a:r>
            <a:r>
              <a:rPr lang="en-US" sz="2400" b="1" dirty="0" err="1" smtClean="0">
                <a:latin typeface="Time s New Roman"/>
              </a:rPr>
              <a:t>gian</a:t>
            </a:r>
            <a:r>
              <a:rPr lang="en-US" sz="2400" b="1" dirty="0" smtClean="0">
                <a:latin typeface="Time s New Roman"/>
              </a:rPr>
              <a:t>: </a:t>
            </a:r>
            <a:r>
              <a:rPr lang="en-US" sz="2400" dirty="0" smtClean="0">
                <a:latin typeface="Time s New Roman"/>
              </a:rPr>
              <a:t>5 </a:t>
            </a:r>
            <a:r>
              <a:rPr lang="en-US" sz="2400" dirty="0" err="1" smtClean="0">
                <a:latin typeface="Time s New Roman"/>
              </a:rPr>
              <a:t>phút</a:t>
            </a:r>
            <a:endParaRPr lang="en-US" sz="2400" dirty="0">
              <a:latin typeface="Time s New Roman"/>
            </a:endParaRPr>
          </a:p>
        </p:txBody>
      </p:sp>
      <p:pic>
        <p:nvPicPr>
          <p:cNvPr id="4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5010" y="5102174"/>
            <a:ext cx="1809135" cy="10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1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428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52" y="1720020"/>
            <a:ext cx="9764282" cy="5242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37" y="0"/>
            <a:ext cx="9764282" cy="18141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10" name="TextBox 9"/>
          <p:cNvSpPr txBox="1"/>
          <p:nvPr/>
        </p:nvSpPr>
        <p:spPr>
          <a:xfrm flipH="1">
            <a:off x="611337" y="1352516"/>
            <a:ext cx="146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Giải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7491" y="341745"/>
            <a:ext cx="942109" cy="5653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0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50" y="3112268"/>
            <a:ext cx="12051591" cy="2769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9805" y="1025468"/>
            <a:ext cx="11297037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 s New Roman"/>
              </a:rPr>
              <a:t>Phiếu</a:t>
            </a:r>
            <a:r>
              <a:rPr lang="en-US" sz="2400" b="1" dirty="0" smtClean="0">
                <a:latin typeface="Time s New Roman"/>
              </a:rPr>
              <a:t> </a:t>
            </a:r>
            <a:r>
              <a:rPr lang="en-US" sz="2400" b="1" dirty="0" err="1" smtClean="0">
                <a:latin typeface="Time s New Roman"/>
              </a:rPr>
              <a:t>học</a:t>
            </a:r>
            <a:r>
              <a:rPr lang="en-US" sz="2400" b="1" dirty="0" smtClean="0">
                <a:latin typeface="Time s New Roman"/>
              </a:rPr>
              <a:t> </a:t>
            </a:r>
            <a:r>
              <a:rPr lang="en-US" sz="2400" b="1" dirty="0" err="1" smtClean="0">
                <a:latin typeface="Time s New Roman"/>
              </a:rPr>
              <a:t>tập</a:t>
            </a:r>
            <a:r>
              <a:rPr lang="en-US" sz="2400" b="1" dirty="0" smtClean="0">
                <a:latin typeface="Time s New Roman"/>
              </a:rPr>
              <a:t> </a:t>
            </a:r>
            <a:r>
              <a:rPr lang="en-US" sz="2400" b="1" dirty="0" err="1" smtClean="0">
                <a:latin typeface="Time s New Roman"/>
              </a:rPr>
              <a:t>số</a:t>
            </a:r>
            <a:r>
              <a:rPr lang="en-US" sz="2400" b="1" dirty="0" smtClean="0">
                <a:latin typeface="Time s New Roman"/>
              </a:rPr>
              <a:t> 2- </a:t>
            </a:r>
            <a:r>
              <a:rPr lang="en-US" sz="2400" b="1" dirty="0" err="1" smtClean="0">
                <a:latin typeface="Time s New Roman"/>
              </a:rPr>
              <a:t>Bài</a:t>
            </a:r>
            <a:r>
              <a:rPr lang="en-US" sz="2400" b="1" dirty="0" smtClean="0">
                <a:latin typeface="Time s New Roman"/>
              </a:rPr>
              <a:t> 3</a:t>
            </a:r>
          </a:p>
          <a:p>
            <a:r>
              <a:rPr lang="en-US" sz="2400" b="1" dirty="0" err="1" smtClean="0">
                <a:latin typeface="Time s New Roman"/>
              </a:rPr>
              <a:t>Hình</a:t>
            </a:r>
            <a:r>
              <a:rPr lang="en-US" sz="2400" b="1" dirty="0" smtClean="0">
                <a:latin typeface="Time s New Roman"/>
              </a:rPr>
              <a:t> </a:t>
            </a:r>
            <a:r>
              <a:rPr lang="en-US" sz="2400" b="1" dirty="0" err="1" smtClean="0">
                <a:latin typeface="Time s New Roman"/>
              </a:rPr>
              <a:t>thức</a:t>
            </a:r>
            <a:r>
              <a:rPr lang="en-US" sz="2400" b="1" dirty="0" smtClean="0">
                <a:latin typeface="Time s New Roman"/>
              </a:rPr>
              <a:t>: </a:t>
            </a:r>
            <a:r>
              <a:rPr lang="en-US" sz="2400" dirty="0" err="1" smtClean="0">
                <a:latin typeface="Time s New Roman"/>
              </a:rPr>
              <a:t>Hoạt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động</a:t>
            </a:r>
            <a:r>
              <a:rPr lang="en-US" sz="2400" dirty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cá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nhân</a:t>
            </a:r>
            <a:endParaRPr lang="en-US" sz="2400" dirty="0" smtClean="0">
              <a:latin typeface="Time s New Roman"/>
            </a:endParaRPr>
          </a:p>
          <a:p>
            <a:r>
              <a:rPr lang="en-US" sz="2400" dirty="0">
                <a:latin typeface="Time s New Roman"/>
              </a:rPr>
              <a:t> </a:t>
            </a:r>
            <a:r>
              <a:rPr lang="en-US" sz="2400" dirty="0" smtClean="0">
                <a:latin typeface="Time s New Roman"/>
              </a:rPr>
              <a:t>                   </a:t>
            </a:r>
            <a:r>
              <a:rPr lang="en-US" sz="2400" dirty="0" err="1" smtClean="0">
                <a:latin typeface="Time s New Roman"/>
              </a:rPr>
              <a:t>Nhóm</a:t>
            </a:r>
            <a:r>
              <a:rPr lang="en-US" sz="2400" dirty="0" smtClean="0">
                <a:latin typeface="Time s New Roman"/>
              </a:rPr>
              <a:t> 1, 2, 3 </a:t>
            </a:r>
            <a:r>
              <a:rPr lang="en-US" sz="2400" dirty="0" err="1" smtClean="0">
                <a:latin typeface="Time s New Roman"/>
              </a:rPr>
              <a:t>làm</a:t>
            </a:r>
            <a:r>
              <a:rPr lang="en-US" sz="2400" dirty="0" smtClean="0">
                <a:latin typeface="Time s New Roman"/>
              </a:rPr>
              <a:t> ý a</a:t>
            </a:r>
          </a:p>
          <a:p>
            <a:r>
              <a:rPr lang="en-US" sz="2400" dirty="0">
                <a:latin typeface="Time s New Roman"/>
              </a:rPr>
              <a:t> </a:t>
            </a:r>
            <a:r>
              <a:rPr lang="en-US" sz="2400" dirty="0" smtClean="0">
                <a:latin typeface="Time s New Roman"/>
              </a:rPr>
              <a:t>	         </a:t>
            </a:r>
            <a:r>
              <a:rPr lang="en-US" sz="2400" dirty="0" err="1" smtClean="0">
                <a:latin typeface="Time s New Roman"/>
              </a:rPr>
              <a:t>Nhóm</a:t>
            </a:r>
            <a:r>
              <a:rPr lang="en-US" sz="2400" dirty="0" smtClean="0">
                <a:latin typeface="Time s New Roman"/>
              </a:rPr>
              <a:t> 4,5,6 </a:t>
            </a:r>
            <a:r>
              <a:rPr lang="en-US" sz="2400" dirty="0" err="1" smtClean="0">
                <a:latin typeface="Time s New Roman"/>
              </a:rPr>
              <a:t>làm</a:t>
            </a:r>
            <a:r>
              <a:rPr lang="en-US" sz="2400" dirty="0" smtClean="0">
                <a:latin typeface="Time s New Roman"/>
              </a:rPr>
              <a:t> ý b</a:t>
            </a:r>
          </a:p>
          <a:p>
            <a:r>
              <a:rPr lang="en-US" sz="2400" b="1" dirty="0" err="1" smtClean="0">
                <a:latin typeface="Time s New Roman"/>
              </a:rPr>
              <a:t>Thời</a:t>
            </a:r>
            <a:r>
              <a:rPr lang="en-US" sz="2400" b="1" dirty="0" smtClean="0">
                <a:latin typeface="Time s New Roman"/>
              </a:rPr>
              <a:t> </a:t>
            </a:r>
            <a:r>
              <a:rPr lang="en-US" sz="2400" b="1" dirty="0" err="1" smtClean="0">
                <a:latin typeface="Time s New Roman"/>
              </a:rPr>
              <a:t>gian</a:t>
            </a:r>
            <a:r>
              <a:rPr lang="en-US" sz="2400" b="1" dirty="0" smtClean="0">
                <a:latin typeface="Time s New Roman"/>
              </a:rPr>
              <a:t>: </a:t>
            </a:r>
            <a:r>
              <a:rPr lang="en-US" sz="2400" dirty="0" smtClean="0">
                <a:latin typeface="Time s New Roman"/>
              </a:rPr>
              <a:t>5 </a:t>
            </a:r>
            <a:r>
              <a:rPr lang="en-US" sz="2400" dirty="0" err="1" smtClean="0">
                <a:latin typeface="Time s New Roman"/>
              </a:rPr>
              <a:t>phút</a:t>
            </a:r>
            <a:endParaRPr lang="en-US" sz="2400" dirty="0">
              <a:latin typeface="Time 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8484" y="4105974"/>
            <a:ext cx="1637881" cy="401934"/>
          </a:xfrm>
          <a:prstGeom prst="rect">
            <a:avLst/>
          </a:prstGeom>
          <a:noFill/>
          <a:ln w="3175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549" y="4077867"/>
            <a:ext cx="1598816" cy="509726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6434" y="4077867"/>
            <a:ext cx="2490774" cy="625575"/>
          </a:xfrm>
          <a:prstGeom prst="rect">
            <a:avLst/>
          </a:prstGeom>
        </p:spPr>
      </p:pic>
      <p:pic>
        <p:nvPicPr>
          <p:cNvPr id="11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31821" y="5358759"/>
            <a:ext cx="1349570" cy="75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12995 0.05231 C 0.1569 0.06435 0.19753 0.07106 0.24024 0.07106 C 0.2888 0.07106 0.32761 0.06435 0.35456 0.05231 L 0.48503 2.96296E-6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113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64286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9746" y="443346"/>
            <a:ext cx="19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Giải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5855" y="590203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310" y="812677"/>
            <a:ext cx="8969948" cy="5985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34" y="734170"/>
            <a:ext cx="8810902" cy="613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9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9" y="2279897"/>
            <a:ext cx="10686717" cy="14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3045" y="813917"/>
            <a:ext cx="114551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2400" b="1" u="sng" dirty="0" smtClean="0">
              <a:latin typeface="+mj-lt"/>
            </a:endParaRPr>
          </a:p>
          <a:p>
            <a:r>
              <a:rPr lang="vi-VN" sz="2400" b="1" u="sng" dirty="0" smtClean="0">
                <a:latin typeface="+mj-lt"/>
              </a:rPr>
              <a:t>BTVN</a:t>
            </a:r>
            <a:endParaRPr lang="vi-VN" sz="2400" b="1" u="sng" dirty="0">
              <a:latin typeface="+mj-lt"/>
            </a:endParaRPr>
          </a:p>
          <a:p>
            <a:endParaRPr lang="vi-VN" sz="2400" b="1" u="sng" dirty="0" smtClean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980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4327" y="1720840"/>
            <a:ext cx="12136581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en-US" sz="3200" dirty="0" smtClean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NỘI DUNG BÀI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</a:p>
          <a:p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PHẦN I: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KIẾN THỨC TRỌNG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TÂM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PHẦN II: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8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55" y="642143"/>
            <a:ext cx="11282715" cy="132556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 s New Roman"/>
              </a:rPr>
              <a:t>Hình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thức:Làm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bài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cá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nhân</a:t>
            </a:r>
            <a:r>
              <a:rPr lang="en-US" sz="2400" dirty="0" smtClean="0">
                <a:latin typeface="Time s New Roman"/>
              </a:rPr>
              <a:t>( </a:t>
            </a:r>
            <a:r>
              <a:rPr lang="en-US" sz="2400" dirty="0" err="1" smtClean="0">
                <a:latin typeface="Time s New Roman"/>
              </a:rPr>
              <a:t>chuẩn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bị</a:t>
            </a:r>
            <a:r>
              <a:rPr lang="en-US" sz="2400" dirty="0" smtClean="0">
                <a:latin typeface="Time s New Roman"/>
              </a:rPr>
              <a:t> ở </a:t>
            </a:r>
            <a:r>
              <a:rPr lang="en-US" sz="2400" dirty="0" err="1" smtClean="0">
                <a:latin typeface="Time s New Roman"/>
              </a:rPr>
              <a:t>nhà</a:t>
            </a:r>
            <a:r>
              <a:rPr lang="en-US" sz="2400" dirty="0" smtClean="0">
                <a:latin typeface="Time s New Roman"/>
              </a:rPr>
              <a:t>)</a:t>
            </a:r>
            <a:br>
              <a:rPr lang="en-US" sz="2400" dirty="0" smtClean="0">
                <a:latin typeface="Time s New Roman"/>
              </a:rPr>
            </a:br>
            <a:r>
              <a:rPr lang="en-US" sz="2400" dirty="0" err="1" smtClean="0">
                <a:latin typeface="Time s New Roman"/>
              </a:rPr>
              <a:t>Hạn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nộp</a:t>
            </a:r>
            <a:r>
              <a:rPr lang="en-US" sz="2400" dirty="0" smtClean="0">
                <a:latin typeface="Time s New Roman"/>
              </a:rPr>
              <a:t>: </a:t>
            </a:r>
            <a:r>
              <a:rPr lang="vi-VN" sz="2400" dirty="0" smtClean="0">
                <a:latin typeface="Time s New Roman"/>
              </a:rPr>
              <a:t>22</a:t>
            </a:r>
            <a:r>
              <a:rPr lang="en-US" sz="2400" dirty="0" smtClean="0">
                <a:latin typeface="Time s New Roman"/>
              </a:rPr>
              <a:t>h </a:t>
            </a:r>
            <a:r>
              <a:rPr lang="en-US" sz="2400" dirty="0" err="1" smtClean="0">
                <a:latin typeface="Time s New Roman"/>
              </a:rPr>
              <a:t>ngày</a:t>
            </a:r>
            <a:r>
              <a:rPr lang="en-US" sz="2400" smtClean="0">
                <a:latin typeface="Time s New Roman"/>
              </a:rPr>
              <a:t> </a:t>
            </a:r>
            <a:r>
              <a:rPr lang="en-US" sz="2400" smtClean="0">
                <a:latin typeface="Time s New Roman"/>
              </a:rPr>
              <a:t>13/11/2022 </a:t>
            </a:r>
            <a:r>
              <a:rPr lang="en-US" sz="2400" dirty="0" err="1" smtClean="0">
                <a:latin typeface="Time s New Roman"/>
              </a:rPr>
              <a:t>trên</a:t>
            </a:r>
            <a:r>
              <a:rPr lang="en-US" sz="2400" dirty="0" smtClean="0">
                <a:latin typeface="Time s New Roman"/>
              </a:rPr>
              <a:t> link </a:t>
            </a:r>
            <a:r>
              <a:rPr lang="en-US" sz="2400" dirty="0" err="1" smtClean="0">
                <a:latin typeface="Time s New Roman"/>
              </a:rPr>
              <a:t>Azota</a:t>
            </a:r>
            <a:endParaRPr lang="en-US" sz="2400" dirty="0">
              <a:latin typeface="Time s New Roman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40655" y="380533"/>
            <a:ext cx="11282715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Phiếu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1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837043" y="-133847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3583" y="2345635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 flipV="1">
            <a:off x="140656" y="2007463"/>
            <a:ext cx="11282716" cy="5380384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55" y="2007463"/>
            <a:ext cx="11282715" cy="5025750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150732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8676" y="1406972"/>
            <a:ext cx="7985904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 s New Roman"/>
              </a:rPr>
              <a:t>A. </a:t>
            </a:r>
            <a:r>
              <a:rPr lang="en-US" sz="2400" dirty="0" err="1" smtClean="0">
                <a:latin typeface="Time s New Roman"/>
              </a:rPr>
              <a:t>Các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hằng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đẳng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thức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đáng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nhớ</a:t>
            </a:r>
            <a:endParaRPr lang="en-US" sz="2400" dirty="0" smtClean="0">
              <a:latin typeface="Time s New Roman"/>
            </a:endParaRP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39822" y="2182582"/>
                <a:ext cx="31876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b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822" y="2182582"/>
                <a:ext cx="3187603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80218" y="2782515"/>
                <a:ext cx="31266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   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218" y="2782515"/>
                <a:ext cx="312669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80218" y="3382448"/>
                <a:ext cx="31472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  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).(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218" y="3382448"/>
                <a:ext cx="3147207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21667" r="-15891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780218" y="4150574"/>
                <a:ext cx="38981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  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).(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218" y="4150574"/>
                <a:ext cx="3898183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121667" r="-12833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80218" y="4750507"/>
                <a:ext cx="38981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  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).(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218" y="4750507"/>
                <a:ext cx="3898182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119672" r="-12833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278676" y="132752"/>
            <a:ext cx="9465524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I. KIẾN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THỨC TRỌNG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TÂM</a:t>
            </a:r>
          </a:p>
          <a:p>
            <a:r>
              <a:rPr lang="vi-VN" dirty="0"/>
              <a:t/>
            </a:r>
            <a:br>
              <a:rPr lang="vi-VN" dirty="0"/>
            </a:br>
            <a:endParaRPr 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8676" y="2145636"/>
            <a:ext cx="7985904" cy="33341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84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9" y="722362"/>
            <a:ext cx="7908864" cy="60524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1117599" y="260697"/>
            <a:ext cx="799625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B. </a:t>
            </a:r>
            <a:r>
              <a:rPr lang="en-US" sz="2400" b="1" dirty="0" err="1" smtClean="0"/>
              <a:t>Các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công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thức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biến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đổi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căn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thức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1117599" y="722362"/>
            <a:ext cx="7908864" cy="6050227"/>
          </a:xfrm>
          <a:prstGeom prst="rect">
            <a:avLst/>
          </a:prstGeom>
          <a:noFill/>
          <a:ln w="857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232" y="376466"/>
            <a:ext cx="10795504" cy="3963059"/>
          </a:xfrm>
        </p:spPr>
        <p:txBody>
          <a:bodyPr>
            <a:normAutofit/>
          </a:bodyPr>
          <a:lstStyle/>
          <a:p>
            <a:r>
              <a:rPr lang="en-US" sz="4400" b="1" dirty="0" err="1" smtClean="0">
                <a:solidFill>
                  <a:srgbClr val="00B0F0"/>
                </a:solidFill>
                <a:latin typeface="Time s New Roman"/>
              </a:rPr>
              <a:t>Nhiệm</a:t>
            </a:r>
            <a:r>
              <a:rPr lang="en-US" sz="4400" b="1" dirty="0" smtClean="0">
                <a:solidFill>
                  <a:srgbClr val="00B0F0"/>
                </a:solidFill>
                <a:latin typeface="Time s New Roman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 s New Roman"/>
              </a:rPr>
              <a:t>vụ</a:t>
            </a:r>
            <a:r>
              <a:rPr lang="en-US" sz="4400" b="1" dirty="0" smtClean="0">
                <a:solidFill>
                  <a:srgbClr val="00B0F0"/>
                </a:solidFill>
                <a:latin typeface="Time s New Roman"/>
              </a:rPr>
              <a:t>: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1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2. LUYỆN TẬP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1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51" y="142491"/>
            <a:ext cx="9512857" cy="121334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4932" y="1467059"/>
            <a:ext cx="8035941" cy="209005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3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36" y="2014781"/>
            <a:ext cx="11297037" cy="29839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405436" y="814452"/>
            <a:ext cx="11297037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 s New Roman"/>
              </a:rPr>
              <a:t>Phiếu</a:t>
            </a:r>
            <a:r>
              <a:rPr lang="en-US" sz="2400" b="1" dirty="0" smtClean="0">
                <a:latin typeface="Time s New Roman"/>
              </a:rPr>
              <a:t> </a:t>
            </a:r>
            <a:r>
              <a:rPr lang="en-US" sz="2400" b="1" dirty="0" err="1" smtClean="0">
                <a:latin typeface="Time s New Roman"/>
              </a:rPr>
              <a:t>học</a:t>
            </a:r>
            <a:r>
              <a:rPr lang="en-US" sz="2400" b="1" dirty="0" smtClean="0">
                <a:latin typeface="Time s New Roman"/>
              </a:rPr>
              <a:t> </a:t>
            </a:r>
            <a:r>
              <a:rPr lang="en-US" sz="2400" b="1" dirty="0" err="1" smtClean="0">
                <a:latin typeface="Time s New Roman"/>
              </a:rPr>
              <a:t>tập</a:t>
            </a:r>
            <a:r>
              <a:rPr lang="en-US" sz="2400" b="1" dirty="0" smtClean="0">
                <a:latin typeface="Time s New Roman"/>
              </a:rPr>
              <a:t> </a:t>
            </a:r>
            <a:r>
              <a:rPr lang="en-US" sz="2400" b="1" dirty="0" err="1" smtClean="0">
                <a:latin typeface="Time s New Roman"/>
              </a:rPr>
              <a:t>số</a:t>
            </a:r>
            <a:r>
              <a:rPr lang="en-US" sz="2400" b="1" dirty="0" smtClean="0">
                <a:latin typeface="Time s New Roman"/>
              </a:rPr>
              <a:t> 2- </a:t>
            </a:r>
            <a:r>
              <a:rPr lang="en-US" sz="2400" b="1" dirty="0" err="1" smtClean="0">
                <a:latin typeface="Time s New Roman"/>
              </a:rPr>
              <a:t>Bài</a:t>
            </a:r>
            <a:r>
              <a:rPr lang="en-US" sz="2400" b="1" dirty="0" smtClean="0">
                <a:latin typeface="Time s New Roman"/>
              </a:rPr>
              <a:t> 1</a:t>
            </a:r>
          </a:p>
          <a:p>
            <a:r>
              <a:rPr lang="en-US" sz="2400" b="1" dirty="0" err="1" smtClean="0">
                <a:latin typeface="Time s New Roman"/>
              </a:rPr>
              <a:t>Hình</a:t>
            </a:r>
            <a:r>
              <a:rPr lang="en-US" sz="2400" b="1" dirty="0" smtClean="0">
                <a:latin typeface="Time s New Roman"/>
              </a:rPr>
              <a:t> </a:t>
            </a:r>
            <a:r>
              <a:rPr lang="en-US" sz="2400" b="1" dirty="0" err="1" smtClean="0">
                <a:latin typeface="Time s New Roman"/>
              </a:rPr>
              <a:t>thức</a:t>
            </a:r>
            <a:r>
              <a:rPr lang="en-US" sz="2400" b="1" dirty="0" smtClean="0">
                <a:latin typeface="Time s New Roman"/>
              </a:rPr>
              <a:t>: </a:t>
            </a:r>
            <a:r>
              <a:rPr lang="en-US" sz="2400" dirty="0" err="1" smtClean="0">
                <a:latin typeface="Time s New Roman"/>
              </a:rPr>
              <a:t>Hoạt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động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nhóm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đôi</a:t>
            </a:r>
            <a:endParaRPr lang="en-US" sz="2400" dirty="0" smtClean="0">
              <a:latin typeface="Time s New Roman"/>
            </a:endParaRPr>
          </a:p>
          <a:p>
            <a:r>
              <a:rPr lang="en-US" sz="2400" b="1" dirty="0" err="1" smtClean="0">
                <a:latin typeface="Time s New Roman"/>
              </a:rPr>
              <a:t>Thời</a:t>
            </a:r>
            <a:r>
              <a:rPr lang="en-US" sz="2400" b="1" dirty="0" smtClean="0">
                <a:latin typeface="Time s New Roman"/>
              </a:rPr>
              <a:t> </a:t>
            </a:r>
            <a:r>
              <a:rPr lang="en-US" sz="2400" b="1" dirty="0" err="1" smtClean="0">
                <a:latin typeface="Time s New Roman"/>
              </a:rPr>
              <a:t>gian</a:t>
            </a:r>
            <a:r>
              <a:rPr lang="en-US" sz="2400" b="1" dirty="0" smtClean="0">
                <a:latin typeface="Time s New Roman"/>
              </a:rPr>
              <a:t>: </a:t>
            </a:r>
            <a:r>
              <a:rPr lang="vi-VN" sz="2400" dirty="0">
                <a:latin typeface="Time s New Roman"/>
              </a:rPr>
              <a:t>5</a:t>
            </a:r>
            <a:r>
              <a:rPr lang="en-US" sz="2400" dirty="0" smtClean="0">
                <a:latin typeface="Time s New Roman"/>
              </a:rPr>
              <a:t> </a:t>
            </a:r>
            <a:r>
              <a:rPr lang="en-US" sz="2400" dirty="0" err="1" smtClean="0">
                <a:latin typeface="Time s New Roman"/>
              </a:rPr>
              <a:t>phút</a:t>
            </a:r>
            <a:endParaRPr lang="en-US" sz="2400" dirty="0">
              <a:latin typeface="Time s New Roman"/>
            </a:endParaRPr>
          </a:p>
        </p:txBody>
      </p:sp>
      <p:pic>
        <p:nvPicPr>
          <p:cNvPr id="5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1101" y="5254574"/>
            <a:ext cx="1809135" cy="10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1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4286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0CB137E-A561-4566-A27F-F571E49DB794}"/>
  <p:tag name="ISPRING_RESOURCE_FOLDER" val="C:\Users\Admin\Documents\Downloads\Chuyên đê toan 9\"/>
  <p:tag name="ISPRING_PRESENTATION_PATH" val="C:\Users\Admin\Documents\Downloads\Chuyên đê toan 9.pptx"/>
  <p:tag name="ISPRING_PROJECT_VERSION" val="9.3"/>
  <p:tag name="ISPRING_PROJECT_FOLDER_UPDATED" val="1"/>
  <p:tag name="ISPRING_SCREEN_RECS_UPDATED" val="C:\Users\Admin\Documents\Downloads\Chuyên đê toan 9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4697</TotalTime>
  <Words>179</Words>
  <Application>Microsoft Office PowerPoint</Application>
  <PresentationFormat>Widescreen</PresentationFormat>
  <Paragraphs>53</Paragraphs>
  <Slides>18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Time s New Roman</vt:lpstr>
      <vt:lpstr>Times New Roman</vt:lpstr>
      <vt:lpstr>Wingdings</vt:lpstr>
      <vt:lpstr>Office Theme</vt:lpstr>
      <vt:lpstr>   CHUYÊN ĐỀ: ÔN THI VÀO 10 RÈN KĨ NĂNG RÚT GỌN BIỂU THỨC CHỨA CĂN THỨC BẬC HAI  Trường: THCS Gia Quất LỚP 9A2 GV: Nguyễn Thùy Dung </vt:lpstr>
      <vt:lpstr>PowerPoint Presentation</vt:lpstr>
      <vt:lpstr>Hình thức:Làm bài cá nhân( chuẩn bị ở nhà) Hạn nộp: 22h ngày 13/11/2022 trên link Azota</vt:lpstr>
      <vt:lpstr>PowerPoint Presentation</vt:lpstr>
      <vt:lpstr>PowerPoint Presentation</vt:lpstr>
      <vt:lpstr>Nhiệm vụ: Nhóm 6 sưu tầm 5 đề thi vào 10 của Hà Nội trong những năm gần đây của bài toán rút gọn. Chỉ rõ các dạng thường gặp của mẫu thức trong bài toán rút gọn? </vt:lpstr>
      <vt:lpstr>2.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Các dạng toán về giải bài toán bằng cách lập phương trình hệ phương trình</dc:title>
  <dc:creator>Admin</dc:creator>
  <cp:lastModifiedBy>Admin</cp:lastModifiedBy>
  <cp:revision>105</cp:revision>
  <dcterms:created xsi:type="dcterms:W3CDTF">2022-05-14T15:37:34Z</dcterms:created>
  <dcterms:modified xsi:type="dcterms:W3CDTF">2022-11-13T14:45:56Z</dcterms:modified>
</cp:coreProperties>
</file>