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2906e4e1b0e74988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454" r:id="rId3"/>
    <p:sldId id="452" r:id="rId4"/>
    <p:sldId id="265" r:id="rId5"/>
    <p:sldId id="264" r:id="rId6"/>
    <p:sldId id="318" r:id="rId7"/>
    <p:sldId id="414" r:id="rId8"/>
    <p:sldId id="379" r:id="rId9"/>
    <p:sldId id="258" r:id="rId10"/>
    <p:sldId id="342" r:id="rId11"/>
    <p:sldId id="415" r:id="rId12"/>
    <p:sldId id="453" r:id="rId13"/>
    <p:sldId id="458" r:id="rId14"/>
    <p:sldId id="364" r:id="rId15"/>
    <p:sldId id="459" r:id="rId16"/>
    <p:sldId id="321" r:id="rId17"/>
    <p:sldId id="443" r:id="rId18"/>
    <p:sldId id="444" r:id="rId19"/>
    <p:sldId id="416" r:id="rId20"/>
    <p:sldId id="424" r:id="rId21"/>
    <p:sldId id="426" r:id="rId22"/>
    <p:sldId id="427" r:id="rId23"/>
    <p:sldId id="417" r:id="rId24"/>
    <p:sldId id="431" r:id="rId25"/>
    <p:sldId id="432" r:id="rId26"/>
    <p:sldId id="418" r:id="rId27"/>
    <p:sldId id="433" r:id="rId28"/>
    <p:sldId id="317" r:id="rId29"/>
    <p:sldId id="434" r:id="rId30"/>
    <p:sldId id="438" r:id="rId31"/>
    <p:sldId id="386" r:id="rId32"/>
    <p:sldId id="387" r:id="rId33"/>
    <p:sldId id="446" r:id="rId34"/>
    <p:sldId id="447" r:id="rId35"/>
    <p:sldId id="448" r:id="rId36"/>
    <p:sldId id="449" r:id="rId37"/>
    <p:sldId id="450" r:id="rId38"/>
    <p:sldId id="451" r:id="rId39"/>
    <p:sldId id="259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E5F152-DC01-46AD-AB8B-9A5A542DBCE0}">
          <p14:sldIdLst>
            <p14:sldId id="256"/>
            <p14:sldId id="454"/>
            <p14:sldId id="452"/>
            <p14:sldId id="265"/>
            <p14:sldId id="264"/>
            <p14:sldId id="318"/>
            <p14:sldId id="414"/>
            <p14:sldId id="379"/>
            <p14:sldId id="258"/>
            <p14:sldId id="342"/>
            <p14:sldId id="415"/>
            <p14:sldId id="453"/>
          </p14:sldIdLst>
        </p14:section>
        <p14:section name="Untitled Section" id="{B9BFF089-1AB8-4DAF-A30C-1BE4866EB477}">
          <p14:sldIdLst>
            <p14:sldId id="458"/>
            <p14:sldId id="364"/>
            <p14:sldId id="459"/>
            <p14:sldId id="321"/>
            <p14:sldId id="443"/>
            <p14:sldId id="444"/>
            <p14:sldId id="416"/>
            <p14:sldId id="424"/>
            <p14:sldId id="426"/>
            <p14:sldId id="427"/>
            <p14:sldId id="417"/>
            <p14:sldId id="431"/>
            <p14:sldId id="432"/>
            <p14:sldId id="418"/>
            <p14:sldId id="433"/>
            <p14:sldId id="317"/>
            <p14:sldId id="434"/>
            <p14:sldId id="438"/>
            <p14:sldId id="386"/>
            <p14:sldId id="387"/>
            <p14:sldId id="446"/>
            <p14:sldId id="447"/>
            <p14:sldId id="448"/>
            <p14:sldId id="449"/>
            <p14:sldId id="450"/>
            <p14:sldId id="451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kimhuyen" initials="k" lastIdx="1" clrIdx="2">
    <p:extLst>
      <p:ext uri="{19B8F6BF-5375-455C-9EA6-DF929625EA0E}">
        <p15:presenceInfo xmlns:p15="http://schemas.microsoft.com/office/powerpoint/2012/main" userId="kimh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45242"/>
    <a:srgbClr val="3333FF"/>
    <a:srgbClr val="0000FF"/>
    <a:srgbClr val="FF3300"/>
    <a:srgbClr val="E29626"/>
    <a:srgbClr val="FF66FF"/>
    <a:srgbClr val="FFC000"/>
    <a:srgbClr val="1EA364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emf"/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e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42EFC-8221-488C-A4F0-95BDB52253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D9A03-E9E6-4FD3-8B85-E935550A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65.bin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1a,b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40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3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1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chẵn</a:t>
            </a:r>
            <a:endParaRPr lang="en-US" dirty="0"/>
          </a:p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nhiện</a:t>
            </a:r>
            <a:r>
              <a:rPr lang="en-US" dirty="0"/>
              <a:t> </a:t>
            </a:r>
            <a:r>
              <a:rPr lang="en-US" dirty="0" err="1"/>
              <a:t>chẵn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a,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chẵn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r>
              <a:rPr lang="en-US" dirty="0"/>
              <a:t>Theo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,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9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0F7B4F8-11B5-4A96-9F35-D738CB2CD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C9C8CBE-4BDE-40DA-BA43-6AD6FC90A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lụa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5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lụa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4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lụa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5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lụa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73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lụa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1F95750-2689-4A61-BD47-00089D808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69337"/>
              </p:ext>
            </p:extLst>
          </p:nvPr>
        </p:nvGraphicFramePr>
        <p:xfrm>
          <a:off x="3073400" y="4457700"/>
          <a:ext cx="711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4" imgW="711000" imgH="228600" progId="Equation.DSMT4">
                  <p:embed/>
                </p:oleObj>
              </mc:Choice>
              <mc:Fallback>
                <p:oleObj name="Equation" r:id="rId4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3400" y="4457700"/>
                        <a:ext cx="711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0388AED-13A8-4171-8D57-0E9684500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39293"/>
              </p:ext>
            </p:extLst>
          </p:nvPr>
        </p:nvGraphicFramePr>
        <p:xfrm>
          <a:off x="3073400" y="4457700"/>
          <a:ext cx="711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6" imgW="711000" imgH="228600" progId="Equation.DSMT4">
                  <p:embed/>
                </p:oleObj>
              </mc:Choice>
              <mc:Fallback>
                <p:oleObj name="Equation" r:id="rId6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3400" y="4457700"/>
                        <a:ext cx="711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638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lụa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1a,b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0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1a,b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6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4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0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Thu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x </a:t>
            </a:r>
            <a:r>
              <a:rPr lang="en-US" dirty="0" err="1"/>
              <a:t>và</a:t>
            </a:r>
            <a:r>
              <a:rPr lang="en-US" dirty="0"/>
              <a:t> y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Thu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x </a:t>
            </a:r>
            <a:r>
              <a:rPr lang="en-US" dirty="0" err="1"/>
              <a:t>và</a:t>
            </a:r>
            <a:r>
              <a:rPr lang="en-US" dirty="0"/>
              <a:t> y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D9A03-E9E6-4FD3-8B85-E935550A74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0226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93141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323388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288106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2608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05864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432729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503209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14581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7558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8706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97646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389781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928865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718034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039576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855707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596576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94803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55499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2151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728349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113770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973616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62762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172616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82473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87908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3402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5180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872223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683068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04674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310089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374013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155011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983262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872278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345214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81467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34926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015730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94882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970069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47355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7499015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590390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95961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56714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77332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8545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73986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28881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699547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38288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7468033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45624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365806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91698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4386180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68996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84066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73159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5" r:id="rId2"/>
    <p:sldLayoutId id="2147483709" r:id="rId3"/>
    <p:sldLayoutId id="2147483650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6" r:id="rId11"/>
    <p:sldLayoutId id="2147483711" r:id="rId12"/>
    <p:sldLayoutId id="2147483710" r:id="rId13"/>
    <p:sldLayoutId id="2147483708" r:id="rId14"/>
    <p:sldLayoutId id="2147483707" r:id="rId15"/>
    <p:sldLayoutId id="2147483706" r:id="rId16"/>
    <p:sldLayoutId id="2147483686" r:id="rId17"/>
    <p:sldLayoutId id="2147483685" r:id="rId18"/>
    <p:sldLayoutId id="2147483684" r:id="rId19"/>
    <p:sldLayoutId id="2147483651" r:id="rId20"/>
    <p:sldLayoutId id="2147483746" r:id="rId21"/>
    <p:sldLayoutId id="2147483652" r:id="rId22"/>
    <p:sldLayoutId id="2147483737" r:id="rId23"/>
    <p:sldLayoutId id="2147483733" r:id="rId24"/>
    <p:sldLayoutId id="2147483732" r:id="rId25"/>
    <p:sldLayoutId id="2147483731" r:id="rId26"/>
    <p:sldLayoutId id="2147483730" r:id="rId27"/>
    <p:sldLayoutId id="2147483729" r:id="rId28"/>
    <p:sldLayoutId id="2147483728" r:id="rId29"/>
    <p:sldLayoutId id="2147483727" r:id="rId30"/>
    <p:sldLayoutId id="2147483726" r:id="rId31"/>
    <p:sldLayoutId id="2147483725" r:id="rId32"/>
    <p:sldLayoutId id="2147483724" r:id="rId33"/>
    <p:sldLayoutId id="2147483723" r:id="rId34"/>
    <p:sldLayoutId id="2147483722" r:id="rId35"/>
    <p:sldLayoutId id="2147483721" r:id="rId36"/>
    <p:sldLayoutId id="2147483719" r:id="rId37"/>
    <p:sldLayoutId id="2147483718" r:id="rId38"/>
    <p:sldLayoutId id="2147483717" r:id="rId39"/>
    <p:sldLayoutId id="2147483716" r:id="rId40"/>
    <p:sldLayoutId id="2147483715" r:id="rId41"/>
    <p:sldLayoutId id="2147483714" r:id="rId42"/>
    <p:sldLayoutId id="2147483712" r:id="rId43"/>
    <p:sldLayoutId id="2147483705" r:id="rId44"/>
    <p:sldLayoutId id="2147483704" r:id="rId45"/>
    <p:sldLayoutId id="2147483703" r:id="rId46"/>
    <p:sldLayoutId id="2147483702" r:id="rId47"/>
    <p:sldLayoutId id="2147483701" r:id="rId48"/>
    <p:sldLayoutId id="2147483700" r:id="rId49"/>
    <p:sldLayoutId id="2147483699" r:id="rId50"/>
    <p:sldLayoutId id="2147483698" r:id="rId51"/>
    <p:sldLayoutId id="2147483697" r:id="rId52"/>
    <p:sldLayoutId id="2147483696" r:id="rId53"/>
    <p:sldLayoutId id="2147483695" r:id="rId54"/>
    <p:sldLayoutId id="2147483694" r:id="rId55"/>
    <p:sldLayoutId id="2147483693" r:id="rId56"/>
    <p:sldLayoutId id="2147483692" r:id="rId57"/>
    <p:sldLayoutId id="2147483691" r:id="rId58"/>
    <p:sldLayoutId id="2147483690" r:id="rId59"/>
    <p:sldLayoutId id="2147483689" r:id="rId60"/>
    <p:sldLayoutId id="2147483688" r:id="rId61"/>
    <p:sldLayoutId id="2147483687" r:id="rId62"/>
    <p:sldLayoutId id="2147483653" r:id="rId63"/>
    <p:sldLayoutId id="2147483654" r:id="rId64"/>
    <p:sldLayoutId id="2147483655" r:id="rId65"/>
    <p:sldLayoutId id="2147483738" r:id="rId66"/>
    <p:sldLayoutId id="2147483735" r:id="rId67"/>
    <p:sldLayoutId id="2147483734" r:id="rId68"/>
    <p:sldLayoutId id="2147483720" r:id="rId69"/>
    <p:sldLayoutId id="2147483713" r:id="rId70"/>
    <p:sldLayoutId id="2147483656" r:id="rId71"/>
    <p:sldLayoutId id="2147483657" r:id="rId72"/>
    <p:sldLayoutId id="2147483658" r:id="rId73"/>
    <p:sldLayoutId id="2147483659" r:id="rId7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57.gif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53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67.png"/><Relationship Id="rId12" Type="http://schemas.openxmlformats.org/officeDocument/2006/relationships/image" Target="../media/image57.gi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Relationship Id="rId1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22.bin"/><Relationship Id="rId10" Type="http://schemas.openxmlformats.org/officeDocument/2006/relationships/hyperlink" Target="https://www.publicdomainpictures.net/en/view-image.php?image=317882&amp;picture=abstract-background" TargetMode="External"/><Relationship Id="rId4" Type="http://schemas.openxmlformats.org/officeDocument/2006/relationships/image" Target="../media/image68.wmf"/><Relationship Id="rId9" Type="http://schemas.openxmlformats.org/officeDocument/2006/relationships/image" Target="../media/image13.jpeg"/><Relationship Id="rId14" Type="http://schemas.openxmlformats.org/officeDocument/2006/relationships/image" Target="../media/image5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jpeg"/><Relationship Id="rId11" Type="http://schemas.openxmlformats.org/officeDocument/2006/relationships/image" Target="../media/image57.gif"/><Relationship Id="rId5" Type="http://schemas.openxmlformats.org/officeDocument/2006/relationships/image" Target="../media/image72.wmf"/><Relationship Id="rId10" Type="http://schemas.openxmlformats.org/officeDocument/2006/relationships/image" Target="../media/image73.e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0.wmf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79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32.bin"/><Relationship Id="rId9" Type="http://schemas.openxmlformats.org/officeDocument/2006/relationships/hyperlink" Target="https://www.publicdomainpictures.net/en/view-image.php?image=317882&amp;picture=abstract-background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82.wmf"/><Relationship Id="rId10" Type="http://schemas.openxmlformats.org/officeDocument/2006/relationships/image" Target="../media/image84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7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8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9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94.wmf"/><Relationship Id="rId2" Type="http://schemas.openxmlformats.org/officeDocument/2006/relationships/tags" Target="../tags/tag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95.jpeg"/><Relationship Id="rId4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png"/><Relationship Id="rId11" Type="http://schemas.openxmlformats.org/officeDocument/2006/relationships/oleObject" Target="../embeddings/oleObject48.bin"/><Relationship Id="rId5" Type="http://schemas.openxmlformats.org/officeDocument/2006/relationships/audio" Target="../media/audio3.wav"/><Relationship Id="rId10" Type="http://schemas.openxmlformats.org/officeDocument/2006/relationships/image" Target="../media/image9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0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53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1.png"/><Relationship Id="rId11" Type="http://schemas.openxmlformats.org/officeDocument/2006/relationships/oleObject" Target="../embeddings/oleObject5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103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10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58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1.png"/><Relationship Id="rId11" Type="http://schemas.openxmlformats.org/officeDocument/2006/relationships/oleObject" Target="../embeddings/oleObject57.bin"/><Relationship Id="rId5" Type="http://schemas.openxmlformats.org/officeDocument/2006/relationships/audio" Target="../media/audio2.wav"/><Relationship Id="rId10" Type="http://schemas.openxmlformats.org/officeDocument/2006/relationships/image" Target="../media/image108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11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1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63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1.png"/><Relationship Id="rId11" Type="http://schemas.openxmlformats.org/officeDocument/2006/relationships/oleObject" Target="../embeddings/oleObject6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113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1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1.png"/><Relationship Id="rId5" Type="http://schemas.openxmlformats.org/officeDocument/2006/relationships/audio" Target="../media/audio2.wav"/><Relationship Id="rId10" Type="http://schemas.openxmlformats.org/officeDocument/2006/relationships/image" Target="../media/image118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6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9358" y="1622701"/>
            <a:ext cx="5003817" cy="2154895"/>
            <a:chOff x="527033" y="1709329"/>
            <a:chExt cx="5003817" cy="2154895"/>
          </a:xfrm>
        </p:grpSpPr>
        <p:sp>
          <p:nvSpPr>
            <p:cNvPr id="7" name="文本框 6"/>
            <p:cNvSpPr txBox="1"/>
            <p:nvPr/>
          </p:nvSpPr>
          <p:spPr>
            <a:xfrm>
              <a:off x="527033" y="2499680"/>
              <a:ext cx="498488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 3: </a:t>
              </a:r>
              <a:r>
                <a:rPr lang="en-US" altLang="zh-CN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tập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850850" y="1709329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3425" y="3864224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Google Shape;947;p36"/>
          <p:cNvSpPr txBox="1">
            <a:spLocks noGrp="1"/>
          </p:cNvSpPr>
          <p:nvPr>
            <p:ph type="subTitle" idx="1"/>
          </p:nvPr>
        </p:nvSpPr>
        <p:spPr>
          <a:xfrm>
            <a:off x="577850" y="3188474"/>
            <a:ext cx="5175836" cy="6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VÂN ANH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51C496F-046B-49A5-9B89-EAFFC3FB2C3E}"/>
              </a:ext>
            </a:extLst>
          </p:cNvPr>
          <p:cNvSpPr/>
          <p:nvPr/>
        </p:nvSpPr>
        <p:spPr>
          <a:xfrm rot="277855">
            <a:off x="5148644" y="649198"/>
            <a:ext cx="5173541" cy="2697659"/>
          </a:xfrm>
          <a:prstGeom prst="cloudCallout">
            <a:avLst>
              <a:gd name="adj1" fmla="val -62085"/>
              <a:gd name="adj2" fmla="val 457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53377F-1BD6-4ACF-BF4B-3A492F734774}"/>
              </a:ext>
            </a:extLst>
          </p:cNvPr>
          <p:cNvSpPr txBox="1"/>
          <p:nvPr/>
        </p:nvSpPr>
        <p:spPr>
          <a:xfrm>
            <a:off x="5304148" y="971429"/>
            <a:ext cx="4952215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0E066-3622-4BDD-9ADC-06825D29F6C4}"/>
              </a:ext>
            </a:extLst>
          </p:cNvPr>
          <p:cNvSpPr txBox="1"/>
          <p:nvPr/>
        </p:nvSpPr>
        <p:spPr>
          <a:xfrm>
            <a:off x="1489165" y="1169694"/>
            <a:ext cx="1743959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3F9F02-C80C-438F-9CE9-31A243B6F5A1}"/>
              </a:ext>
            </a:extLst>
          </p:cNvPr>
          <p:cNvSpPr/>
          <p:nvPr/>
        </p:nvSpPr>
        <p:spPr>
          <a:xfrm>
            <a:off x="1281344" y="2488676"/>
            <a:ext cx="2950589" cy="1253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E2802-3F9F-4954-B4D6-4A9EF1BD990C}"/>
              </a:ext>
            </a:extLst>
          </p:cNvPr>
          <p:cNvSpPr txBox="1"/>
          <p:nvPr/>
        </p:nvSpPr>
        <p:spPr>
          <a:xfrm>
            <a:off x="1171260" y="2333349"/>
            <a:ext cx="2950589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E526B-7A5A-4E37-9CCA-9F1DD9795A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76558" y="4152827"/>
            <a:ext cx="2025213" cy="202521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A50D54B-B7D1-4219-B528-1D346E1283D1}"/>
              </a:ext>
            </a:extLst>
          </p:cNvPr>
          <p:cNvSpPr/>
          <p:nvPr/>
        </p:nvSpPr>
        <p:spPr>
          <a:xfrm>
            <a:off x="4543718" y="3684376"/>
            <a:ext cx="5712645" cy="2435599"/>
          </a:xfrm>
          <a:prstGeom prst="cloudCallout">
            <a:avLst>
              <a:gd name="adj1" fmla="val -51080"/>
              <a:gd name="adj2" fmla="val -757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7B886-6BFC-47DB-8085-D9E1C8F25134}"/>
              </a:ext>
            </a:extLst>
          </p:cNvPr>
          <p:cNvSpPr txBox="1"/>
          <p:nvPr/>
        </p:nvSpPr>
        <p:spPr>
          <a:xfrm>
            <a:off x="5524106" y="4101956"/>
            <a:ext cx="37518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1b.</a:t>
            </a:r>
          </a:p>
          <a:p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8867F5F-B650-4D38-9856-7A7F0EF2C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55443"/>
              </p:ext>
            </p:extLst>
          </p:nvPr>
        </p:nvGraphicFramePr>
        <p:xfrm>
          <a:off x="6096000" y="4780870"/>
          <a:ext cx="2950423" cy="63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485720" imgH="317160" progId="Equation.DSMT4">
                  <p:embed/>
                </p:oleObj>
              </mc:Choice>
              <mc:Fallback>
                <p:oleObj name="Equation" r:id="rId5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4780870"/>
                        <a:ext cx="2950423" cy="63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989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:a16="http://schemas.microsoft.com/office/drawing/2014/main" id="{7BCF6789-1BEC-4360-A5A4-3B0A51E87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04" y="2854043"/>
            <a:ext cx="5348287" cy="15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0639CAD8-2335-4608-985B-EBF18F4E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55" y="1518604"/>
            <a:ext cx="31242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5087E114-AFE1-4B77-8749-2F15BD63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1" y="1019353"/>
            <a:ext cx="3608184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0C39DA9-1C42-400E-978E-4EB95C48A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052561"/>
              </p:ext>
            </p:extLst>
          </p:nvPr>
        </p:nvGraphicFramePr>
        <p:xfrm>
          <a:off x="819001" y="4684694"/>
          <a:ext cx="2642099" cy="56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1485720" imgH="317160" progId="Equation.DSMT4">
                  <p:embed/>
                </p:oleObj>
              </mc:Choice>
              <mc:Fallback>
                <p:oleObj name="Equation" r:id="rId6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9001" y="4684694"/>
                        <a:ext cx="2642099" cy="56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E4EB859-73E1-422F-8487-D0B231255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1076"/>
              </p:ext>
            </p:extLst>
          </p:nvPr>
        </p:nvGraphicFramePr>
        <p:xfrm>
          <a:off x="3658074" y="4684694"/>
          <a:ext cx="5766433" cy="163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2946240" imgH="850680" progId="Equation.DSMT4">
                  <p:embed/>
                </p:oleObj>
              </mc:Choice>
              <mc:Fallback>
                <p:oleObj name="Equation" r:id="rId8" imgW="29462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8074" y="4684694"/>
                        <a:ext cx="5766433" cy="1632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0364FA5-1602-4CDC-BA4A-4391FCF9F9B6}"/>
              </a:ext>
            </a:extLst>
          </p:cNvPr>
          <p:cNvSpPr txBox="1"/>
          <p:nvPr/>
        </p:nvSpPr>
        <p:spPr>
          <a:xfrm>
            <a:off x="672564" y="3883519"/>
            <a:ext cx="524063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1b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98C74F-2B7F-48B4-970D-E3C7428F3F52}"/>
              </a:ext>
            </a:extLst>
          </p:cNvPr>
          <p:cNvSpPr/>
          <p:nvPr/>
        </p:nvSpPr>
        <p:spPr>
          <a:xfrm>
            <a:off x="5024498" y="676784"/>
            <a:ext cx="4774085" cy="179339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8EB6881-587E-4C44-928B-07CBBA8A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6" y="929954"/>
            <a:ext cx="2916725" cy="19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64347" y="106624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76829" y="2695174"/>
            <a:ext cx="62469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>
            <a:extLst>
              <a:ext uri="{FF2B5EF4-FFF2-40B4-BE49-F238E27FC236}">
                <a16:creationId xmlns:a16="http://schemas.microsoft.com/office/drawing/2014/main" id="{E3B77B19-9C12-4D26-BAFE-311365A0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38" y="3464318"/>
            <a:ext cx="5895261" cy="16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7FFA33E4-FAC9-4085-99C2-7DAB2FED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30" y="3313106"/>
            <a:ext cx="4005125" cy="201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5E4C5DE-0DBD-4026-8AF5-D74F7134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96" y="753189"/>
            <a:ext cx="5770023" cy="15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0B803FC1-5869-4E2D-B6FC-A6758F4C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44" y="1706484"/>
            <a:ext cx="3952015" cy="18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235A70B7-BDB0-48AA-A4DD-AE5EF76F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" y="2053747"/>
            <a:ext cx="2952818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B9E6790-2490-4026-8C8F-7686A0A1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21" y="4737964"/>
            <a:ext cx="4691699" cy="13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91E6A4E-2C83-4089-8FB9-8D00E27E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41" y="2085627"/>
            <a:ext cx="3740150" cy="11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564086" y="2704942"/>
            <a:ext cx="403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:a16="http://schemas.microsoft.com/office/drawing/2014/main" id="{4F7B49F1-4BEA-4EB4-96C0-8A732949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00" y="3018541"/>
            <a:ext cx="7367587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70ACAD9F-213C-4B70-8A1E-A9ED54A1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99" y="2989967"/>
            <a:ext cx="7359650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9E688058-1B7B-495B-8F88-A07A4AA1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99" y="1794228"/>
            <a:ext cx="7302500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0C12D33C-A2DB-4FAA-A770-9CF18C90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98" y="417865"/>
            <a:ext cx="73215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BD9B445E-35F3-4EFF-809B-2CE300DC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7" y="2221616"/>
            <a:ext cx="40354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69144" y="1947825"/>
            <a:ext cx="10110020" cy="1481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algn="ctr">
              <a:lnSpc>
                <a:spcPct val="150000"/>
              </a:lnSpc>
            </a:pP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16706" y="4179340"/>
            <a:ext cx="2065776" cy="2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E06BC5-408C-4CC0-8A8E-05FFE251D9D4}"/>
              </a:ext>
            </a:extLst>
          </p:cNvPr>
          <p:cNvSpPr txBox="1"/>
          <p:nvPr/>
        </p:nvSpPr>
        <p:spPr>
          <a:xfrm>
            <a:off x="934024" y="1291074"/>
            <a:ext cx="742478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1b,c – SGK-5)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30DEF03-5A1A-462D-87E5-0872F94E9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91191"/>
              </p:ext>
            </p:extLst>
          </p:nvPr>
        </p:nvGraphicFramePr>
        <p:xfrm>
          <a:off x="740157" y="2368555"/>
          <a:ext cx="3014425" cy="85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384200" imgH="393480" progId="Equation.DSMT4">
                  <p:embed/>
                </p:oleObj>
              </mc:Choice>
              <mc:Fallback>
                <p:oleObj name="Equation" r:id="rId3" imgW="138420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80454A-56D0-4052-962B-1639DBA59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0157" y="2368555"/>
                        <a:ext cx="3014425" cy="857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ACCD65-DEA5-49D4-8C16-2370CB09C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646962"/>
              </p:ext>
            </p:extLst>
          </p:nvPr>
        </p:nvGraphicFramePr>
        <p:xfrm>
          <a:off x="5722929" y="2273106"/>
          <a:ext cx="3836708" cy="94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4043447" imgH="996827" progId="Equation.DSMT4">
                  <p:embed/>
                </p:oleObj>
              </mc:Choice>
              <mc:Fallback>
                <p:oleObj name="Equation" r:id="rId5" imgW="4043447" imgH="9968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2929" y="2273106"/>
                        <a:ext cx="3836708" cy="945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Digit 120">
            <a:extLst>
              <a:ext uri="{FF2B5EF4-FFF2-40B4-BE49-F238E27FC236}">
                <a16:creationId xmlns:a16="http://schemas.microsoft.com/office/drawing/2014/main" id="{C8DD3982-2ADD-4D49-BC2F-D3540B356E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27" y="803834"/>
            <a:ext cx="1207694" cy="66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784ED-AD73-4353-8994-7F3387DD08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933709" y="654332"/>
            <a:ext cx="1533255" cy="140014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E3EC584-B108-4F31-A658-E7EF5FE98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8125"/>
              </p:ext>
            </p:extLst>
          </p:nvPr>
        </p:nvGraphicFramePr>
        <p:xfrm>
          <a:off x="5689263" y="3865208"/>
          <a:ext cx="3340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1447560" imgH="393480" progId="Equation.DSMT4">
                  <p:embed/>
                </p:oleObj>
              </mc:Choice>
              <mc:Fallback>
                <p:oleObj name="Equation" r:id="rId9" imgW="144756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E3EC584-B108-4F31-A658-E7EF5FE98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89263" y="3865208"/>
                        <a:ext cx="33401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2AC1705-EF18-458B-A24C-CB872577D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86169"/>
              </p:ext>
            </p:extLst>
          </p:nvPr>
        </p:nvGraphicFramePr>
        <p:xfrm>
          <a:off x="5683263" y="3126093"/>
          <a:ext cx="5649755" cy="87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1" imgW="2781000" imgH="431640" progId="Equation.DSMT4">
                  <p:embed/>
                </p:oleObj>
              </mc:Choice>
              <mc:Fallback>
                <p:oleObj name="Equation" r:id="rId11" imgW="278100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AC1705-EF18-458B-A24C-CB872577D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83263" y="3126093"/>
                        <a:ext cx="5649755" cy="877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40A7D75-9ADD-4660-BBDB-63DE7D240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859085"/>
              </p:ext>
            </p:extLst>
          </p:nvPr>
        </p:nvGraphicFramePr>
        <p:xfrm>
          <a:off x="740157" y="4102532"/>
          <a:ext cx="3407420" cy="88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3" imgW="1523880" imgH="393480" progId="Equation.DSMT4">
                  <p:embed/>
                </p:oleObj>
              </mc:Choice>
              <mc:Fallback>
                <p:oleObj name="Equation" r:id="rId13" imgW="15238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40A7D75-9ADD-4660-BBDB-63DE7D240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0157" y="4102532"/>
                        <a:ext cx="3407420" cy="880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4CBE69D-A892-4C9A-B65F-28D156568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402231"/>
              </p:ext>
            </p:extLst>
          </p:nvPr>
        </p:nvGraphicFramePr>
        <p:xfrm>
          <a:off x="740157" y="3276605"/>
          <a:ext cx="4708741" cy="91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5" imgW="2031840" imgH="393480" progId="Equation.DSMT4">
                  <p:embed/>
                </p:oleObj>
              </mc:Choice>
              <mc:Fallback>
                <p:oleObj name="Equation" r:id="rId15" imgW="203184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4CBE69D-A892-4C9A-B65F-28D156568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0157" y="3276605"/>
                        <a:ext cx="4708741" cy="912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488564" y="2368555"/>
            <a:ext cx="1" cy="2614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784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680454A-56D0-4052-962B-1639DBA59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11013"/>
              </p:ext>
            </p:extLst>
          </p:nvPr>
        </p:nvGraphicFramePr>
        <p:xfrm>
          <a:off x="725190" y="2071028"/>
          <a:ext cx="3016600" cy="93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676160" imgH="431640" progId="Equation.DSMT4">
                  <p:embed/>
                </p:oleObj>
              </mc:Choice>
              <mc:Fallback>
                <p:oleObj name="Equation" r:id="rId3" imgW="167616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80454A-56D0-4052-962B-1639DBA59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190" y="2071028"/>
                        <a:ext cx="3016600" cy="932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40A7D75-9ADD-4660-BBDB-63DE7D240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824695"/>
              </p:ext>
            </p:extLst>
          </p:nvPr>
        </p:nvGraphicFramePr>
        <p:xfrm>
          <a:off x="725190" y="4622691"/>
          <a:ext cx="2605246" cy="830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447560" imgH="393480" progId="Equation.DSMT4">
                  <p:embed/>
                </p:oleObj>
              </mc:Choice>
              <mc:Fallback>
                <p:oleObj name="Equation" r:id="rId5" imgW="144756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40A7D75-9ADD-4660-BBDB-63DE7D240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190" y="4622691"/>
                        <a:ext cx="2605246" cy="830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617784ED-AD73-4353-8994-7F3387DD08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02979" y="628194"/>
            <a:ext cx="1691607" cy="1414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37E4E-5046-4A43-97DD-29FD38A7F7C7}"/>
              </a:ext>
            </a:extLst>
          </p:cNvPr>
          <p:cNvSpPr txBox="1"/>
          <p:nvPr/>
        </p:nvSpPr>
        <p:spPr>
          <a:xfrm>
            <a:off x="918230" y="1029974"/>
            <a:ext cx="83351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10– SGK-8)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7C7351-2AAE-496F-854F-56F60A424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170466"/>
              </p:ext>
            </p:extLst>
          </p:nvPr>
        </p:nvGraphicFramePr>
        <p:xfrm>
          <a:off x="713339" y="2929272"/>
          <a:ext cx="5222466" cy="86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2628720" imgH="393480" progId="Equation.DSMT4">
                  <p:embed/>
                </p:oleObj>
              </mc:Choice>
              <mc:Fallback>
                <p:oleObj name="Equation" r:id="rId8" imgW="262872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47C7351-2AAE-496F-854F-56F60A424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3339" y="2929272"/>
                        <a:ext cx="5222466" cy="86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ADE332-904C-468F-9B03-0E8D52FFA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51447"/>
              </p:ext>
            </p:extLst>
          </p:nvPr>
        </p:nvGraphicFramePr>
        <p:xfrm>
          <a:off x="725190" y="3812915"/>
          <a:ext cx="3961242" cy="795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2006280" imgH="393480" progId="Equation.DSMT4">
                  <p:embed/>
                </p:oleObj>
              </mc:Choice>
              <mc:Fallback>
                <p:oleObj name="Equation" r:id="rId10" imgW="200628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0ADE332-904C-468F-9B03-0E8D52FFA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190" y="3812915"/>
                        <a:ext cx="3961242" cy="795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Digit 120">
            <a:extLst>
              <a:ext uri="{FF2B5EF4-FFF2-40B4-BE49-F238E27FC236}">
                <a16:creationId xmlns:a16="http://schemas.microsoft.com/office/drawing/2014/main" id="{16F79F17-A964-4E76-A5A7-4F75855952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06" y="850999"/>
            <a:ext cx="1247251" cy="68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BACB311-759F-449E-BB39-94AF27FC8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67193"/>
              </p:ext>
            </p:extLst>
          </p:nvPr>
        </p:nvGraphicFramePr>
        <p:xfrm>
          <a:off x="6313632" y="2255411"/>
          <a:ext cx="3251365" cy="6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3" imgW="1663560" imgH="279360" progId="Equation.DSMT4">
                  <p:embed/>
                </p:oleObj>
              </mc:Choice>
              <mc:Fallback>
                <p:oleObj name="Equation" r:id="rId13" imgW="166356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BACB311-759F-449E-BB39-94AF27FC8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13632" y="2255411"/>
                        <a:ext cx="3251365" cy="648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E3EC584-B108-4F31-A658-E7EF5FE98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69668"/>
              </p:ext>
            </p:extLst>
          </p:nvPr>
        </p:nvGraphicFramePr>
        <p:xfrm>
          <a:off x="6313879" y="4761709"/>
          <a:ext cx="3176480" cy="53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5" imgW="1625400" imgH="228600" progId="Equation.DSMT4">
                  <p:embed/>
                </p:oleObj>
              </mc:Choice>
              <mc:Fallback>
                <p:oleObj name="Equation" r:id="rId15" imgW="162540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E3EC584-B108-4F31-A658-E7EF5FE98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13879" y="4761709"/>
                        <a:ext cx="3176480" cy="530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B85DAC1-4692-471C-8844-4606989FD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895767"/>
              </p:ext>
            </p:extLst>
          </p:nvPr>
        </p:nvGraphicFramePr>
        <p:xfrm>
          <a:off x="6289952" y="3035789"/>
          <a:ext cx="5118386" cy="53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7" imgW="2539800" imgH="228600" progId="Equation.DSMT4">
                  <p:embed/>
                </p:oleObj>
              </mc:Choice>
              <mc:Fallback>
                <p:oleObj name="Equation" r:id="rId17" imgW="25398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B85DAC1-4692-471C-8844-4606989FD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89952" y="3035789"/>
                        <a:ext cx="5118386" cy="530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3A8A0D3-E6BF-48F9-A279-D77E39E9B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47998"/>
              </p:ext>
            </p:extLst>
          </p:nvPr>
        </p:nvGraphicFramePr>
        <p:xfrm>
          <a:off x="6289952" y="3883870"/>
          <a:ext cx="4169131" cy="53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9" imgW="2133360" imgH="228600" progId="Equation.DSMT4">
                  <p:embed/>
                </p:oleObj>
              </mc:Choice>
              <mc:Fallback>
                <p:oleObj name="Equation" r:id="rId19" imgW="21333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3A8A0D3-E6BF-48F9-A279-D77E39E9B7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89952" y="3883870"/>
                        <a:ext cx="4169131" cy="530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6109855" y="2255411"/>
            <a:ext cx="13854" cy="303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85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040990" y="2149668"/>
            <a:ext cx="10110020" cy="1481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  <a:p>
            <a:pPr algn="ctr">
              <a:lnSpc>
                <a:spcPct val="150000"/>
              </a:lnSpc>
            </a:pP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5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00768" y="562586"/>
            <a:ext cx="2563486" cy="2547035"/>
            <a:chOff x="3448906" y="908338"/>
            <a:chExt cx="3294062" cy="3009900"/>
          </a:xfrm>
        </p:grpSpPr>
        <p:pic>
          <p:nvPicPr>
            <p:cNvPr id="3" name="Picture 5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06" y="908338"/>
              <a:ext cx="3294062" cy="300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833641" y="1258583"/>
              <a:ext cx="644457" cy="289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682565" y="394964"/>
            <a:ext cx="3474720" cy="2092881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được củng cố kiến thức về các qui tắc nhân đơn thức với đa thức, nhân đa thức với đa thức</a:t>
            </a:r>
          </a:p>
        </p:txBody>
      </p:sp>
      <p:sp>
        <p:nvSpPr>
          <p:cNvPr id="6" name="TextBox 5"/>
          <p:cNvSpPr txBox="1"/>
          <p:nvPr/>
        </p:nvSpPr>
        <p:spPr>
          <a:xfrm rot="3222169">
            <a:off x="5008661" y="1344213"/>
            <a:ext cx="103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22819" y="3155766"/>
            <a:ext cx="2356555" cy="2187992"/>
            <a:chOff x="3342892" y="2422282"/>
            <a:chExt cx="3124200" cy="2840038"/>
          </a:xfrm>
        </p:grpSpPr>
        <p:pic>
          <p:nvPicPr>
            <p:cNvPr id="8" name="Picture 3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3178">
              <a:off x="3342892" y="2422282"/>
              <a:ext cx="3124200" cy="284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642877" y="4226636"/>
              <a:ext cx="286866" cy="28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99949" y="3031098"/>
            <a:ext cx="3589521" cy="3431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NL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742021">
            <a:off x="4142266" y="4452762"/>
            <a:ext cx="151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20352497">
            <a:off x="5243423" y="2784457"/>
            <a:ext cx="3244645" cy="2809875"/>
            <a:chOff x="4949897" y="2798474"/>
            <a:chExt cx="3306762" cy="2809875"/>
          </a:xfrm>
        </p:grpSpPr>
        <p:pic>
          <p:nvPicPr>
            <p:cNvPr id="13" name="Picture 2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897" y="2798474"/>
              <a:ext cx="3306762" cy="280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642979" y="4767166"/>
              <a:ext cx="302720" cy="30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044286" y="954147"/>
            <a:ext cx="3383279" cy="449353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2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defRPr/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rot="1648093">
            <a:off x="6288431" y="4503138"/>
            <a:ext cx="182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57" y="1993950"/>
            <a:ext cx="3215530" cy="23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341;p46"/>
          <p:cNvSpPr txBox="1">
            <a:spLocks noGrp="1"/>
          </p:cNvSpPr>
          <p:nvPr/>
        </p:nvSpPr>
        <p:spPr>
          <a:xfrm>
            <a:off x="4617275" y="2962179"/>
            <a:ext cx="2816541" cy="77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pecial Elite"/>
              <a:buNone/>
              <a:defRPr sz="6000" b="0" i="0" u="none" strike="noStrike" cap="non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Mục</a:t>
            </a:r>
            <a:r>
              <a:rPr lang="en-US" altLang="en-GB" sz="4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 </a:t>
            </a:r>
            <a:r>
              <a:rPr lang="en-US" altLang="en-GB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tiêu</a:t>
            </a:r>
            <a:endParaRPr lang="en-US" altLang="en-GB" sz="4200" b="1" dirty="0">
              <a:solidFill>
                <a:srgbClr val="FF0000"/>
              </a:solidFill>
              <a:latin typeface="Times New Roman" panose="02020603050405020304" pitchFamily="18" charset="0"/>
              <a:ea typeface="思源黑体 Medium" panose="020B0600000000000000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73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680454A-56D0-4052-962B-1639DBA59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345740"/>
              </p:ext>
            </p:extLst>
          </p:nvPr>
        </p:nvGraphicFramePr>
        <p:xfrm>
          <a:off x="799045" y="1805760"/>
          <a:ext cx="471646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2044440" imgH="253800" progId="Equation.DSMT4">
                  <p:embed/>
                </p:oleObj>
              </mc:Choice>
              <mc:Fallback>
                <p:oleObj name="Equation" r:id="rId3" imgW="204444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80454A-56D0-4052-962B-1639DBA59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045" y="1805760"/>
                        <a:ext cx="4716463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BACB311-759F-449E-BB39-94AF27FC8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88948"/>
              </p:ext>
            </p:extLst>
          </p:nvPr>
        </p:nvGraphicFramePr>
        <p:xfrm>
          <a:off x="7077318" y="1774528"/>
          <a:ext cx="41624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803240" imgH="253800" progId="Equation.DSMT4">
                  <p:embed/>
                </p:oleObj>
              </mc:Choice>
              <mc:Fallback>
                <p:oleObj name="Equation" r:id="rId5" imgW="18032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BACB311-759F-449E-BB39-94AF27FC8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77318" y="1774528"/>
                        <a:ext cx="4162425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40A7D75-9ADD-4660-BBDB-63DE7D240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834164"/>
              </p:ext>
            </p:extLst>
          </p:nvPr>
        </p:nvGraphicFramePr>
        <p:xfrm>
          <a:off x="1384300" y="2441575"/>
          <a:ext cx="413226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1790640" imgH="685800" progId="Equation.DSMT4">
                  <p:embed/>
                </p:oleObj>
              </mc:Choice>
              <mc:Fallback>
                <p:oleObj name="Equation" r:id="rId7" imgW="1790640" imgH="685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40A7D75-9ADD-4660-BBDB-63DE7D240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4300" y="2441575"/>
                        <a:ext cx="4132263" cy="158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53E39E8-3DEF-4367-88BB-7C8F2AB3BC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0349" r="20345" b="-4"/>
          <a:stretch/>
        </p:blipFill>
        <p:spPr>
          <a:xfrm>
            <a:off x="4439403" y="3148552"/>
            <a:ext cx="2947114" cy="312190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0B8AA-2CF1-4015-9E56-812512150B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06" y="3579136"/>
            <a:ext cx="2244748" cy="2094612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6F53E4-F0FE-4F0D-AFF8-1ED3BC2FB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85799"/>
              </p:ext>
            </p:extLst>
          </p:nvPr>
        </p:nvGraphicFramePr>
        <p:xfrm>
          <a:off x="7780338" y="2297113"/>
          <a:ext cx="3430587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2" imgW="1485720" imgH="685800" progId="Equation.DSMT4">
                  <p:embed/>
                </p:oleObj>
              </mc:Choice>
              <mc:Fallback>
                <p:oleObj name="Equation" r:id="rId12" imgW="14857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80338" y="2297113"/>
                        <a:ext cx="3430587" cy="158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191B28-2F01-443E-9520-CEB35FA75870}"/>
              </a:ext>
            </a:extLst>
          </p:cNvPr>
          <p:cNvSpPr txBox="1"/>
          <p:nvPr/>
        </p:nvSpPr>
        <p:spPr>
          <a:xfrm>
            <a:off x="958690" y="873127"/>
            <a:ext cx="802628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3– SGK-5)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6D537-5E36-47E6-9C7F-E7AA13A63210}"/>
              </a:ext>
            </a:extLst>
          </p:cNvPr>
          <p:cNvSpPr txBox="1"/>
          <p:nvPr/>
        </p:nvSpPr>
        <p:spPr>
          <a:xfrm>
            <a:off x="1165225" y="4295838"/>
            <a:ext cx="17787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94D19-7BAD-4702-AA8C-A24C76047EAB}"/>
              </a:ext>
            </a:extLst>
          </p:cNvPr>
          <p:cNvSpPr txBox="1"/>
          <p:nvPr/>
        </p:nvSpPr>
        <p:spPr>
          <a:xfrm>
            <a:off x="7530027" y="4122952"/>
            <a:ext cx="17787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 descr="Digit 120">
            <a:extLst>
              <a:ext uri="{FF2B5EF4-FFF2-40B4-BE49-F238E27FC236}">
                <a16:creationId xmlns:a16="http://schemas.microsoft.com/office/drawing/2014/main" id="{E6362D4B-8D66-4401-9DCF-6A87D0566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35" y="748508"/>
            <a:ext cx="1526349" cy="8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80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680454A-56D0-4052-962B-1639DBA59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58602"/>
              </p:ext>
            </p:extLst>
          </p:nvPr>
        </p:nvGraphicFramePr>
        <p:xfrm>
          <a:off x="973307" y="2176232"/>
          <a:ext cx="62103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692080" imgH="253800" progId="Equation.DSMT4">
                  <p:embed/>
                </p:oleObj>
              </mc:Choice>
              <mc:Fallback>
                <p:oleObj name="Equation" r:id="rId4" imgW="26920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80454A-56D0-4052-962B-1639DBA59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307" y="2176232"/>
                        <a:ext cx="6210300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53E39E8-3DEF-4367-88BB-7C8F2AB3BC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0349" r="20345" b="-4"/>
          <a:stretch/>
        </p:blipFill>
        <p:spPr>
          <a:xfrm>
            <a:off x="7356270" y="2193206"/>
            <a:ext cx="3569396" cy="4052109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0B8AA-2CF1-4015-9E56-812512150B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91" y="2907819"/>
            <a:ext cx="2718726" cy="2718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5E69EF-4274-48BF-8EB8-AE3DD1D13C5F}"/>
              </a:ext>
            </a:extLst>
          </p:cNvPr>
          <p:cNvSpPr txBox="1"/>
          <p:nvPr/>
        </p:nvSpPr>
        <p:spPr>
          <a:xfrm>
            <a:off x="1112519" y="1036440"/>
            <a:ext cx="697793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– SGK-9)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2B62DD7-482B-4FFB-9676-4AC0BB94B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254456"/>
              </p:ext>
            </p:extLst>
          </p:nvPr>
        </p:nvGraphicFramePr>
        <p:xfrm>
          <a:off x="973307" y="3106367"/>
          <a:ext cx="4677746" cy="64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9" imgW="4246033" imgH="585478" progId="Equation.DSMT4">
                  <p:embed/>
                </p:oleObj>
              </mc:Choice>
              <mc:Fallback>
                <p:oleObj name="Equation" r:id="rId9" imgW="4246033" imgH="58547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3307" y="3106367"/>
                        <a:ext cx="4677746" cy="645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Digit 120">
            <a:extLst>
              <a:ext uri="{FF2B5EF4-FFF2-40B4-BE49-F238E27FC236}">
                <a16:creationId xmlns:a16="http://schemas.microsoft.com/office/drawing/2014/main" id="{B4427B94-C1AF-4939-A4CD-96FC514317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985" y="74850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9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680454A-56D0-4052-962B-1639DBA59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13440"/>
              </p:ext>
            </p:extLst>
          </p:nvPr>
        </p:nvGraphicFramePr>
        <p:xfrm>
          <a:off x="723425" y="2046238"/>
          <a:ext cx="5081626" cy="5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2489040" imgH="253800" progId="Equation.DSMT4">
                  <p:embed/>
                </p:oleObj>
              </mc:Choice>
              <mc:Fallback>
                <p:oleObj name="Equation" r:id="rId3" imgW="248904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80454A-56D0-4052-962B-1639DBA59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425" y="2046238"/>
                        <a:ext cx="5081626" cy="55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40A7D75-9ADD-4660-BBDB-63DE7D240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760049"/>
              </p:ext>
            </p:extLst>
          </p:nvPr>
        </p:nvGraphicFramePr>
        <p:xfrm>
          <a:off x="723428" y="2577727"/>
          <a:ext cx="6047175" cy="137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2895480" imgH="685800" progId="Equation.DSMT4">
                  <p:embed/>
                </p:oleObj>
              </mc:Choice>
              <mc:Fallback>
                <p:oleObj name="Equation" r:id="rId5" imgW="2895480" imgH="685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40A7D75-9ADD-4660-BBDB-63DE7D240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428" y="2577727"/>
                        <a:ext cx="6047175" cy="1370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295918-F827-4323-BC8A-B1EF4891B76D}"/>
              </a:ext>
            </a:extLst>
          </p:cNvPr>
          <p:cNvSpPr txBox="1"/>
          <p:nvPr/>
        </p:nvSpPr>
        <p:spPr>
          <a:xfrm>
            <a:off x="834265" y="700346"/>
            <a:ext cx="498348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13– SGK-9)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03EC9-39E0-4ACE-AB4F-E1474C4D686C}"/>
              </a:ext>
            </a:extLst>
          </p:cNvPr>
          <p:cNvSpPr txBox="1"/>
          <p:nvPr/>
        </p:nvSpPr>
        <p:spPr>
          <a:xfrm>
            <a:off x="646185" y="3738415"/>
            <a:ext cx="17787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680454A-56D0-4052-962B-1639DBA59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132627"/>
              </p:ext>
            </p:extLst>
          </p:nvPr>
        </p:nvGraphicFramePr>
        <p:xfrm>
          <a:off x="7012940" y="1740327"/>
          <a:ext cx="4259496" cy="55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1917360" imgH="253800" progId="Equation.DSMT4">
                  <p:embed/>
                </p:oleObj>
              </mc:Choice>
              <mc:Fallback>
                <p:oleObj name="Equation" r:id="rId7" imgW="19173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80454A-56D0-4052-962B-1639DBA59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2940" y="1740327"/>
                        <a:ext cx="4259496" cy="55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40A7D75-9ADD-4660-BBDB-63DE7D240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65598"/>
              </p:ext>
            </p:extLst>
          </p:nvPr>
        </p:nvGraphicFramePr>
        <p:xfrm>
          <a:off x="7439891" y="2244710"/>
          <a:ext cx="3832544" cy="138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1726920" imgH="685800" progId="Equation.DSMT4">
                  <p:embed/>
                </p:oleObj>
              </mc:Choice>
              <mc:Fallback>
                <p:oleObj name="Equation" r:id="rId9" imgW="1726920" imgH="685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40A7D75-9ADD-4660-BBDB-63DE7D240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39891" y="2244710"/>
                        <a:ext cx="3832544" cy="138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DF3845E-20AA-42EE-9C16-1E298973E1C5}"/>
              </a:ext>
            </a:extLst>
          </p:cNvPr>
          <p:cNvSpPr txBox="1"/>
          <p:nvPr/>
        </p:nvSpPr>
        <p:spPr>
          <a:xfrm>
            <a:off x="7103290" y="3524632"/>
            <a:ext cx="121590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A975529-BE78-4FD0-B0FF-031860F6C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36778"/>
              </p:ext>
            </p:extLst>
          </p:nvPr>
        </p:nvGraphicFramePr>
        <p:xfrm>
          <a:off x="8067573" y="3692797"/>
          <a:ext cx="714889" cy="3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A975529-BE78-4FD0-B0FF-031860F6C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67573" y="3692797"/>
                        <a:ext cx="714889" cy="37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805324" y="1357745"/>
            <a:ext cx="0" cy="302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0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877704" y="2140051"/>
            <a:ext cx="10110020" cy="1234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  <a:p>
            <a:pPr algn="ctr">
              <a:lnSpc>
                <a:spcPct val="150000"/>
              </a:lnSpc>
            </a:pP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16706" y="4179340"/>
            <a:ext cx="2065776" cy="2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680454A-56D0-4052-962B-1639DBA59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25974"/>
              </p:ext>
            </p:extLst>
          </p:nvPr>
        </p:nvGraphicFramePr>
        <p:xfrm>
          <a:off x="1580947" y="1940758"/>
          <a:ext cx="33099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434960" imgH="253800" progId="Equation.DSMT4">
                  <p:embed/>
                </p:oleObj>
              </mc:Choice>
              <mc:Fallback>
                <p:oleObj name="Equation" r:id="rId4" imgW="14349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80454A-56D0-4052-962B-1639DBA59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0947" y="1940758"/>
                        <a:ext cx="3309937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40A7D75-9ADD-4660-BBDB-63DE7D240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16485"/>
              </p:ext>
            </p:extLst>
          </p:nvPr>
        </p:nvGraphicFramePr>
        <p:xfrm>
          <a:off x="1461843" y="3093137"/>
          <a:ext cx="545147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2361960" imgH="507960" progId="Equation.DSMT4">
                  <p:embed/>
                </p:oleObj>
              </mc:Choice>
              <mc:Fallback>
                <p:oleObj name="Equation" r:id="rId6" imgW="2361960" imgH="507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40A7D75-9ADD-4660-BBDB-63DE7D240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1843" y="3093137"/>
                        <a:ext cx="5451475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53E39E8-3DEF-4367-88BB-7C8F2AB3BC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0349" r="20345" b="-4"/>
          <a:stretch/>
        </p:blipFill>
        <p:spPr>
          <a:xfrm>
            <a:off x="9039000" y="3093137"/>
            <a:ext cx="2320568" cy="333252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8A9CD-8F40-42AD-A363-FAEAF7EC401A}"/>
              </a:ext>
            </a:extLst>
          </p:cNvPr>
          <p:cNvSpPr txBox="1"/>
          <p:nvPr/>
        </p:nvSpPr>
        <p:spPr>
          <a:xfrm>
            <a:off x="5110459" y="1787882"/>
            <a:ext cx="3339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B490F7-9FC4-4AA8-BF47-E134A5AF59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039000" y="3805310"/>
            <a:ext cx="2065776" cy="2065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8F2A2D-E60B-4EDA-B645-632423334891}"/>
              </a:ext>
            </a:extLst>
          </p:cNvPr>
          <p:cNvSpPr txBox="1"/>
          <p:nvPr/>
        </p:nvSpPr>
        <p:spPr>
          <a:xfrm>
            <a:off x="808593" y="2466132"/>
            <a:ext cx="99952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57722-CA56-4693-BE28-1EBCC39B60B6}"/>
              </a:ext>
            </a:extLst>
          </p:cNvPr>
          <p:cNvSpPr txBox="1"/>
          <p:nvPr/>
        </p:nvSpPr>
        <p:spPr>
          <a:xfrm>
            <a:off x="916662" y="4184430"/>
            <a:ext cx="8387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5171FF7-0F90-435B-93D8-76AAB4229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122459"/>
              </p:ext>
            </p:extLst>
          </p:nvPr>
        </p:nvGraphicFramePr>
        <p:xfrm>
          <a:off x="2725684" y="4954374"/>
          <a:ext cx="3694717" cy="64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11" imgW="1600200" imgH="279360" progId="Equation.DSMT4">
                  <p:embed/>
                </p:oleObj>
              </mc:Choice>
              <mc:Fallback>
                <p:oleObj name="Equation" r:id="rId11" imgW="1600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5684" y="4954374"/>
                        <a:ext cx="3694717" cy="645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DB1BAE7-A379-443F-9FBF-091D28A7371C}"/>
              </a:ext>
            </a:extLst>
          </p:cNvPr>
          <p:cNvSpPr txBox="1"/>
          <p:nvPr/>
        </p:nvSpPr>
        <p:spPr>
          <a:xfrm>
            <a:off x="698182" y="496098"/>
            <a:ext cx="1066138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2a– SGK-5)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70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ED572F-8040-4503-A8AC-4B50EA0933B6}"/>
              </a:ext>
            </a:extLst>
          </p:cNvPr>
          <p:cNvSpPr txBox="1"/>
          <p:nvPr/>
        </p:nvSpPr>
        <p:spPr>
          <a:xfrm>
            <a:off x="774798" y="1359374"/>
            <a:ext cx="1064240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a)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                b) 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=15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680454A-56D0-4052-962B-1639DBA59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771487"/>
              </p:ext>
            </p:extLst>
          </p:nvPr>
        </p:nvGraphicFramePr>
        <p:xfrm>
          <a:off x="4555605" y="1476944"/>
          <a:ext cx="45116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955520" imgH="279360" progId="Equation.DSMT4">
                  <p:embed/>
                </p:oleObj>
              </mc:Choice>
              <mc:Fallback>
                <p:oleObj name="Equation" r:id="rId4" imgW="195552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80454A-56D0-4052-962B-1639DBA59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5605" y="1476944"/>
                        <a:ext cx="4511675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EB490F7-9FC4-4AA8-BF47-E134A5AF59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626669" y="4251993"/>
            <a:ext cx="2065776" cy="2065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8F2A2D-E60B-4EDA-B645-632423334891}"/>
              </a:ext>
            </a:extLst>
          </p:cNvPr>
          <p:cNvSpPr txBox="1"/>
          <p:nvPr/>
        </p:nvSpPr>
        <p:spPr>
          <a:xfrm>
            <a:off x="680751" y="2631007"/>
            <a:ext cx="99952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57722-CA56-4693-BE28-1EBCC39B60B6}"/>
              </a:ext>
            </a:extLst>
          </p:cNvPr>
          <p:cNvSpPr txBox="1"/>
          <p:nvPr/>
        </p:nvSpPr>
        <p:spPr>
          <a:xfrm>
            <a:off x="547334" y="4466704"/>
            <a:ext cx="838759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5171FF7-0F90-435B-93D8-76AAB4229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163724"/>
              </p:ext>
            </p:extLst>
          </p:nvPr>
        </p:nvGraphicFramePr>
        <p:xfrm>
          <a:off x="7802093" y="4682694"/>
          <a:ext cx="1993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863280" imgH="177480" progId="Equation.DSMT4">
                  <p:embed/>
                </p:oleObj>
              </mc:Choice>
              <mc:Fallback>
                <p:oleObj name="Equation" r:id="rId7" imgW="86328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5171FF7-0F90-435B-93D8-76AAB4229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02093" y="4682694"/>
                        <a:ext cx="19939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DD35C3E-2E7D-474E-957A-265186E71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75"/>
              </p:ext>
            </p:extLst>
          </p:nvPr>
        </p:nvGraphicFramePr>
        <p:xfrm>
          <a:off x="701470" y="3302857"/>
          <a:ext cx="9613468" cy="112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4330440" imgH="507960" progId="Equation.DSMT4">
                  <p:embed/>
                </p:oleObj>
              </mc:Choice>
              <mc:Fallback>
                <p:oleObj name="Equation" r:id="rId9" imgW="4330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470" y="3302857"/>
                        <a:ext cx="9613468" cy="1128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0D765F4-7F8F-4514-B701-0A4AD66A39EC}"/>
              </a:ext>
            </a:extLst>
          </p:cNvPr>
          <p:cNvSpPr txBox="1"/>
          <p:nvPr/>
        </p:nvSpPr>
        <p:spPr>
          <a:xfrm>
            <a:off x="499555" y="5264304"/>
            <a:ext cx="838759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6E84145-6214-489C-BDF7-7F2F28E6C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412557"/>
              </p:ext>
            </p:extLst>
          </p:nvPr>
        </p:nvGraphicFramePr>
        <p:xfrm>
          <a:off x="7849872" y="5500231"/>
          <a:ext cx="21701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1" imgW="939600" imgH="177480" progId="Equation.DSMT4">
                  <p:embed/>
                </p:oleObj>
              </mc:Choice>
              <mc:Fallback>
                <p:oleObj name="Equation" r:id="rId11" imgW="93960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5171FF7-0F90-435B-93D8-76AAB4229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49872" y="5500231"/>
                        <a:ext cx="217011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8D8C78D-A6D8-4A8F-9921-026BBF591FBE}"/>
              </a:ext>
            </a:extLst>
          </p:cNvPr>
          <p:cNvSpPr txBox="1"/>
          <p:nvPr/>
        </p:nvSpPr>
        <p:spPr>
          <a:xfrm>
            <a:off x="774798" y="657078"/>
            <a:ext cx="49834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12– SGK-8) 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66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877704" y="2140051"/>
            <a:ext cx="10110020" cy="1234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  <a:p>
            <a:pPr algn="ctr">
              <a:lnSpc>
                <a:spcPct val="150000"/>
              </a:lnSpc>
            </a:pP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16706" y="4179340"/>
            <a:ext cx="2065776" cy="2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1F9FA3-BA6C-4D84-9A19-BCF79751FA1C}"/>
              </a:ext>
            </a:extLst>
          </p:cNvPr>
          <p:cNvSpPr txBox="1"/>
          <p:nvPr/>
        </p:nvSpPr>
        <p:spPr>
          <a:xfrm>
            <a:off x="754301" y="703104"/>
            <a:ext cx="1013020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9F7C0F2-41E5-4DA6-8A4F-9EB199F3F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4517"/>
              </p:ext>
            </p:extLst>
          </p:nvPr>
        </p:nvGraphicFramePr>
        <p:xfrm>
          <a:off x="6322524" y="1493586"/>
          <a:ext cx="4561979" cy="55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2070000" imgH="253800" progId="Equation.DSMT4">
                  <p:embed/>
                </p:oleObj>
              </mc:Choice>
              <mc:Fallback>
                <p:oleObj name="Equation" r:id="rId4" imgW="2070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2524" y="1493586"/>
                        <a:ext cx="4561979" cy="55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6DF8A1-FF71-404B-9F0D-9408F26A97DF}"/>
              </a:ext>
            </a:extLst>
          </p:cNvPr>
          <p:cNvSpPr txBox="1"/>
          <p:nvPr/>
        </p:nvSpPr>
        <p:spPr>
          <a:xfrm>
            <a:off x="822278" y="2366847"/>
            <a:ext cx="99952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46F73B9-9AAF-4A59-8E1B-F2F61A31E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48713"/>
              </p:ext>
            </p:extLst>
          </p:nvPr>
        </p:nvGraphicFramePr>
        <p:xfrm>
          <a:off x="2118043" y="2525618"/>
          <a:ext cx="45624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4563046" imgH="559521" progId="Equation.DSMT4">
                  <p:embed/>
                </p:oleObj>
              </mc:Choice>
              <mc:Fallback>
                <p:oleObj name="Equation" r:id="rId6" imgW="4563046" imgH="5595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043" y="2525618"/>
                        <a:ext cx="456247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DB7C4A9-AFFC-4C58-97D3-2322D753E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785068"/>
              </p:ext>
            </p:extLst>
          </p:nvPr>
        </p:nvGraphicFramePr>
        <p:xfrm>
          <a:off x="2118043" y="3285490"/>
          <a:ext cx="5321898" cy="97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2361960" imgH="431640" progId="Equation.DSMT4">
                  <p:embed/>
                </p:oleObj>
              </mc:Choice>
              <mc:Fallback>
                <p:oleObj name="Equation" r:id="rId8" imgW="2361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043" y="3285490"/>
                        <a:ext cx="5321898" cy="972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29B26B-B972-4737-9979-83A0DA744EED}"/>
              </a:ext>
            </a:extLst>
          </p:cNvPr>
          <p:cNvSpPr txBox="1"/>
          <p:nvPr/>
        </p:nvSpPr>
        <p:spPr>
          <a:xfrm>
            <a:off x="822278" y="4075083"/>
            <a:ext cx="1013020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-8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01F97-6AB5-4EFA-A881-F7DEED55185F}"/>
              </a:ext>
            </a:extLst>
          </p:cNvPr>
          <p:cNvSpPr txBox="1"/>
          <p:nvPr/>
        </p:nvSpPr>
        <p:spPr>
          <a:xfrm>
            <a:off x="754301" y="685022"/>
            <a:ext cx="49834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11– SGK-8)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29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01343" y="2879114"/>
            <a:ext cx="30501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D0A79-F838-4994-87A0-18000FB5A7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674570" y="2234153"/>
            <a:ext cx="2389693" cy="23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CB8F9B-25DE-4A44-8E2E-301E5FCA3AD0}"/>
              </a:ext>
            </a:extLst>
          </p:cNvPr>
          <p:cNvSpPr txBox="1"/>
          <p:nvPr/>
        </p:nvSpPr>
        <p:spPr>
          <a:xfrm>
            <a:off x="945430" y="890599"/>
            <a:ext cx="10301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192.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F4AC3-1029-4A5C-A144-7586BC554E23}"/>
              </a:ext>
            </a:extLst>
          </p:cNvPr>
          <p:cNvSpPr txBox="1"/>
          <p:nvPr/>
        </p:nvSpPr>
        <p:spPr>
          <a:xfrm>
            <a:off x="793997" y="1942641"/>
            <a:ext cx="99952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AC807-7988-4ECD-9FF0-2B023BCBBF85}"/>
              </a:ext>
            </a:extLst>
          </p:cNvPr>
          <p:cNvSpPr txBox="1"/>
          <p:nvPr/>
        </p:nvSpPr>
        <p:spPr>
          <a:xfrm>
            <a:off x="624526" y="2712112"/>
            <a:ext cx="107630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Gọi ba số tự nhiên chẵn liên tiếp lần lượt là </a:t>
            </a:r>
            <a:r>
              <a:rPr lang="nl-NL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 a </a:t>
            </a:r>
            <a:r>
              <a:rPr lang="nl-N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+ 2, </a:t>
            </a:r>
            <a:r>
              <a:rPr lang="nl-NL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nl-N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+ 4. Theo đề bài ta có: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D34DDCB-5918-4142-B882-BC8953CA5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616092"/>
              </p:ext>
            </p:extLst>
          </p:nvPr>
        </p:nvGraphicFramePr>
        <p:xfrm>
          <a:off x="2890838" y="3400425"/>
          <a:ext cx="5233987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2336760" imgH="939600" progId="Equation.DSMT4">
                  <p:embed/>
                </p:oleObj>
              </mc:Choice>
              <mc:Fallback>
                <p:oleObj name="Equation" r:id="rId4" imgW="23367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0838" y="3400425"/>
                        <a:ext cx="5233987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F35D13-73A9-4A21-A89B-AC8C647121AD}"/>
              </a:ext>
            </a:extLst>
          </p:cNvPr>
          <p:cNvSpPr txBox="1"/>
          <p:nvPr/>
        </p:nvSpPr>
        <p:spPr>
          <a:xfrm>
            <a:off x="879049" y="5672292"/>
            <a:ext cx="9625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63800" algn="l"/>
              </a:tabLs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Vậy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chẵn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tiếp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cần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tìm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là 46, 48, 50.</a:t>
            </a:r>
            <a:r>
              <a:rPr lang="nl-N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471F0C-7EED-4700-B38E-85B643663A83}"/>
              </a:ext>
            </a:extLst>
          </p:cNvPr>
          <p:cNvSpPr txBox="1"/>
          <p:nvPr/>
        </p:nvSpPr>
        <p:spPr>
          <a:xfrm>
            <a:off x="708140" y="733059"/>
            <a:ext cx="49834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9: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14– SGK-9)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59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:a16="http://schemas.microsoft.com/office/drawing/2014/main" id="{EF62CDBA-7892-4072-A0AD-5AF47830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127220"/>
            <a:ext cx="7258050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75A2AED0-1E8F-444B-B47C-EAB21EB5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9" y="2186976"/>
            <a:ext cx="7291387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9662BF5B-EC14-4C97-A857-317B2CA4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869379"/>
            <a:ext cx="7280275" cy="16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9916A07B-B49A-4B38-B85D-FC4F385F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321469"/>
            <a:ext cx="7280275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E2DBCCBA-88ED-4BB1-99EB-8BC7E8B4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3" y="1648446"/>
            <a:ext cx="3884612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8705E-4D11-4550-A3EA-162C4E828AE0}"/>
              </a:ext>
            </a:extLst>
          </p:cNvPr>
          <p:cNvSpPr txBox="1"/>
          <p:nvPr/>
        </p:nvSpPr>
        <p:spPr>
          <a:xfrm>
            <a:off x="962664" y="733059"/>
            <a:ext cx="21481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10: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07850-6E93-4BF2-979B-842093AF7A9D}"/>
              </a:ext>
            </a:extLst>
          </p:cNvPr>
          <p:cNvSpPr txBox="1"/>
          <p:nvPr/>
        </p:nvSpPr>
        <p:spPr>
          <a:xfrm>
            <a:off x="1191176" y="4182739"/>
            <a:ext cx="9216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07D2DB-CBD8-4548-855F-0F7F571C0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49401"/>
              </p:ext>
            </p:extLst>
          </p:nvPr>
        </p:nvGraphicFramePr>
        <p:xfrm>
          <a:off x="4641850" y="798513"/>
          <a:ext cx="43211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1587240" imgH="253800" progId="Equation.DSMT4">
                  <p:embed/>
                </p:oleObj>
              </mc:Choice>
              <mc:Fallback>
                <p:oleObj name="Equation" r:id="rId3" imgW="1587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1850" y="798513"/>
                        <a:ext cx="4321175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C552EC-B561-4653-B0B2-BBA2EDF37659}"/>
              </a:ext>
            </a:extLst>
          </p:cNvPr>
          <p:cNvSpPr txBox="1"/>
          <p:nvPr/>
        </p:nvSpPr>
        <p:spPr>
          <a:xfrm>
            <a:off x="2757767" y="881690"/>
            <a:ext cx="2417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90CB7-3562-4F7E-9136-DD9ACACE5060}"/>
              </a:ext>
            </a:extLst>
          </p:cNvPr>
          <p:cNvSpPr txBox="1"/>
          <p:nvPr/>
        </p:nvSpPr>
        <p:spPr>
          <a:xfrm>
            <a:off x="836631" y="1893735"/>
            <a:ext cx="2148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D746795-A1CB-431D-85DA-E97CE6F12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918167"/>
              </p:ext>
            </p:extLst>
          </p:nvPr>
        </p:nvGraphicFramePr>
        <p:xfrm>
          <a:off x="2322513" y="2641600"/>
          <a:ext cx="385921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1434960" imgH="457200" progId="Equation.DSMT4">
                  <p:embed/>
                </p:oleObj>
              </mc:Choice>
              <mc:Fallback>
                <p:oleObj name="Equation" r:id="rId5" imgW="1434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2513" y="2641600"/>
                        <a:ext cx="3859212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03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4CB3ADA7-EDB1-4E37-8C3B-09A4737B5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4258FF-DAA1-4797-9590-38A2A3B055A4}"/>
              </a:ext>
            </a:extLst>
          </p:cNvPr>
          <p:cNvSpPr/>
          <p:nvPr/>
        </p:nvSpPr>
        <p:spPr>
          <a:xfrm>
            <a:off x="1524000" y="115910"/>
            <a:ext cx="935997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9525">
                  <a:solidFill>
                    <a:srgbClr val="5B9BD5"/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VẮC XIN</a:t>
            </a:r>
          </a:p>
        </p:txBody>
      </p:sp>
      <p:pic>
        <p:nvPicPr>
          <p:cNvPr id="22532" name="Nhac hùng hồn">
            <a:hlinkClick r:id="" action="ppaction://media"/>
            <a:extLst>
              <a:ext uri="{FF2B5EF4-FFF2-40B4-BE49-F238E27FC236}">
                <a16:creationId xmlns:a16="http://schemas.microsoft.com/office/drawing/2014/main" id="{6058451B-0243-4622-9487-6AF6C6BEA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900" y="3943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9-%20dong%20ho6">
            <a:extLst>
              <a:ext uri="{FF2B5EF4-FFF2-40B4-BE49-F238E27FC236}">
                <a16:creationId xmlns:a16="http://schemas.microsoft.com/office/drawing/2014/main" id="{F75CD52B-7B31-4546-89C1-EAF7CE2C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52401" y="0"/>
            <a:ext cx="127877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4">
            <a:extLst>
              <a:ext uri="{FF2B5EF4-FFF2-40B4-BE49-F238E27FC236}">
                <a16:creationId xmlns:a16="http://schemas.microsoft.com/office/drawing/2014/main" id="{BAEABF72-6C40-4876-9096-918C5DD2EA2B}"/>
              </a:ext>
            </a:extLst>
          </p:cNvPr>
          <p:cNvGrpSpPr>
            <a:grpSpLocks/>
          </p:cNvGrpSpPr>
          <p:nvPr/>
        </p:nvGrpSpPr>
        <p:grpSpPr bwMode="auto">
          <a:xfrm>
            <a:off x="1939115" y="-2465661"/>
            <a:ext cx="8419323" cy="8691222"/>
            <a:chOff x="616" y="-451"/>
            <a:chExt cx="3174" cy="3159"/>
          </a:xfrm>
        </p:grpSpPr>
        <p:grpSp>
          <p:nvGrpSpPr>
            <p:cNvPr id="23598" name="Group 5">
              <a:extLst>
                <a:ext uri="{FF2B5EF4-FFF2-40B4-BE49-F238E27FC236}">
                  <a16:creationId xmlns:a16="http://schemas.microsoft.com/office/drawing/2014/main" id="{67640174-E290-40D7-B3BD-8EB1DF07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" y="0"/>
              <a:ext cx="3174" cy="2708"/>
              <a:chOff x="616" y="0"/>
              <a:chExt cx="3174" cy="2708"/>
            </a:xfrm>
          </p:grpSpPr>
          <p:grpSp>
            <p:nvGrpSpPr>
              <p:cNvPr id="23600" name="Group 6">
                <a:extLst>
                  <a:ext uri="{FF2B5EF4-FFF2-40B4-BE49-F238E27FC236}">
                    <a16:creationId xmlns:a16="http://schemas.microsoft.com/office/drawing/2014/main" id="{3F47B9CD-BDA8-440B-9E71-9359DBAA19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66" cy="2651"/>
                <a:chOff x="1300" y="884"/>
                <a:chExt cx="3166" cy="2651"/>
              </a:xfrm>
            </p:grpSpPr>
            <p:sp>
              <p:nvSpPr>
                <p:cNvPr id="1074" name="Freeform 7">
                  <a:extLst>
                    <a:ext uri="{FF2B5EF4-FFF2-40B4-BE49-F238E27FC236}">
                      <a16:creationId xmlns:a16="http://schemas.microsoft.com/office/drawing/2014/main" id="{C1EDA8F0-153F-4B12-BA8F-976D8E58A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744"/>
                  <a:ext cx="3074" cy="1707"/>
                </a:xfrm>
                <a:custGeom>
                  <a:avLst/>
                  <a:gdLst>
                    <a:gd name="T0" fmla="*/ 2147483647 w 1613"/>
                    <a:gd name="T1" fmla="*/ 0 h 821"/>
                    <a:gd name="T2" fmla="*/ 2147483647 w 1613"/>
                    <a:gd name="T3" fmla="*/ 0 h 821"/>
                    <a:gd name="T4" fmla="*/ 2147483647 w 1613"/>
                    <a:gd name="T5" fmla="*/ 2147483647 h 821"/>
                    <a:gd name="T6" fmla="*/ 2147483647 w 1613"/>
                    <a:gd name="T7" fmla="*/ 2147483647 h 821"/>
                    <a:gd name="T8" fmla="*/ 2147483647 w 1613"/>
                    <a:gd name="T9" fmla="*/ 2147483647 h 821"/>
                    <a:gd name="T10" fmla="*/ 2147483647 w 1613"/>
                    <a:gd name="T11" fmla="*/ 2147483647 h 821"/>
                    <a:gd name="T12" fmla="*/ 0 w 1613"/>
                    <a:gd name="T13" fmla="*/ 2147483647 h 821"/>
                    <a:gd name="T14" fmla="*/ 0 w 1613"/>
                    <a:gd name="T15" fmla="*/ 2147483647 h 821"/>
                    <a:gd name="T16" fmla="*/ 2147483647 w 1613"/>
                    <a:gd name="T17" fmla="*/ 0 h 821"/>
                    <a:gd name="T18" fmla="*/ 2147483647 w 1613"/>
                    <a:gd name="T19" fmla="*/ 2147483647 h 821"/>
                    <a:gd name="T20" fmla="*/ 2147483647 w 1613"/>
                    <a:gd name="T21" fmla="*/ 2147483647 h 821"/>
                    <a:gd name="T22" fmla="*/ 2147483647 w 1613"/>
                    <a:gd name="T23" fmla="*/ 2147483647 h 821"/>
                    <a:gd name="T24" fmla="*/ 2147483647 w 1613"/>
                    <a:gd name="T25" fmla="*/ 2147483647 h 821"/>
                    <a:gd name="T26" fmla="*/ 2147483647 w 1613"/>
                    <a:gd name="T27" fmla="*/ 2147483647 h 821"/>
                    <a:gd name="T28" fmla="*/ 2147483647 w 1613"/>
                    <a:gd name="T29" fmla="*/ 2147483647 h 821"/>
                    <a:gd name="T30" fmla="*/ 2147483647 w 1613"/>
                    <a:gd name="T31" fmla="*/ 2147483647 h 821"/>
                    <a:gd name="T32" fmla="*/ 2147483647 w 1613"/>
                    <a:gd name="T33" fmla="*/ 2147483647 h 821"/>
                    <a:gd name="T34" fmla="*/ 2147483647 w 1613"/>
                    <a:gd name="T35" fmla="*/ 2147483647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75" name="Freeform 8">
                  <a:extLst>
                    <a:ext uri="{FF2B5EF4-FFF2-40B4-BE49-F238E27FC236}">
                      <a16:creationId xmlns:a16="http://schemas.microsoft.com/office/drawing/2014/main" id="{026FA624-3F86-4B1F-8E47-5EB4EDEA57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2147483647 w 1546"/>
                    <a:gd name="T1" fmla="*/ 0 h 753"/>
                    <a:gd name="T2" fmla="*/ 2147483647 w 1546"/>
                    <a:gd name="T3" fmla="*/ 0 h 753"/>
                    <a:gd name="T4" fmla="*/ 2147483647 w 1546"/>
                    <a:gd name="T5" fmla="*/ 2147483647 h 753"/>
                    <a:gd name="T6" fmla="*/ 2147483647 w 1546"/>
                    <a:gd name="T7" fmla="*/ 2147483647 h 753"/>
                    <a:gd name="T8" fmla="*/ 2147483647 w 1546"/>
                    <a:gd name="T9" fmla="*/ 2147483647 h 753"/>
                    <a:gd name="T10" fmla="*/ 2147483647 w 1546"/>
                    <a:gd name="T11" fmla="*/ 2147483647 h 753"/>
                    <a:gd name="T12" fmla="*/ 0 w 1546"/>
                    <a:gd name="T13" fmla="*/ 2147483647 h 753"/>
                    <a:gd name="T14" fmla="*/ 0 w 1546"/>
                    <a:gd name="T15" fmla="*/ 2147483647 h 753"/>
                    <a:gd name="T16" fmla="*/ 2147483647 w 1546"/>
                    <a:gd name="T17" fmla="*/ 0 h 753"/>
                    <a:gd name="T18" fmla="*/ 2147483647 w 1546"/>
                    <a:gd name="T19" fmla="*/ 2147483647 h 753"/>
                    <a:gd name="T20" fmla="*/ 2147483647 w 1546"/>
                    <a:gd name="T21" fmla="*/ 2147483647 h 753"/>
                    <a:gd name="T22" fmla="*/ 2147483647 w 1546"/>
                    <a:gd name="T23" fmla="*/ 2147483647 h 753"/>
                    <a:gd name="T24" fmla="*/ 2147483647 w 1546"/>
                    <a:gd name="T25" fmla="*/ 2147483647 h 753"/>
                    <a:gd name="T26" fmla="*/ 2147483647 w 1546"/>
                    <a:gd name="T27" fmla="*/ 2147483647 h 753"/>
                    <a:gd name="T28" fmla="*/ 2147483647 w 1546"/>
                    <a:gd name="T29" fmla="*/ 2147483647 h 753"/>
                    <a:gd name="T30" fmla="*/ 2147483647 w 1546"/>
                    <a:gd name="T31" fmla="*/ 2147483647 h 753"/>
                    <a:gd name="T32" fmla="*/ 2147483647 w 1546"/>
                    <a:gd name="T33" fmla="*/ 2147483647 h 753"/>
                    <a:gd name="T34" fmla="*/ 2147483647 w 1546"/>
                    <a:gd name="T35" fmla="*/ 2147483647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0089E1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76" name="Freeform 9">
                  <a:extLst>
                    <a:ext uri="{FF2B5EF4-FFF2-40B4-BE49-F238E27FC236}">
                      <a16:creationId xmlns:a16="http://schemas.microsoft.com/office/drawing/2014/main" id="{26BBB634-F02E-4D91-8B41-3B077402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46" y="1977"/>
                  <a:ext cx="3120" cy="1558"/>
                </a:xfrm>
                <a:custGeom>
                  <a:avLst/>
                  <a:gdLst>
                    <a:gd name="T0" fmla="*/ 2147483647 w 1593"/>
                    <a:gd name="T1" fmla="*/ 0 h 795"/>
                    <a:gd name="T2" fmla="*/ 2147483647 w 1593"/>
                    <a:gd name="T3" fmla="*/ 0 h 795"/>
                    <a:gd name="T4" fmla="*/ 2147483647 w 1593"/>
                    <a:gd name="T5" fmla="*/ 2147483647 h 795"/>
                    <a:gd name="T6" fmla="*/ 2147483647 w 1593"/>
                    <a:gd name="T7" fmla="*/ 2147483647 h 795"/>
                    <a:gd name="T8" fmla="*/ 2147483647 w 1593"/>
                    <a:gd name="T9" fmla="*/ 2147483647 h 795"/>
                    <a:gd name="T10" fmla="*/ 2147483647 w 1593"/>
                    <a:gd name="T11" fmla="*/ 2147483647 h 795"/>
                    <a:gd name="T12" fmla="*/ 0 w 1593"/>
                    <a:gd name="T13" fmla="*/ 2147483647 h 795"/>
                    <a:gd name="T14" fmla="*/ 0 w 1593"/>
                    <a:gd name="T15" fmla="*/ 2147483647 h 795"/>
                    <a:gd name="T16" fmla="*/ 2147483647 w 1593"/>
                    <a:gd name="T17" fmla="*/ 0 h 795"/>
                    <a:gd name="T18" fmla="*/ 2147483647 w 1593"/>
                    <a:gd name="T19" fmla="*/ 2147483647 h 795"/>
                    <a:gd name="T20" fmla="*/ 2147483647 w 1593"/>
                    <a:gd name="T21" fmla="*/ 2147483647 h 795"/>
                    <a:gd name="T22" fmla="*/ 2147483647 w 1593"/>
                    <a:gd name="T23" fmla="*/ 2147483647 h 795"/>
                    <a:gd name="T24" fmla="*/ 2147483647 w 1593"/>
                    <a:gd name="T25" fmla="*/ 2147483647 h 795"/>
                    <a:gd name="T26" fmla="*/ 2147483647 w 1593"/>
                    <a:gd name="T27" fmla="*/ 2147483647 h 795"/>
                    <a:gd name="T28" fmla="*/ 2147483647 w 1593"/>
                    <a:gd name="T29" fmla="*/ 2147483647 h 795"/>
                    <a:gd name="T30" fmla="*/ 2147483647 w 1593"/>
                    <a:gd name="T31" fmla="*/ 2147483647 h 795"/>
                    <a:gd name="T32" fmla="*/ 2147483647 w 1593"/>
                    <a:gd name="T33" fmla="*/ 2147483647 h 795"/>
                    <a:gd name="T34" fmla="*/ 2147483647 w 1593"/>
                    <a:gd name="T35" fmla="*/ 2147483647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77" name="Rectangle 10">
                  <a:extLst>
                    <a:ext uri="{FF2B5EF4-FFF2-40B4-BE49-F238E27FC236}">
                      <a16:creationId xmlns:a16="http://schemas.microsoft.com/office/drawing/2014/main" id="{D2B5C593-12BE-4BAF-8CA7-3B974FD64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20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079" name="Rectangle 12">
                  <a:extLst>
                    <a:ext uri="{FF2B5EF4-FFF2-40B4-BE49-F238E27FC236}">
                      <a16:creationId xmlns:a16="http://schemas.microsoft.com/office/drawing/2014/main" id="{C50C085B-D302-48EA-A8C9-A866E0B86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20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080" name="Rectangle 13">
                  <a:extLst>
                    <a:ext uri="{FF2B5EF4-FFF2-40B4-BE49-F238E27FC236}">
                      <a16:creationId xmlns:a16="http://schemas.microsoft.com/office/drawing/2014/main" id="{6218AF36-30F9-40D3-85C8-80BE9EEF5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20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081" name="Freeform 14">
                  <a:extLst>
                    <a:ext uri="{FF2B5EF4-FFF2-40B4-BE49-F238E27FC236}">
                      <a16:creationId xmlns:a16="http://schemas.microsoft.com/office/drawing/2014/main" id="{430B67EC-4DD8-4E98-9576-44023B2E7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2147483647 w 74"/>
                    <a:gd name="T1" fmla="*/ 0 h 58"/>
                    <a:gd name="T2" fmla="*/ 0 w 74"/>
                    <a:gd name="T3" fmla="*/ 2147483647 h 58"/>
                    <a:gd name="T4" fmla="*/ 2147483647 w 74"/>
                    <a:gd name="T5" fmla="*/ 2147483647 h 58"/>
                    <a:gd name="T6" fmla="*/ 2147483647 w 74"/>
                    <a:gd name="T7" fmla="*/ 2147483647 h 58"/>
                    <a:gd name="T8" fmla="*/ 2147483647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82" name="Freeform 15">
                  <a:extLst>
                    <a:ext uri="{FF2B5EF4-FFF2-40B4-BE49-F238E27FC236}">
                      <a16:creationId xmlns:a16="http://schemas.microsoft.com/office/drawing/2014/main" id="{B275F24E-2937-4B9A-9DA6-A22C7643C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47483647 w 61"/>
                    <a:gd name="T3" fmla="*/ 2147483647 h 75"/>
                    <a:gd name="T4" fmla="*/ 2147483647 w 61"/>
                    <a:gd name="T5" fmla="*/ 2147483647 h 75"/>
                    <a:gd name="T6" fmla="*/ 0 w 61"/>
                    <a:gd name="T7" fmla="*/ 2147483647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83" name="Freeform 16">
                  <a:extLst>
                    <a:ext uri="{FF2B5EF4-FFF2-40B4-BE49-F238E27FC236}">
                      <a16:creationId xmlns:a16="http://schemas.microsoft.com/office/drawing/2014/main" id="{93F1475F-ABDB-4BE6-A6F4-70F1122D4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147483647 w 72"/>
                    <a:gd name="T1" fmla="*/ 0 h 65"/>
                    <a:gd name="T2" fmla="*/ 0 w 72"/>
                    <a:gd name="T3" fmla="*/ 2147483647 h 65"/>
                    <a:gd name="T4" fmla="*/ 2147483647 w 72"/>
                    <a:gd name="T5" fmla="*/ 2147483647 h 65"/>
                    <a:gd name="T6" fmla="*/ 2147483647 w 72"/>
                    <a:gd name="T7" fmla="*/ 0 h 65"/>
                    <a:gd name="T8" fmla="*/ 2147483647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84" name="Freeform 17">
                  <a:extLst>
                    <a:ext uri="{FF2B5EF4-FFF2-40B4-BE49-F238E27FC236}">
                      <a16:creationId xmlns:a16="http://schemas.microsoft.com/office/drawing/2014/main" id="{C04B1359-42AC-4303-B12F-97435FD81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2147483647 h 56"/>
                    <a:gd name="T2" fmla="*/ 2147483647 w 56"/>
                    <a:gd name="T3" fmla="*/ 2147483647 h 56"/>
                    <a:gd name="T4" fmla="*/ 2147483647 w 56"/>
                    <a:gd name="T5" fmla="*/ 2147483647 h 56"/>
                    <a:gd name="T6" fmla="*/ 2147483647 w 56"/>
                    <a:gd name="T7" fmla="*/ 0 h 56"/>
                    <a:gd name="T8" fmla="*/ 0 w 56"/>
                    <a:gd name="T9" fmla="*/ 2147483647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85" name="Rectangle 18">
                  <a:extLst>
                    <a:ext uri="{FF2B5EF4-FFF2-40B4-BE49-F238E27FC236}">
                      <a16:creationId xmlns:a16="http://schemas.microsoft.com/office/drawing/2014/main" id="{2F58D6BE-7AD2-43A5-9824-0019FAD03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C1C0B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20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086" name="Oval 19">
                  <a:extLst>
                    <a:ext uri="{FF2B5EF4-FFF2-40B4-BE49-F238E27FC236}">
                      <a16:creationId xmlns:a16="http://schemas.microsoft.com/office/drawing/2014/main" id="{E2124E85-5631-4FBB-B862-D82DB176D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949393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20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087" name="Rectangle 20">
                  <a:extLst>
                    <a:ext uri="{FF2B5EF4-FFF2-40B4-BE49-F238E27FC236}">
                      <a16:creationId xmlns:a16="http://schemas.microsoft.com/office/drawing/2014/main" id="{E9CB2C7D-D64E-41FD-AB0F-2EE07B959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20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088" name="Rectangle 21">
                  <a:extLst>
                    <a:ext uri="{FF2B5EF4-FFF2-40B4-BE49-F238E27FC236}">
                      <a16:creationId xmlns:a16="http://schemas.microsoft.com/office/drawing/2014/main" id="{6623626D-4784-451D-AB33-9B487F9BA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C1C0B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20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089" name="Rectangle 22">
                  <a:extLst>
                    <a:ext uri="{FF2B5EF4-FFF2-40B4-BE49-F238E27FC236}">
                      <a16:creationId xmlns:a16="http://schemas.microsoft.com/office/drawing/2014/main" id="{99383F79-3348-4D70-8532-F08245D89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2000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090" name="Freeform 23">
                  <a:extLst>
                    <a:ext uri="{FF2B5EF4-FFF2-40B4-BE49-F238E27FC236}">
                      <a16:creationId xmlns:a16="http://schemas.microsoft.com/office/drawing/2014/main" id="{43A72A03-8268-47A4-8E5B-DFA99380A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2147483647 w 46"/>
                    <a:gd name="T1" fmla="*/ 0 h 25"/>
                    <a:gd name="T2" fmla="*/ 2147483647 w 46"/>
                    <a:gd name="T3" fmla="*/ 0 h 25"/>
                    <a:gd name="T4" fmla="*/ 2147483647 w 46"/>
                    <a:gd name="T5" fmla="*/ 2147483647 h 25"/>
                    <a:gd name="T6" fmla="*/ 2147483647 w 46"/>
                    <a:gd name="T7" fmla="*/ 2147483647 h 25"/>
                    <a:gd name="T8" fmla="*/ 214748364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1" name="Freeform 24">
                  <a:extLst>
                    <a:ext uri="{FF2B5EF4-FFF2-40B4-BE49-F238E27FC236}">
                      <a16:creationId xmlns:a16="http://schemas.microsoft.com/office/drawing/2014/main" id="{B839359E-380B-4AF2-9229-AEFAFD79F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2147483647 w 13"/>
                    <a:gd name="T1" fmla="*/ 0 h 10"/>
                    <a:gd name="T2" fmla="*/ 2147483647 w 13"/>
                    <a:gd name="T3" fmla="*/ 2147483647 h 10"/>
                    <a:gd name="T4" fmla="*/ 2147483647 w 13"/>
                    <a:gd name="T5" fmla="*/ 2147483647 h 10"/>
                    <a:gd name="T6" fmla="*/ 2147483647 w 13"/>
                    <a:gd name="T7" fmla="*/ 2147483647 h 10"/>
                    <a:gd name="T8" fmla="*/ 2147483647 w 13"/>
                    <a:gd name="T9" fmla="*/ 2147483647 h 10"/>
                    <a:gd name="T10" fmla="*/ 2147483647 w 13"/>
                    <a:gd name="T11" fmla="*/ 2147483647 h 10"/>
                    <a:gd name="T12" fmla="*/ 0 w 13"/>
                    <a:gd name="T13" fmla="*/ 2147483647 h 10"/>
                    <a:gd name="T14" fmla="*/ 2147483647 w 13"/>
                    <a:gd name="T15" fmla="*/ 2147483647 h 10"/>
                    <a:gd name="T16" fmla="*/ 2147483647 w 13"/>
                    <a:gd name="T17" fmla="*/ 0 h 10"/>
                    <a:gd name="T18" fmla="*/ 2147483647 w 13"/>
                    <a:gd name="T19" fmla="*/ 214748364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2" name="Freeform 25">
                  <a:extLst>
                    <a:ext uri="{FF2B5EF4-FFF2-40B4-BE49-F238E27FC236}">
                      <a16:creationId xmlns:a16="http://schemas.microsoft.com/office/drawing/2014/main" id="{A057AD74-8956-4136-B266-47364B669A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4" y="1596"/>
                  <a:ext cx="21" cy="17"/>
                </a:xfrm>
                <a:custGeom>
                  <a:avLst/>
                  <a:gdLst>
                    <a:gd name="T0" fmla="*/ 2147483647 w 11"/>
                    <a:gd name="T1" fmla="*/ 0 h 9"/>
                    <a:gd name="T2" fmla="*/ 2147483647 w 11"/>
                    <a:gd name="T3" fmla="*/ 2147483647 h 9"/>
                    <a:gd name="T4" fmla="*/ 2147483647 w 11"/>
                    <a:gd name="T5" fmla="*/ 2147483647 h 9"/>
                    <a:gd name="T6" fmla="*/ 2147483647 w 11"/>
                    <a:gd name="T7" fmla="*/ 2147483647 h 9"/>
                    <a:gd name="T8" fmla="*/ 2147483647 w 11"/>
                    <a:gd name="T9" fmla="*/ 2147483647 h 9"/>
                    <a:gd name="T10" fmla="*/ 2147483647 w 11"/>
                    <a:gd name="T11" fmla="*/ 2147483647 h 9"/>
                    <a:gd name="T12" fmla="*/ 0 w 11"/>
                    <a:gd name="T13" fmla="*/ 2147483647 h 9"/>
                    <a:gd name="T14" fmla="*/ 2147483647 w 11"/>
                    <a:gd name="T15" fmla="*/ 2147483647 h 9"/>
                    <a:gd name="T16" fmla="*/ 2147483647 w 11"/>
                    <a:gd name="T17" fmla="*/ 0 h 9"/>
                    <a:gd name="T18" fmla="*/ 2147483647 w 11"/>
                    <a:gd name="T19" fmla="*/ 2147483647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3" name="Freeform 26">
                  <a:extLst>
                    <a:ext uri="{FF2B5EF4-FFF2-40B4-BE49-F238E27FC236}">
                      <a16:creationId xmlns:a16="http://schemas.microsoft.com/office/drawing/2014/main" id="{CC2CF57B-7FD1-4F83-AA3D-84ECDD935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2147483647 w 5"/>
                    <a:gd name="T1" fmla="*/ 0 h 25"/>
                    <a:gd name="T2" fmla="*/ 2147483647 w 5"/>
                    <a:gd name="T3" fmla="*/ 2147483647 h 25"/>
                    <a:gd name="T4" fmla="*/ 2147483647 w 5"/>
                    <a:gd name="T5" fmla="*/ 2147483647 h 25"/>
                    <a:gd name="T6" fmla="*/ 2147483647 w 5"/>
                    <a:gd name="T7" fmla="*/ 0 h 25"/>
                    <a:gd name="T8" fmla="*/ 2147483647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4" name="Freeform 27">
                  <a:extLst>
                    <a:ext uri="{FF2B5EF4-FFF2-40B4-BE49-F238E27FC236}">
                      <a16:creationId xmlns:a16="http://schemas.microsoft.com/office/drawing/2014/main" id="{F0A0F99D-BE0C-46A4-9818-68020A7C3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2147483647 w 2"/>
                    <a:gd name="T1" fmla="*/ 2147483647 h 25"/>
                    <a:gd name="T2" fmla="*/ 2147483647 w 2"/>
                    <a:gd name="T3" fmla="*/ 2147483647 h 25"/>
                    <a:gd name="T4" fmla="*/ 2147483647 w 2"/>
                    <a:gd name="T5" fmla="*/ 2147483647 h 25"/>
                    <a:gd name="T6" fmla="*/ 2147483647 w 2"/>
                    <a:gd name="T7" fmla="*/ 2147483647 h 25"/>
                    <a:gd name="T8" fmla="*/ 2147483647 w 2"/>
                    <a:gd name="T9" fmla="*/ 2147483647 h 25"/>
                    <a:gd name="T10" fmla="*/ 2147483647 w 2"/>
                    <a:gd name="T11" fmla="*/ 2147483647 h 25"/>
                    <a:gd name="T12" fmla="*/ 0 w 2"/>
                    <a:gd name="T13" fmla="*/ 2147483647 h 25"/>
                    <a:gd name="T14" fmla="*/ 2147483647 w 2"/>
                    <a:gd name="T15" fmla="*/ 2147483647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5" name="Freeform 28">
                  <a:extLst>
                    <a:ext uri="{FF2B5EF4-FFF2-40B4-BE49-F238E27FC236}">
                      <a16:creationId xmlns:a16="http://schemas.microsoft.com/office/drawing/2014/main" id="{B6848EE9-10D8-4F11-90D9-64EA4D4388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2147483647 w 2"/>
                    <a:gd name="T1" fmla="*/ 2147483647 h 23"/>
                    <a:gd name="T2" fmla="*/ 2147483647 w 2"/>
                    <a:gd name="T3" fmla="*/ 2147483647 h 23"/>
                    <a:gd name="T4" fmla="*/ 2147483647 w 2"/>
                    <a:gd name="T5" fmla="*/ 2147483647 h 23"/>
                    <a:gd name="T6" fmla="*/ 2147483647 w 2"/>
                    <a:gd name="T7" fmla="*/ 2147483647 h 23"/>
                    <a:gd name="T8" fmla="*/ 0 w 2"/>
                    <a:gd name="T9" fmla="*/ 2147483647 h 23"/>
                    <a:gd name="T10" fmla="*/ 2147483647 w 2"/>
                    <a:gd name="T11" fmla="*/ 0 h 23"/>
                    <a:gd name="T12" fmla="*/ 2147483647 w 2"/>
                    <a:gd name="T13" fmla="*/ 2147483647 h 23"/>
                    <a:gd name="T14" fmla="*/ 2147483647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6" name="Freeform 29">
                  <a:extLst>
                    <a:ext uri="{FF2B5EF4-FFF2-40B4-BE49-F238E27FC236}">
                      <a16:creationId xmlns:a16="http://schemas.microsoft.com/office/drawing/2014/main" id="{2EB4A5F7-CE14-4E15-BC12-4823719F4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2147483647 w 1"/>
                    <a:gd name="T1" fmla="*/ 2147483647 h 20"/>
                    <a:gd name="T2" fmla="*/ 2147483647 w 1"/>
                    <a:gd name="T3" fmla="*/ 2147483647 h 20"/>
                    <a:gd name="T4" fmla="*/ 0 w 1"/>
                    <a:gd name="T5" fmla="*/ 2147483647 h 20"/>
                    <a:gd name="T6" fmla="*/ 2147483647 w 1"/>
                    <a:gd name="T7" fmla="*/ 0 h 20"/>
                    <a:gd name="T8" fmla="*/ 2147483647 w 1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7" name="Freeform 30">
                  <a:extLst>
                    <a:ext uri="{FF2B5EF4-FFF2-40B4-BE49-F238E27FC236}">
                      <a16:creationId xmlns:a16="http://schemas.microsoft.com/office/drawing/2014/main" id="{1D2D4B78-9CD5-4621-8A46-26C7AC907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2147483647 w 4"/>
                    <a:gd name="T1" fmla="*/ 0 h 25"/>
                    <a:gd name="T2" fmla="*/ 2147483647 w 4"/>
                    <a:gd name="T3" fmla="*/ 2147483647 h 25"/>
                    <a:gd name="T4" fmla="*/ 2147483647 w 4"/>
                    <a:gd name="T5" fmla="*/ 2147483647 h 25"/>
                    <a:gd name="T6" fmla="*/ 2147483647 w 4"/>
                    <a:gd name="T7" fmla="*/ 0 h 25"/>
                    <a:gd name="T8" fmla="*/ 2147483647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8" name="Freeform 31">
                  <a:extLst>
                    <a:ext uri="{FF2B5EF4-FFF2-40B4-BE49-F238E27FC236}">
                      <a16:creationId xmlns:a16="http://schemas.microsoft.com/office/drawing/2014/main" id="{8DF4C3D4-E1EC-4CF0-BD4B-E0A2965C7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2147483647 w 3"/>
                    <a:gd name="T1" fmla="*/ 0 h 25"/>
                    <a:gd name="T2" fmla="*/ 2147483647 w 3"/>
                    <a:gd name="T3" fmla="*/ 2147483647 h 25"/>
                    <a:gd name="T4" fmla="*/ 2147483647 w 3"/>
                    <a:gd name="T5" fmla="*/ 2147483647 h 25"/>
                    <a:gd name="T6" fmla="*/ 2147483647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9" name="Freeform 32">
                  <a:extLst>
                    <a:ext uri="{FF2B5EF4-FFF2-40B4-BE49-F238E27FC236}">
                      <a16:creationId xmlns:a16="http://schemas.microsoft.com/office/drawing/2014/main" id="{19CFBB43-683E-4211-8F36-B240B278A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7 w 21"/>
                    <a:gd name="T3" fmla="*/ 0 h 24"/>
                    <a:gd name="T4" fmla="*/ 2147483647 w 21"/>
                    <a:gd name="T5" fmla="*/ 2147483647 h 24"/>
                    <a:gd name="T6" fmla="*/ 0 w 21"/>
                    <a:gd name="T7" fmla="*/ 214748364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0" name="Freeform 33">
                  <a:extLst>
                    <a:ext uri="{FF2B5EF4-FFF2-40B4-BE49-F238E27FC236}">
                      <a16:creationId xmlns:a16="http://schemas.microsoft.com/office/drawing/2014/main" id="{CDA1377A-76EC-4498-BD98-10D19EF741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2147483647 w 6"/>
                    <a:gd name="T1" fmla="*/ 0 h 10"/>
                    <a:gd name="T2" fmla="*/ 2147483647 w 6"/>
                    <a:gd name="T3" fmla="*/ 2147483647 h 10"/>
                    <a:gd name="T4" fmla="*/ 2147483647 w 6"/>
                    <a:gd name="T5" fmla="*/ 2147483647 h 10"/>
                    <a:gd name="T6" fmla="*/ 2147483647 w 6"/>
                    <a:gd name="T7" fmla="*/ 2147483647 h 10"/>
                    <a:gd name="T8" fmla="*/ 2147483647 w 6"/>
                    <a:gd name="T9" fmla="*/ 2147483647 h 10"/>
                    <a:gd name="T10" fmla="*/ 2147483647 w 6"/>
                    <a:gd name="T11" fmla="*/ 2147483647 h 10"/>
                    <a:gd name="T12" fmla="*/ 0 w 6"/>
                    <a:gd name="T13" fmla="*/ 2147483647 h 10"/>
                    <a:gd name="T14" fmla="*/ 2147483647 w 6"/>
                    <a:gd name="T15" fmla="*/ 2147483647 h 10"/>
                    <a:gd name="T16" fmla="*/ 2147483647 w 6"/>
                    <a:gd name="T17" fmla="*/ 0 h 10"/>
                    <a:gd name="T18" fmla="*/ 2147483647 w 6"/>
                    <a:gd name="T19" fmla="*/ 214748364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1" name="Freeform 34">
                  <a:extLst>
                    <a:ext uri="{FF2B5EF4-FFF2-40B4-BE49-F238E27FC236}">
                      <a16:creationId xmlns:a16="http://schemas.microsoft.com/office/drawing/2014/main" id="{84524CB4-68E7-4BA5-A5D0-CB2D06C74A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2147483647 w 5"/>
                    <a:gd name="T1" fmla="*/ 0 h 9"/>
                    <a:gd name="T2" fmla="*/ 2147483647 w 5"/>
                    <a:gd name="T3" fmla="*/ 2147483647 h 9"/>
                    <a:gd name="T4" fmla="*/ 2147483647 w 5"/>
                    <a:gd name="T5" fmla="*/ 2147483647 h 9"/>
                    <a:gd name="T6" fmla="*/ 2147483647 w 5"/>
                    <a:gd name="T7" fmla="*/ 2147483647 h 9"/>
                    <a:gd name="T8" fmla="*/ 2147483647 w 5"/>
                    <a:gd name="T9" fmla="*/ 2147483647 h 9"/>
                    <a:gd name="T10" fmla="*/ 2147483647 w 5"/>
                    <a:gd name="T11" fmla="*/ 2147483647 h 9"/>
                    <a:gd name="T12" fmla="*/ 0 w 5"/>
                    <a:gd name="T13" fmla="*/ 2147483647 h 9"/>
                    <a:gd name="T14" fmla="*/ 2147483647 w 5"/>
                    <a:gd name="T15" fmla="*/ 2147483647 h 9"/>
                    <a:gd name="T16" fmla="*/ 2147483647 w 5"/>
                    <a:gd name="T17" fmla="*/ 0 h 9"/>
                    <a:gd name="T18" fmla="*/ 2147483647 w 5"/>
                    <a:gd name="T19" fmla="*/ 2147483647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2" name="Freeform 35">
                  <a:extLst>
                    <a:ext uri="{FF2B5EF4-FFF2-40B4-BE49-F238E27FC236}">
                      <a16:creationId xmlns:a16="http://schemas.microsoft.com/office/drawing/2014/main" id="{ACE07CF5-B170-4EBE-8DBB-B73462475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1650"/>
                  <a:ext cx="2" cy="47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3" name="Freeform 36">
                  <a:extLst>
                    <a:ext uri="{FF2B5EF4-FFF2-40B4-BE49-F238E27FC236}">
                      <a16:creationId xmlns:a16="http://schemas.microsoft.com/office/drawing/2014/main" id="{AFD0D869-BF3E-4104-AE84-8921396CF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2147483647 w 1"/>
                    <a:gd name="T3" fmla="*/ 2147483647 h 24"/>
                    <a:gd name="T4" fmla="*/ 0 w 1"/>
                    <a:gd name="T5" fmla="*/ 2147483647 h 24"/>
                    <a:gd name="T6" fmla="*/ 0 w 1"/>
                    <a:gd name="T7" fmla="*/ 2147483647 h 24"/>
                    <a:gd name="T8" fmla="*/ 2147483647 w 1"/>
                    <a:gd name="T9" fmla="*/ 2147483647 h 24"/>
                    <a:gd name="T10" fmla="*/ 0 w 1"/>
                    <a:gd name="T11" fmla="*/ 2147483647 h 24"/>
                    <a:gd name="T12" fmla="*/ 0 w 1"/>
                    <a:gd name="T13" fmla="*/ 2147483647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4" name="Freeform 37">
                  <a:extLst>
                    <a:ext uri="{FF2B5EF4-FFF2-40B4-BE49-F238E27FC236}">
                      <a16:creationId xmlns:a16="http://schemas.microsoft.com/office/drawing/2014/main" id="{E986A725-557A-44E7-8E01-4E2D037CC4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2147483647 w 1"/>
                    <a:gd name="T1" fmla="*/ 2147483647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0 w 1"/>
                    <a:gd name="T7" fmla="*/ 2147483647 h 24"/>
                    <a:gd name="T8" fmla="*/ 0 w 1"/>
                    <a:gd name="T9" fmla="*/ 2147483647 h 24"/>
                    <a:gd name="T10" fmla="*/ 0 w 1"/>
                    <a:gd name="T11" fmla="*/ 0 h 24"/>
                    <a:gd name="T12" fmla="*/ 2147483647 w 1"/>
                    <a:gd name="T13" fmla="*/ 2147483647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5" name="Freeform 38">
                  <a:extLst>
                    <a:ext uri="{FF2B5EF4-FFF2-40B4-BE49-F238E27FC236}">
                      <a16:creationId xmlns:a16="http://schemas.microsoft.com/office/drawing/2014/main" id="{DDC001C7-1480-4006-ABA7-60D00BDB8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2147483647 w 1"/>
                    <a:gd name="T1" fmla="*/ 2147483647 h 19"/>
                    <a:gd name="T2" fmla="*/ 2147483647 w 1"/>
                    <a:gd name="T3" fmla="*/ 2147483647 h 19"/>
                    <a:gd name="T4" fmla="*/ 0 w 1"/>
                    <a:gd name="T5" fmla="*/ 2147483647 h 19"/>
                    <a:gd name="T6" fmla="*/ 2147483647 w 1"/>
                    <a:gd name="T7" fmla="*/ 0 h 19"/>
                    <a:gd name="T8" fmla="*/ 2147483647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6" name="Freeform 39">
                  <a:extLst>
                    <a:ext uri="{FF2B5EF4-FFF2-40B4-BE49-F238E27FC236}">
                      <a16:creationId xmlns:a16="http://schemas.microsoft.com/office/drawing/2014/main" id="{0B11337F-B875-43B0-B192-5C1F69F37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2147483647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7" name="Freeform 40">
                  <a:extLst>
                    <a:ext uri="{FF2B5EF4-FFF2-40B4-BE49-F238E27FC236}">
                      <a16:creationId xmlns:a16="http://schemas.microsoft.com/office/drawing/2014/main" id="{BE51B6A5-2134-42C5-A5A5-B96B8EF4C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8" name="Freeform 41">
                  <a:extLst>
                    <a:ext uri="{FF2B5EF4-FFF2-40B4-BE49-F238E27FC236}">
                      <a16:creationId xmlns:a16="http://schemas.microsoft.com/office/drawing/2014/main" id="{C310183B-1476-4026-87C7-701691286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2147483647 w 57"/>
                    <a:gd name="T1" fmla="*/ 0 h 45"/>
                    <a:gd name="T2" fmla="*/ 2147483647 w 57"/>
                    <a:gd name="T3" fmla="*/ 0 h 45"/>
                    <a:gd name="T4" fmla="*/ 2147483647 w 57"/>
                    <a:gd name="T5" fmla="*/ 2147483647 h 45"/>
                    <a:gd name="T6" fmla="*/ 2147483647 w 57"/>
                    <a:gd name="T7" fmla="*/ 2147483647 h 45"/>
                    <a:gd name="T8" fmla="*/ 2147483647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9" name="Freeform 42">
                  <a:extLst>
                    <a:ext uri="{FF2B5EF4-FFF2-40B4-BE49-F238E27FC236}">
                      <a16:creationId xmlns:a16="http://schemas.microsoft.com/office/drawing/2014/main" id="{5A0E16F7-68C2-4CBC-A8FA-5B4784FA0F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2147483647 w 16"/>
                    <a:gd name="T1" fmla="*/ 0 h 19"/>
                    <a:gd name="T2" fmla="*/ 2147483647 w 16"/>
                    <a:gd name="T3" fmla="*/ 2147483647 h 19"/>
                    <a:gd name="T4" fmla="*/ 2147483647 w 16"/>
                    <a:gd name="T5" fmla="*/ 2147483647 h 19"/>
                    <a:gd name="T6" fmla="*/ 2147483647 w 16"/>
                    <a:gd name="T7" fmla="*/ 2147483647 h 19"/>
                    <a:gd name="T8" fmla="*/ 2147483647 w 16"/>
                    <a:gd name="T9" fmla="*/ 2147483647 h 19"/>
                    <a:gd name="T10" fmla="*/ 2147483647 w 16"/>
                    <a:gd name="T11" fmla="*/ 2147483647 h 19"/>
                    <a:gd name="T12" fmla="*/ 0 w 16"/>
                    <a:gd name="T13" fmla="*/ 2147483647 h 19"/>
                    <a:gd name="T14" fmla="*/ 2147483647 w 16"/>
                    <a:gd name="T15" fmla="*/ 2147483647 h 19"/>
                    <a:gd name="T16" fmla="*/ 2147483647 w 16"/>
                    <a:gd name="T17" fmla="*/ 0 h 19"/>
                    <a:gd name="T18" fmla="*/ 2147483647 w 16"/>
                    <a:gd name="T19" fmla="*/ 214748364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0" name="Freeform 43">
                  <a:extLst>
                    <a:ext uri="{FF2B5EF4-FFF2-40B4-BE49-F238E27FC236}">
                      <a16:creationId xmlns:a16="http://schemas.microsoft.com/office/drawing/2014/main" id="{ABA272C8-A042-4F0A-A74D-7022193678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2147483647 w 14"/>
                    <a:gd name="T1" fmla="*/ 0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2147483647 w 14"/>
                    <a:gd name="T11" fmla="*/ 2147483647 h 16"/>
                    <a:gd name="T12" fmla="*/ 0 w 14"/>
                    <a:gd name="T13" fmla="*/ 2147483647 h 16"/>
                    <a:gd name="T14" fmla="*/ 2147483647 w 14"/>
                    <a:gd name="T15" fmla="*/ 2147483647 h 16"/>
                    <a:gd name="T16" fmla="*/ 2147483647 w 14"/>
                    <a:gd name="T17" fmla="*/ 0 h 16"/>
                    <a:gd name="T18" fmla="*/ 2147483647 w 14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1" name="Freeform 44">
                  <a:extLst>
                    <a:ext uri="{FF2B5EF4-FFF2-40B4-BE49-F238E27FC236}">
                      <a16:creationId xmlns:a16="http://schemas.microsoft.com/office/drawing/2014/main" id="{0F957D8E-B097-483C-BF8B-E2FB9FB7B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2" name="Freeform 45">
                  <a:extLst>
                    <a:ext uri="{FF2B5EF4-FFF2-40B4-BE49-F238E27FC236}">
                      <a16:creationId xmlns:a16="http://schemas.microsoft.com/office/drawing/2014/main" id="{3A61CC75-CF1A-456A-BB32-4602F65F4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2147483647 w 3"/>
                    <a:gd name="T1" fmla="*/ 2147483647 h 45"/>
                    <a:gd name="T2" fmla="*/ 2147483647 w 3"/>
                    <a:gd name="T3" fmla="*/ 2147483647 h 45"/>
                    <a:gd name="T4" fmla="*/ 2147483647 w 3"/>
                    <a:gd name="T5" fmla="*/ 2147483647 h 45"/>
                    <a:gd name="T6" fmla="*/ 2147483647 w 3"/>
                    <a:gd name="T7" fmla="*/ 2147483647 h 45"/>
                    <a:gd name="T8" fmla="*/ 2147483647 w 3"/>
                    <a:gd name="T9" fmla="*/ 2147483647 h 45"/>
                    <a:gd name="T10" fmla="*/ 2147483647 w 3"/>
                    <a:gd name="T11" fmla="*/ 2147483647 h 45"/>
                    <a:gd name="T12" fmla="*/ 0 w 3"/>
                    <a:gd name="T13" fmla="*/ 2147483647 h 45"/>
                    <a:gd name="T14" fmla="*/ 2147483647 w 3"/>
                    <a:gd name="T15" fmla="*/ 214748364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3" name="Freeform 46">
                  <a:extLst>
                    <a:ext uri="{FF2B5EF4-FFF2-40B4-BE49-F238E27FC236}">
                      <a16:creationId xmlns:a16="http://schemas.microsoft.com/office/drawing/2014/main" id="{EFB19800-7465-4609-838A-4A36D84433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2147483647 w 3"/>
                    <a:gd name="T1" fmla="*/ 2147483647 h 44"/>
                    <a:gd name="T2" fmla="*/ 2147483647 w 3"/>
                    <a:gd name="T3" fmla="*/ 2147483647 h 44"/>
                    <a:gd name="T4" fmla="*/ 2147483647 w 3"/>
                    <a:gd name="T5" fmla="*/ 2147483647 h 44"/>
                    <a:gd name="T6" fmla="*/ 2147483647 w 3"/>
                    <a:gd name="T7" fmla="*/ 2147483647 h 44"/>
                    <a:gd name="T8" fmla="*/ 0 w 3"/>
                    <a:gd name="T9" fmla="*/ 2147483647 h 44"/>
                    <a:gd name="T10" fmla="*/ 2147483647 w 3"/>
                    <a:gd name="T11" fmla="*/ 0 h 44"/>
                    <a:gd name="T12" fmla="*/ 2147483647 w 3"/>
                    <a:gd name="T13" fmla="*/ 2147483647 h 44"/>
                    <a:gd name="T14" fmla="*/ 2147483647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4" name="Freeform 47">
                  <a:extLst>
                    <a:ext uri="{FF2B5EF4-FFF2-40B4-BE49-F238E27FC236}">
                      <a16:creationId xmlns:a16="http://schemas.microsoft.com/office/drawing/2014/main" id="{C3385602-D89D-4D72-A1DA-B80B78610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2147483647 w 2"/>
                    <a:gd name="T1" fmla="*/ 2147483647 h 36"/>
                    <a:gd name="T2" fmla="*/ 2147483647 w 2"/>
                    <a:gd name="T3" fmla="*/ 2147483647 h 36"/>
                    <a:gd name="T4" fmla="*/ 0 w 2"/>
                    <a:gd name="T5" fmla="*/ 2147483647 h 36"/>
                    <a:gd name="T6" fmla="*/ 2147483647 w 2"/>
                    <a:gd name="T7" fmla="*/ 0 h 36"/>
                    <a:gd name="T8" fmla="*/ 2147483647 w 2"/>
                    <a:gd name="T9" fmla="*/ 2147483647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5" name="Freeform 48">
                  <a:extLst>
                    <a:ext uri="{FF2B5EF4-FFF2-40B4-BE49-F238E27FC236}">
                      <a16:creationId xmlns:a16="http://schemas.microsoft.com/office/drawing/2014/main" id="{42941DBE-BEC2-48B6-AC13-82E4E59E6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6" name="Freeform 49">
                  <a:extLst>
                    <a:ext uri="{FF2B5EF4-FFF2-40B4-BE49-F238E27FC236}">
                      <a16:creationId xmlns:a16="http://schemas.microsoft.com/office/drawing/2014/main" id="{EE68A838-5769-4B06-BFF8-628F169B34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2147483647 w 4"/>
                    <a:gd name="T1" fmla="*/ 0 h 45"/>
                    <a:gd name="T2" fmla="*/ 2147483647 w 4"/>
                    <a:gd name="T3" fmla="*/ 2147483647 h 45"/>
                    <a:gd name="T4" fmla="*/ 2147483647 w 4"/>
                    <a:gd name="T5" fmla="*/ 2147483647 h 45"/>
                    <a:gd name="T6" fmla="*/ 2147483647 w 4"/>
                    <a:gd name="T7" fmla="*/ 0 h 45"/>
                    <a:gd name="T8" fmla="*/ 2147483647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7" name="Freeform 50">
                  <a:extLst>
                    <a:ext uri="{FF2B5EF4-FFF2-40B4-BE49-F238E27FC236}">
                      <a16:creationId xmlns:a16="http://schemas.microsoft.com/office/drawing/2014/main" id="{C1FFD52E-916F-492E-AEF0-C2255974B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7 w 13"/>
                    <a:gd name="T3" fmla="*/ 0 h 15"/>
                    <a:gd name="T4" fmla="*/ 2147483647 w 13"/>
                    <a:gd name="T5" fmla="*/ 0 h 15"/>
                    <a:gd name="T6" fmla="*/ 2147483647 w 13"/>
                    <a:gd name="T7" fmla="*/ 2147483647 h 15"/>
                    <a:gd name="T8" fmla="*/ 2147483647 w 13"/>
                    <a:gd name="T9" fmla="*/ 2147483647 h 15"/>
                    <a:gd name="T10" fmla="*/ 2147483647 w 13"/>
                    <a:gd name="T11" fmla="*/ 2147483647 h 15"/>
                    <a:gd name="T12" fmla="*/ 0 w 13"/>
                    <a:gd name="T13" fmla="*/ 2147483647 h 15"/>
                    <a:gd name="T14" fmla="*/ 0 w 13"/>
                    <a:gd name="T15" fmla="*/ 2147483647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8" name="Freeform 51">
                  <a:extLst>
                    <a:ext uri="{FF2B5EF4-FFF2-40B4-BE49-F238E27FC236}">
                      <a16:creationId xmlns:a16="http://schemas.microsoft.com/office/drawing/2014/main" id="{582F4BA1-533C-4035-AC68-ABD253C1E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7 w 21"/>
                    <a:gd name="T3" fmla="*/ 0 h 24"/>
                    <a:gd name="T4" fmla="*/ 2147483647 w 21"/>
                    <a:gd name="T5" fmla="*/ 2147483647 h 24"/>
                    <a:gd name="T6" fmla="*/ 0 w 21"/>
                    <a:gd name="T7" fmla="*/ 214748364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9" name="Freeform 52">
                  <a:extLst>
                    <a:ext uri="{FF2B5EF4-FFF2-40B4-BE49-F238E27FC236}">
                      <a16:creationId xmlns:a16="http://schemas.microsoft.com/office/drawing/2014/main" id="{C62139C4-2A82-4C56-AF86-5E60588845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2147483647 w 6"/>
                    <a:gd name="T1" fmla="*/ 0 h 10"/>
                    <a:gd name="T2" fmla="*/ 2147483647 w 6"/>
                    <a:gd name="T3" fmla="*/ 2147483647 h 10"/>
                    <a:gd name="T4" fmla="*/ 2147483647 w 6"/>
                    <a:gd name="T5" fmla="*/ 2147483647 h 10"/>
                    <a:gd name="T6" fmla="*/ 2147483647 w 6"/>
                    <a:gd name="T7" fmla="*/ 2147483647 h 10"/>
                    <a:gd name="T8" fmla="*/ 2147483647 w 6"/>
                    <a:gd name="T9" fmla="*/ 2147483647 h 10"/>
                    <a:gd name="T10" fmla="*/ 2147483647 w 6"/>
                    <a:gd name="T11" fmla="*/ 2147483647 h 10"/>
                    <a:gd name="T12" fmla="*/ 0 w 6"/>
                    <a:gd name="T13" fmla="*/ 2147483647 h 10"/>
                    <a:gd name="T14" fmla="*/ 2147483647 w 6"/>
                    <a:gd name="T15" fmla="*/ 2147483647 h 10"/>
                    <a:gd name="T16" fmla="*/ 2147483647 w 6"/>
                    <a:gd name="T17" fmla="*/ 0 h 10"/>
                    <a:gd name="T18" fmla="*/ 2147483647 w 6"/>
                    <a:gd name="T19" fmla="*/ 214748364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0" name="Freeform 53">
                  <a:extLst>
                    <a:ext uri="{FF2B5EF4-FFF2-40B4-BE49-F238E27FC236}">
                      <a16:creationId xmlns:a16="http://schemas.microsoft.com/office/drawing/2014/main" id="{C104AC51-DCEF-480D-A71B-133DCB698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2147483647 w 5"/>
                    <a:gd name="T1" fmla="*/ 0 h 9"/>
                    <a:gd name="T2" fmla="*/ 2147483647 w 5"/>
                    <a:gd name="T3" fmla="*/ 2147483647 h 9"/>
                    <a:gd name="T4" fmla="*/ 2147483647 w 5"/>
                    <a:gd name="T5" fmla="*/ 2147483647 h 9"/>
                    <a:gd name="T6" fmla="*/ 2147483647 w 5"/>
                    <a:gd name="T7" fmla="*/ 2147483647 h 9"/>
                    <a:gd name="T8" fmla="*/ 2147483647 w 5"/>
                    <a:gd name="T9" fmla="*/ 2147483647 h 9"/>
                    <a:gd name="T10" fmla="*/ 2147483647 w 5"/>
                    <a:gd name="T11" fmla="*/ 2147483647 h 9"/>
                    <a:gd name="T12" fmla="*/ 0 w 5"/>
                    <a:gd name="T13" fmla="*/ 2147483647 h 9"/>
                    <a:gd name="T14" fmla="*/ 2147483647 w 5"/>
                    <a:gd name="T15" fmla="*/ 2147483647 h 9"/>
                    <a:gd name="T16" fmla="*/ 2147483647 w 5"/>
                    <a:gd name="T17" fmla="*/ 0 h 9"/>
                    <a:gd name="T18" fmla="*/ 2147483647 w 5"/>
                    <a:gd name="T19" fmla="*/ 2147483647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1" name="Freeform 54">
                  <a:extLst>
                    <a:ext uri="{FF2B5EF4-FFF2-40B4-BE49-F238E27FC236}">
                      <a16:creationId xmlns:a16="http://schemas.microsoft.com/office/drawing/2014/main" id="{41AED5CB-016D-4C3B-903D-0965FACE4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2" name="Freeform 55">
                  <a:extLst>
                    <a:ext uri="{FF2B5EF4-FFF2-40B4-BE49-F238E27FC236}">
                      <a16:creationId xmlns:a16="http://schemas.microsoft.com/office/drawing/2014/main" id="{7DF2FEFA-B2FC-40E6-A3F8-12DAEC5AC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2147483647 h 24"/>
                    <a:gd name="T8" fmla="*/ 2147483647 w 2"/>
                    <a:gd name="T9" fmla="*/ 2147483647 h 24"/>
                    <a:gd name="T10" fmla="*/ 2147483647 w 2"/>
                    <a:gd name="T11" fmla="*/ 2147483647 h 24"/>
                    <a:gd name="T12" fmla="*/ 0 w 2"/>
                    <a:gd name="T13" fmla="*/ 2147483647 h 24"/>
                    <a:gd name="T14" fmla="*/ 2147483647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3" name="Freeform 56">
                  <a:extLst>
                    <a:ext uri="{FF2B5EF4-FFF2-40B4-BE49-F238E27FC236}">
                      <a16:creationId xmlns:a16="http://schemas.microsoft.com/office/drawing/2014/main" id="{E3F5C1A0-0489-4071-B36B-2AC1D5C382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2147483647 w 2"/>
                    <a:gd name="T1" fmla="*/ 2147483647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2147483647 h 24"/>
                    <a:gd name="T8" fmla="*/ 0 w 2"/>
                    <a:gd name="T9" fmla="*/ 2147483647 h 24"/>
                    <a:gd name="T10" fmla="*/ 2147483647 w 2"/>
                    <a:gd name="T11" fmla="*/ 0 h 24"/>
                    <a:gd name="T12" fmla="*/ 2147483647 w 2"/>
                    <a:gd name="T13" fmla="*/ 2147483647 h 24"/>
                    <a:gd name="T14" fmla="*/ 2147483647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4" name="Freeform 57">
                  <a:extLst>
                    <a:ext uri="{FF2B5EF4-FFF2-40B4-BE49-F238E27FC236}">
                      <a16:creationId xmlns:a16="http://schemas.microsoft.com/office/drawing/2014/main" id="{B8F4A596-C0C2-48EB-BB91-66A16810C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2147483647 w 1"/>
                    <a:gd name="T1" fmla="*/ 2147483647 h 19"/>
                    <a:gd name="T2" fmla="*/ 2147483647 w 1"/>
                    <a:gd name="T3" fmla="*/ 2147483647 h 19"/>
                    <a:gd name="T4" fmla="*/ 0 w 1"/>
                    <a:gd name="T5" fmla="*/ 2147483647 h 19"/>
                    <a:gd name="T6" fmla="*/ 2147483647 w 1"/>
                    <a:gd name="T7" fmla="*/ 0 h 19"/>
                    <a:gd name="T8" fmla="*/ 2147483647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5" name="Freeform 58">
                  <a:extLst>
                    <a:ext uri="{FF2B5EF4-FFF2-40B4-BE49-F238E27FC236}">
                      <a16:creationId xmlns:a16="http://schemas.microsoft.com/office/drawing/2014/main" id="{1D897BB7-AB04-4EBC-80BE-AB4383882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2147483647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6" name="Freeform 59">
                  <a:extLst>
                    <a:ext uri="{FF2B5EF4-FFF2-40B4-BE49-F238E27FC236}">
                      <a16:creationId xmlns:a16="http://schemas.microsoft.com/office/drawing/2014/main" id="{FF042186-738E-40E9-A20F-8314B5C8F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7" name="Freeform 60">
                  <a:extLst>
                    <a:ext uri="{FF2B5EF4-FFF2-40B4-BE49-F238E27FC236}">
                      <a16:creationId xmlns:a16="http://schemas.microsoft.com/office/drawing/2014/main" id="{9AE9A265-F53B-4F68-8BAF-E30E35757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2147483647 w 57"/>
                    <a:gd name="T1" fmla="*/ 0 h 45"/>
                    <a:gd name="T2" fmla="*/ 2147483647 w 57"/>
                    <a:gd name="T3" fmla="*/ 0 h 45"/>
                    <a:gd name="T4" fmla="*/ 2147483647 w 57"/>
                    <a:gd name="T5" fmla="*/ 2147483647 h 45"/>
                    <a:gd name="T6" fmla="*/ 2147483647 w 57"/>
                    <a:gd name="T7" fmla="*/ 2147483647 h 45"/>
                    <a:gd name="T8" fmla="*/ 2147483647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8" name="Freeform 61">
                  <a:extLst>
                    <a:ext uri="{FF2B5EF4-FFF2-40B4-BE49-F238E27FC236}">
                      <a16:creationId xmlns:a16="http://schemas.microsoft.com/office/drawing/2014/main" id="{235DCEA7-492C-4DA5-A452-1378DA4931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147483647 w 16"/>
                    <a:gd name="T1" fmla="*/ 0 h 19"/>
                    <a:gd name="T2" fmla="*/ 2147483647 w 16"/>
                    <a:gd name="T3" fmla="*/ 2147483647 h 19"/>
                    <a:gd name="T4" fmla="*/ 2147483647 w 16"/>
                    <a:gd name="T5" fmla="*/ 2147483647 h 19"/>
                    <a:gd name="T6" fmla="*/ 2147483647 w 16"/>
                    <a:gd name="T7" fmla="*/ 2147483647 h 19"/>
                    <a:gd name="T8" fmla="*/ 2147483647 w 16"/>
                    <a:gd name="T9" fmla="*/ 2147483647 h 19"/>
                    <a:gd name="T10" fmla="*/ 2147483647 w 16"/>
                    <a:gd name="T11" fmla="*/ 2147483647 h 19"/>
                    <a:gd name="T12" fmla="*/ 0 w 16"/>
                    <a:gd name="T13" fmla="*/ 2147483647 h 19"/>
                    <a:gd name="T14" fmla="*/ 2147483647 w 16"/>
                    <a:gd name="T15" fmla="*/ 2147483647 h 19"/>
                    <a:gd name="T16" fmla="*/ 2147483647 w 16"/>
                    <a:gd name="T17" fmla="*/ 0 h 19"/>
                    <a:gd name="T18" fmla="*/ 2147483647 w 16"/>
                    <a:gd name="T19" fmla="*/ 214748364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9" name="Freeform 62">
                  <a:extLst>
                    <a:ext uri="{FF2B5EF4-FFF2-40B4-BE49-F238E27FC236}">
                      <a16:creationId xmlns:a16="http://schemas.microsoft.com/office/drawing/2014/main" id="{9914587D-64CE-4A2A-8440-25AC678887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2147483647 w 14"/>
                    <a:gd name="T1" fmla="*/ 0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2147483647 w 14"/>
                    <a:gd name="T11" fmla="*/ 2147483647 h 16"/>
                    <a:gd name="T12" fmla="*/ 0 w 14"/>
                    <a:gd name="T13" fmla="*/ 2147483647 h 16"/>
                    <a:gd name="T14" fmla="*/ 2147483647 w 14"/>
                    <a:gd name="T15" fmla="*/ 2147483647 h 16"/>
                    <a:gd name="T16" fmla="*/ 2147483647 w 14"/>
                    <a:gd name="T17" fmla="*/ 0 h 16"/>
                    <a:gd name="T18" fmla="*/ 2147483647 w 14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0" name="Freeform 63">
                  <a:extLst>
                    <a:ext uri="{FF2B5EF4-FFF2-40B4-BE49-F238E27FC236}">
                      <a16:creationId xmlns:a16="http://schemas.microsoft.com/office/drawing/2014/main" id="{BA9B72AA-4550-47EE-A3E8-05A54F4F9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1" name="Freeform 64">
                  <a:extLst>
                    <a:ext uri="{FF2B5EF4-FFF2-40B4-BE49-F238E27FC236}">
                      <a16:creationId xmlns:a16="http://schemas.microsoft.com/office/drawing/2014/main" id="{E0A87544-0DFA-4819-940D-996AB4B8D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2147483647 w 3"/>
                    <a:gd name="T1" fmla="*/ 2147483647 h 45"/>
                    <a:gd name="T2" fmla="*/ 2147483647 w 3"/>
                    <a:gd name="T3" fmla="*/ 2147483647 h 45"/>
                    <a:gd name="T4" fmla="*/ 2147483647 w 3"/>
                    <a:gd name="T5" fmla="*/ 2147483647 h 45"/>
                    <a:gd name="T6" fmla="*/ 2147483647 w 3"/>
                    <a:gd name="T7" fmla="*/ 2147483647 h 45"/>
                    <a:gd name="T8" fmla="*/ 2147483647 w 3"/>
                    <a:gd name="T9" fmla="*/ 2147483647 h 45"/>
                    <a:gd name="T10" fmla="*/ 2147483647 w 3"/>
                    <a:gd name="T11" fmla="*/ 2147483647 h 45"/>
                    <a:gd name="T12" fmla="*/ 0 w 3"/>
                    <a:gd name="T13" fmla="*/ 2147483647 h 45"/>
                    <a:gd name="T14" fmla="*/ 2147483647 w 3"/>
                    <a:gd name="T15" fmla="*/ 214748364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2" name="Freeform 65">
                  <a:extLst>
                    <a:ext uri="{FF2B5EF4-FFF2-40B4-BE49-F238E27FC236}">
                      <a16:creationId xmlns:a16="http://schemas.microsoft.com/office/drawing/2014/main" id="{B43650B7-A3FB-42A1-B634-7E5ABA0D0C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2147483647 w 3"/>
                    <a:gd name="T1" fmla="*/ 2147483647 h 44"/>
                    <a:gd name="T2" fmla="*/ 2147483647 w 3"/>
                    <a:gd name="T3" fmla="*/ 2147483647 h 44"/>
                    <a:gd name="T4" fmla="*/ 2147483647 w 3"/>
                    <a:gd name="T5" fmla="*/ 2147483647 h 44"/>
                    <a:gd name="T6" fmla="*/ 2147483647 w 3"/>
                    <a:gd name="T7" fmla="*/ 2147483647 h 44"/>
                    <a:gd name="T8" fmla="*/ 0 w 3"/>
                    <a:gd name="T9" fmla="*/ 2147483647 h 44"/>
                    <a:gd name="T10" fmla="*/ 2147483647 w 3"/>
                    <a:gd name="T11" fmla="*/ 0 h 44"/>
                    <a:gd name="T12" fmla="*/ 2147483647 w 3"/>
                    <a:gd name="T13" fmla="*/ 2147483647 h 44"/>
                    <a:gd name="T14" fmla="*/ 2147483647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3" name="Freeform 66">
                  <a:extLst>
                    <a:ext uri="{FF2B5EF4-FFF2-40B4-BE49-F238E27FC236}">
                      <a16:creationId xmlns:a16="http://schemas.microsoft.com/office/drawing/2014/main" id="{0F7DA5E1-4EE7-4811-B9E7-4267CFB611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2147483647 w 2"/>
                    <a:gd name="T1" fmla="*/ 2147483647 h 36"/>
                    <a:gd name="T2" fmla="*/ 2147483647 w 2"/>
                    <a:gd name="T3" fmla="*/ 2147483647 h 36"/>
                    <a:gd name="T4" fmla="*/ 0 w 2"/>
                    <a:gd name="T5" fmla="*/ 2147483647 h 36"/>
                    <a:gd name="T6" fmla="*/ 2147483647 w 2"/>
                    <a:gd name="T7" fmla="*/ 0 h 36"/>
                    <a:gd name="T8" fmla="*/ 2147483647 w 2"/>
                    <a:gd name="T9" fmla="*/ 2147483647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4" name="Freeform 67">
                  <a:extLst>
                    <a:ext uri="{FF2B5EF4-FFF2-40B4-BE49-F238E27FC236}">
                      <a16:creationId xmlns:a16="http://schemas.microsoft.com/office/drawing/2014/main" id="{8FA470FD-778C-44B5-8843-9798663A8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2147483647 w 6"/>
                    <a:gd name="T1" fmla="*/ 0 h 45"/>
                    <a:gd name="T2" fmla="*/ 2147483647 w 6"/>
                    <a:gd name="T3" fmla="*/ 2147483647 h 45"/>
                    <a:gd name="T4" fmla="*/ 2147483647 w 6"/>
                    <a:gd name="T5" fmla="*/ 2147483647 h 45"/>
                    <a:gd name="T6" fmla="*/ 2147483647 w 6"/>
                    <a:gd name="T7" fmla="*/ 0 h 45"/>
                    <a:gd name="T8" fmla="*/ 2147483647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5" name="Freeform 68">
                  <a:extLst>
                    <a:ext uri="{FF2B5EF4-FFF2-40B4-BE49-F238E27FC236}">
                      <a16:creationId xmlns:a16="http://schemas.microsoft.com/office/drawing/2014/main" id="{6D303069-2F48-4308-A85C-6BE0B649F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2147483647 w 4"/>
                    <a:gd name="T1" fmla="*/ 0 h 45"/>
                    <a:gd name="T2" fmla="*/ 2147483647 w 4"/>
                    <a:gd name="T3" fmla="*/ 2147483647 h 45"/>
                    <a:gd name="T4" fmla="*/ 2147483647 w 4"/>
                    <a:gd name="T5" fmla="*/ 2147483647 h 45"/>
                    <a:gd name="T6" fmla="*/ 2147483647 w 4"/>
                    <a:gd name="T7" fmla="*/ 0 h 45"/>
                    <a:gd name="T8" fmla="*/ 2147483647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6" name="Freeform 69">
                  <a:extLst>
                    <a:ext uri="{FF2B5EF4-FFF2-40B4-BE49-F238E27FC236}">
                      <a16:creationId xmlns:a16="http://schemas.microsoft.com/office/drawing/2014/main" id="{81A6F8C8-1A9B-431E-A6F5-9C2CD8305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7 w 13"/>
                    <a:gd name="T3" fmla="*/ 0 h 15"/>
                    <a:gd name="T4" fmla="*/ 2147483647 w 13"/>
                    <a:gd name="T5" fmla="*/ 0 h 15"/>
                    <a:gd name="T6" fmla="*/ 2147483647 w 13"/>
                    <a:gd name="T7" fmla="*/ 2147483647 h 15"/>
                    <a:gd name="T8" fmla="*/ 2147483647 w 13"/>
                    <a:gd name="T9" fmla="*/ 2147483647 h 15"/>
                    <a:gd name="T10" fmla="*/ 2147483647 w 13"/>
                    <a:gd name="T11" fmla="*/ 2147483647 h 15"/>
                    <a:gd name="T12" fmla="*/ 0 w 13"/>
                    <a:gd name="T13" fmla="*/ 2147483647 h 15"/>
                    <a:gd name="T14" fmla="*/ 0 w 13"/>
                    <a:gd name="T15" fmla="*/ 2147483647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73" name="AutoShape 70">
                <a:extLst>
                  <a:ext uri="{FF2B5EF4-FFF2-40B4-BE49-F238E27FC236}">
                    <a16:creationId xmlns:a16="http://schemas.microsoft.com/office/drawing/2014/main" id="{CAC6DE79-A3A8-4AF2-B74D-EC4126D4C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871"/>
                <a:ext cx="3057" cy="1837"/>
              </a:xfrm>
              <a:prstGeom prst="roundRect">
                <a:avLst>
                  <a:gd name="adj" fmla="val 5981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>
                      <a:alpha val="32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 sz="20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</p:grpSp>
        <p:graphicFrame>
          <p:nvGraphicFramePr>
            <p:cNvPr id="23599" name="Object 2">
              <a:extLst>
                <a:ext uri="{FF2B5EF4-FFF2-40B4-BE49-F238E27FC236}">
                  <a16:creationId xmlns:a16="http://schemas.microsoft.com/office/drawing/2014/main" id="{580B744F-9759-45F1-B637-47D0C774C0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9" y="-451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CorelDRAW" r:id="rId6" imgW="655320" imgH="5279136" progId="">
                    <p:embed/>
                  </p:oleObj>
                </mc:Choice>
                <mc:Fallback>
                  <p:oleObj name="CorelDRAW" r:id="rId6" imgW="655320" imgH="5279136" progId="">
                    <p:embed/>
                    <p:pic>
                      <p:nvPicPr>
                        <p:cNvPr id="23599" name="Object 2">
                          <a:extLst>
                            <a:ext uri="{FF2B5EF4-FFF2-40B4-BE49-F238E27FC236}">
                              <a16:creationId xmlns:a16="http://schemas.microsoft.com/office/drawing/2014/main" id="{580B744F-9759-45F1-B637-47D0C774C0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9" y="-451"/>
                          <a:ext cx="116" cy="1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56" name="Group 73">
            <a:extLst>
              <a:ext uri="{FF2B5EF4-FFF2-40B4-BE49-F238E27FC236}">
                <a16:creationId xmlns:a16="http://schemas.microsoft.com/office/drawing/2014/main" id="{6C3191CB-B618-49BF-BC34-F79978D6F515}"/>
              </a:ext>
            </a:extLst>
          </p:cNvPr>
          <p:cNvGrpSpPr>
            <a:grpSpLocks/>
          </p:cNvGrpSpPr>
          <p:nvPr/>
        </p:nvGrpSpPr>
        <p:grpSpPr bwMode="auto">
          <a:xfrm>
            <a:off x="5346701" y="192088"/>
            <a:ext cx="2193925" cy="944562"/>
            <a:chOff x="2012" y="634"/>
            <a:chExt cx="1048" cy="272"/>
          </a:xfrm>
        </p:grpSpPr>
        <p:grpSp>
          <p:nvGrpSpPr>
            <p:cNvPr id="23565" name="Group 74">
              <a:extLst>
                <a:ext uri="{FF2B5EF4-FFF2-40B4-BE49-F238E27FC236}">
                  <a16:creationId xmlns:a16="http://schemas.microsoft.com/office/drawing/2014/main" id="{3136D749-2343-4D9D-AE84-83DE048C7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634"/>
              <a:ext cx="1048" cy="272"/>
              <a:chOff x="2653" y="1519"/>
              <a:chExt cx="1048" cy="272"/>
            </a:xfrm>
          </p:grpSpPr>
          <p:sp>
            <p:nvSpPr>
              <p:cNvPr id="1040" name="Freeform 75">
                <a:extLst>
                  <a:ext uri="{FF2B5EF4-FFF2-40B4-BE49-F238E27FC236}">
                    <a16:creationId xmlns:a16="http://schemas.microsoft.com/office/drawing/2014/main" id="{863C9649-7687-421D-8889-B2677E75D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519"/>
                <a:ext cx="1048" cy="201"/>
              </a:xfrm>
              <a:custGeom>
                <a:avLst/>
                <a:gdLst>
                  <a:gd name="T0" fmla="*/ 2147483647 w 535"/>
                  <a:gd name="T1" fmla="*/ 0 h 103"/>
                  <a:gd name="T2" fmla="*/ 2147483647 w 535"/>
                  <a:gd name="T3" fmla="*/ 0 h 103"/>
                  <a:gd name="T4" fmla="*/ 2147483647 w 535"/>
                  <a:gd name="T5" fmla="*/ 2147483647 h 103"/>
                  <a:gd name="T6" fmla="*/ 2147483647 w 535"/>
                  <a:gd name="T7" fmla="*/ 2147483647 h 103"/>
                  <a:gd name="T8" fmla="*/ 2147483647 w 535"/>
                  <a:gd name="T9" fmla="*/ 2147483647 h 103"/>
                  <a:gd name="T10" fmla="*/ 2147483647 w 535"/>
                  <a:gd name="T11" fmla="*/ 2147483647 h 103"/>
                  <a:gd name="T12" fmla="*/ 0 w 535"/>
                  <a:gd name="T13" fmla="*/ 2147483647 h 103"/>
                  <a:gd name="T14" fmla="*/ 0 w 535"/>
                  <a:gd name="T15" fmla="*/ 2147483647 h 103"/>
                  <a:gd name="T16" fmla="*/ 2147483647 w 535"/>
                  <a:gd name="T17" fmla="*/ 0 h 103"/>
                  <a:gd name="T18" fmla="*/ 2147483647 w 535"/>
                  <a:gd name="T19" fmla="*/ 2147483647 h 103"/>
                  <a:gd name="T20" fmla="*/ 2147483647 w 535"/>
                  <a:gd name="T21" fmla="*/ 2147483647 h 103"/>
                  <a:gd name="T22" fmla="*/ 2147483647 w 535"/>
                  <a:gd name="T23" fmla="*/ 2147483647 h 103"/>
                  <a:gd name="T24" fmla="*/ 2147483647 w 535"/>
                  <a:gd name="T25" fmla="*/ 2147483647 h 103"/>
                  <a:gd name="T26" fmla="*/ 2147483647 w 535"/>
                  <a:gd name="T27" fmla="*/ 2147483647 h 103"/>
                  <a:gd name="T28" fmla="*/ 2147483647 w 535"/>
                  <a:gd name="T29" fmla="*/ 2147483647 h 103"/>
                  <a:gd name="T30" fmla="*/ 2147483647 w 535"/>
                  <a:gd name="T31" fmla="*/ 2147483647 h 103"/>
                  <a:gd name="T32" fmla="*/ 2147483647 w 535"/>
                  <a:gd name="T33" fmla="*/ 2147483647 h 103"/>
                  <a:gd name="T34" fmla="*/ 2147483647 w 535"/>
                  <a:gd name="T35" fmla="*/ 2147483647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3"/>
                  <a:gd name="T56" fmla="*/ 535 w 535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3">
                    <a:moveTo>
                      <a:pt x="21" y="0"/>
                    </a:moveTo>
                    <a:lnTo>
                      <a:pt x="514" y="0"/>
                    </a:lnTo>
                    <a:cubicBezTo>
                      <a:pt x="526" y="0"/>
                      <a:pt x="535" y="4"/>
                      <a:pt x="535" y="9"/>
                    </a:cubicBezTo>
                    <a:lnTo>
                      <a:pt x="535" y="94"/>
                    </a:lnTo>
                    <a:cubicBezTo>
                      <a:pt x="535" y="99"/>
                      <a:pt x="526" y="103"/>
                      <a:pt x="514" y="103"/>
                    </a:cubicBezTo>
                    <a:lnTo>
                      <a:pt x="21" y="103"/>
                    </a:lnTo>
                    <a:cubicBezTo>
                      <a:pt x="9" y="103"/>
                      <a:pt x="0" y="99"/>
                      <a:pt x="0" y="94"/>
                    </a:cubicBezTo>
                    <a:lnTo>
                      <a:pt x="0" y="9"/>
                    </a:lnTo>
                    <a:cubicBezTo>
                      <a:pt x="0" y="4"/>
                      <a:pt x="9" y="0"/>
                      <a:pt x="21" y="0"/>
                    </a:cubicBezTo>
                    <a:close/>
                    <a:moveTo>
                      <a:pt x="24" y="4"/>
                    </a:moveTo>
                    <a:lnTo>
                      <a:pt x="511" y="4"/>
                    </a:lnTo>
                    <a:cubicBezTo>
                      <a:pt x="518" y="4"/>
                      <a:pt x="524" y="7"/>
                      <a:pt x="524" y="10"/>
                    </a:cubicBezTo>
                    <a:lnTo>
                      <a:pt x="524" y="94"/>
                    </a:lnTo>
                    <a:cubicBezTo>
                      <a:pt x="524" y="97"/>
                      <a:pt x="518" y="99"/>
                      <a:pt x="511" y="99"/>
                    </a:cubicBezTo>
                    <a:lnTo>
                      <a:pt x="24" y="99"/>
                    </a:lnTo>
                    <a:cubicBezTo>
                      <a:pt x="17" y="99"/>
                      <a:pt x="11" y="97"/>
                      <a:pt x="11" y="94"/>
                    </a:cubicBezTo>
                    <a:lnTo>
                      <a:pt x="11" y="10"/>
                    </a:lnTo>
                    <a:cubicBezTo>
                      <a:pt x="11" y="7"/>
                      <a:pt x="17" y="4"/>
                      <a:pt x="24" y="4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1" name="Freeform 76">
                <a:extLst>
                  <a:ext uri="{FF2B5EF4-FFF2-40B4-BE49-F238E27FC236}">
                    <a16:creationId xmlns:a16="http://schemas.microsoft.com/office/drawing/2014/main" id="{A501E020-A028-4923-8CAA-03044D2059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5" y="1526"/>
                <a:ext cx="1004" cy="186"/>
              </a:xfrm>
              <a:custGeom>
                <a:avLst/>
                <a:gdLst>
                  <a:gd name="T0" fmla="*/ 2147483647 w 513"/>
                  <a:gd name="T1" fmla="*/ 0 h 95"/>
                  <a:gd name="T2" fmla="*/ 2147483647 w 513"/>
                  <a:gd name="T3" fmla="*/ 0 h 95"/>
                  <a:gd name="T4" fmla="*/ 2147483647 w 513"/>
                  <a:gd name="T5" fmla="*/ 2147483647 h 95"/>
                  <a:gd name="T6" fmla="*/ 2147483647 w 513"/>
                  <a:gd name="T7" fmla="*/ 2147483647 h 95"/>
                  <a:gd name="T8" fmla="*/ 2147483647 w 513"/>
                  <a:gd name="T9" fmla="*/ 2147483647 h 95"/>
                  <a:gd name="T10" fmla="*/ 2147483647 w 513"/>
                  <a:gd name="T11" fmla="*/ 2147483647 h 95"/>
                  <a:gd name="T12" fmla="*/ 0 w 513"/>
                  <a:gd name="T13" fmla="*/ 2147483647 h 95"/>
                  <a:gd name="T14" fmla="*/ 0 w 513"/>
                  <a:gd name="T15" fmla="*/ 2147483647 h 95"/>
                  <a:gd name="T16" fmla="*/ 2147483647 w 513"/>
                  <a:gd name="T17" fmla="*/ 0 h 95"/>
                  <a:gd name="T18" fmla="*/ 2147483647 w 513"/>
                  <a:gd name="T19" fmla="*/ 0 h 95"/>
                  <a:gd name="T20" fmla="*/ 2147483647 w 513"/>
                  <a:gd name="T21" fmla="*/ 0 h 95"/>
                  <a:gd name="T22" fmla="*/ 2147483647 w 513"/>
                  <a:gd name="T23" fmla="*/ 2147483647 h 95"/>
                  <a:gd name="T24" fmla="*/ 2147483647 w 513"/>
                  <a:gd name="T25" fmla="*/ 2147483647 h 95"/>
                  <a:gd name="T26" fmla="*/ 2147483647 w 513"/>
                  <a:gd name="T27" fmla="*/ 2147483647 h 95"/>
                  <a:gd name="T28" fmla="*/ 2147483647 w 513"/>
                  <a:gd name="T29" fmla="*/ 2147483647 h 95"/>
                  <a:gd name="T30" fmla="*/ 0 w 513"/>
                  <a:gd name="T31" fmla="*/ 2147483647 h 95"/>
                  <a:gd name="T32" fmla="*/ 0 w 513"/>
                  <a:gd name="T33" fmla="*/ 2147483647 h 95"/>
                  <a:gd name="T34" fmla="*/ 2147483647 w 513"/>
                  <a:gd name="T35" fmla="*/ 0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3"/>
                  <a:gd name="T55" fmla="*/ 0 h 95"/>
                  <a:gd name="T56" fmla="*/ 513 w 513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3" h="95"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0089E1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2" name="Freeform 77">
                <a:extLst>
                  <a:ext uri="{FF2B5EF4-FFF2-40B4-BE49-F238E27FC236}">
                    <a16:creationId xmlns:a16="http://schemas.microsoft.com/office/drawing/2014/main" id="{6F7E79E9-F075-43D0-B187-3BF4CC5B47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" y="1522"/>
                <a:ext cx="1036" cy="196"/>
              </a:xfrm>
              <a:custGeom>
                <a:avLst/>
                <a:gdLst>
                  <a:gd name="T0" fmla="*/ 2147483647 w 529"/>
                  <a:gd name="T1" fmla="*/ 0 h 100"/>
                  <a:gd name="T2" fmla="*/ 2147483647 w 529"/>
                  <a:gd name="T3" fmla="*/ 0 h 100"/>
                  <a:gd name="T4" fmla="*/ 2147483647 w 529"/>
                  <a:gd name="T5" fmla="*/ 2147483647 h 100"/>
                  <a:gd name="T6" fmla="*/ 2147483647 w 529"/>
                  <a:gd name="T7" fmla="*/ 2147483647 h 100"/>
                  <a:gd name="T8" fmla="*/ 2147483647 w 529"/>
                  <a:gd name="T9" fmla="*/ 2147483647 h 100"/>
                  <a:gd name="T10" fmla="*/ 2147483647 w 529"/>
                  <a:gd name="T11" fmla="*/ 2147483647 h 100"/>
                  <a:gd name="T12" fmla="*/ 0 w 529"/>
                  <a:gd name="T13" fmla="*/ 2147483647 h 100"/>
                  <a:gd name="T14" fmla="*/ 0 w 529"/>
                  <a:gd name="T15" fmla="*/ 2147483647 h 100"/>
                  <a:gd name="T16" fmla="*/ 2147483647 w 529"/>
                  <a:gd name="T17" fmla="*/ 0 h 100"/>
                  <a:gd name="T18" fmla="*/ 2147483647 w 529"/>
                  <a:gd name="T19" fmla="*/ 2147483647 h 100"/>
                  <a:gd name="T20" fmla="*/ 2147483647 w 529"/>
                  <a:gd name="T21" fmla="*/ 2147483647 h 100"/>
                  <a:gd name="T22" fmla="*/ 2147483647 w 529"/>
                  <a:gd name="T23" fmla="*/ 2147483647 h 100"/>
                  <a:gd name="T24" fmla="*/ 2147483647 w 529"/>
                  <a:gd name="T25" fmla="*/ 2147483647 h 100"/>
                  <a:gd name="T26" fmla="*/ 2147483647 w 529"/>
                  <a:gd name="T27" fmla="*/ 2147483647 h 100"/>
                  <a:gd name="T28" fmla="*/ 2147483647 w 529"/>
                  <a:gd name="T29" fmla="*/ 2147483647 h 100"/>
                  <a:gd name="T30" fmla="*/ 2147483647 w 529"/>
                  <a:gd name="T31" fmla="*/ 2147483647 h 100"/>
                  <a:gd name="T32" fmla="*/ 2147483647 w 529"/>
                  <a:gd name="T33" fmla="*/ 2147483647 h 100"/>
                  <a:gd name="T34" fmla="*/ 2147483647 w 529"/>
                  <a:gd name="T35" fmla="*/ 2147483647 h 1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9"/>
                  <a:gd name="T55" fmla="*/ 0 h 100"/>
                  <a:gd name="T56" fmla="*/ 529 w 529"/>
                  <a:gd name="T57" fmla="*/ 100 h 1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9" h="100">
                    <a:moveTo>
                      <a:pt x="19" y="0"/>
                    </a:moveTo>
                    <a:lnTo>
                      <a:pt x="511" y="0"/>
                    </a:lnTo>
                    <a:cubicBezTo>
                      <a:pt x="521" y="0"/>
                      <a:pt x="529" y="3"/>
                      <a:pt x="529" y="8"/>
                    </a:cubicBezTo>
                    <a:lnTo>
                      <a:pt x="529" y="92"/>
                    </a:lnTo>
                    <a:cubicBezTo>
                      <a:pt x="529" y="96"/>
                      <a:pt x="521" y="100"/>
                      <a:pt x="511" y="100"/>
                    </a:cubicBezTo>
                    <a:lnTo>
                      <a:pt x="19" y="100"/>
                    </a:lnTo>
                    <a:cubicBezTo>
                      <a:pt x="8" y="100"/>
                      <a:pt x="0" y="96"/>
                      <a:pt x="0" y="92"/>
                    </a:cubicBezTo>
                    <a:lnTo>
                      <a:pt x="0" y="8"/>
                    </a:lnTo>
                    <a:cubicBezTo>
                      <a:pt x="0" y="3"/>
                      <a:pt x="8" y="0"/>
                      <a:pt x="19" y="0"/>
                    </a:cubicBezTo>
                    <a:close/>
                    <a:moveTo>
                      <a:pt x="21" y="2"/>
                    </a:moveTo>
                    <a:lnTo>
                      <a:pt x="508" y="2"/>
                    </a:lnTo>
                    <a:cubicBezTo>
                      <a:pt x="515" y="2"/>
                      <a:pt x="521" y="5"/>
                      <a:pt x="521" y="8"/>
                    </a:cubicBezTo>
                    <a:lnTo>
                      <a:pt x="521" y="92"/>
                    </a:lnTo>
                    <a:cubicBezTo>
                      <a:pt x="521" y="95"/>
                      <a:pt x="515" y="97"/>
                      <a:pt x="508" y="97"/>
                    </a:cubicBezTo>
                    <a:lnTo>
                      <a:pt x="21" y="97"/>
                    </a:lnTo>
                    <a:cubicBezTo>
                      <a:pt x="14" y="97"/>
                      <a:pt x="8" y="95"/>
                      <a:pt x="8" y="92"/>
                    </a:cubicBezTo>
                    <a:lnTo>
                      <a:pt x="8" y="8"/>
                    </a:lnTo>
                    <a:cubicBezTo>
                      <a:pt x="8" y="5"/>
                      <a:pt x="14" y="2"/>
                      <a:pt x="21" y="2"/>
                    </a:cubicBez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3" name="Rectangle 78">
                <a:extLst>
                  <a:ext uri="{FF2B5EF4-FFF2-40B4-BE49-F238E27FC236}">
                    <a16:creationId xmlns:a16="http://schemas.microsoft.com/office/drawing/2014/main" id="{1DE35EC8-1AEA-403E-98B2-8AA3BAF81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9" y="1536"/>
                <a:ext cx="8" cy="1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20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sp>
            <p:nvSpPr>
              <p:cNvPr id="1044" name="Rectangle 79">
                <a:extLst>
                  <a:ext uri="{FF2B5EF4-FFF2-40B4-BE49-F238E27FC236}">
                    <a16:creationId xmlns:a16="http://schemas.microsoft.com/office/drawing/2014/main" id="{1CDAEE65-8AB3-47EF-954B-AC994FC38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1714"/>
                <a:ext cx="955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20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sp>
            <p:nvSpPr>
              <p:cNvPr id="1045" name="Rectangle 80">
                <a:extLst>
                  <a:ext uri="{FF2B5EF4-FFF2-40B4-BE49-F238E27FC236}">
                    <a16:creationId xmlns:a16="http://schemas.microsoft.com/office/drawing/2014/main" id="{9459AA30-BAD2-41C1-A72E-933C39DB1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2" y="1522"/>
                <a:ext cx="971" cy="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20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sp>
            <p:nvSpPr>
              <p:cNvPr id="1046" name="Rectangle 81">
                <a:extLst>
                  <a:ext uri="{FF2B5EF4-FFF2-40B4-BE49-F238E27FC236}">
                    <a16:creationId xmlns:a16="http://schemas.microsoft.com/office/drawing/2014/main" id="{A2173DF8-D26A-4C49-9935-9CFF2636F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7" y="1536"/>
                <a:ext cx="8" cy="1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2000">
                  <a:solidFill>
                    <a:prstClr val="black"/>
                  </a:solidFill>
                  <a:latin typeface=".VnTime" pitchFamily="34" charset="0"/>
                </a:endParaRPr>
              </a:p>
            </p:txBody>
          </p:sp>
          <p:sp>
            <p:nvSpPr>
              <p:cNvPr id="1047" name="Freeform 82">
                <a:extLst>
                  <a:ext uri="{FF2B5EF4-FFF2-40B4-BE49-F238E27FC236}">
                    <a16:creationId xmlns:a16="http://schemas.microsoft.com/office/drawing/2014/main" id="{8A8701A9-AC49-46F7-92F7-65A5CFE9D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522"/>
                <a:ext cx="49" cy="14"/>
              </a:xfrm>
              <a:custGeom>
                <a:avLst/>
                <a:gdLst>
                  <a:gd name="T0" fmla="*/ 2147483647 w 25"/>
                  <a:gd name="T1" fmla="*/ 0 h 7"/>
                  <a:gd name="T2" fmla="*/ 0 w 25"/>
                  <a:gd name="T3" fmla="*/ 2147483647 h 7"/>
                  <a:gd name="T4" fmla="*/ 2147483647 w 25"/>
                  <a:gd name="T5" fmla="*/ 2147483647 h 7"/>
                  <a:gd name="T6" fmla="*/ 2147483647 w 25"/>
                  <a:gd name="T7" fmla="*/ 2147483647 h 7"/>
                  <a:gd name="T8" fmla="*/ 2147483647 w 2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"/>
                  <a:gd name="T17" fmla="*/ 25 w 2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">
                    <a:moveTo>
                      <a:pt x="17" y="0"/>
                    </a:moveTo>
                    <a:cubicBezTo>
                      <a:pt x="7" y="0"/>
                      <a:pt x="1" y="3"/>
                      <a:pt x="0" y="7"/>
                    </a:cubicBezTo>
                    <a:lnTo>
                      <a:pt x="4" y="7"/>
                    </a:lnTo>
                    <a:cubicBezTo>
                      <a:pt x="4" y="4"/>
                      <a:pt x="9" y="2"/>
                      <a:pt x="17" y="1"/>
                    </a:cubicBezTo>
                    <a:cubicBezTo>
                      <a:pt x="25" y="1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8" name="Freeform 83">
                <a:extLst>
                  <a:ext uri="{FF2B5EF4-FFF2-40B4-BE49-F238E27FC236}">
                    <a16:creationId xmlns:a16="http://schemas.microsoft.com/office/drawing/2014/main" id="{6D82EEFC-13A9-4BC2-9FDC-40D42EE01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522"/>
                <a:ext cx="41" cy="18"/>
              </a:xfrm>
              <a:custGeom>
                <a:avLst/>
                <a:gdLst>
                  <a:gd name="T0" fmla="*/ 0 w 21"/>
                  <a:gd name="T1" fmla="*/ 0 h 9"/>
                  <a:gd name="T2" fmla="*/ 2147483647 w 21"/>
                  <a:gd name="T3" fmla="*/ 2147483647 h 9"/>
                  <a:gd name="T4" fmla="*/ 2147483647 w 21"/>
                  <a:gd name="T5" fmla="*/ 2147483647 h 9"/>
                  <a:gd name="T6" fmla="*/ 2147483647 w 21"/>
                  <a:gd name="T7" fmla="*/ 2147483647 h 9"/>
                  <a:gd name="T8" fmla="*/ 0 w 2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9"/>
                  <a:gd name="T17" fmla="*/ 21 w 2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9">
                    <a:moveTo>
                      <a:pt x="0" y="0"/>
                    </a:moveTo>
                    <a:cubicBezTo>
                      <a:pt x="14" y="0"/>
                      <a:pt x="21" y="5"/>
                      <a:pt x="19" y="8"/>
                    </a:cubicBezTo>
                    <a:lnTo>
                      <a:pt x="15" y="8"/>
                    </a:lnTo>
                    <a:cubicBezTo>
                      <a:pt x="17" y="9"/>
                      <a:pt x="15" y="2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9" name="Freeform 84">
                <a:extLst>
                  <a:ext uri="{FF2B5EF4-FFF2-40B4-BE49-F238E27FC236}">
                    <a16:creationId xmlns:a16="http://schemas.microsoft.com/office/drawing/2014/main" id="{65B30F0C-0A97-442A-89EC-8D658BCCC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703"/>
                <a:ext cx="47" cy="15"/>
              </a:xfrm>
              <a:custGeom>
                <a:avLst/>
                <a:gdLst>
                  <a:gd name="T0" fmla="*/ 2147483647 w 24"/>
                  <a:gd name="T1" fmla="*/ 0 h 8"/>
                  <a:gd name="T2" fmla="*/ 0 w 24"/>
                  <a:gd name="T3" fmla="*/ 2147483647 h 8"/>
                  <a:gd name="T4" fmla="*/ 0 w 24"/>
                  <a:gd name="T5" fmla="*/ 2147483647 h 8"/>
                  <a:gd name="T6" fmla="*/ 2147483647 w 24"/>
                  <a:gd name="T7" fmla="*/ 0 h 8"/>
                  <a:gd name="T8" fmla="*/ 2147483647 w 2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19" y="0"/>
                    </a:moveTo>
                    <a:cubicBezTo>
                      <a:pt x="17" y="4"/>
                      <a:pt x="8" y="6"/>
                      <a:pt x="0" y="6"/>
                    </a:cubicBezTo>
                    <a:lnTo>
                      <a:pt x="0" y="8"/>
                    </a:lnTo>
                    <a:cubicBezTo>
                      <a:pt x="12" y="8"/>
                      <a:pt x="23" y="5"/>
                      <a:pt x="24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0" name="Freeform 85">
                <a:extLst>
                  <a:ext uri="{FF2B5EF4-FFF2-40B4-BE49-F238E27FC236}">
                    <a16:creationId xmlns:a16="http://schemas.microsoft.com/office/drawing/2014/main" id="{B368912F-D187-4B7B-9C13-1AB129C23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705"/>
                <a:ext cx="37" cy="13"/>
              </a:xfrm>
              <a:custGeom>
                <a:avLst/>
                <a:gdLst>
                  <a:gd name="T0" fmla="*/ 0 w 19"/>
                  <a:gd name="T1" fmla="*/ 0 h 7"/>
                  <a:gd name="T2" fmla="*/ 2147483647 w 19"/>
                  <a:gd name="T3" fmla="*/ 2147483647 h 7"/>
                  <a:gd name="T4" fmla="*/ 2147483647 w 19"/>
                  <a:gd name="T5" fmla="*/ 2147483647 h 7"/>
                  <a:gd name="T6" fmla="*/ 2147483647 w 19"/>
                  <a:gd name="T7" fmla="*/ 0 h 7"/>
                  <a:gd name="T8" fmla="*/ 0 w 1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"/>
                  <a:gd name="T17" fmla="*/ 19 w 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">
                    <a:moveTo>
                      <a:pt x="0" y="0"/>
                    </a:moveTo>
                    <a:cubicBezTo>
                      <a:pt x="1" y="4"/>
                      <a:pt x="9" y="7"/>
                      <a:pt x="19" y="7"/>
                    </a:cubicBezTo>
                    <a:lnTo>
                      <a:pt x="19" y="5"/>
                    </a:lnTo>
                    <a:cubicBezTo>
                      <a:pt x="12" y="5"/>
                      <a:pt x="6" y="4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1" name="Freeform 86">
                <a:extLst>
                  <a:ext uri="{FF2B5EF4-FFF2-40B4-BE49-F238E27FC236}">
                    <a16:creationId xmlns:a16="http://schemas.microsoft.com/office/drawing/2014/main" id="{E2C5506D-E830-4616-8340-AD96198C3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41" cy="47"/>
              </a:xfrm>
              <a:custGeom>
                <a:avLst/>
                <a:gdLst>
                  <a:gd name="T0" fmla="*/ 0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0 h 24"/>
                  <a:gd name="T6" fmla="*/ 0 w 21"/>
                  <a:gd name="T7" fmla="*/ 0 h 24"/>
                  <a:gd name="T8" fmla="*/ 0 w 21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0" y="0"/>
                    </a:lnTo>
                    <a:cubicBezTo>
                      <a:pt x="0" y="8"/>
                      <a:pt x="0" y="16"/>
                      <a:pt x="0" y="24"/>
                    </a:cubicBez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2" name="Freeform 87">
                <a:extLst>
                  <a:ext uri="{FF2B5EF4-FFF2-40B4-BE49-F238E27FC236}">
                    <a16:creationId xmlns:a16="http://schemas.microsoft.com/office/drawing/2014/main" id="{E5F66E79-AAFC-41EE-94B2-C86C7A3B24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7" y="1767"/>
                <a:ext cx="11" cy="20"/>
              </a:xfrm>
              <a:custGeom>
                <a:avLst/>
                <a:gdLst>
                  <a:gd name="T0" fmla="*/ 2147483647 w 6"/>
                  <a:gd name="T1" fmla="*/ 2147483647 h 10"/>
                  <a:gd name="T2" fmla="*/ 2147483647 w 6"/>
                  <a:gd name="T3" fmla="*/ 2147483647 h 10"/>
                  <a:gd name="T4" fmla="*/ 2147483647 w 6"/>
                  <a:gd name="T5" fmla="*/ 2147483647 h 10"/>
                  <a:gd name="T6" fmla="*/ 2147483647 w 6"/>
                  <a:gd name="T7" fmla="*/ 2147483647 h 10"/>
                  <a:gd name="T8" fmla="*/ 2147483647 w 6"/>
                  <a:gd name="T9" fmla="*/ 0 h 10"/>
                  <a:gd name="T10" fmla="*/ 2147483647 w 6"/>
                  <a:gd name="T11" fmla="*/ 2147483647 h 10"/>
                  <a:gd name="T12" fmla="*/ 0 w 6"/>
                  <a:gd name="T13" fmla="*/ 2147483647 h 10"/>
                  <a:gd name="T14" fmla="*/ 2147483647 w 6"/>
                  <a:gd name="T15" fmla="*/ 2147483647 h 10"/>
                  <a:gd name="T16" fmla="*/ 2147483647 w 6"/>
                  <a:gd name="T17" fmla="*/ 2147483647 h 10"/>
                  <a:gd name="T18" fmla="*/ 2147483647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3" name="Freeform 88">
                <a:extLst>
                  <a:ext uri="{FF2B5EF4-FFF2-40B4-BE49-F238E27FC236}">
                    <a16:creationId xmlns:a16="http://schemas.microsoft.com/office/drawing/2014/main" id="{83D9B08F-7E3B-4DB6-8A81-00FEECE656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773"/>
                <a:ext cx="9" cy="18"/>
              </a:xfrm>
              <a:custGeom>
                <a:avLst/>
                <a:gdLst>
                  <a:gd name="T0" fmla="*/ 2147483647 w 5"/>
                  <a:gd name="T1" fmla="*/ 2147483647 h 9"/>
                  <a:gd name="T2" fmla="*/ 2147483647 w 5"/>
                  <a:gd name="T3" fmla="*/ 2147483647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2147483647 w 5"/>
                  <a:gd name="T9" fmla="*/ 0 h 9"/>
                  <a:gd name="T10" fmla="*/ 2147483647 w 5"/>
                  <a:gd name="T11" fmla="*/ 2147483647 h 9"/>
                  <a:gd name="T12" fmla="*/ 0 w 5"/>
                  <a:gd name="T13" fmla="*/ 2147483647 h 9"/>
                  <a:gd name="T14" fmla="*/ 2147483647 w 5"/>
                  <a:gd name="T15" fmla="*/ 2147483647 h 9"/>
                  <a:gd name="T16" fmla="*/ 2147483647 w 5"/>
                  <a:gd name="T17" fmla="*/ 2147483647 h 9"/>
                  <a:gd name="T18" fmla="*/ 2147483647 w 5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2" y="9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close/>
                    <a:moveTo>
                      <a:pt x="2" y="6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4" name="Freeform 89">
                <a:extLst>
                  <a:ext uri="{FF2B5EF4-FFF2-40B4-BE49-F238E27FC236}">
                    <a16:creationId xmlns:a16="http://schemas.microsoft.com/office/drawing/2014/main" id="{2D062348-0780-4448-8FB9-9C8AB1B7A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2" y="24"/>
                    </a:moveTo>
                    <a:cubicBezTo>
                      <a:pt x="0" y="15"/>
                      <a:pt x="1" y="6"/>
                      <a:pt x="2" y="0"/>
                    </a:cubicBezTo>
                    <a:cubicBezTo>
                      <a:pt x="1" y="1"/>
                      <a:pt x="1" y="23"/>
                      <a:pt x="2" y="24"/>
                    </a:cubicBez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5" name="Freeform 90">
                <a:extLst>
                  <a:ext uri="{FF2B5EF4-FFF2-40B4-BE49-F238E27FC236}">
                    <a16:creationId xmlns:a16="http://schemas.microsoft.com/office/drawing/2014/main" id="{AAC990A7-1F82-437E-B4DD-95753F09C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0 w 1"/>
                  <a:gd name="T1" fmla="*/ 2147483647 h 24"/>
                  <a:gd name="T2" fmla="*/ 2147483647 w 1"/>
                  <a:gd name="T3" fmla="*/ 2147483647 h 24"/>
                  <a:gd name="T4" fmla="*/ 0 w 1"/>
                  <a:gd name="T5" fmla="*/ 2147483647 h 24"/>
                  <a:gd name="T6" fmla="*/ 0 w 1"/>
                  <a:gd name="T7" fmla="*/ 2147483647 h 24"/>
                  <a:gd name="T8" fmla="*/ 2147483647 w 1"/>
                  <a:gd name="T9" fmla="*/ 2147483647 h 24"/>
                  <a:gd name="T10" fmla="*/ 0 w 1"/>
                  <a:gd name="T11" fmla="*/ 0 h 24"/>
                  <a:gd name="T12" fmla="*/ 0 w 1"/>
                  <a:gd name="T13" fmla="*/ 2147483647 h 24"/>
                  <a:gd name="T14" fmla="*/ 0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0" y="21"/>
                    </a:lnTo>
                    <a:cubicBezTo>
                      <a:pt x="0" y="14"/>
                      <a:pt x="0" y="9"/>
                      <a:pt x="0" y="2"/>
                    </a:cubicBezTo>
                    <a:lnTo>
                      <a:pt x="1" y="2"/>
                    </a:ln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5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6" name="Freeform 91">
                <a:extLst>
                  <a:ext uri="{FF2B5EF4-FFF2-40B4-BE49-F238E27FC236}">
                    <a16:creationId xmlns:a16="http://schemas.microsoft.com/office/drawing/2014/main" id="{768A34BF-1E54-4CAD-B5A4-50B3548CD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0 w 1"/>
                  <a:gd name="T7" fmla="*/ 0 h 24"/>
                  <a:gd name="T8" fmla="*/ 0 w 1"/>
                  <a:gd name="T9" fmla="*/ 2147483647 h 24"/>
                  <a:gd name="T10" fmla="*/ 0 w 1"/>
                  <a:gd name="T11" fmla="*/ 2147483647 h 24"/>
                  <a:gd name="T12" fmla="*/ 2147483647 w 1"/>
                  <a:gd name="T13" fmla="*/ 2147483647 h 24"/>
                  <a:gd name="T14" fmla="*/ 0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0" y="24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7" name="Freeform 92">
                <a:extLst>
                  <a:ext uri="{FF2B5EF4-FFF2-40B4-BE49-F238E27FC236}">
                    <a16:creationId xmlns:a16="http://schemas.microsoft.com/office/drawing/2014/main" id="{C71C3476-F57A-4769-8BAB-7BE9D381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8"/>
                <a:ext cx="2" cy="39"/>
              </a:xfrm>
              <a:custGeom>
                <a:avLst/>
                <a:gdLst>
                  <a:gd name="T0" fmla="*/ 2147483647 w 1"/>
                  <a:gd name="T1" fmla="*/ 0 h 20"/>
                  <a:gd name="T2" fmla="*/ 2147483647 w 1"/>
                  <a:gd name="T3" fmla="*/ 0 h 20"/>
                  <a:gd name="T4" fmla="*/ 0 w 1"/>
                  <a:gd name="T5" fmla="*/ 2147483647 h 20"/>
                  <a:gd name="T6" fmla="*/ 2147483647 w 1"/>
                  <a:gd name="T7" fmla="*/ 2147483647 h 20"/>
                  <a:gd name="T8" fmla="*/ 2147483647 w 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1" y="20"/>
                    </a:cubicBezTo>
                    <a:cubicBezTo>
                      <a:pt x="1" y="20"/>
                      <a:pt x="1" y="19"/>
                      <a:pt x="1" y="19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8" name="Freeform 93">
                <a:extLst>
                  <a:ext uri="{FF2B5EF4-FFF2-40B4-BE49-F238E27FC236}">
                    <a16:creationId xmlns:a16="http://schemas.microsoft.com/office/drawing/2014/main" id="{A436EF6B-CDC0-4236-A302-BCB2D1A86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2147483647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9" name="Freeform 94">
                <a:extLst>
                  <a:ext uri="{FF2B5EF4-FFF2-40B4-BE49-F238E27FC236}">
                    <a16:creationId xmlns:a16="http://schemas.microsoft.com/office/drawing/2014/main" id="{452F8785-3384-47A4-A1F4-F9B72199B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2" cy="47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0 h 24"/>
                  <a:gd name="T4" fmla="*/ 2147483647 w 1"/>
                  <a:gd name="T5" fmla="*/ 0 h 24"/>
                  <a:gd name="T6" fmla="*/ 2147483647 w 1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0" name="Freeform 95">
                <a:extLst>
                  <a:ext uri="{FF2B5EF4-FFF2-40B4-BE49-F238E27FC236}">
                    <a16:creationId xmlns:a16="http://schemas.microsoft.com/office/drawing/2014/main" id="{B724990C-E893-4C51-A25D-EF52DC1D5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10"/>
                <a:ext cx="14" cy="34"/>
              </a:xfrm>
              <a:custGeom>
                <a:avLst/>
                <a:gdLst>
                  <a:gd name="T0" fmla="*/ 0 w 7"/>
                  <a:gd name="T1" fmla="*/ 2147483647 h 17"/>
                  <a:gd name="T2" fmla="*/ 2147483647 w 7"/>
                  <a:gd name="T3" fmla="*/ 2147483647 h 17"/>
                  <a:gd name="T4" fmla="*/ 2147483647 w 7"/>
                  <a:gd name="T5" fmla="*/ 2147483647 h 17"/>
                  <a:gd name="T6" fmla="*/ 2147483647 w 7"/>
                  <a:gd name="T7" fmla="*/ 2147483647 h 17"/>
                  <a:gd name="T8" fmla="*/ 2147483647 w 7"/>
                  <a:gd name="T9" fmla="*/ 0 h 17"/>
                  <a:gd name="T10" fmla="*/ 2147483647 w 7"/>
                  <a:gd name="T11" fmla="*/ 0 h 17"/>
                  <a:gd name="T12" fmla="*/ 0 w 7"/>
                  <a:gd name="T13" fmla="*/ 0 h 17"/>
                  <a:gd name="T14" fmla="*/ 0 w 7"/>
                  <a:gd name="T15" fmla="*/ 2147483647 h 17"/>
                  <a:gd name="T16" fmla="*/ 0 w 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3" y="17"/>
                      <a:pt x="4" y="17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1" name="Freeform 96">
                <a:extLst>
                  <a:ext uri="{FF2B5EF4-FFF2-40B4-BE49-F238E27FC236}">
                    <a16:creationId xmlns:a16="http://schemas.microsoft.com/office/drawing/2014/main" id="{E829CB76-BEAC-416C-A614-F3C41BB70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3" cy="47"/>
              </a:xfrm>
              <a:custGeom>
                <a:avLst/>
                <a:gdLst>
                  <a:gd name="T0" fmla="*/ 2147483647 w 22"/>
                  <a:gd name="T1" fmla="*/ 2147483647 h 24"/>
                  <a:gd name="T2" fmla="*/ 2147483647 w 22"/>
                  <a:gd name="T3" fmla="*/ 2147483647 h 24"/>
                  <a:gd name="T4" fmla="*/ 2147483647 w 22"/>
                  <a:gd name="T5" fmla="*/ 0 h 24"/>
                  <a:gd name="T6" fmla="*/ 2147483647 w 22"/>
                  <a:gd name="T7" fmla="*/ 0 h 24"/>
                  <a:gd name="T8" fmla="*/ 2147483647 w 2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1" y="24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1" y="0"/>
                    </a:lnTo>
                    <a:cubicBezTo>
                      <a:pt x="0" y="8"/>
                      <a:pt x="0" y="16"/>
                      <a:pt x="1" y="24"/>
                    </a:cubicBez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2" name="Freeform 97">
                <a:extLst>
                  <a:ext uri="{FF2B5EF4-FFF2-40B4-BE49-F238E27FC236}">
                    <a16:creationId xmlns:a16="http://schemas.microsoft.com/office/drawing/2014/main" id="{244FFD23-C9BC-46E1-941C-F01E666B6A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6" y="1767"/>
                <a:ext cx="12" cy="20"/>
              </a:xfrm>
              <a:custGeom>
                <a:avLst/>
                <a:gdLst>
                  <a:gd name="T0" fmla="*/ 2147483647 w 6"/>
                  <a:gd name="T1" fmla="*/ 2147483647 h 10"/>
                  <a:gd name="T2" fmla="*/ 2147483647 w 6"/>
                  <a:gd name="T3" fmla="*/ 2147483647 h 10"/>
                  <a:gd name="T4" fmla="*/ 2147483647 w 6"/>
                  <a:gd name="T5" fmla="*/ 2147483647 h 10"/>
                  <a:gd name="T6" fmla="*/ 2147483647 w 6"/>
                  <a:gd name="T7" fmla="*/ 2147483647 h 10"/>
                  <a:gd name="T8" fmla="*/ 2147483647 w 6"/>
                  <a:gd name="T9" fmla="*/ 0 h 10"/>
                  <a:gd name="T10" fmla="*/ 2147483647 w 6"/>
                  <a:gd name="T11" fmla="*/ 2147483647 h 10"/>
                  <a:gd name="T12" fmla="*/ 0 w 6"/>
                  <a:gd name="T13" fmla="*/ 2147483647 h 10"/>
                  <a:gd name="T14" fmla="*/ 2147483647 w 6"/>
                  <a:gd name="T15" fmla="*/ 2147483647 h 10"/>
                  <a:gd name="T16" fmla="*/ 2147483647 w 6"/>
                  <a:gd name="T17" fmla="*/ 2147483647 h 10"/>
                  <a:gd name="T18" fmla="*/ 2147483647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3" name="Freeform 98">
                <a:extLst>
                  <a:ext uri="{FF2B5EF4-FFF2-40B4-BE49-F238E27FC236}">
                    <a16:creationId xmlns:a16="http://schemas.microsoft.com/office/drawing/2014/main" id="{160E430E-B042-411E-B0EF-4C3DDD7900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8" y="1773"/>
                <a:ext cx="12" cy="18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0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2147483647 w 6"/>
                  <a:gd name="T15" fmla="*/ 2147483647 h 9"/>
                  <a:gd name="T16" fmla="*/ 2147483647 w 6"/>
                  <a:gd name="T17" fmla="*/ 2147483647 h 9"/>
                  <a:gd name="T18" fmla="*/ 2147483647 w 6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9"/>
                  <a:gd name="T32" fmla="*/ 6 w 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9">
                    <a:moveTo>
                      <a:pt x="3" y="9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9"/>
                    </a:lnTo>
                    <a:close/>
                    <a:moveTo>
                      <a:pt x="3" y="6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4" name="Freeform 99">
                <a:extLst>
                  <a:ext uri="{FF2B5EF4-FFF2-40B4-BE49-F238E27FC236}">
                    <a16:creationId xmlns:a16="http://schemas.microsoft.com/office/drawing/2014/main" id="{F6E8E770-188E-46FE-8181-3453DDCB1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2147483647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5" name="Freeform 100">
                <a:extLst>
                  <a:ext uri="{FF2B5EF4-FFF2-40B4-BE49-F238E27FC236}">
                    <a16:creationId xmlns:a16="http://schemas.microsoft.com/office/drawing/2014/main" id="{16CB8C8A-D6E7-4DE5-A72E-3C3FBF6FC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2147483647 h 24"/>
                  <a:gd name="T8" fmla="*/ 2147483647 w 1"/>
                  <a:gd name="T9" fmla="*/ 2147483647 h 24"/>
                  <a:gd name="T10" fmla="*/ 2147483647 w 1"/>
                  <a:gd name="T11" fmla="*/ 0 h 24"/>
                  <a:gd name="T12" fmla="*/ 0 w 1"/>
                  <a:gd name="T13" fmla="*/ 2147483647 h 24"/>
                  <a:gd name="T14" fmla="*/ 2147483647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1" y="21"/>
                    </a:lnTo>
                    <a:cubicBezTo>
                      <a:pt x="1" y="14"/>
                      <a:pt x="1" y="9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5"/>
                      <a:pt x="0" y="12"/>
                    </a:cubicBezTo>
                    <a:cubicBezTo>
                      <a:pt x="0" y="19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6" name="Freeform 101">
                <a:extLst>
                  <a:ext uri="{FF2B5EF4-FFF2-40B4-BE49-F238E27FC236}">
                    <a16:creationId xmlns:a16="http://schemas.microsoft.com/office/drawing/2014/main" id="{DFCD37FB-D50B-400F-8DE8-0C649F6FB3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0 h 24"/>
                  <a:gd name="T8" fmla="*/ 0 w 1"/>
                  <a:gd name="T9" fmla="*/ 2147483647 h 24"/>
                  <a:gd name="T10" fmla="*/ 2147483647 w 1"/>
                  <a:gd name="T11" fmla="*/ 2147483647 h 24"/>
                  <a:gd name="T12" fmla="*/ 2147483647 w 1"/>
                  <a:gd name="T13" fmla="*/ 2147483647 h 24"/>
                  <a:gd name="T14" fmla="*/ 2147483647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1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1" y="24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7" name="Freeform 102">
                <a:extLst>
                  <a:ext uri="{FF2B5EF4-FFF2-40B4-BE49-F238E27FC236}">
                    <a16:creationId xmlns:a16="http://schemas.microsoft.com/office/drawing/2014/main" id="{1182F0AA-1613-49C7-BB6C-50BE82D47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748"/>
                <a:ext cx="2" cy="39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0 h 20"/>
                  <a:gd name="T4" fmla="*/ 0 w 1"/>
                  <a:gd name="T5" fmla="*/ 2147483647 h 20"/>
                  <a:gd name="T6" fmla="*/ 0 w 1"/>
                  <a:gd name="T7" fmla="*/ 2147483647 h 20"/>
                  <a:gd name="T8" fmla="*/ 0 w 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8" name="Freeform 103">
                <a:extLst>
                  <a:ext uri="{FF2B5EF4-FFF2-40B4-BE49-F238E27FC236}">
                    <a16:creationId xmlns:a16="http://schemas.microsoft.com/office/drawing/2014/main" id="{633341FE-F304-4655-AA84-D7E433947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5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9" name="Freeform 104">
                <a:extLst>
                  <a:ext uri="{FF2B5EF4-FFF2-40B4-BE49-F238E27FC236}">
                    <a16:creationId xmlns:a16="http://schemas.microsoft.com/office/drawing/2014/main" id="{CE414E38-CF6B-4F7B-8446-636B91085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5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2147483647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1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0" name="Freeform 105">
                <a:extLst>
                  <a:ext uri="{FF2B5EF4-FFF2-40B4-BE49-F238E27FC236}">
                    <a16:creationId xmlns:a16="http://schemas.microsoft.com/office/drawing/2014/main" id="{F1CD16E6-05A3-4F08-92E9-733A31AF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710"/>
                <a:ext cx="13" cy="34"/>
              </a:xfrm>
              <a:custGeom>
                <a:avLst/>
                <a:gdLst>
                  <a:gd name="T0" fmla="*/ 0 w 7"/>
                  <a:gd name="T1" fmla="*/ 2147483647 h 17"/>
                  <a:gd name="T2" fmla="*/ 2147483647 w 7"/>
                  <a:gd name="T3" fmla="*/ 2147483647 h 17"/>
                  <a:gd name="T4" fmla="*/ 2147483647 w 7"/>
                  <a:gd name="T5" fmla="*/ 2147483647 h 17"/>
                  <a:gd name="T6" fmla="*/ 2147483647 w 7"/>
                  <a:gd name="T7" fmla="*/ 2147483647 h 17"/>
                  <a:gd name="T8" fmla="*/ 2147483647 w 7"/>
                  <a:gd name="T9" fmla="*/ 0 h 17"/>
                  <a:gd name="T10" fmla="*/ 2147483647 w 7"/>
                  <a:gd name="T11" fmla="*/ 0 h 17"/>
                  <a:gd name="T12" fmla="*/ 0 w 7"/>
                  <a:gd name="T13" fmla="*/ 0 h 17"/>
                  <a:gd name="T14" fmla="*/ 0 w 7"/>
                  <a:gd name="T15" fmla="*/ 2147483647 h 17"/>
                  <a:gd name="T16" fmla="*/ 0 w 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4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39" name="AutoShape 106">
              <a:extLst>
                <a:ext uri="{FF2B5EF4-FFF2-40B4-BE49-F238E27FC236}">
                  <a16:creationId xmlns:a16="http://schemas.microsoft.com/office/drawing/2014/main" id="{9FC20DAE-F8B9-439B-BAE4-1A080E8B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644"/>
              <a:ext cx="1009" cy="186"/>
            </a:xfrm>
            <a:prstGeom prst="roundRect">
              <a:avLst>
                <a:gd name="adj" fmla="val 12366"/>
              </a:avLst>
            </a:prstGeom>
            <a:gradFill rotWithShape="1">
              <a:gsLst>
                <a:gs pos="0">
                  <a:srgbClr val="0000FF">
                    <a:alpha val="37999"/>
                  </a:srgbClr>
                </a:gs>
                <a:gs pos="100000">
                  <a:srgbClr val="4D4DFF">
                    <a:alpha val="32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</p:grpSp>
      <p:sp>
        <p:nvSpPr>
          <p:cNvPr id="30827" name="Text Box 107">
            <a:extLst>
              <a:ext uri="{FF2B5EF4-FFF2-40B4-BE49-F238E27FC236}">
                <a16:creationId xmlns:a16="http://schemas.microsoft.com/office/drawing/2014/main" id="{5AE6835C-4FAB-4983-A4B2-A20BF89A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228601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sp>
        <p:nvSpPr>
          <p:cNvPr id="1031" name="Rounded Rectangle 109">
            <a:extLst>
              <a:ext uri="{FF2B5EF4-FFF2-40B4-BE49-F238E27FC236}">
                <a16:creationId xmlns:a16="http://schemas.microsoft.com/office/drawing/2014/main" id="{1D10EDC3-E401-4E2C-BBB4-E8A170359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grpSp>
        <p:nvGrpSpPr>
          <p:cNvPr id="23559" name="Group 109">
            <a:extLst>
              <a:ext uri="{FF2B5EF4-FFF2-40B4-BE49-F238E27FC236}">
                <a16:creationId xmlns:a16="http://schemas.microsoft.com/office/drawing/2014/main" id="{ED4C2E6A-2A0A-4879-865F-641151C198B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8977313" cy="6858000"/>
            <a:chOff x="0" y="0"/>
            <a:chExt cx="5760" cy="4333"/>
          </a:xfrm>
        </p:grpSpPr>
        <p:pic>
          <p:nvPicPr>
            <p:cNvPr id="23561" name="Picture 110" descr="N3">
              <a:extLst>
                <a:ext uri="{FF2B5EF4-FFF2-40B4-BE49-F238E27FC236}">
                  <a16:creationId xmlns:a16="http://schemas.microsoft.com/office/drawing/2014/main" id="{44472E6B-41C5-40A9-84A1-4E8BAFEA0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11" descr="N3">
              <a:extLst>
                <a:ext uri="{FF2B5EF4-FFF2-40B4-BE49-F238E27FC236}">
                  <a16:creationId xmlns:a16="http://schemas.microsoft.com/office/drawing/2014/main" id="{D67242E7-CAD1-4F91-8412-0463A75AB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12" descr="N3">
              <a:extLst>
                <a:ext uri="{FF2B5EF4-FFF2-40B4-BE49-F238E27FC236}">
                  <a16:creationId xmlns:a16="http://schemas.microsoft.com/office/drawing/2014/main" id="{00B32FE7-E058-47E3-BEC0-48FA43682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13" descr="N3">
              <a:extLst>
                <a:ext uri="{FF2B5EF4-FFF2-40B4-BE49-F238E27FC236}">
                  <a16:creationId xmlns:a16="http://schemas.microsoft.com/office/drawing/2014/main" id="{E75E47DD-A230-4D4A-BF77-C46674C2A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3" name="Text Box 3">
            <a:extLst>
              <a:ext uri="{FF2B5EF4-FFF2-40B4-BE49-F238E27FC236}">
                <a16:creationId xmlns:a16="http://schemas.microsoft.com/office/drawing/2014/main" id="{BC4E8396-FC88-4741-BA45-68AD3F047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757" y="1239456"/>
            <a:ext cx="7932808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x-non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Có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hỏi, Các câu hỏi này được đánh số từ 1 đến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x-non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Sau khi câu hỏi được đưa ra,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sinhsuy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30s.</a:t>
            </a:r>
          </a:p>
          <a:p>
            <a:pPr algn="just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x-non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Sau khi kết thúc,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Covid-19.</a:t>
            </a: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7450F-E3F9-438A-A6F0-E36037302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21634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69CB8-D2DE-4B99-A322-51B2F0AA8401}"/>
              </a:ext>
            </a:extLst>
          </p:cNvPr>
          <p:cNvSpPr txBox="1"/>
          <p:nvPr/>
        </p:nvSpPr>
        <p:spPr>
          <a:xfrm>
            <a:off x="233362" y="184666"/>
            <a:ext cx="12811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D55A2-004D-449E-B229-FBAF1E71BDA1}"/>
              </a:ext>
            </a:extLst>
          </p:cNvPr>
          <p:cNvSpPr txBox="1"/>
          <p:nvPr/>
        </p:nvSpPr>
        <p:spPr>
          <a:xfrm>
            <a:off x="1621411" y="184666"/>
            <a:ext cx="798450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1A1F26-4401-4FEE-8CE8-53B73DDF49D3}"/>
              </a:ext>
            </a:extLst>
          </p:cNvPr>
          <p:cNvSpPr/>
          <p:nvPr/>
        </p:nvSpPr>
        <p:spPr>
          <a:xfrm>
            <a:off x="320512" y="12820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05F83C-33F1-4047-902E-8B36B56393E7}"/>
              </a:ext>
            </a:extLst>
          </p:cNvPr>
          <p:cNvSpPr/>
          <p:nvPr/>
        </p:nvSpPr>
        <p:spPr>
          <a:xfrm>
            <a:off x="292232" y="217671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22E109-5057-4BD7-96FE-34796258DDA5}"/>
              </a:ext>
            </a:extLst>
          </p:cNvPr>
          <p:cNvSpPr/>
          <p:nvPr/>
        </p:nvSpPr>
        <p:spPr>
          <a:xfrm>
            <a:off x="270603" y="3108488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4EF21B-96A1-4BAE-A7D1-9E2956828AA1}"/>
              </a:ext>
            </a:extLst>
          </p:cNvPr>
          <p:cNvSpPr/>
          <p:nvPr/>
        </p:nvSpPr>
        <p:spPr>
          <a:xfrm>
            <a:off x="292232" y="41968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9D4622-CB20-44DC-A622-F6A2E4E60DF8}"/>
              </a:ext>
            </a:extLst>
          </p:cNvPr>
          <p:cNvSpPr/>
          <p:nvPr/>
        </p:nvSpPr>
        <p:spPr>
          <a:xfrm>
            <a:off x="1225486" y="1282045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145D3A1-484D-4491-B784-9D91DF594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4337"/>
              </p:ext>
            </p:extLst>
          </p:nvPr>
        </p:nvGraphicFramePr>
        <p:xfrm>
          <a:off x="1360979" y="1377190"/>
          <a:ext cx="901453" cy="45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7" imgW="406080" imgH="203040" progId="Equation.DSMT4">
                  <p:embed/>
                </p:oleObj>
              </mc:Choice>
              <mc:Fallback>
                <p:oleObj name="Equation" r:id="rId7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0979" y="1377190"/>
                        <a:ext cx="901453" cy="450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EE1281C-32AE-4AD7-96A5-FD790CF7496D}"/>
              </a:ext>
            </a:extLst>
          </p:cNvPr>
          <p:cNvSpPr/>
          <p:nvPr/>
        </p:nvSpPr>
        <p:spPr>
          <a:xfrm>
            <a:off x="1225486" y="2176715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0A30B-540A-4B7F-A405-458F6B68C948}"/>
              </a:ext>
            </a:extLst>
          </p:cNvPr>
          <p:cNvSpPr/>
          <p:nvPr/>
        </p:nvSpPr>
        <p:spPr>
          <a:xfrm>
            <a:off x="1238429" y="3129908"/>
            <a:ext cx="1938403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35C26-74B9-46A8-B722-E5C10022D185}"/>
              </a:ext>
            </a:extLst>
          </p:cNvPr>
          <p:cNvSpPr/>
          <p:nvPr/>
        </p:nvSpPr>
        <p:spPr>
          <a:xfrm>
            <a:off x="1240002" y="4171139"/>
            <a:ext cx="1936829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2E95D3A-0376-46ED-B225-F0C5224E9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158154"/>
              </p:ext>
            </p:extLst>
          </p:nvPr>
        </p:nvGraphicFramePr>
        <p:xfrm>
          <a:off x="1334546" y="3212779"/>
          <a:ext cx="1608524" cy="46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4546" y="3212779"/>
                        <a:ext cx="1608524" cy="467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A860CE5-CF22-40B2-B68C-4DCADB8B2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96477"/>
              </p:ext>
            </p:extLst>
          </p:nvPr>
        </p:nvGraphicFramePr>
        <p:xfrm>
          <a:off x="1394893" y="2337375"/>
          <a:ext cx="947590" cy="40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11" imgW="419040" imgH="177480" progId="Equation.DSMT4">
                  <p:embed/>
                </p:oleObj>
              </mc:Choice>
              <mc:Fallback>
                <p:oleObj name="Equation" r:id="rId11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94893" y="2337375"/>
                        <a:ext cx="947590" cy="402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EB551BC-C460-418D-97EC-E20D4207B6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87934"/>
              </p:ext>
            </p:extLst>
          </p:nvPr>
        </p:nvGraphicFramePr>
        <p:xfrm>
          <a:off x="1360979" y="4249939"/>
          <a:ext cx="1612421" cy="46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3" imgW="698400" imgH="203040" progId="Equation.DSMT4">
                  <p:embed/>
                </p:oleObj>
              </mc:Choice>
              <mc:Fallback>
                <p:oleObj name="Equation" r:id="rId13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60979" y="4249939"/>
                        <a:ext cx="1612421" cy="469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D6DE679E-92BF-4C65-8CE3-7A29BD7FC3FB}"/>
              </a:ext>
            </a:extLst>
          </p:cNvPr>
          <p:cNvSpPr/>
          <p:nvPr/>
        </p:nvSpPr>
        <p:spPr>
          <a:xfrm>
            <a:off x="284464" y="3105028"/>
            <a:ext cx="584462" cy="64102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B663543A-050E-4312-AAA9-39E899EDA844}"/>
              </a:ext>
            </a:extLst>
          </p:cNvPr>
          <p:cNvSpPr/>
          <p:nvPr/>
        </p:nvSpPr>
        <p:spPr>
          <a:xfrm>
            <a:off x="3440783" y="3105028"/>
            <a:ext cx="974478" cy="805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DD149793-AA8B-44BD-A3CB-CD4E60E4EDFB}"/>
              </a:ext>
            </a:extLst>
          </p:cNvPr>
          <p:cNvSpPr/>
          <p:nvPr/>
        </p:nvSpPr>
        <p:spPr>
          <a:xfrm>
            <a:off x="2998987" y="1282045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CAFA8A4F-DBB9-4B79-88D3-E50A13DBF461}"/>
              </a:ext>
            </a:extLst>
          </p:cNvPr>
          <p:cNvSpPr/>
          <p:nvPr/>
        </p:nvSpPr>
        <p:spPr>
          <a:xfrm>
            <a:off x="2998987" y="2169970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616B02A-8663-4DB3-BDE2-EBE259932533}"/>
              </a:ext>
            </a:extLst>
          </p:cNvPr>
          <p:cNvSpPr/>
          <p:nvPr/>
        </p:nvSpPr>
        <p:spPr>
          <a:xfrm>
            <a:off x="3176831" y="4099125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3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8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7450F-E3F9-438A-A6F0-E36037302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2" y="0"/>
            <a:ext cx="12163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CBCA8A-AFE2-4E14-8F79-056C9B8A273C}"/>
              </a:ext>
            </a:extLst>
          </p:cNvPr>
          <p:cNvSpPr txBox="1"/>
          <p:nvPr/>
        </p:nvSpPr>
        <p:spPr>
          <a:xfrm>
            <a:off x="233362" y="184666"/>
            <a:ext cx="12811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20425-C3D7-46AE-A6FC-90F71AC7A2A6}"/>
              </a:ext>
            </a:extLst>
          </p:cNvPr>
          <p:cNvSpPr txBox="1"/>
          <p:nvPr/>
        </p:nvSpPr>
        <p:spPr>
          <a:xfrm>
            <a:off x="1621411" y="184666"/>
            <a:ext cx="798450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5x - 2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1E88B2-7BBE-43F8-8755-EB5146D06DE6}"/>
              </a:ext>
            </a:extLst>
          </p:cNvPr>
          <p:cNvSpPr/>
          <p:nvPr/>
        </p:nvSpPr>
        <p:spPr>
          <a:xfrm>
            <a:off x="320512" y="12820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0213A2-3DE5-4FC8-909D-CD2842C38191}"/>
              </a:ext>
            </a:extLst>
          </p:cNvPr>
          <p:cNvSpPr/>
          <p:nvPr/>
        </p:nvSpPr>
        <p:spPr>
          <a:xfrm>
            <a:off x="292232" y="217671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346B8D-59B2-45CA-8AC3-568E5B024EA7}"/>
              </a:ext>
            </a:extLst>
          </p:cNvPr>
          <p:cNvSpPr/>
          <p:nvPr/>
        </p:nvSpPr>
        <p:spPr>
          <a:xfrm>
            <a:off x="270603" y="3108488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26BBB7-1911-46D5-BAFD-517CBEC33A78}"/>
              </a:ext>
            </a:extLst>
          </p:cNvPr>
          <p:cNvSpPr/>
          <p:nvPr/>
        </p:nvSpPr>
        <p:spPr>
          <a:xfrm>
            <a:off x="292232" y="41968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E663C-812C-4B7C-9E84-22403AE46A3D}"/>
              </a:ext>
            </a:extLst>
          </p:cNvPr>
          <p:cNvSpPr/>
          <p:nvPr/>
        </p:nvSpPr>
        <p:spPr>
          <a:xfrm>
            <a:off x="1225486" y="1282045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E2B8D42-6A05-4A67-80EB-21AA09784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26845"/>
              </p:ext>
            </p:extLst>
          </p:nvPr>
        </p:nvGraphicFramePr>
        <p:xfrm>
          <a:off x="1342634" y="1391294"/>
          <a:ext cx="1352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7" imgW="609480" imgH="203040" progId="Equation.DSMT4">
                  <p:embed/>
                </p:oleObj>
              </mc:Choice>
              <mc:Fallback>
                <p:oleObj name="Equation" r:id="rId7" imgW="6094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145D3A1-484D-4491-B784-9D91DF594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2634" y="1391294"/>
                        <a:ext cx="13525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A1E9642-F523-4D56-AF2E-526531DF445F}"/>
              </a:ext>
            </a:extLst>
          </p:cNvPr>
          <p:cNvSpPr/>
          <p:nvPr/>
        </p:nvSpPr>
        <p:spPr>
          <a:xfrm>
            <a:off x="1225486" y="2176715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CC64AD-20FA-46E5-A073-86F2A1EC0702}"/>
              </a:ext>
            </a:extLst>
          </p:cNvPr>
          <p:cNvSpPr/>
          <p:nvPr/>
        </p:nvSpPr>
        <p:spPr>
          <a:xfrm>
            <a:off x="1238430" y="3129908"/>
            <a:ext cx="1795428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2729A2-9B75-4B51-8CC0-2CBB0F7A9EE9}"/>
              </a:ext>
            </a:extLst>
          </p:cNvPr>
          <p:cNvSpPr/>
          <p:nvPr/>
        </p:nvSpPr>
        <p:spPr>
          <a:xfrm>
            <a:off x="1240003" y="4171139"/>
            <a:ext cx="1795428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B383A66-2A8E-450A-9C55-1C7E19233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95373"/>
              </p:ext>
            </p:extLst>
          </p:nvPr>
        </p:nvGraphicFramePr>
        <p:xfrm>
          <a:off x="3583837" y="184095"/>
          <a:ext cx="431407" cy="493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3837" y="184095"/>
                        <a:ext cx="431407" cy="493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4B2E172-A5D4-4FD0-8376-38C3A67F4F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91259"/>
              </p:ext>
            </p:extLst>
          </p:nvPr>
        </p:nvGraphicFramePr>
        <p:xfrm>
          <a:off x="1286616" y="2288970"/>
          <a:ext cx="1155978" cy="42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11" imgW="558720" imgH="203040" progId="Equation.DSMT4">
                  <p:embed/>
                </p:oleObj>
              </mc:Choice>
              <mc:Fallback>
                <p:oleObj name="Equation" r:id="rId11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86616" y="2288970"/>
                        <a:ext cx="1155978" cy="42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40A790F-0868-4B24-848E-13A015CDC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68555"/>
              </p:ext>
            </p:extLst>
          </p:nvPr>
        </p:nvGraphicFramePr>
        <p:xfrm>
          <a:off x="1286615" y="3249441"/>
          <a:ext cx="1525717" cy="44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3" imgW="698400" imgH="203040" progId="Equation.DSMT4">
                  <p:embed/>
                </p:oleObj>
              </mc:Choice>
              <mc:Fallback>
                <p:oleObj name="Equation" r:id="rId13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86615" y="3249441"/>
                        <a:ext cx="1525717" cy="443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6D911A5-5407-408F-940D-67E8EAB0C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24805"/>
              </p:ext>
            </p:extLst>
          </p:nvPr>
        </p:nvGraphicFramePr>
        <p:xfrm>
          <a:off x="1305979" y="4262579"/>
          <a:ext cx="1326034" cy="44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5" imgW="609480" imgH="203040" progId="Equation.DSMT4">
                  <p:embed/>
                </p:oleObj>
              </mc:Choice>
              <mc:Fallback>
                <p:oleObj name="Equation" r:id="rId15" imgW="609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05979" y="4262579"/>
                        <a:ext cx="1326034" cy="44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A0360628-4527-43D7-878C-51F8AF172FF7}"/>
              </a:ext>
            </a:extLst>
          </p:cNvPr>
          <p:cNvSpPr/>
          <p:nvPr/>
        </p:nvSpPr>
        <p:spPr>
          <a:xfrm>
            <a:off x="283357" y="4196844"/>
            <a:ext cx="584462" cy="64102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E827A199-F6B2-4D7B-882E-B6FC5F0485B6}"/>
              </a:ext>
            </a:extLst>
          </p:cNvPr>
          <p:cNvSpPr/>
          <p:nvPr/>
        </p:nvSpPr>
        <p:spPr>
          <a:xfrm>
            <a:off x="3286669" y="4093472"/>
            <a:ext cx="974478" cy="805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799F7FD4-4E6D-4770-B723-BEC67E958504}"/>
              </a:ext>
            </a:extLst>
          </p:cNvPr>
          <p:cNvSpPr/>
          <p:nvPr/>
        </p:nvSpPr>
        <p:spPr>
          <a:xfrm>
            <a:off x="3082043" y="2173263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3561B7F7-4E69-439B-A89C-796B7B6E9AAE}"/>
              </a:ext>
            </a:extLst>
          </p:cNvPr>
          <p:cNvSpPr/>
          <p:nvPr/>
        </p:nvSpPr>
        <p:spPr>
          <a:xfrm>
            <a:off x="3082043" y="3129908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7D21F88E-BF46-4E34-81C8-481C451AF6EF}"/>
              </a:ext>
            </a:extLst>
          </p:cNvPr>
          <p:cNvSpPr/>
          <p:nvPr/>
        </p:nvSpPr>
        <p:spPr>
          <a:xfrm>
            <a:off x="2910332" y="1233701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8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7450F-E3F9-438A-A6F0-E36037302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" y="-1"/>
            <a:ext cx="12163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05DC7C-E5AD-4204-A08A-C73B6BB11A1B}"/>
              </a:ext>
            </a:extLst>
          </p:cNvPr>
          <p:cNvSpPr txBox="1"/>
          <p:nvPr/>
        </p:nvSpPr>
        <p:spPr>
          <a:xfrm>
            <a:off x="233362" y="184666"/>
            <a:ext cx="12811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B8639-4E91-4BD1-A8CE-74B3D5419ECB}"/>
              </a:ext>
            </a:extLst>
          </p:cNvPr>
          <p:cNvSpPr txBox="1"/>
          <p:nvPr/>
        </p:nvSpPr>
        <p:spPr>
          <a:xfrm>
            <a:off x="1659118" y="200054"/>
            <a:ext cx="7984502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53D67F-FE85-419C-B20E-9F0836F4D88D}"/>
              </a:ext>
            </a:extLst>
          </p:cNvPr>
          <p:cNvSpPr/>
          <p:nvPr/>
        </p:nvSpPr>
        <p:spPr>
          <a:xfrm>
            <a:off x="320512" y="12820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0769C7-AB4C-482B-8721-812648333336}"/>
              </a:ext>
            </a:extLst>
          </p:cNvPr>
          <p:cNvSpPr/>
          <p:nvPr/>
        </p:nvSpPr>
        <p:spPr>
          <a:xfrm>
            <a:off x="292232" y="217671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7A37D6-BEA6-4DEA-8F17-739B9105D094}"/>
              </a:ext>
            </a:extLst>
          </p:cNvPr>
          <p:cNvSpPr/>
          <p:nvPr/>
        </p:nvSpPr>
        <p:spPr>
          <a:xfrm>
            <a:off x="270603" y="3108488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090390-0F16-4706-AF67-D2AF0A741333}"/>
              </a:ext>
            </a:extLst>
          </p:cNvPr>
          <p:cNvSpPr/>
          <p:nvPr/>
        </p:nvSpPr>
        <p:spPr>
          <a:xfrm>
            <a:off x="292232" y="41968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EBEC0B-09D1-4BAB-B0F8-D12FA28BEA35}"/>
              </a:ext>
            </a:extLst>
          </p:cNvPr>
          <p:cNvSpPr/>
          <p:nvPr/>
        </p:nvSpPr>
        <p:spPr>
          <a:xfrm>
            <a:off x="1225485" y="1282045"/>
            <a:ext cx="5260155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0C7561F-5B95-44B0-8252-3051FF1E0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367423"/>
              </p:ext>
            </p:extLst>
          </p:nvPr>
        </p:nvGraphicFramePr>
        <p:xfrm>
          <a:off x="1386205" y="1385134"/>
          <a:ext cx="49387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7" imgW="2222280" imgH="253800" progId="Equation.DSMT4">
                  <p:embed/>
                </p:oleObj>
              </mc:Choice>
              <mc:Fallback>
                <p:oleObj name="Equation" r:id="rId7" imgW="22222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145D3A1-484D-4491-B784-9D91DF594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6205" y="1385134"/>
                        <a:ext cx="4938713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260B2AE-3378-4673-AD94-0026DDEC8A9D}"/>
              </a:ext>
            </a:extLst>
          </p:cNvPr>
          <p:cNvSpPr/>
          <p:nvPr/>
        </p:nvSpPr>
        <p:spPr>
          <a:xfrm>
            <a:off x="1225486" y="2176715"/>
            <a:ext cx="5260154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294421-2946-4C35-875D-4E4C39B905C0}"/>
              </a:ext>
            </a:extLst>
          </p:cNvPr>
          <p:cNvSpPr/>
          <p:nvPr/>
        </p:nvSpPr>
        <p:spPr>
          <a:xfrm>
            <a:off x="1238430" y="3129908"/>
            <a:ext cx="5247210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32D75-3F41-4946-AE92-9374D04CE6AA}"/>
              </a:ext>
            </a:extLst>
          </p:cNvPr>
          <p:cNvSpPr/>
          <p:nvPr/>
        </p:nvSpPr>
        <p:spPr>
          <a:xfrm>
            <a:off x="1240003" y="4171139"/>
            <a:ext cx="5247210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880AF1D-8561-4C83-A873-87240078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03887"/>
              </p:ext>
            </p:extLst>
          </p:nvPr>
        </p:nvGraphicFramePr>
        <p:xfrm>
          <a:off x="1386205" y="2236704"/>
          <a:ext cx="4882393" cy="56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9" imgW="2209680" imgH="253800" progId="Equation.DSMT4">
                  <p:embed/>
                </p:oleObj>
              </mc:Choice>
              <mc:Fallback>
                <p:oleObj name="Equation" r:id="rId9" imgW="2209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6205" y="2236704"/>
                        <a:ext cx="4882393" cy="56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E454BAE-6503-47C1-BA7E-BE5AAEF9B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20361"/>
              </p:ext>
            </p:extLst>
          </p:nvPr>
        </p:nvGraphicFramePr>
        <p:xfrm>
          <a:off x="1386205" y="3233654"/>
          <a:ext cx="4882393" cy="56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11" imgW="2209680" imgH="253800" progId="Equation.DSMT4">
                  <p:embed/>
                </p:oleObj>
              </mc:Choice>
              <mc:Fallback>
                <p:oleObj name="Equation" r:id="rId11" imgW="2209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86205" y="3233654"/>
                        <a:ext cx="4882393" cy="56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88FB61A-419B-4E64-9217-9B96C6AFA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399005"/>
              </p:ext>
            </p:extLst>
          </p:nvPr>
        </p:nvGraphicFramePr>
        <p:xfrm>
          <a:off x="1386205" y="4206791"/>
          <a:ext cx="4882393" cy="56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3" imgW="2209680" imgH="253800" progId="Equation.DSMT4">
                  <p:embed/>
                </p:oleObj>
              </mc:Choice>
              <mc:Fallback>
                <p:oleObj name="Equation" r:id="rId13" imgW="2209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86205" y="4206791"/>
                        <a:ext cx="4882393" cy="56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90D93E99-6EBB-42F1-A461-A3B54E70F610}"/>
              </a:ext>
            </a:extLst>
          </p:cNvPr>
          <p:cNvSpPr/>
          <p:nvPr/>
        </p:nvSpPr>
        <p:spPr>
          <a:xfrm>
            <a:off x="292232" y="2177935"/>
            <a:ext cx="584462" cy="64102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35FA6180-403B-4342-92EA-A286C8C98D2A}"/>
              </a:ext>
            </a:extLst>
          </p:cNvPr>
          <p:cNvSpPr/>
          <p:nvPr/>
        </p:nvSpPr>
        <p:spPr>
          <a:xfrm>
            <a:off x="6646359" y="2193212"/>
            <a:ext cx="974478" cy="805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F059863D-901C-4C68-81E8-57429B11EFDC}"/>
              </a:ext>
            </a:extLst>
          </p:cNvPr>
          <p:cNvSpPr/>
          <p:nvPr/>
        </p:nvSpPr>
        <p:spPr>
          <a:xfrm>
            <a:off x="6643719" y="1246038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F76525A0-6AD6-4CD5-A0A3-58EEA1EC55E6}"/>
              </a:ext>
            </a:extLst>
          </p:cNvPr>
          <p:cNvSpPr/>
          <p:nvPr/>
        </p:nvSpPr>
        <p:spPr>
          <a:xfrm>
            <a:off x="6582006" y="3172063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7CF04485-3E57-47EF-A69A-81F950A8BB37}"/>
              </a:ext>
            </a:extLst>
          </p:cNvPr>
          <p:cNvSpPr/>
          <p:nvPr/>
        </p:nvSpPr>
        <p:spPr>
          <a:xfrm>
            <a:off x="6582006" y="4073083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1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7450F-E3F9-438A-A6F0-E36037302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47065D-F83B-4871-9F1D-E9DE5BBB22B1}"/>
              </a:ext>
            </a:extLst>
          </p:cNvPr>
          <p:cNvSpPr txBox="1"/>
          <p:nvPr/>
        </p:nvSpPr>
        <p:spPr>
          <a:xfrm>
            <a:off x="233362" y="184666"/>
            <a:ext cx="12811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0422E-8C6E-4146-99A3-9331B63DD4ED}"/>
              </a:ext>
            </a:extLst>
          </p:cNvPr>
          <p:cNvSpPr txBox="1"/>
          <p:nvPr/>
        </p:nvSpPr>
        <p:spPr>
          <a:xfrm>
            <a:off x="1621411" y="184666"/>
            <a:ext cx="8125904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F521A7-B069-4149-B093-75F8DEDB26F6}"/>
              </a:ext>
            </a:extLst>
          </p:cNvPr>
          <p:cNvSpPr/>
          <p:nvPr/>
        </p:nvSpPr>
        <p:spPr>
          <a:xfrm>
            <a:off x="320512" y="12820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8AF626-C0BD-4D79-A714-CA4B02D63BBF}"/>
              </a:ext>
            </a:extLst>
          </p:cNvPr>
          <p:cNvSpPr/>
          <p:nvPr/>
        </p:nvSpPr>
        <p:spPr>
          <a:xfrm>
            <a:off x="292232" y="217671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2E7D05-EE7B-4AEB-AB40-66EECCAB54B6}"/>
              </a:ext>
            </a:extLst>
          </p:cNvPr>
          <p:cNvSpPr/>
          <p:nvPr/>
        </p:nvSpPr>
        <p:spPr>
          <a:xfrm>
            <a:off x="270603" y="3108488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555243-D9C2-4C37-8B7D-DDBD27E9225B}"/>
              </a:ext>
            </a:extLst>
          </p:cNvPr>
          <p:cNvSpPr/>
          <p:nvPr/>
        </p:nvSpPr>
        <p:spPr>
          <a:xfrm>
            <a:off x="292232" y="41968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B22D93-95CA-415B-A5C1-88F79A89D8E7}"/>
              </a:ext>
            </a:extLst>
          </p:cNvPr>
          <p:cNvSpPr/>
          <p:nvPr/>
        </p:nvSpPr>
        <p:spPr>
          <a:xfrm>
            <a:off x="1225486" y="1282045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89882-C79A-4C7B-ABB6-CD80FC30C610}"/>
              </a:ext>
            </a:extLst>
          </p:cNvPr>
          <p:cNvSpPr/>
          <p:nvPr/>
        </p:nvSpPr>
        <p:spPr>
          <a:xfrm>
            <a:off x="1225486" y="2176715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E49563-9D53-480E-814A-D2CF788E952B}"/>
              </a:ext>
            </a:extLst>
          </p:cNvPr>
          <p:cNvSpPr/>
          <p:nvPr/>
        </p:nvSpPr>
        <p:spPr>
          <a:xfrm>
            <a:off x="1238430" y="3129908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BF76F7-39CF-4A29-A931-54989C55F59A}"/>
              </a:ext>
            </a:extLst>
          </p:cNvPr>
          <p:cNvSpPr/>
          <p:nvPr/>
        </p:nvSpPr>
        <p:spPr>
          <a:xfrm>
            <a:off x="1240003" y="4171139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FD40FC6-ADDA-4610-8A38-C46DFE9EB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882643"/>
              </p:ext>
            </p:extLst>
          </p:nvPr>
        </p:nvGraphicFramePr>
        <p:xfrm>
          <a:off x="4466405" y="184665"/>
          <a:ext cx="1943822" cy="55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7" imgW="977760" imgH="279360" progId="Equation.DSMT4">
                  <p:embed/>
                </p:oleObj>
              </mc:Choice>
              <mc:Fallback>
                <p:oleObj name="Equation" r:id="rId7" imgW="977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6405" y="184665"/>
                        <a:ext cx="1943822" cy="555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6ABD56CC-3B3B-4889-A697-5261BE7F48AE}"/>
              </a:ext>
            </a:extLst>
          </p:cNvPr>
          <p:cNvSpPr/>
          <p:nvPr/>
        </p:nvSpPr>
        <p:spPr>
          <a:xfrm>
            <a:off x="289456" y="2176713"/>
            <a:ext cx="584462" cy="64102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FC700735-349E-4F80-8C74-92E5370E9E66}"/>
              </a:ext>
            </a:extLst>
          </p:cNvPr>
          <p:cNvSpPr/>
          <p:nvPr/>
        </p:nvSpPr>
        <p:spPr>
          <a:xfrm>
            <a:off x="3161124" y="2146076"/>
            <a:ext cx="974478" cy="805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CC64B449-BC8A-4C18-B18B-70A7A9E529D8}"/>
              </a:ext>
            </a:extLst>
          </p:cNvPr>
          <p:cNvSpPr/>
          <p:nvPr/>
        </p:nvSpPr>
        <p:spPr>
          <a:xfrm>
            <a:off x="2998987" y="1282045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39E5540B-AED0-4A2E-AFFF-25FC89C349A3}"/>
              </a:ext>
            </a:extLst>
          </p:cNvPr>
          <p:cNvSpPr/>
          <p:nvPr/>
        </p:nvSpPr>
        <p:spPr>
          <a:xfrm>
            <a:off x="2998987" y="3158188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735CA6E3-CD02-4C3C-A78E-089EB93EF1C0}"/>
              </a:ext>
            </a:extLst>
          </p:cNvPr>
          <p:cNvSpPr/>
          <p:nvPr/>
        </p:nvSpPr>
        <p:spPr>
          <a:xfrm>
            <a:off x="2998986" y="4269883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81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7450F-E3F9-438A-A6F0-E36037302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8BC223-452B-4EF8-A688-C7D1716C5596}"/>
              </a:ext>
            </a:extLst>
          </p:cNvPr>
          <p:cNvSpPr txBox="1"/>
          <p:nvPr/>
        </p:nvSpPr>
        <p:spPr>
          <a:xfrm>
            <a:off x="233362" y="184666"/>
            <a:ext cx="12811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 "/>
              </a:rPr>
              <a:t>Câu</a:t>
            </a:r>
            <a:r>
              <a:rPr lang="en-US" sz="2800" b="1" dirty="0">
                <a:latin typeface="Times New Roman "/>
              </a:rPr>
              <a:t> 5: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8E885-B534-4C82-8937-80A75590B204}"/>
              </a:ext>
            </a:extLst>
          </p:cNvPr>
          <p:cNvSpPr txBox="1"/>
          <p:nvPr/>
        </p:nvSpPr>
        <p:spPr>
          <a:xfrm>
            <a:off x="1621411" y="184666"/>
            <a:ext cx="7984502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 "/>
              </a:rPr>
              <a:t>Tích</a:t>
            </a:r>
            <a:r>
              <a:rPr lang="en-US" sz="2600" dirty="0">
                <a:latin typeface="Times New Roman "/>
              </a:rPr>
              <a:t> </a:t>
            </a:r>
            <a:r>
              <a:rPr lang="en-US" sz="2600" dirty="0" err="1">
                <a:latin typeface="Times New Roman "/>
              </a:rPr>
              <a:t>của</a:t>
            </a:r>
            <a:r>
              <a:rPr lang="en-US" sz="2600" dirty="0">
                <a:latin typeface="Times New Roman "/>
              </a:rPr>
              <a:t> </a:t>
            </a:r>
            <a:r>
              <a:rPr lang="en-US" sz="2600" dirty="0" err="1">
                <a:latin typeface="Times New Roman "/>
              </a:rPr>
              <a:t>đa</a:t>
            </a:r>
            <a:r>
              <a:rPr lang="en-US" sz="2600" dirty="0">
                <a:latin typeface="Times New Roman "/>
              </a:rPr>
              <a:t> </a:t>
            </a:r>
            <a:r>
              <a:rPr lang="en-US" sz="2600" dirty="0" err="1">
                <a:latin typeface="Times New Roman "/>
              </a:rPr>
              <a:t>thức</a:t>
            </a:r>
            <a:r>
              <a:rPr lang="en-US" sz="2600" dirty="0">
                <a:latin typeface="Times New Roman "/>
              </a:rPr>
              <a:t>                           </a:t>
            </a:r>
            <a:r>
              <a:rPr lang="en-US" sz="2600" dirty="0" err="1">
                <a:latin typeface="Times New Roman "/>
              </a:rPr>
              <a:t>và</a:t>
            </a:r>
            <a:r>
              <a:rPr lang="en-US" sz="2600" dirty="0">
                <a:latin typeface="Times New Roman "/>
              </a:rPr>
              <a:t> </a:t>
            </a:r>
            <a:r>
              <a:rPr lang="en-US" sz="2600" dirty="0" err="1">
                <a:latin typeface="Times New Roman "/>
              </a:rPr>
              <a:t>đa</a:t>
            </a:r>
            <a:r>
              <a:rPr lang="en-US" sz="2600" dirty="0">
                <a:latin typeface="Times New Roman "/>
              </a:rPr>
              <a:t> </a:t>
            </a:r>
            <a:r>
              <a:rPr lang="en-US" sz="2600" dirty="0" err="1">
                <a:latin typeface="Times New Roman "/>
              </a:rPr>
              <a:t>thức</a:t>
            </a:r>
            <a:r>
              <a:rPr lang="en-US" sz="2600" dirty="0">
                <a:latin typeface="Times New Roman "/>
              </a:rPr>
              <a:t> 2</a:t>
            </a:r>
            <a:r>
              <a:rPr lang="en-US" sz="2600" i="1" dirty="0">
                <a:latin typeface="Times New Roman "/>
              </a:rPr>
              <a:t>x</a:t>
            </a:r>
            <a:r>
              <a:rPr lang="en-US" sz="2600" dirty="0">
                <a:latin typeface="Times New Roman "/>
              </a:rPr>
              <a:t> -3</a:t>
            </a:r>
            <a:r>
              <a:rPr lang="en-US" sz="2600" i="1" dirty="0">
                <a:latin typeface="Times New Roman "/>
              </a:rPr>
              <a:t>y</a:t>
            </a:r>
            <a:r>
              <a:rPr lang="en-US" sz="2600" dirty="0">
                <a:latin typeface="Times New Roman "/>
              </a:rPr>
              <a:t> </a:t>
            </a:r>
            <a:r>
              <a:rPr lang="en-US" sz="2600" dirty="0" err="1">
                <a:latin typeface="Times New Roman "/>
              </a:rPr>
              <a:t>bằng</a:t>
            </a:r>
            <a:r>
              <a:rPr lang="en-US" sz="2600" dirty="0">
                <a:latin typeface="Times New Roman "/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F8963-B54C-4B28-B6E9-2A0121174E84}"/>
              </a:ext>
            </a:extLst>
          </p:cNvPr>
          <p:cNvSpPr/>
          <p:nvPr/>
        </p:nvSpPr>
        <p:spPr>
          <a:xfrm>
            <a:off x="320512" y="12820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9A87E3-5345-4FAE-8478-D04C4B46D477}"/>
              </a:ext>
            </a:extLst>
          </p:cNvPr>
          <p:cNvSpPr/>
          <p:nvPr/>
        </p:nvSpPr>
        <p:spPr>
          <a:xfrm>
            <a:off x="292232" y="217671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06E9E5-93AB-46FD-866A-236B31647308}"/>
              </a:ext>
            </a:extLst>
          </p:cNvPr>
          <p:cNvSpPr/>
          <p:nvPr/>
        </p:nvSpPr>
        <p:spPr>
          <a:xfrm>
            <a:off x="270603" y="3108488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E45E78-4D46-42A3-B7D5-2E0355D68CB2}"/>
              </a:ext>
            </a:extLst>
          </p:cNvPr>
          <p:cNvSpPr/>
          <p:nvPr/>
        </p:nvSpPr>
        <p:spPr>
          <a:xfrm>
            <a:off x="292232" y="41968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6044B0-4B75-4CA7-B1EF-85152CE8E2DA}"/>
              </a:ext>
            </a:extLst>
          </p:cNvPr>
          <p:cNvSpPr/>
          <p:nvPr/>
        </p:nvSpPr>
        <p:spPr>
          <a:xfrm>
            <a:off x="1225486" y="1282045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80AFD1-23D3-4AA8-880F-410976A6FC3E}"/>
              </a:ext>
            </a:extLst>
          </p:cNvPr>
          <p:cNvSpPr/>
          <p:nvPr/>
        </p:nvSpPr>
        <p:spPr>
          <a:xfrm>
            <a:off x="1225486" y="2176715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FB722-FEF3-4108-A07B-8657C269375B}"/>
              </a:ext>
            </a:extLst>
          </p:cNvPr>
          <p:cNvSpPr/>
          <p:nvPr/>
        </p:nvSpPr>
        <p:spPr>
          <a:xfrm>
            <a:off x="1238430" y="3129908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04BBA-83E4-4E7D-BDCB-B62CFBE75322}"/>
              </a:ext>
            </a:extLst>
          </p:cNvPr>
          <p:cNvSpPr/>
          <p:nvPr/>
        </p:nvSpPr>
        <p:spPr>
          <a:xfrm>
            <a:off x="1240002" y="4171139"/>
            <a:ext cx="1748295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B356A52-3A84-466F-86C5-599F94FB2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08047"/>
              </p:ext>
            </p:extLst>
          </p:nvPr>
        </p:nvGraphicFramePr>
        <p:xfrm>
          <a:off x="1333119" y="1445721"/>
          <a:ext cx="995302" cy="49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3119" y="1445721"/>
                        <a:ext cx="995302" cy="497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9369A15-8508-40CB-AD87-1A4ABFED4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489568"/>
              </p:ext>
            </p:extLst>
          </p:nvPr>
        </p:nvGraphicFramePr>
        <p:xfrm>
          <a:off x="1370051" y="2309823"/>
          <a:ext cx="1354717" cy="49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9" imgW="622080" imgH="228600" progId="Equation.DSMT4">
                  <p:embed/>
                </p:oleObj>
              </mc:Choice>
              <mc:Fallback>
                <p:oleObj name="Equation" r:id="rId9" imgW="622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0051" y="2309823"/>
                        <a:ext cx="1354717" cy="497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E2F7EF2-E96E-4186-B2EE-182BF611D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534263"/>
              </p:ext>
            </p:extLst>
          </p:nvPr>
        </p:nvGraphicFramePr>
        <p:xfrm>
          <a:off x="1408151" y="3245158"/>
          <a:ext cx="1188833" cy="49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11" imgW="545760" imgH="228600" progId="Equation.DSMT4">
                  <p:embed/>
                </p:oleObj>
              </mc:Choice>
              <mc:Fallback>
                <p:oleObj name="Equation" r:id="rId11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8151" y="3245158"/>
                        <a:ext cx="1188833" cy="497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8907325-0D53-425A-86E8-7CDFD904E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382071"/>
              </p:ext>
            </p:extLst>
          </p:nvPr>
        </p:nvGraphicFramePr>
        <p:xfrm>
          <a:off x="1370052" y="4272677"/>
          <a:ext cx="1548248" cy="49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13" imgW="711000" imgH="228600" progId="Equation.DSMT4">
                  <p:embed/>
                </p:oleObj>
              </mc:Choice>
              <mc:Fallback>
                <p:oleObj name="Equation" r:id="rId13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70052" y="4272677"/>
                        <a:ext cx="1548248" cy="497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A6E89C-BE45-485B-A31E-147B44DF3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7122"/>
              </p:ext>
            </p:extLst>
          </p:nvPr>
        </p:nvGraphicFramePr>
        <p:xfrm>
          <a:off x="3974577" y="204953"/>
          <a:ext cx="2046009" cy="47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5" imgW="990360" imgH="228600" progId="Equation.DSMT4">
                  <p:embed/>
                </p:oleObj>
              </mc:Choice>
              <mc:Fallback>
                <p:oleObj name="Equation" r:id="rId15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74577" y="204953"/>
                        <a:ext cx="2046009" cy="472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90029E42-CB98-45DA-B7F8-C2E84F93EDC7}"/>
              </a:ext>
            </a:extLst>
          </p:cNvPr>
          <p:cNvSpPr/>
          <p:nvPr/>
        </p:nvSpPr>
        <p:spPr>
          <a:xfrm>
            <a:off x="298284" y="4196845"/>
            <a:ext cx="584462" cy="64102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E0A07656-5DBB-44EB-81BA-9BCB3DEEC095}"/>
              </a:ext>
            </a:extLst>
          </p:cNvPr>
          <p:cNvSpPr/>
          <p:nvPr/>
        </p:nvSpPr>
        <p:spPr>
          <a:xfrm>
            <a:off x="3239534" y="4159355"/>
            <a:ext cx="974478" cy="805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9FD78579-A9B2-4E48-B804-9A21B7BA1A3C}"/>
              </a:ext>
            </a:extLst>
          </p:cNvPr>
          <p:cNvSpPr/>
          <p:nvPr/>
        </p:nvSpPr>
        <p:spPr>
          <a:xfrm>
            <a:off x="2998987" y="1282045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3648F46F-B7EF-4F5C-84EF-06D043D879B4}"/>
              </a:ext>
            </a:extLst>
          </p:cNvPr>
          <p:cNvSpPr/>
          <p:nvPr/>
        </p:nvSpPr>
        <p:spPr>
          <a:xfrm>
            <a:off x="2918299" y="2181352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CD7F09B9-A52B-4A60-9B52-73A897B78327}"/>
              </a:ext>
            </a:extLst>
          </p:cNvPr>
          <p:cNvSpPr/>
          <p:nvPr/>
        </p:nvSpPr>
        <p:spPr>
          <a:xfrm>
            <a:off x="2918300" y="3220509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7450F-E3F9-438A-A6F0-E36037302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15A1FA-CB85-43FC-8181-BC0DFD055B8C}"/>
              </a:ext>
            </a:extLst>
          </p:cNvPr>
          <p:cNvSpPr txBox="1"/>
          <p:nvPr/>
        </p:nvSpPr>
        <p:spPr>
          <a:xfrm>
            <a:off x="233362" y="184666"/>
            <a:ext cx="12811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9B7A0-0C9B-4A15-86B5-B2B627C35D87}"/>
              </a:ext>
            </a:extLst>
          </p:cNvPr>
          <p:cNvSpPr txBox="1"/>
          <p:nvPr/>
        </p:nvSpPr>
        <p:spPr>
          <a:xfrm>
            <a:off x="1733550" y="194747"/>
            <a:ext cx="10225088" cy="6924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223AB-BBBE-46D2-AFEC-A26842BCC184}"/>
              </a:ext>
            </a:extLst>
          </p:cNvPr>
          <p:cNvSpPr/>
          <p:nvPr/>
        </p:nvSpPr>
        <p:spPr>
          <a:xfrm>
            <a:off x="320512" y="12820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19F632-5133-408E-AA08-812DFCD4DA73}"/>
              </a:ext>
            </a:extLst>
          </p:cNvPr>
          <p:cNvSpPr/>
          <p:nvPr/>
        </p:nvSpPr>
        <p:spPr>
          <a:xfrm>
            <a:off x="292232" y="217671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852720-BC50-4A94-9730-7C81F1D8C468}"/>
              </a:ext>
            </a:extLst>
          </p:cNvPr>
          <p:cNvSpPr/>
          <p:nvPr/>
        </p:nvSpPr>
        <p:spPr>
          <a:xfrm>
            <a:off x="270603" y="3108488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E8D2B0-E1CC-4639-A618-B33CF648B1DC}"/>
              </a:ext>
            </a:extLst>
          </p:cNvPr>
          <p:cNvSpPr/>
          <p:nvPr/>
        </p:nvSpPr>
        <p:spPr>
          <a:xfrm>
            <a:off x="292232" y="4196845"/>
            <a:ext cx="584462" cy="641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82C9F1-443D-4E92-AB4A-EB63412AFE48}"/>
              </a:ext>
            </a:extLst>
          </p:cNvPr>
          <p:cNvSpPr/>
          <p:nvPr/>
        </p:nvSpPr>
        <p:spPr>
          <a:xfrm>
            <a:off x="1225486" y="1282045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F2408A-73E0-4B24-8805-D17181BE3A2F}"/>
              </a:ext>
            </a:extLst>
          </p:cNvPr>
          <p:cNvSpPr/>
          <p:nvPr/>
        </p:nvSpPr>
        <p:spPr>
          <a:xfrm>
            <a:off x="1225486" y="2197081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4783B9D-F2AC-45C9-986E-8C6C509D7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23967"/>
              </p:ext>
            </p:extLst>
          </p:nvPr>
        </p:nvGraphicFramePr>
        <p:xfrm>
          <a:off x="4136256" y="330786"/>
          <a:ext cx="4926251" cy="44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7" imgW="2260440" imgH="203040" progId="Equation.DSMT4">
                  <p:embed/>
                </p:oleObj>
              </mc:Choice>
              <mc:Fallback>
                <p:oleObj name="Equation" r:id="rId7" imgW="226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36256" y="330786"/>
                        <a:ext cx="4926251" cy="442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DDF49E5-DC80-4503-BD5E-0D18876D4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156477"/>
              </p:ext>
            </p:extLst>
          </p:nvPr>
        </p:nvGraphicFramePr>
        <p:xfrm>
          <a:off x="1727651" y="1409616"/>
          <a:ext cx="616995" cy="49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9" imgW="253800" imgH="203040" progId="Equation.DSMT4">
                  <p:embed/>
                </p:oleObj>
              </mc:Choice>
              <mc:Fallback>
                <p:oleObj name="Equation" r:id="rId9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7651" y="1409616"/>
                        <a:ext cx="616995" cy="493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2390416-7BDA-48CA-BF90-6DA4AF8564C7}"/>
              </a:ext>
            </a:extLst>
          </p:cNvPr>
          <p:cNvSpPr/>
          <p:nvPr/>
        </p:nvSpPr>
        <p:spPr>
          <a:xfrm>
            <a:off x="1271658" y="3144249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92EB9A-010B-4781-B906-0BF03ED8444C}"/>
              </a:ext>
            </a:extLst>
          </p:cNvPr>
          <p:cNvSpPr/>
          <p:nvPr/>
        </p:nvSpPr>
        <p:spPr>
          <a:xfrm>
            <a:off x="1253652" y="4199967"/>
            <a:ext cx="1586846" cy="692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8A2D51-1790-41C6-A965-EC48AFFBA3B1}"/>
              </a:ext>
            </a:extLst>
          </p:cNvPr>
          <p:cNvSpPr/>
          <p:nvPr/>
        </p:nvSpPr>
        <p:spPr>
          <a:xfrm>
            <a:off x="296569" y="4196845"/>
            <a:ext cx="584462" cy="64102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C276CE26-B1CA-49B0-BEA2-25EB73C36AC4}"/>
              </a:ext>
            </a:extLst>
          </p:cNvPr>
          <p:cNvSpPr/>
          <p:nvPr/>
        </p:nvSpPr>
        <p:spPr>
          <a:xfrm>
            <a:off x="3156787" y="4143303"/>
            <a:ext cx="974478" cy="805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7BFD5602-16E6-4D66-A138-223010132BE5}"/>
              </a:ext>
            </a:extLst>
          </p:cNvPr>
          <p:cNvSpPr/>
          <p:nvPr/>
        </p:nvSpPr>
        <p:spPr>
          <a:xfrm>
            <a:off x="2961699" y="2125067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DBE60E67-5E24-4C12-AAEB-2B42C6003B1A}"/>
              </a:ext>
            </a:extLst>
          </p:cNvPr>
          <p:cNvSpPr/>
          <p:nvPr/>
        </p:nvSpPr>
        <p:spPr>
          <a:xfrm>
            <a:off x="2998987" y="1282045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ACEB4D7A-E382-47E7-9172-FC321A70174F}"/>
              </a:ext>
            </a:extLst>
          </p:cNvPr>
          <p:cNvSpPr/>
          <p:nvPr/>
        </p:nvSpPr>
        <p:spPr>
          <a:xfrm>
            <a:off x="2858504" y="3046775"/>
            <a:ext cx="1038831" cy="764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81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7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3292868" y="776934"/>
            <a:ext cx="6234985" cy="142736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Hướng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dẫn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về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nhà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978EC59B-1F27-48C5-9DEE-E642E968036E}"/>
              </a:ext>
            </a:extLst>
          </p:cNvPr>
          <p:cNvSpPr txBox="1"/>
          <p:nvPr/>
        </p:nvSpPr>
        <p:spPr>
          <a:xfrm>
            <a:off x="900554" y="2862728"/>
            <a:ext cx="9648040" cy="2609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 lại các bài đã giải.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 cứu trước bài 3: Những hằng đẳng thức đáng nhớ.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SBT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/>
          <p:nvPr/>
        </p:nvSpPr>
        <p:spPr>
          <a:xfrm>
            <a:off x="5135822" y="736716"/>
            <a:ext cx="5957725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69315" y="1340438"/>
            <a:ext cx="3600450" cy="4491990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3" y="2544"/>
              <a:ext cx="5577" cy="66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图片包含 游戏机, 物体, 钟表, 交通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>
            <a:xfrm>
              <a:off x="2994" y="2090"/>
              <a:ext cx="4888" cy="1417"/>
            </a:xfrm>
            <a:prstGeom prst="rect">
              <a:avLst/>
            </a:prstGeom>
          </p:spPr>
        </p:pic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5" r="27708" b="41255"/>
            <a:stretch>
              <a:fillRect/>
            </a:stretch>
          </p:blipFill>
          <p:spPr>
            <a:xfrm>
              <a:off x="2649" y="3083"/>
              <a:ext cx="5671" cy="6076"/>
            </a:xfrm>
            <a:prstGeom prst="rect">
              <a:avLst/>
            </a:prstGeom>
          </p:spPr>
        </p:pic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562" y="2217214"/>
            <a:ext cx="666078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sung).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4579562" y="4617834"/>
            <a:ext cx="6660785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2167844" y="3260404"/>
            <a:ext cx="2271197" cy="257834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7" name="Picture 56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4131140" y="2457018"/>
            <a:ext cx="3802866" cy="380286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632912" y="3112655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9" name="Picture 5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33" y="2877308"/>
            <a:ext cx="2578347" cy="257834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17930" y="3280855"/>
            <a:ext cx="2389693" cy="238969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61" y="3512124"/>
            <a:ext cx="1729918" cy="17299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2202" y="1487681"/>
            <a:ext cx="2763284" cy="189001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8640" y="749844"/>
            <a:ext cx="2838819" cy="19416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7126" y="1653309"/>
            <a:ext cx="2708932" cy="1724383"/>
          </a:xfrm>
          <a:prstGeom prst="rect">
            <a:avLst/>
          </a:prstGeom>
        </p:spPr>
      </p:pic>
      <p:sp>
        <p:nvSpPr>
          <p:cNvPr id="69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445879" y="567849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2" t="-1935" b="-1"/>
          <a:stretch/>
        </p:blipFill>
        <p:spPr>
          <a:xfrm rot="18669872">
            <a:off x="349028" y="1086735"/>
            <a:ext cx="2737887" cy="870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564086" y="2704942"/>
            <a:ext cx="403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829674B-CA58-4EC5-89F4-8392D1EAF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5652"/>
              </p:ext>
            </p:extLst>
          </p:nvPr>
        </p:nvGraphicFramePr>
        <p:xfrm>
          <a:off x="1168400" y="2194560"/>
          <a:ext cx="960643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901">
                  <a:extLst>
                    <a:ext uri="{9D8B030D-6E8A-4147-A177-3AD203B41FA5}">
                      <a16:colId xmlns:a16="http://schemas.microsoft.com/office/drawing/2014/main" val="1315661714"/>
                    </a:ext>
                  </a:extLst>
                </a:gridCol>
                <a:gridCol w="4760536">
                  <a:extLst>
                    <a:ext uri="{9D8B030D-6E8A-4147-A177-3AD203B41FA5}">
                      <a16:colId xmlns:a16="http://schemas.microsoft.com/office/drawing/2014/main" val="1338575477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SINH 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SINH 2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174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62980A-D4B6-4F12-904D-55F8D7DD3890}"/>
              </a:ext>
            </a:extLst>
          </p:cNvPr>
          <p:cNvSpPr/>
          <p:nvPr/>
        </p:nvSpPr>
        <p:spPr>
          <a:xfrm>
            <a:off x="1668779" y="3108623"/>
            <a:ext cx="3996729" cy="29768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sơ đồ từ duy và phát biểu qui tắc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1a.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DC71F1-9A87-414E-A9DC-D72D30B54C53}"/>
              </a:ext>
            </a:extLst>
          </p:cNvPr>
          <p:cNvSpPr/>
          <p:nvPr/>
        </p:nvSpPr>
        <p:spPr>
          <a:xfrm>
            <a:off x="6596955" y="3108623"/>
            <a:ext cx="3926266" cy="29768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sơ đồ từ duy và phát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1b.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D842410-D506-440B-9B41-6457E1493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8" y="392174"/>
            <a:ext cx="1694691" cy="1694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B0AEC5-A753-480A-AF18-10D9E0E544CD}"/>
              </a:ext>
            </a:extLst>
          </p:cNvPr>
          <p:cNvSpPr txBox="1"/>
          <p:nvPr/>
        </p:nvSpPr>
        <p:spPr>
          <a:xfrm>
            <a:off x="4351020" y="772497"/>
            <a:ext cx="403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628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0305B1-FFEC-4228-ADD6-809FFE70EF97}"/>
              </a:ext>
            </a:extLst>
          </p:cNvPr>
          <p:cNvSpPr/>
          <p:nvPr/>
        </p:nvSpPr>
        <p:spPr>
          <a:xfrm>
            <a:off x="1213163" y="2603565"/>
            <a:ext cx="2947981" cy="16508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8229C-526B-4A71-A165-29B1FAD6E2C2}"/>
              </a:ext>
            </a:extLst>
          </p:cNvPr>
          <p:cNvSpPr txBox="1"/>
          <p:nvPr/>
        </p:nvSpPr>
        <p:spPr>
          <a:xfrm>
            <a:off x="911505" y="2556430"/>
            <a:ext cx="3551295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1A666F5-BA45-4351-B8B1-179EB415253E}"/>
              </a:ext>
            </a:extLst>
          </p:cNvPr>
          <p:cNvSpPr/>
          <p:nvPr/>
        </p:nvSpPr>
        <p:spPr>
          <a:xfrm>
            <a:off x="5157776" y="672573"/>
            <a:ext cx="5928146" cy="2552308"/>
          </a:xfrm>
          <a:prstGeom prst="cloudCallout">
            <a:avLst>
              <a:gd name="adj1" fmla="val -66812"/>
              <a:gd name="adj2" fmla="val 4562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A788B-874A-43AA-A221-991D9F7E95E8}"/>
              </a:ext>
            </a:extLst>
          </p:cNvPr>
          <p:cNvSpPr txBox="1"/>
          <p:nvPr/>
        </p:nvSpPr>
        <p:spPr>
          <a:xfrm>
            <a:off x="5557277" y="1042859"/>
            <a:ext cx="555168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0E066-3622-4BDD-9ADC-06825D29F6C4}"/>
              </a:ext>
            </a:extLst>
          </p:cNvPr>
          <p:cNvSpPr txBox="1"/>
          <p:nvPr/>
        </p:nvSpPr>
        <p:spPr>
          <a:xfrm>
            <a:off x="1355879" y="1365991"/>
            <a:ext cx="1743959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F2DE9-1DF9-4C06-9CA0-942CDF214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42952" y="4369643"/>
            <a:ext cx="2025213" cy="2025213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CB4942C-975A-42FF-ABA7-1231C26B48B2}"/>
              </a:ext>
            </a:extLst>
          </p:cNvPr>
          <p:cNvSpPr/>
          <p:nvPr/>
        </p:nvSpPr>
        <p:spPr>
          <a:xfrm>
            <a:off x="5557277" y="3297017"/>
            <a:ext cx="4947162" cy="2888410"/>
          </a:xfrm>
          <a:prstGeom prst="cloudCallout">
            <a:avLst>
              <a:gd name="adj1" fmla="val -71671"/>
              <a:gd name="adj2" fmla="val -442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C483B-3897-4A80-ADF6-538FF02F335A}"/>
              </a:ext>
            </a:extLst>
          </p:cNvPr>
          <p:cNvSpPr txBox="1"/>
          <p:nvPr/>
        </p:nvSpPr>
        <p:spPr>
          <a:xfrm>
            <a:off x="6454867" y="3918509"/>
            <a:ext cx="368902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1a.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30DADC-7DCF-4C54-BA80-5FDBCC239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17267"/>
              </p:ext>
            </p:extLst>
          </p:nvPr>
        </p:nvGraphicFramePr>
        <p:xfrm>
          <a:off x="6558223" y="4589600"/>
          <a:ext cx="2328207" cy="97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180800" imgH="495000" progId="Equation.DSMT4">
                  <p:embed/>
                </p:oleObj>
              </mc:Choice>
              <mc:Fallback>
                <p:oleObj name="Equation" r:id="rId5" imgW="11808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8223" y="4589600"/>
                        <a:ext cx="2328207" cy="97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148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>
            <a:extLst>
              <a:ext uri="{FF2B5EF4-FFF2-40B4-BE49-F238E27FC236}">
                <a16:creationId xmlns:a16="http://schemas.microsoft.com/office/drawing/2014/main" id="{0AB0CF55-4FF3-40EE-9929-1D10A4D5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79" y="1461516"/>
            <a:ext cx="368300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B0DC7B61-1E30-49BF-BBC0-16CB16FC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27" y="2999889"/>
            <a:ext cx="4174782" cy="19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E03DF3AA-2F3B-4A57-87C6-7C85E732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10" y="2590922"/>
            <a:ext cx="3868737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9B4653-E13A-4F7B-A62D-890EA6641A57}"/>
              </a:ext>
            </a:extLst>
          </p:cNvPr>
          <p:cNvSpPr txBox="1"/>
          <p:nvPr/>
        </p:nvSpPr>
        <p:spPr>
          <a:xfrm>
            <a:off x="797230" y="4310794"/>
            <a:ext cx="535012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20A5D9-F7C5-4C00-9213-F65316A746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127299"/>
              </p:ext>
            </p:extLst>
          </p:nvPr>
        </p:nvGraphicFramePr>
        <p:xfrm>
          <a:off x="1144088" y="4972001"/>
          <a:ext cx="2328207" cy="97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1180800" imgH="495000" progId="Equation.DSMT4">
                  <p:embed/>
                </p:oleObj>
              </mc:Choice>
              <mc:Fallback>
                <p:oleObj name="Equation" r:id="rId6" imgW="1180800" imgH="495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30DADC-7DCF-4C54-BA80-5FDBCC239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088" y="4972001"/>
                        <a:ext cx="2328207" cy="97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7EE79BE-A69E-4FE9-BC8B-259CE17BD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14579"/>
              </p:ext>
            </p:extLst>
          </p:nvPr>
        </p:nvGraphicFramePr>
        <p:xfrm>
          <a:off x="3472295" y="4972001"/>
          <a:ext cx="2622184" cy="97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1193760" imgH="444240" progId="Equation.DSMT4">
                  <p:embed/>
                </p:oleObj>
              </mc:Choice>
              <mc:Fallback>
                <p:oleObj name="Equation" r:id="rId8" imgW="119376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EAA1FE8-AE26-43CA-8716-B80220342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72295" y="4972001"/>
                        <a:ext cx="2622184" cy="97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66C443-41EE-4011-9B4B-CAD5F56F8FC8}"/>
              </a:ext>
            </a:extLst>
          </p:cNvPr>
          <p:cNvSpPr/>
          <p:nvPr/>
        </p:nvSpPr>
        <p:spPr>
          <a:xfrm>
            <a:off x="5758927" y="895833"/>
            <a:ext cx="3823291" cy="19065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387FA9F-FC0A-4677-ACEB-191F7726C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1" y="1761353"/>
            <a:ext cx="3202183" cy="20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1855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_BAR" val="1"/>
  <p:tag name="IR_TYPE" val="0"/>
  <p:tag name="RESULT_EXCLUDEGIVEUP" val="0"/>
  <p:tag name="RESULT_VALIDOPTIONNO" val="6"/>
  <p:tag name="RESULT_VALIDMINNO" val="0"/>
  <p:tag name="RESULT_VALIDMAXNO" val="100"/>
  <p:tag name="IS_COMPARE" val="0"/>
  <p:tag name="COMP_GROUPCOUNT" val="0"/>
  <p:tag name="COMP_OBJECTCOUNT" val="0"/>
  <p:tag name="BARQQL_HASBACKFRAME" val="0"/>
  <p:tag name="BARQQL_DISNUMBER" val="0"/>
  <p:tag name="BARQQL_DISSCALE" val="0"/>
  <p:tag name="BARQQL_BACKFRAMECOLOR" val="12648447"/>
  <p:tag name="BARQQL_BOTTOMCOLOR" val="8421504"/>
  <p:tag name="BARQQL_NORMALCOLOR" val="16711680"/>
  <p:tag name="BARQQL_RIGHTCOLOR" val="65280"/>
  <p:tag name="BARQQL_WRONGCOLOR" val="255"/>
  <p:tag name="BARQQL_NONECOLOR" val="12632256"/>
  <p:tag name="BARQQL_TEXTCOLOR" val="0"/>
  <p:tag name="BARQQL_CHARTYPE" val="0"/>
  <p:tag name="QQL_SCALEDIS" val="0"/>
  <p:tag name="QQL_WIDTHSCALE" val="1"/>
  <p:tag name="QQL_HEIGHTSCALE" val="1"/>
  <p:tag name="RESULTSET_DISATONCE" val="0"/>
  <p:tag name="RESULTSET_DISSLIDEATONCE" val="0"/>
  <p:tag name="RESULTSET_DISBUTTON" val="0"/>
  <p:tag name="RESULTSET_DISNUMBER" val="0"/>
  <p:tag name="RESULTSET_DISSCALE" val="0"/>
  <p:tag name="RESULTSET_DISATTENDANCE" val="0"/>
  <p:tag name="RESULTSET_DISCOODINATE" val="0"/>
  <p:tag name="RESULTSET_DISRECEIVED" val="0"/>
  <p:tag name="RESULTSET_BACKFRAMECOLOR" val="16761024"/>
  <p:tag name="RESULTSET_TITLECOLOR" val="16711680"/>
  <p:tag name="RESULTSET_NORMALCOLOR" val="16711680"/>
  <p:tag name="RESULTSET_RIGHTCOLOR" val="65280"/>
  <p:tag name="RESULTSET_WRONGCOLOR" val="255"/>
  <p:tag name="RESULTSET_NONECOLOR" val="12632256"/>
  <p:tag name="RESULTSET_TEXTCOLOR" val="0"/>
  <p:tag name="RESULTSET_CHARTTYPE" val="0"/>
  <p:tag name="RESULTSET_OPTIONCONTENTFONT" val="10"/>
  <p:tag name="RESULTSET_OPTIONSCALEFONT" val="12"/>
  <p:tag name="RESULTSET_OPTIONNOFONT" val="12"/>
  <p:tag name="RESULTSET_TITLEFONT" val="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PPT9 107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1559</Words>
  <Application>Microsoft Office PowerPoint</Application>
  <PresentationFormat>Widescreen</PresentationFormat>
  <Paragraphs>189</Paragraphs>
  <Slides>39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等线</vt:lpstr>
      <vt:lpstr>等线 Light</vt:lpstr>
      <vt:lpstr>.VnTime</vt:lpstr>
      <vt:lpstr>Arial</vt:lpstr>
      <vt:lpstr>Calibri</vt:lpstr>
      <vt:lpstr>Special Elite</vt:lpstr>
      <vt:lpstr>Times New Roman</vt:lpstr>
      <vt:lpstr>Times New Roman </vt:lpstr>
      <vt:lpstr>Wingdings</vt:lpstr>
      <vt:lpstr>思源黑体 Heavy</vt:lpstr>
      <vt:lpstr>Office 主题​​</vt:lpstr>
      <vt:lpstr>Equation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 无</dc:creator>
  <cp:lastModifiedBy>thanh trịnh tâm</cp:lastModifiedBy>
  <cp:revision>292</cp:revision>
  <dcterms:created xsi:type="dcterms:W3CDTF">2021-06-03T21:14:00Z</dcterms:created>
  <dcterms:modified xsi:type="dcterms:W3CDTF">2023-07-18T08:54:30Z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9B99D3FDDC244095964FD91E87753BB7</vt:lpwstr>
  </property>
  <property fmtid="{D5CDD505-2E9C-101B-9397-08002B2CF9AE}" pid="3" name="KSOProductBuildVer">
    <vt:lpwstr>2052-11.1.0.10577</vt:lpwstr>
  </property>
</Properties>
</file>