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4946" autoAdjust="0"/>
  </p:normalViewPr>
  <p:slideViewPr>
    <p:cSldViewPr snapToGrid="0">
      <p:cViewPr varScale="1">
        <p:scale>
          <a:sx n="72" d="100"/>
          <a:sy n="72" d="100"/>
        </p:scale>
        <p:origin x="85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15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 Nguyễn Thị Huyên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4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5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6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8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9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0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1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2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3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5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6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7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8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9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1539</TotalTime>
  <Words>684</Words>
  <Application>Microsoft Office PowerPoint</Application>
  <PresentationFormat>Widescreen</PresentationFormat>
  <Paragraphs>80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Nguyen Thi Huyen</cp:lastModifiedBy>
  <cp:revision>56</cp:revision>
  <dcterms:created xsi:type="dcterms:W3CDTF">2021-06-07T13:44:30Z</dcterms:created>
  <dcterms:modified xsi:type="dcterms:W3CDTF">2023-07-18T09:05:22Z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