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97752f8c0fb14502"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2" r:id="rId6"/>
    <p:sldId id="263" r:id="rId7"/>
    <p:sldId id="267" r:id="rId8"/>
    <p:sldId id="268" r:id="rId9"/>
    <p:sldId id="269" r:id="rId10"/>
    <p:sldId id="290" r:id="rId11"/>
    <p:sldId id="272" r:id="rId12"/>
    <p:sldId id="287" r:id="rId13"/>
    <p:sldId id="274" r:id="rId14"/>
    <p:sldId id="275" r:id="rId15"/>
    <p:sldId id="293" r:id="rId16"/>
    <p:sldId id="292" r:id="rId17"/>
    <p:sldId id="276" r:id="rId18"/>
    <p:sldId id="277" r:id="rId19"/>
    <p:sldId id="286" r:id="rId20"/>
    <p:sldId id="280" r:id="rId21"/>
    <p:sldId id="282" r:id="rId22"/>
    <p:sldId id="289" r:id="rId23"/>
    <p:sldId id="284" r:id="rId24"/>
    <p:sldId id="285" r:id="rId25"/>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initials="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8B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0" autoAdjust="0"/>
    <p:restoredTop sz="85498" autoAdjust="0"/>
  </p:normalViewPr>
  <p:slideViewPr>
    <p:cSldViewPr>
      <p:cViewPr varScale="1">
        <p:scale>
          <a:sx n="95" d="100"/>
          <a:sy n="95" d="100"/>
        </p:scale>
        <p:origin x="89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22T16:23:33.300" idx="8">
    <p:pos x="10" y="10"/>
    <p:text>slie này, thầy cô xem lại font chữ và size chữ</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6.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9"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4.wmf"/><Relationship Id="rId1" Type="http://schemas.openxmlformats.org/officeDocument/2006/relationships/image" Target="../media/image41.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52C87-0D58-4FB8-8934-D843A6FCFE0B}" type="datetimeFigureOut">
              <a:rPr lang="en-US" smtClean="0"/>
              <a:t>7/19/2023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8E367-BA66-4C9C-8F01-615207E028E0}" type="slidenum">
              <a:rPr lang="en-US" smtClean="0"/>
              <a:t>‹#›</a:t>
            </a:fld>
            <a:endParaRPr lang="en-US"/>
          </a:p>
        </p:txBody>
      </p:sp>
    </p:spTree>
    <p:extLst>
      <p:ext uri="{BB962C8B-B14F-4D97-AF65-F5344CB8AC3E}">
        <p14:creationId xmlns:p14="http://schemas.microsoft.com/office/powerpoint/2010/main" val="92232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8E367-BA66-4C9C-8F01-615207E028E0}" type="slidenum">
              <a:rPr lang="en-US" smtClean="0"/>
              <a:t>2</a:t>
            </a:fld>
            <a:endParaRPr lang="en-US"/>
          </a:p>
        </p:txBody>
      </p:sp>
    </p:spTree>
    <p:extLst>
      <p:ext uri="{BB962C8B-B14F-4D97-AF65-F5344CB8AC3E}">
        <p14:creationId xmlns:p14="http://schemas.microsoft.com/office/powerpoint/2010/main" val="110623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giao</a:t>
            </a:r>
            <a:r>
              <a:rPr lang="en-US" dirty="0"/>
              <a:t> </a:t>
            </a:r>
            <a:r>
              <a:rPr lang="en-US" dirty="0" err="1"/>
              <a:t>nhiệm</a:t>
            </a:r>
            <a:r>
              <a:rPr lang="en-US" baseline="0" dirty="0"/>
              <a:t> </a:t>
            </a:r>
            <a:r>
              <a:rPr lang="en-US" baseline="0" dirty="0" err="1"/>
              <a:t>vụ</a:t>
            </a:r>
            <a:r>
              <a:rPr lang="en-US" baseline="0" dirty="0"/>
              <a:t> HS </a:t>
            </a:r>
            <a:r>
              <a:rPr lang="en-US" baseline="0" dirty="0" err="1"/>
              <a:t>nghiên</a:t>
            </a:r>
            <a:r>
              <a:rPr lang="en-US" baseline="0" dirty="0"/>
              <a:t> </a:t>
            </a:r>
            <a:r>
              <a:rPr lang="en-US" baseline="0" dirty="0" err="1"/>
              <a:t>cứu</a:t>
            </a:r>
            <a:r>
              <a:rPr lang="en-US" baseline="0" dirty="0"/>
              <a:t> </a:t>
            </a:r>
            <a:r>
              <a:rPr lang="en-US" baseline="0" dirty="0" err="1"/>
              <a:t>nội</a:t>
            </a:r>
            <a:r>
              <a:rPr lang="en-US" baseline="0" dirty="0"/>
              <a:t> dung </a:t>
            </a:r>
            <a:r>
              <a:rPr lang="en-US" baseline="0" dirty="0" err="1"/>
              <a:t>chú</a:t>
            </a:r>
            <a:r>
              <a:rPr lang="en-US" baseline="0" dirty="0"/>
              <a:t> ý </a:t>
            </a:r>
            <a:r>
              <a:rPr lang="en-US" baseline="0" dirty="0" err="1"/>
              <a:t>trang</a:t>
            </a:r>
            <a:r>
              <a:rPr lang="en-US" baseline="0" dirty="0"/>
              <a:t> 7 </a:t>
            </a:r>
            <a:r>
              <a:rPr lang="en-US" baseline="0" dirty="0" err="1"/>
              <a:t>sgk</a:t>
            </a:r>
            <a:r>
              <a:rPr lang="en-US" baseline="0" dirty="0"/>
              <a:t>.</a:t>
            </a:r>
          </a:p>
          <a:p>
            <a:r>
              <a:rPr lang="en-US" baseline="0" dirty="0"/>
              <a:t>GV chia </a:t>
            </a:r>
            <a:r>
              <a:rPr lang="en-US" baseline="0" dirty="0" err="1"/>
              <a:t>lớp</a:t>
            </a:r>
            <a:r>
              <a:rPr lang="en-US" baseline="0" dirty="0"/>
              <a:t> </a:t>
            </a:r>
            <a:r>
              <a:rPr lang="en-US" baseline="0" dirty="0" err="1"/>
              <a:t>thành</a:t>
            </a:r>
            <a:r>
              <a:rPr lang="en-US" baseline="0" dirty="0"/>
              <a:t> </a:t>
            </a:r>
            <a:r>
              <a:rPr lang="en-US" baseline="0" dirty="0" err="1"/>
              <a:t>các</a:t>
            </a:r>
            <a:r>
              <a:rPr lang="en-US" baseline="0" dirty="0"/>
              <a:t> </a:t>
            </a:r>
            <a:r>
              <a:rPr lang="en-US" baseline="0" dirty="0" err="1"/>
              <a:t>nhóm</a:t>
            </a:r>
            <a:r>
              <a:rPr lang="en-US" baseline="0" dirty="0"/>
              <a:t> HS, </a:t>
            </a:r>
            <a:r>
              <a:rPr lang="en-US" baseline="0" dirty="0" err="1"/>
              <a:t>nửa</a:t>
            </a:r>
            <a:r>
              <a:rPr lang="en-US" baseline="0" dirty="0"/>
              <a:t> </a:t>
            </a:r>
            <a:r>
              <a:rPr lang="en-US" baseline="0" dirty="0" err="1"/>
              <a:t>lớp</a:t>
            </a:r>
            <a:r>
              <a:rPr lang="en-US" baseline="0" dirty="0"/>
              <a:t> </a:t>
            </a:r>
            <a:r>
              <a:rPr lang="en-US" baseline="0" dirty="0" err="1"/>
              <a:t>làm</a:t>
            </a:r>
            <a:r>
              <a:rPr lang="en-US" baseline="0" dirty="0"/>
              <a:t> </a:t>
            </a:r>
            <a:r>
              <a:rPr lang="en-US" baseline="0" dirty="0" err="1"/>
              <a:t>cách</a:t>
            </a:r>
            <a:r>
              <a:rPr lang="en-US" baseline="0" dirty="0"/>
              <a:t> 1, </a:t>
            </a:r>
            <a:r>
              <a:rPr lang="en-US" baseline="0" dirty="0" err="1"/>
              <a:t>nửa</a:t>
            </a:r>
            <a:r>
              <a:rPr lang="en-US" baseline="0" dirty="0"/>
              <a:t> </a:t>
            </a:r>
            <a:r>
              <a:rPr lang="en-US" baseline="0" dirty="0" err="1"/>
              <a:t>lớp</a:t>
            </a:r>
            <a:r>
              <a:rPr lang="en-US" baseline="0" dirty="0"/>
              <a:t> </a:t>
            </a:r>
            <a:r>
              <a:rPr lang="en-US" baseline="0" dirty="0" err="1"/>
              <a:t>làm</a:t>
            </a:r>
            <a:r>
              <a:rPr lang="en-US" baseline="0" dirty="0"/>
              <a:t> </a:t>
            </a:r>
            <a:r>
              <a:rPr lang="en-US" baseline="0" dirty="0" err="1"/>
              <a:t>cách</a:t>
            </a:r>
            <a:r>
              <a:rPr lang="en-US" baseline="0" dirty="0"/>
              <a:t> 2</a:t>
            </a:r>
          </a:p>
          <a:p>
            <a:r>
              <a:rPr lang="en-US" baseline="0" dirty="0"/>
              <a:t>GV </a:t>
            </a:r>
            <a:r>
              <a:rPr lang="en-US" baseline="0" dirty="0" err="1"/>
              <a:t>gọi</a:t>
            </a:r>
            <a:r>
              <a:rPr lang="en-US" baseline="0" dirty="0"/>
              <a:t> </a:t>
            </a:r>
            <a:r>
              <a:rPr lang="en-US" baseline="0" dirty="0" err="1"/>
              <a:t>các</a:t>
            </a:r>
            <a:r>
              <a:rPr lang="en-US" baseline="0" dirty="0"/>
              <a:t> </a:t>
            </a:r>
            <a:r>
              <a:rPr lang="en-US" baseline="0" dirty="0" err="1"/>
              <a:t>nhóm</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bài</a:t>
            </a:r>
            <a:r>
              <a:rPr lang="en-US" baseline="0" dirty="0"/>
              <a:t> </a:t>
            </a:r>
            <a:r>
              <a:rPr lang="en-US" baseline="0" dirty="0" err="1"/>
              <a:t>của</a:t>
            </a:r>
            <a:r>
              <a:rPr lang="en-US" baseline="0" dirty="0"/>
              <a:t> </a:t>
            </a:r>
            <a:r>
              <a:rPr lang="en-US" baseline="0" dirty="0" err="1"/>
              <a:t>mình</a:t>
            </a:r>
            <a:r>
              <a:rPr lang="en-US" baseline="0" dirty="0"/>
              <a:t>. GV </a:t>
            </a:r>
            <a:r>
              <a:rPr lang="en-US" baseline="0" dirty="0" err="1"/>
              <a:t>chiếu</a:t>
            </a:r>
            <a:r>
              <a:rPr lang="en-US" baseline="0" dirty="0"/>
              <a:t> </a:t>
            </a:r>
            <a:r>
              <a:rPr lang="en-US" baseline="0" dirty="0" err="1"/>
              <a:t>đáp</a:t>
            </a:r>
            <a:r>
              <a:rPr lang="en-US" baseline="0" dirty="0"/>
              <a:t> </a:t>
            </a:r>
            <a:r>
              <a:rPr lang="en-US" baseline="0" dirty="0" err="1"/>
              <a:t>án</a:t>
            </a:r>
            <a:r>
              <a:rPr lang="en-US" baseline="0" dirty="0"/>
              <a:t> </a:t>
            </a:r>
            <a:r>
              <a:rPr lang="en-US" baseline="0" dirty="0" err="1"/>
              <a:t>kiểm</a:t>
            </a:r>
            <a:r>
              <a:rPr lang="en-US" baseline="0" dirty="0"/>
              <a:t> </a:t>
            </a:r>
            <a:r>
              <a:rPr lang="en-US" baseline="0" dirty="0" err="1"/>
              <a:t>tra</a:t>
            </a:r>
            <a:r>
              <a:rPr lang="en-US" baseline="0" dirty="0"/>
              <a:t>.</a:t>
            </a:r>
          </a:p>
          <a:p>
            <a:r>
              <a:rPr lang="en-US" baseline="0" dirty="0"/>
              <a:t>So </a:t>
            </a:r>
            <a:r>
              <a:rPr lang="en-US" baseline="0" dirty="0" err="1"/>
              <a:t>sánh</a:t>
            </a:r>
            <a:r>
              <a:rPr lang="en-US" baseline="0" dirty="0"/>
              <a:t> </a:t>
            </a:r>
            <a:r>
              <a:rPr lang="en-US" baseline="0" dirty="0" err="1"/>
              <a:t>rút</a:t>
            </a:r>
            <a:r>
              <a:rPr lang="en-US" baseline="0" dirty="0"/>
              <a:t> </a:t>
            </a:r>
            <a:r>
              <a:rPr lang="en-US" baseline="0" dirty="0" err="1"/>
              <a:t>ra</a:t>
            </a:r>
            <a:r>
              <a:rPr lang="en-US" baseline="0" dirty="0"/>
              <a:t> </a:t>
            </a:r>
            <a:r>
              <a:rPr lang="en-US" baseline="0" dirty="0" err="1"/>
              <a:t>cách</a:t>
            </a:r>
            <a:r>
              <a:rPr lang="en-US" baseline="0" dirty="0"/>
              <a:t> </a:t>
            </a:r>
            <a:r>
              <a:rPr lang="en-US" baseline="0" dirty="0" err="1"/>
              <a:t>làm</a:t>
            </a:r>
            <a:r>
              <a:rPr lang="en-US" baseline="0" dirty="0"/>
              <a:t> </a:t>
            </a:r>
            <a:r>
              <a:rPr lang="en-US" baseline="0" dirty="0" err="1"/>
              <a:t>đơn</a:t>
            </a:r>
            <a:r>
              <a:rPr lang="en-US" baseline="0" dirty="0"/>
              <a:t> </a:t>
            </a:r>
            <a:r>
              <a:rPr lang="en-US" baseline="0" dirty="0" err="1"/>
              <a:t>giản</a:t>
            </a:r>
            <a:endParaRPr lang="en-US" dirty="0"/>
          </a:p>
        </p:txBody>
      </p:sp>
      <p:sp>
        <p:nvSpPr>
          <p:cNvPr id="4" name="Slide Number Placeholder 3"/>
          <p:cNvSpPr>
            <a:spLocks noGrp="1"/>
          </p:cNvSpPr>
          <p:nvPr>
            <p:ph type="sldNum" sz="quarter" idx="10"/>
          </p:nvPr>
        </p:nvSpPr>
        <p:spPr/>
        <p:txBody>
          <a:bodyPr/>
          <a:lstStyle/>
          <a:p>
            <a:fld id="{221FA362-8C4B-45F7-8015-F4ECCC639589}" type="slidenum">
              <a:rPr lang="en-US" altLang="vi-VN" smtClean="0"/>
              <a:pPr/>
              <a:t>16</a:t>
            </a:fld>
            <a:endParaRPr lang="en-US" altLang="vi-VN"/>
          </a:p>
        </p:txBody>
      </p:sp>
    </p:spTree>
    <p:extLst>
      <p:ext uri="{BB962C8B-B14F-4D97-AF65-F5344CB8AC3E}">
        <p14:creationId xmlns:p14="http://schemas.microsoft.com/office/powerpoint/2010/main" val="302375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lưu</a:t>
            </a:r>
            <a:r>
              <a:rPr lang="en-US" baseline="0" dirty="0"/>
              <a:t> ý HS </a:t>
            </a:r>
            <a:r>
              <a:rPr lang="en-US" baseline="0" dirty="0" err="1"/>
              <a:t>các</a:t>
            </a:r>
            <a:r>
              <a:rPr lang="en-US" baseline="0" dirty="0"/>
              <a:t> </a:t>
            </a:r>
            <a:r>
              <a:rPr lang="en-US" baseline="0" dirty="0" err="1"/>
              <a:t>bước</a:t>
            </a:r>
            <a:r>
              <a:rPr lang="en-US" baseline="0" dirty="0"/>
              <a:t> </a:t>
            </a:r>
            <a:r>
              <a:rPr lang="en-US" baseline="0" dirty="0" err="1"/>
              <a:t>nhân</a:t>
            </a:r>
            <a:r>
              <a:rPr lang="en-US" baseline="0" dirty="0"/>
              <a:t> </a:t>
            </a:r>
            <a:r>
              <a:rPr lang="en-US" baseline="0" dirty="0" err="1"/>
              <a:t>đa</a:t>
            </a:r>
            <a:r>
              <a:rPr lang="en-US" baseline="0" dirty="0"/>
              <a:t> </a:t>
            </a:r>
            <a:r>
              <a:rPr lang="en-US" baseline="0" dirty="0" err="1"/>
              <a:t>thức</a:t>
            </a:r>
            <a:r>
              <a:rPr lang="en-US" baseline="0" dirty="0"/>
              <a:t> </a:t>
            </a:r>
            <a:r>
              <a:rPr lang="en-US" baseline="0" dirty="0" err="1"/>
              <a:t>theo</a:t>
            </a:r>
            <a:r>
              <a:rPr lang="en-US" baseline="0" dirty="0"/>
              <a:t> </a:t>
            </a:r>
            <a:r>
              <a:rPr lang="en-US" baseline="0" dirty="0" err="1"/>
              <a:t>cột</a:t>
            </a:r>
            <a:r>
              <a:rPr lang="en-US" baseline="0" dirty="0"/>
              <a:t> </a:t>
            </a:r>
            <a:r>
              <a:rPr lang="en-US" baseline="0" dirty="0" err="1"/>
              <a:t>dọc</a:t>
            </a:r>
            <a:endParaRPr lang="en-US" dirty="0"/>
          </a:p>
        </p:txBody>
      </p:sp>
      <p:sp>
        <p:nvSpPr>
          <p:cNvPr id="4" name="Slide Number Placeholder 3"/>
          <p:cNvSpPr>
            <a:spLocks noGrp="1"/>
          </p:cNvSpPr>
          <p:nvPr>
            <p:ph type="sldNum" sz="quarter" idx="10"/>
          </p:nvPr>
        </p:nvSpPr>
        <p:spPr/>
        <p:txBody>
          <a:bodyPr/>
          <a:lstStyle/>
          <a:p>
            <a:fld id="{221FA362-8C4B-45F7-8015-F4ECCC639589}" type="slidenum">
              <a:rPr lang="en-US" altLang="vi-VN" smtClean="0"/>
              <a:pPr/>
              <a:t>17</a:t>
            </a:fld>
            <a:endParaRPr lang="en-US" altLang="vi-VN"/>
          </a:p>
        </p:txBody>
      </p:sp>
    </p:spTree>
    <p:extLst>
      <p:ext uri="{BB962C8B-B14F-4D97-AF65-F5344CB8AC3E}">
        <p14:creationId xmlns:p14="http://schemas.microsoft.com/office/powerpoint/2010/main" val="363060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GV </a:t>
            </a:r>
            <a:r>
              <a:rPr lang="en-US" altLang="en-US" dirty="0" err="1"/>
              <a:t>đưa</a:t>
            </a:r>
            <a:r>
              <a:rPr lang="en-US" altLang="en-US" baseline="0" dirty="0"/>
              <a:t> ?2b. </a:t>
            </a:r>
            <a:r>
              <a:rPr lang="en-US" altLang="en-US" baseline="0" dirty="0" err="1"/>
              <a:t>Hỏi</a:t>
            </a:r>
            <a:r>
              <a:rPr lang="en-US" altLang="en-US" baseline="0" dirty="0"/>
              <a:t> HS </a:t>
            </a:r>
            <a:r>
              <a:rPr lang="en-US" altLang="en-US" baseline="0" dirty="0" err="1"/>
              <a:t>lựa</a:t>
            </a:r>
            <a:r>
              <a:rPr lang="en-US" altLang="en-US" baseline="0" dirty="0"/>
              <a:t> </a:t>
            </a:r>
            <a:r>
              <a:rPr lang="en-US" altLang="en-US" baseline="0" dirty="0" err="1"/>
              <a:t>chọn</a:t>
            </a:r>
            <a:r>
              <a:rPr lang="en-US" altLang="en-US" baseline="0" dirty="0"/>
              <a:t> </a:t>
            </a:r>
            <a:r>
              <a:rPr lang="en-US" altLang="en-US" baseline="0" dirty="0" err="1"/>
              <a:t>cách</a:t>
            </a:r>
            <a:r>
              <a:rPr lang="en-US" altLang="en-US" baseline="0" dirty="0"/>
              <a:t> </a:t>
            </a:r>
            <a:r>
              <a:rPr lang="en-US" altLang="en-US" baseline="0" dirty="0" err="1"/>
              <a:t>nào</a:t>
            </a:r>
            <a:r>
              <a:rPr lang="en-US" altLang="en-US" baseline="0" dirty="0"/>
              <a:t> </a:t>
            </a:r>
            <a:r>
              <a:rPr lang="en-US" altLang="en-US" baseline="0" dirty="0" err="1"/>
              <a:t>để</a:t>
            </a:r>
            <a:r>
              <a:rPr lang="en-US" altLang="en-US" baseline="0" dirty="0"/>
              <a:t> </a:t>
            </a:r>
            <a:r>
              <a:rPr lang="en-US" altLang="en-US" baseline="0" dirty="0" err="1"/>
              <a:t>làm</a:t>
            </a:r>
            <a:r>
              <a:rPr lang="en-US" altLang="en-US" baseline="0" dirty="0"/>
              <a:t>?</a:t>
            </a:r>
          </a:p>
          <a:p>
            <a:r>
              <a:rPr lang="en-US" altLang="en-US" baseline="0" dirty="0"/>
              <a:t>HS </a:t>
            </a:r>
            <a:r>
              <a:rPr lang="en-US" altLang="en-US" baseline="0" dirty="0" err="1"/>
              <a:t>chọn</a:t>
            </a:r>
            <a:r>
              <a:rPr lang="en-US" altLang="en-US" baseline="0" dirty="0"/>
              <a:t> </a:t>
            </a:r>
            <a:r>
              <a:rPr lang="en-US" altLang="en-US" baseline="0" dirty="0" err="1"/>
              <a:t>cách</a:t>
            </a:r>
            <a:r>
              <a:rPr lang="en-US" altLang="en-US" baseline="0" dirty="0"/>
              <a:t> 1. </a:t>
            </a:r>
            <a:r>
              <a:rPr lang="en-US" altLang="en-US" baseline="0" dirty="0" err="1"/>
              <a:t>Pháp</a:t>
            </a:r>
            <a:r>
              <a:rPr lang="en-US" altLang="en-US" baseline="0" dirty="0"/>
              <a:t> </a:t>
            </a:r>
            <a:r>
              <a:rPr lang="en-US" altLang="en-US" baseline="0" dirty="0" err="1"/>
              <a:t>vấn</a:t>
            </a:r>
            <a:r>
              <a:rPr lang="en-US" altLang="en-US" baseline="0" dirty="0"/>
              <a:t> </a:t>
            </a:r>
            <a:r>
              <a:rPr lang="en-US" altLang="en-US" baseline="0" dirty="0" err="1"/>
              <a:t>trực</a:t>
            </a:r>
            <a:r>
              <a:rPr lang="en-US" altLang="en-US" baseline="0" dirty="0"/>
              <a:t> </a:t>
            </a:r>
            <a:r>
              <a:rPr lang="en-US" altLang="en-US" baseline="0" dirty="0" err="1"/>
              <a:t>tiếp</a:t>
            </a:r>
            <a:r>
              <a:rPr lang="en-US" altLang="en-US" baseline="0" dirty="0"/>
              <a:t> HS </a:t>
            </a:r>
            <a:r>
              <a:rPr lang="en-US" altLang="en-US" baseline="0" dirty="0" err="1"/>
              <a:t>và</a:t>
            </a:r>
            <a:r>
              <a:rPr lang="en-US" altLang="en-US" baseline="0" dirty="0"/>
              <a:t> </a:t>
            </a:r>
            <a:r>
              <a:rPr lang="en-US" altLang="en-US" baseline="0" dirty="0" err="1"/>
              <a:t>trình</a:t>
            </a:r>
            <a:r>
              <a:rPr lang="en-US" altLang="en-US" baseline="0" dirty="0"/>
              <a:t> </a:t>
            </a:r>
            <a:r>
              <a:rPr lang="en-US" altLang="en-US" baseline="0" dirty="0" err="1"/>
              <a:t>bày</a:t>
            </a:r>
            <a:r>
              <a:rPr lang="en-US" altLang="en-US" baseline="0" dirty="0"/>
              <a:t> </a:t>
            </a:r>
            <a:r>
              <a:rPr lang="en-US" altLang="en-US" baseline="0" dirty="0" err="1"/>
              <a:t>bảng</a:t>
            </a:r>
            <a:endParaRPr lang="en-US" altLang="en-US" baseline="0" dirty="0"/>
          </a:p>
          <a:p>
            <a:r>
              <a:rPr lang="en-US" altLang="en-US" baseline="0" dirty="0" err="1"/>
              <a:t>Lưu</a:t>
            </a:r>
            <a:r>
              <a:rPr lang="en-US" altLang="en-US" baseline="0" dirty="0"/>
              <a:t> ý HS </a:t>
            </a:r>
            <a:r>
              <a:rPr lang="en-US" altLang="en-US" baseline="0" dirty="0" err="1"/>
              <a:t>cách</a:t>
            </a:r>
            <a:r>
              <a:rPr lang="en-US" altLang="en-US" baseline="0" dirty="0"/>
              <a:t> </a:t>
            </a:r>
            <a:r>
              <a:rPr lang="en-US" altLang="en-US" baseline="0" dirty="0" err="1"/>
              <a:t>nhân</a:t>
            </a:r>
            <a:r>
              <a:rPr lang="en-US" altLang="en-US" baseline="0" dirty="0"/>
              <a:t> </a:t>
            </a:r>
            <a:r>
              <a:rPr lang="en-US" altLang="en-US" baseline="0" dirty="0" err="1"/>
              <a:t>cột</a:t>
            </a:r>
            <a:r>
              <a:rPr lang="en-US" altLang="en-US" baseline="0" dirty="0"/>
              <a:t> </a:t>
            </a:r>
            <a:r>
              <a:rPr lang="en-US" altLang="en-US" baseline="0" dirty="0" err="1"/>
              <a:t>dọc</a:t>
            </a:r>
            <a:r>
              <a:rPr lang="en-US" altLang="en-US" baseline="0" dirty="0"/>
              <a:t> </a:t>
            </a:r>
            <a:r>
              <a:rPr lang="en-US" altLang="en-US" baseline="0" dirty="0" err="1"/>
              <a:t>chỉ</a:t>
            </a:r>
            <a:r>
              <a:rPr lang="en-US" altLang="en-US" baseline="0" dirty="0"/>
              <a:t> </a:t>
            </a:r>
            <a:r>
              <a:rPr lang="en-US" altLang="en-US" baseline="0" dirty="0" err="1"/>
              <a:t>nên</a:t>
            </a:r>
            <a:r>
              <a:rPr lang="en-US" altLang="en-US" baseline="0" dirty="0"/>
              <a:t> </a:t>
            </a:r>
            <a:r>
              <a:rPr lang="en-US" altLang="en-US" baseline="0" dirty="0" err="1"/>
              <a:t>dùng</a:t>
            </a:r>
            <a:r>
              <a:rPr lang="en-US" altLang="en-US" baseline="0" dirty="0"/>
              <a:t> </a:t>
            </a:r>
            <a:r>
              <a:rPr lang="en-US" altLang="en-US" baseline="0" dirty="0" err="1"/>
              <a:t>khi</a:t>
            </a:r>
            <a:r>
              <a:rPr lang="en-US" altLang="en-US" baseline="0" dirty="0"/>
              <a:t> </a:t>
            </a:r>
            <a:r>
              <a:rPr lang="en-US" altLang="en-US" baseline="0" dirty="0" err="1"/>
              <a:t>nhân</a:t>
            </a:r>
            <a:r>
              <a:rPr lang="en-US" altLang="en-US" baseline="0" dirty="0"/>
              <a:t> 2 </a:t>
            </a:r>
            <a:r>
              <a:rPr lang="en-US" altLang="en-US" baseline="0" dirty="0" err="1"/>
              <a:t>đa</a:t>
            </a:r>
            <a:r>
              <a:rPr lang="en-US" altLang="en-US" baseline="0" dirty="0"/>
              <a:t> </a:t>
            </a:r>
            <a:r>
              <a:rPr lang="en-US" altLang="en-US" baseline="0" dirty="0" err="1"/>
              <a:t>thức</a:t>
            </a:r>
            <a:r>
              <a:rPr lang="en-US" altLang="en-US" baseline="0" dirty="0"/>
              <a:t> </a:t>
            </a:r>
            <a:r>
              <a:rPr lang="en-US" altLang="en-US" baseline="0" dirty="0" err="1"/>
              <a:t>của</a:t>
            </a:r>
            <a:r>
              <a:rPr lang="en-US" altLang="en-US" baseline="0" dirty="0"/>
              <a:t> </a:t>
            </a:r>
            <a:r>
              <a:rPr lang="en-US" altLang="en-US" baseline="0" dirty="0" err="1"/>
              <a:t>cùng</a:t>
            </a:r>
            <a:r>
              <a:rPr lang="en-US" altLang="en-US" baseline="0" dirty="0"/>
              <a:t> 1 </a:t>
            </a:r>
            <a:r>
              <a:rPr lang="en-US" altLang="en-US" baseline="0" dirty="0" err="1"/>
              <a:t>biến</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B0E73D7-2801-4480-BA6A-A0D7DF6D23E7}" type="slidenum">
              <a:rPr lang="en-US" altLang="vi-VN">
                <a:latin typeface="Arial" pitchFamily="34" charset="0"/>
              </a:rPr>
              <a:pPr/>
              <a:t>18</a:t>
            </a:fld>
            <a:endParaRPr lang="en-US" altLang="vi-VN">
              <a:latin typeface="Arial" pitchFamily="34" charset="0"/>
            </a:endParaRPr>
          </a:p>
        </p:txBody>
      </p:sp>
    </p:spTree>
    <p:extLst>
      <p:ext uri="{BB962C8B-B14F-4D97-AF65-F5344CB8AC3E}">
        <p14:creationId xmlns:p14="http://schemas.microsoft.com/office/powerpoint/2010/main" val="229511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HS </a:t>
            </a:r>
            <a:r>
              <a:rPr lang="en-US" dirty="0" err="1"/>
              <a:t>làm</a:t>
            </a:r>
            <a:r>
              <a:rPr lang="en-US" baseline="0" dirty="0"/>
              <a:t> </a:t>
            </a:r>
            <a:r>
              <a:rPr lang="en-US" baseline="0" dirty="0" err="1"/>
              <a:t>việc</a:t>
            </a:r>
            <a:r>
              <a:rPr lang="en-US" baseline="0" dirty="0"/>
              <a:t> </a:t>
            </a:r>
            <a:r>
              <a:rPr lang="en-US" baseline="0" dirty="0" err="1"/>
              <a:t>cá</a:t>
            </a:r>
            <a:r>
              <a:rPr lang="en-US" baseline="0" dirty="0"/>
              <a:t> </a:t>
            </a:r>
            <a:r>
              <a:rPr lang="en-US" baseline="0" dirty="0" err="1"/>
              <a:t>nhân</a:t>
            </a:r>
            <a:r>
              <a:rPr lang="en-US" baseline="0" dirty="0"/>
              <a:t> </a:t>
            </a:r>
            <a:r>
              <a:rPr lang="en-US" baseline="0" dirty="0" err="1"/>
              <a:t>làm</a:t>
            </a:r>
            <a:r>
              <a:rPr lang="en-US" baseline="0" dirty="0"/>
              <a:t> ?3. </a:t>
            </a:r>
            <a:r>
              <a:rPr lang="en-US" baseline="0" dirty="0" err="1"/>
              <a:t>Hỏi</a:t>
            </a:r>
            <a:r>
              <a:rPr lang="en-US" baseline="0" dirty="0"/>
              <a:t> </a:t>
            </a:r>
            <a:r>
              <a:rPr lang="en-US" baseline="0" dirty="0" err="1"/>
              <a:t>thêm</a:t>
            </a:r>
            <a:r>
              <a:rPr lang="en-US" baseline="0" dirty="0"/>
              <a:t>: </a:t>
            </a:r>
            <a:r>
              <a:rPr lang="en-US" baseline="0" dirty="0" err="1"/>
              <a:t>Nêu</a:t>
            </a:r>
            <a:r>
              <a:rPr lang="en-US" baseline="0" dirty="0"/>
              <a:t> </a:t>
            </a:r>
            <a:r>
              <a:rPr lang="en-US" baseline="0" dirty="0" err="1"/>
              <a:t>công</a:t>
            </a:r>
            <a:r>
              <a:rPr lang="en-US" baseline="0" dirty="0"/>
              <a:t> </a:t>
            </a:r>
            <a:r>
              <a:rPr lang="en-US" baseline="0" dirty="0" err="1"/>
              <a:t>thức</a:t>
            </a:r>
            <a:r>
              <a:rPr lang="en-US" baseline="0" dirty="0"/>
              <a:t> </a:t>
            </a:r>
            <a:r>
              <a:rPr lang="en-US" baseline="0" dirty="0" err="1"/>
              <a:t>tính</a:t>
            </a:r>
            <a:r>
              <a:rPr lang="en-US" baseline="0" dirty="0"/>
              <a:t> </a:t>
            </a:r>
            <a:r>
              <a:rPr lang="en-US" baseline="0" dirty="0" err="1"/>
              <a:t>diện</a:t>
            </a:r>
            <a:r>
              <a:rPr lang="en-US" baseline="0" dirty="0"/>
              <a:t> </a:t>
            </a:r>
            <a:r>
              <a:rPr lang="en-US" baseline="0" dirty="0" err="1"/>
              <a:t>tích</a:t>
            </a:r>
            <a:r>
              <a:rPr lang="en-US" baseline="0" dirty="0"/>
              <a:t> </a:t>
            </a:r>
            <a:r>
              <a:rPr lang="en-US" baseline="0" dirty="0" err="1"/>
              <a:t>hình</a:t>
            </a:r>
            <a:r>
              <a:rPr lang="en-US" baseline="0" dirty="0"/>
              <a:t> </a:t>
            </a:r>
            <a:r>
              <a:rPr lang="en-US" baseline="0" dirty="0" err="1"/>
              <a:t>chữ</a:t>
            </a:r>
            <a:r>
              <a:rPr lang="en-US" baseline="0" dirty="0"/>
              <a:t> </a:t>
            </a:r>
            <a:r>
              <a:rPr lang="en-US" baseline="0" dirty="0" err="1"/>
              <a:t>nhật</a:t>
            </a:r>
            <a:r>
              <a:rPr lang="en-US" baseline="0"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Các</a:t>
            </a:r>
            <a:r>
              <a:rPr lang="en-US" baseline="0" dirty="0"/>
              <a:t> </a:t>
            </a:r>
            <a:r>
              <a:rPr lang="en-US" baseline="0" dirty="0" err="1"/>
              <a:t>bước</a:t>
            </a:r>
            <a:r>
              <a:rPr lang="en-US" baseline="0" dirty="0"/>
              <a:t> </a:t>
            </a:r>
            <a:r>
              <a:rPr lang="en-US" baseline="0" dirty="0" err="1"/>
              <a:t>làm</a:t>
            </a:r>
            <a:r>
              <a:rPr lang="en-US" baseline="0" dirty="0"/>
              <a:t> </a:t>
            </a:r>
            <a:r>
              <a:rPr lang="en-US" baseline="0" dirty="0" err="1"/>
              <a:t>dạng</a:t>
            </a:r>
            <a:r>
              <a:rPr lang="en-US" baseline="0" dirty="0"/>
              <a:t> </a:t>
            </a:r>
            <a:r>
              <a:rPr lang="en-US" baseline="0" dirty="0" err="1"/>
              <a:t>bài</a:t>
            </a:r>
            <a:r>
              <a:rPr lang="en-US" baseline="0" dirty="0"/>
              <a:t> </a:t>
            </a:r>
            <a:r>
              <a:rPr lang="en-US" baseline="0" dirty="0" err="1"/>
              <a:t>tính</a:t>
            </a:r>
            <a:r>
              <a:rPr lang="en-US" baseline="0" dirty="0"/>
              <a:t> </a:t>
            </a:r>
            <a:r>
              <a:rPr lang="en-US" baseline="0" dirty="0" err="1"/>
              <a:t>giá</a:t>
            </a:r>
            <a:r>
              <a:rPr lang="en-US" baseline="0" dirty="0"/>
              <a:t> </a:t>
            </a:r>
            <a:r>
              <a:rPr lang="en-US" baseline="0" dirty="0" err="1"/>
              <a:t>trị</a:t>
            </a:r>
            <a:r>
              <a:rPr lang="en-US" baseline="0" dirty="0"/>
              <a:t> </a:t>
            </a:r>
            <a:r>
              <a:rPr lang="en-US" baseline="0" dirty="0" err="1"/>
              <a:t>của</a:t>
            </a:r>
            <a:r>
              <a:rPr lang="en-US" baseline="0" dirty="0"/>
              <a:t> </a:t>
            </a:r>
            <a:r>
              <a:rPr lang="en-US" baseline="0" dirty="0" err="1"/>
              <a:t>biểu</a:t>
            </a:r>
            <a:r>
              <a:rPr lang="en-US" baseline="0" dirty="0"/>
              <a:t> </a:t>
            </a:r>
            <a:r>
              <a:rPr lang="en-US" baseline="0" dirty="0" err="1"/>
              <a:t>thức</a:t>
            </a:r>
            <a:r>
              <a:rPr lang="en-US" baseline="0" dirty="0"/>
              <a:t>?</a:t>
            </a:r>
            <a:endParaRPr lang="en-US" dirty="0"/>
          </a:p>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B0E73D7-2801-4480-BA6A-A0D7DF6D23E7}" type="slidenum">
              <a:rPr lang="en-US" altLang="vi-VN">
                <a:latin typeface="Arial" pitchFamily="34" charset="0"/>
              </a:rPr>
              <a:pPr/>
              <a:t>19</a:t>
            </a:fld>
            <a:endParaRPr lang="en-US" altLang="vi-VN">
              <a:latin typeface="Arial" pitchFamily="34" charset="0"/>
            </a:endParaRPr>
          </a:p>
        </p:txBody>
      </p:sp>
    </p:spTree>
    <p:extLst>
      <p:ext uri="{BB962C8B-B14F-4D97-AF65-F5344CB8AC3E}">
        <p14:creationId xmlns:p14="http://schemas.microsoft.com/office/powerpoint/2010/main" val="217524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HS </a:t>
            </a:r>
            <a:r>
              <a:rPr lang="en-US" dirty="0" err="1"/>
              <a:t>làm</a:t>
            </a:r>
            <a:r>
              <a:rPr lang="en-US" baseline="0" dirty="0"/>
              <a:t> </a:t>
            </a:r>
            <a:r>
              <a:rPr lang="en-US" baseline="0" dirty="0" err="1"/>
              <a:t>việc</a:t>
            </a:r>
            <a:r>
              <a:rPr lang="en-US" baseline="0" dirty="0"/>
              <a:t> </a:t>
            </a:r>
            <a:r>
              <a:rPr lang="en-US" baseline="0" dirty="0" err="1"/>
              <a:t>cá</a:t>
            </a:r>
            <a:r>
              <a:rPr lang="en-US" baseline="0" dirty="0"/>
              <a:t> </a:t>
            </a:r>
            <a:r>
              <a:rPr lang="en-US" baseline="0" dirty="0" err="1"/>
              <a:t>nhân</a:t>
            </a:r>
            <a:r>
              <a:rPr lang="en-US" baseline="0" dirty="0"/>
              <a:t>. </a:t>
            </a:r>
            <a:r>
              <a:rPr lang="en-US" baseline="0" dirty="0" err="1"/>
              <a:t>Đổi</a:t>
            </a:r>
            <a:r>
              <a:rPr lang="en-US" baseline="0" dirty="0"/>
              <a:t> </a:t>
            </a:r>
            <a:r>
              <a:rPr lang="en-US" baseline="0" dirty="0" err="1"/>
              <a:t>chéo</a:t>
            </a:r>
            <a:r>
              <a:rPr lang="en-US" baseline="0" dirty="0"/>
              <a:t> </a:t>
            </a:r>
            <a:r>
              <a:rPr lang="en-US" baseline="0" dirty="0" err="1"/>
              <a:t>kiểm</a:t>
            </a:r>
            <a:r>
              <a:rPr lang="en-US" baseline="0" dirty="0"/>
              <a:t> </a:t>
            </a:r>
            <a:r>
              <a:rPr lang="en-US" baseline="0" dirty="0" err="1"/>
              <a:t>tra</a:t>
            </a:r>
            <a:r>
              <a:rPr lang="en-US" baseline="0" dirty="0"/>
              <a:t> </a:t>
            </a:r>
            <a:r>
              <a:rPr lang="en-US" baseline="0" dirty="0" err="1"/>
              <a:t>lẫn</a:t>
            </a:r>
            <a:r>
              <a:rPr lang="en-US" baseline="0" dirty="0"/>
              <a:t> </a:t>
            </a:r>
            <a:r>
              <a:rPr lang="en-US" baseline="0" dirty="0" err="1"/>
              <a:t>nhau</a:t>
            </a:r>
            <a:endParaRPr lang="en-US" dirty="0"/>
          </a:p>
          <a:p>
            <a:endParaRPr lang="en-US" dirty="0"/>
          </a:p>
        </p:txBody>
      </p:sp>
      <p:sp>
        <p:nvSpPr>
          <p:cNvPr id="4" name="Slide Number Placeholder 3"/>
          <p:cNvSpPr>
            <a:spLocks noGrp="1"/>
          </p:cNvSpPr>
          <p:nvPr>
            <p:ph type="sldNum" sz="quarter" idx="10"/>
          </p:nvPr>
        </p:nvSpPr>
        <p:spPr/>
        <p:txBody>
          <a:bodyPr/>
          <a:lstStyle/>
          <a:p>
            <a:fld id="{5E08E367-BA66-4C9C-8F01-615207E028E0}" type="slidenum">
              <a:rPr lang="en-US" smtClean="0"/>
              <a:t>20</a:t>
            </a:fld>
            <a:endParaRPr lang="en-US"/>
          </a:p>
        </p:txBody>
      </p:sp>
    </p:spTree>
    <p:extLst>
      <p:ext uri="{BB962C8B-B14F-4D97-AF65-F5344CB8AC3E}">
        <p14:creationId xmlns:p14="http://schemas.microsoft.com/office/powerpoint/2010/main" val="376134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Tổ</a:t>
            </a:r>
            <a:r>
              <a:rPr lang="en-US" baseline="0" dirty="0"/>
              <a:t> </a:t>
            </a:r>
            <a:r>
              <a:rPr lang="en-US" baseline="0" dirty="0" err="1"/>
              <a:t>chức</a:t>
            </a:r>
            <a:r>
              <a:rPr lang="en-US" baseline="0" dirty="0"/>
              <a:t> </a:t>
            </a:r>
            <a:r>
              <a:rPr lang="en-US" baseline="0" dirty="0" err="1"/>
              <a:t>trò</a:t>
            </a:r>
            <a:r>
              <a:rPr lang="en-US" baseline="0" dirty="0"/>
              <a:t> </a:t>
            </a:r>
            <a:r>
              <a:rPr lang="en-US" baseline="0" dirty="0" err="1"/>
              <a:t>chơi</a:t>
            </a:r>
            <a:r>
              <a:rPr lang="en-US" baseline="0" dirty="0"/>
              <a:t> </a:t>
            </a:r>
            <a:r>
              <a:rPr lang="en-US" baseline="0" dirty="0" err="1"/>
              <a:t>cho</a:t>
            </a:r>
            <a:r>
              <a:rPr lang="en-US" baseline="0" dirty="0"/>
              <a:t> HS</a:t>
            </a:r>
            <a:endParaRPr lang="en-US" dirty="0"/>
          </a:p>
          <a:p>
            <a:endParaRPr lang="en-US" dirty="0"/>
          </a:p>
        </p:txBody>
      </p:sp>
      <p:sp>
        <p:nvSpPr>
          <p:cNvPr id="4" name="Slide Number Placeholder 3"/>
          <p:cNvSpPr>
            <a:spLocks noGrp="1"/>
          </p:cNvSpPr>
          <p:nvPr>
            <p:ph type="sldNum" sz="quarter" idx="10"/>
          </p:nvPr>
        </p:nvSpPr>
        <p:spPr/>
        <p:txBody>
          <a:bodyPr/>
          <a:lstStyle/>
          <a:p>
            <a:fld id="{5E08E367-BA66-4C9C-8F01-615207E028E0}" type="slidenum">
              <a:rPr lang="en-US" smtClean="0"/>
              <a:t>21</a:t>
            </a:fld>
            <a:endParaRPr lang="en-US"/>
          </a:p>
        </p:txBody>
      </p:sp>
    </p:spTree>
    <p:extLst>
      <p:ext uri="{BB962C8B-B14F-4D97-AF65-F5344CB8AC3E}">
        <p14:creationId xmlns:p14="http://schemas.microsoft.com/office/powerpoint/2010/main" val="128097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8E367-BA66-4C9C-8F01-615207E028E0}" type="slidenum">
              <a:rPr lang="en-US" smtClean="0"/>
              <a:t>24</a:t>
            </a:fld>
            <a:endParaRPr lang="en-US"/>
          </a:p>
        </p:txBody>
      </p:sp>
    </p:spTree>
    <p:extLst>
      <p:ext uri="{BB962C8B-B14F-4D97-AF65-F5344CB8AC3E}">
        <p14:creationId xmlns:p14="http://schemas.microsoft.com/office/powerpoint/2010/main" val="255725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gọi</a:t>
            </a:r>
            <a:r>
              <a:rPr lang="en-US" baseline="0" dirty="0"/>
              <a:t> 2 HS </a:t>
            </a:r>
            <a:r>
              <a:rPr lang="en-US" baseline="0" dirty="0" err="1"/>
              <a:t>lên</a:t>
            </a:r>
            <a:r>
              <a:rPr lang="en-US" baseline="0" dirty="0"/>
              <a:t> </a:t>
            </a:r>
            <a:r>
              <a:rPr lang="en-US" baseline="0" dirty="0" err="1"/>
              <a:t>bảng</a:t>
            </a:r>
            <a:r>
              <a:rPr lang="en-US" baseline="0" dirty="0"/>
              <a:t> </a:t>
            </a:r>
            <a:r>
              <a:rPr lang="en-US" baseline="0" dirty="0" err="1"/>
              <a:t>làm</a:t>
            </a:r>
            <a:r>
              <a:rPr lang="en-US" baseline="0" dirty="0"/>
              <a:t> </a:t>
            </a:r>
            <a:r>
              <a:rPr lang="en-US" baseline="0" dirty="0" err="1"/>
              <a:t>bài</a:t>
            </a:r>
            <a:r>
              <a:rPr lang="en-US" baseline="0" dirty="0"/>
              <a:t>. </a:t>
            </a:r>
            <a:r>
              <a:rPr lang="en-US" baseline="0" dirty="0" err="1"/>
              <a:t>Trong</a:t>
            </a:r>
            <a:r>
              <a:rPr lang="en-US" baseline="0" dirty="0"/>
              <a:t> </a:t>
            </a:r>
            <a:r>
              <a:rPr lang="en-US" baseline="0" dirty="0" err="1"/>
              <a:t>lúc</a:t>
            </a:r>
            <a:r>
              <a:rPr lang="en-US" baseline="0" dirty="0"/>
              <a:t> HS </a:t>
            </a:r>
            <a:r>
              <a:rPr lang="en-US" baseline="0" dirty="0" err="1"/>
              <a:t>làm</a:t>
            </a:r>
            <a:r>
              <a:rPr lang="en-US" baseline="0" dirty="0"/>
              <a:t> </a:t>
            </a:r>
            <a:r>
              <a:rPr lang="en-US" baseline="0" dirty="0" err="1"/>
              <a:t>trên</a:t>
            </a:r>
            <a:r>
              <a:rPr lang="en-US" baseline="0" dirty="0"/>
              <a:t> </a:t>
            </a:r>
            <a:r>
              <a:rPr lang="en-US" baseline="0" dirty="0" err="1"/>
              <a:t>bảng</a:t>
            </a:r>
            <a:r>
              <a:rPr lang="en-US" baseline="0" dirty="0"/>
              <a:t>, GV </a:t>
            </a:r>
            <a:r>
              <a:rPr lang="en-US" baseline="0" dirty="0" err="1"/>
              <a:t>đặt</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cho</a:t>
            </a:r>
            <a:r>
              <a:rPr lang="en-US" baseline="0" dirty="0"/>
              <a:t> 1 </a:t>
            </a:r>
            <a:r>
              <a:rPr lang="en-US" baseline="0" dirty="0" err="1"/>
              <a:t>số</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Phát</a:t>
            </a:r>
            <a:r>
              <a:rPr lang="en-US" baseline="0" dirty="0"/>
              <a:t> </a:t>
            </a:r>
            <a:r>
              <a:rPr lang="en-US" baseline="0" dirty="0" err="1"/>
              <a:t>biểu</a:t>
            </a:r>
            <a:r>
              <a:rPr lang="en-US" baseline="0" dirty="0"/>
              <a:t> </a:t>
            </a:r>
            <a:r>
              <a:rPr lang="en-US" baseline="0" dirty="0" err="1"/>
              <a:t>quy</a:t>
            </a:r>
            <a:r>
              <a:rPr lang="en-US" baseline="0" dirty="0"/>
              <a:t> </a:t>
            </a:r>
            <a:r>
              <a:rPr lang="en-US" baseline="0" dirty="0" err="1"/>
              <a:t>tắc</a:t>
            </a:r>
            <a:r>
              <a:rPr lang="en-US" baseline="0" dirty="0"/>
              <a:t> </a:t>
            </a:r>
            <a:r>
              <a:rPr lang="en-US" baseline="0" dirty="0" err="1"/>
              <a:t>nhân</a:t>
            </a:r>
            <a:r>
              <a:rPr lang="en-US" baseline="0" dirty="0"/>
              <a:t> </a:t>
            </a:r>
            <a:r>
              <a:rPr lang="en-US" baseline="0" dirty="0" err="1"/>
              <a:t>đơn</a:t>
            </a:r>
            <a:r>
              <a:rPr lang="en-US" baseline="0" dirty="0"/>
              <a:t> </a:t>
            </a:r>
            <a:r>
              <a:rPr lang="en-US" baseline="0" dirty="0" err="1"/>
              <a:t>thức</a:t>
            </a:r>
            <a:r>
              <a:rPr lang="en-US" baseline="0" dirty="0"/>
              <a:t> </a:t>
            </a:r>
            <a:r>
              <a:rPr lang="en-US" baseline="0" dirty="0" err="1"/>
              <a:t>với</a:t>
            </a:r>
            <a:r>
              <a:rPr lang="en-US" baseline="0" dirty="0"/>
              <a:t> </a:t>
            </a:r>
            <a:r>
              <a:rPr lang="en-US" baseline="0" dirty="0" err="1"/>
              <a:t>đa</a:t>
            </a:r>
            <a:r>
              <a:rPr lang="en-US" baseline="0" dirty="0"/>
              <a:t> </a:t>
            </a:r>
            <a:r>
              <a:rPr lang="en-US" baseline="0" dirty="0" err="1"/>
              <a:t>thức</a:t>
            </a:r>
            <a:r>
              <a:rPr lang="en-US" baseline="0" dirty="0"/>
              <a:t>?</a:t>
            </a:r>
            <a:endParaRPr lang="en-US" dirty="0"/>
          </a:p>
        </p:txBody>
      </p:sp>
      <p:sp>
        <p:nvSpPr>
          <p:cNvPr id="4" name="Slide Number Placeholder 3"/>
          <p:cNvSpPr>
            <a:spLocks noGrp="1"/>
          </p:cNvSpPr>
          <p:nvPr>
            <p:ph type="sldNum" sz="quarter" idx="10"/>
          </p:nvPr>
        </p:nvSpPr>
        <p:spPr/>
        <p:txBody>
          <a:bodyPr/>
          <a:lstStyle/>
          <a:p>
            <a:fld id="{221FA362-8C4B-45F7-8015-F4ECCC639589}" type="slidenum">
              <a:rPr lang="en-US" altLang="vi-VN" smtClean="0"/>
              <a:pPr/>
              <a:t>4</a:t>
            </a:fld>
            <a:endParaRPr lang="en-US" altLang="vi-VN"/>
          </a:p>
        </p:txBody>
      </p:sp>
    </p:spTree>
    <p:extLst>
      <p:ext uri="{BB962C8B-B14F-4D97-AF65-F5344CB8AC3E}">
        <p14:creationId xmlns:p14="http://schemas.microsoft.com/office/powerpoint/2010/main" val="285716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chiếu</a:t>
            </a:r>
            <a:r>
              <a:rPr lang="en-US" baseline="0" dirty="0"/>
              <a:t> </a:t>
            </a:r>
            <a:r>
              <a:rPr lang="en-US" baseline="0" dirty="0" err="1"/>
              <a:t>đáp</a:t>
            </a:r>
            <a:r>
              <a:rPr lang="en-US" baseline="0" dirty="0"/>
              <a:t> </a:t>
            </a:r>
            <a:r>
              <a:rPr lang="en-US" baseline="0" dirty="0" err="1"/>
              <a:t>án</a:t>
            </a:r>
            <a:r>
              <a:rPr lang="en-US" baseline="0" dirty="0"/>
              <a:t> so </a:t>
            </a:r>
            <a:r>
              <a:rPr lang="en-US" baseline="0" dirty="0" err="1"/>
              <a:t>sánh</a:t>
            </a:r>
            <a:r>
              <a:rPr lang="en-US" baseline="0" dirty="0"/>
              <a:t> </a:t>
            </a:r>
            <a:r>
              <a:rPr lang="en-US" baseline="0" dirty="0" err="1"/>
              <a:t>với</a:t>
            </a:r>
            <a:r>
              <a:rPr lang="en-US" baseline="0" dirty="0"/>
              <a:t> </a:t>
            </a:r>
            <a:r>
              <a:rPr lang="en-US" baseline="0" dirty="0" err="1"/>
              <a:t>bài</a:t>
            </a:r>
            <a:r>
              <a:rPr lang="en-US" baseline="0" dirty="0"/>
              <a:t> </a:t>
            </a:r>
            <a:r>
              <a:rPr lang="en-US" baseline="0" dirty="0" err="1"/>
              <a:t>làm</a:t>
            </a:r>
            <a:r>
              <a:rPr lang="en-US" baseline="0" dirty="0"/>
              <a:t> </a:t>
            </a:r>
            <a:r>
              <a:rPr lang="en-US" baseline="0" dirty="0" err="1"/>
              <a:t>của</a:t>
            </a:r>
            <a:r>
              <a:rPr lang="en-US" baseline="0" dirty="0"/>
              <a:t> HS </a:t>
            </a:r>
            <a:r>
              <a:rPr lang="en-US" baseline="0" dirty="0" err="1"/>
              <a:t>trên</a:t>
            </a:r>
            <a:r>
              <a:rPr lang="en-US" baseline="0" dirty="0"/>
              <a:t> </a:t>
            </a:r>
            <a:r>
              <a:rPr lang="en-US" baseline="0" dirty="0" err="1"/>
              <a:t>bảng</a:t>
            </a:r>
            <a:endParaRPr lang="en-US" dirty="0"/>
          </a:p>
        </p:txBody>
      </p:sp>
      <p:sp>
        <p:nvSpPr>
          <p:cNvPr id="4" name="Slide Number Placeholder 3"/>
          <p:cNvSpPr>
            <a:spLocks noGrp="1"/>
          </p:cNvSpPr>
          <p:nvPr>
            <p:ph type="sldNum" sz="quarter" idx="10"/>
          </p:nvPr>
        </p:nvSpPr>
        <p:spPr/>
        <p:txBody>
          <a:bodyPr/>
          <a:lstStyle/>
          <a:p>
            <a:fld id="{221FA362-8C4B-45F7-8015-F4ECCC639589}" type="slidenum">
              <a:rPr lang="en-US" altLang="vi-VN" smtClean="0"/>
              <a:pPr/>
              <a:t>5</a:t>
            </a:fld>
            <a:endParaRPr lang="en-US" altLang="vi-VN"/>
          </a:p>
        </p:txBody>
      </p:sp>
    </p:spTree>
    <p:extLst>
      <p:ext uri="{BB962C8B-B14F-4D97-AF65-F5344CB8AC3E}">
        <p14:creationId xmlns:p14="http://schemas.microsoft.com/office/powerpoint/2010/main" val="312171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GV </a:t>
            </a:r>
            <a:r>
              <a:rPr lang="en-US" dirty="0" err="1"/>
              <a:t>chiếu</a:t>
            </a:r>
            <a:r>
              <a:rPr lang="en-US" baseline="0" dirty="0"/>
              <a:t> </a:t>
            </a:r>
            <a:r>
              <a:rPr lang="en-US" baseline="0" dirty="0" err="1"/>
              <a:t>đáp</a:t>
            </a:r>
            <a:r>
              <a:rPr lang="en-US" baseline="0" dirty="0"/>
              <a:t> </a:t>
            </a:r>
            <a:r>
              <a:rPr lang="en-US" baseline="0" dirty="0" err="1"/>
              <a:t>án</a:t>
            </a:r>
            <a:r>
              <a:rPr lang="en-US" baseline="0" dirty="0"/>
              <a:t> so </a:t>
            </a:r>
            <a:r>
              <a:rPr lang="en-US" baseline="0" dirty="0" err="1"/>
              <a:t>sánh</a:t>
            </a:r>
            <a:r>
              <a:rPr lang="en-US" baseline="0" dirty="0"/>
              <a:t> </a:t>
            </a:r>
            <a:r>
              <a:rPr lang="en-US" baseline="0" dirty="0" err="1"/>
              <a:t>với</a:t>
            </a:r>
            <a:r>
              <a:rPr lang="en-US" baseline="0" dirty="0"/>
              <a:t> </a:t>
            </a:r>
            <a:r>
              <a:rPr lang="en-US" baseline="0" dirty="0" err="1"/>
              <a:t>bài</a:t>
            </a:r>
            <a:r>
              <a:rPr lang="en-US" baseline="0" dirty="0"/>
              <a:t> </a:t>
            </a:r>
            <a:r>
              <a:rPr lang="en-US" baseline="0" dirty="0" err="1"/>
              <a:t>làm</a:t>
            </a:r>
            <a:r>
              <a:rPr lang="en-US" baseline="0" dirty="0"/>
              <a:t> </a:t>
            </a:r>
            <a:r>
              <a:rPr lang="en-US" baseline="0" dirty="0" err="1"/>
              <a:t>của</a:t>
            </a:r>
            <a:r>
              <a:rPr lang="en-US" baseline="0" dirty="0"/>
              <a:t> HS </a:t>
            </a:r>
            <a:r>
              <a:rPr lang="en-US" baseline="0" dirty="0" err="1"/>
              <a:t>trên</a:t>
            </a:r>
            <a:r>
              <a:rPr lang="en-US" baseline="0" dirty="0"/>
              <a:t> </a:t>
            </a:r>
            <a:r>
              <a:rPr lang="en-US" baseline="0" dirty="0" err="1"/>
              <a:t>bảng</a:t>
            </a:r>
            <a:endParaRPr lang="en-US" dirty="0"/>
          </a:p>
        </p:txBody>
      </p:sp>
      <p:sp>
        <p:nvSpPr>
          <p:cNvPr id="4" name="Slide Number Placeholder 3"/>
          <p:cNvSpPr>
            <a:spLocks noGrp="1"/>
          </p:cNvSpPr>
          <p:nvPr>
            <p:ph type="sldNum" sz="quarter" idx="10"/>
          </p:nvPr>
        </p:nvSpPr>
        <p:spPr/>
        <p:txBody>
          <a:bodyPr/>
          <a:lstStyle/>
          <a:p>
            <a:fld id="{221FA362-8C4B-45F7-8015-F4ECCC639589}" type="slidenum">
              <a:rPr lang="en-US" altLang="vi-VN" smtClean="0"/>
              <a:pPr/>
              <a:t>6</a:t>
            </a:fld>
            <a:endParaRPr lang="en-US" altLang="vi-VN"/>
          </a:p>
        </p:txBody>
      </p:sp>
    </p:spTree>
    <p:extLst>
      <p:ext uri="{BB962C8B-B14F-4D97-AF65-F5344CB8AC3E}">
        <p14:creationId xmlns:p14="http://schemas.microsoft.com/office/powerpoint/2010/main" val="399374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đưa</a:t>
            </a:r>
            <a:r>
              <a:rPr lang="en-US" baseline="0" dirty="0"/>
              <a:t> VD </a:t>
            </a:r>
            <a:r>
              <a:rPr lang="en-US" baseline="0" dirty="0" err="1"/>
              <a:t>và</a:t>
            </a:r>
            <a:r>
              <a:rPr lang="en-US" baseline="0" dirty="0"/>
              <a:t> </a:t>
            </a:r>
            <a:r>
              <a:rPr lang="en-US" baseline="0" dirty="0" err="1"/>
              <a:t>gợi</a:t>
            </a:r>
            <a:r>
              <a:rPr lang="en-US" baseline="0" dirty="0"/>
              <a:t> ý </a:t>
            </a:r>
            <a:r>
              <a:rPr lang="en-US" baseline="0" dirty="0" err="1"/>
              <a:t>như</a:t>
            </a:r>
            <a:r>
              <a:rPr lang="en-US" baseline="0" dirty="0"/>
              <a:t> </a:t>
            </a:r>
            <a:r>
              <a:rPr lang="en-US" baseline="0" dirty="0" err="1"/>
              <a:t>sgk</a:t>
            </a:r>
            <a:r>
              <a:rPr lang="en-US" baseline="0" dirty="0"/>
              <a:t>. </a:t>
            </a:r>
            <a:r>
              <a:rPr lang="en-US" baseline="0" dirty="0" err="1"/>
              <a:t>Yêu</a:t>
            </a:r>
            <a:r>
              <a:rPr lang="en-US" baseline="0" dirty="0"/>
              <a:t> </a:t>
            </a:r>
            <a:r>
              <a:rPr lang="en-US" baseline="0" dirty="0" err="1"/>
              <a:t>cầu</a:t>
            </a:r>
            <a:r>
              <a:rPr lang="en-US" baseline="0" dirty="0"/>
              <a:t> HS </a:t>
            </a:r>
            <a:r>
              <a:rPr lang="en-US" baseline="0" dirty="0" err="1"/>
              <a:t>hoạt</a:t>
            </a:r>
            <a:r>
              <a:rPr lang="en-US" baseline="0" dirty="0"/>
              <a:t> </a:t>
            </a:r>
            <a:r>
              <a:rPr lang="en-US" baseline="0" dirty="0" err="1"/>
              <a:t>động</a:t>
            </a:r>
            <a:r>
              <a:rPr lang="en-US" baseline="0" dirty="0"/>
              <a:t> </a:t>
            </a:r>
            <a:r>
              <a:rPr lang="en-US" baseline="0" dirty="0" err="1"/>
              <a:t>nhóm</a:t>
            </a:r>
            <a:r>
              <a:rPr lang="en-US" baseline="0" dirty="0"/>
              <a:t> </a:t>
            </a:r>
            <a:r>
              <a:rPr lang="en-US" baseline="0" dirty="0" err="1"/>
              <a:t>đôi</a:t>
            </a:r>
            <a:r>
              <a:rPr lang="en-US" baseline="0" dirty="0"/>
              <a:t> </a:t>
            </a:r>
            <a:r>
              <a:rPr lang="en-US" baseline="0" dirty="0" err="1"/>
              <a:t>trong</a:t>
            </a:r>
            <a:r>
              <a:rPr lang="en-US" baseline="0" dirty="0"/>
              <a:t> 2 </a:t>
            </a:r>
            <a:r>
              <a:rPr lang="en-US" baseline="0" dirty="0" err="1"/>
              <a:t>phút</a:t>
            </a:r>
            <a:r>
              <a:rPr lang="en-US" baseline="0" dirty="0"/>
              <a:t> </a:t>
            </a:r>
            <a:r>
              <a:rPr lang="en-US" baseline="0" dirty="0" err="1"/>
              <a:t>làm</a:t>
            </a:r>
            <a:r>
              <a:rPr lang="en-US" baseline="0" dirty="0"/>
              <a:t> VD</a:t>
            </a:r>
          </a:p>
          <a:p>
            <a:r>
              <a:rPr lang="en-US" baseline="0" dirty="0" err="1"/>
              <a:t>Từ</a:t>
            </a:r>
            <a:r>
              <a:rPr lang="en-US" baseline="0" dirty="0"/>
              <a:t> </a:t>
            </a:r>
            <a:r>
              <a:rPr lang="en-US" baseline="0" dirty="0" err="1"/>
              <a:t>đó</a:t>
            </a:r>
            <a:r>
              <a:rPr lang="en-US" baseline="0" dirty="0"/>
              <a:t>, </a:t>
            </a:r>
            <a:r>
              <a:rPr lang="en-US" baseline="0" dirty="0" err="1"/>
              <a:t>Muốn</a:t>
            </a:r>
            <a:r>
              <a:rPr lang="en-US" baseline="0" dirty="0"/>
              <a:t> </a:t>
            </a:r>
            <a:r>
              <a:rPr lang="en-US" baseline="0" dirty="0" err="1"/>
              <a:t>nhân</a:t>
            </a:r>
            <a:r>
              <a:rPr lang="en-US" baseline="0" dirty="0"/>
              <a:t> </a:t>
            </a:r>
            <a:r>
              <a:rPr lang="en-US" baseline="0" dirty="0" err="1"/>
              <a:t>đa</a:t>
            </a:r>
            <a:r>
              <a:rPr lang="en-US" baseline="0" dirty="0"/>
              <a:t> </a:t>
            </a:r>
            <a:r>
              <a:rPr lang="en-US" baseline="0" dirty="0" err="1"/>
              <a:t>thức</a:t>
            </a:r>
            <a:r>
              <a:rPr lang="en-US" baseline="0" dirty="0"/>
              <a:t> (x – 2) </a:t>
            </a:r>
            <a:r>
              <a:rPr lang="en-US" baseline="0" dirty="0" err="1"/>
              <a:t>với</a:t>
            </a:r>
            <a:r>
              <a:rPr lang="en-US" baseline="0" dirty="0"/>
              <a:t> </a:t>
            </a:r>
            <a:r>
              <a:rPr lang="en-US" baseline="0" dirty="0" err="1"/>
              <a:t>đa</a:t>
            </a:r>
            <a:r>
              <a:rPr lang="en-US" baseline="0" dirty="0"/>
              <a:t> </a:t>
            </a:r>
            <a:r>
              <a:rPr lang="en-US" baseline="0" dirty="0" err="1"/>
              <a:t>thức</a:t>
            </a:r>
            <a:r>
              <a:rPr lang="en-US" baseline="0" dirty="0"/>
              <a:t> (6x</a:t>
            </a:r>
            <a:r>
              <a:rPr lang="en-US" baseline="30000" dirty="0"/>
              <a:t>2</a:t>
            </a:r>
            <a:r>
              <a:rPr lang="en-US" baseline="0" dirty="0"/>
              <a:t> – 5x +1) ta </a:t>
            </a:r>
            <a:r>
              <a:rPr lang="en-US" baseline="0" dirty="0" err="1"/>
              <a:t>làm</a:t>
            </a:r>
            <a:r>
              <a:rPr lang="en-US" baseline="0" dirty="0"/>
              <a:t> </a:t>
            </a:r>
            <a:r>
              <a:rPr lang="en-US" baseline="0" dirty="0" err="1"/>
              <a:t>như</a:t>
            </a:r>
            <a:r>
              <a:rPr lang="en-US" baseline="0" dirty="0"/>
              <a:t> </a:t>
            </a:r>
            <a:r>
              <a:rPr lang="en-US" baseline="0" dirty="0" err="1"/>
              <a:t>thế</a:t>
            </a:r>
            <a:r>
              <a:rPr lang="en-US" baseline="0" dirty="0"/>
              <a:t> </a:t>
            </a:r>
            <a:r>
              <a:rPr lang="en-US" baseline="0" dirty="0" err="1"/>
              <a:t>nào</a:t>
            </a:r>
            <a:r>
              <a:rPr lang="en-US" baseline="0" dirty="0"/>
              <a:t>? </a:t>
            </a:r>
            <a:r>
              <a:rPr lang="en-US" baseline="0" dirty="0" err="1"/>
              <a:t>Tổng</a:t>
            </a:r>
            <a:r>
              <a:rPr lang="en-US" baseline="0" dirty="0"/>
              <a:t> </a:t>
            </a:r>
            <a:r>
              <a:rPr lang="en-US" baseline="0" dirty="0" err="1"/>
              <a:t>quát</a:t>
            </a:r>
            <a:r>
              <a:rPr lang="en-US" baseline="0" dirty="0"/>
              <a:t> </a:t>
            </a:r>
            <a:r>
              <a:rPr lang="en-US" baseline="0" dirty="0" err="1"/>
              <a:t>cho</a:t>
            </a:r>
            <a:r>
              <a:rPr lang="en-US" baseline="0" dirty="0"/>
              <a:t> </a:t>
            </a:r>
            <a:r>
              <a:rPr lang="en-US" baseline="0" dirty="0" err="1"/>
              <a:t>trường</a:t>
            </a:r>
            <a:r>
              <a:rPr lang="en-US" baseline="0" dirty="0"/>
              <a:t> </a:t>
            </a:r>
            <a:r>
              <a:rPr lang="en-US" baseline="0" dirty="0" err="1"/>
              <a:t>hợp</a:t>
            </a:r>
            <a:r>
              <a:rPr lang="en-US" baseline="0" dirty="0"/>
              <a:t> </a:t>
            </a:r>
            <a:r>
              <a:rPr lang="en-US" baseline="0" dirty="0" err="1"/>
              <a:t>nhân</a:t>
            </a:r>
            <a:r>
              <a:rPr lang="en-US" baseline="0" dirty="0"/>
              <a:t> </a:t>
            </a:r>
            <a:r>
              <a:rPr lang="en-US" baseline="0" dirty="0" err="1"/>
              <a:t>đa</a:t>
            </a:r>
            <a:r>
              <a:rPr lang="en-US" baseline="0" dirty="0"/>
              <a:t> </a:t>
            </a:r>
            <a:r>
              <a:rPr lang="en-US" baseline="0" dirty="0" err="1"/>
              <a:t>thức</a:t>
            </a:r>
            <a:r>
              <a:rPr lang="en-US" baseline="0" dirty="0"/>
              <a:t> </a:t>
            </a:r>
            <a:r>
              <a:rPr lang="en-US" baseline="0" dirty="0" err="1"/>
              <a:t>với</a:t>
            </a:r>
            <a:r>
              <a:rPr lang="en-US" baseline="0" dirty="0"/>
              <a:t> </a:t>
            </a:r>
            <a:r>
              <a:rPr lang="en-US" baseline="0" dirty="0" err="1"/>
              <a:t>đa</a:t>
            </a:r>
            <a:r>
              <a:rPr lang="en-US" baseline="0" dirty="0"/>
              <a:t> </a:t>
            </a:r>
            <a:r>
              <a:rPr lang="en-US" baseline="0" dirty="0" err="1"/>
              <a:t>thức</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5E08E367-BA66-4C9C-8F01-615207E028E0}" type="slidenum">
              <a:rPr lang="en-US" smtClean="0"/>
              <a:t>10</a:t>
            </a:fld>
            <a:endParaRPr lang="en-US"/>
          </a:p>
        </p:txBody>
      </p:sp>
    </p:spTree>
    <p:extLst>
      <p:ext uri="{BB962C8B-B14F-4D97-AF65-F5344CB8AC3E}">
        <p14:creationId xmlns:p14="http://schemas.microsoft.com/office/powerpoint/2010/main" val="217505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8E367-BA66-4C9C-8F01-615207E028E0}" type="slidenum">
              <a:rPr lang="en-US" smtClean="0"/>
              <a:t>11</a:t>
            </a:fld>
            <a:endParaRPr lang="en-US"/>
          </a:p>
        </p:txBody>
      </p:sp>
    </p:spTree>
    <p:extLst>
      <p:ext uri="{BB962C8B-B14F-4D97-AF65-F5344CB8AC3E}">
        <p14:creationId xmlns:p14="http://schemas.microsoft.com/office/powerpoint/2010/main" val="196338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Yêu</a:t>
            </a:r>
            <a:r>
              <a:rPr lang="en-US" baseline="0" dirty="0"/>
              <a:t> </a:t>
            </a:r>
            <a:r>
              <a:rPr lang="en-US" baseline="0" dirty="0" err="1"/>
              <a:t>cầu</a:t>
            </a:r>
            <a:r>
              <a:rPr lang="en-US" baseline="0" dirty="0"/>
              <a:t> HS </a:t>
            </a:r>
            <a:r>
              <a:rPr lang="en-US" baseline="0" dirty="0" err="1"/>
              <a:t>hoạt</a:t>
            </a:r>
            <a:r>
              <a:rPr lang="en-US" baseline="0" dirty="0"/>
              <a:t> </a:t>
            </a:r>
            <a:r>
              <a:rPr lang="en-US" baseline="0" dirty="0" err="1"/>
              <a:t>động</a:t>
            </a:r>
            <a:r>
              <a:rPr lang="en-US" baseline="0" dirty="0"/>
              <a:t> </a:t>
            </a:r>
            <a:r>
              <a:rPr lang="en-US" baseline="0" dirty="0" err="1"/>
              <a:t>cá</a:t>
            </a:r>
            <a:r>
              <a:rPr lang="en-US" baseline="0" dirty="0"/>
              <a:t> </a:t>
            </a:r>
            <a:r>
              <a:rPr lang="en-US" baseline="0" dirty="0" err="1"/>
              <a:t>nhân</a:t>
            </a:r>
            <a:endParaRPr lang="en-US" dirty="0"/>
          </a:p>
        </p:txBody>
      </p:sp>
      <p:sp>
        <p:nvSpPr>
          <p:cNvPr id="4" name="Slide Number Placeholder 3"/>
          <p:cNvSpPr>
            <a:spLocks noGrp="1"/>
          </p:cNvSpPr>
          <p:nvPr>
            <p:ph type="sldNum" sz="quarter" idx="10"/>
          </p:nvPr>
        </p:nvSpPr>
        <p:spPr/>
        <p:txBody>
          <a:bodyPr/>
          <a:lstStyle/>
          <a:p>
            <a:fld id="{5E08E367-BA66-4C9C-8F01-615207E028E0}" type="slidenum">
              <a:rPr lang="en-US" smtClean="0"/>
              <a:t>12</a:t>
            </a:fld>
            <a:endParaRPr lang="en-US"/>
          </a:p>
        </p:txBody>
      </p:sp>
    </p:spTree>
    <p:extLst>
      <p:ext uri="{BB962C8B-B14F-4D97-AF65-F5344CB8AC3E}">
        <p14:creationId xmlns:p14="http://schemas.microsoft.com/office/powerpoint/2010/main" val="264611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giao</a:t>
            </a:r>
            <a:r>
              <a:rPr lang="en-US" dirty="0"/>
              <a:t> </a:t>
            </a:r>
            <a:r>
              <a:rPr lang="en-US" dirty="0" err="1"/>
              <a:t>nhiệm</a:t>
            </a:r>
            <a:r>
              <a:rPr lang="en-US" baseline="0" dirty="0"/>
              <a:t> </a:t>
            </a:r>
            <a:r>
              <a:rPr lang="en-US" baseline="0" dirty="0" err="1"/>
              <a:t>vụ</a:t>
            </a:r>
            <a:r>
              <a:rPr lang="en-US" baseline="0" dirty="0"/>
              <a:t> HS </a:t>
            </a:r>
            <a:r>
              <a:rPr lang="en-US" baseline="0" dirty="0" err="1"/>
              <a:t>nghiên</a:t>
            </a:r>
            <a:r>
              <a:rPr lang="en-US" baseline="0" dirty="0"/>
              <a:t> </a:t>
            </a:r>
            <a:r>
              <a:rPr lang="en-US" baseline="0" dirty="0" err="1"/>
              <a:t>cứu</a:t>
            </a:r>
            <a:r>
              <a:rPr lang="en-US" baseline="0" dirty="0"/>
              <a:t> </a:t>
            </a:r>
            <a:r>
              <a:rPr lang="en-US" baseline="0" dirty="0" err="1"/>
              <a:t>nội</a:t>
            </a:r>
            <a:r>
              <a:rPr lang="en-US" baseline="0" dirty="0"/>
              <a:t> dung </a:t>
            </a:r>
            <a:r>
              <a:rPr lang="en-US" baseline="0" dirty="0" err="1"/>
              <a:t>chú</a:t>
            </a:r>
            <a:r>
              <a:rPr lang="en-US" baseline="0" dirty="0"/>
              <a:t> ý </a:t>
            </a:r>
            <a:r>
              <a:rPr lang="en-US" baseline="0" dirty="0" err="1"/>
              <a:t>trang</a:t>
            </a:r>
            <a:r>
              <a:rPr lang="en-US" baseline="0" dirty="0"/>
              <a:t> 7 </a:t>
            </a:r>
            <a:r>
              <a:rPr lang="en-US" baseline="0" dirty="0" err="1"/>
              <a:t>sgk</a:t>
            </a:r>
            <a:r>
              <a:rPr lang="en-US" baseline="0" dirty="0"/>
              <a:t>.</a:t>
            </a:r>
          </a:p>
          <a:p>
            <a:r>
              <a:rPr lang="en-US" baseline="0" dirty="0"/>
              <a:t>GV chia </a:t>
            </a:r>
            <a:r>
              <a:rPr lang="en-US" baseline="0" dirty="0" err="1"/>
              <a:t>lớp</a:t>
            </a:r>
            <a:r>
              <a:rPr lang="en-US" baseline="0" dirty="0"/>
              <a:t> </a:t>
            </a:r>
            <a:r>
              <a:rPr lang="en-US" baseline="0" dirty="0" err="1"/>
              <a:t>thành</a:t>
            </a:r>
            <a:r>
              <a:rPr lang="en-US" baseline="0" dirty="0"/>
              <a:t> </a:t>
            </a:r>
            <a:r>
              <a:rPr lang="en-US" baseline="0" dirty="0" err="1"/>
              <a:t>các</a:t>
            </a:r>
            <a:r>
              <a:rPr lang="en-US" baseline="0" dirty="0"/>
              <a:t> </a:t>
            </a:r>
            <a:r>
              <a:rPr lang="en-US" baseline="0" dirty="0" err="1"/>
              <a:t>nhóm</a:t>
            </a:r>
            <a:r>
              <a:rPr lang="en-US" baseline="0" dirty="0"/>
              <a:t> HS, </a:t>
            </a:r>
            <a:r>
              <a:rPr lang="en-US" baseline="0" dirty="0" err="1"/>
              <a:t>nửa</a:t>
            </a:r>
            <a:r>
              <a:rPr lang="en-US" baseline="0" dirty="0"/>
              <a:t> </a:t>
            </a:r>
            <a:r>
              <a:rPr lang="en-US" baseline="0" dirty="0" err="1"/>
              <a:t>lớp</a:t>
            </a:r>
            <a:r>
              <a:rPr lang="en-US" baseline="0" dirty="0"/>
              <a:t> </a:t>
            </a:r>
            <a:r>
              <a:rPr lang="en-US" baseline="0" dirty="0" err="1"/>
              <a:t>làm</a:t>
            </a:r>
            <a:r>
              <a:rPr lang="en-US" baseline="0" dirty="0"/>
              <a:t> </a:t>
            </a:r>
            <a:r>
              <a:rPr lang="en-US" baseline="0" dirty="0" err="1"/>
              <a:t>cách</a:t>
            </a:r>
            <a:r>
              <a:rPr lang="en-US" baseline="0" dirty="0"/>
              <a:t> 1, </a:t>
            </a:r>
            <a:r>
              <a:rPr lang="en-US" baseline="0" dirty="0" err="1"/>
              <a:t>nửa</a:t>
            </a:r>
            <a:r>
              <a:rPr lang="en-US" baseline="0" dirty="0"/>
              <a:t> </a:t>
            </a:r>
            <a:r>
              <a:rPr lang="en-US" baseline="0" dirty="0" err="1"/>
              <a:t>lớp</a:t>
            </a:r>
            <a:r>
              <a:rPr lang="en-US" baseline="0" dirty="0"/>
              <a:t> </a:t>
            </a:r>
            <a:r>
              <a:rPr lang="en-US" baseline="0" dirty="0" err="1"/>
              <a:t>làm</a:t>
            </a:r>
            <a:r>
              <a:rPr lang="en-US" baseline="0" dirty="0"/>
              <a:t> </a:t>
            </a:r>
            <a:r>
              <a:rPr lang="en-US" baseline="0" dirty="0" err="1"/>
              <a:t>cách</a:t>
            </a:r>
            <a:r>
              <a:rPr lang="en-US" baseline="0" dirty="0"/>
              <a:t> 2</a:t>
            </a:r>
          </a:p>
          <a:p>
            <a:r>
              <a:rPr lang="en-US" baseline="0" dirty="0"/>
              <a:t>GV </a:t>
            </a:r>
            <a:r>
              <a:rPr lang="en-US" baseline="0" dirty="0" err="1"/>
              <a:t>gọi</a:t>
            </a:r>
            <a:r>
              <a:rPr lang="en-US" baseline="0" dirty="0"/>
              <a:t> </a:t>
            </a:r>
            <a:r>
              <a:rPr lang="en-US" baseline="0" dirty="0" err="1"/>
              <a:t>các</a:t>
            </a:r>
            <a:r>
              <a:rPr lang="en-US" baseline="0" dirty="0"/>
              <a:t> </a:t>
            </a:r>
            <a:r>
              <a:rPr lang="en-US" baseline="0" dirty="0" err="1"/>
              <a:t>nhóm</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bài</a:t>
            </a:r>
            <a:r>
              <a:rPr lang="en-US" baseline="0" dirty="0"/>
              <a:t> </a:t>
            </a:r>
            <a:r>
              <a:rPr lang="en-US" baseline="0" dirty="0" err="1"/>
              <a:t>của</a:t>
            </a:r>
            <a:r>
              <a:rPr lang="en-US" baseline="0" dirty="0"/>
              <a:t> </a:t>
            </a:r>
            <a:r>
              <a:rPr lang="en-US" baseline="0" dirty="0" err="1"/>
              <a:t>mình</a:t>
            </a:r>
            <a:r>
              <a:rPr lang="en-US" baseline="0" dirty="0"/>
              <a:t>. GV </a:t>
            </a:r>
            <a:r>
              <a:rPr lang="en-US" baseline="0" dirty="0" err="1"/>
              <a:t>chiếu</a:t>
            </a:r>
            <a:r>
              <a:rPr lang="en-US" baseline="0" dirty="0"/>
              <a:t> </a:t>
            </a:r>
            <a:r>
              <a:rPr lang="en-US" baseline="0" dirty="0" err="1"/>
              <a:t>đáp</a:t>
            </a:r>
            <a:r>
              <a:rPr lang="en-US" baseline="0" dirty="0"/>
              <a:t> </a:t>
            </a:r>
            <a:r>
              <a:rPr lang="en-US" baseline="0" dirty="0" err="1"/>
              <a:t>án</a:t>
            </a:r>
            <a:r>
              <a:rPr lang="en-US" baseline="0" dirty="0"/>
              <a:t> </a:t>
            </a:r>
            <a:r>
              <a:rPr lang="en-US" baseline="0" dirty="0" err="1"/>
              <a:t>kiểm</a:t>
            </a:r>
            <a:r>
              <a:rPr lang="en-US" baseline="0" dirty="0"/>
              <a:t> </a:t>
            </a:r>
            <a:r>
              <a:rPr lang="en-US" baseline="0" dirty="0" err="1"/>
              <a:t>tra</a:t>
            </a:r>
            <a:r>
              <a:rPr lang="en-US" baseline="0" dirty="0"/>
              <a:t>.</a:t>
            </a:r>
          </a:p>
          <a:p>
            <a:r>
              <a:rPr lang="en-US" baseline="0" dirty="0"/>
              <a:t>So </a:t>
            </a:r>
            <a:r>
              <a:rPr lang="en-US" baseline="0" dirty="0" err="1"/>
              <a:t>sánh</a:t>
            </a:r>
            <a:r>
              <a:rPr lang="en-US" baseline="0" dirty="0"/>
              <a:t> </a:t>
            </a:r>
            <a:r>
              <a:rPr lang="en-US" baseline="0" dirty="0" err="1"/>
              <a:t>rút</a:t>
            </a:r>
            <a:r>
              <a:rPr lang="en-US" baseline="0" dirty="0"/>
              <a:t> </a:t>
            </a:r>
            <a:r>
              <a:rPr lang="en-US" baseline="0" dirty="0" err="1"/>
              <a:t>ra</a:t>
            </a:r>
            <a:r>
              <a:rPr lang="en-US" baseline="0" dirty="0"/>
              <a:t> </a:t>
            </a:r>
            <a:r>
              <a:rPr lang="en-US" baseline="0" dirty="0" err="1"/>
              <a:t>cách</a:t>
            </a:r>
            <a:r>
              <a:rPr lang="en-US" baseline="0" dirty="0"/>
              <a:t> </a:t>
            </a:r>
            <a:r>
              <a:rPr lang="en-US" baseline="0" dirty="0" err="1"/>
              <a:t>làm</a:t>
            </a:r>
            <a:r>
              <a:rPr lang="en-US" baseline="0" dirty="0"/>
              <a:t> </a:t>
            </a:r>
            <a:r>
              <a:rPr lang="en-US" baseline="0" dirty="0" err="1"/>
              <a:t>đơn</a:t>
            </a:r>
            <a:r>
              <a:rPr lang="en-US" baseline="0" dirty="0"/>
              <a:t> </a:t>
            </a:r>
            <a:r>
              <a:rPr lang="en-US" baseline="0" dirty="0" err="1"/>
              <a:t>giản</a:t>
            </a:r>
            <a:endParaRPr lang="en-US" dirty="0"/>
          </a:p>
        </p:txBody>
      </p:sp>
      <p:sp>
        <p:nvSpPr>
          <p:cNvPr id="4" name="Slide Number Placeholder 3"/>
          <p:cNvSpPr>
            <a:spLocks noGrp="1"/>
          </p:cNvSpPr>
          <p:nvPr>
            <p:ph type="sldNum" sz="quarter" idx="10"/>
          </p:nvPr>
        </p:nvSpPr>
        <p:spPr/>
        <p:txBody>
          <a:bodyPr/>
          <a:lstStyle/>
          <a:p>
            <a:fld id="{221FA362-8C4B-45F7-8015-F4ECCC639589}" type="slidenum">
              <a:rPr lang="en-US" altLang="vi-VN" smtClean="0"/>
              <a:pPr/>
              <a:t>14</a:t>
            </a:fld>
            <a:endParaRPr lang="en-US" altLang="vi-VN"/>
          </a:p>
        </p:txBody>
      </p:sp>
    </p:spTree>
    <p:extLst>
      <p:ext uri="{BB962C8B-B14F-4D97-AF65-F5344CB8AC3E}">
        <p14:creationId xmlns:p14="http://schemas.microsoft.com/office/powerpoint/2010/main" val="369380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giao</a:t>
            </a:r>
            <a:r>
              <a:rPr lang="en-US" dirty="0"/>
              <a:t> </a:t>
            </a:r>
            <a:r>
              <a:rPr lang="en-US" dirty="0" err="1"/>
              <a:t>nhiệm</a:t>
            </a:r>
            <a:r>
              <a:rPr lang="en-US" baseline="0" dirty="0"/>
              <a:t> </a:t>
            </a:r>
            <a:r>
              <a:rPr lang="en-US" baseline="0" dirty="0" err="1"/>
              <a:t>vụ</a:t>
            </a:r>
            <a:r>
              <a:rPr lang="en-US" baseline="0" dirty="0"/>
              <a:t> HS </a:t>
            </a:r>
            <a:r>
              <a:rPr lang="en-US" baseline="0" dirty="0" err="1"/>
              <a:t>nghiên</a:t>
            </a:r>
            <a:r>
              <a:rPr lang="en-US" baseline="0" dirty="0"/>
              <a:t> </a:t>
            </a:r>
            <a:r>
              <a:rPr lang="en-US" baseline="0" dirty="0" err="1"/>
              <a:t>cứu</a:t>
            </a:r>
            <a:r>
              <a:rPr lang="en-US" baseline="0" dirty="0"/>
              <a:t> </a:t>
            </a:r>
            <a:r>
              <a:rPr lang="en-US" baseline="0" dirty="0" err="1"/>
              <a:t>nội</a:t>
            </a:r>
            <a:r>
              <a:rPr lang="en-US" baseline="0" dirty="0"/>
              <a:t> dung </a:t>
            </a:r>
            <a:r>
              <a:rPr lang="en-US" baseline="0" dirty="0" err="1"/>
              <a:t>chú</a:t>
            </a:r>
            <a:r>
              <a:rPr lang="en-US" baseline="0" dirty="0"/>
              <a:t> ý </a:t>
            </a:r>
            <a:r>
              <a:rPr lang="en-US" baseline="0" dirty="0" err="1"/>
              <a:t>trang</a:t>
            </a:r>
            <a:r>
              <a:rPr lang="en-US" baseline="0" dirty="0"/>
              <a:t> 7 </a:t>
            </a:r>
            <a:r>
              <a:rPr lang="en-US" baseline="0" dirty="0" err="1"/>
              <a:t>sgk</a:t>
            </a:r>
            <a:r>
              <a:rPr lang="en-US" baseline="0" dirty="0"/>
              <a:t>.</a:t>
            </a:r>
          </a:p>
          <a:p>
            <a:r>
              <a:rPr lang="en-US" baseline="0" dirty="0"/>
              <a:t>GV chia </a:t>
            </a:r>
            <a:r>
              <a:rPr lang="en-US" baseline="0" dirty="0" err="1"/>
              <a:t>lớp</a:t>
            </a:r>
            <a:r>
              <a:rPr lang="en-US" baseline="0" dirty="0"/>
              <a:t> </a:t>
            </a:r>
            <a:r>
              <a:rPr lang="en-US" baseline="0" dirty="0" err="1"/>
              <a:t>thành</a:t>
            </a:r>
            <a:r>
              <a:rPr lang="en-US" baseline="0" dirty="0"/>
              <a:t> </a:t>
            </a:r>
            <a:r>
              <a:rPr lang="en-US" baseline="0" dirty="0" err="1"/>
              <a:t>các</a:t>
            </a:r>
            <a:r>
              <a:rPr lang="en-US" baseline="0" dirty="0"/>
              <a:t> </a:t>
            </a:r>
            <a:r>
              <a:rPr lang="en-US" baseline="0" dirty="0" err="1"/>
              <a:t>nhóm</a:t>
            </a:r>
            <a:r>
              <a:rPr lang="en-US" baseline="0" dirty="0"/>
              <a:t> HS, </a:t>
            </a:r>
            <a:r>
              <a:rPr lang="en-US" baseline="0" dirty="0" err="1"/>
              <a:t>nửa</a:t>
            </a:r>
            <a:r>
              <a:rPr lang="en-US" baseline="0" dirty="0"/>
              <a:t> </a:t>
            </a:r>
            <a:r>
              <a:rPr lang="en-US" baseline="0" dirty="0" err="1"/>
              <a:t>lớp</a:t>
            </a:r>
            <a:r>
              <a:rPr lang="en-US" baseline="0" dirty="0"/>
              <a:t> </a:t>
            </a:r>
            <a:r>
              <a:rPr lang="en-US" baseline="0" dirty="0" err="1"/>
              <a:t>làm</a:t>
            </a:r>
            <a:r>
              <a:rPr lang="en-US" baseline="0" dirty="0"/>
              <a:t> </a:t>
            </a:r>
            <a:r>
              <a:rPr lang="en-US" baseline="0" dirty="0" err="1"/>
              <a:t>cách</a:t>
            </a:r>
            <a:r>
              <a:rPr lang="en-US" baseline="0" dirty="0"/>
              <a:t> 1, </a:t>
            </a:r>
            <a:r>
              <a:rPr lang="en-US" baseline="0" dirty="0" err="1"/>
              <a:t>nửa</a:t>
            </a:r>
            <a:r>
              <a:rPr lang="en-US" baseline="0" dirty="0"/>
              <a:t> </a:t>
            </a:r>
            <a:r>
              <a:rPr lang="en-US" baseline="0" dirty="0" err="1"/>
              <a:t>lớp</a:t>
            </a:r>
            <a:r>
              <a:rPr lang="en-US" baseline="0" dirty="0"/>
              <a:t> </a:t>
            </a:r>
            <a:r>
              <a:rPr lang="en-US" baseline="0" dirty="0" err="1"/>
              <a:t>làm</a:t>
            </a:r>
            <a:r>
              <a:rPr lang="en-US" baseline="0" dirty="0"/>
              <a:t> </a:t>
            </a:r>
            <a:r>
              <a:rPr lang="en-US" baseline="0" dirty="0" err="1"/>
              <a:t>cách</a:t>
            </a:r>
            <a:r>
              <a:rPr lang="en-US" baseline="0" dirty="0"/>
              <a:t> 2</a:t>
            </a:r>
          </a:p>
          <a:p>
            <a:r>
              <a:rPr lang="en-US" baseline="0" dirty="0"/>
              <a:t>GV </a:t>
            </a:r>
            <a:r>
              <a:rPr lang="en-US" baseline="0" dirty="0" err="1"/>
              <a:t>gọi</a:t>
            </a:r>
            <a:r>
              <a:rPr lang="en-US" baseline="0" dirty="0"/>
              <a:t> </a:t>
            </a:r>
            <a:r>
              <a:rPr lang="en-US" baseline="0" dirty="0" err="1"/>
              <a:t>các</a:t>
            </a:r>
            <a:r>
              <a:rPr lang="en-US" baseline="0" dirty="0"/>
              <a:t> </a:t>
            </a:r>
            <a:r>
              <a:rPr lang="en-US" baseline="0" dirty="0" err="1"/>
              <a:t>nhóm</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bài</a:t>
            </a:r>
            <a:r>
              <a:rPr lang="en-US" baseline="0" dirty="0"/>
              <a:t> </a:t>
            </a:r>
            <a:r>
              <a:rPr lang="en-US" baseline="0" dirty="0" err="1"/>
              <a:t>của</a:t>
            </a:r>
            <a:r>
              <a:rPr lang="en-US" baseline="0" dirty="0"/>
              <a:t> </a:t>
            </a:r>
            <a:r>
              <a:rPr lang="en-US" baseline="0" dirty="0" err="1"/>
              <a:t>mình</a:t>
            </a:r>
            <a:r>
              <a:rPr lang="en-US" baseline="0" dirty="0"/>
              <a:t>. GV </a:t>
            </a:r>
            <a:r>
              <a:rPr lang="en-US" baseline="0" dirty="0" err="1"/>
              <a:t>chiếu</a:t>
            </a:r>
            <a:r>
              <a:rPr lang="en-US" baseline="0" dirty="0"/>
              <a:t> </a:t>
            </a:r>
            <a:r>
              <a:rPr lang="en-US" baseline="0" dirty="0" err="1"/>
              <a:t>đáp</a:t>
            </a:r>
            <a:r>
              <a:rPr lang="en-US" baseline="0" dirty="0"/>
              <a:t> </a:t>
            </a:r>
            <a:r>
              <a:rPr lang="en-US" baseline="0" dirty="0" err="1"/>
              <a:t>án</a:t>
            </a:r>
            <a:r>
              <a:rPr lang="en-US" baseline="0" dirty="0"/>
              <a:t> </a:t>
            </a:r>
            <a:r>
              <a:rPr lang="en-US" baseline="0" dirty="0" err="1"/>
              <a:t>kiểm</a:t>
            </a:r>
            <a:r>
              <a:rPr lang="en-US" baseline="0" dirty="0"/>
              <a:t> </a:t>
            </a:r>
            <a:r>
              <a:rPr lang="en-US" baseline="0" dirty="0" err="1"/>
              <a:t>tra</a:t>
            </a:r>
            <a:r>
              <a:rPr lang="en-US" baseline="0" dirty="0"/>
              <a:t>.</a:t>
            </a:r>
          </a:p>
          <a:p>
            <a:r>
              <a:rPr lang="en-US" baseline="0" dirty="0"/>
              <a:t>So </a:t>
            </a:r>
            <a:r>
              <a:rPr lang="en-US" baseline="0" dirty="0" err="1"/>
              <a:t>sánh</a:t>
            </a:r>
            <a:r>
              <a:rPr lang="en-US" baseline="0" dirty="0"/>
              <a:t> </a:t>
            </a:r>
            <a:r>
              <a:rPr lang="en-US" baseline="0" dirty="0" err="1"/>
              <a:t>rút</a:t>
            </a:r>
            <a:r>
              <a:rPr lang="en-US" baseline="0" dirty="0"/>
              <a:t> </a:t>
            </a:r>
            <a:r>
              <a:rPr lang="en-US" baseline="0" dirty="0" err="1"/>
              <a:t>ra</a:t>
            </a:r>
            <a:r>
              <a:rPr lang="en-US" baseline="0" dirty="0"/>
              <a:t> </a:t>
            </a:r>
            <a:r>
              <a:rPr lang="en-US" baseline="0" dirty="0" err="1"/>
              <a:t>cách</a:t>
            </a:r>
            <a:r>
              <a:rPr lang="en-US" baseline="0" dirty="0"/>
              <a:t> </a:t>
            </a:r>
            <a:r>
              <a:rPr lang="en-US" baseline="0" dirty="0" err="1"/>
              <a:t>làm</a:t>
            </a:r>
            <a:r>
              <a:rPr lang="en-US" baseline="0" dirty="0"/>
              <a:t> </a:t>
            </a:r>
            <a:r>
              <a:rPr lang="en-US" baseline="0" dirty="0" err="1"/>
              <a:t>đơn</a:t>
            </a:r>
            <a:r>
              <a:rPr lang="en-US" baseline="0" dirty="0"/>
              <a:t> </a:t>
            </a:r>
            <a:r>
              <a:rPr lang="en-US" baseline="0" dirty="0" err="1"/>
              <a:t>giản</a:t>
            </a:r>
            <a:endParaRPr lang="en-US" dirty="0"/>
          </a:p>
        </p:txBody>
      </p:sp>
      <p:sp>
        <p:nvSpPr>
          <p:cNvPr id="4" name="Slide Number Placeholder 3"/>
          <p:cNvSpPr>
            <a:spLocks noGrp="1"/>
          </p:cNvSpPr>
          <p:nvPr>
            <p:ph type="sldNum" sz="quarter" idx="10"/>
          </p:nvPr>
        </p:nvSpPr>
        <p:spPr/>
        <p:txBody>
          <a:bodyPr/>
          <a:lstStyle/>
          <a:p>
            <a:fld id="{221FA362-8C4B-45F7-8015-F4ECCC639589}" type="slidenum">
              <a:rPr lang="en-US" altLang="vi-VN" smtClean="0"/>
              <a:pPr/>
              <a:t>15</a:t>
            </a:fld>
            <a:endParaRPr lang="en-US" altLang="vi-VN"/>
          </a:p>
        </p:txBody>
      </p:sp>
    </p:spTree>
    <p:extLst>
      <p:ext uri="{BB962C8B-B14F-4D97-AF65-F5344CB8AC3E}">
        <p14:creationId xmlns:p14="http://schemas.microsoft.com/office/powerpoint/2010/main" val="325918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DC2BA7-F266-4DCD-A2D8-05512EE8338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274082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DC2BA7-F266-4DCD-A2D8-05512EE8338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33859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DC2BA7-F266-4DCD-A2D8-05512EE8338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41633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355998" y="200025"/>
            <a:ext cx="8432006"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p:cNvSpPr/>
          <p:nvPr userDrawn="1"/>
        </p:nvSpPr>
        <p:spPr>
          <a:xfrm>
            <a:off x="484584" y="303609"/>
            <a:ext cx="8139113"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p:cNvSpPr/>
          <p:nvPr userDrawn="1"/>
        </p:nvSpPr>
        <p:spPr>
          <a:xfrm>
            <a:off x="529829" y="342901"/>
            <a:ext cx="8046244"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 name="矩形: 一个圆顶角，剪去另一个顶角 12"/>
          <p:cNvSpPr/>
          <p:nvPr userDrawn="1"/>
        </p:nvSpPr>
        <p:spPr>
          <a:xfrm rot="16200000" flipV="1">
            <a:off x="8373071" y="639962"/>
            <a:ext cx="675084" cy="269081"/>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719138" y="100012"/>
            <a:ext cx="7611666" cy="461963"/>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5" name="矩形: 一个圆顶角，剪去另一个顶角 64"/>
          <p:cNvSpPr/>
          <p:nvPr userDrawn="1"/>
        </p:nvSpPr>
        <p:spPr>
          <a:xfrm rot="16200000" flipV="1">
            <a:off x="8373071" y="1354337"/>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8373072" y="2067522"/>
            <a:ext cx="675085"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8373072" y="2781897"/>
            <a:ext cx="675085" cy="269081"/>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8373071" y="3495081"/>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8373071" y="4209456"/>
            <a:ext cx="675084"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26751115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355998" y="200025"/>
            <a:ext cx="8432006"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p:cNvSpPr/>
          <p:nvPr userDrawn="1"/>
        </p:nvSpPr>
        <p:spPr>
          <a:xfrm>
            <a:off x="484584" y="303609"/>
            <a:ext cx="8139113"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p:cNvSpPr/>
          <p:nvPr userDrawn="1"/>
        </p:nvSpPr>
        <p:spPr>
          <a:xfrm>
            <a:off x="529829" y="342901"/>
            <a:ext cx="8046244"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5" name="组合 10"/>
          <p:cNvGrpSpPr>
            <a:grpSpLocks/>
          </p:cNvGrpSpPr>
          <p:nvPr userDrawn="1"/>
        </p:nvGrpSpPr>
        <p:grpSpPr bwMode="auto">
          <a:xfrm>
            <a:off x="719138" y="100012"/>
            <a:ext cx="7611666" cy="461963"/>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4" name="矩形: 一个圆顶角，剪去另一个顶角 64"/>
          <p:cNvSpPr/>
          <p:nvPr userDrawn="1"/>
        </p:nvSpPr>
        <p:spPr>
          <a:xfrm rot="16200000" flipV="1">
            <a:off x="8400455" y="1326952"/>
            <a:ext cx="675084" cy="32385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8373072" y="2067522"/>
            <a:ext cx="675085"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8373072" y="2781897"/>
            <a:ext cx="675085" cy="269081"/>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8373071" y="3495081"/>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8373071" y="4209456"/>
            <a:ext cx="675084"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55365" y="656630"/>
            <a:ext cx="673894" cy="270272"/>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67935296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3_两栏内容">
    <p:spTree>
      <p:nvGrpSpPr>
        <p:cNvPr id="1" name=""/>
        <p:cNvGrpSpPr/>
        <p:nvPr/>
      </p:nvGrpSpPr>
      <p:grpSpPr>
        <a:xfrm>
          <a:off x="0" y="0"/>
          <a:ext cx="0" cy="0"/>
          <a:chOff x="0" y="0"/>
          <a:chExt cx="0" cy="0"/>
        </a:xfrm>
      </p:grpSpPr>
      <p:sp>
        <p:nvSpPr>
          <p:cNvPr id="2" name="矩形: 圆角 9"/>
          <p:cNvSpPr/>
          <p:nvPr userDrawn="1"/>
        </p:nvSpPr>
        <p:spPr>
          <a:xfrm>
            <a:off x="355998" y="200025"/>
            <a:ext cx="8432006"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p:cNvSpPr/>
          <p:nvPr userDrawn="1"/>
        </p:nvSpPr>
        <p:spPr>
          <a:xfrm>
            <a:off x="484584" y="303609"/>
            <a:ext cx="8139113"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p:cNvSpPr/>
          <p:nvPr userDrawn="1"/>
        </p:nvSpPr>
        <p:spPr>
          <a:xfrm>
            <a:off x="529829" y="342901"/>
            <a:ext cx="8046244"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5" name="组合 10"/>
          <p:cNvGrpSpPr>
            <a:grpSpLocks/>
          </p:cNvGrpSpPr>
          <p:nvPr userDrawn="1"/>
        </p:nvGrpSpPr>
        <p:grpSpPr bwMode="auto">
          <a:xfrm>
            <a:off x="719138" y="100012"/>
            <a:ext cx="7611666" cy="461963"/>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4" name="矩形: 一个圆顶角，剪去另一个顶角 64"/>
          <p:cNvSpPr/>
          <p:nvPr userDrawn="1"/>
        </p:nvSpPr>
        <p:spPr>
          <a:xfrm rot="16200000" flipV="1">
            <a:off x="8400455" y="1326952"/>
            <a:ext cx="675084" cy="32385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8373072" y="2067522"/>
            <a:ext cx="675085"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8373072" y="2781897"/>
            <a:ext cx="675085" cy="269081"/>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8373071" y="3495081"/>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8373071" y="4209456"/>
            <a:ext cx="675084"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55365" y="656630"/>
            <a:ext cx="673894" cy="270272"/>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9044947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sp>
        <p:nvSpPr>
          <p:cNvPr id="2" name="矩形: 圆角 9"/>
          <p:cNvSpPr/>
          <p:nvPr userDrawn="1"/>
        </p:nvSpPr>
        <p:spPr>
          <a:xfrm>
            <a:off x="355998" y="200025"/>
            <a:ext cx="8432006"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p:cNvSpPr/>
          <p:nvPr userDrawn="1"/>
        </p:nvSpPr>
        <p:spPr>
          <a:xfrm>
            <a:off x="484584" y="303609"/>
            <a:ext cx="8139113"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p:cNvSpPr/>
          <p:nvPr userDrawn="1"/>
        </p:nvSpPr>
        <p:spPr>
          <a:xfrm>
            <a:off x="529829" y="342901"/>
            <a:ext cx="8046244"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5" name="组合 10"/>
          <p:cNvGrpSpPr>
            <a:grpSpLocks/>
          </p:cNvGrpSpPr>
          <p:nvPr userDrawn="1"/>
        </p:nvGrpSpPr>
        <p:grpSpPr bwMode="auto">
          <a:xfrm>
            <a:off x="719138" y="100012"/>
            <a:ext cx="7611666" cy="461963"/>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4" name="矩形: 一个圆顶角，剪去另一个顶角 64"/>
          <p:cNvSpPr/>
          <p:nvPr userDrawn="1"/>
        </p:nvSpPr>
        <p:spPr>
          <a:xfrm rot="16200000" flipV="1">
            <a:off x="8400455" y="1326952"/>
            <a:ext cx="675084" cy="32385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8373072" y="2067522"/>
            <a:ext cx="675085"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8373072" y="2781897"/>
            <a:ext cx="675085" cy="269081"/>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8373071" y="3495081"/>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8373071" y="4209456"/>
            <a:ext cx="675084"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55365" y="656630"/>
            <a:ext cx="673894" cy="270272"/>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65573048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矩形: 圆角 9"/>
          <p:cNvSpPr/>
          <p:nvPr userDrawn="1"/>
        </p:nvSpPr>
        <p:spPr>
          <a:xfrm>
            <a:off x="355998" y="200025"/>
            <a:ext cx="8432006"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p:cNvSpPr/>
          <p:nvPr userDrawn="1"/>
        </p:nvSpPr>
        <p:spPr>
          <a:xfrm>
            <a:off x="484584" y="303609"/>
            <a:ext cx="8139113"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p:cNvSpPr/>
          <p:nvPr userDrawn="1"/>
        </p:nvSpPr>
        <p:spPr>
          <a:xfrm>
            <a:off x="529829" y="342901"/>
            <a:ext cx="8046244"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5" name="组合 10"/>
          <p:cNvGrpSpPr>
            <a:grpSpLocks/>
          </p:cNvGrpSpPr>
          <p:nvPr userDrawn="1"/>
        </p:nvGrpSpPr>
        <p:grpSpPr bwMode="auto">
          <a:xfrm>
            <a:off x="719138" y="100012"/>
            <a:ext cx="7611666" cy="461963"/>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4" name="矩形: 一个圆顶角，剪去另一个顶角 64"/>
          <p:cNvSpPr/>
          <p:nvPr userDrawn="1"/>
        </p:nvSpPr>
        <p:spPr>
          <a:xfrm rot="16200000" flipV="1">
            <a:off x="8400455" y="1326952"/>
            <a:ext cx="675084" cy="32385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8373072" y="2067522"/>
            <a:ext cx="675085"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8373072" y="2781897"/>
            <a:ext cx="675085" cy="269081"/>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8373071" y="3495081"/>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8373071" y="4209456"/>
            <a:ext cx="675084"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55365" y="656630"/>
            <a:ext cx="673894" cy="270272"/>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50820691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355998" y="200025"/>
            <a:ext cx="8432006"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矩形: 圆角 11"/>
          <p:cNvSpPr/>
          <p:nvPr userDrawn="1"/>
        </p:nvSpPr>
        <p:spPr>
          <a:xfrm>
            <a:off x="484584" y="303609"/>
            <a:ext cx="8139113"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矩形: 圆角 59"/>
          <p:cNvSpPr/>
          <p:nvPr userDrawn="1"/>
        </p:nvSpPr>
        <p:spPr>
          <a:xfrm>
            <a:off x="529829" y="342901"/>
            <a:ext cx="8046244"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矩形: 一个圆顶角，剪去另一个顶角 12"/>
          <p:cNvSpPr/>
          <p:nvPr userDrawn="1"/>
        </p:nvSpPr>
        <p:spPr>
          <a:xfrm rot="16200000" flipV="1">
            <a:off x="8400455" y="612577"/>
            <a:ext cx="675084" cy="32385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719138" y="100012"/>
            <a:ext cx="7611666" cy="461963"/>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8"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0"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2"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3"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4"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5"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6"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7"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8"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0"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1"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2"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3"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grpSp>
      <p:sp>
        <p:nvSpPr>
          <p:cNvPr id="25" name="矩形: 一个圆顶角，剪去另一个顶角 64"/>
          <p:cNvSpPr/>
          <p:nvPr userDrawn="1"/>
        </p:nvSpPr>
        <p:spPr>
          <a:xfrm rot="16200000" flipV="1">
            <a:off x="8373071" y="1354337"/>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8373072" y="2067522"/>
            <a:ext cx="675085"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8373072" y="2781897"/>
            <a:ext cx="675085" cy="269081"/>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8373071" y="3495081"/>
            <a:ext cx="675084" cy="269081"/>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8373071" y="4209456"/>
            <a:ext cx="675084" cy="269081"/>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13956824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DC2BA7-F266-4DCD-A2D8-05512EE8338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387155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DC2BA7-F266-4DCD-A2D8-05512EE8338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378617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DC2BA7-F266-4DCD-A2D8-05512EE8338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85478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DC2BA7-F266-4DCD-A2D8-05512EE83389}"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111814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DC2BA7-F266-4DCD-A2D8-05512EE83389}"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262989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C2BA7-F266-4DCD-A2D8-05512EE83389}"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357435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DC2BA7-F266-4DCD-A2D8-05512EE8338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101011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DC2BA7-F266-4DCD-A2D8-05512EE8338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7FA1-620A-44DB-A796-7D4638106B4B}" type="slidenum">
              <a:rPr lang="en-US" smtClean="0"/>
              <a:t>‹#›</a:t>
            </a:fld>
            <a:endParaRPr lang="en-US"/>
          </a:p>
        </p:txBody>
      </p:sp>
    </p:spTree>
    <p:extLst>
      <p:ext uri="{BB962C8B-B14F-4D97-AF65-F5344CB8AC3E}">
        <p14:creationId xmlns:p14="http://schemas.microsoft.com/office/powerpoint/2010/main" val="236013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FDC2BA7-F266-4DCD-A2D8-05512EE83389}" type="datetimeFigureOut">
              <a:rPr lang="en-US" smtClean="0"/>
              <a:t>7/19/2023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F807FA1-620A-44DB-A796-7D4638106B4B}" type="slidenum">
              <a:rPr lang="en-US" smtClean="0"/>
              <a:t>‹#›</a:t>
            </a:fld>
            <a:endParaRPr lang="en-US"/>
          </a:p>
        </p:txBody>
      </p:sp>
    </p:spTree>
    <p:extLst>
      <p:ext uri="{BB962C8B-B14F-4D97-AF65-F5344CB8AC3E}">
        <p14:creationId xmlns:p14="http://schemas.microsoft.com/office/powerpoint/2010/main" val="361823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4" r:id="rId15"/>
    <p:sldLayoutId id="2147483663" r:id="rId16"/>
    <p:sldLayoutId id="2147483662"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3.wmf"/><Relationship Id="rId18" Type="http://schemas.openxmlformats.org/officeDocument/2006/relationships/oleObject" Target="../embeddings/oleObject24.bin"/><Relationship Id="rId3" Type="http://schemas.openxmlformats.org/officeDocument/2006/relationships/notesSlide" Target="../notesSlides/notesSlide5.xml"/><Relationship Id="rId7" Type="http://schemas.openxmlformats.org/officeDocument/2006/relationships/image" Target="../media/image30.wmf"/><Relationship Id="rId12" Type="http://schemas.openxmlformats.org/officeDocument/2006/relationships/oleObject" Target="../embeddings/oleObject21.bin"/><Relationship Id="rId17" Type="http://schemas.openxmlformats.org/officeDocument/2006/relationships/image" Target="../media/image35.wmf"/><Relationship Id="rId2" Type="http://schemas.openxmlformats.org/officeDocument/2006/relationships/slideLayout" Target="../slideLayouts/slideLayout13.xml"/><Relationship Id="rId16" Type="http://schemas.openxmlformats.org/officeDocument/2006/relationships/oleObject" Target="../embeddings/oleObject23.bin"/><Relationship Id="rId20" Type="http://schemas.openxmlformats.org/officeDocument/2006/relationships/image" Target="../media/image37.png"/><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20.bin"/><Relationship Id="rId19" Type="http://schemas.openxmlformats.org/officeDocument/2006/relationships/image" Target="../media/image36.wmf"/><Relationship Id="rId4" Type="http://schemas.openxmlformats.org/officeDocument/2006/relationships/oleObject" Target="../embeddings/oleObject17.bin"/><Relationship Id="rId9" Type="http://schemas.openxmlformats.org/officeDocument/2006/relationships/image" Target="../media/image31.wmf"/><Relationship Id="rId1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6.xml"/><Relationship Id="rId7" Type="http://schemas.openxmlformats.org/officeDocument/2006/relationships/oleObject" Target="../embeddings/oleObject26.bin"/><Relationship Id="rId12" Type="http://schemas.openxmlformats.org/officeDocument/2006/relationships/image" Target="../media/image34.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8.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40.wmf"/><Relationship Id="rId4" Type="http://schemas.openxmlformats.org/officeDocument/2006/relationships/image" Target="../media/image4.png"/><Relationship Id="rId9"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4.wmf"/><Relationship Id="rId3" Type="http://schemas.openxmlformats.org/officeDocument/2006/relationships/notesSlide" Target="../notesSlides/notesSlide7.xml"/><Relationship Id="rId7" Type="http://schemas.openxmlformats.org/officeDocument/2006/relationships/image" Target="../media/image34.wmf"/><Relationship Id="rId12"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30.bin"/><Relationship Id="rId11" Type="http://schemas.openxmlformats.org/officeDocument/2006/relationships/image" Target="../media/image43.wmf"/><Relationship Id="rId5" Type="http://schemas.openxmlformats.org/officeDocument/2006/relationships/image" Target="../media/image41.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2.wmf"/><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46.wmf"/><Relationship Id="rId5" Type="http://schemas.openxmlformats.org/officeDocument/2006/relationships/oleObject" Target="../embeddings/oleObject36.bin"/><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1.wmf"/><Relationship Id="rId3" Type="http://schemas.openxmlformats.org/officeDocument/2006/relationships/notesSlide" Target="../notesSlides/notesSlide10.xml"/><Relationship Id="rId7" Type="http://schemas.openxmlformats.org/officeDocument/2006/relationships/image" Target="../media/image48.wmf"/><Relationship Id="rId12" Type="http://schemas.openxmlformats.org/officeDocument/2006/relationships/oleObject" Target="../embeddings/oleObject41.bin"/><Relationship Id="rId2" Type="http://schemas.openxmlformats.org/officeDocument/2006/relationships/slideLayout" Target="../slideLayouts/slideLayout13.xml"/><Relationship Id="rId16" Type="http://schemas.openxmlformats.org/officeDocument/2006/relationships/image" Target="../media/image47.png"/><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50.wmf"/><Relationship Id="rId5" Type="http://schemas.openxmlformats.org/officeDocument/2006/relationships/image" Target="../media/image46.wmf"/><Relationship Id="rId15" Type="http://schemas.openxmlformats.org/officeDocument/2006/relationships/image" Target="../media/image52.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9.wmf"/><Relationship Id="rId14"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46.w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7.wmf"/><Relationship Id="rId3" Type="http://schemas.openxmlformats.org/officeDocument/2006/relationships/notesSlide" Target="../notesSlides/notesSlide12.xml"/><Relationship Id="rId7" Type="http://schemas.openxmlformats.org/officeDocument/2006/relationships/image" Target="../media/image54.wmf"/><Relationship Id="rId12" Type="http://schemas.openxmlformats.org/officeDocument/2006/relationships/oleObject" Target="../embeddings/oleObject48.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5.wmf"/><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oleObject" Target="../embeddings/oleObject51.bin"/><Relationship Id="rId18" Type="http://schemas.openxmlformats.org/officeDocument/2006/relationships/oleObject" Target="../embeddings/oleObject53.bin"/><Relationship Id="rId3" Type="http://schemas.openxmlformats.org/officeDocument/2006/relationships/notesSlide" Target="../notesSlides/notesSlide13.xml"/><Relationship Id="rId12" Type="http://schemas.openxmlformats.org/officeDocument/2006/relationships/image" Target="../media/image59.wmf"/><Relationship Id="rId17" Type="http://schemas.openxmlformats.org/officeDocument/2006/relationships/image" Target="../media/image66.png"/><Relationship Id="rId2" Type="http://schemas.openxmlformats.org/officeDocument/2006/relationships/slideLayout" Target="../slideLayouts/slideLayout13.xml"/><Relationship Id="rId16" Type="http://schemas.openxmlformats.org/officeDocument/2006/relationships/image" Target="../media/image61.wmf"/><Relationship Id="rId20" Type="http://schemas.openxmlformats.org/officeDocument/2006/relationships/image" Target="../media/image45.png"/><Relationship Id="rId1" Type="http://schemas.openxmlformats.org/officeDocument/2006/relationships/vmlDrawing" Target="../drawings/vmlDrawing13.vml"/><Relationship Id="rId11" Type="http://schemas.openxmlformats.org/officeDocument/2006/relationships/oleObject" Target="../embeddings/oleObject50.bin"/><Relationship Id="rId15" Type="http://schemas.openxmlformats.org/officeDocument/2006/relationships/oleObject" Target="../embeddings/oleObject52.bin"/><Relationship Id="rId10" Type="http://schemas.openxmlformats.org/officeDocument/2006/relationships/image" Target="../media/image58.wmf"/><Relationship Id="rId19" Type="http://schemas.openxmlformats.org/officeDocument/2006/relationships/image" Target="../media/image62.wmf"/><Relationship Id="rId4" Type="http://schemas.openxmlformats.org/officeDocument/2006/relationships/image" Target="../media/image63.png"/><Relationship Id="rId9" Type="http://schemas.openxmlformats.org/officeDocument/2006/relationships/oleObject" Target="../embeddings/oleObject49.bin"/><Relationship Id="rId14" Type="http://schemas.openxmlformats.org/officeDocument/2006/relationships/image" Target="../media/image60.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7.wmf"/><Relationship Id="rId18" Type="http://schemas.openxmlformats.org/officeDocument/2006/relationships/oleObject" Target="../embeddings/oleObject61.bin"/><Relationship Id="rId3" Type="http://schemas.openxmlformats.org/officeDocument/2006/relationships/notesSlide" Target="../notesSlides/notesSlide14.xml"/><Relationship Id="rId21" Type="http://schemas.openxmlformats.org/officeDocument/2006/relationships/image" Target="../media/image71.wmf"/><Relationship Id="rId7" Type="http://schemas.openxmlformats.org/officeDocument/2006/relationships/image" Target="../media/image64.wmf"/><Relationship Id="rId12" Type="http://schemas.openxmlformats.org/officeDocument/2006/relationships/oleObject" Target="../embeddings/oleObject58.bin"/><Relationship Id="rId17" Type="http://schemas.openxmlformats.org/officeDocument/2006/relationships/image" Target="../media/image69.wmf"/><Relationship Id="rId2" Type="http://schemas.openxmlformats.org/officeDocument/2006/relationships/slideLayout" Target="../slideLayouts/slideLayout13.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14.vml"/><Relationship Id="rId6" Type="http://schemas.openxmlformats.org/officeDocument/2006/relationships/oleObject" Target="../embeddings/oleObject55.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57.bin"/><Relationship Id="rId19" Type="http://schemas.openxmlformats.org/officeDocument/2006/relationships/image" Target="../media/image70.wmf"/><Relationship Id="rId4" Type="http://schemas.openxmlformats.org/officeDocument/2006/relationships/oleObject" Target="../embeddings/oleObject54.bin"/><Relationship Id="rId9" Type="http://schemas.openxmlformats.org/officeDocument/2006/relationships/image" Target="../media/image65.wmf"/><Relationship Id="rId14" Type="http://schemas.openxmlformats.org/officeDocument/2006/relationships/oleObject" Target="../embeddings/oleObject59.bin"/><Relationship Id="rId22"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6.wmf"/><Relationship Id="rId3" Type="http://schemas.openxmlformats.org/officeDocument/2006/relationships/notesSlide" Target="../notesSlides/notesSlide15.xml"/><Relationship Id="rId7" Type="http://schemas.openxmlformats.org/officeDocument/2006/relationships/image" Target="../media/image73.wmf"/><Relationship Id="rId12" Type="http://schemas.openxmlformats.org/officeDocument/2006/relationships/oleObject" Target="../embeddings/oleObject67.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64.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4.wmf"/><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76.wmf"/><Relationship Id="rId3" Type="http://schemas.openxmlformats.org/officeDocument/2006/relationships/image" Target="../media/image77.png"/><Relationship Id="rId7" Type="http://schemas.openxmlformats.org/officeDocument/2006/relationships/image" Target="../media/image73.wmf"/><Relationship Id="rId12" Type="http://schemas.openxmlformats.org/officeDocument/2006/relationships/oleObject" Target="../embeddings/oleObject72.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69.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comments" Target="../comments/comment1.xml"/><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4.wmf"/><Relationship Id="rId1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78.wmf"/><Relationship Id="rId5" Type="http://schemas.openxmlformats.org/officeDocument/2006/relationships/oleObject" Target="../embeddings/oleObject74.bin"/><Relationship Id="rId4" Type="http://schemas.openxmlformats.org/officeDocument/2006/relationships/image" Target="../media/image77.wmf"/></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3.wmf"/><Relationship Id="rId3" Type="http://schemas.openxmlformats.org/officeDocument/2006/relationships/notesSlide" Target="../notesSlides/notesSlide2.xml"/><Relationship Id="rId7" Type="http://schemas.openxmlformats.org/officeDocument/2006/relationships/image" Target="../media/image10.wmf"/><Relationship Id="rId12"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2.wmf"/><Relationship Id="rId5" Type="http://schemas.openxmlformats.org/officeDocument/2006/relationships/image" Target="../media/image14.gif"/><Relationship Id="rId10" Type="http://schemas.openxmlformats.org/officeDocument/2006/relationships/oleObject" Target="../embeddings/oleObject3.bin"/><Relationship Id="rId4" Type="http://schemas.openxmlformats.org/officeDocument/2006/relationships/image" Target="../media/image4.png"/><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9.wmf"/><Relationship Id="rId18" Type="http://schemas.openxmlformats.org/officeDocument/2006/relationships/oleObject" Target="../embeddings/oleObject12.bin"/><Relationship Id="rId3" Type="http://schemas.openxmlformats.org/officeDocument/2006/relationships/notesSlide" Target="../notesSlides/notesSlide3.xml"/><Relationship Id="rId7" Type="http://schemas.openxmlformats.org/officeDocument/2006/relationships/image" Target="../media/image16.wmf"/><Relationship Id="rId12" Type="http://schemas.openxmlformats.org/officeDocument/2006/relationships/oleObject" Target="../embeddings/oleObject9.bin"/><Relationship Id="rId17" Type="http://schemas.openxmlformats.org/officeDocument/2006/relationships/image" Target="../media/image21.wmf"/><Relationship Id="rId2" Type="http://schemas.openxmlformats.org/officeDocument/2006/relationships/slideLayout" Target="../slideLayouts/slideLayout13.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8.bin"/><Relationship Id="rId19" Type="http://schemas.openxmlformats.org/officeDocument/2006/relationships/image" Target="../media/image22.wmf"/><Relationship Id="rId4" Type="http://schemas.openxmlformats.org/officeDocument/2006/relationships/oleObject" Target="../embeddings/oleObject5.bin"/><Relationship Id="rId9" Type="http://schemas.openxmlformats.org/officeDocument/2006/relationships/image" Target="../media/image17.w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4.xml"/><Relationship Id="rId7" Type="http://schemas.openxmlformats.org/officeDocument/2006/relationships/image" Target="../media/image24.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image" Target="../media/image25.wm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8" y="575072"/>
            <a:ext cx="780454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899593" y="665560"/>
            <a:ext cx="7200800" cy="51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37" tIns="40819" rIns="81637" bIns="40819">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b="1" dirty="0" err="1">
                <a:latin typeface="Times New Roman" pitchFamily="18" charset="0"/>
                <a:cs typeface="Times New Roman" pitchFamily="18" charset="0"/>
              </a:rPr>
              <a:t>Trường</a:t>
            </a:r>
            <a:r>
              <a:rPr lang="en-US" altLang="en-US" sz="2800" b="1" dirty="0">
                <a:latin typeface="Times New Roman" pitchFamily="18" charset="0"/>
                <a:cs typeface="Times New Roman" pitchFamily="18" charset="0"/>
              </a:rPr>
              <a:t> THCS GIA QUẤT</a:t>
            </a:r>
          </a:p>
        </p:txBody>
      </p:sp>
      <p:sp>
        <p:nvSpPr>
          <p:cNvPr id="13" name="Rectangle 12"/>
          <p:cNvSpPr/>
          <p:nvPr/>
        </p:nvSpPr>
        <p:spPr>
          <a:xfrm>
            <a:off x="2303861" y="3283745"/>
            <a:ext cx="5220467" cy="651309"/>
          </a:xfrm>
          <a:prstGeom prst="rect">
            <a:avLst/>
          </a:prstGeom>
        </p:spPr>
        <p:txBody>
          <a:bodyPr wrap="square" lIns="81637" tIns="40819" rIns="81637" bIns="40819">
            <a:spAutoFit/>
          </a:bodyPr>
          <a:lstStyle/>
          <a:p>
            <a:pPr>
              <a:lnSpc>
                <a:spcPct val="150000"/>
              </a:lnSpc>
              <a:defRPr/>
            </a:pPr>
            <a:r>
              <a:rPr lang="en-US" altLang="en-US" sz="2800" b="1" i="1" dirty="0" err="1">
                <a:ln/>
                <a:solidFill>
                  <a:srgbClr val="0000FF"/>
                </a:solidFill>
                <a:latin typeface="Times New Roman" panose="02020603050405020304" pitchFamily="18" charset="0"/>
                <a:cs typeface="Times New Roman" panose="02020603050405020304" pitchFamily="18" charset="0"/>
              </a:rPr>
              <a:t>Giáo</a:t>
            </a:r>
            <a:r>
              <a:rPr lang="en-US" altLang="en-US" sz="2800" b="1" i="1" dirty="0">
                <a:ln/>
                <a:solidFill>
                  <a:srgbClr val="0000FF"/>
                </a:solidFill>
                <a:latin typeface="Times New Roman" panose="02020603050405020304" pitchFamily="18" charset="0"/>
                <a:cs typeface="Times New Roman" panose="02020603050405020304" pitchFamily="18" charset="0"/>
              </a:rPr>
              <a:t> </a:t>
            </a:r>
            <a:r>
              <a:rPr lang="en-US" altLang="en-US" sz="2800" b="1" i="1" dirty="0" err="1">
                <a:ln/>
                <a:solidFill>
                  <a:srgbClr val="0000FF"/>
                </a:solidFill>
                <a:latin typeface="Times New Roman" panose="02020603050405020304" pitchFamily="18" charset="0"/>
                <a:cs typeface="Times New Roman" panose="02020603050405020304" pitchFamily="18" charset="0"/>
              </a:rPr>
              <a:t>viên</a:t>
            </a:r>
            <a:r>
              <a:rPr lang="en-US" altLang="en-US" sz="2800" b="1" i="1" dirty="0">
                <a:ln/>
                <a:solidFill>
                  <a:srgbClr val="0000FF"/>
                </a:solidFill>
                <a:latin typeface="Times New Roman" panose="02020603050405020304" pitchFamily="18" charset="0"/>
                <a:cs typeface="Times New Roman" panose="02020603050405020304" pitchFamily="18" charset="0"/>
              </a:rPr>
              <a:t> </a:t>
            </a:r>
            <a:r>
              <a:rPr lang="en-US" altLang="en-US" sz="2800" dirty="0">
                <a:ln/>
                <a:solidFill>
                  <a:srgbClr val="0000FF"/>
                </a:solidFill>
                <a:latin typeface="Times New Roman" panose="02020603050405020304" pitchFamily="18" charset="0"/>
                <a:cs typeface="Times New Roman" panose="02020603050405020304" pitchFamily="18" charset="0"/>
              </a:rPr>
              <a:t>:</a:t>
            </a:r>
            <a:r>
              <a:rPr lang="vi-VN" altLang="en-US" sz="2800" dirty="0">
                <a:ln/>
                <a:solidFill>
                  <a:srgbClr val="0000FF"/>
                </a:solidFill>
                <a:latin typeface="Times New Roman" panose="02020603050405020304" pitchFamily="18" charset="0"/>
                <a:cs typeface="Times New Roman" panose="02020603050405020304" pitchFamily="18" charset="0"/>
              </a:rPr>
              <a:t> </a:t>
            </a:r>
            <a:r>
              <a:rPr lang="vi-VN" altLang="en-US" sz="2800" b="1" i="1" dirty="0">
                <a:ln/>
                <a:solidFill>
                  <a:srgbClr val="0000FF"/>
                </a:solidFill>
                <a:latin typeface="Times New Roman" panose="02020603050405020304" pitchFamily="18" charset="0"/>
                <a:cs typeface="Times New Roman" panose="02020603050405020304" pitchFamily="18" charset="0"/>
              </a:rPr>
              <a:t>Nguyễn Thị Vân Anh</a:t>
            </a:r>
            <a:endParaRPr lang="en-US" altLang="en-US" sz="2800" dirty="0">
              <a:ln/>
              <a:solidFill>
                <a:schemeClr val="accent4"/>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303861" y="4023144"/>
            <a:ext cx="5616624" cy="451767"/>
          </a:xfrm>
          <a:prstGeom prst="rect">
            <a:avLst/>
          </a:prstGeom>
        </p:spPr>
        <p:txBody>
          <a:bodyPr wrap="square" lIns="81637" tIns="40819" rIns="81637" bIns="40819">
            <a:spAutoFit/>
          </a:bodyPr>
          <a:lstStyle/>
          <a:p>
            <a:pPr eaLnBrk="1" hangingPunct="1">
              <a:defRPr/>
            </a:pPr>
            <a:r>
              <a:rPr lang="en-US" sz="2400" i="1" spc="45" dirty="0">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 </a:t>
            </a:r>
            <a:r>
              <a:rPr lang="en-US" sz="2400" i="1" spc="45" dirty="0" err="1">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ngày</a:t>
            </a:r>
            <a:r>
              <a:rPr lang="en-US" sz="2400" i="1" spc="45" dirty="0">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 ….. </a:t>
            </a:r>
            <a:r>
              <a:rPr lang="en-US" sz="2400" i="1" spc="45" dirty="0" err="1">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tháng</a:t>
            </a:r>
            <a:r>
              <a:rPr lang="en-US" sz="2400" i="1" spc="45" dirty="0">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 ……  </a:t>
            </a:r>
            <a:r>
              <a:rPr lang="en-US" sz="2400" i="1" spc="45" dirty="0" err="1">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năm</a:t>
            </a:r>
            <a:r>
              <a:rPr lang="en-US" sz="2400" i="1" spc="45" dirty="0">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 202</a:t>
            </a:r>
            <a:r>
              <a:rPr lang="vi-VN" sz="2400" i="1" spc="45">
                <a:ln w="0"/>
                <a:solidFill>
                  <a:srgbClr val="FF0000"/>
                </a:solidFill>
                <a:effectLst>
                  <a:innerShdw blurRad="63500" dist="50800" dir="13500000">
                    <a:srgbClr val="000000">
                      <a:alpha val="50000"/>
                    </a:srgbClr>
                  </a:innerShdw>
                </a:effectLst>
                <a:latin typeface="Times New Roman" pitchFamily="18" charset="0"/>
                <a:cs typeface="Times New Roman" pitchFamily="18" charset="0"/>
              </a:rPr>
              <a:t>3</a:t>
            </a:r>
            <a:endParaRPr lang="en-US" sz="2400" i="1" spc="45" dirty="0">
              <a:ln w="0"/>
              <a:solidFill>
                <a:srgbClr val="FF0000"/>
              </a:solidFill>
              <a:effectLst>
                <a:innerShdw blurRad="63500" dist="50800" dir="13500000">
                  <a:srgbClr val="000000">
                    <a:alpha val="50000"/>
                  </a:srgbClr>
                </a:innerShdw>
              </a:effectLst>
              <a:latin typeface="Times New Roman" pitchFamily="18" charset="0"/>
              <a:cs typeface="Times New Roman" pitchFamily="18" charset="0"/>
            </a:endParaRPr>
          </a:p>
        </p:txBody>
      </p:sp>
      <p:sp>
        <p:nvSpPr>
          <p:cNvPr id="17" name="Title 1"/>
          <p:cNvSpPr txBox="1">
            <a:spLocks/>
          </p:cNvSpPr>
          <p:nvPr/>
        </p:nvSpPr>
        <p:spPr bwMode="auto">
          <a:xfrm>
            <a:off x="1779985" y="1640681"/>
            <a:ext cx="5393531" cy="1015604"/>
          </a:xfrm>
          <a:prstGeom prst="rect">
            <a:avLst/>
          </a:prstGeom>
          <a:noFill/>
          <a:ln w="9525">
            <a:noFill/>
            <a:miter lim="800000"/>
            <a:headEnd/>
            <a:tailEnd/>
          </a:ln>
        </p:spPr>
        <p:txBody>
          <a:bodyPr anchor="ctr">
            <a:normAutofit fontScale="77500" lnSpcReduction="20000"/>
          </a:bodyPr>
          <a:lstStyle/>
          <a:p>
            <a:pPr algn="ctr">
              <a:lnSpc>
                <a:spcPct val="120000"/>
              </a:lnSpc>
              <a:defRPr/>
            </a:pPr>
            <a:r>
              <a:rPr lang="en-US" sz="3600" b="1" kern="0" dirty="0">
                <a:solidFill>
                  <a:srgbClr val="0000FF"/>
                </a:solidFill>
                <a:latin typeface="Times New Roman" pitchFamily="18" charset="0"/>
                <a:ea typeface="+mj-ea"/>
                <a:cs typeface="Times New Roman" pitchFamily="18" charset="0"/>
              </a:rPr>
              <a:t>CHÀO MỪNG CÁC THẦY CÔ </a:t>
            </a:r>
          </a:p>
          <a:p>
            <a:pPr algn="ctr">
              <a:lnSpc>
                <a:spcPct val="120000"/>
              </a:lnSpc>
              <a:defRPr/>
            </a:pPr>
            <a:r>
              <a:rPr lang="en-US" sz="3600" b="1" kern="0" dirty="0">
                <a:solidFill>
                  <a:srgbClr val="0000FF"/>
                </a:solidFill>
                <a:latin typeface="Times New Roman" pitchFamily="18" charset="0"/>
                <a:ea typeface="+mj-ea"/>
                <a:cs typeface="Times New Roman" pitchFamily="18" charset="0"/>
              </a:rPr>
              <a:t>VỀ DỰ GIỜ THĂM </a:t>
            </a:r>
            <a:r>
              <a:rPr lang="en-US" sz="3600" b="1" kern="0">
                <a:solidFill>
                  <a:srgbClr val="0000FF"/>
                </a:solidFill>
                <a:latin typeface="Times New Roman" pitchFamily="18" charset="0"/>
                <a:ea typeface="+mj-ea"/>
                <a:cs typeface="Times New Roman" pitchFamily="18" charset="0"/>
              </a:rPr>
              <a:t>LỚP 8A1</a:t>
            </a:r>
            <a:endParaRPr lang="en-US" sz="3600" b="1" kern="0" dirty="0">
              <a:solidFill>
                <a:srgbClr val="0000FF"/>
              </a:solidFill>
              <a:latin typeface="Times New Roman" pitchFamily="18" charset="0"/>
              <a:ea typeface="+mj-ea"/>
              <a:cs typeface="Times New Roman" pitchFamily="18" charset="0"/>
            </a:endParaRPr>
          </a:p>
        </p:txBody>
      </p:sp>
      <p:sp>
        <p:nvSpPr>
          <p:cNvPr id="18" name="Rectangle 17"/>
          <p:cNvSpPr/>
          <p:nvPr/>
        </p:nvSpPr>
        <p:spPr>
          <a:xfrm>
            <a:off x="2663074" y="2670684"/>
            <a:ext cx="3634166" cy="707886"/>
          </a:xfrm>
          <a:prstGeom prst="rect">
            <a:avLst/>
          </a:prstGeom>
        </p:spPr>
        <p:txBody>
          <a:bodyPr>
            <a:spAutoFit/>
          </a:bodyPr>
          <a:lstStyle/>
          <a:p>
            <a:pPr algn="ctr" eaLnBrk="1" hangingPunct="1">
              <a:defRPr/>
            </a:pPr>
            <a:r>
              <a:rPr lang="en-US" sz="4000" b="1" kern="10" dirty="0">
                <a:ln w="10541" cmpd="sng">
                  <a:solidFill>
                    <a:schemeClr val="accent1">
                      <a:shade val="88000"/>
                      <a:satMod val="110000"/>
                    </a:schemeClr>
                  </a:solidFill>
                  <a:prstDash val="solid"/>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ĐẠI SỐ 8</a:t>
            </a:r>
          </a:p>
        </p:txBody>
      </p:sp>
    </p:spTree>
    <p:extLst>
      <p:ext uri="{BB962C8B-B14F-4D97-AF65-F5344CB8AC3E}">
        <p14:creationId xmlns:p14="http://schemas.microsoft.com/office/powerpoint/2010/main" val="820945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2" presetClass="entr" presetSubtype="4" fill="hold" grpId="0" nodeType="with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1+#ppt_h/2"/>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8"/>
          <p:cNvGraphicFramePr>
            <a:graphicFrameLocks noChangeAspect="1"/>
          </p:cNvGraphicFramePr>
          <p:nvPr>
            <p:extLst>
              <p:ext uri="{D42A27DB-BD31-4B8C-83A1-F6EECF244321}">
                <p14:modId xmlns:p14="http://schemas.microsoft.com/office/powerpoint/2010/main" val="3087908429"/>
              </p:ext>
            </p:extLst>
          </p:nvPr>
        </p:nvGraphicFramePr>
        <p:xfrm>
          <a:off x="2201669" y="2248432"/>
          <a:ext cx="2274479" cy="433000"/>
        </p:xfrm>
        <a:graphic>
          <a:graphicData uri="http://schemas.openxmlformats.org/presentationml/2006/ole">
            <mc:AlternateContent xmlns:mc="http://schemas.openxmlformats.org/markup-compatibility/2006">
              <mc:Choice xmlns:v="urn:schemas-microsoft-com:vml" Requires="v">
                <p:oleObj spid="_x0000_s22702" name="Equation" r:id="rId4" imgW="2933700" imgH="584200" progId="Equation.DSMT4">
                  <p:embed/>
                </p:oleObj>
              </mc:Choice>
              <mc:Fallback>
                <p:oleObj name="Equation" r:id="rId4" imgW="2933700" imgH="584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1669" y="2248432"/>
                        <a:ext cx="2274479" cy="433000"/>
                      </a:xfrm>
                      <a:prstGeom prst="rect">
                        <a:avLst/>
                      </a:prstGeom>
                      <a:noFill/>
                      <a:ln>
                        <a:noFill/>
                      </a:ln>
                    </p:spPr>
                  </p:pic>
                </p:oleObj>
              </mc:Fallback>
            </mc:AlternateContent>
          </a:graphicData>
        </a:graphic>
      </p:graphicFrame>
      <p:graphicFrame>
        <p:nvGraphicFramePr>
          <p:cNvPr id="16" name="Object 25"/>
          <p:cNvGraphicFramePr>
            <a:graphicFrameLocks noChangeAspect="1"/>
          </p:cNvGraphicFramePr>
          <p:nvPr>
            <p:extLst>
              <p:ext uri="{D42A27DB-BD31-4B8C-83A1-F6EECF244321}">
                <p14:modId xmlns:p14="http://schemas.microsoft.com/office/powerpoint/2010/main" val="2890500624"/>
              </p:ext>
            </p:extLst>
          </p:nvPr>
        </p:nvGraphicFramePr>
        <p:xfrm>
          <a:off x="2238182" y="2719167"/>
          <a:ext cx="4288173" cy="500655"/>
        </p:xfrm>
        <a:graphic>
          <a:graphicData uri="http://schemas.openxmlformats.org/presentationml/2006/ole">
            <mc:AlternateContent xmlns:mc="http://schemas.openxmlformats.org/markup-compatibility/2006">
              <mc:Choice xmlns:v="urn:schemas-microsoft-com:vml" Requires="v">
                <p:oleObj spid="_x0000_s22703" name="Equation" r:id="rId6" imgW="4876800" imgH="584200" progId="Equation.DSMT4">
                  <p:embed/>
                </p:oleObj>
              </mc:Choice>
              <mc:Fallback>
                <p:oleObj name="Equation" r:id="rId6" imgW="4876800" imgH="584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182" y="2719167"/>
                        <a:ext cx="4288173" cy="500655"/>
                      </a:xfrm>
                      <a:prstGeom prst="rect">
                        <a:avLst/>
                      </a:prstGeom>
                      <a:noFill/>
                      <a:ln>
                        <a:noFill/>
                      </a:ln>
                    </p:spPr>
                  </p:pic>
                </p:oleObj>
              </mc:Fallback>
            </mc:AlternateContent>
          </a:graphicData>
        </a:graphic>
      </p:graphicFrame>
      <p:graphicFrame>
        <p:nvGraphicFramePr>
          <p:cNvPr id="17" name="Object 27"/>
          <p:cNvGraphicFramePr>
            <a:graphicFrameLocks noChangeAspect="1"/>
          </p:cNvGraphicFramePr>
          <p:nvPr>
            <p:extLst>
              <p:ext uri="{D42A27DB-BD31-4B8C-83A1-F6EECF244321}">
                <p14:modId xmlns:p14="http://schemas.microsoft.com/office/powerpoint/2010/main" val="483598969"/>
              </p:ext>
            </p:extLst>
          </p:nvPr>
        </p:nvGraphicFramePr>
        <p:xfrm>
          <a:off x="2201669" y="3219822"/>
          <a:ext cx="3926520" cy="330901"/>
        </p:xfrm>
        <a:graphic>
          <a:graphicData uri="http://schemas.openxmlformats.org/presentationml/2006/ole">
            <mc:AlternateContent xmlns:mc="http://schemas.openxmlformats.org/markup-compatibility/2006">
              <mc:Choice xmlns:v="urn:schemas-microsoft-com:vml" Requires="v">
                <p:oleObj spid="_x0000_s22704" name="Equation" r:id="rId8" imgW="4470400" imgH="381000" progId="Equation.DSMT4">
                  <p:embed/>
                </p:oleObj>
              </mc:Choice>
              <mc:Fallback>
                <p:oleObj name="Equation" r:id="rId8" imgW="4470400" imgH="381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1669" y="3219822"/>
                        <a:ext cx="3926520" cy="330901"/>
                      </a:xfrm>
                      <a:prstGeom prst="rect">
                        <a:avLst/>
                      </a:prstGeom>
                      <a:noFill/>
                      <a:ln>
                        <a:noFill/>
                      </a:ln>
                    </p:spPr>
                  </p:pic>
                </p:oleObj>
              </mc:Fallback>
            </mc:AlternateContent>
          </a:graphicData>
        </a:graphic>
      </p:graphicFrame>
      <p:graphicFrame>
        <p:nvGraphicFramePr>
          <p:cNvPr id="18" name="Object 29"/>
          <p:cNvGraphicFramePr>
            <a:graphicFrameLocks noChangeAspect="1"/>
          </p:cNvGraphicFramePr>
          <p:nvPr>
            <p:extLst>
              <p:ext uri="{D42A27DB-BD31-4B8C-83A1-F6EECF244321}">
                <p14:modId xmlns:p14="http://schemas.microsoft.com/office/powerpoint/2010/main" val="2121104535"/>
              </p:ext>
            </p:extLst>
          </p:nvPr>
        </p:nvGraphicFramePr>
        <p:xfrm>
          <a:off x="2195736" y="3651870"/>
          <a:ext cx="2728390" cy="330901"/>
        </p:xfrm>
        <a:graphic>
          <a:graphicData uri="http://schemas.openxmlformats.org/presentationml/2006/ole">
            <mc:AlternateContent xmlns:mc="http://schemas.openxmlformats.org/markup-compatibility/2006">
              <mc:Choice xmlns:v="urn:schemas-microsoft-com:vml" Requires="v">
                <p:oleObj spid="_x0000_s22705" name="Equation" r:id="rId10" imgW="3111500" imgH="381000" progId="Equation.DSMT4">
                  <p:embed/>
                </p:oleObj>
              </mc:Choice>
              <mc:Fallback>
                <p:oleObj name="Equation" r:id="rId10" imgW="3111500" imgH="381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3651870"/>
                        <a:ext cx="2728390" cy="330901"/>
                      </a:xfrm>
                      <a:prstGeom prst="rect">
                        <a:avLst/>
                      </a:prstGeom>
                      <a:noFill/>
                      <a:ln>
                        <a:noFill/>
                      </a:ln>
                    </p:spPr>
                  </p:pic>
                </p:oleObj>
              </mc:Fallback>
            </mc:AlternateContent>
          </a:graphicData>
        </a:graphic>
      </p:graphicFrame>
      <p:sp>
        <p:nvSpPr>
          <p:cNvPr id="19" name="TextBox 43"/>
          <p:cNvSpPr txBox="1">
            <a:spLocks noChangeArrowheads="1"/>
          </p:cNvSpPr>
          <p:nvPr/>
        </p:nvSpPr>
        <p:spPr bwMode="auto">
          <a:xfrm>
            <a:off x="1204326" y="2173213"/>
            <a:ext cx="6203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en-US" altLang="en-US" sz="2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Quy</a:t>
            </a:r>
            <a:r>
              <a:rPr lang="en-US" altLang="en-US" sz="2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tắc</a:t>
            </a:r>
            <a:r>
              <a:rPr lang="en-US" altLang="en-US" sz="2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sgk</a:t>
            </a:r>
            <a:r>
              <a:rPr lang="en-US" altLang="en-US" sz="2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/7)</a:t>
            </a:r>
          </a:p>
        </p:txBody>
      </p:sp>
      <p:sp>
        <p:nvSpPr>
          <p:cNvPr id="10" name="Cloud 9"/>
          <p:cNvSpPr/>
          <p:nvPr/>
        </p:nvSpPr>
        <p:spPr>
          <a:xfrm>
            <a:off x="1523820" y="2377973"/>
            <a:ext cx="5904656" cy="2014597"/>
          </a:xfrm>
          <a:prstGeom prst="cloud">
            <a:avLst/>
          </a:prstGeom>
          <a:solidFill>
            <a:schemeClr val="bg1"/>
          </a:solidFill>
          <a:ln w="57150" cmpd="dbl">
            <a:solidFill>
              <a:srgbClr val="008000"/>
            </a:solid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defRPr/>
            </a:pPr>
            <a:r>
              <a:rPr lang="nl-NL" sz="2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Muốn nhân một đa thức với một đa thức, ta nhân mỗi hạng tử của đa thức này với từng hạng tử của đa thức kia rồi cộng các tích với nhau.</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Group 10"/>
          <p:cNvGrpSpPr>
            <a:grpSpLocks/>
          </p:cNvGrpSpPr>
          <p:nvPr/>
        </p:nvGrpSpPr>
        <p:grpSpPr bwMode="auto">
          <a:xfrm>
            <a:off x="6526355" y="3906714"/>
            <a:ext cx="2006334" cy="575069"/>
            <a:chOff x="5478991" y="1198155"/>
            <a:chExt cx="3418745" cy="720406"/>
          </a:xfrm>
        </p:grpSpPr>
        <p:sp>
          <p:nvSpPr>
            <p:cNvPr id="12" name="Thought Bubble: Cloud 28"/>
            <p:cNvSpPr/>
            <p:nvPr/>
          </p:nvSpPr>
          <p:spPr>
            <a:xfrm>
              <a:off x="5478991" y="1198155"/>
              <a:ext cx="3418745" cy="720406"/>
            </a:xfrm>
            <a:prstGeom prst="cloudCallout">
              <a:avLst>
                <a:gd name="adj1" fmla="val -16248"/>
                <a:gd name="adj2" fmla="val 150798"/>
              </a:avLst>
            </a:prstGeom>
            <a:ln/>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50000"/>
                </a:lnSpc>
                <a:defRPr/>
              </a:pPr>
              <a:endParaRPr lang="en-US" sz="1650" dirty="0">
                <a:latin typeface="Times New Roman" panose="02020603050405020304" pitchFamily="18" charset="0"/>
                <a:cs typeface="Times New Roman" panose="02020603050405020304" pitchFamily="18" charset="0"/>
              </a:endParaRPr>
            </a:p>
          </p:txBody>
        </p:sp>
        <p:graphicFrame>
          <p:nvGraphicFramePr>
            <p:cNvPr id="13" name="Object 14"/>
            <p:cNvGraphicFramePr>
              <a:graphicFrameLocks noChangeAspect="1"/>
            </p:cNvGraphicFramePr>
            <p:nvPr>
              <p:extLst>
                <p:ext uri="{D42A27DB-BD31-4B8C-83A1-F6EECF244321}">
                  <p14:modId xmlns:p14="http://schemas.microsoft.com/office/powerpoint/2010/main" val="1801118960"/>
                </p:ext>
              </p:extLst>
            </p:nvPr>
          </p:nvGraphicFramePr>
          <p:xfrm>
            <a:off x="6114535" y="1380089"/>
            <a:ext cx="2147657" cy="356536"/>
          </p:xfrm>
          <a:graphic>
            <a:graphicData uri="http://schemas.openxmlformats.org/presentationml/2006/ole">
              <mc:AlternateContent xmlns:mc="http://schemas.openxmlformats.org/markup-compatibility/2006">
                <mc:Choice xmlns:v="urn:schemas-microsoft-com:vml" Requires="v">
                  <p:oleObj spid="_x0000_s22706" name="Equation" r:id="rId12" imgW="2286000" imgH="457200" progId="Equation.DSMT4">
                    <p:embed/>
                  </p:oleObj>
                </mc:Choice>
                <mc:Fallback>
                  <p:oleObj name="Equation" r:id="rId12" imgW="228600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4535" y="1380089"/>
                          <a:ext cx="2147657" cy="356536"/>
                        </a:xfrm>
                        <a:prstGeom prst="rect">
                          <a:avLst/>
                        </a:prstGeom>
                        <a:noFill/>
                        <a:ln>
                          <a:noFill/>
                        </a:ln>
                      </p:spPr>
                    </p:pic>
                  </p:oleObj>
                </mc:Fallback>
              </mc:AlternateContent>
            </a:graphicData>
          </a:graphic>
        </p:graphicFrame>
      </p:grpSp>
      <p:grpSp>
        <p:nvGrpSpPr>
          <p:cNvPr id="5" name="Group 14342"/>
          <p:cNvGrpSpPr>
            <a:grpSpLocks/>
          </p:cNvGrpSpPr>
          <p:nvPr/>
        </p:nvGrpSpPr>
        <p:grpSpPr bwMode="auto">
          <a:xfrm>
            <a:off x="1811852" y="2778083"/>
            <a:ext cx="5997458" cy="878740"/>
            <a:chOff x="1417761" y="4725144"/>
            <a:chExt cx="6482761" cy="1418608"/>
          </a:xfrm>
        </p:grpSpPr>
        <p:sp>
          <p:nvSpPr>
            <p:cNvPr id="6" name="Rounded Rectangle 14338"/>
            <p:cNvSpPr/>
            <p:nvPr/>
          </p:nvSpPr>
          <p:spPr>
            <a:xfrm>
              <a:off x="1417761" y="4749929"/>
              <a:ext cx="6482761" cy="1393823"/>
            </a:xfrm>
            <a:prstGeom prst="roundRect">
              <a:avLst/>
            </a:prstGeom>
            <a:solidFill>
              <a:schemeClr val="bg1"/>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grpSp>
          <p:nvGrpSpPr>
            <p:cNvPr id="7" name="Group 14341"/>
            <p:cNvGrpSpPr>
              <a:grpSpLocks/>
            </p:cNvGrpSpPr>
            <p:nvPr/>
          </p:nvGrpSpPr>
          <p:grpSpPr bwMode="auto">
            <a:xfrm>
              <a:off x="1697037" y="4725144"/>
              <a:ext cx="6203484" cy="1341533"/>
              <a:chOff x="1697037" y="5066020"/>
              <a:chExt cx="6203484" cy="1341533"/>
            </a:xfrm>
          </p:grpSpPr>
          <p:graphicFrame>
            <p:nvGraphicFramePr>
              <p:cNvPr id="8" name="Object 14339"/>
              <p:cNvGraphicFramePr>
                <a:graphicFrameLocks noChangeAspect="1"/>
              </p:cNvGraphicFramePr>
              <p:nvPr>
                <p:extLst>
                  <p:ext uri="{D42A27DB-BD31-4B8C-83A1-F6EECF244321}">
                    <p14:modId xmlns:p14="http://schemas.microsoft.com/office/powerpoint/2010/main" val="1844094041"/>
                  </p:ext>
                </p:extLst>
              </p:nvPr>
            </p:nvGraphicFramePr>
            <p:xfrm>
              <a:off x="2236658" y="5746503"/>
              <a:ext cx="4736399" cy="550197"/>
            </p:xfrm>
            <a:graphic>
              <a:graphicData uri="http://schemas.openxmlformats.org/presentationml/2006/ole">
                <mc:AlternateContent xmlns:mc="http://schemas.openxmlformats.org/markup-compatibility/2006">
                  <mc:Choice xmlns:v="urn:schemas-microsoft-com:vml" Requires="v">
                    <p:oleObj spid="_x0000_s22707" name="Equation" r:id="rId14" imgW="5077968" imgH="489204" progId="Equation.DSMT4">
                      <p:embed/>
                    </p:oleObj>
                  </mc:Choice>
                  <mc:Fallback>
                    <p:oleObj name="Equation" r:id="rId14" imgW="5077968" imgH="489204"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36658" y="5746503"/>
                            <a:ext cx="4736399" cy="550197"/>
                          </a:xfrm>
                          <a:prstGeom prst="rect">
                            <a:avLst/>
                          </a:prstGeom>
                          <a:noFill/>
                          <a:ln>
                            <a:noFill/>
                          </a:ln>
                        </p:spPr>
                      </p:pic>
                    </p:oleObj>
                  </mc:Fallback>
                </mc:AlternateContent>
              </a:graphicData>
            </a:graphic>
          </p:graphicFrame>
          <p:sp>
            <p:nvSpPr>
              <p:cNvPr id="9" name="TextBox 14340"/>
              <p:cNvSpPr txBox="1">
                <a:spLocks noChangeArrowheads="1"/>
              </p:cNvSpPr>
              <p:nvPr/>
            </p:nvSpPr>
            <p:spPr bwMode="auto">
              <a:xfrm>
                <a:off x="1697037" y="5066020"/>
                <a:ext cx="6203484" cy="134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A, B, C, D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tùy</a:t>
                </a:r>
                <a:r>
                  <a:rPr lang="en-US" altLang="en-US" sz="2400" dirty="0">
                    <a:latin typeface="Times New Roman" panose="02020603050405020304" pitchFamily="18" charset="0"/>
                    <a:cs typeface="Times New Roman" panose="02020603050405020304" pitchFamily="18" charset="0"/>
                  </a:rPr>
                  <a:t> ý, ta </a:t>
                </a:r>
                <a:r>
                  <a:rPr lang="en-US" altLang="en-US" sz="2400" dirty="0" err="1">
                    <a:latin typeface="Times New Roman" panose="02020603050405020304" pitchFamily="18" charset="0"/>
                    <a:cs typeface="Times New Roman" panose="02020603050405020304" pitchFamily="18" charset="0"/>
                  </a:rPr>
                  <a:t>có</a:t>
                </a:r>
                <a:endParaRPr lang="en-US" altLang="en-US" sz="2400" dirty="0">
                  <a:latin typeface="Times New Roman" panose="02020603050405020304" pitchFamily="18" charset="0"/>
                  <a:cs typeface="Times New Roman" panose="02020603050405020304" pitchFamily="18" charset="0"/>
                </a:endParaRPr>
              </a:p>
            </p:txBody>
          </p:sp>
        </p:grpSp>
      </p:grpSp>
      <p:sp>
        <p:nvSpPr>
          <p:cNvPr id="40" name="Rectangle 6"/>
          <p:cNvSpPr>
            <a:spLocks noChangeArrowheads="1"/>
          </p:cNvSpPr>
          <p:nvPr/>
        </p:nvSpPr>
        <p:spPr bwMode="auto">
          <a:xfrm>
            <a:off x="1204326" y="1597248"/>
            <a:ext cx="6604984" cy="472588"/>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46" name="Group 26"/>
          <p:cNvGrpSpPr>
            <a:grpSpLocks/>
          </p:cNvGrpSpPr>
          <p:nvPr/>
        </p:nvGrpSpPr>
        <p:grpSpPr bwMode="auto">
          <a:xfrm>
            <a:off x="683568" y="1024631"/>
            <a:ext cx="4848048" cy="483543"/>
            <a:chOff x="6532568" y="7543801"/>
            <a:chExt cx="29002872" cy="1843914"/>
          </a:xfrm>
        </p:grpSpPr>
        <p:sp>
          <p:nvSpPr>
            <p:cNvPr id="47" name="TextBox 43"/>
            <p:cNvSpPr txBox="1">
              <a:spLocks noChangeArrowheads="1"/>
            </p:cNvSpPr>
            <p:nvPr/>
          </p:nvSpPr>
          <p:spPr bwMode="auto">
            <a:xfrm>
              <a:off x="8993193" y="7620008"/>
              <a:ext cx="26542247"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400" b="1" dirty="0" err="1">
                  <a:solidFill>
                    <a:srgbClr val="0000FF"/>
                  </a:solidFill>
                  <a:latin typeface="Times New Roman" pitchFamily="18" charset="0"/>
                  <a:ea typeface="Tahoma" pitchFamily="34" charset="0"/>
                  <a:cs typeface="Times New Roman" pitchFamily="18" charset="0"/>
                </a:rPr>
                <a:t>Quy</a:t>
              </a:r>
              <a:r>
                <a:rPr lang="en-US" altLang="en-US" sz="2400" b="1" dirty="0">
                  <a:solidFill>
                    <a:srgbClr val="0000FF"/>
                  </a:solidFill>
                  <a:latin typeface="Times New Roman" pitchFamily="18" charset="0"/>
                  <a:ea typeface="Tahoma" pitchFamily="34" charset="0"/>
                  <a:cs typeface="Times New Roman" pitchFamily="18" charset="0"/>
                </a:rPr>
                <a:t> </a:t>
              </a:r>
              <a:r>
                <a:rPr lang="en-US" altLang="en-US" sz="2400" b="1" dirty="0" err="1">
                  <a:solidFill>
                    <a:srgbClr val="0000FF"/>
                  </a:solidFill>
                  <a:latin typeface="Times New Roman" pitchFamily="18" charset="0"/>
                  <a:ea typeface="Tahoma" pitchFamily="34" charset="0"/>
                  <a:cs typeface="Times New Roman" pitchFamily="18" charset="0"/>
                </a:rPr>
                <a:t>tắc</a:t>
              </a:r>
              <a:endParaRPr lang="en-US" altLang="en-US" sz="2400" b="1" dirty="0">
                <a:solidFill>
                  <a:srgbClr val="0000FF"/>
                </a:solidFill>
                <a:latin typeface="Times New Roman" pitchFamily="18" charset="0"/>
                <a:ea typeface="Tahoma" pitchFamily="34" charset="0"/>
                <a:cs typeface="Times New Roman" pitchFamily="18" charset="0"/>
              </a:endParaRPr>
            </a:p>
          </p:txBody>
        </p:sp>
        <p:grpSp>
          <p:nvGrpSpPr>
            <p:cNvPr id="48" name="Group 27"/>
            <p:cNvGrpSpPr>
              <a:grpSpLocks/>
            </p:cNvGrpSpPr>
            <p:nvPr/>
          </p:nvGrpSpPr>
          <p:grpSpPr bwMode="auto">
            <a:xfrm>
              <a:off x="6532568" y="7543801"/>
              <a:ext cx="2582458" cy="1843914"/>
              <a:chOff x="6532567" y="7543802"/>
              <a:chExt cx="2582458" cy="1843914"/>
            </a:xfrm>
          </p:grpSpPr>
          <p:sp>
            <p:nvSpPr>
              <p:cNvPr id="49"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50" name="Group 29"/>
              <p:cNvGrpSpPr>
                <a:grpSpLocks/>
              </p:cNvGrpSpPr>
              <p:nvPr/>
            </p:nvGrpSpPr>
            <p:grpSpPr bwMode="auto">
              <a:xfrm>
                <a:off x="6532567" y="7640058"/>
                <a:ext cx="2582458" cy="1747658"/>
                <a:chOff x="6532567" y="7640058"/>
                <a:chExt cx="2582458" cy="1747658"/>
              </a:xfrm>
            </p:grpSpPr>
            <p:sp>
              <p:nvSpPr>
                <p:cNvPr id="51" name="Round Same Side Corner Rectangle 50"/>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52" name="TextBox 49"/>
                <p:cNvSpPr txBox="1">
                  <a:spLocks noChangeArrowheads="1"/>
                </p:cNvSpPr>
                <p:nvPr/>
              </p:nvSpPr>
              <p:spPr bwMode="auto">
                <a:xfrm>
                  <a:off x="6532567" y="7640058"/>
                  <a:ext cx="2582458"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1</a:t>
                  </a:r>
                </a:p>
              </p:txBody>
            </p:sp>
          </p:grpSp>
        </p:grpSp>
      </p:grpSp>
      <p:sp>
        <p:nvSpPr>
          <p:cNvPr id="53" name="Google Shape;1341;p46"/>
          <p:cNvSpPr txBox="1">
            <a:spLocks noGrp="1"/>
          </p:cNvSpPr>
          <p:nvPr/>
        </p:nvSpPr>
        <p:spPr bwMode="auto">
          <a:xfrm>
            <a:off x="708720" y="699542"/>
            <a:ext cx="6468666" cy="35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buClr>
                <a:srgbClr val="000000"/>
              </a:buClr>
              <a:buSzPts val="6000"/>
              <a:buFont typeface="Special Elite"/>
              <a:buNone/>
            </a:pPr>
            <a:r>
              <a:rPr lang="en-US" altLang="en-GB" sz="2600" b="1" dirty="0" err="1">
                <a:solidFill>
                  <a:srgbClr val="3B3838"/>
                </a:solidFill>
                <a:latin typeface="Times New Roman" pitchFamily="18" charset="0"/>
                <a:ea typeface="思源黑体 Medium"/>
                <a:cs typeface="Times New Roman" pitchFamily="18" charset="0"/>
                <a:sym typeface="Special Elite"/>
              </a:rPr>
              <a:t>Tiết</a:t>
            </a:r>
            <a:r>
              <a:rPr lang="en-US" altLang="en-GB" sz="2600" b="1" dirty="0">
                <a:solidFill>
                  <a:srgbClr val="3B3838"/>
                </a:solidFill>
                <a:latin typeface="Times New Roman" pitchFamily="18" charset="0"/>
                <a:ea typeface="思源黑体 Medium"/>
                <a:cs typeface="Times New Roman" pitchFamily="18" charset="0"/>
                <a:sym typeface="Special Elite"/>
              </a:rPr>
              <a:t> 2 </a:t>
            </a:r>
            <a:r>
              <a:rPr lang="en-US" altLang="en-GB" sz="2600" b="1" dirty="0">
                <a:solidFill>
                  <a:srgbClr val="FF0000"/>
                </a:solidFill>
                <a:latin typeface="Times New Roman" pitchFamily="18" charset="0"/>
                <a:ea typeface="思源黑体 Medium"/>
                <a:cs typeface="Times New Roman" pitchFamily="18" charset="0"/>
                <a:sym typeface="Special Elite"/>
              </a:rPr>
              <a:t>§2. NHÂN ĐA THỨC VỚI ĐA THỨC</a:t>
            </a:r>
          </a:p>
        </p:txBody>
      </p:sp>
      <p:graphicFrame>
        <p:nvGraphicFramePr>
          <p:cNvPr id="2" name="Object 1"/>
          <p:cNvGraphicFramePr>
            <a:graphicFrameLocks noChangeAspect="1"/>
          </p:cNvGraphicFramePr>
          <p:nvPr>
            <p:extLst>
              <p:ext uri="{D42A27DB-BD31-4B8C-83A1-F6EECF244321}">
                <p14:modId xmlns:p14="http://schemas.microsoft.com/office/powerpoint/2010/main" val="3050085015"/>
              </p:ext>
            </p:extLst>
          </p:nvPr>
        </p:nvGraphicFramePr>
        <p:xfrm>
          <a:off x="3938811" y="1649392"/>
          <a:ext cx="818521" cy="454734"/>
        </p:xfrm>
        <a:graphic>
          <a:graphicData uri="http://schemas.openxmlformats.org/presentationml/2006/ole">
            <mc:AlternateContent xmlns:mc="http://schemas.openxmlformats.org/markup-compatibility/2006">
              <mc:Choice xmlns:v="urn:schemas-microsoft-com:vml" Requires="v">
                <p:oleObj spid="_x0000_s22708" name="Equation" r:id="rId16" imgW="457200" imgH="253800" progId="Equation.DSMT4">
                  <p:embed/>
                </p:oleObj>
              </mc:Choice>
              <mc:Fallback>
                <p:oleObj name="Equation" r:id="rId16" imgW="457200" imgH="253800" progId="Equation.DSMT4">
                  <p:embed/>
                  <p:pic>
                    <p:nvPicPr>
                      <p:cNvPr id="0" name=""/>
                      <p:cNvPicPr/>
                      <p:nvPr/>
                    </p:nvPicPr>
                    <p:blipFill>
                      <a:blip r:embed="rId17"/>
                      <a:stretch>
                        <a:fillRect/>
                      </a:stretch>
                    </p:blipFill>
                    <p:spPr>
                      <a:xfrm>
                        <a:off x="3938811" y="1649392"/>
                        <a:ext cx="818521" cy="454734"/>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65457741"/>
              </p:ext>
            </p:extLst>
          </p:nvPr>
        </p:nvGraphicFramePr>
        <p:xfrm>
          <a:off x="6259101" y="1639008"/>
          <a:ext cx="1466393" cy="481502"/>
        </p:xfrm>
        <a:graphic>
          <a:graphicData uri="http://schemas.openxmlformats.org/presentationml/2006/ole">
            <mc:AlternateContent xmlns:mc="http://schemas.openxmlformats.org/markup-compatibility/2006">
              <mc:Choice xmlns:v="urn:schemas-microsoft-com:vml" Requires="v">
                <p:oleObj spid="_x0000_s22709" name="Equation" r:id="rId18" imgW="850680" imgH="279360" progId="Equation.DSMT4">
                  <p:embed/>
                </p:oleObj>
              </mc:Choice>
              <mc:Fallback>
                <p:oleObj name="Equation" r:id="rId18" imgW="850680" imgH="279360" progId="Equation.DSMT4">
                  <p:embed/>
                  <p:pic>
                    <p:nvPicPr>
                      <p:cNvPr id="0" name=""/>
                      <p:cNvPicPr/>
                      <p:nvPr/>
                    </p:nvPicPr>
                    <p:blipFill>
                      <a:blip r:embed="rId19"/>
                      <a:stretch>
                        <a:fillRect/>
                      </a:stretch>
                    </p:blipFill>
                    <p:spPr>
                      <a:xfrm>
                        <a:off x="6259101" y="1639008"/>
                        <a:ext cx="1466393" cy="481502"/>
                      </a:xfrm>
                      <a:prstGeom prst="rect">
                        <a:avLst/>
                      </a:prstGeom>
                    </p:spPr>
                  </p:pic>
                </p:oleObj>
              </mc:Fallback>
            </mc:AlternateContent>
          </a:graphicData>
        </a:graphic>
      </p:graphicFrame>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27776" y="514276"/>
            <a:ext cx="988641" cy="9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244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0"/>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P spid="10" grpId="1"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6"/>
          <p:cNvGrpSpPr>
            <a:grpSpLocks/>
          </p:cNvGrpSpPr>
          <p:nvPr/>
        </p:nvGrpSpPr>
        <p:grpSpPr bwMode="auto">
          <a:xfrm>
            <a:off x="1403648" y="1112543"/>
            <a:ext cx="5083939" cy="519565"/>
            <a:chOff x="6532568" y="7543801"/>
            <a:chExt cx="29002872" cy="1843914"/>
          </a:xfrm>
        </p:grpSpPr>
        <p:sp>
          <p:nvSpPr>
            <p:cNvPr id="16402" name="TextBox 43"/>
            <p:cNvSpPr txBox="1">
              <a:spLocks noChangeArrowheads="1"/>
            </p:cNvSpPr>
            <p:nvPr/>
          </p:nvSpPr>
          <p:spPr bwMode="auto">
            <a:xfrm>
              <a:off x="8993193" y="7620008"/>
              <a:ext cx="26542247"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600" b="1">
                  <a:solidFill>
                    <a:srgbClr val="0000FF"/>
                  </a:solidFill>
                  <a:latin typeface="Times New Roman" pitchFamily="18" charset="0"/>
                  <a:ea typeface="Tahoma" pitchFamily="34" charset="0"/>
                  <a:cs typeface="Times New Roman" pitchFamily="18" charset="0"/>
                </a:rPr>
                <a:t>Quy tắc</a:t>
              </a:r>
            </a:p>
          </p:txBody>
        </p:sp>
        <p:grpSp>
          <p:nvGrpSpPr>
            <p:cNvPr id="16403" name="Group 27"/>
            <p:cNvGrpSpPr>
              <a:grpSpLocks/>
            </p:cNvGrpSpPr>
            <p:nvPr/>
          </p:nvGrpSpPr>
          <p:grpSpPr bwMode="auto">
            <a:xfrm>
              <a:off x="6532568" y="7543801"/>
              <a:ext cx="2582458" cy="1843914"/>
              <a:chOff x="6532567" y="7543802"/>
              <a:chExt cx="2582458" cy="1843914"/>
            </a:xfrm>
          </p:grpSpPr>
          <p:sp>
            <p:nvSpPr>
              <p:cNvPr id="5"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16405" name="Group 29"/>
              <p:cNvGrpSpPr>
                <a:grpSpLocks/>
              </p:cNvGrpSpPr>
              <p:nvPr/>
            </p:nvGrpSpPr>
            <p:grpSpPr bwMode="auto">
              <a:xfrm>
                <a:off x="6532567" y="7640058"/>
                <a:ext cx="2582458" cy="1747658"/>
                <a:chOff x="6532567" y="7640058"/>
                <a:chExt cx="2582458" cy="1747658"/>
              </a:xfrm>
            </p:grpSpPr>
            <p:sp>
              <p:nvSpPr>
                <p:cNvPr id="7" name="Round Same Side Corner Rectangle 6"/>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16407" name="TextBox 49"/>
                <p:cNvSpPr txBox="1">
                  <a:spLocks noChangeArrowheads="1"/>
                </p:cNvSpPr>
                <p:nvPr/>
              </p:nvSpPr>
              <p:spPr bwMode="auto">
                <a:xfrm>
                  <a:off x="6532567" y="7640058"/>
                  <a:ext cx="2582458"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1</a:t>
                  </a:r>
                </a:p>
              </p:txBody>
            </p:sp>
          </p:grpSp>
        </p:grpSp>
      </p:grpSp>
      <p:pic>
        <p:nvPicPr>
          <p:cNvPr id="1638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4951" y="2674516"/>
            <a:ext cx="910829" cy="16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Google Shape;1341;p46"/>
          <p:cNvSpPr txBox="1">
            <a:spLocks noGrp="1"/>
          </p:cNvSpPr>
          <p:nvPr/>
        </p:nvSpPr>
        <p:spPr bwMode="auto">
          <a:xfrm>
            <a:off x="1340644" y="681735"/>
            <a:ext cx="6468666" cy="35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buClr>
                <a:srgbClr val="000000"/>
              </a:buClr>
              <a:buSzPts val="6000"/>
              <a:buFont typeface="Special Elite"/>
              <a:buNone/>
            </a:pPr>
            <a:r>
              <a:rPr lang="en-US" altLang="en-GB" sz="2600" b="1" dirty="0" err="1">
                <a:solidFill>
                  <a:srgbClr val="3B3838"/>
                </a:solidFill>
                <a:latin typeface="Times New Roman" pitchFamily="18" charset="0"/>
                <a:ea typeface="思源黑体 Medium"/>
                <a:cs typeface="Times New Roman" pitchFamily="18" charset="0"/>
                <a:sym typeface="Special Elite"/>
              </a:rPr>
              <a:t>Tiết</a:t>
            </a:r>
            <a:r>
              <a:rPr lang="en-US" altLang="en-GB" sz="2600" b="1" dirty="0">
                <a:solidFill>
                  <a:srgbClr val="3B3838"/>
                </a:solidFill>
                <a:latin typeface="Times New Roman" pitchFamily="18" charset="0"/>
                <a:ea typeface="思源黑体 Medium"/>
                <a:cs typeface="Times New Roman" pitchFamily="18" charset="0"/>
                <a:sym typeface="Special Elite"/>
              </a:rPr>
              <a:t> 2 </a:t>
            </a:r>
            <a:r>
              <a:rPr lang="en-US" altLang="en-GB" sz="2600" b="1" dirty="0">
                <a:solidFill>
                  <a:srgbClr val="FF0000"/>
                </a:solidFill>
                <a:latin typeface="Times New Roman" pitchFamily="18" charset="0"/>
                <a:ea typeface="思源黑体 Medium"/>
                <a:cs typeface="Times New Roman" pitchFamily="18" charset="0"/>
                <a:sym typeface="Special Elite"/>
              </a:rPr>
              <a:t>§2. NHÂN ĐA THỨC VỚI ĐA THỨC</a:t>
            </a:r>
          </a:p>
        </p:txBody>
      </p:sp>
      <p:grpSp>
        <p:nvGrpSpPr>
          <p:cNvPr id="16389" name="Group 14335"/>
          <p:cNvGrpSpPr>
            <a:grpSpLocks/>
          </p:cNvGrpSpPr>
          <p:nvPr/>
        </p:nvGrpSpPr>
        <p:grpSpPr bwMode="auto">
          <a:xfrm>
            <a:off x="1504951" y="1740597"/>
            <a:ext cx="6671000" cy="490538"/>
            <a:chOff x="808038" y="1603375"/>
            <a:chExt cx="7652394" cy="654050"/>
          </a:xfrm>
        </p:grpSpPr>
        <p:sp>
          <p:nvSpPr>
            <p:cNvPr id="9" name="Rectangle 6"/>
            <p:cNvSpPr>
              <a:spLocks noChangeArrowheads="1"/>
            </p:cNvSpPr>
            <p:nvPr/>
          </p:nvSpPr>
          <p:spPr bwMode="auto">
            <a:xfrm>
              <a:off x="808038" y="1603375"/>
              <a:ext cx="7652394" cy="654050"/>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thức</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6400" name="Object 2"/>
            <p:cNvGraphicFramePr>
              <a:graphicFrameLocks noChangeAspect="1"/>
            </p:cNvGraphicFramePr>
            <p:nvPr>
              <p:extLst>
                <p:ext uri="{D42A27DB-BD31-4B8C-83A1-F6EECF244321}">
                  <p14:modId xmlns:p14="http://schemas.microsoft.com/office/powerpoint/2010/main" val="1833678561"/>
                </p:ext>
              </p:extLst>
            </p:nvPr>
          </p:nvGraphicFramePr>
          <p:xfrm>
            <a:off x="4082561" y="1816100"/>
            <a:ext cx="660811" cy="317500"/>
          </p:xfrm>
          <a:graphic>
            <a:graphicData uri="http://schemas.openxmlformats.org/presentationml/2006/ole">
              <mc:AlternateContent xmlns:mc="http://schemas.openxmlformats.org/markup-compatibility/2006">
                <mc:Choice xmlns:v="urn:schemas-microsoft-com:vml" Requires="v">
                  <p:oleObj spid="_x0000_s4222" name="Equation" r:id="rId5" imgW="761669" imgH="317362" progId="Equation.DSMT4">
                    <p:embed/>
                  </p:oleObj>
                </mc:Choice>
                <mc:Fallback>
                  <p:oleObj name="Equation" r:id="rId5" imgW="761669" imgH="31736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2561" y="1816100"/>
                          <a:ext cx="660811" cy="317500"/>
                        </a:xfrm>
                        <a:prstGeom prst="rect">
                          <a:avLst/>
                        </a:prstGeom>
                        <a:noFill/>
                        <a:ln>
                          <a:noFill/>
                        </a:ln>
                      </p:spPr>
                    </p:pic>
                  </p:oleObj>
                </mc:Fallback>
              </mc:AlternateContent>
            </a:graphicData>
          </a:graphic>
        </p:graphicFrame>
        <p:graphicFrame>
          <p:nvGraphicFramePr>
            <p:cNvPr id="16401" name="Object 3"/>
            <p:cNvGraphicFramePr>
              <a:graphicFrameLocks noChangeAspect="1"/>
            </p:cNvGraphicFramePr>
            <p:nvPr>
              <p:extLst>
                <p:ext uri="{D42A27DB-BD31-4B8C-83A1-F6EECF244321}">
                  <p14:modId xmlns:p14="http://schemas.microsoft.com/office/powerpoint/2010/main" val="3134952774"/>
                </p:ext>
              </p:extLst>
            </p:nvPr>
          </p:nvGraphicFramePr>
          <p:xfrm>
            <a:off x="6643202" y="1727200"/>
            <a:ext cx="1752600" cy="406400"/>
          </p:xfrm>
          <a:graphic>
            <a:graphicData uri="http://schemas.openxmlformats.org/presentationml/2006/ole">
              <mc:AlternateContent xmlns:mc="http://schemas.openxmlformats.org/markup-compatibility/2006">
                <mc:Choice xmlns:v="urn:schemas-microsoft-com:vml" Requires="v">
                  <p:oleObj spid="_x0000_s4223" name="Equation" r:id="rId7" imgW="1752600" imgH="406400" progId="Equation.DSMT4">
                    <p:embed/>
                  </p:oleObj>
                </mc:Choice>
                <mc:Fallback>
                  <p:oleObj name="Equation" r:id="rId7" imgW="1752600" imgH="40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3202" y="1727200"/>
                          <a:ext cx="1752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6390" name="Object 16"/>
          <p:cNvGraphicFramePr>
            <a:graphicFrameLocks noChangeAspect="1"/>
          </p:cNvGraphicFramePr>
          <p:nvPr/>
        </p:nvGraphicFramePr>
        <p:xfrm>
          <a:off x="4032649" y="2450306"/>
          <a:ext cx="1077515" cy="242888"/>
        </p:xfrm>
        <a:graphic>
          <a:graphicData uri="http://schemas.openxmlformats.org/presentationml/2006/ole">
            <mc:AlternateContent xmlns:mc="http://schemas.openxmlformats.org/markup-compatibility/2006">
              <mc:Choice xmlns:v="urn:schemas-microsoft-com:vml" Requires="v">
                <p:oleObj spid="_x0000_s4224" name="Equation" r:id="rId9" imgW="1436262" imgH="325593" progId="Equation.DSMT4">
                  <p:embed/>
                </p:oleObj>
              </mc:Choice>
              <mc:Fallback>
                <p:oleObj name="Equation" r:id="rId9" imgW="1436262" imgH="32559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649" y="2450306"/>
                        <a:ext cx="107751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1" name="Rectangle 37"/>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6392" name="Rectangle 3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6393" name="Rectangle 4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6394" name="TextBox 43"/>
          <p:cNvSpPr txBox="1">
            <a:spLocks noChangeArrowheads="1"/>
          </p:cNvSpPr>
          <p:nvPr/>
        </p:nvSpPr>
        <p:spPr bwMode="auto">
          <a:xfrm>
            <a:off x="2486486" y="2272450"/>
            <a:ext cx="4652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800" b="1" dirty="0">
                <a:solidFill>
                  <a:srgbClr val="0000FF"/>
                </a:solidFill>
                <a:latin typeface="Times New Roman" pitchFamily="18" charset="0"/>
                <a:ea typeface="Tahoma" pitchFamily="34" charset="0"/>
                <a:cs typeface="Times New Roman" pitchFamily="18" charset="0"/>
              </a:rPr>
              <a:t>* </a:t>
            </a:r>
            <a:r>
              <a:rPr lang="en-US" altLang="en-US" sz="2800" b="1" dirty="0" err="1">
                <a:solidFill>
                  <a:srgbClr val="0000FF"/>
                </a:solidFill>
                <a:latin typeface="Times New Roman" pitchFamily="18" charset="0"/>
                <a:ea typeface="Tahoma" pitchFamily="34" charset="0"/>
                <a:cs typeface="Times New Roman" pitchFamily="18" charset="0"/>
              </a:rPr>
              <a:t>Quy</a:t>
            </a:r>
            <a:r>
              <a:rPr lang="en-US" altLang="en-US" sz="2800" b="1" dirty="0">
                <a:solidFill>
                  <a:srgbClr val="0000FF"/>
                </a:solidFill>
                <a:latin typeface="Times New Roman" pitchFamily="18" charset="0"/>
                <a:ea typeface="Tahoma" pitchFamily="34" charset="0"/>
                <a:cs typeface="Times New Roman" pitchFamily="18" charset="0"/>
              </a:rPr>
              <a:t> </a:t>
            </a:r>
            <a:r>
              <a:rPr lang="en-US" altLang="en-US" sz="2800" b="1" dirty="0" err="1">
                <a:solidFill>
                  <a:srgbClr val="0000FF"/>
                </a:solidFill>
                <a:latin typeface="Times New Roman" pitchFamily="18" charset="0"/>
                <a:ea typeface="Tahoma" pitchFamily="34" charset="0"/>
                <a:cs typeface="Times New Roman" pitchFamily="18" charset="0"/>
              </a:rPr>
              <a:t>tắc</a:t>
            </a:r>
            <a:r>
              <a:rPr lang="en-US" altLang="en-US" sz="2800" b="1" dirty="0">
                <a:solidFill>
                  <a:srgbClr val="0000FF"/>
                </a:solidFill>
                <a:latin typeface="Times New Roman" pitchFamily="18" charset="0"/>
                <a:ea typeface="Tahoma" pitchFamily="34" charset="0"/>
                <a:cs typeface="Times New Roman" pitchFamily="18" charset="0"/>
              </a:rPr>
              <a:t> (SGK/7)</a:t>
            </a:r>
          </a:p>
        </p:txBody>
      </p:sp>
      <p:sp>
        <p:nvSpPr>
          <p:cNvPr id="16395" name="Rectangle 52"/>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6396" name="Object 36"/>
          <p:cNvGraphicFramePr>
            <a:graphicFrameLocks noChangeAspect="1"/>
          </p:cNvGraphicFramePr>
          <p:nvPr>
            <p:extLst>
              <p:ext uri="{D42A27DB-BD31-4B8C-83A1-F6EECF244321}">
                <p14:modId xmlns:p14="http://schemas.microsoft.com/office/powerpoint/2010/main" val="3347924338"/>
              </p:ext>
            </p:extLst>
          </p:nvPr>
        </p:nvGraphicFramePr>
        <p:xfrm>
          <a:off x="3419872" y="3439961"/>
          <a:ext cx="3807619" cy="366713"/>
        </p:xfrm>
        <a:graphic>
          <a:graphicData uri="http://schemas.openxmlformats.org/presentationml/2006/ole">
            <mc:AlternateContent xmlns:mc="http://schemas.openxmlformats.org/markup-compatibility/2006">
              <mc:Choice xmlns:v="urn:schemas-microsoft-com:vml" Requires="v">
                <p:oleObj spid="_x0000_s4225" name="Equation" r:id="rId11" imgW="5077968" imgH="489204" progId="Equation.DSMT4">
                  <p:embed/>
                </p:oleObj>
              </mc:Choice>
              <mc:Fallback>
                <p:oleObj name="Equation" r:id="rId11" imgW="5077968" imgH="489204"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439961"/>
                        <a:ext cx="380761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7" name="TextBox 43"/>
          <p:cNvSpPr txBox="1">
            <a:spLocks noChangeArrowheads="1"/>
          </p:cNvSpPr>
          <p:nvPr/>
        </p:nvSpPr>
        <p:spPr bwMode="auto">
          <a:xfrm>
            <a:off x="2493630" y="2860619"/>
            <a:ext cx="4652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800" b="1" dirty="0">
                <a:solidFill>
                  <a:srgbClr val="0000FF"/>
                </a:solidFill>
                <a:latin typeface="Times New Roman" pitchFamily="18" charset="0"/>
                <a:ea typeface="Tahoma" pitchFamily="34" charset="0"/>
                <a:cs typeface="Times New Roman" pitchFamily="18" charset="0"/>
              </a:rPr>
              <a:t>* </a:t>
            </a:r>
            <a:r>
              <a:rPr lang="en-US" altLang="en-US" sz="2800" b="1" dirty="0" err="1">
                <a:solidFill>
                  <a:srgbClr val="0000FF"/>
                </a:solidFill>
                <a:latin typeface="Times New Roman" pitchFamily="18" charset="0"/>
                <a:ea typeface="Tahoma" pitchFamily="34" charset="0"/>
                <a:cs typeface="Times New Roman" pitchFamily="18" charset="0"/>
              </a:rPr>
              <a:t>Tổng</a:t>
            </a:r>
            <a:r>
              <a:rPr lang="en-US" altLang="en-US" sz="2800" b="1" dirty="0">
                <a:solidFill>
                  <a:srgbClr val="0000FF"/>
                </a:solidFill>
                <a:latin typeface="Times New Roman" pitchFamily="18" charset="0"/>
                <a:ea typeface="Tahoma" pitchFamily="34" charset="0"/>
                <a:cs typeface="Times New Roman" pitchFamily="18" charset="0"/>
              </a:rPr>
              <a:t> </a:t>
            </a:r>
            <a:r>
              <a:rPr lang="en-US" altLang="en-US" sz="2800" b="1" dirty="0" err="1">
                <a:solidFill>
                  <a:srgbClr val="0000FF"/>
                </a:solidFill>
                <a:latin typeface="Times New Roman" pitchFamily="18" charset="0"/>
                <a:ea typeface="Tahoma" pitchFamily="34" charset="0"/>
                <a:cs typeface="Times New Roman" pitchFamily="18" charset="0"/>
              </a:rPr>
              <a:t>quát</a:t>
            </a:r>
            <a:endParaRPr lang="en-US" altLang="en-US" sz="2800" b="1" dirty="0">
              <a:solidFill>
                <a:srgbClr val="0000FF"/>
              </a:solidFill>
              <a:latin typeface="Times New Roman" pitchFamily="18" charset="0"/>
              <a:ea typeface="Tahoma" pitchFamily="34" charset="0"/>
              <a:cs typeface="Times New Roman" pitchFamily="18" charset="0"/>
            </a:endParaRPr>
          </a:p>
        </p:txBody>
      </p:sp>
      <p:sp>
        <p:nvSpPr>
          <p:cNvPr id="15374" name="TextBox 43"/>
          <p:cNvSpPr txBox="1">
            <a:spLocks noChangeArrowheads="1"/>
          </p:cNvSpPr>
          <p:nvPr/>
        </p:nvSpPr>
        <p:spPr bwMode="auto">
          <a:xfrm>
            <a:off x="2493630" y="3862797"/>
            <a:ext cx="4652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800" b="1" dirty="0">
                <a:solidFill>
                  <a:srgbClr val="0000FF"/>
                </a:solidFill>
                <a:latin typeface="Times New Roman" pitchFamily="18" charset="0"/>
                <a:ea typeface="Tahoma" pitchFamily="34" charset="0"/>
                <a:cs typeface="Times New Roman" pitchFamily="18" charset="0"/>
              </a:rPr>
              <a:t>* </a:t>
            </a:r>
            <a:r>
              <a:rPr lang="en-US" altLang="en-US" sz="2800" b="1" dirty="0" err="1">
                <a:solidFill>
                  <a:srgbClr val="0000FF"/>
                </a:solidFill>
                <a:latin typeface="Times New Roman" pitchFamily="18" charset="0"/>
                <a:ea typeface="Tahoma" pitchFamily="34" charset="0"/>
                <a:cs typeface="Times New Roman" pitchFamily="18" charset="0"/>
              </a:rPr>
              <a:t>Nhận</a:t>
            </a:r>
            <a:r>
              <a:rPr lang="en-US" altLang="en-US" sz="2800" b="1" dirty="0">
                <a:solidFill>
                  <a:srgbClr val="0000FF"/>
                </a:solidFill>
                <a:latin typeface="Times New Roman" pitchFamily="18" charset="0"/>
                <a:ea typeface="Tahoma" pitchFamily="34" charset="0"/>
                <a:cs typeface="Times New Roman" pitchFamily="18" charset="0"/>
              </a:rPr>
              <a:t> </a:t>
            </a:r>
            <a:r>
              <a:rPr lang="en-US" altLang="en-US" sz="2800" b="1" dirty="0" err="1">
                <a:solidFill>
                  <a:srgbClr val="0000FF"/>
                </a:solidFill>
                <a:latin typeface="Times New Roman" pitchFamily="18" charset="0"/>
                <a:ea typeface="Tahoma" pitchFamily="34" charset="0"/>
                <a:cs typeface="Times New Roman" pitchFamily="18" charset="0"/>
              </a:rPr>
              <a:t>xét</a:t>
            </a:r>
            <a:r>
              <a:rPr lang="en-US" altLang="en-US" sz="2800" b="1" dirty="0">
                <a:solidFill>
                  <a:srgbClr val="0000FF"/>
                </a:solidFill>
                <a:latin typeface="Times New Roman" pitchFamily="18" charset="0"/>
                <a:ea typeface="Tahoma" pitchFamily="34" charset="0"/>
                <a:cs typeface="Times New Roman" pitchFamily="18" charset="0"/>
              </a:rPr>
              <a:t> (SGK/7)</a:t>
            </a:r>
          </a:p>
        </p:txBody>
      </p:sp>
    </p:spTree>
    <p:extLst>
      <p:ext uri="{BB962C8B-B14F-4D97-AF65-F5344CB8AC3E}">
        <p14:creationId xmlns:p14="http://schemas.microsoft.com/office/powerpoint/2010/main" val="3784309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fade">
                                      <p:cBhvr>
                                        <p:cTn id="7" dur="1000"/>
                                        <p:tgtEl>
                                          <p:spTgt spid="15374"/>
                                        </p:tgtEl>
                                      </p:cBhvr>
                                    </p:animEffect>
                                    <p:anim calcmode="lin" valueType="num">
                                      <p:cBhvr>
                                        <p:cTn id="8" dur="1000" fill="hold"/>
                                        <p:tgtEl>
                                          <p:spTgt spid="15374"/>
                                        </p:tgtEl>
                                        <p:attrNameLst>
                                          <p:attrName>ppt_x</p:attrName>
                                        </p:attrNameLst>
                                      </p:cBhvr>
                                      <p:tavLst>
                                        <p:tav tm="0">
                                          <p:val>
                                            <p:strVal val="#ppt_x"/>
                                          </p:val>
                                        </p:tav>
                                        <p:tav tm="100000">
                                          <p:val>
                                            <p:strVal val="#ppt_x"/>
                                          </p:val>
                                        </p:tav>
                                      </p:tavLst>
                                    </p:anim>
                                    <p:anim calcmode="lin" valueType="num">
                                      <p:cBhvr>
                                        <p:cTn id="9" dur="1000" fill="hold"/>
                                        <p:tgtEl>
                                          <p:spTgt spid="153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6"/>
          <p:cNvGrpSpPr>
            <a:grpSpLocks/>
          </p:cNvGrpSpPr>
          <p:nvPr/>
        </p:nvGrpSpPr>
        <p:grpSpPr bwMode="auto">
          <a:xfrm>
            <a:off x="1403648" y="630263"/>
            <a:ext cx="5083939" cy="519565"/>
            <a:chOff x="6532568" y="7543801"/>
            <a:chExt cx="29002872" cy="1843914"/>
          </a:xfrm>
        </p:grpSpPr>
        <p:sp>
          <p:nvSpPr>
            <p:cNvPr id="16402" name="TextBox 43"/>
            <p:cNvSpPr txBox="1">
              <a:spLocks noChangeArrowheads="1"/>
            </p:cNvSpPr>
            <p:nvPr/>
          </p:nvSpPr>
          <p:spPr bwMode="auto">
            <a:xfrm>
              <a:off x="8993193" y="7620008"/>
              <a:ext cx="26542247"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600" b="1">
                  <a:solidFill>
                    <a:srgbClr val="0000FF"/>
                  </a:solidFill>
                  <a:latin typeface="Times New Roman" pitchFamily="18" charset="0"/>
                  <a:ea typeface="Tahoma" pitchFamily="34" charset="0"/>
                  <a:cs typeface="Times New Roman" pitchFamily="18" charset="0"/>
                </a:rPr>
                <a:t>Quy tắc</a:t>
              </a:r>
            </a:p>
          </p:txBody>
        </p:sp>
        <p:grpSp>
          <p:nvGrpSpPr>
            <p:cNvPr id="16403" name="Group 27"/>
            <p:cNvGrpSpPr>
              <a:grpSpLocks/>
            </p:cNvGrpSpPr>
            <p:nvPr/>
          </p:nvGrpSpPr>
          <p:grpSpPr bwMode="auto">
            <a:xfrm>
              <a:off x="6532568" y="7543801"/>
              <a:ext cx="2582458" cy="1843914"/>
              <a:chOff x="6532567" y="7543802"/>
              <a:chExt cx="2582458" cy="1843914"/>
            </a:xfrm>
          </p:grpSpPr>
          <p:sp>
            <p:nvSpPr>
              <p:cNvPr id="5"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16405" name="Group 29"/>
              <p:cNvGrpSpPr>
                <a:grpSpLocks/>
              </p:cNvGrpSpPr>
              <p:nvPr/>
            </p:nvGrpSpPr>
            <p:grpSpPr bwMode="auto">
              <a:xfrm>
                <a:off x="6532567" y="7640058"/>
                <a:ext cx="2582458" cy="1747658"/>
                <a:chOff x="6532567" y="7640058"/>
                <a:chExt cx="2582458" cy="1747658"/>
              </a:xfrm>
            </p:grpSpPr>
            <p:sp>
              <p:nvSpPr>
                <p:cNvPr id="7" name="Round Same Side Corner Rectangle 6"/>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16407" name="TextBox 49"/>
                <p:cNvSpPr txBox="1">
                  <a:spLocks noChangeArrowheads="1"/>
                </p:cNvSpPr>
                <p:nvPr/>
              </p:nvSpPr>
              <p:spPr bwMode="auto">
                <a:xfrm>
                  <a:off x="6532567" y="7640058"/>
                  <a:ext cx="2582458"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1</a:t>
                  </a:r>
                </a:p>
              </p:txBody>
            </p:sp>
          </p:grpSp>
        </p:grpSp>
      </p:grpSp>
      <p:sp>
        <p:nvSpPr>
          <p:cNvPr id="16391" name="Rectangle 37"/>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6392" name="Rectangle 3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6393" name="Rectangle 4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6395" name="Rectangle 52"/>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4" name="Rectangle 6"/>
          <p:cNvSpPr>
            <a:spLocks noChangeArrowheads="1"/>
          </p:cNvSpPr>
          <p:nvPr/>
        </p:nvSpPr>
        <p:spPr bwMode="auto">
          <a:xfrm>
            <a:off x="1856329" y="1257288"/>
            <a:ext cx="429984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400" b="1" dirty="0">
                <a:solidFill>
                  <a:srgbClr val="0000FF"/>
                </a:solidFill>
                <a:latin typeface="Times New Roman" pitchFamily="18" charset="0"/>
                <a:cs typeface="Times New Roman" pitchFamily="18" charset="0"/>
              </a:rPr>
              <a:t>*</a:t>
            </a:r>
            <a:r>
              <a:rPr lang="en-US" altLang="en-US" sz="2400" b="1" u="sng" dirty="0" err="1">
                <a:solidFill>
                  <a:srgbClr val="0000FF"/>
                </a:solidFill>
                <a:latin typeface="Times New Roman" pitchFamily="18" charset="0"/>
                <a:cs typeface="Times New Roman" pitchFamily="18" charset="0"/>
              </a:rPr>
              <a:t>Áp</a:t>
            </a:r>
            <a:r>
              <a:rPr lang="en-US" altLang="en-US" sz="2400" b="1" u="sng" dirty="0">
                <a:solidFill>
                  <a:srgbClr val="0000FF"/>
                </a:solidFill>
                <a:latin typeface="Times New Roman" pitchFamily="18" charset="0"/>
                <a:cs typeface="Times New Roman" pitchFamily="18" charset="0"/>
              </a:rPr>
              <a:t> </a:t>
            </a:r>
            <a:r>
              <a:rPr lang="en-US" altLang="en-US" sz="2400" b="1" u="sng" dirty="0" err="1">
                <a:solidFill>
                  <a:srgbClr val="0000FF"/>
                </a:solidFill>
                <a:latin typeface="Times New Roman" pitchFamily="18" charset="0"/>
                <a:cs typeface="Times New Roman" pitchFamily="18" charset="0"/>
              </a:rPr>
              <a:t>dụng</a:t>
            </a:r>
            <a:r>
              <a:rPr lang="en-US" altLang="en-US" sz="2400" b="1" dirty="0">
                <a:solidFill>
                  <a:srgbClr val="0000FF"/>
                </a:solidFill>
                <a:latin typeface="Times New Roman" pitchFamily="18" charset="0"/>
                <a:cs typeface="Times New Roman" pitchFamily="18" charset="0"/>
              </a:rPr>
              <a:t>:</a:t>
            </a:r>
          </a:p>
        </p:txBody>
      </p:sp>
      <p:graphicFrame>
        <p:nvGraphicFramePr>
          <p:cNvPr id="26" name="Object 11"/>
          <p:cNvGraphicFramePr>
            <a:graphicFrameLocks noChangeAspect="1"/>
          </p:cNvGraphicFramePr>
          <p:nvPr>
            <p:extLst>
              <p:ext uri="{D42A27DB-BD31-4B8C-83A1-F6EECF244321}">
                <p14:modId xmlns:p14="http://schemas.microsoft.com/office/powerpoint/2010/main" val="898848195"/>
              </p:ext>
            </p:extLst>
          </p:nvPr>
        </p:nvGraphicFramePr>
        <p:xfrm>
          <a:off x="2038722" y="1879966"/>
          <a:ext cx="2906316" cy="703660"/>
        </p:xfrm>
        <a:graphic>
          <a:graphicData uri="http://schemas.openxmlformats.org/presentationml/2006/ole">
            <mc:AlternateContent xmlns:mc="http://schemas.openxmlformats.org/markup-compatibility/2006">
              <mc:Choice xmlns:v="urn:schemas-microsoft-com:vml" Requires="v">
                <p:oleObj spid="_x0000_s19598" name="Equation" r:id="rId4" imgW="3225800" imgH="889000" progId="Equation.DSMT4">
                  <p:embed/>
                </p:oleObj>
              </mc:Choice>
              <mc:Fallback>
                <p:oleObj name="Equation" r:id="rId4" imgW="3225800" imgH="889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722" y="1879966"/>
                        <a:ext cx="2906316"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6"/>
          <p:cNvSpPr>
            <a:spLocks noChangeArrowheads="1"/>
          </p:cNvSpPr>
          <p:nvPr/>
        </p:nvSpPr>
        <p:spPr bwMode="auto">
          <a:xfrm>
            <a:off x="1403648" y="1313338"/>
            <a:ext cx="419867" cy="373673"/>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000" b="1" dirty="0">
                <a:latin typeface="Times New Roman" panose="02020603050405020304" pitchFamily="18" charset="0"/>
                <a:cs typeface="Times New Roman" panose="02020603050405020304" pitchFamily="18" charset="0"/>
              </a:rPr>
              <a:t>?1</a:t>
            </a:r>
          </a:p>
        </p:txBody>
      </p:sp>
      <p:graphicFrame>
        <p:nvGraphicFramePr>
          <p:cNvPr id="28" name="Object 28"/>
          <p:cNvGraphicFramePr>
            <a:graphicFrameLocks noChangeAspect="1"/>
          </p:cNvGraphicFramePr>
          <p:nvPr>
            <p:extLst>
              <p:ext uri="{D42A27DB-BD31-4B8C-83A1-F6EECF244321}">
                <p14:modId xmlns:p14="http://schemas.microsoft.com/office/powerpoint/2010/main" val="1816801519"/>
              </p:ext>
            </p:extLst>
          </p:nvPr>
        </p:nvGraphicFramePr>
        <p:xfrm>
          <a:off x="3491880" y="771550"/>
          <a:ext cx="3807619" cy="366713"/>
        </p:xfrm>
        <a:graphic>
          <a:graphicData uri="http://schemas.openxmlformats.org/presentationml/2006/ole">
            <mc:AlternateContent xmlns:mc="http://schemas.openxmlformats.org/markup-compatibility/2006">
              <mc:Choice xmlns:v="urn:schemas-microsoft-com:vml" Requires="v">
                <p:oleObj spid="_x0000_s19599" name="Equation" r:id="rId6" imgW="5077968" imgH="489204" progId="Equation.DSMT4">
                  <p:embed/>
                </p:oleObj>
              </mc:Choice>
              <mc:Fallback>
                <p:oleObj name="Equation" r:id="rId6" imgW="5077968" imgH="48920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771550"/>
                        <a:ext cx="380761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2159023676"/>
              </p:ext>
            </p:extLst>
          </p:nvPr>
        </p:nvGraphicFramePr>
        <p:xfrm>
          <a:off x="1975212" y="2640300"/>
          <a:ext cx="3890963" cy="659606"/>
        </p:xfrm>
        <a:graphic>
          <a:graphicData uri="http://schemas.openxmlformats.org/presentationml/2006/ole">
            <mc:AlternateContent xmlns:mc="http://schemas.openxmlformats.org/markup-compatibility/2006">
              <mc:Choice xmlns:v="urn:schemas-microsoft-com:vml" Requires="v">
                <p:oleObj spid="_x0000_s19600" name="Equation" r:id="rId8" imgW="4851400" imgH="825500" progId="Equation.DSMT4">
                  <p:embed/>
                </p:oleObj>
              </mc:Choice>
              <mc:Fallback>
                <p:oleObj name="Equation" r:id="rId8" imgW="4851400" imgH="825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5212" y="2640300"/>
                        <a:ext cx="3890963"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9"/>
          <p:cNvGraphicFramePr>
            <a:graphicFrameLocks noChangeAspect="1"/>
          </p:cNvGraphicFramePr>
          <p:nvPr>
            <p:extLst>
              <p:ext uri="{D42A27DB-BD31-4B8C-83A1-F6EECF244321}">
                <p14:modId xmlns:p14="http://schemas.microsoft.com/office/powerpoint/2010/main" val="3339456742"/>
              </p:ext>
            </p:extLst>
          </p:nvPr>
        </p:nvGraphicFramePr>
        <p:xfrm>
          <a:off x="1975212" y="3356580"/>
          <a:ext cx="3700463" cy="659606"/>
        </p:xfrm>
        <a:graphic>
          <a:graphicData uri="http://schemas.openxmlformats.org/presentationml/2006/ole">
            <mc:AlternateContent xmlns:mc="http://schemas.openxmlformats.org/markup-compatibility/2006">
              <mc:Choice xmlns:v="urn:schemas-microsoft-com:vml" Requires="v">
                <p:oleObj spid="_x0000_s19601" name="Equation" r:id="rId10" imgW="4622800" imgH="825500" progId="Equation.DSMT4">
                  <p:embed/>
                </p:oleObj>
              </mc:Choice>
              <mc:Fallback>
                <p:oleObj name="Equation" r:id="rId10" imgW="4622800" imgH="825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5212" y="3356580"/>
                        <a:ext cx="3700463"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11"/>
          <p:cNvGraphicFramePr>
            <a:graphicFrameLocks noChangeAspect="1"/>
          </p:cNvGraphicFramePr>
          <p:nvPr>
            <p:extLst>
              <p:ext uri="{D42A27DB-BD31-4B8C-83A1-F6EECF244321}">
                <p14:modId xmlns:p14="http://schemas.microsoft.com/office/powerpoint/2010/main" val="1270983876"/>
              </p:ext>
            </p:extLst>
          </p:nvPr>
        </p:nvGraphicFramePr>
        <p:xfrm>
          <a:off x="1975212" y="4065983"/>
          <a:ext cx="3700463" cy="659606"/>
        </p:xfrm>
        <a:graphic>
          <a:graphicData uri="http://schemas.openxmlformats.org/presentationml/2006/ole">
            <mc:AlternateContent xmlns:mc="http://schemas.openxmlformats.org/markup-compatibility/2006">
              <mc:Choice xmlns:v="urn:schemas-microsoft-com:vml" Requires="v">
                <p:oleObj spid="_x0000_s19602" name="Equation" r:id="rId12" imgW="4622800" imgH="825500" progId="Equation.DSMT4">
                  <p:embed/>
                </p:oleObj>
              </mc:Choice>
              <mc:Fallback>
                <p:oleObj name="Equation" r:id="rId12" imgW="4622800" imgH="825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5212" y="4065983"/>
                        <a:ext cx="3700463"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rcRect b="8820"/>
          <a:stretch>
            <a:fillRect/>
          </a:stretch>
        </p:blipFill>
        <p:spPr bwMode="auto">
          <a:xfrm>
            <a:off x="6804248" y="1257288"/>
            <a:ext cx="1459401" cy="11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212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2071687" y="1466851"/>
            <a:ext cx="508635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000" dirty="0">
                <a:solidFill>
                  <a:srgbClr val="FF0000"/>
                </a:solidFill>
                <a:latin typeface="Times New Roman" pitchFamily="18" charset="0"/>
                <a:cs typeface="Times New Roman" pitchFamily="18" charset="0"/>
              </a:rPr>
              <a:t>QUY TẮC: NHÂN ĐA THỨC VỚI ĐA THỨC</a:t>
            </a:r>
          </a:p>
        </p:txBody>
      </p:sp>
      <p:sp>
        <p:nvSpPr>
          <p:cNvPr id="12" name="Cloud Callout 11"/>
          <p:cNvSpPr/>
          <p:nvPr/>
        </p:nvSpPr>
        <p:spPr>
          <a:xfrm>
            <a:off x="2915816" y="2715766"/>
            <a:ext cx="5582841" cy="1971675"/>
          </a:xfrm>
          <a:prstGeom prst="cloudCallout">
            <a:avLst>
              <a:gd name="adj1" fmla="val -60169"/>
              <a:gd name="adj2" fmla="val -17397"/>
            </a:avLst>
          </a:prstGeom>
          <a:solidFill>
            <a:srgbClr val="EEF5A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solidFill>
                  <a:schemeClr val="tx1"/>
                </a:solidFill>
                <a:latin typeface="Times New Roman" panose="02020603050405020304" pitchFamily="18" charset="0"/>
                <a:cs typeface="Times New Roman" panose="02020603050405020304" pitchFamily="18" charset="0"/>
              </a:rPr>
              <a:t>Vận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tắc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nhân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với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để</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tính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nhân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rút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gọn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biểu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tính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trị</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biểu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nhanh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gọn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hơn</a:t>
            </a:r>
            <a:r>
              <a:rPr lang="en-US" sz="2000" b="1" dirty="0">
                <a:solidFill>
                  <a:schemeClr val="tx1"/>
                </a:solidFill>
                <a:latin typeface="Times New Roman" panose="02020603050405020304" pitchFamily="18" charset="0"/>
                <a:cs typeface="Times New Roman" panose="02020603050405020304" pitchFamily="18" charset="0"/>
              </a:rPr>
              <a:t>.</a:t>
            </a:r>
          </a:p>
        </p:txBody>
      </p:sp>
      <p:sp>
        <p:nvSpPr>
          <p:cNvPr id="13" name="Cloud Callout 12"/>
          <p:cNvSpPr/>
          <p:nvPr/>
        </p:nvSpPr>
        <p:spPr>
          <a:xfrm>
            <a:off x="2940843" y="3085420"/>
            <a:ext cx="4217194" cy="1449671"/>
          </a:xfrm>
          <a:prstGeom prst="cloudCallout">
            <a:avLst>
              <a:gd name="adj1" fmla="val -66598"/>
              <a:gd name="adj2" fmla="val -148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chemeClr val="bg1"/>
                </a:solidFill>
                <a:latin typeface="Times New Roman" pitchFamily="18" charset="0"/>
                <a:cs typeface="Times New Roman" pitchFamily="18" charset="0"/>
              </a:rPr>
              <a:t>Hãy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nhắc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tắc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nhân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a:t>
            </a:r>
          </a:p>
        </p:txBody>
      </p:sp>
      <p:pic>
        <p:nvPicPr>
          <p:cNvPr id="1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0479" y="2498731"/>
            <a:ext cx="1189434" cy="203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Callout 14"/>
          <p:cNvSpPr/>
          <p:nvPr/>
        </p:nvSpPr>
        <p:spPr>
          <a:xfrm>
            <a:off x="1008367" y="627535"/>
            <a:ext cx="3289790" cy="59681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latin typeface="Times New Roman" pitchFamily="18" charset="0"/>
                <a:cs typeface="Times New Roman" pitchFamily="18" charset="0"/>
              </a:rPr>
              <a:t>HOẠT ĐỘNG 3</a:t>
            </a:r>
          </a:p>
        </p:txBody>
      </p:sp>
      <p:sp>
        <p:nvSpPr>
          <p:cNvPr id="18439" name="TextBox 15"/>
          <p:cNvSpPr txBox="1">
            <a:spLocks noChangeArrowheads="1"/>
          </p:cNvSpPr>
          <p:nvPr/>
        </p:nvSpPr>
        <p:spPr bwMode="auto">
          <a:xfrm>
            <a:off x="4614862" y="627788"/>
            <a:ext cx="3067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b="1" dirty="0">
                <a:solidFill>
                  <a:srgbClr val="FF0000"/>
                </a:solidFill>
                <a:latin typeface="Times New Roman" pitchFamily="18" charset="0"/>
                <a:cs typeface="Calibri" pitchFamily="34" charset="0"/>
              </a:rPr>
              <a:t>LUYỆN TẬP</a:t>
            </a:r>
            <a:endParaRPr lang="en-US" altLang="en-US" dirty="0">
              <a:solidFill>
                <a:srgbClr val="000000"/>
              </a:solidFill>
            </a:endParaRPr>
          </a:p>
        </p:txBody>
      </p:sp>
      <p:grpSp>
        <p:nvGrpSpPr>
          <p:cNvPr id="8" name="Group 7"/>
          <p:cNvGrpSpPr>
            <a:grpSpLocks/>
          </p:cNvGrpSpPr>
          <p:nvPr/>
        </p:nvGrpSpPr>
        <p:grpSpPr bwMode="auto">
          <a:xfrm>
            <a:off x="1852612" y="1924050"/>
            <a:ext cx="5267325" cy="461665"/>
            <a:chOff x="946126" y="2564904"/>
            <a:chExt cx="7023124" cy="615617"/>
          </a:xfrm>
        </p:grpSpPr>
        <p:graphicFrame>
          <p:nvGraphicFramePr>
            <p:cNvPr id="18441" name="Object 5"/>
            <p:cNvGraphicFramePr>
              <a:graphicFrameLocks noChangeAspect="1"/>
            </p:cNvGraphicFramePr>
            <p:nvPr/>
          </p:nvGraphicFramePr>
          <p:xfrm>
            <a:off x="2892425" y="2672916"/>
            <a:ext cx="5076825" cy="488950"/>
          </p:xfrm>
          <a:graphic>
            <a:graphicData uri="http://schemas.openxmlformats.org/presentationml/2006/ole">
              <mc:AlternateContent xmlns:mc="http://schemas.openxmlformats.org/markup-compatibility/2006">
                <mc:Choice xmlns:v="urn:schemas-microsoft-com:vml" Requires="v">
                  <p:oleObj spid="_x0000_s7200" name="Equation" r:id="rId4" imgW="5077968" imgH="489204" progId="Equation.DSMT4">
                    <p:embed/>
                  </p:oleObj>
                </mc:Choice>
                <mc:Fallback>
                  <p:oleObj name="Equation" r:id="rId4" imgW="5077968" imgH="48920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425" y="2672916"/>
                          <a:ext cx="5076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TextBox 6"/>
            <p:cNvSpPr txBox="1">
              <a:spLocks noChangeArrowheads="1"/>
            </p:cNvSpPr>
            <p:nvPr/>
          </p:nvSpPr>
          <p:spPr bwMode="auto">
            <a:xfrm>
              <a:off x="946126" y="2564904"/>
              <a:ext cx="2941798" cy="61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dirty="0" err="1">
                  <a:solidFill>
                    <a:srgbClr val="FF0000"/>
                  </a:solidFill>
                  <a:latin typeface="Times New Roman" pitchFamily="18" charset="0"/>
                  <a:cs typeface="Times New Roman" pitchFamily="18" charset="0"/>
                </a:rPr>
                <a:t>Tổng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quát</a:t>
              </a:r>
              <a:r>
                <a:rPr lang="en-US" altLang="en-US" sz="2400" dirty="0">
                  <a:solidFill>
                    <a:srgbClr val="FF0000"/>
                  </a:solidFill>
                  <a:latin typeface="Times New Roman" pitchFamily="18" charset="0"/>
                  <a:cs typeface="Times New Roman" pitchFamily="18" charset="0"/>
                </a:rPr>
                <a:t>:</a:t>
              </a:r>
            </a:p>
          </p:txBody>
        </p:sp>
      </p:grpSp>
    </p:spTree>
    <p:extLst>
      <p:ext uri="{BB962C8B-B14F-4D97-AF65-F5344CB8AC3E}">
        <p14:creationId xmlns:p14="http://schemas.microsoft.com/office/powerpoint/2010/main" val="3620094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2" grpId="0" animBg="1" autoUpdateAnimBg="0"/>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6"/>
          <p:cNvGrpSpPr>
            <a:grpSpLocks/>
          </p:cNvGrpSpPr>
          <p:nvPr/>
        </p:nvGrpSpPr>
        <p:grpSpPr bwMode="auto">
          <a:xfrm>
            <a:off x="1408695" y="630263"/>
            <a:ext cx="5078892" cy="519565"/>
            <a:chOff x="6561360" y="7543801"/>
            <a:chExt cx="28974080" cy="1843914"/>
          </a:xfrm>
        </p:grpSpPr>
        <p:sp>
          <p:nvSpPr>
            <p:cNvPr id="26" name="TextBox 43"/>
            <p:cNvSpPr txBox="1">
              <a:spLocks noChangeArrowheads="1"/>
            </p:cNvSpPr>
            <p:nvPr/>
          </p:nvSpPr>
          <p:spPr bwMode="auto">
            <a:xfrm>
              <a:off x="8993193" y="7620008"/>
              <a:ext cx="26542247"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600" b="1" dirty="0" err="1">
                  <a:solidFill>
                    <a:srgbClr val="0000FF"/>
                  </a:solidFill>
                  <a:latin typeface="Times New Roman" pitchFamily="18" charset="0"/>
                  <a:ea typeface="Tahoma" pitchFamily="34" charset="0"/>
                  <a:cs typeface="Times New Roman" pitchFamily="18" charset="0"/>
                </a:rPr>
                <a:t>Áp</a:t>
              </a:r>
              <a:r>
                <a:rPr lang="en-US" altLang="en-US" sz="2600" b="1" dirty="0">
                  <a:solidFill>
                    <a:srgbClr val="0000FF"/>
                  </a:solidFill>
                  <a:latin typeface="Times New Roman" pitchFamily="18" charset="0"/>
                  <a:ea typeface="Tahoma" pitchFamily="34" charset="0"/>
                  <a:cs typeface="Times New Roman" pitchFamily="18" charset="0"/>
                </a:rPr>
                <a:t> </a:t>
              </a:r>
              <a:r>
                <a:rPr lang="en-US" altLang="en-US" sz="2600" b="1" dirty="0" err="1">
                  <a:solidFill>
                    <a:srgbClr val="0000FF"/>
                  </a:solidFill>
                  <a:latin typeface="Times New Roman" pitchFamily="18" charset="0"/>
                  <a:ea typeface="Tahoma" pitchFamily="34" charset="0"/>
                  <a:cs typeface="Times New Roman" pitchFamily="18" charset="0"/>
                </a:rPr>
                <a:t>dụng</a:t>
              </a:r>
              <a:endParaRPr lang="en-US" altLang="en-US" sz="2600" b="1" dirty="0">
                <a:solidFill>
                  <a:srgbClr val="0000FF"/>
                </a:solidFill>
                <a:latin typeface="Times New Roman" pitchFamily="18" charset="0"/>
                <a:ea typeface="Tahoma" pitchFamily="34" charset="0"/>
                <a:cs typeface="Times New Roman" pitchFamily="18" charset="0"/>
              </a:endParaRPr>
            </a:p>
          </p:txBody>
        </p:sp>
        <p:grpSp>
          <p:nvGrpSpPr>
            <p:cNvPr id="27" name="Group 27"/>
            <p:cNvGrpSpPr>
              <a:grpSpLocks/>
            </p:cNvGrpSpPr>
            <p:nvPr/>
          </p:nvGrpSpPr>
          <p:grpSpPr bwMode="auto">
            <a:xfrm>
              <a:off x="6561360" y="7543801"/>
              <a:ext cx="2553666" cy="1843914"/>
              <a:chOff x="6561359" y="7543802"/>
              <a:chExt cx="2553666" cy="1843914"/>
            </a:xfrm>
          </p:grpSpPr>
          <p:sp>
            <p:nvSpPr>
              <p:cNvPr id="28"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29" name="Group 29"/>
              <p:cNvGrpSpPr>
                <a:grpSpLocks/>
              </p:cNvGrpSpPr>
              <p:nvPr/>
            </p:nvGrpSpPr>
            <p:grpSpPr bwMode="auto">
              <a:xfrm>
                <a:off x="6561359" y="7640058"/>
                <a:ext cx="2553666" cy="1747658"/>
                <a:chOff x="6561359" y="7640058"/>
                <a:chExt cx="2553666" cy="1747658"/>
              </a:xfrm>
            </p:grpSpPr>
            <p:sp>
              <p:nvSpPr>
                <p:cNvPr id="30" name="Round Same Side Corner Rectangle 29"/>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31" name="TextBox 49"/>
                <p:cNvSpPr txBox="1">
                  <a:spLocks noChangeArrowheads="1"/>
                </p:cNvSpPr>
                <p:nvPr/>
              </p:nvSpPr>
              <p:spPr bwMode="auto">
                <a:xfrm>
                  <a:off x="6561359" y="7640058"/>
                  <a:ext cx="2553666"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2</a:t>
                  </a:r>
                </a:p>
              </p:txBody>
            </p:sp>
          </p:grpSp>
        </p:grpSp>
      </p:grpSp>
      <p:grpSp>
        <p:nvGrpSpPr>
          <p:cNvPr id="19459" name="Group 2"/>
          <p:cNvGrpSpPr>
            <a:grpSpLocks/>
          </p:cNvGrpSpPr>
          <p:nvPr/>
        </p:nvGrpSpPr>
        <p:grpSpPr bwMode="auto">
          <a:xfrm>
            <a:off x="1515429" y="1003802"/>
            <a:ext cx="6281738" cy="684610"/>
            <a:chOff x="811213" y="765175"/>
            <a:chExt cx="8375650" cy="912295"/>
          </a:xfrm>
        </p:grpSpPr>
        <p:grpSp>
          <p:nvGrpSpPr>
            <p:cNvPr id="2" name="Group 22"/>
            <p:cNvGrpSpPr>
              <a:grpSpLocks/>
            </p:cNvGrpSpPr>
            <p:nvPr/>
          </p:nvGrpSpPr>
          <p:grpSpPr bwMode="auto">
            <a:xfrm>
              <a:off x="811213" y="765175"/>
              <a:ext cx="8375650" cy="912295"/>
              <a:chOff x="599959" y="865315"/>
              <a:chExt cx="8375194" cy="988772"/>
            </a:xfrm>
          </p:grpSpPr>
          <p:sp>
            <p:nvSpPr>
              <p:cNvPr id="5" name="Rectangle 6"/>
              <p:cNvSpPr>
                <a:spLocks noChangeArrowheads="1"/>
              </p:cNvSpPr>
              <p:nvPr/>
            </p:nvSpPr>
            <p:spPr bwMode="auto">
              <a:xfrm>
                <a:off x="599959" y="1212675"/>
                <a:ext cx="365105" cy="381752"/>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000" b="1" dirty="0">
                    <a:latin typeface="Times New Roman" panose="02020603050405020304" pitchFamily="18" charset="0"/>
                    <a:cs typeface="Times New Roman" panose="02020603050405020304" pitchFamily="18" charset="0"/>
                  </a:rPr>
                  <a:t>?2</a:t>
                </a:r>
              </a:p>
            </p:txBody>
          </p:sp>
          <p:sp>
            <p:nvSpPr>
              <p:cNvPr id="19479" name="Rectangle 5"/>
              <p:cNvSpPr>
                <a:spLocks noChangeArrowheads="1"/>
              </p:cNvSpPr>
              <p:nvPr/>
            </p:nvSpPr>
            <p:spPr bwMode="auto">
              <a:xfrm>
                <a:off x="796353" y="865315"/>
                <a:ext cx="8178800" cy="98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tính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p>
            </p:txBody>
          </p:sp>
        </p:grpSp>
        <p:graphicFrame>
          <p:nvGraphicFramePr>
            <p:cNvPr id="19477" name="Object 6"/>
            <p:cNvGraphicFramePr>
              <a:graphicFrameLocks noChangeAspect="1"/>
            </p:cNvGraphicFramePr>
            <p:nvPr>
              <p:extLst>
                <p:ext uri="{D42A27DB-BD31-4B8C-83A1-F6EECF244321}">
                  <p14:modId xmlns:p14="http://schemas.microsoft.com/office/powerpoint/2010/main" val="2268000596"/>
                </p:ext>
              </p:extLst>
            </p:nvPr>
          </p:nvGraphicFramePr>
          <p:xfrm>
            <a:off x="4233318" y="1031418"/>
            <a:ext cx="3149600" cy="539444"/>
          </p:xfrm>
          <a:graphic>
            <a:graphicData uri="http://schemas.openxmlformats.org/presentationml/2006/ole">
              <mc:AlternateContent xmlns:mc="http://schemas.openxmlformats.org/markup-compatibility/2006">
                <mc:Choice xmlns:v="urn:schemas-microsoft-com:vml" Requires="v">
                  <p:oleObj spid="_x0000_s8311" name="Equation" r:id="rId4" imgW="3149280" imgH="583920" progId="Equation.DSMT4">
                    <p:embed/>
                  </p:oleObj>
                </mc:Choice>
                <mc:Fallback>
                  <p:oleObj name="Equation" r:id="rId4" imgW="3149280" imgH="583920" progId="Equation.DSMT4">
                    <p:embed/>
                    <p:pic>
                      <p:nvPicPr>
                        <p:cNvPr id="0" name=""/>
                        <p:cNvPicPr>
                          <a:picLocks noChangeAspect="1" noChangeArrowheads="1"/>
                        </p:cNvPicPr>
                        <p:nvPr/>
                      </p:nvPicPr>
                      <p:blipFill>
                        <a:blip r:embed="rId5"/>
                        <a:srcRect/>
                        <a:stretch>
                          <a:fillRect/>
                        </a:stretch>
                      </p:blipFill>
                      <p:spPr bwMode="auto">
                        <a:xfrm>
                          <a:off x="4233318" y="1031418"/>
                          <a:ext cx="3149600" cy="53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 name="Group 9"/>
          <p:cNvGrpSpPr/>
          <p:nvPr/>
        </p:nvGrpSpPr>
        <p:grpSpPr>
          <a:xfrm>
            <a:off x="6290629" y="851323"/>
            <a:ext cx="2053829" cy="1539988"/>
            <a:chOff x="6343639" y="596491"/>
            <a:chExt cx="2053829" cy="1539988"/>
          </a:xfrm>
        </p:grpSpPr>
        <p:pic>
          <p:nvPicPr>
            <p:cNvPr id="20" name="Picture 19" descr="A picture containing toy, doll&#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0714" y="596491"/>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6"/>
            <p:cNvSpPr>
              <a:spLocks noChangeArrowheads="1"/>
            </p:cNvSpPr>
            <p:nvPr/>
          </p:nvSpPr>
          <p:spPr bwMode="auto">
            <a:xfrm>
              <a:off x="6343639" y="1650704"/>
              <a:ext cx="205382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b="1" dirty="0" err="1">
                  <a:solidFill>
                    <a:srgbClr val="0000FF"/>
                  </a:solidFill>
                  <a:latin typeface="Times New Roman" pitchFamily="18" charset="0"/>
                  <a:cs typeface="Times New Roman" pitchFamily="18" charset="0"/>
                  <a:sym typeface="Wingdings" pitchFamily="2" charset="2"/>
                </a:rPr>
                <a:t>Hoạt</a:t>
              </a:r>
              <a:r>
                <a:rPr lang="en-US" altLang="en-US" b="1" dirty="0">
                  <a:solidFill>
                    <a:srgbClr val="0000FF"/>
                  </a:solidFill>
                  <a:latin typeface="Times New Roman" pitchFamily="18" charset="0"/>
                  <a:cs typeface="Times New Roman" pitchFamily="18" charset="0"/>
                  <a:sym typeface="Wingdings" pitchFamily="2" charset="2"/>
                </a:rPr>
                <a:t> </a:t>
              </a:r>
              <a:r>
                <a:rPr lang="en-US" altLang="en-US" b="1" dirty="0" err="1">
                  <a:solidFill>
                    <a:srgbClr val="0000FF"/>
                  </a:solidFill>
                  <a:latin typeface="Times New Roman" pitchFamily="18" charset="0"/>
                  <a:cs typeface="Times New Roman" pitchFamily="18" charset="0"/>
                  <a:sym typeface="Wingdings" pitchFamily="2" charset="2"/>
                </a:rPr>
                <a:t>động</a:t>
              </a:r>
              <a:r>
                <a:rPr lang="en-US" altLang="en-US" b="1" dirty="0">
                  <a:solidFill>
                    <a:srgbClr val="0000FF"/>
                  </a:solidFill>
                  <a:latin typeface="Times New Roman" pitchFamily="18" charset="0"/>
                  <a:cs typeface="Times New Roman" pitchFamily="18" charset="0"/>
                  <a:sym typeface="Wingdings" pitchFamily="2" charset="2"/>
                </a:rPr>
                <a:t> </a:t>
              </a:r>
              <a:r>
                <a:rPr lang="en-US" altLang="en-US" b="1" dirty="0" err="1">
                  <a:solidFill>
                    <a:srgbClr val="0000FF"/>
                  </a:solidFill>
                  <a:latin typeface="Times New Roman" pitchFamily="18" charset="0"/>
                  <a:cs typeface="Times New Roman" pitchFamily="18" charset="0"/>
                  <a:sym typeface="Wingdings" pitchFamily="2" charset="2"/>
                </a:rPr>
                <a:t>nhóm</a:t>
              </a:r>
              <a:endParaRPr lang="en-US" altLang="en-US" b="1" dirty="0">
                <a:solidFill>
                  <a:srgbClr val="0000FF"/>
                </a:solidFill>
                <a:latin typeface="Times New Roman" pitchFamily="18" charset="0"/>
                <a:cs typeface="Times New Roman" pitchFamily="18" charset="0"/>
                <a:sym typeface="Wingdings" pitchFamily="2" charset="2"/>
              </a:endParaRPr>
            </a:p>
          </p:txBody>
        </p:sp>
      </p:grpSp>
      <p:sp>
        <p:nvSpPr>
          <p:cNvPr id="19464" name="TextBox 14"/>
          <p:cNvSpPr txBox="1">
            <a:spLocks noChangeArrowheads="1"/>
          </p:cNvSpPr>
          <p:nvPr/>
        </p:nvSpPr>
        <p:spPr bwMode="auto">
          <a:xfrm>
            <a:off x="1856329" y="1537575"/>
            <a:ext cx="37237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000" dirty="0" err="1">
                <a:latin typeface="Times New Roman" pitchFamily="18" charset="0"/>
                <a:cs typeface="Times New Roman" pitchFamily="18" charset="0"/>
              </a:rPr>
              <a:t>Thực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hiện</a:t>
            </a:r>
            <a:r>
              <a:rPr lang="en-US" altLang="en-US" sz="2000" dirty="0">
                <a:latin typeface="Times New Roman" pitchFamily="18" charset="0"/>
                <a:cs typeface="Times New Roman" pitchFamily="18" charset="0"/>
              </a:rPr>
              <a:t> ?2 </a:t>
            </a:r>
            <a:r>
              <a:rPr lang="en-US" altLang="en-US" sz="2000" dirty="0" err="1">
                <a:latin typeface="Times New Roman" pitchFamily="18" charset="0"/>
                <a:cs typeface="Times New Roman" pitchFamily="18" charset="0"/>
              </a:rPr>
              <a:t>câu</a:t>
            </a:r>
            <a:r>
              <a:rPr lang="en-US" altLang="en-US" sz="2000" dirty="0">
                <a:latin typeface="Times New Roman" pitchFamily="18" charset="0"/>
                <a:cs typeface="Times New Roman" pitchFamily="18" charset="0"/>
              </a:rPr>
              <a:t> a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hai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a:t>
            </a:r>
          </a:p>
          <a:p>
            <a:pPr eaLnBrk="1" hangingPunct="1"/>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 1: </a:t>
            </a:r>
            <a:r>
              <a:rPr lang="en-US" altLang="en-US" sz="2000" dirty="0" err="1">
                <a:latin typeface="Times New Roman" pitchFamily="18" charset="0"/>
                <a:cs typeface="Times New Roman" pitchFamily="18" charset="0"/>
              </a:rPr>
              <a:t>Nhân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hàng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ngang</a:t>
            </a:r>
            <a:endParaRPr lang="en-US" altLang="en-US" sz="2000" dirty="0">
              <a:latin typeface="Times New Roman" pitchFamily="18" charset="0"/>
              <a:cs typeface="Times New Roman" pitchFamily="18" charset="0"/>
            </a:endParaRPr>
          </a:p>
          <a:p>
            <a:pPr eaLnBrk="1" hangingPunct="1"/>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 2: </a:t>
            </a:r>
            <a:r>
              <a:rPr lang="en-US" altLang="en-US" sz="2000" dirty="0" err="1">
                <a:latin typeface="Times New Roman" pitchFamily="18" charset="0"/>
                <a:cs typeface="Times New Roman" pitchFamily="18" charset="0"/>
              </a:rPr>
              <a:t>Nhân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hàng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dọc</a:t>
            </a:r>
            <a:r>
              <a:rPr lang="en-US" altLang="en-US" sz="2000" dirty="0">
                <a:latin typeface="Times New Roman" pitchFamily="18" charset="0"/>
                <a:cs typeface="Times New Roman" pitchFamily="18" charset="0"/>
              </a:rPr>
              <a:t>.</a:t>
            </a:r>
          </a:p>
        </p:txBody>
      </p:sp>
      <p:sp>
        <p:nvSpPr>
          <p:cNvPr id="3" name="Rectangle 25"/>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4" name="Rectangle 27"/>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6" name="Rectangle 2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7" name="Rectangle 3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Tree>
    <p:extLst>
      <p:ext uri="{BB962C8B-B14F-4D97-AF65-F5344CB8AC3E}">
        <p14:creationId xmlns:p14="http://schemas.microsoft.com/office/powerpoint/2010/main" val="2651396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arn(inVertical)">
                                      <p:cBhvr>
                                        <p:cTn id="7" dur="5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6"/>
          <p:cNvGrpSpPr>
            <a:grpSpLocks/>
          </p:cNvGrpSpPr>
          <p:nvPr/>
        </p:nvGrpSpPr>
        <p:grpSpPr bwMode="auto">
          <a:xfrm>
            <a:off x="1408695" y="630263"/>
            <a:ext cx="5078892" cy="519565"/>
            <a:chOff x="6561360" y="7543801"/>
            <a:chExt cx="28974080" cy="1843914"/>
          </a:xfrm>
        </p:grpSpPr>
        <p:sp>
          <p:nvSpPr>
            <p:cNvPr id="26" name="TextBox 43"/>
            <p:cNvSpPr txBox="1">
              <a:spLocks noChangeArrowheads="1"/>
            </p:cNvSpPr>
            <p:nvPr/>
          </p:nvSpPr>
          <p:spPr bwMode="auto">
            <a:xfrm>
              <a:off x="8993193" y="7620008"/>
              <a:ext cx="26542247"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600" b="1" dirty="0" err="1">
                  <a:solidFill>
                    <a:srgbClr val="0000FF"/>
                  </a:solidFill>
                  <a:latin typeface="Times New Roman" pitchFamily="18" charset="0"/>
                  <a:ea typeface="Tahoma" pitchFamily="34" charset="0"/>
                  <a:cs typeface="Times New Roman" pitchFamily="18" charset="0"/>
                </a:rPr>
                <a:t>Áp</a:t>
              </a:r>
              <a:r>
                <a:rPr lang="en-US" altLang="en-US" sz="2600" b="1" dirty="0">
                  <a:solidFill>
                    <a:srgbClr val="0000FF"/>
                  </a:solidFill>
                  <a:latin typeface="Times New Roman" pitchFamily="18" charset="0"/>
                  <a:ea typeface="Tahoma" pitchFamily="34" charset="0"/>
                  <a:cs typeface="Times New Roman" pitchFamily="18" charset="0"/>
                </a:rPr>
                <a:t> </a:t>
              </a:r>
              <a:r>
                <a:rPr lang="en-US" altLang="en-US" sz="2600" b="1" dirty="0" err="1">
                  <a:solidFill>
                    <a:srgbClr val="0000FF"/>
                  </a:solidFill>
                  <a:latin typeface="Times New Roman" pitchFamily="18" charset="0"/>
                  <a:ea typeface="Tahoma" pitchFamily="34" charset="0"/>
                  <a:cs typeface="Times New Roman" pitchFamily="18" charset="0"/>
                </a:rPr>
                <a:t>dụng</a:t>
              </a:r>
              <a:endParaRPr lang="en-US" altLang="en-US" sz="2600" b="1" dirty="0">
                <a:solidFill>
                  <a:srgbClr val="0000FF"/>
                </a:solidFill>
                <a:latin typeface="Times New Roman" pitchFamily="18" charset="0"/>
                <a:ea typeface="Tahoma" pitchFamily="34" charset="0"/>
                <a:cs typeface="Times New Roman" pitchFamily="18" charset="0"/>
              </a:endParaRPr>
            </a:p>
          </p:txBody>
        </p:sp>
        <p:grpSp>
          <p:nvGrpSpPr>
            <p:cNvPr id="27" name="Group 27"/>
            <p:cNvGrpSpPr>
              <a:grpSpLocks/>
            </p:cNvGrpSpPr>
            <p:nvPr/>
          </p:nvGrpSpPr>
          <p:grpSpPr bwMode="auto">
            <a:xfrm>
              <a:off x="6561360" y="7543801"/>
              <a:ext cx="2553666" cy="1843914"/>
              <a:chOff x="6561359" y="7543802"/>
              <a:chExt cx="2553666" cy="1843914"/>
            </a:xfrm>
          </p:grpSpPr>
          <p:sp>
            <p:nvSpPr>
              <p:cNvPr id="28"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29" name="Group 29"/>
              <p:cNvGrpSpPr>
                <a:grpSpLocks/>
              </p:cNvGrpSpPr>
              <p:nvPr/>
            </p:nvGrpSpPr>
            <p:grpSpPr bwMode="auto">
              <a:xfrm>
                <a:off x="6561359" y="7640058"/>
                <a:ext cx="2553666" cy="1747658"/>
                <a:chOff x="6561359" y="7640058"/>
                <a:chExt cx="2553666" cy="1747658"/>
              </a:xfrm>
            </p:grpSpPr>
            <p:sp>
              <p:nvSpPr>
                <p:cNvPr id="30" name="Round Same Side Corner Rectangle 29"/>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31" name="TextBox 49"/>
                <p:cNvSpPr txBox="1">
                  <a:spLocks noChangeArrowheads="1"/>
                </p:cNvSpPr>
                <p:nvPr/>
              </p:nvSpPr>
              <p:spPr bwMode="auto">
                <a:xfrm>
                  <a:off x="6561359" y="7640058"/>
                  <a:ext cx="2553666"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2</a:t>
                  </a:r>
                </a:p>
              </p:txBody>
            </p:sp>
          </p:grpSp>
        </p:grpSp>
      </p:grpSp>
      <p:grpSp>
        <p:nvGrpSpPr>
          <p:cNvPr id="19459" name="Group 2"/>
          <p:cNvGrpSpPr>
            <a:grpSpLocks/>
          </p:cNvGrpSpPr>
          <p:nvPr/>
        </p:nvGrpSpPr>
        <p:grpSpPr bwMode="auto">
          <a:xfrm>
            <a:off x="1515429" y="1003802"/>
            <a:ext cx="6281738" cy="684610"/>
            <a:chOff x="811213" y="765175"/>
            <a:chExt cx="8375650" cy="912295"/>
          </a:xfrm>
        </p:grpSpPr>
        <p:grpSp>
          <p:nvGrpSpPr>
            <p:cNvPr id="2" name="Group 22"/>
            <p:cNvGrpSpPr>
              <a:grpSpLocks/>
            </p:cNvGrpSpPr>
            <p:nvPr/>
          </p:nvGrpSpPr>
          <p:grpSpPr bwMode="auto">
            <a:xfrm>
              <a:off x="811213" y="765175"/>
              <a:ext cx="8375650" cy="912295"/>
              <a:chOff x="599959" y="865315"/>
              <a:chExt cx="8375194" cy="988772"/>
            </a:xfrm>
          </p:grpSpPr>
          <p:sp>
            <p:nvSpPr>
              <p:cNvPr id="5" name="Rectangle 6"/>
              <p:cNvSpPr>
                <a:spLocks noChangeArrowheads="1"/>
              </p:cNvSpPr>
              <p:nvPr/>
            </p:nvSpPr>
            <p:spPr bwMode="auto">
              <a:xfrm>
                <a:off x="599959" y="1212675"/>
                <a:ext cx="365105" cy="381752"/>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000" b="1" dirty="0">
                    <a:latin typeface="Times New Roman" panose="02020603050405020304" pitchFamily="18" charset="0"/>
                    <a:cs typeface="Times New Roman" panose="02020603050405020304" pitchFamily="18" charset="0"/>
                  </a:rPr>
                  <a:t>?2</a:t>
                </a:r>
              </a:p>
            </p:txBody>
          </p:sp>
          <p:sp>
            <p:nvSpPr>
              <p:cNvPr id="19479" name="Rectangle 5"/>
              <p:cNvSpPr>
                <a:spLocks noChangeArrowheads="1"/>
              </p:cNvSpPr>
              <p:nvPr/>
            </p:nvSpPr>
            <p:spPr bwMode="auto">
              <a:xfrm>
                <a:off x="796353" y="865315"/>
                <a:ext cx="8178800" cy="98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tính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p>
            </p:txBody>
          </p:sp>
        </p:grpSp>
        <p:graphicFrame>
          <p:nvGraphicFramePr>
            <p:cNvPr id="19477" name="Object 6"/>
            <p:cNvGraphicFramePr>
              <a:graphicFrameLocks noChangeAspect="1"/>
            </p:cNvGraphicFramePr>
            <p:nvPr/>
          </p:nvGraphicFramePr>
          <p:xfrm>
            <a:off x="4233318" y="1031418"/>
            <a:ext cx="3149600" cy="539444"/>
          </p:xfrm>
          <a:graphic>
            <a:graphicData uri="http://schemas.openxmlformats.org/presentationml/2006/ole">
              <mc:AlternateContent xmlns:mc="http://schemas.openxmlformats.org/markup-compatibility/2006">
                <mc:Choice xmlns:v="urn:schemas-microsoft-com:vml" Requires="v">
                  <p:oleObj spid="_x0000_s24592" name="Equation" r:id="rId5" imgW="3149280" imgH="583920" progId="Equation.DSMT4">
                    <p:embed/>
                  </p:oleObj>
                </mc:Choice>
                <mc:Fallback>
                  <p:oleObj name="Equation" r:id="rId5" imgW="3149280" imgH="583920" progId="Equation.DSMT4">
                    <p:embed/>
                    <p:pic>
                      <p:nvPicPr>
                        <p:cNvPr id="0" name=""/>
                        <p:cNvPicPr>
                          <a:picLocks noChangeAspect="1" noChangeArrowheads="1"/>
                        </p:cNvPicPr>
                        <p:nvPr/>
                      </p:nvPicPr>
                      <p:blipFill>
                        <a:blip r:embed="rId6"/>
                        <a:srcRect/>
                        <a:stretch>
                          <a:fillRect/>
                        </a:stretch>
                      </p:blipFill>
                      <p:spPr bwMode="auto">
                        <a:xfrm>
                          <a:off x="4233318" y="1031418"/>
                          <a:ext cx="3149600" cy="53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 name="Group 9"/>
          <p:cNvGrpSpPr/>
          <p:nvPr/>
        </p:nvGrpSpPr>
        <p:grpSpPr>
          <a:xfrm>
            <a:off x="6290629" y="851323"/>
            <a:ext cx="2053829" cy="1539988"/>
            <a:chOff x="6343639" y="596491"/>
            <a:chExt cx="2053829" cy="1539988"/>
          </a:xfrm>
        </p:grpSpPr>
        <p:pic>
          <p:nvPicPr>
            <p:cNvPr id="20" name="Picture 19" descr="A picture containing toy, doll&#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714" y="596491"/>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6"/>
            <p:cNvSpPr>
              <a:spLocks noChangeArrowheads="1"/>
            </p:cNvSpPr>
            <p:nvPr/>
          </p:nvSpPr>
          <p:spPr bwMode="auto">
            <a:xfrm>
              <a:off x="6343639" y="1650704"/>
              <a:ext cx="205382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b="1" dirty="0" err="1">
                  <a:solidFill>
                    <a:srgbClr val="0000FF"/>
                  </a:solidFill>
                  <a:latin typeface="Times New Roman" pitchFamily="18" charset="0"/>
                  <a:cs typeface="Times New Roman" pitchFamily="18" charset="0"/>
                  <a:sym typeface="Wingdings" pitchFamily="2" charset="2"/>
                </a:rPr>
                <a:t>Hoạt</a:t>
              </a:r>
              <a:r>
                <a:rPr lang="en-US" altLang="en-US" b="1" dirty="0">
                  <a:solidFill>
                    <a:srgbClr val="0000FF"/>
                  </a:solidFill>
                  <a:latin typeface="Times New Roman" pitchFamily="18" charset="0"/>
                  <a:cs typeface="Times New Roman" pitchFamily="18" charset="0"/>
                  <a:sym typeface="Wingdings" pitchFamily="2" charset="2"/>
                </a:rPr>
                <a:t> </a:t>
              </a:r>
              <a:r>
                <a:rPr lang="en-US" altLang="en-US" b="1" dirty="0" err="1">
                  <a:solidFill>
                    <a:srgbClr val="0000FF"/>
                  </a:solidFill>
                  <a:latin typeface="Times New Roman" pitchFamily="18" charset="0"/>
                  <a:cs typeface="Times New Roman" pitchFamily="18" charset="0"/>
                  <a:sym typeface="Wingdings" pitchFamily="2" charset="2"/>
                </a:rPr>
                <a:t>động</a:t>
              </a:r>
              <a:r>
                <a:rPr lang="en-US" altLang="en-US" b="1" dirty="0">
                  <a:solidFill>
                    <a:srgbClr val="0000FF"/>
                  </a:solidFill>
                  <a:latin typeface="Times New Roman" pitchFamily="18" charset="0"/>
                  <a:cs typeface="Times New Roman" pitchFamily="18" charset="0"/>
                  <a:sym typeface="Wingdings" pitchFamily="2" charset="2"/>
                </a:rPr>
                <a:t> </a:t>
              </a:r>
              <a:r>
                <a:rPr lang="en-US" altLang="en-US" b="1" dirty="0" err="1">
                  <a:solidFill>
                    <a:srgbClr val="0000FF"/>
                  </a:solidFill>
                  <a:latin typeface="Times New Roman" pitchFamily="18" charset="0"/>
                  <a:cs typeface="Times New Roman" pitchFamily="18" charset="0"/>
                  <a:sym typeface="Wingdings" pitchFamily="2" charset="2"/>
                </a:rPr>
                <a:t>nhóm</a:t>
              </a:r>
              <a:endParaRPr lang="en-US" altLang="en-US" b="1" dirty="0">
                <a:solidFill>
                  <a:srgbClr val="0000FF"/>
                </a:solidFill>
                <a:latin typeface="Times New Roman" pitchFamily="18" charset="0"/>
                <a:cs typeface="Times New Roman" pitchFamily="18" charset="0"/>
                <a:sym typeface="Wingdings" pitchFamily="2" charset="2"/>
              </a:endParaRPr>
            </a:p>
          </p:txBody>
        </p:sp>
      </p:grpSp>
      <p:sp>
        <p:nvSpPr>
          <p:cNvPr id="19464" name="TextBox 14"/>
          <p:cNvSpPr txBox="1">
            <a:spLocks noChangeArrowheads="1"/>
          </p:cNvSpPr>
          <p:nvPr/>
        </p:nvSpPr>
        <p:spPr bwMode="auto">
          <a:xfrm>
            <a:off x="1856329" y="1537575"/>
            <a:ext cx="37237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000" dirty="0" err="1">
                <a:latin typeface="Times New Roman" pitchFamily="18" charset="0"/>
                <a:cs typeface="Times New Roman" pitchFamily="18" charset="0"/>
              </a:rPr>
              <a:t>Thực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hiện</a:t>
            </a:r>
            <a:r>
              <a:rPr lang="en-US" altLang="en-US" sz="2000" dirty="0">
                <a:latin typeface="Times New Roman" pitchFamily="18" charset="0"/>
                <a:cs typeface="Times New Roman" pitchFamily="18" charset="0"/>
              </a:rPr>
              <a:t> ?2 </a:t>
            </a:r>
            <a:r>
              <a:rPr lang="en-US" altLang="en-US" sz="2000" dirty="0" err="1">
                <a:latin typeface="Times New Roman" pitchFamily="18" charset="0"/>
                <a:cs typeface="Times New Roman" pitchFamily="18" charset="0"/>
              </a:rPr>
              <a:t>câu</a:t>
            </a:r>
            <a:r>
              <a:rPr lang="en-US" altLang="en-US" sz="2000" dirty="0">
                <a:latin typeface="Times New Roman" pitchFamily="18" charset="0"/>
                <a:cs typeface="Times New Roman" pitchFamily="18" charset="0"/>
              </a:rPr>
              <a:t> a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hai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a:t>
            </a:r>
          </a:p>
          <a:p>
            <a:pPr eaLnBrk="1" hangingPunct="1"/>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 1: </a:t>
            </a:r>
            <a:r>
              <a:rPr lang="en-US" altLang="en-US" sz="2000" dirty="0" err="1">
                <a:latin typeface="Times New Roman" pitchFamily="18" charset="0"/>
                <a:cs typeface="Times New Roman" pitchFamily="18" charset="0"/>
              </a:rPr>
              <a:t>Nhân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hàng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ngang</a:t>
            </a:r>
            <a:endParaRPr lang="en-US" altLang="en-US" sz="2000" dirty="0">
              <a:latin typeface="Times New Roman" pitchFamily="18" charset="0"/>
              <a:cs typeface="Times New Roman" pitchFamily="18" charset="0"/>
            </a:endParaRPr>
          </a:p>
          <a:p>
            <a:pPr eaLnBrk="1" hangingPunct="1"/>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 2: </a:t>
            </a:r>
            <a:r>
              <a:rPr lang="en-US" altLang="en-US" sz="2000" dirty="0" err="1">
                <a:latin typeface="Times New Roman" pitchFamily="18" charset="0"/>
                <a:cs typeface="Times New Roman" pitchFamily="18" charset="0"/>
              </a:rPr>
              <a:t>Nhân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hàng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dọc</a:t>
            </a:r>
            <a:r>
              <a:rPr lang="en-US" altLang="en-US" sz="2000" dirty="0">
                <a:latin typeface="Times New Roman" pitchFamily="18" charset="0"/>
                <a:cs typeface="Times New Roman" pitchFamily="18" charset="0"/>
              </a:rPr>
              <a:t>.</a:t>
            </a:r>
          </a:p>
        </p:txBody>
      </p:sp>
      <p:sp>
        <p:nvSpPr>
          <p:cNvPr id="3" name="Rectangle 25"/>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4" name="Rectangle 27"/>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6" name="Rectangle 2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7" name="Rectangle 3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pSp>
        <p:nvGrpSpPr>
          <p:cNvPr id="271" name="start timer"/>
          <p:cNvGrpSpPr/>
          <p:nvPr/>
        </p:nvGrpSpPr>
        <p:grpSpPr>
          <a:xfrm>
            <a:off x="4109515" y="3986965"/>
            <a:ext cx="1470597" cy="446149"/>
            <a:chOff x="1332706" y="185859"/>
            <a:chExt cx="2636838" cy="799962"/>
          </a:xfrm>
        </p:grpSpPr>
        <p:sp>
          <p:nvSpPr>
            <p:cNvPr id="272" name="Rounded Rectangle 271"/>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73" name="Rounded Rectangle 272"/>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BẮT ĐẦU</a:t>
              </a:r>
            </a:p>
          </p:txBody>
        </p:sp>
      </p:grpSp>
      <p:grpSp>
        <p:nvGrpSpPr>
          <p:cNvPr id="274" name="times up"/>
          <p:cNvGrpSpPr/>
          <p:nvPr/>
        </p:nvGrpSpPr>
        <p:grpSpPr>
          <a:xfrm>
            <a:off x="4112959" y="3985386"/>
            <a:ext cx="1470597" cy="446149"/>
            <a:chOff x="4321176" y="185859"/>
            <a:chExt cx="2636838" cy="799962"/>
          </a:xfrm>
        </p:grpSpPr>
        <p:sp>
          <p:nvSpPr>
            <p:cNvPr id="275" name="Rounded Rectangle 274"/>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76" name="Rounded Rectangle 275"/>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HẾT GIỜ</a:t>
              </a:r>
            </a:p>
          </p:txBody>
        </p:sp>
      </p:grpSp>
      <p:sp>
        <p:nvSpPr>
          <p:cNvPr id="277" name="AutoShape 3"/>
          <p:cNvSpPr>
            <a:spLocks noChangeAspect="1" noChangeArrowheads="1" noTextEdit="1"/>
          </p:cNvSpPr>
          <p:nvPr/>
        </p:nvSpPr>
        <p:spPr bwMode="auto">
          <a:xfrm>
            <a:off x="4285384" y="2746040"/>
            <a:ext cx="1036936" cy="11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78" name="Rectangle 5"/>
          <p:cNvSpPr>
            <a:spLocks noChangeArrowheads="1"/>
          </p:cNvSpPr>
          <p:nvPr/>
        </p:nvSpPr>
        <p:spPr bwMode="auto">
          <a:xfrm>
            <a:off x="4844814" y="2865082"/>
            <a:ext cx="28757" cy="78247"/>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79" name="Rectangle 6"/>
          <p:cNvSpPr>
            <a:spLocks noChangeArrowheads="1"/>
          </p:cNvSpPr>
          <p:nvPr/>
        </p:nvSpPr>
        <p:spPr bwMode="auto">
          <a:xfrm>
            <a:off x="4844814" y="2865082"/>
            <a:ext cx="28757" cy="7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0" name="Rectangle 7"/>
          <p:cNvSpPr>
            <a:spLocks noChangeArrowheads="1"/>
          </p:cNvSpPr>
          <p:nvPr/>
        </p:nvSpPr>
        <p:spPr bwMode="auto">
          <a:xfrm>
            <a:off x="4844814" y="2865082"/>
            <a:ext cx="28757" cy="30764"/>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1" name="Rectangle 8"/>
          <p:cNvSpPr>
            <a:spLocks noChangeArrowheads="1"/>
          </p:cNvSpPr>
          <p:nvPr/>
        </p:nvSpPr>
        <p:spPr bwMode="auto">
          <a:xfrm>
            <a:off x="4844814" y="2865082"/>
            <a:ext cx="28757" cy="3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2" name="Freeform 9"/>
          <p:cNvSpPr>
            <a:spLocks/>
          </p:cNvSpPr>
          <p:nvPr/>
        </p:nvSpPr>
        <p:spPr bwMode="auto">
          <a:xfrm>
            <a:off x="4811710" y="2842344"/>
            <a:ext cx="96972" cy="41130"/>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3" name="Freeform 10"/>
          <p:cNvSpPr>
            <a:spLocks/>
          </p:cNvSpPr>
          <p:nvPr/>
        </p:nvSpPr>
        <p:spPr bwMode="auto">
          <a:xfrm>
            <a:off x="5028059" y="2894508"/>
            <a:ext cx="191939" cy="23373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4" name="Freeform 11"/>
          <p:cNvSpPr>
            <a:spLocks/>
          </p:cNvSpPr>
          <p:nvPr/>
        </p:nvSpPr>
        <p:spPr bwMode="auto">
          <a:xfrm>
            <a:off x="4501732" y="2890161"/>
            <a:ext cx="191604" cy="234071"/>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5" name="Freeform 12"/>
          <p:cNvSpPr>
            <a:spLocks noEditPoints="1"/>
          </p:cNvSpPr>
          <p:nvPr/>
        </p:nvSpPr>
        <p:spPr bwMode="auto">
          <a:xfrm>
            <a:off x="4546206" y="2954698"/>
            <a:ext cx="57180" cy="41130"/>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6" name="Freeform 13"/>
          <p:cNvSpPr>
            <a:spLocks noEditPoints="1"/>
          </p:cNvSpPr>
          <p:nvPr/>
        </p:nvSpPr>
        <p:spPr bwMode="auto">
          <a:xfrm>
            <a:off x="4546206" y="2954698"/>
            <a:ext cx="57180" cy="41130"/>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7" name="Freeform 14"/>
          <p:cNvSpPr>
            <a:spLocks/>
          </p:cNvSpPr>
          <p:nvPr/>
        </p:nvSpPr>
        <p:spPr bwMode="auto">
          <a:xfrm>
            <a:off x="4546206" y="2954698"/>
            <a:ext cx="57180" cy="41130"/>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8" name="Freeform 15"/>
          <p:cNvSpPr>
            <a:spLocks/>
          </p:cNvSpPr>
          <p:nvPr/>
        </p:nvSpPr>
        <p:spPr bwMode="auto">
          <a:xfrm>
            <a:off x="5169839" y="2991815"/>
            <a:ext cx="6353" cy="802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9" name="Freeform 16"/>
          <p:cNvSpPr>
            <a:spLocks/>
          </p:cNvSpPr>
          <p:nvPr/>
        </p:nvSpPr>
        <p:spPr bwMode="auto">
          <a:xfrm>
            <a:off x="5119346" y="2959379"/>
            <a:ext cx="56177" cy="40127"/>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0" name="Freeform 17"/>
          <p:cNvSpPr>
            <a:spLocks/>
          </p:cNvSpPr>
          <p:nvPr/>
        </p:nvSpPr>
        <p:spPr bwMode="auto">
          <a:xfrm>
            <a:off x="4381687" y="2782488"/>
            <a:ext cx="328703" cy="278211"/>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1" name="Freeform 18"/>
          <p:cNvSpPr>
            <a:spLocks noEditPoints="1"/>
          </p:cNvSpPr>
          <p:nvPr/>
        </p:nvSpPr>
        <p:spPr bwMode="auto">
          <a:xfrm>
            <a:off x="4427164" y="3035954"/>
            <a:ext cx="42802" cy="2474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2" name="Freeform 19"/>
          <p:cNvSpPr>
            <a:spLocks/>
          </p:cNvSpPr>
          <p:nvPr/>
        </p:nvSpPr>
        <p:spPr bwMode="auto">
          <a:xfrm>
            <a:off x="4413120" y="2832981"/>
            <a:ext cx="76909" cy="22771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3" name="Freeform 20"/>
          <p:cNvSpPr>
            <a:spLocks/>
          </p:cNvSpPr>
          <p:nvPr/>
        </p:nvSpPr>
        <p:spPr bwMode="auto">
          <a:xfrm>
            <a:off x="4510427" y="3683663"/>
            <a:ext cx="161175" cy="198292"/>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4" name="Freeform 21"/>
          <p:cNvSpPr>
            <a:spLocks noEditPoints="1"/>
          </p:cNvSpPr>
          <p:nvPr/>
        </p:nvSpPr>
        <p:spPr bwMode="auto">
          <a:xfrm>
            <a:off x="4567272" y="3741178"/>
            <a:ext cx="69887" cy="5015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5" name="Freeform 22"/>
          <p:cNvSpPr>
            <a:spLocks noEditPoints="1"/>
          </p:cNvSpPr>
          <p:nvPr/>
        </p:nvSpPr>
        <p:spPr bwMode="auto">
          <a:xfrm>
            <a:off x="4567272" y="3741178"/>
            <a:ext cx="69887" cy="5015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6" name="Freeform 23"/>
          <p:cNvSpPr>
            <a:spLocks/>
          </p:cNvSpPr>
          <p:nvPr/>
        </p:nvSpPr>
        <p:spPr bwMode="auto">
          <a:xfrm>
            <a:off x="4567272" y="3741178"/>
            <a:ext cx="69887" cy="50158"/>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7" name="Freeform 24"/>
          <p:cNvSpPr>
            <a:spLocks/>
          </p:cNvSpPr>
          <p:nvPr/>
        </p:nvSpPr>
        <p:spPr bwMode="auto">
          <a:xfrm>
            <a:off x="5050797" y="3683663"/>
            <a:ext cx="161175" cy="198292"/>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8" name="Freeform 25"/>
          <p:cNvSpPr>
            <a:spLocks/>
          </p:cNvSpPr>
          <p:nvPr/>
        </p:nvSpPr>
        <p:spPr bwMode="auto">
          <a:xfrm>
            <a:off x="5147769" y="3740843"/>
            <a:ext cx="7691" cy="15382"/>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9" name="Freeform 26"/>
          <p:cNvSpPr>
            <a:spLocks/>
          </p:cNvSpPr>
          <p:nvPr/>
        </p:nvSpPr>
        <p:spPr bwMode="auto">
          <a:xfrm>
            <a:off x="5147769" y="3740843"/>
            <a:ext cx="7691" cy="15382"/>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00" name="Freeform 27"/>
          <p:cNvSpPr>
            <a:spLocks/>
          </p:cNvSpPr>
          <p:nvPr/>
        </p:nvSpPr>
        <p:spPr bwMode="auto">
          <a:xfrm>
            <a:off x="5084904" y="3740843"/>
            <a:ext cx="70556" cy="5049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grpSp>
        <p:nvGrpSpPr>
          <p:cNvPr id="301" name="Group 300">
            <a:extLst>
              <a:ext uri="{FF2B5EF4-FFF2-40B4-BE49-F238E27FC236}">
                <a16:creationId xmlns:a16="http://schemas.microsoft.com/office/drawing/2014/main" id="{BB0445D5-A6E5-40E7-BBDD-5E3EFA13BDED}"/>
              </a:ext>
            </a:extLst>
          </p:cNvPr>
          <p:cNvGrpSpPr/>
          <p:nvPr/>
        </p:nvGrpSpPr>
        <p:grpSpPr>
          <a:xfrm rot="1786145">
            <a:off x="4457593" y="2975095"/>
            <a:ext cx="806543" cy="806878"/>
            <a:chOff x="817563" y="2264166"/>
            <a:chExt cx="3829050" cy="3830638"/>
          </a:xfrm>
        </p:grpSpPr>
        <p:sp>
          <p:nvSpPr>
            <p:cNvPr id="30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dirty="0"/>
            </a:p>
          </p:txBody>
        </p:sp>
        <p:sp>
          <p:nvSpPr>
            <p:cNvPr id="30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dirty="0"/>
            </a:p>
          </p:txBody>
        </p:sp>
      </p:grpSp>
      <p:sp>
        <p:nvSpPr>
          <p:cNvPr id="304" name="Freeform 29"/>
          <p:cNvSpPr>
            <a:spLocks noEditPoints="1"/>
          </p:cNvSpPr>
          <p:nvPr/>
        </p:nvSpPr>
        <p:spPr bwMode="auto">
          <a:xfrm>
            <a:off x="4398741" y="2916578"/>
            <a:ext cx="924247" cy="923579"/>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05" name="Freeform 30"/>
          <p:cNvSpPr>
            <a:spLocks noEditPoints="1"/>
          </p:cNvSpPr>
          <p:nvPr/>
        </p:nvSpPr>
        <p:spPr bwMode="auto">
          <a:xfrm>
            <a:off x="4435189" y="2952692"/>
            <a:ext cx="851685" cy="85135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06" name="Freeform 31"/>
          <p:cNvSpPr>
            <a:spLocks noEditPoints="1"/>
          </p:cNvSpPr>
          <p:nvPr/>
        </p:nvSpPr>
        <p:spPr bwMode="auto">
          <a:xfrm>
            <a:off x="4416129" y="2933632"/>
            <a:ext cx="889137" cy="889471"/>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07" name="Freeform 34"/>
          <p:cNvSpPr>
            <a:spLocks noEditPoints="1"/>
          </p:cNvSpPr>
          <p:nvPr/>
        </p:nvSpPr>
        <p:spPr bwMode="auto">
          <a:xfrm>
            <a:off x="4814385" y="3050333"/>
            <a:ext cx="2006" cy="23407"/>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08" name="Rectangle 37"/>
          <p:cNvSpPr>
            <a:spLocks noChangeArrowheads="1"/>
          </p:cNvSpPr>
          <p:nvPr/>
        </p:nvSpPr>
        <p:spPr bwMode="auto">
          <a:xfrm>
            <a:off x="4762364" y="3003750"/>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00" b="1" dirty="0">
                <a:solidFill>
                  <a:srgbClr val="FF9936"/>
                </a:solidFill>
                <a:latin typeface="Raleway" panose="020B0003030101060003" pitchFamily="34" charset="0"/>
              </a:rPr>
              <a:t>120</a:t>
            </a:r>
            <a:endParaRPr lang="en-US" altLang="en-US" sz="1000" dirty="0"/>
          </a:p>
        </p:txBody>
      </p:sp>
      <p:sp>
        <p:nvSpPr>
          <p:cNvPr id="309" name="Freeform 52"/>
          <p:cNvSpPr>
            <a:spLocks noEditPoints="1"/>
          </p:cNvSpPr>
          <p:nvPr/>
        </p:nvSpPr>
        <p:spPr bwMode="auto">
          <a:xfrm>
            <a:off x="5126703" y="3336234"/>
            <a:ext cx="12707" cy="33439"/>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0" name="Rectangle 55"/>
          <p:cNvSpPr>
            <a:spLocks noChangeArrowheads="1"/>
          </p:cNvSpPr>
          <p:nvPr/>
        </p:nvSpPr>
        <p:spPr bwMode="auto">
          <a:xfrm>
            <a:off x="5091995" y="3310821"/>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00" b="1" dirty="0">
                <a:solidFill>
                  <a:srgbClr val="FF9936"/>
                </a:solidFill>
                <a:latin typeface="Raleway" panose="020B0003030101060003" pitchFamily="34" charset="0"/>
              </a:rPr>
              <a:t>30</a:t>
            </a:r>
            <a:endParaRPr lang="en-US" altLang="en-US" sz="900" dirty="0"/>
          </a:p>
        </p:txBody>
      </p:sp>
      <p:sp>
        <p:nvSpPr>
          <p:cNvPr id="311" name="Freeform 90"/>
          <p:cNvSpPr>
            <a:spLocks noEditPoints="1"/>
          </p:cNvSpPr>
          <p:nvPr/>
        </p:nvSpPr>
        <p:spPr bwMode="auto">
          <a:xfrm>
            <a:off x="4823748" y="3666943"/>
            <a:ext cx="2006" cy="26751"/>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2" name="Rectangle 93"/>
          <p:cNvSpPr>
            <a:spLocks noChangeArrowheads="1"/>
          </p:cNvSpPr>
          <p:nvPr/>
        </p:nvSpPr>
        <p:spPr bwMode="auto">
          <a:xfrm>
            <a:off x="4800269" y="3628848"/>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00" b="1" dirty="0">
                <a:solidFill>
                  <a:srgbClr val="FF9936"/>
                </a:solidFill>
                <a:latin typeface="Raleway" panose="020B0003030101060003" pitchFamily="34" charset="0"/>
              </a:rPr>
              <a:t>60</a:t>
            </a:r>
            <a:endParaRPr lang="en-US" altLang="en-US" sz="1000" dirty="0"/>
          </a:p>
        </p:txBody>
      </p:sp>
      <p:sp>
        <p:nvSpPr>
          <p:cNvPr id="313" name="Freeform 78"/>
          <p:cNvSpPr>
            <a:spLocks noEditPoints="1"/>
          </p:cNvSpPr>
          <p:nvPr/>
        </p:nvSpPr>
        <p:spPr bwMode="auto">
          <a:xfrm>
            <a:off x="4498723" y="3368670"/>
            <a:ext cx="9363" cy="28423"/>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4" name="Rectangle 99"/>
          <p:cNvSpPr>
            <a:spLocks noChangeArrowheads="1"/>
          </p:cNvSpPr>
          <p:nvPr/>
        </p:nvSpPr>
        <p:spPr bwMode="auto">
          <a:xfrm>
            <a:off x="4520194" y="3316603"/>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00" b="1" dirty="0">
                <a:solidFill>
                  <a:srgbClr val="FF9936"/>
                </a:solidFill>
                <a:latin typeface="Raleway" panose="020B0003030101060003" pitchFamily="34" charset="0"/>
              </a:rPr>
              <a:t>90</a:t>
            </a:r>
            <a:endParaRPr lang="en-US" altLang="en-US" sz="900" dirty="0"/>
          </a:p>
        </p:txBody>
      </p:sp>
      <p:sp>
        <p:nvSpPr>
          <p:cNvPr id="315" name="Oval 107"/>
          <p:cNvSpPr>
            <a:spLocks noChangeArrowheads="1"/>
          </p:cNvSpPr>
          <p:nvPr/>
        </p:nvSpPr>
        <p:spPr bwMode="auto">
          <a:xfrm>
            <a:off x="4833110" y="3349610"/>
            <a:ext cx="57515" cy="58184"/>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6" name="Oval 108"/>
          <p:cNvSpPr>
            <a:spLocks noChangeArrowheads="1"/>
          </p:cNvSpPr>
          <p:nvPr/>
        </p:nvSpPr>
        <p:spPr bwMode="auto">
          <a:xfrm>
            <a:off x="4845483" y="3362651"/>
            <a:ext cx="32770" cy="32436"/>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7" name="Freeform 109"/>
          <p:cNvSpPr>
            <a:spLocks/>
          </p:cNvSpPr>
          <p:nvPr/>
        </p:nvSpPr>
        <p:spPr bwMode="auto">
          <a:xfrm>
            <a:off x="4666251" y="2772457"/>
            <a:ext cx="79584" cy="6821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8" name="Freeform 110"/>
          <p:cNvSpPr>
            <a:spLocks/>
          </p:cNvSpPr>
          <p:nvPr/>
        </p:nvSpPr>
        <p:spPr bwMode="auto">
          <a:xfrm>
            <a:off x="4699021" y="2754734"/>
            <a:ext cx="79919" cy="685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9" name="Freeform 111"/>
          <p:cNvSpPr>
            <a:spLocks/>
          </p:cNvSpPr>
          <p:nvPr/>
        </p:nvSpPr>
        <p:spPr bwMode="auto">
          <a:xfrm>
            <a:off x="4291737" y="2962723"/>
            <a:ext cx="72562" cy="7523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20" name="Freeform 112"/>
          <p:cNvSpPr>
            <a:spLocks/>
          </p:cNvSpPr>
          <p:nvPr/>
        </p:nvSpPr>
        <p:spPr bwMode="auto">
          <a:xfrm>
            <a:off x="4263314" y="2987134"/>
            <a:ext cx="72562" cy="7523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21" name="Freeform 113"/>
          <p:cNvSpPr>
            <a:spLocks/>
          </p:cNvSpPr>
          <p:nvPr/>
        </p:nvSpPr>
        <p:spPr bwMode="auto">
          <a:xfrm>
            <a:off x="4988935" y="2763428"/>
            <a:ext cx="79919" cy="68550"/>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22" name="Freeform 114"/>
          <p:cNvSpPr>
            <a:spLocks/>
          </p:cNvSpPr>
          <p:nvPr/>
        </p:nvSpPr>
        <p:spPr bwMode="auto">
          <a:xfrm>
            <a:off x="4956165" y="2746040"/>
            <a:ext cx="79919" cy="68550"/>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23" name="Freeform 115"/>
          <p:cNvSpPr>
            <a:spLocks/>
          </p:cNvSpPr>
          <p:nvPr/>
        </p:nvSpPr>
        <p:spPr bwMode="auto">
          <a:xfrm>
            <a:off x="5011339" y="2787170"/>
            <a:ext cx="328369" cy="277876"/>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24" name="Freeform 116"/>
          <p:cNvSpPr>
            <a:spLocks/>
          </p:cNvSpPr>
          <p:nvPr/>
        </p:nvSpPr>
        <p:spPr bwMode="auto">
          <a:xfrm>
            <a:off x="5290887" y="3058693"/>
            <a:ext cx="3678" cy="635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25" name="Freeform 117"/>
          <p:cNvSpPr>
            <a:spLocks/>
          </p:cNvSpPr>
          <p:nvPr/>
        </p:nvSpPr>
        <p:spPr bwMode="auto">
          <a:xfrm>
            <a:off x="5232369" y="2837662"/>
            <a:ext cx="76575" cy="227384"/>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79" name="Freeform 109"/>
          <p:cNvSpPr>
            <a:spLocks/>
          </p:cNvSpPr>
          <p:nvPr/>
        </p:nvSpPr>
        <p:spPr bwMode="auto">
          <a:xfrm>
            <a:off x="5348364" y="2927613"/>
            <a:ext cx="79584" cy="6821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80" name="Freeform 110"/>
          <p:cNvSpPr>
            <a:spLocks/>
          </p:cNvSpPr>
          <p:nvPr/>
        </p:nvSpPr>
        <p:spPr bwMode="auto">
          <a:xfrm>
            <a:off x="5381134" y="2909890"/>
            <a:ext cx="79919" cy="685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Tree>
    <p:extLst>
      <p:ext uri="{BB962C8B-B14F-4D97-AF65-F5344CB8AC3E}">
        <p14:creationId xmlns:p14="http://schemas.microsoft.com/office/powerpoint/2010/main" val="3208004643"/>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71"/>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301"/>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p:cTn id="10" dur="500" fill="hold"/>
                                        <p:tgtEl>
                                          <p:spTgt spid="274"/>
                                        </p:tgtEl>
                                        <p:attrNameLst>
                                          <p:attrName>ppt_w</p:attrName>
                                        </p:attrNameLst>
                                      </p:cBhvr>
                                      <p:tavLst>
                                        <p:tav tm="0">
                                          <p:val>
                                            <p:fltVal val="0"/>
                                          </p:val>
                                        </p:tav>
                                        <p:tav tm="100000">
                                          <p:val>
                                            <p:strVal val="#ppt_w"/>
                                          </p:val>
                                        </p:tav>
                                      </p:tavLst>
                                    </p:anim>
                                    <p:anim calcmode="lin" valueType="num">
                                      <p:cBhvr>
                                        <p:cTn id="11" dur="500" fill="hold"/>
                                        <p:tgtEl>
                                          <p:spTgt spid="274"/>
                                        </p:tgtEl>
                                        <p:attrNameLst>
                                          <p:attrName>ppt_h</p:attrName>
                                        </p:attrNameLst>
                                      </p:cBhvr>
                                      <p:tavLst>
                                        <p:tav tm="0">
                                          <p:val>
                                            <p:fltVal val="0"/>
                                          </p:val>
                                        </p:tav>
                                        <p:tav tm="100000">
                                          <p:val>
                                            <p:strVal val="#ppt_h"/>
                                          </p:val>
                                        </p:tav>
                                      </p:tavLst>
                                    </p:anim>
                                    <p:animEffect transition="in" filter="fade">
                                      <p:cBhvr>
                                        <p:cTn id="12" dur="500"/>
                                        <p:tgtEl>
                                          <p:spTgt spid="274"/>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7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6"/>
          <p:cNvGrpSpPr>
            <a:grpSpLocks/>
          </p:cNvGrpSpPr>
          <p:nvPr/>
        </p:nvGrpSpPr>
        <p:grpSpPr bwMode="auto">
          <a:xfrm>
            <a:off x="1408695" y="630263"/>
            <a:ext cx="5078892" cy="519565"/>
            <a:chOff x="6561360" y="7543801"/>
            <a:chExt cx="28974080" cy="1843914"/>
          </a:xfrm>
        </p:grpSpPr>
        <p:sp>
          <p:nvSpPr>
            <p:cNvPr id="26" name="TextBox 43"/>
            <p:cNvSpPr txBox="1">
              <a:spLocks noChangeArrowheads="1"/>
            </p:cNvSpPr>
            <p:nvPr/>
          </p:nvSpPr>
          <p:spPr bwMode="auto">
            <a:xfrm>
              <a:off x="8993193" y="7620008"/>
              <a:ext cx="26542247"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600" b="1" dirty="0" err="1">
                  <a:solidFill>
                    <a:srgbClr val="0000FF"/>
                  </a:solidFill>
                  <a:latin typeface="Times New Roman" pitchFamily="18" charset="0"/>
                  <a:ea typeface="Tahoma" pitchFamily="34" charset="0"/>
                  <a:cs typeface="Times New Roman" pitchFamily="18" charset="0"/>
                </a:rPr>
                <a:t>Áp</a:t>
              </a:r>
              <a:r>
                <a:rPr lang="en-US" altLang="en-US" sz="2600" b="1" dirty="0">
                  <a:solidFill>
                    <a:srgbClr val="0000FF"/>
                  </a:solidFill>
                  <a:latin typeface="Times New Roman" pitchFamily="18" charset="0"/>
                  <a:ea typeface="Tahoma" pitchFamily="34" charset="0"/>
                  <a:cs typeface="Times New Roman" pitchFamily="18" charset="0"/>
                </a:rPr>
                <a:t> </a:t>
              </a:r>
              <a:r>
                <a:rPr lang="en-US" altLang="en-US" sz="2600" b="1" dirty="0" err="1">
                  <a:solidFill>
                    <a:srgbClr val="0000FF"/>
                  </a:solidFill>
                  <a:latin typeface="Times New Roman" pitchFamily="18" charset="0"/>
                  <a:ea typeface="Tahoma" pitchFamily="34" charset="0"/>
                  <a:cs typeface="Times New Roman" pitchFamily="18" charset="0"/>
                </a:rPr>
                <a:t>dụng</a:t>
              </a:r>
              <a:endParaRPr lang="en-US" altLang="en-US" sz="2600" b="1" dirty="0">
                <a:solidFill>
                  <a:srgbClr val="0000FF"/>
                </a:solidFill>
                <a:latin typeface="Times New Roman" pitchFamily="18" charset="0"/>
                <a:ea typeface="Tahoma" pitchFamily="34" charset="0"/>
                <a:cs typeface="Times New Roman" pitchFamily="18" charset="0"/>
              </a:endParaRPr>
            </a:p>
          </p:txBody>
        </p:sp>
        <p:grpSp>
          <p:nvGrpSpPr>
            <p:cNvPr id="27" name="Group 27"/>
            <p:cNvGrpSpPr>
              <a:grpSpLocks/>
            </p:cNvGrpSpPr>
            <p:nvPr/>
          </p:nvGrpSpPr>
          <p:grpSpPr bwMode="auto">
            <a:xfrm>
              <a:off x="6561360" y="7543801"/>
              <a:ext cx="2553666" cy="1843914"/>
              <a:chOff x="6561359" y="7543802"/>
              <a:chExt cx="2553666" cy="1843914"/>
            </a:xfrm>
          </p:grpSpPr>
          <p:sp>
            <p:nvSpPr>
              <p:cNvPr id="28"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29" name="Group 29"/>
              <p:cNvGrpSpPr>
                <a:grpSpLocks/>
              </p:cNvGrpSpPr>
              <p:nvPr/>
            </p:nvGrpSpPr>
            <p:grpSpPr bwMode="auto">
              <a:xfrm>
                <a:off x="6561359" y="7640058"/>
                <a:ext cx="2553666" cy="1747658"/>
                <a:chOff x="6561359" y="7640058"/>
                <a:chExt cx="2553666" cy="1747658"/>
              </a:xfrm>
            </p:grpSpPr>
            <p:sp>
              <p:nvSpPr>
                <p:cNvPr id="30" name="Round Same Side Corner Rectangle 29"/>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31" name="TextBox 49"/>
                <p:cNvSpPr txBox="1">
                  <a:spLocks noChangeArrowheads="1"/>
                </p:cNvSpPr>
                <p:nvPr/>
              </p:nvSpPr>
              <p:spPr bwMode="auto">
                <a:xfrm>
                  <a:off x="6561359" y="7640058"/>
                  <a:ext cx="2553666"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2</a:t>
                  </a:r>
                </a:p>
              </p:txBody>
            </p:sp>
          </p:grpSp>
        </p:grpSp>
      </p:grpSp>
      <p:grpSp>
        <p:nvGrpSpPr>
          <p:cNvPr id="19459" name="Group 2"/>
          <p:cNvGrpSpPr>
            <a:grpSpLocks/>
          </p:cNvGrpSpPr>
          <p:nvPr/>
        </p:nvGrpSpPr>
        <p:grpSpPr bwMode="auto">
          <a:xfrm>
            <a:off x="1515429" y="1003802"/>
            <a:ext cx="6281738" cy="684610"/>
            <a:chOff x="811213" y="765175"/>
            <a:chExt cx="8375650" cy="912295"/>
          </a:xfrm>
        </p:grpSpPr>
        <p:grpSp>
          <p:nvGrpSpPr>
            <p:cNvPr id="2" name="Group 22"/>
            <p:cNvGrpSpPr>
              <a:grpSpLocks/>
            </p:cNvGrpSpPr>
            <p:nvPr/>
          </p:nvGrpSpPr>
          <p:grpSpPr bwMode="auto">
            <a:xfrm>
              <a:off x="811213" y="765175"/>
              <a:ext cx="8375650" cy="912295"/>
              <a:chOff x="599959" y="865315"/>
              <a:chExt cx="8375194" cy="988772"/>
            </a:xfrm>
          </p:grpSpPr>
          <p:sp>
            <p:nvSpPr>
              <p:cNvPr id="5" name="Rectangle 6"/>
              <p:cNvSpPr>
                <a:spLocks noChangeArrowheads="1"/>
              </p:cNvSpPr>
              <p:nvPr/>
            </p:nvSpPr>
            <p:spPr bwMode="auto">
              <a:xfrm>
                <a:off x="599959" y="1212675"/>
                <a:ext cx="365105" cy="381752"/>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000" b="1" dirty="0">
                    <a:latin typeface="Times New Roman" panose="02020603050405020304" pitchFamily="18" charset="0"/>
                    <a:cs typeface="Times New Roman" panose="02020603050405020304" pitchFamily="18" charset="0"/>
                  </a:rPr>
                  <a:t>?2</a:t>
                </a:r>
              </a:p>
            </p:txBody>
          </p:sp>
          <p:sp>
            <p:nvSpPr>
              <p:cNvPr id="19479" name="Rectangle 5"/>
              <p:cNvSpPr>
                <a:spLocks noChangeArrowheads="1"/>
              </p:cNvSpPr>
              <p:nvPr/>
            </p:nvSpPr>
            <p:spPr bwMode="auto">
              <a:xfrm>
                <a:off x="796353" y="865315"/>
                <a:ext cx="8178800" cy="98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tính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p>
            </p:txBody>
          </p:sp>
        </p:grpSp>
        <p:graphicFrame>
          <p:nvGraphicFramePr>
            <p:cNvPr id="19477" name="Object 6"/>
            <p:cNvGraphicFramePr>
              <a:graphicFrameLocks noChangeAspect="1"/>
            </p:cNvGraphicFramePr>
            <p:nvPr>
              <p:extLst>
                <p:ext uri="{D42A27DB-BD31-4B8C-83A1-F6EECF244321}">
                  <p14:modId xmlns:p14="http://schemas.microsoft.com/office/powerpoint/2010/main" val="3559887543"/>
                </p:ext>
              </p:extLst>
            </p:nvPr>
          </p:nvGraphicFramePr>
          <p:xfrm>
            <a:off x="4234773" y="1027820"/>
            <a:ext cx="3149600" cy="539444"/>
          </p:xfrm>
          <a:graphic>
            <a:graphicData uri="http://schemas.openxmlformats.org/presentationml/2006/ole">
              <mc:AlternateContent xmlns:mc="http://schemas.openxmlformats.org/markup-compatibility/2006">
                <mc:Choice xmlns:v="urn:schemas-microsoft-com:vml" Requires="v">
                  <p:oleObj spid="_x0000_s23644" name="Equation" r:id="rId4" imgW="3149280" imgH="583920" progId="Equation.DSMT4">
                    <p:embed/>
                  </p:oleObj>
                </mc:Choice>
                <mc:Fallback>
                  <p:oleObj name="Equation" r:id="rId4" imgW="3149280" imgH="583920" progId="Equation.DSMT4">
                    <p:embed/>
                    <p:pic>
                      <p:nvPicPr>
                        <p:cNvPr id="0" name=""/>
                        <p:cNvPicPr>
                          <a:picLocks noChangeAspect="1" noChangeArrowheads="1"/>
                        </p:cNvPicPr>
                        <p:nvPr/>
                      </p:nvPicPr>
                      <p:blipFill>
                        <a:blip r:embed="rId5"/>
                        <a:srcRect/>
                        <a:stretch>
                          <a:fillRect/>
                        </a:stretch>
                      </p:blipFill>
                      <p:spPr bwMode="auto">
                        <a:xfrm>
                          <a:off x="4234773" y="1027820"/>
                          <a:ext cx="3149600" cy="53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464" name="TextBox 14"/>
          <p:cNvSpPr txBox="1">
            <a:spLocks noChangeArrowheads="1"/>
          </p:cNvSpPr>
          <p:nvPr/>
        </p:nvSpPr>
        <p:spPr bwMode="auto">
          <a:xfrm>
            <a:off x="1856330" y="1537575"/>
            <a:ext cx="37237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000" dirty="0" err="1">
                <a:latin typeface="Times New Roman" pitchFamily="18" charset="0"/>
                <a:cs typeface="Times New Roman" pitchFamily="18" charset="0"/>
              </a:rPr>
              <a:t>Thực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hiện</a:t>
            </a:r>
            <a:r>
              <a:rPr lang="en-US" altLang="en-US" sz="2000" dirty="0">
                <a:latin typeface="Times New Roman" pitchFamily="18" charset="0"/>
                <a:cs typeface="Times New Roman" pitchFamily="18" charset="0"/>
              </a:rPr>
              <a:t> ?2 </a:t>
            </a:r>
            <a:r>
              <a:rPr lang="en-US" altLang="en-US" sz="2000" dirty="0" err="1">
                <a:latin typeface="Times New Roman" pitchFamily="18" charset="0"/>
                <a:cs typeface="Times New Roman" pitchFamily="18" charset="0"/>
              </a:rPr>
              <a:t>câu</a:t>
            </a:r>
            <a:r>
              <a:rPr lang="en-US" altLang="en-US" sz="2000" dirty="0">
                <a:latin typeface="Times New Roman" pitchFamily="18" charset="0"/>
                <a:cs typeface="Times New Roman" pitchFamily="18" charset="0"/>
              </a:rPr>
              <a:t> a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hai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a:t>
            </a:r>
          </a:p>
          <a:p>
            <a:pPr eaLnBrk="1" hangingPunct="1"/>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 1: </a:t>
            </a:r>
            <a:r>
              <a:rPr lang="en-US" altLang="en-US" sz="2000" dirty="0" err="1">
                <a:latin typeface="Times New Roman" pitchFamily="18" charset="0"/>
                <a:cs typeface="Times New Roman" pitchFamily="18" charset="0"/>
              </a:rPr>
              <a:t>Nhân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hàng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ngang</a:t>
            </a:r>
            <a:endParaRPr lang="en-US" altLang="en-US" sz="2000" dirty="0">
              <a:latin typeface="Times New Roman" pitchFamily="18" charset="0"/>
              <a:cs typeface="Times New Roman" pitchFamily="18" charset="0"/>
            </a:endParaRPr>
          </a:p>
          <a:p>
            <a:pPr eaLnBrk="1" hangingPunct="1"/>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Cách</a:t>
            </a:r>
            <a:r>
              <a:rPr lang="en-US" altLang="en-US" sz="2000" dirty="0">
                <a:latin typeface="Times New Roman" pitchFamily="18" charset="0"/>
                <a:cs typeface="Times New Roman" pitchFamily="18" charset="0"/>
              </a:rPr>
              <a:t> 2: </a:t>
            </a:r>
            <a:r>
              <a:rPr lang="en-US" altLang="en-US" sz="2000" dirty="0" err="1">
                <a:latin typeface="Times New Roman" pitchFamily="18" charset="0"/>
                <a:cs typeface="Times New Roman" pitchFamily="18" charset="0"/>
              </a:rPr>
              <a:t>Nhân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theo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hàng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dọc</a:t>
            </a:r>
            <a:r>
              <a:rPr lang="en-US" altLang="en-US" sz="2000" dirty="0">
                <a:latin typeface="Times New Roman" pitchFamily="18" charset="0"/>
                <a:cs typeface="Times New Roman" pitchFamily="18" charset="0"/>
              </a:rPr>
              <a:t>.</a:t>
            </a:r>
          </a:p>
          <a:p>
            <a:pPr eaLnBrk="1" hangingPunct="1"/>
            <a:endParaRPr lang="en-US" altLang="en-US" sz="2000" dirty="0">
              <a:latin typeface="Times New Roman" pitchFamily="18" charset="0"/>
              <a:cs typeface="Times New Roman" pitchFamily="18" charset="0"/>
            </a:endParaRPr>
          </a:p>
        </p:txBody>
      </p:sp>
      <p:cxnSp>
        <p:nvCxnSpPr>
          <p:cNvPr id="23" name="Straight Connector 22"/>
          <p:cNvCxnSpPr/>
          <p:nvPr/>
        </p:nvCxnSpPr>
        <p:spPr>
          <a:xfrm>
            <a:off x="4918928" y="2614450"/>
            <a:ext cx="0" cy="2104985"/>
          </a:xfrm>
          <a:prstGeom prst="line">
            <a:avLst/>
          </a:prstGeom>
        </p:spPr>
        <p:style>
          <a:lnRef idx="3">
            <a:schemeClr val="dk1"/>
          </a:lnRef>
          <a:fillRef idx="0">
            <a:schemeClr val="dk1"/>
          </a:fillRef>
          <a:effectRef idx="2">
            <a:schemeClr val="dk1"/>
          </a:effectRef>
          <a:fontRef idx="minor">
            <a:schemeClr val="tx1"/>
          </a:fontRef>
        </p:style>
      </p:cxnSp>
      <p:sp>
        <p:nvSpPr>
          <p:cNvPr id="19466" name="Rectangle 24"/>
          <p:cNvSpPr>
            <a:spLocks noChangeArrowheads="1"/>
          </p:cNvSpPr>
          <p:nvPr/>
        </p:nvSpPr>
        <p:spPr bwMode="auto">
          <a:xfrm>
            <a:off x="1307941" y="2512800"/>
            <a:ext cx="109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dirty="0" err="1">
                <a:solidFill>
                  <a:srgbClr val="FF0000"/>
                </a:solidFill>
                <a:latin typeface="Times New Roman" pitchFamily="18" charset="0"/>
                <a:cs typeface="Times New Roman" pitchFamily="18" charset="0"/>
              </a:rPr>
              <a:t>Cách</a:t>
            </a:r>
            <a:r>
              <a:rPr lang="en-US" altLang="en-US" sz="2000" b="1" dirty="0">
                <a:solidFill>
                  <a:srgbClr val="FF0000"/>
                </a:solidFill>
                <a:latin typeface="Times New Roman" pitchFamily="18" charset="0"/>
                <a:cs typeface="Times New Roman" pitchFamily="18" charset="0"/>
              </a:rPr>
              <a:t> 1: </a:t>
            </a:r>
            <a:endParaRPr lang="en-US" altLang="en-US" sz="2000" dirty="0">
              <a:solidFill>
                <a:srgbClr val="FF0000"/>
              </a:solidFill>
              <a:latin typeface="Times New Roman" pitchFamily="18" charset="0"/>
              <a:cs typeface="Times New Roman" pitchFamily="18" charset="0"/>
            </a:endParaRPr>
          </a:p>
        </p:txBody>
      </p:sp>
      <p:sp>
        <p:nvSpPr>
          <p:cNvPr id="19467" name="Rectangle 29"/>
          <p:cNvSpPr>
            <a:spLocks noChangeArrowheads="1"/>
          </p:cNvSpPr>
          <p:nvPr/>
        </p:nvSpPr>
        <p:spPr bwMode="auto">
          <a:xfrm>
            <a:off x="5007947" y="2495736"/>
            <a:ext cx="109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dirty="0" err="1">
                <a:solidFill>
                  <a:srgbClr val="FF0000"/>
                </a:solidFill>
                <a:latin typeface="Times New Roman" pitchFamily="18" charset="0"/>
                <a:cs typeface="Times New Roman" pitchFamily="18" charset="0"/>
              </a:rPr>
              <a:t>Cách</a:t>
            </a:r>
            <a:r>
              <a:rPr lang="en-US" altLang="en-US" sz="2000" b="1" dirty="0">
                <a:solidFill>
                  <a:srgbClr val="FF0000"/>
                </a:solidFill>
                <a:latin typeface="Times New Roman" pitchFamily="18" charset="0"/>
                <a:cs typeface="Times New Roman" pitchFamily="18" charset="0"/>
              </a:rPr>
              <a:t> 2: </a:t>
            </a:r>
            <a:endParaRPr lang="en-US" altLang="en-US" sz="2000" dirty="0">
              <a:solidFill>
                <a:srgbClr val="FF0000"/>
              </a:solidFill>
              <a:latin typeface="Times New Roman" pitchFamily="18" charset="0"/>
              <a:cs typeface="Times New Roman" pitchFamily="18" charset="0"/>
            </a:endParaRPr>
          </a:p>
        </p:txBody>
      </p:sp>
      <p:graphicFrame>
        <p:nvGraphicFramePr>
          <p:cNvPr id="19468" name="Object 25"/>
          <p:cNvGraphicFramePr>
            <a:graphicFrameLocks noChangeAspect="1"/>
          </p:cNvGraphicFramePr>
          <p:nvPr/>
        </p:nvGraphicFramePr>
        <p:xfrm>
          <a:off x="1619918" y="2834560"/>
          <a:ext cx="2085975" cy="438150"/>
        </p:xfrm>
        <a:graphic>
          <a:graphicData uri="http://schemas.openxmlformats.org/presentationml/2006/ole">
            <mc:AlternateContent xmlns:mc="http://schemas.openxmlformats.org/markup-compatibility/2006">
              <mc:Choice xmlns:v="urn:schemas-microsoft-com:vml" Requires="v">
                <p:oleObj spid="_x0000_s23645" name="Equation" r:id="rId6" imgW="2781300" imgH="584200" progId="Equation.DSMT4">
                  <p:embed/>
                </p:oleObj>
              </mc:Choice>
              <mc:Fallback>
                <p:oleObj name="Equation" r:id="rId6" imgW="2781300" imgH="584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918" y="2834560"/>
                        <a:ext cx="20859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5"/>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9470" name="Object 27"/>
          <p:cNvGraphicFramePr>
            <a:graphicFrameLocks noChangeAspect="1"/>
          </p:cNvGraphicFramePr>
          <p:nvPr/>
        </p:nvGraphicFramePr>
        <p:xfrm>
          <a:off x="1408695" y="3246256"/>
          <a:ext cx="3330179" cy="507206"/>
        </p:xfrm>
        <a:graphic>
          <a:graphicData uri="http://schemas.openxmlformats.org/presentationml/2006/ole">
            <mc:AlternateContent xmlns:mc="http://schemas.openxmlformats.org/markup-compatibility/2006">
              <mc:Choice xmlns:v="urn:schemas-microsoft-com:vml" Requires="v">
                <p:oleObj spid="_x0000_s23646" name="Equation" r:id="rId8" imgW="3898900" imgH="508000" progId="Equation.DSMT4">
                  <p:embed/>
                </p:oleObj>
              </mc:Choice>
              <mc:Fallback>
                <p:oleObj name="Equation" r:id="rId8" imgW="3898900" imgH="508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8695" y="3246256"/>
                        <a:ext cx="3330179"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27"/>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9472" name="Object 30"/>
          <p:cNvGraphicFramePr>
            <a:graphicFrameLocks noChangeAspect="1"/>
          </p:cNvGraphicFramePr>
          <p:nvPr/>
        </p:nvGraphicFramePr>
        <p:xfrm>
          <a:off x="1390838" y="3816565"/>
          <a:ext cx="3313509" cy="336947"/>
        </p:xfrm>
        <a:graphic>
          <a:graphicData uri="http://schemas.openxmlformats.org/presentationml/2006/ole">
            <mc:AlternateContent xmlns:mc="http://schemas.openxmlformats.org/markup-compatibility/2006">
              <mc:Choice xmlns:v="urn:schemas-microsoft-com:vml" Requires="v">
                <p:oleObj spid="_x0000_s23647" name="Equation" r:id="rId10" imgW="3619500" imgH="342900" progId="Equation.DSMT4">
                  <p:embed/>
                </p:oleObj>
              </mc:Choice>
              <mc:Fallback>
                <p:oleObj name="Equation" r:id="rId10" imgW="3619500" imgH="342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0838" y="3816565"/>
                        <a:ext cx="3313509"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9474" name="Object 16384"/>
          <p:cNvGraphicFramePr>
            <a:graphicFrameLocks noChangeAspect="1"/>
          </p:cNvGraphicFramePr>
          <p:nvPr/>
        </p:nvGraphicFramePr>
        <p:xfrm>
          <a:off x="1408695" y="4336659"/>
          <a:ext cx="2406253" cy="338138"/>
        </p:xfrm>
        <a:graphic>
          <a:graphicData uri="http://schemas.openxmlformats.org/presentationml/2006/ole">
            <mc:AlternateContent xmlns:mc="http://schemas.openxmlformats.org/markup-compatibility/2006">
              <mc:Choice xmlns:v="urn:schemas-microsoft-com:vml" Requires="v">
                <p:oleObj spid="_x0000_s23648" name="Equation" r:id="rId12" imgW="2387600" imgH="342900" progId="Equation.DSMT4">
                  <p:embed/>
                </p:oleObj>
              </mc:Choice>
              <mc:Fallback>
                <p:oleObj name="Equation" r:id="rId12" imgW="2387600" imgH="342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8695" y="4336659"/>
                        <a:ext cx="240625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9476" name="Object 16386"/>
          <p:cNvGraphicFramePr>
            <a:graphicFrameLocks noChangeAspect="1"/>
          </p:cNvGraphicFramePr>
          <p:nvPr>
            <p:extLst>
              <p:ext uri="{D42A27DB-BD31-4B8C-83A1-F6EECF244321}">
                <p14:modId xmlns:p14="http://schemas.microsoft.com/office/powerpoint/2010/main" val="456358482"/>
              </p:ext>
            </p:extLst>
          </p:nvPr>
        </p:nvGraphicFramePr>
        <p:xfrm>
          <a:off x="5264199" y="2374106"/>
          <a:ext cx="2762250" cy="2769394"/>
        </p:xfrm>
        <a:graphic>
          <a:graphicData uri="http://schemas.openxmlformats.org/presentationml/2006/ole">
            <mc:AlternateContent xmlns:mc="http://schemas.openxmlformats.org/markup-compatibility/2006">
              <mc:Choice xmlns:v="urn:schemas-microsoft-com:vml" Requires="v">
                <p:oleObj spid="_x0000_s23649" name="Equation" r:id="rId14" imgW="2717800" imgH="2921000" progId="Equation.DSMT4">
                  <p:embed/>
                </p:oleObj>
              </mc:Choice>
              <mc:Fallback>
                <p:oleObj name="Equation" r:id="rId14" imgW="2717800" imgH="2921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64199" y="2374106"/>
                        <a:ext cx="2762250" cy="27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9" name="Rectangle 6"/>
          <p:cNvSpPr>
            <a:spLocks noChangeArrowheads="1"/>
          </p:cNvSpPr>
          <p:nvPr/>
        </p:nvSpPr>
        <p:spPr bwMode="auto">
          <a:xfrm>
            <a:off x="4844814" y="2865082"/>
            <a:ext cx="28757" cy="7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81" name="Rectangle 8"/>
          <p:cNvSpPr>
            <a:spLocks noChangeArrowheads="1"/>
          </p:cNvSpPr>
          <p:nvPr/>
        </p:nvSpPr>
        <p:spPr bwMode="auto">
          <a:xfrm>
            <a:off x="4844814" y="2865082"/>
            <a:ext cx="28757" cy="3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8" name="Freeform 25"/>
          <p:cNvSpPr>
            <a:spLocks/>
          </p:cNvSpPr>
          <p:nvPr/>
        </p:nvSpPr>
        <p:spPr bwMode="auto">
          <a:xfrm>
            <a:off x="5147769" y="3740843"/>
            <a:ext cx="7691" cy="15382"/>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299" name="Freeform 26"/>
          <p:cNvSpPr>
            <a:spLocks/>
          </p:cNvSpPr>
          <p:nvPr/>
        </p:nvSpPr>
        <p:spPr bwMode="auto">
          <a:xfrm>
            <a:off x="5147769" y="3740843"/>
            <a:ext cx="7691" cy="15382"/>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07" name="Freeform 34"/>
          <p:cNvSpPr>
            <a:spLocks noEditPoints="1"/>
          </p:cNvSpPr>
          <p:nvPr/>
        </p:nvSpPr>
        <p:spPr bwMode="auto">
          <a:xfrm>
            <a:off x="4814385" y="3050333"/>
            <a:ext cx="2006" cy="23407"/>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09" name="Freeform 52"/>
          <p:cNvSpPr>
            <a:spLocks noEditPoints="1"/>
          </p:cNvSpPr>
          <p:nvPr/>
        </p:nvSpPr>
        <p:spPr bwMode="auto">
          <a:xfrm>
            <a:off x="5126703" y="3336234"/>
            <a:ext cx="12707" cy="33439"/>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1" name="Freeform 90"/>
          <p:cNvSpPr>
            <a:spLocks noEditPoints="1"/>
          </p:cNvSpPr>
          <p:nvPr/>
        </p:nvSpPr>
        <p:spPr bwMode="auto">
          <a:xfrm>
            <a:off x="4823748" y="3666943"/>
            <a:ext cx="2006" cy="26751"/>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3" name="Freeform 78"/>
          <p:cNvSpPr>
            <a:spLocks noEditPoints="1"/>
          </p:cNvSpPr>
          <p:nvPr/>
        </p:nvSpPr>
        <p:spPr bwMode="auto">
          <a:xfrm>
            <a:off x="4498723" y="3368670"/>
            <a:ext cx="9363" cy="28423"/>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16" name="Oval 108"/>
          <p:cNvSpPr>
            <a:spLocks noChangeArrowheads="1"/>
          </p:cNvSpPr>
          <p:nvPr/>
        </p:nvSpPr>
        <p:spPr bwMode="auto">
          <a:xfrm>
            <a:off x="4845483" y="3362651"/>
            <a:ext cx="32770" cy="32436"/>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sp>
        <p:nvSpPr>
          <p:cNvPr id="324" name="Freeform 116"/>
          <p:cNvSpPr>
            <a:spLocks/>
          </p:cNvSpPr>
          <p:nvPr/>
        </p:nvSpPr>
        <p:spPr bwMode="auto">
          <a:xfrm>
            <a:off x="5290887" y="3058693"/>
            <a:ext cx="3678" cy="635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00"/>
          </a:p>
        </p:txBody>
      </p:sp>
      <p:grpSp>
        <p:nvGrpSpPr>
          <p:cNvPr id="86" name="Group 85"/>
          <p:cNvGrpSpPr/>
          <p:nvPr/>
        </p:nvGrpSpPr>
        <p:grpSpPr>
          <a:xfrm>
            <a:off x="6290629" y="851323"/>
            <a:ext cx="2053829" cy="1539988"/>
            <a:chOff x="6343639" y="596491"/>
            <a:chExt cx="2053829" cy="1539988"/>
          </a:xfrm>
        </p:grpSpPr>
        <p:pic>
          <p:nvPicPr>
            <p:cNvPr id="87" name="Picture 86" descr="A picture containing toy, doll&#10;&#10;Description automatically generated"/>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80714" y="596491"/>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6"/>
            <p:cNvSpPr>
              <a:spLocks noChangeArrowheads="1"/>
            </p:cNvSpPr>
            <p:nvPr/>
          </p:nvSpPr>
          <p:spPr bwMode="auto">
            <a:xfrm>
              <a:off x="6343639" y="1650704"/>
              <a:ext cx="205382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b="1" dirty="0" err="1">
                  <a:solidFill>
                    <a:srgbClr val="0000FF"/>
                  </a:solidFill>
                  <a:latin typeface="Times New Roman" pitchFamily="18" charset="0"/>
                  <a:cs typeface="Times New Roman" pitchFamily="18" charset="0"/>
                  <a:sym typeface="Wingdings" pitchFamily="2" charset="2"/>
                </a:rPr>
                <a:t>Hoạt</a:t>
              </a:r>
              <a:r>
                <a:rPr lang="en-US" altLang="en-US" b="1" dirty="0">
                  <a:solidFill>
                    <a:srgbClr val="0000FF"/>
                  </a:solidFill>
                  <a:latin typeface="Times New Roman" pitchFamily="18" charset="0"/>
                  <a:cs typeface="Times New Roman" pitchFamily="18" charset="0"/>
                  <a:sym typeface="Wingdings" pitchFamily="2" charset="2"/>
                </a:rPr>
                <a:t> </a:t>
              </a:r>
              <a:r>
                <a:rPr lang="en-US" altLang="en-US" b="1" dirty="0" err="1">
                  <a:solidFill>
                    <a:srgbClr val="0000FF"/>
                  </a:solidFill>
                  <a:latin typeface="Times New Roman" pitchFamily="18" charset="0"/>
                  <a:cs typeface="Times New Roman" pitchFamily="18" charset="0"/>
                  <a:sym typeface="Wingdings" pitchFamily="2" charset="2"/>
                </a:rPr>
                <a:t>động</a:t>
              </a:r>
              <a:r>
                <a:rPr lang="en-US" altLang="en-US" b="1" dirty="0">
                  <a:solidFill>
                    <a:srgbClr val="0000FF"/>
                  </a:solidFill>
                  <a:latin typeface="Times New Roman" pitchFamily="18" charset="0"/>
                  <a:cs typeface="Times New Roman" pitchFamily="18" charset="0"/>
                  <a:sym typeface="Wingdings" pitchFamily="2" charset="2"/>
                </a:rPr>
                <a:t> </a:t>
              </a:r>
              <a:r>
                <a:rPr lang="en-US" altLang="en-US" b="1" dirty="0" err="1">
                  <a:solidFill>
                    <a:srgbClr val="0000FF"/>
                  </a:solidFill>
                  <a:latin typeface="Times New Roman" pitchFamily="18" charset="0"/>
                  <a:cs typeface="Times New Roman" pitchFamily="18" charset="0"/>
                  <a:sym typeface="Wingdings" pitchFamily="2" charset="2"/>
                </a:rPr>
                <a:t>nhóm</a:t>
              </a:r>
              <a:endParaRPr lang="en-US" altLang="en-US" b="1" dirty="0">
                <a:solidFill>
                  <a:srgbClr val="0000FF"/>
                </a:solidFill>
                <a:latin typeface="Times New Roman" pitchFamily="18" charset="0"/>
                <a:cs typeface="Times New Roman" pitchFamily="18" charset="0"/>
                <a:sym typeface="Wingdings" pitchFamily="2" charset="2"/>
              </a:endParaRPr>
            </a:p>
          </p:txBody>
        </p:sp>
      </p:grpSp>
    </p:spTree>
    <p:extLst>
      <p:ext uri="{BB962C8B-B14F-4D97-AF65-F5344CB8AC3E}">
        <p14:creationId xmlns:p14="http://schemas.microsoft.com/office/powerpoint/2010/main" val="2358574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6"/>
                                        </p:tgtEl>
                                        <p:attrNameLst>
                                          <p:attrName>style.visibility</p:attrName>
                                        </p:attrNameLst>
                                      </p:cBhvr>
                                      <p:to>
                                        <p:strVal val="visible"/>
                                      </p:to>
                                    </p:set>
                                    <p:anim calcmode="lin" valueType="num">
                                      <p:cBhvr additive="base">
                                        <p:cTn id="12" dur="500" fill="hold"/>
                                        <p:tgtEl>
                                          <p:spTgt spid="19466"/>
                                        </p:tgtEl>
                                        <p:attrNameLst>
                                          <p:attrName>ppt_x</p:attrName>
                                        </p:attrNameLst>
                                      </p:cBhvr>
                                      <p:tavLst>
                                        <p:tav tm="0">
                                          <p:val>
                                            <p:strVal val="#ppt_x"/>
                                          </p:val>
                                        </p:tav>
                                        <p:tav tm="100000">
                                          <p:val>
                                            <p:strVal val="#ppt_x"/>
                                          </p:val>
                                        </p:tav>
                                      </p:tavLst>
                                    </p:anim>
                                    <p:anim calcmode="lin" valueType="num">
                                      <p:cBhvr additive="base">
                                        <p:cTn id="13"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468"/>
                                        </p:tgtEl>
                                        <p:attrNameLst>
                                          <p:attrName>style.visibility</p:attrName>
                                        </p:attrNameLst>
                                      </p:cBhvr>
                                      <p:to>
                                        <p:strVal val="visible"/>
                                      </p:to>
                                    </p:set>
                                    <p:anim calcmode="lin" valueType="num">
                                      <p:cBhvr additive="base">
                                        <p:cTn id="18" dur="500" fill="hold"/>
                                        <p:tgtEl>
                                          <p:spTgt spid="19468"/>
                                        </p:tgtEl>
                                        <p:attrNameLst>
                                          <p:attrName>ppt_x</p:attrName>
                                        </p:attrNameLst>
                                      </p:cBhvr>
                                      <p:tavLst>
                                        <p:tav tm="0">
                                          <p:val>
                                            <p:strVal val="#ppt_x"/>
                                          </p:val>
                                        </p:tav>
                                        <p:tav tm="100000">
                                          <p:val>
                                            <p:strVal val="#ppt_x"/>
                                          </p:val>
                                        </p:tav>
                                      </p:tavLst>
                                    </p:anim>
                                    <p:anim calcmode="lin" valueType="num">
                                      <p:cBhvr additive="base">
                                        <p:cTn id="19"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9470"/>
                                        </p:tgtEl>
                                        <p:attrNameLst>
                                          <p:attrName>style.visibility</p:attrName>
                                        </p:attrNameLst>
                                      </p:cBhvr>
                                      <p:to>
                                        <p:strVal val="visible"/>
                                      </p:to>
                                    </p:set>
                                    <p:anim calcmode="lin" valueType="num">
                                      <p:cBhvr additive="base">
                                        <p:cTn id="24" dur="500" fill="hold"/>
                                        <p:tgtEl>
                                          <p:spTgt spid="19470"/>
                                        </p:tgtEl>
                                        <p:attrNameLst>
                                          <p:attrName>ppt_x</p:attrName>
                                        </p:attrNameLst>
                                      </p:cBhvr>
                                      <p:tavLst>
                                        <p:tav tm="0">
                                          <p:val>
                                            <p:strVal val="#ppt_x"/>
                                          </p:val>
                                        </p:tav>
                                        <p:tav tm="100000">
                                          <p:val>
                                            <p:strVal val="#ppt_x"/>
                                          </p:val>
                                        </p:tav>
                                      </p:tavLst>
                                    </p:anim>
                                    <p:anim calcmode="lin" valueType="num">
                                      <p:cBhvr additive="base">
                                        <p:cTn id="25"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9472"/>
                                        </p:tgtEl>
                                        <p:attrNameLst>
                                          <p:attrName>style.visibility</p:attrName>
                                        </p:attrNameLst>
                                      </p:cBhvr>
                                      <p:to>
                                        <p:strVal val="visible"/>
                                      </p:to>
                                    </p:set>
                                    <p:anim calcmode="lin" valueType="num">
                                      <p:cBhvr additive="base">
                                        <p:cTn id="30" dur="500" fill="hold"/>
                                        <p:tgtEl>
                                          <p:spTgt spid="19472"/>
                                        </p:tgtEl>
                                        <p:attrNameLst>
                                          <p:attrName>ppt_x</p:attrName>
                                        </p:attrNameLst>
                                      </p:cBhvr>
                                      <p:tavLst>
                                        <p:tav tm="0">
                                          <p:val>
                                            <p:strVal val="#ppt_x"/>
                                          </p:val>
                                        </p:tav>
                                        <p:tav tm="100000">
                                          <p:val>
                                            <p:strVal val="#ppt_x"/>
                                          </p:val>
                                        </p:tav>
                                      </p:tavLst>
                                    </p:anim>
                                    <p:anim calcmode="lin" valueType="num">
                                      <p:cBhvr additive="base">
                                        <p:cTn id="31" dur="500" fill="hold"/>
                                        <p:tgtEl>
                                          <p:spTgt spid="1947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9474"/>
                                        </p:tgtEl>
                                        <p:attrNameLst>
                                          <p:attrName>style.visibility</p:attrName>
                                        </p:attrNameLst>
                                      </p:cBhvr>
                                      <p:to>
                                        <p:strVal val="visible"/>
                                      </p:to>
                                    </p:set>
                                    <p:anim calcmode="lin" valueType="num">
                                      <p:cBhvr additive="base">
                                        <p:cTn id="36" dur="500" fill="hold"/>
                                        <p:tgtEl>
                                          <p:spTgt spid="19474"/>
                                        </p:tgtEl>
                                        <p:attrNameLst>
                                          <p:attrName>ppt_x</p:attrName>
                                        </p:attrNameLst>
                                      </p:cBhvr>
                                      <p:tavLst>
                                        <p:tav tm="0">
                                          <p:val>
                                            <p:strVal val="#ppt_x"/>
                                          </p:val>
                                        </p:tav>
                                        <p:tav tm="100000">
                                          <p:val>
                                            <p:strVal val="#ppt_x"/>
                                          </p:val>
                                        </p:tav>
                                      </p:tavLst>
                                    </p:anim>
                                    <p:anim calcmode="lin" valueType="num">
                                      <p:cBhvr additive="base">
                                        <p:cTn id="37" dur="500" fill="hold"/>
                                        <p:tgtEl>
                                          <p:spTgt spid="1947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467"/>
                                        </p:tgtEl>
                                        <p:attrNameLst>
                                          <p:attrName>style.visibility</p:attrName>
                                        </p:attrNameLst>
                                      </p:cBhvr>
                                      <p:to>
                                        <p:strVal val="visible"/>
                                      </p:to>
                                    </p:set>
                                    <p:anim calcmode="lin" valueType="num">
                                      <p:cBhvr additive="base">
                                        <p:cTn id="42" dur="500" fill="hold"/>
                                        <p:tgtEl>
                                          <p:spTgt spid="19467"/>
                                        </p:tgtEl>
                                        <p:attrNameLst>
                                          <p:attrName>ppt_x</p:attrName>
                                        </p:attrNameLst>
                                      </p:cBhvr>
                                      <p:tavLst>
                                        <p:tav tm="0">
                                          <p:val>
                                            <p:strVal val="#ppt_x"/>
                                          </p:val>
                                        </p:tav>
                                        <p:tav tm="100000">
                                          <p:val>
                                            <p:strVal val="#ppt_x"/>
                                          </p:val>
                                        </p:tav>
                                      </p:tavLst>
                                    </p:anim>
                                    <p:anim calcmode="lin" valueType="num">
                                      <p:cBhvr additive="base">
                                        <p:cTn id="43"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9476"/>
                                        </p:tgtEl>
                                        <p:attrNameLst>
                                          <p:attrName>style.visibility</p:attrName>
                                        </p:attrNameLst>
                                      </p:cBhvr>
                                      <p:to>
                                        <p:strVal val="visible"/>
                                      </p:to>
                                    </p:set>
                                    <p:anim calcmode="lin" valueType="num">
                                      <p:cBhvr additive="base">
                                        <p:cTn id="48" dur="500" fill="hold"/>
                                        <p:tgtEl>
                                          <p:spTgt spid="19476"/>
                                        </p:tgtEl>
                                        <p:attrNameLst>
                                          <p:attrName>ppt_x</p:attrName>
                                        </p:attrNameLst>
                                      </p:cBhvr>
                                      <p:tavLst>
                                        <p:tav tm="0">
                                          <p:val>
                                            <p:strVal val="#ppt_x"/>
                                          </p:val>
                                        </p:tav>
                                        <p:tav tm="100000">
                                          <p:val>
                                            <p:strVal val="#ppt_x"/>
                                          </p:val>
                                        </p:tav>
                                      </p:tavLst>
                                    </p:anim>
                                    <p:anim calcmode="lin" valueType="num">
                                      <p:cBhvr additive="base">
                                        <p:cTn id="49" dur="500" fill="hold"/>
                                        <p:tgtEl>
                                          <p:spTgt spid="19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Callout 27"/>
          <p:cNvSpPr/>
          <p:nvPr/>
        </p:nvSpPr>
        <p:spPr>
          <a:xfrm>
            <a:off x="2483913" y="1612749"/>
            <a:ext cx="4319367" cy="2272820"/>
          </a:xfrm>
          <a:prstGeom prst="cloudCallout">
            <a:avLst>
              <a:gd name="adj1" fmla="val -21197"/>
              <a:gd name="adj2" fmla="val 70099"/>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quả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trên</a:t>
            </a:r>
            <a:endParaRPr lang="en-US" sz="2400" b="1" dirty="0">
              <a:solidFill>
                <a:schemeClr val="bg1"/>
              </a:solidFill>
              <a:latin typeface="Times New Roman" panose="02020603050405020304" pitchFamily="18" charset="0"/>
              <a:cs typeface="Times New Roman" panose="02020603050405020304" pitchFamily="18" charset="0"/>
            </a:endParaRPr>
          </a:p>
          <a:p>
            <a:pPr algn="ctr" eaLnBrk="1" hangingPunct="1">
              <a:defRPr/>
            </a:pPr>
            <a:r>
              <a:rPr lang="en-US" sz="2400" b="1" dirty="0" err="1">
                <a:solidFill>
                  <a:schemeClr val="bg1"/>
                </a:solidFill>
                <a:latin typeface="Times New Roman" panose="02020603050405020304" pitchFamily="18" charset="0"/>
                <a:cs typeface="Times New Roman" panose="02020603050405020304" pitchFamily="18" charset="0"/>
              </a:rPr>
              <a:t>hãy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rút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thực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nhân</a:t>
            </a:r>
            <a:r>
              <a:rPr lang="en-US" sz="2400" b="1" dirty="0">
                <a:solidFill>
                  <a:schemeClr val="bg1"/>
                </a:solidFill>
                <a:latin typeface="Times New Roman" panose="02020603050405020304" pitchFamily="18" charset="0"/>
                <a:cs typeface="Times New Roman" panose="02020603050405020304" pitchFamily="18" charset="0"/>
              </a:rPr>
              <a:t> 2 </a:t>
            </a:r>
            <a:r>
              <a:rPr lang="en-US" sz="2400" b="1" dirty="0" err="1">
                <a:solidFill>
                  <a:schemeClr val="bg1"/>
                </a:solidFill>
                <a:latin typeface="Times New Roman" panose="02020603050405020304" pitchFamily="18" charset="0"/>
                <a:cs typeface="Times New Roman" panose="02020603050405020304" pitchFamily="18" charset="0"/>
              </a:rPr>
              <a:t>đa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dọc</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17" name="Rounded Rectangle 16"/>
          <p:cNvSpPr/>
          <p:nvPr/>
        </p:nvSpPr>
        <p:spPr>
          <a:xfrm>
            <a:off x="1187624" y="1930285"/>
            <a:ext cx="6768752" cy="2577421"/>
          </a:xfrm>
          <a:prstGeom prst="roundRect">
            <a:avLst/>
          </a:prstGeom>
          <a:solidFill>
            <a:srgbClr val="CCECFF"/>
          </a:solidFill>
        </p:spPr>
        <p:style>
          <a:lnRef idx="1">
            <a:schemeClr val="accent3"/>
          </a:lnRef>
          <a:fillRef idx="2">
            <a:schemeClr val="accent3"/>
          </a:fillRef>
          <a:effectRef idx="1">
            <a:schemeClr val="accent3"/>
          </a:effectRef>
          <a:fontRef idx="minor">
            <a:schemeClr val="dk1"/>
          </a:fontRef>
        </p:style>
        <p:txBody>
          <a:bodyPr anchor="ctr"/>
          <a:lstStyle/>
          <a:p>
            <a:pPr algn="just" eaLnBrk="1" hangingPunct="1">
              <a:defRPr/>
            </a:pPr>
            <a:r>
              <a:rPr lang="en-US" sz="2000" dirty="0" err="1">
                <a:solidFill>
                  <a:srgbClr val="FF0000"/>
                </a:solidFill>
                <a:latin typeface="Times New Roman" pitchFamily="18" charset="0"/>
                <a:cs typeface="Times New Roman" pitchFamily="18" charset="0"/>
              </a:rPr>
              <a:t>Các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bước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thức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theo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hàng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dọc</a:t>
            </a:r>
            <a:r>
              <a:rPr lang="en-US" sz="2000" dirty="0">
                <a:solidFill>
                  <a:srgbClr val="FF0000"/>
                </a:solidFill>
                <a:latin typeface="Times New Roman" pitchFamily="18" charset="0"/>
                <a:cs typeface="Times New Roman" pitchFamily="18" charset="0"/>
              </a:rPr>
              <a:t>:</a:t>
            </a:r>
          </a:p>
          <a:p>
            <a:pPr algn="just" eaLnBrk="1" hangingPunct="1">
              <a:defRPr/>
            </a:pP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Sắp</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xếp</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theo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theo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lũy</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thừa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giảm</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dần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hoặc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tăng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dần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biến</a:t>
            </a:r>
            <a:r>
              <a:rPr lang="en-US" sz="2000" b="1" i="1" dirty="0">
                <a:solidFill>
                  <a:schemeClr val="tx1"/>
                </a:solidFill>
                <a:latin typeface="Times New Roman" pitchFamily="18" charset="0"/>
                <a:cs typeface="Times New Roman" pitchFamily="18" charset="0"/>
              </a:rPr>
              <a:t>.</a:t>
            </a:r>
            <a:endParaRPr lang="en-US" sz="2000" b="1" dirty="0">
              <a:solidFill>
                <a:schemeClr val="tx1"/>
              </a:solidFill>
              <a:latin typeface="Times New Roman" pitchFamily="18" charset="0"/>
              <a:cs typeface="Times New Roman" pitchFamily="18" charset="0"/>
            </a:endParaRPr>
          </a:p>
          <a:p>
            <a:pPr algn="just" eaLnBrk="1" hangingPunct="1">
              <a:defRPr/>
            </a:pP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này</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viết</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dưới</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kia</a:t>
            </a:r>
            <a:r>
              <a:rPr lang="en-US" sz="2000" b="1" i="1" dirty="0">
                <a:solidFill>
                  <a:schemeClr val="tx1"/>
                </a:solidFill>
                <a:latin typeface="Times New Roman" pitchFamily="18" charset="0"/>
                <a:cs typeface="Times New Roman" pitchFamily="18" charset="0"/>
              </a:rPr>
              <a:t>.</a:t>
            </a:r>
            <a:endParaRPr lang="en-US" sz="2000" b="1" dirty="0">
              <a:solidFill>
                <a:schemeClr val="tx1"/>
              </a:solidFill>
              <a:latin typeface="Times New Roman" pitchFamily="18" charset="0"/>
              <a:cs typeface="Times New Roman" pitchFamily="18" charset="0"/>
            </a:endParaRPr>
          </a:p>
          <a:p>
            <a:pPr algn="just" eaLnBrk="1" hangingPunct="1">
              <a:defRPr/>
            </a:pP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Kết</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quả</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phép</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nhân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mỗi</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hạng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tử</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hai</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với</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nhất</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được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viết</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riêng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một</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dòng</a:t>
            </a:r>
            <a:r>
              <a:rPr lang="en-US" sz="2000" b="1" i="1" dirty="0">
                <a:solidFill>
                  <a:schemeClr val="tx1"/>
                </a:solidFill>
                <a:latin typeface="Times New Roman" pitchFamily="18" charset="0"/>
                <a:cs typeface="Times New Roman" pitchFamily="18" charset="0"/>
              </a:rPr>
              <a:t>.</a:t>
            </a:r>
            <a:endParaRPr lang="en-US" sz="2000" b="1" dirty="0">
              <a:solidFill>
                <a:schemeClr val="tx1"/>
              </a:solidFill>
              <a:latin typeface="Times New Roman" pitchFamily="18" charset="0"/>
              <a:cs typeface="Times New Roman" pitchFamily="18" charset="0"/>
            </a:endParaRPr>
          </a:p>
          <a:p>
            <a:pPr algn="just" eaLnBrk="1" hangingPunct="1">
              <a:defRPr/>
            </a:pP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đơn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thức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đồng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dạng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được</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xếp</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vào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cùng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một</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cột</a:t>
            </a:r>
            <a:r>
              <a:rPr lang="en-US" sz="2000" b="1" i="1" dirty="0">
                <a:solidFill>
                  <a:schemeClr val="tx1"/>
                </a:solidFill>
                <a:latin typeface="Times New Roman" pitchFamily="18" charset="0"/>
                <a:cs typeface="Times New Roman" pitchFamily="18" charset="0"/>
              </a:rPr>
              <a:t>.</a:t>
            </a:r>
            <a:endParaRPr lang="en-US" sz="2000" b="1" dirty="0">
              <a:solidFill>
                <a:schemeClr val="tx1"/>
              </a:solidFill>
              <a:latin typeface="Times New Roman" pitchFamily="18" charset="0"/>
              <a:cs typeface="Times New Roman" pitchFamily="18" charset="0"/>
            </a:endParaRPr>
          </a:p>
          <a:p>
            <a:pPr algn="just" eaLnBrk="1" hangingPunct="1">
              <a:defRPr/>
            </a:pP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Cộng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theo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từng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cột</a:t>
            </a:r>
            <a:r>
              <a:rPr lang="en-US" sz="2000" b="1" i="1" dirty="0">
                <a:solidFill>
                  <a:schemeClr val="tx1"/>
                </a:solidFill>
                <a:latin typeface="Times New Roman" pitchFamily="18" charset="0"/>
                <a:cs typeface="Times New Roman" pitchFamily="18" charset="0"/>
              </a:rPr>
              <a:t>. </a:t>
            </a:r>
            <a:endParaRPr lang="en-US" sz="2000" b="1" dirty="0">
              <a:solidFill>
                <a:schemeClr val="tx1"/>
              </a:solidFill>
              <a:latin typeface="Times New Roman" pitchFamily="18" charset="0"/>
              <a:cs typeface="Times New Roman" pitchFamily="18" charset="0"/>
            </a:endParaRPr>
          </a:p>
        </p:txBody>
      </p:sp>
      <p:grpSp>
        <p:nvGrpSpPr>
          <p:cNvPr id="15" name="Group 26"/>
          <p:cNvGrpSpPr>
            <a:grpSpLocks/>
          </p:cNvGrpSpPr>
          <p:nvPr/>
        </p:nvGrpSpPr>
        <p:grpSpPr bwMode="auto">
          <a:xfrm>
            <a:off x="1408695" y="630263"/>
            <a:ext cx="5078892" cy="519565"/>
            <a:chOff x="6561360" y="7543801"/>
            <a:chExt cx="28974080" cy="1843914"/>
          </a:xfrm>
        </p:grpSpPr>
        <p:sp>
          <p:nvSpPr>
            <p:cNvPr id="16" name="TextBox 43"/>
            <p:cNvSpPr txBox="1">
              <a:spLocks noChangeArrowheads="1"/>
            </p:cNvSpPr>
            <p:nvPr/>
          </p:nvSpPr>
          <p:spPr bwMode="auto">
            <a:xfrm>
              <a:off x="8993193" y="7620008"/>
              <a:ext cx="26542247"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600" b="1" dirty="0" err="1">
                  <a:solidFill>
                    <a:srgbClr val="0000FF"/>
                  </a:solidFill>
                  <a:latin typeface="Times New Roman" pitchFamily="18" charset="0"/>
                  <a:ea typeface="Tahoma" pitchFamily="34" charset="0"/>
                  <a:cs typeface="Times New Roman" pitchFamily="18" charset="0"/>
                </a:rPr>
                <a:t>Áp</a:t>
              </a:r>
              <a:r>
                <a:rPr lang="en-US" altLang="en-US" sz="2600" b="1" dirty="0">
                  <a:solidFill>
                    <a:srgbClr val="0000FF"/>
                  </a:solidFill>
                  <a:latin typeface="Times New Roman" pitchFamily="18" charset="0"/>
                  <a:ea typeface="Tahoma" pitchFamily="34" charset="0"/>
                  <a:cs typeface="Times New Roman" pitchFamily="18" charset="0"/>
                </a:rPr>
                <a:t> </a:t>
              </a:r>
              <a:r>
                <a:rPr lang="en-US" altLang="en-US" sz="2600" b="1" dirty="0" err="1">
                  <a:solidFill>
                    <a:srgbClr val="0000FF"/>
                  </a:solidFill>
                  <a:latin typeface="Times New Roman" pitchFamily="18" charset="0"/>
                  <a:ea typeface="Tahoma" pitchFamily="34" charset="0"/>
                  <a:cs typeface="Times New Roman" pitchFamily="18" charset="0"/>
                </a:rPr>
                <a:t>dụng</a:t>
              </a:r>
              <a:endParaRPr lang="en-US" altLang="en-US" sz="2600" b="1" dirty="0">
                <a:solidFill>
                  <a:srgbClr val="0000FF"/>
                </a:solidFill>
                <a:latin typeface="Times New Roman" pitchFamily="18" charset="0"/>
                <a:ea typeface="Tahoma" pitchFamily="34" charset="0"/>
                <a:cs typeface="Times New Roman" pitchFamily="18" charset="0"/>
              </a:endParaRPr>
            </a:p>
          </p:txBody>
        </p:sp>
        <p:grpSp>
          <p:nvGrpSpPr>
            <p:cNvPr id="18" name="Group 27"/>
            <p:cNvGrpSpPr>
              <a:grpSpLocks/>
            </p:cNvGrpSpPr>
            <p:nvPr/>
          </p:nvGrpSpPr>
          <p:grpSpPr bwMode="auto">
            <a:xfrm>
              <a:off x="6561360" y="7543801"/>
              <a:ext cx="2553666" cy="1843914"/>
              <a:chOff x="6561359" y="7543802"/>
              <a:chExt cx="2553666" cy="1843914"/>
            </a:xfrm>
          </p:grpSpPr>
          <p:sp>
            <p:nvSpPr>
              <p:cNvPr id="19"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20" name="Group 29"/>
              <p:cNvGrpSpPr>
                <a:grpSpLocks/>
              </p:cNvGrpSpPr>
              <p:nvPr/>
            </p:nvGrpSpPr>
            <p:grpSpPr bwMode="auto">
              <a:xfrm>
                <a:off x="6561359" y="7640058"/>
                <a:ext cx="2553666" cy="1747658"/>
                <a:chOff x="6561359" y="7640058"/>
                <a:chExt cx="2553666" cy="1747658"/>
              </a:xfrm>
            </p:grpSpPr>
            <p:sp>
              <p:nvSpPr>
                <p:cNvPr id="21" name="Round Same Side Corner Rectangle 20"/>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22" name="TextBox 49"/>
                <p:cNvSpPr txBox="1">
                  <a:spLocks noChangeArrowheads="1"/>
                </p:cNvSpPr>
                <p:nvPr/>
              </p:nvSpPr>
              <p:spPr bwMode="auto">
                <a:xfrm>
                  <a:off x="6561359" y="7640058"/>
                  <a:ext cx="2553666"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2</a:t>
                  </a:r>
                </a:p>
              </p:txBody>
            </p:sp>
          </p:grpSp>
        </p:grpSp>
      </p:grpSp>
      <p:grpSp>
        <p:nvGrpSpPr>
          <p:cNvPr id="23" name="Group 2"/>
          <p:cNvGrpSpPr>
            <a:grpSpLocks/>
          </p:cNvGrpSpPr>
          <p:nvPr/>
        </p:nvGrpSpPr>
        <p:grpSpPr bwMode="auto">
          <a:xfrm>
            <a:off x="1515429" y="1003802"/>
            <a:ext cx="6281738" cy="684610"/>
            <a:chOff x="811213" y="765175"/>
            <a:chExt cx="8375650" cy="912295"/>
          </a:xfrm>
        </p:grpSpPr>
        <p:grpSp>
          <p:nvGrpSpPr>
            <p:cNvPr id="24" name="Group 22"/>
            <p:cNvGrpSpPr>
              <a:grpSpLocks/>
            </p:cNvGrpSpPr>
            <p:nvPr/>
          </p:nvGrpSpPr>
          <p:grpSpPr bwMode="auto">
            <a:xfrm>
              <a:off x="811213" y="765175"/>
              <a:ext cx="8375650" cy="912295"/>
              <a:chOff x="599959" y="865315"/>
              <a:chExt cx="8375194" cy="988772"/>
            </a:xfrm>
          </p:grpSpPr>
          <p:sp>
            <p:nvSpPr>
              <p:cNvPr id="26" name="Rectangle 6"/>
              <p:cNvSpPr>
                <a:spLocks noChangeArrowheads="1"/>
              </p:cNvSpPr>
              <p:nvPr/>
            </p:nvSpPr>
            <p:spPr bwMode="auto">
              <a:xfrm>
                <a:off x="599959" y="1212675"/>
                <a:ext cx="365105" cy="381752"/>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000" b="1" dirty="0">
                    <a:latin typeface="Times New Roman" panose="02020603050405020304" pitchFamily="18" charset="0"/>
                    <a:cs typeface="Times New Roman" panose="02020603050405020304" pitchFamily="18" charset="0"/>
                  </a:rPr>
                  <a:t>?2</a:t>
                </a:r>
              </a:p>
            </p:txBody>
          </p:sp>
          <p:sp>
            <p:nvSpPr>
              <p:cNvPr id="27" name="Rectangle 5"/>
              <p:cNvSpPr>
                <a:spLocks noChangeArrowheads="1"/>
              </p:cNvSpPr>
              <p:nvPr/>
            </p:nvSpPr>
            <p:spPr bwMode="auto">
              <a:xfrm>
                <a:off x="796353" y="865315"/>
                <a:ext cx="8178800" cy="98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tính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p>
            </p:txBody>
          </p:sp>
        </p:grpSp>
        <p:graphicFrame>
          <p:nvGraphicFramePr>
            <p:cNvPr id="25" name="Object 6"/>
            <p:cNvGraphicFramePr>
              <a:graphicFrameLocks noChangeAspect="1"/>
            </p:cNvGraphicFramePr>
            <p:nvPr>
              <p:extLst>
                <p:ext uri="{D42A27DB-BD31-4B8C-83A1-F6EECF244321}">
                  <p14:modId xmlns:p14="http://schemas.microsoft.com/office/powerpoint/2010/main" val="2207054928"/>
                </p:ext>
              </p:extLst>
            </p:nvPr>
          </p:nvGraphicFramePr>
          <p:xfrm>
            <a:off x="4234773" y="1027820"/>
            <a:ext cx="3149600" cy="539444"/>
          </p:xfrm>
          <a:graphic>
            <a:graphicData uri="http://schemas.openxmlformats.org/presentationml/2006/ole">
              <mc:AlternateContent xmlns:mc="http://schemas.openxmlformats.org/markup-compatibility/2006">
                <mc:Choice xmlns:v="urn:schemas-microsoft-com:vml" Requires="v">
                  <p:oleObj spid="_x0000_s9248" name="Equation" r:id="rId4" imgW="3149280" imgH="583920" progId="Equation.DSMT4">
                    <p:embed/>
                  </p:oleObj>
                </mc:Choice>
                <mc:Fallback>
                  <p:oleObj name="Equation" r:id="rId4" imgW="3149280" imgH="583920" progId="Equation.DSMT4">
                    <p:embed/>
                    <p:pic>
                      <p:nvPicPr>
                        <p:cNvPr id="0" name=""/>
                        <p:cNvPicPr>
                          <a:picLocks noChangeAspect="1" noChangeArrowheads="1"/>
                        </p:cNvPicPr>
                        <p:nvPr/>
                      </p:nvPicPr>
                      <p:blipFill>
                        <a:blip r:embed="rId5"/>
                        <a:srcRect/>
                        <a:stretch>
                          <a:fillRect/>
                        </a:stretch>
                      </p:blipFill>
                      <p:spPr bwMode="auto">
                        <a:xfrm>
                          <a:off x="4234773" y="1027820"/>
                          <a:ext cx="3149600" cy="53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709967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8"/>
                                        </p:tgtEl>
                                        <p:attrNameLst>
                                          <p:attrName>style.visibility</p:attrName>
                                        </p:attrNameLst>
                                      </p:cBhvr>
                                      <p:to>
                                        <p:strVal val="hidden"/>
                                      </p:to>
                                    </p:set>
                                  </p:childTnLst>
                                </p:cTn>
                              </p:par>
                              <p:par>
                                <p:cTn id="12" presetID="21" presetClass="entr" presetSubtype="1"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5"/>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0" name="Rectangle 27"/>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1" name="Rectangle 2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2" name="Rectangle 3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3" name="Rectangle 2"/>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21514" name="Object 5"/>
          <p:cNvGraphicFramePr>
            <a:graphicFrameLocks noChangeAspect="1"/>
          </p:cNvGraphicFramePr>
          <p:nvPr>
            <p:extLst>
              <p:ext uri="{D42A27DB-BD31-4B8C-83A1-F6EECF244321}">
                <p14:modId xmlns:p14="http://schemas.microsoft.com/office/powerpoint/2010/main" val="566166319"/>
              </p:ext>
            </p:extLst>
          </p:nvPr>
        </p:nvGraphicFramePr>
        <p:xfrm>
          <a:off x="2521247" y="2435099"/>
          <a:ext cx="3200400" cy="475060"/>
        </p:xfrm>
        <a:graphic>
          <a:graphicData uri="http://schemas.openxmlformats.org/presentationml/2006/ole">
            <mc:AlternateContent xmlns:mc="http://schemas.openxmlformats.org/markup-compatibility/2006">
              <mc:Choice xmlns:v="urn:schemas-microsoft-com:vml" Requires="v">
                <p:oleObj spid="_x0000_s10397" name="Equation" r:id="rId4" imgW="3238500" imgH="482600" progId="Equation.DSMT4">
                  <p:embed/>
                </p:oleObj>
              </mc:Choice>
              <mc:Fallback>
                <p:oleObj name="Equation" r:id="rId4" imgW="32385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247" y="2435099"/>
                        <a:ext cx="3200400" cy="47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5" name="Rectangle 4"/>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21516" name="Object 8"/>
          <p:cNvGraphicFramePr>
            <a:graphicFrameLocks noChangeAspect="1"/>
          </p:cNvGraphicFramePr>
          <p:nvPr>
            <p:extLst>
              <p:ext uri="{D42A27DB-BD31-4B8C-83A1-F6EECF244321}">
                <p14:modId xmlns:p14="http://schemas.microsoft.com/office/powerpoint/2010/main" val="931383510"/>
              </p:ext>
            </p:extLst>
          </p:nvPr>
        </p:nvGraphicFramePr>
        <p:xfrm>
          <a:off x="2555776" y="3004217"/>
          <a:ext cx="2946797" cy="457200"/>
        </p:xfrm>
        <a:graphic>
          <a:graphicData uri="http://schemas.openxmlformats.org/presentationml/2006/ole">
            <mc:AlternateContent xmlns:mc="http://schemas.openxmlformats.org/markup-compatibility/2006">
              <mc:Choice xmlns:v="urn:schemas-microsoft-com:vml" Requires="v">
                <p:oleObj spid="_x0000_s10398" name="Equation" r:id="rId6" imgW="2984500" imgH="457200" progId="Equation.DSMT4">
                  <p:embed/>
                </p:oleObj>
              </mc:Choice>
              <mc:Fallback>
                <p:oleObj name="Equation" r:id="rId6" imgW="29845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3004217"/>
                        <a:ext cx="29467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7" name="Rectangle 6"/>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21518" name="Object 10"/>
          <p:cNvGraphicFramePr>
            <a:graphicFrameLocks noChangeAspect="1"/>
          </p:cNvGraphicFramePr>
          <p:nvPr>
            <p:extLst>
              <p:ext uri="{D42A27DB-BD31-4B8C-83A1-F6EECF244321}">
                <p14:modId xmlns:p14="http://schemas.microsoft.com/office/powerpoint/2010/main" val="2985784518"/>
              </p:ext>
            </p:extLst>
          </p:nvPr>
        </p:nvGraphicFramePr>
        <p:xfrm>
          <a:off x="2558156" y="3597148"/>
          <a:ext cx="2369344" cy="457200"/>
        </p:xfrm>
        <a:graphic>
          <a:graphicData uri="http://schemas.openxmlformats.org/presentationml/2006/ole">
            <mc:AlternateContent xmlns:mc="http://schemas.openxmlformats.org/markup-compatibility/2006">
              <mc:Choice xmlns:v="urn:schemas-microsoft-com:vml" Requires="v">
                <p:oleObj spid="_x0000_s10399" name="Equation" r:id="rId8" imgW="2324100" imgH="457200" progId="Equation.DSMT4">
                  <p:embed/>
                </p:oleObj>
              </mc:Choice>
              <mc:Fallback>
                <p:oleObj name="Equation" r:id="rId8" imgW="2324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8156" y="3597148"/>
                        <a:ext cx="236934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17726815"/>
              </p:ext>
            </p:extLst>
          </p:nvPr>
        </p:nvGraphicFramePr>
        <p:xfrm>
          <a:off x="2558156" y="1868362"/>
          <a:ext cx="1996679" cy="431006"/>
        </p:xfrm>
        <a:graphic>
          <a:graphicData uri="http://schemas.openxmlformats.org/presentationml/2006/ole">
            <mc:AlternateContent xmlns:mc="http://schemas.openxmlformats.org/markup-compatibility/2006">
              <mc:Choice xmlns:v="urn:schemas-microsoft-com:vml" Requires="v">
                <p:oleObj spid="_x0000_s10400" name="Equation" r:id="rId10" imgW="2235200" imgH="482600" progId="Equation.DSMT4">
                  <p:embed/>
                </p:oleObj>
              </mc:Choice>
              <mc:Fallback>
                <p:oleObj name="Equation" r:id="rId10" imgW="2235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8156" y="1868362"/>
                        <a:ext cx="1996679"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22"/>
          <p:cNvGrpSpPr>
            <a:grpSpLocks/>
          </p:cNvGrpSpPr>
          <p:nvPr/>
        </p:nvGrpSpPr>
        <p:grpSpPr bwMode="auto">
          <a:xfrm>
            <a:off x="1504777" y="1144179"/>
            <a:ext cx="6281738" cy="740569"/>
            <a:chOff x="599959" y="865315"/>
            <a:chExt cx="8375194" cy="988772"/>
          </a:xfrm>
        </p:grpSpPr>
        <p:sp>
          <p:nvSpPr>
            <p:cNvPr id="19" name="Rectangle 6"/>
            <p:cNvSpPr>
              <a:spLocks noChangeArrowheads="1"/>
            </p:cNvSpPr>
            <p:nvPr/>
          </p:nvSpPr>
          <p:spPr bwMode="auto">
            <a:xfrm>
              <a:off x="599959" y="1092398"/>
              <a:ext cx="532952" cy="502574"/>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000" b="1" dirty="0">
                  <a:latin typeface="Times New Roman" panose="02020603050405020304" pitchFamily="18" charset="0"/>
                  <a:cs typeface="Times New Roman" panose="02020603050405020304" pitchFamily="18" charset="0"/>
                </a:rPr>
                <a:t>?2</a:t>
              </a:r>
            </a:p>
          </p:txBody>
        </p:sp>
        <p:sp>
          <p:nvSpPr>
            <p:cNvPr id="20" name="Rectangle 5"/>
            <p:cNvSpPr>
              <a:spLocks noChangeArrowheads="1"/>
            </p:cNvSpPr>
            <p:nvPr/>
          </p:nvSpPr>
          <p:spPr bwMode="auto">
            <a:xfrm>
              <a:off x="796353" y="865315"/>
              <a:ext cx="8178800" cy="98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tính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p>
          </p:txBody>
        </p:sp>
      </p:grpSp>
      <p:grpSp>
        <p:nvGrpSpPr>
          <p:cNvPr id="22" name="Group 26"/>
          <p:cNvGrpSpPr>
            <a:grpSpLocks/>
          </p:cNvGrpSpPr>
          <p:nvPr/>
        </p:nvGrpSpPr>
        <p:grpSpPr bwMode="auto">
          <a:xfrm>
            <a:off x="1408695" y="630263"/>
            <a:ext cx="1867161" cy="519565"/>
            <a:chOff x="6561360" y="7543801"/>
            <a:chExt cx="10651786" cy="1843914"/>
          </a:xfrm>
        </p:grpSpPr>
        <p:sp>
          <p:nvSpPr>
            <p:cNvPr id="23" name="TextBox 43"/>
            <p:cNvSpPr txBox="1">
              <a:spLocks noChangeArrowheads="1"/>
            </p:cNvSpPr>
            <p:nvPr/>
          </p:nvSpPr>
          <p:spPr bwMode="auto">
            <a:xfrm>
              <a:off x="8993192" y="7620008"/>
              <a:ext cx="8219954" cy="17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600" b="1" dirty="0" err="1">
                  <a:solidFill>
                    <a:srgbClr val="0000FF"/>
                  </a:solidFill>
                  <a:latin typeface="Times New Roman" pitchFamily="18" charset="0"/>
                  <a:ea typeface="Tahoma" pitchFamily="34" charset="0"/>
                  <a:cs typeface="Times New Roman" pitchFamily="18" charset="0"/>
                </a:rPr>
                <a:t>Áp</a:t>
              </a:r>
              <a:r>
                <a:rPr lang="en-US" altLang="en-US" sz="2600" b="1" dirty="0">
                  <a:solidFill>
                    <a:srgbClr val="0000FF"/>
                  </a:solidFill>
                  <a:latin typeface="Times New Roman" pitchFamily="18" charset="0"/>
                  <a:ea typeface="Tahoma" pitchFamily="34" charset="0"/>
                  <a:cs typeface="Times New Roman" pitchFamily="18" charset="0"/>
                </a:rPr>
                <a:t> </a:t>
              </a:r>
              <a:r>
                <a:rPr lang="en-US" altLang="en-US" sz="2600" b="1" dirty="0" err="1">
                  <a:solidFill>
                    <a:srgbClr val="0000FF"/>
                  </a:solidFill>
                  <a:latin typeface="Times New Roman" pitchFamily="18" charset="0"/>
                  <a:ea typeface="Tahoma" pitchFamily="34" charset="0"/>
                  <a:cs typeface="Times New Roman" pitchFamily="18" charset="0"/>
                </a:rPr>
                <a:t>dụng</a:t>
              </a:r>
              <a:endParaRPr lang="en-US" altLang="en-US" sz="2600" b="1" dirty="0">
                <a:solidFill>
                  <a:srgbClr val="0000FF"/>
                </a:solidFill>
                <a:latin typeface="Times New Roman" pitchFamily="18" charset="0"/>
                <a:ea typeface="Tahoma" pitchFamily="34" charset="0"/>
                <a:cs typeface="Times New Roman" pitchFamily="18" charset="0"/>
              </a:endParaRPr>
            </a:p>
          </p:txBody>
        </p:sp>
        <p:grpSp>
          <p:nvGrpSpPr>
            <p:cNvPr id="24" name="Group 27"/>
            <p:cNvGrpSpPr>
              <a:grpSpLocks/>
            </p:cNvGrpSpPr>
            <p:nvPr/>
          </p:nvGrpSpPr>
          <p:grpSpPr bwMode="auto">
            <a:xfrm>
              <a:off x="6561360" y="7543801"/>
              <a:ext cx="2553666" cy="1843914"/>
              <a:chOff x="6561359" y="7543802"/>
              <a:chExt cx="2553666" cy="1843914"/>
            </a:xfrm>
          </p:grpSpPr>
          <p:sp>
            <p:nvSpPr>
              <p:cNvPr id="25" name="Isosceles Triangle 44"/>
              <p:cNvSpPr/>
              <p:nvPr/>
            </p:nvSpPr>
            <p:spPr>
              <a:xfrm rot="16200000">
                <a:off x="7472611" y="7534128"/>
                <a:ext cx="143667" cy="163015"/>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grpSp>
            <p:nvGrpSpPr>
              <p:cNvPr id="26" name="Group 29"/>
              <p:cNvGrpSpPr>
                <a:grpSpLocks/>
              </p:cNvGrpSpPr>
              <p:nvPr/>
            </p:nvGrpSpPr>
            <p:grpSpPr bwMode="auto">
              <a:xfrm>
                <a:off x="6561359" y="7640058"/>
                <a:ext cx="2553666" cy="1747658"/>
                <a:chOff x="6561359" y="7640058"/>
                <a:chExt cx="2553666" cy="1747658"/>
              </a:xfrm>
            </p:grpSpPr>
            <p:sp>
              <p:nvSpPr>
                <p:cNvPr id="27" name="Round Same Side Corner Rectangle 26"/>
                <p:cNvSpPr/>
                <p:nvPr/>
              </p:nvSpPr>
              <p:spPr>
                <a:xfrm rot="5400000">
                  <a:off x="7790246" y="7366952"/>
                  <a:ext cx="731010" cy="13720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latin typeface="Times New Roman" panose="02020603050405020304" pitchFamily="18" charset="0"/>
                    <a:cs typeface="Times New Roman" panose="02020603050405020304" pitchFamily="18" charset="0"/>
                  </a:endParaRPr>
                </a:p>
              </p:txBody>
            </p:sp>
            <p:sp>
              <p:nvSpPr>
                <p:cNvPr id="28" name="TextBox 49"/>
                <p:cNvSpPr txBox="1">
                  <a:spLocks noChangeArrowheads="1"/>
                </p:cNvSpPr>
                <p:nvPr/>
              </p:nvSpPr>
              <p:spPr bwMode="auto">
                <a:xfrm>
                  <a:off x="6561359" y="7640058"/>
                  <a:ext cx="2553666" cy="17476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600" b="1" dirty="0">
                      <a:solidFill>
                        <a:schemeClr val="bg1"/>
                      </a:solidFill>
                      <a:latin typeface="Times New Roman" pitchFamily="18" charset="0"/>
                      <a:ea typeface="Tahoma" pitchFamily="34" charset="0"/>
                      <a:cs typeface="Times New Roman" pitchFamily="18" charset="0"/>
                    </a:rPr>
                    <a:t>2</a:t>
                  </a:r>
                </a:p>
              </p:txBody>
            </p:sp>
          </p:grpSp>
        </p:grpSp>
      </p:grpSp>
      <p:graphicFrame>
        <p:nvGraphicFramePr>
          <p:cNvPr id="29" name="Object 28"/>
          <p:cNvGraphicFramePr>
            <a:graphicFrameLocks noChangeAspect="1"/>
          </p:cNvGraphicFramePr>
          <p:nvPr>
            <p:extLst>
              <p:ext uri="{D42A27DB-BD31-4B8C-83A1-F6EECF244321}">
                <p14:modId xmlns:p14="http://schemas.microsoft.com/office/powerpoint/2010/main" val="867310131"/>
              </p:ext>
            </p:extLst>
          </p:nvPr>
        </p:nvGraphicFramePr>
        <p:xfrm>
          <a:off x="3957638" y="1335088"/>
          <a:ext cx="2325687" cy="430212"/>
        </p:xfrm>
        <a:graphic>
          <a:graphicData uri="http://schemas.openxmlformats.org/presentationml/2006/ole">
            <mc:AlternateContent xmlns:mc="http://schemas.openxmlformats.org/markup-compatibility/2006">
              <mc:Choice xmlns:v="urn:schemas-microsoft-com:vml" Requires="v">
                <p:oleObj spid="_x0000_s10401" name="Equation" r:id="rId12" imgW="2603160" imgH="482400" progId="Equation.DSMT4">
                  <p:embed/>
                </p:oleObj>
              </mc:Choice>
              <mc:Fallback>
                <p:oleObj name="Equation" r:id="rId12" imgW="2603160" imgH="482400" progId="Equation.DSMT4">
                  <p:embed/>
                  <p:pic>
                    <p:nvPicPr>
                      <p:cNvPr id="0" name=""/>
                      <p:cNvPicPr>
                        <a:picLocks noChangeAspect="1" noChangeArrowheads="1"/>
                      </p:cNvPicPr>
                      <p:nvPr/>
                    </p:nvPicPr>
                    <p:blipFill>
                      <a:blip r:embed="rId13"/>
                      <a:srcRect/>
                      <a:stretch>
                        <a:fillRect/>
                      </a:stretch>
                    </p:blipFill>
                    <p:spPr bwMode="auto">
                      <a:xfrm>
                        <a:off x="3957638" y="1335088"/>
                        <a:ext cx="2325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rcRect b="8820"/>
          <a:stretch>
            <a:fillRect/>
          </a:stretch>
        </p:blipFill>
        <p:spPr bwMode="auto">
          <a:xfrm>
            <a:off x="6833333" y="752479"/>
            <a:ext cx="1704777" cy="136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16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1514"/>
                                        </p:tgtEl>
                                        <p:attrNameLst>
                                          <p:attrName>style.visibility</p:attrName>
                                        </p:attrNameLst>
                                      </p:cBhvr>
                                      <p:to>
                                        <p:strVal val="visible"/>
                                      </p:to>
                                    </p:set>
                                    <p:animEffect transition="in" filter="fade">
                                      <p:cBhvr>
                                        <p:cTn id="19" dur="1000"/>
                                        <p:tgtEl>
                                          <p:spTgt spid="21514"/>
                                        </p:tgtEl>
                                      </p:cBhvr>
                                    </p:animEffect>
                                    <p:anim calcmode="lin" valueType="num">
                                      <p:cBhvr>
                                        <p:cTn id="20" dur="1000" fill="hold"/>
                                        <p:tgtEl>
                                          <p:spTgt spid="21514"/>
                                        </p:tgtEl>
                                        <p:attrNameLst>
                                          <p:attrName>ppt_x</p:attrName>
                                        </p:attrNameLst>
                                      </p:cBhvr>
                                      <p:tavLst>
                                        <p:tav tm="0">
                                          <p:val>
                                            <p:strVal val="#ppt_x"/>
                                          </p:val>
                                        </p:tav>
                                        <p:tav tm="100000">
                                          <p:val>
                                            <p:strVal val="#ppt_x"/>
                                          </p:val>
                                        </p:tav>
                                      </p:tavLst>
                                    </p:anim>
                                    <p:anim calcmode="lin" valueType="num">
                                      <p:cBhvr>
                                        <p:cTn id="21" dur="1000" fill="hold"/>
                                        <p:tgtEl>
                                          <p:spTgt spid="215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1516"/>
                                        </p:tgtEl>
                                        <p:attrNameLst>
                                          <p:attrName>style.visibility</p:attrName>
                                        </p:attrNameLst>
                                      </p:cBhvr>
                                      <p:to>
                                        <p:strVal val="visible"/>
                                      </p:to>
                                    </p:set>
                                    <p:anim calcmode="lin" valueType="num">
                                      <p:cBhvr additive="base">
                                        <p:cTn id="26" dur="500" fill="hold"/>
                                        <p:tgtEl>
                                          <p:spTgt spid="21516"/>
                                        </p:tgtEl>
                                        <p:attrNameLst>
                                          <p:attrName>ppt_x</p:attrName>
                                        </p:attrNameLst>
                                      </p:cBhvr>
                                      <p:tavLst>
                                        <p:tav tm="0">
                                          <p:val>
                                            <p:strVal val="#ppt_x"/>
                                          </p:val>
                                        </p:tav>
                                        <p:tav tm="100000">
                                          <p:val>
                                            <p:strVal val="#ppt_x"/>
                                          </p:val>
                                        </p:tav>
                                      </p:tavLst>
                                    </p:anim>
                                    <p:anim calcmode="lin" valueType="num">
                                      <p:cBhvr additive="base">
                                        <p:cTn id="27"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1518"/>
                                        </p:tgtEl>
                                        <p:attrNameLst>
                                          <p:attrName>style.visibility</p:attrName>
                                        </p:attrNameLst>
                                      </p:cBhvr>
                                      <p:to>
                                        <p:strVal val="visible"/>
                                      </p:to>
                                    </p:set>
                                    <p:anim calcmode="lin" valueType="num">
                                      <p:cBhvr additive="base">
                                        <p:cTn id="32" dur="500" fill="hold"/>
                                        <p:tgtEl>
                                          <p:spTgt spid="21518"/>
                                        </p:tgtEl>
                                        <p:attrNameLst>
                                          <p:attrName>ppt_x</p:attrName>
                                        </p:attrNameLst>
                                      </p:cBhvr>
                                      <p:tavLst>
                                        <p:tav tm="0">
                                          <p:val>
                                            <p:strVal val="#ppt_x"/>
                                          </p:val>
                                        </p:tav>
                                        <p:tav tm="100000">
                                          <p:val>
                                            <p:strVal val="#ppt_x"/>
                                          </p:val>
                                        </p:tav>
                                      </p:tavLst>
                                    </p:anim>
                                    <p:anim calcmode="lin" valueType="num">
                                      <p:cBhvr additive="base">
                                        <p:cTn id="33" dur="500" fill="hold"/>
                                        <p:tgtEl>
                                          <p:spTgt spid="21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5"/>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0" name="Rectangle 27"/>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1" name="Rectangle 2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2" name="Rectangle 3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3" name="Rectangle 2"/>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5" name="Rectangle 4"/>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1517" name="Rectangle 6"/>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8" name="Rectangle 6"/>
          <p:cNvSpPr>
            <a:spLocks noChangeArrowheads="1"/>
          </p:cNvSpPr>
          <p:nvPr/>
        </p:nvSpPr>
        <p:spPr bwMode="auto">
          <a:xfrm>
            <a:off x="593482" y="1432671"/>
            <a:ext cx="435769" cy="423421"/>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400" b="1" dirty="0">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22" name="Rectangle 30"/>
              <p:cNvSpPr>
                <a:spLocks noChangeArrowheads="1"/>
              </p:cNvSpPr>
              <p:nvPr/>
            </p:nvSpPr>
            <p:spPr bwMode="auto">
              <a:xfrm>
                <a:off x="1076920" y="1285969"/>
                <a:ext cx="6990160" cy="7694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spAutoFit/>
              </a:bodyPr>
              <a:lstStyle/>
              <a:p>
                <a:pPr algn="just"/>
                <a:r>
                  <a:rPr lang="en-US" altLang="en-US" sz="2000" dirty="0">
                    <a:latin typeface="Times New Roman" pitchFamily="18" charset="0"/>
                    <a:ea typeface="Calibri" pitchFamily="34" charset="0"/>
                    <a:cs typeface="Times New Roman" pitchFamily="18" charset="0"/>
                  </a:rPr>
                  <a:t>Viết </a:t>
                </a:r>
                <a:r>
                  <a:rPr lang="en-US" altLang="en-US" sz="2000" dirty="0" err="1">
                    <a:latin typeface="Times New Roman" pitchFamily="18" charset="0"/>
                    <a:ea typeface="Calibri" pitchFamily="34" charset="0"/>
                    <a:cs typeface="Times New Roman" pitchFamily="18" charset="0"/>
                  </a:rPr>
                  <a:t>biểu</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thức</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tính</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diện</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tích</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của</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một</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hình</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chữ</a:t>
                </a:r>
                <a:r>
                  <a:rPr lang="en-US" altLang="en-US" sz="20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nhật</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theo</a:t>
                </a:r>
                <a:r>
                  <a:rPr lang="en-US" altLang="en-US" sz="2000" dirty="0">
                    <a:latin typeface="Times New Roman" pitchFamily="18" charset="0"/>
                    <a:ea typeface="Calibri" pitchFamily="34" charset="0"/>
                    <a:cs typeface="Times New Roman" pitchFamily="18" charset="0"/>
                  </a:rPr>
                  <a:t> </a:t>
                </a:r>
                <a14:m>
                  <m:oMath xmlns:m="http://schemas.openxmlformats.org/officeDocument/2006/math">
                    <m:r>
                      <a:rPr lang="en-US" altLang="en-US" sz="2000" b="0" i="1" smtClean="0">
                        <a:latin typeface="Cambria Math" panose="02040503050406030204" pitchFamily="18" charset="0"/>
                        <a:ea typeface="Calibri" pitchFamily="34" charset="0"/>
                        <a:cs typeface="Times New Roman" pitchFamily="18" charset="0"/>
                      </a:rPr>
                      <m:t>𝑥</m:t>
                    </m:r>
                  </m:oMath>
                </a14:m>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và</a:t>
                </a:r>
                <a:r>
                  <a:rPr lang="en-US" altLang="en-US" sz="2000" dirty="0">
                    <a:latin typeface="Times New Roman" pitchFamily="18" charset="0"/>
                    <a:ea typeface="Calibri" pitchFamily="34" charset="0"/>
                    <a:cs typeface="Times New Roman" pitchFamily="18" charset="0"/>
                  </a:rPr>
                  <a:t> </a:t>
                </a:r>
                <a14:m>
                  <m:oMath xmlns:m="http://schemas.openxmlformats.org/officeDocument/2006/math">
                    <m:r>
                      <a:rPr lang="en-US" altLang="en-US" sz="2000" b="0" i="1" smtClean="0">
                        <a:latin typeface="Cambria Math" panose="02040503050406030204" pitchFamily="18" charset="0"/>
                        <a:ea typeface="Calibri" pitchFamily="34" charset="0"/>
                        <a:cs typeface="Times New Roman" pitchFamily="18" charset="0"/>
                      </a:rPr>
                      <m:t>𝑦</m:t>
                    </m:r>
                  </m:oMath>
                </a14:m>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biết</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hai</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kích</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thước</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của</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hình</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chữ</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nhật</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đó</a:t>
                </a:r>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là</a:t>
                </a:r>
                <a:r>
                  <a:rPr lang="en-US" altLang="en-US" sz="2000" dirty="0">
                    <a:latin typeface="Times New Roman" pitchFamily="18" charset="0"/>
                    <a:ea typeface="Calibri" pitchFamily="34" charset="0"/>
                    <a:cs typeface="Times New Roman" pitchFamily="18" charset="0"/>
                  </a:rPr>
                  <a:t> </a:t>
                </a:r>
                <a14:m>
                  <m:oMath xmlns:m="http://schemas.openxmlformats.org/officeDocument/2006/math">
                    <m:r>
                      <a:rPr lang="en-US" altLang="en-US" sz="2000" b="0" i="0" smtClean="0">
                        <a:latin typeface="Cambria Math" panose="02040503050406030204" pitchFamily="18" charset="0"/>
                        <a:ea typeface="Calibri" pitchFamily="34" charset="0"/>
                        <a:cs typeface="Times New Roman" pitchFamily="18" charset="0"/>
                      </a:rPr>
                      <m:t>(</m:t>
                    </m:r>
                    <m:r>
                      <a:rPr lang="en-US" altLang="en-US" sz="2000" b="0" i="1" smtClean="0">
                        <a:latin typeface="Cambria Math" panose="02040503050406030204" pitchFamily="18" charset="0"/>
                        <a:ea typeface="Calibri" pitchFamily="34" charset="0"/>
                        <a:cs typeface="Times New Roman" pitchFamily="18" charset="0"/>
                      </a:rPr>
                      <m:t>2</m:t>
                    </m:r>
                    <m:r>
                      <a:rPr lang="en-US" altLang="en-US" sz="2000" b="0" i="1" smtClean="0">
                        <a:latin typeface="Cambria Math" panose="02040503050406030204" pitchFamily="18" charset="0"/>
                        <a:ea typeface="Calibri" pitchFamily="34" charset="0"/>
                        <a:cs typeface="Times New Roman" pitchFamily="18" charset="0"/>
                      </a:rPr>
                      <m:t>𝑥</m:t>
                    </m:r>
                    <m:r>
                      <a:rPr lang="en-US" altLang="en-US" sz="2000" b="0" i="1" smtClean="0">
                        <a:latin typeface="Cambria Math" panose="02040503050406030204" pitchFamily="18" charset="0"/>
                        <a:ea typeface="Calibri" pitchFamily="34" charset="0"/>
                        <a:cs typeface="Times New Roman" pitchFamily="18" charset="0"/>
                      </a:rPr>
                      <m:t>+</m:t>
                    </m:r>
                    <m:r>
                      <a:rPr lang="en-US" altLang="en-US" sz="2000" b="0" i="1" smtClean="0">
                        <a:latin typeface="Cambria Math" panose="02040503050406030204" pitchFamily="18" charset="0"/>
                        <a:ea typeface="Calibri" pitchFamily="34" charset="0"/>
                        <a:cs typeface="Times New Roman" pitchFamily="18" charset="0"/>
                      </a:rPr>
                      <m:t>𝑦</m:t>
                    </m:r>
                    <m:r>
                      <a:rPr lang="en-US" altLang="en-US" sz="2000" b="0" i="1" smtClean="0">
                        <a:latin typeface="Cambria Math" panose="02040503050406030204" pitchFamily="18" charset="0"/>
                        <a:ea typeface="Calibri" pitchFamily="34" charset="0"/>
                        <a:cs typeface="Times New Roman" pitchFamily="18" charset="0"/>
                      </a:rPr>
                      <m:t>)</m:t>
                    </m:r>
                  </m:oMath>
                </a14:m>
                <a:r>
                  <a:rPr lang="en-US" altLang="en-US" sz="2000" dirty="0">
                    <a:latin typeface="Times New Roman" pitchFamily="18" charset="0"/>
                    <a:ea typeface="Calibri" pitchFamily="34" charset="0"/>
                    <a:cs typeface="Times New Roman" pitchFamily="18" charset="0"/>
                  </a:rPr>
                  <a:t> </a:t>
                </a:r>
                <a:r>
                  <a:rPr lang="en-US" altLang="en-US" sz="2000" dirty="0" err="1">
                    <a:latin typeface="Times New Roman" pitchFamily="18" charset="0"/>
                    <a:ea typeface="Calibri" pitchFamily="34" charset="0"/>
                    <a:cs typeface="Times New Roman" pitchFamily="18" charset="0"/>
                  </a:rPr>
                  <a:t>và</a:t>
                </a:r>
                <a:r>
                  <a:rPr lang="en-US" altLang="en-US" sz="2000" dirty="0">
                    <a:latin typeface="Times New Roman" pitchFamily="18" charset="0"/>
                    <a:ea typeface="Calibri" pitchFamily="34" charset="0"/>
                    <a:cs typeface="Times New Roman" pitchFamily="18" charset="0"/>
                  </a:rPr>
                  <a:t> </a:t>
                </a:r>
                <a14:m>
                  <m:oMath xmlns:m="http://schemas.openxmlformats.org/officeDocument/2006/math">
                    <m:r>
                      <a:rPr lang="en-US" altLang="en-US" sz="2000" b="0" i="1" smtClean="0">
                        <a:latin typeface="Cambria Math" panose="02040503050406030204" pitchFamily="18" charset="0"/>
                        <a:ea typeface="Calibri" pitchFamily="34" charset="0"/>
                        <a:cs typeface="Times New Roman" pitchFamily="18" charset="0"/>
                      </a:rPr>
                      <m:t>(2</m:t>
                    </m:r>
                    <m:r>
                      <a:rPr lang="en-US" altLang="en-US" sz="2000" b="0" i="1" smtClean="0">
                        <a:latin typeface="Cambria Math" panose="02040503050406030204" pitchFamily="18" charset="0"/>
                        <a:ea typeface="Calibri" pitchFamily="34" charset="0"/>
                        <a:cs typeface="Times New Roman" pitchFamily="18" charset="0"/>
                      </a:rPr>
                      <m:t>𝑥</m:t>
                    </m:r>
                    <m:r>
                      <a:rPr lang="en-US" altLang="en-US" sz="2000" b="0" i="1" smtClean="0">
                        <a:latin typeface="Cambria Math" panose="02040503050406030204" pitchFamily="18" charset="0"/>
                        <a:ea typeface="Calibri" pitchFamily="34" charset="0"/>
                        <a:cs typeface="Times New Roman" pitchFamily="18" charset="0"/>
                      </a:rPr>
                      <m:t>−</m:t>
                    </m:r>
                    <m:r>
                      <a:rPr lang="en-US" altLang="en-US" sz="2000" b="0" i="1" smtClean="0">
                        <a:latin typeface="Cambria Math" panose="02040503050406030204" pitchFamily="18" charset="0"/>
                        <a:ea typeface="Calibri" pitchFamily="34" charset="0"/>
                        <a:cs typeface="Times New Roman" pitchFamily="18" charset="0"/>
                      </a:rPr>
                      <m:t>𝑦</m:t>
                    </m:r>
                    <m:r>
                      <a:rPr lang="en-US" altLang="en-US" sz="2000" b="0" i="1" smtClean="0">
                        <a:latin typeface="Cambria Math" panose="02040503050406030204" pitchFamily="18" charset="0"/>
                        <a:ea typeface="Calibri" pitchFamily="34" charset="0"/>
                        <a:cs typeface="Times New Roman" pitchFamily="18" charset="0"/>
                      </a:rPr>
                      <m:t>)</m:t>
                    </m:r>
                  </m:oMath>
                </a14:m>
                <a:endParaRPr lang="en-US" altLang="en-US" sz="2000" dirty="0">
                  <a:latin typeface="Times New Roman" pitchFamily="18" charset="0"/>
                  <a:ea typeface="Calibri" pitchFamily="34" charset="0"/>
                  <a:cs typeface="Times New Roman" pitchFamily="18" charset="0"/>
                </a:endParaRPr>
              </a:p>
            </p:txBody>
          </p:sp>
        </mc:Choice>
        <mc:Fallback xmlns="">
          <p:sp>
            <p:nvSpPr>
              <p:cNvPr id="22" name="Rectangle 30"/>
              <p:cNvSpPr>
                <a:spLocks noRot="1" noChangeAspect="1" noMove="1" noResize="1" noEditPoints="1" noAdjustHandles="1" noChangeArrowheads="1" noChangeShapeType="1" noTextEdit="1"/>
              </p:cNvSpPr>
              <p:nvPr/>
            </p:nvSpPr>
            <p:spPr bwMode="auto">
              <a:xfrm>
                <a:off x="1076920" y="1285969"/>
                <a:ext cx="6990160" cy="769441"/>
              </a:xfrm>
              <a:prstGeom prst="rect">
                <a:avLst/>
              </a:prstGeom>
              <a:blipFill rotWithShape="0">
                <a:blip r:embed="rId4"/>
                <a:stretch>
                  <a:fillRect l="-960" t="-5556" r="-960" b="-142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a:spLocks noChangeArrowheads="1"/>
              </p:cNvSpPr>
              <p:nvPr/>
            </p:nvSpPr>
            <p:spPr bwMode="auto">
              <a:xfrm>
                <a:off x="4608935" y="2314048"/>
                <a:ext cx="4185487"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000" dirty="0">
                    <a:solidFill>
                      <a:srgbClr val="2108B8"/>
                    </a:solidFill>
                    <a:latin typeface="Times New Roman" pitchFamily="18" charset="0"/>
                    <a:cs typeface="Times New Roman" pitchFamily="18" charset="0"/>
                  </a:rPr>
                  <a:t>Áp </a:t>
                </a:r>
                <a:r>
                  <a:rPr lang="en-US" altLang="en-US" sz="2000" dirty="0" err="1">
                    <a:solidFill>
                      <a:srgbClr val="2108B8"/>
                    </a:solidFill>
                    <a:latin typeface="Times New Roman" pitchFamily="18" charset="0"/>
                    <a:cs typeface="Times New Roman" pitchFamily="18" charset="0"/>
                  </a:rPr>
                  <a:t>dụng</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Tính</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diện</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tích</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của</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hình</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chữ</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nhật</a:t>
                </a:r>
                <a:r>
                  <a:rPr lang="en-US" altLang="en-US" sz="2000" dirty="0">
                    <a:solidFill>
                      <a:srgbClr val="2108B8"/>
                    </a:solidFill>
                    <a:latin typeface="Times New Roman" pitchFamily="18" charset="0"/>
                    <a:cs typeface="Times New Roman" pitchFamily="18" charset="0"/>
                  </a:rPr>
                  <a:t> </a:t>
                </a:r>
                <a:r>
                  <a:rPr lang="en-US" altLang="en-US" sz="2000" dirty="0" err="1">
                    <a:solidFill>
                      <a:srgbClr val="2108B8"/>
                    </a:solidFill>
                    <a:latin typeface="Times New Roman" pitchFamily="18" charset="0"/>
                    <a:cs typeface="Times New Roman" pitchFamily="18" charset="0"/>
                  </a:rPr>
                  <a:t>khi</a:t>
                </a:r>
                <a:r>
                  <a:rPr lang="en-US" altLang="en-US" sz="2000" dirty="0">
                    <a:solidFill>
                      <a:srgbClr val="2108B8"/>
                    </a:solidFill>
                    <a:latin typeface="Times New Roman" pitchFamily="18" charset="0"/>
                    <a:cs typeface="Times New Roman" pitchFamily="18" charset="0"/>
                  </a:rPr>
                  <a:t> </a:t>
                </a:r>
                <a14:m>
                  <m:oMath xmlns:m="http://schemas.openxmlformats.org/officeDocument/2006/math">
                    <m:r>
                      <a:rPr lang="en-US" altLang="en-US" sz="2000" b="0" i="1" smtClean="0">
                        <a:solidFill>
                          <a:srgbClr val="2108B8"/>
                        </a:solidFill>
                        <a:latin typeface="Cambria Math"/>
                        <a:cs typeface="Times New Roman" pitchFamily="18" charset="0"/>
                      </a:rPr>
                      <m:t>𝑥</m:t>
                    </m:r>
                    <m:r>
                      <a:rPr lang="en-US" altLang="en-US" sz="2000" b="0" i="1" smtClean="0">
                        <a:solidFill>
                          <a:srgbClr val="2108B8"/>
                        </a:solidFill>
                        <a:latin typeface="Cambria Math"/>
                        <a:cs typeface="Times New Roman" pitchFamily="18" charset="0"/>
                      </a:rPr>
                      <m:t>=2,5 </m:t>
                    </m:r>
                    <m:d>
                      <m:dPr>
                        <m:ctrlPr>
                          <a:rPr lang="en-US" altLang="en-US" sz="2000" b="0" i="1" smtClean="0">
                            <a:solidFill>
                              <a:srgbClr val="2108B8"/>
                            </a:solidFill>
                            <a:latin typeface="Cambria Math" panose="02040503050406030204" pitchFamily="18" charset="0"/>
                            <a:cs typeface="Times New Roman" pitchFamily="18" charset="0"/>
                          </a:rPr>
                        </m:ctrlPr>
                      </m:dPr>
                      <m:e>
                        <m:r>
                          <a:rPr lang="en-US" altLang="en-US" sz="2000" b="0" i="1" smtClean="0">
                            <a:solidFill>
                              <a:srgbClr val="2108B8"/>
                            </a:solidFill>
                            <a:latin typeface="Cambria Math"/>
                            <a:cs typeface="Times New Roman" pitchFamily="18" charset="0"/>
                          </a:rPr>
                          <m:t>𝑚</m:t>
                        </m:r>
                      </m:e>
                    </m:d>
                    <m:r>
                      <a:rPr lang="en-US" altLang="en-US" sz="2000" b="0" i="1" smtClean="0">
                        <a:solidFill>
                          <a:srgbClr val="2108B8"/>
                        </a:solidFill>
                        <a:latin typeface="Cambria Math"/>
                        <a:cs typeface="Times New Roman" pitchFamily="18" charset="0"/>
                      </a:rPr>
                      <m:t> </m:t>
                    </m:r>
                  </m:oMath>
                </a14:m>
                <a:r>
                  <a:rPr lang="en-US" altLang="en-US" sz="2000" dirty="0" err="1">
                    <a:solidFill>
                      <a:srgbClr val="2108B8"/>
                    </a:solidFill>
                    <a:latin typeface="Times New Roman" pitchFamily="18" charset="0"/>
                    <a:cs typeface="Times New Roman" pitchFamily="18" charset="0"/>
                  </a:rPr>
                  <a:t>và</a:t>
                </a:r>
                <a:r>
                  <a:rPr lang="en-US" altLang="en-US" sz="2000" dirty="0">
                    <a:solidFill>
                      <a:srgbClr val="2108B8"/>
                    </a:solidFill>
                    <a:latin typeface="Times New Roman" pitchFamily="18" charset="0"/>
                    <a:cs typeface="Times New Roman" pitchFamily="18" charset="0"/>
                  </a:rPr>
                  <a:t> </a:t>
                </a:r>
                <a14:m>
                  <m:oMath xmlns:m="http://schemas.openxmlformats.org/officeDocument/2006/math">
                    <m:r>
                      <a:rPr lang="en-US" altLang="en-US" sz="2000" b="0" i="1" smtClean="0">
                        <a:solidFill>
                          <a:srgbClr val="2108B8"/>
                        </a:solidFill>
                        <a:latin typeface="Cambria Math"/>
                        <a:cs typeface="Times New Roman" pitchFamily="18" charset="0"/>
                      </a:rPr>
                      <m:t>𝑦</m:t>
                    </m:r>
                    <m:r>
                      <a:rPr lang="en-US" altLang="en-US" sz="2000" b="0" i="1" smtClean="0">
                        <a:solidFill>
                          <a:srgbClr val="2108B8"/>
                        </a:solidFill>
                        <a:latin typeface="Cambria Math"/>
                        <a:cs typeface="Times New Roman" pitchFamily="18" charset="0"/>
                      </a:rPr>
                      <m:t>=1 (</m:t>
                    </m:r>
                    <m:r>
                      <a:rPr lang="en-US" altLang="en-US" sz="2000" b="0" i="1" smtClean="0">
                        <a:solidFill>
                          <a:srgbClr val="2108B8"/>
                        </a:solidFill>
                        <a:latin typeface="Cambria Math"/>
                        <a:cs typeface="Times New Roman" pitchFamily="18" charset="0"/>
                      </a:rPr>
                      <m:t>𝑚</m:t>
                    </m:r>
                    <m:r>
                      <a:rPr lang="en-US" altLang="en-US" sz="2000" b="0" i="1" smtClean="0">
                        <a:solidFill>
                          <a:srgbClr val="2108B8"/>
                        </a:solidFill>
                        <a:latin typeface="Cambria Math"/>
                        <a:cs typeface="Times New Roman" pitchFamily="18" charset="0"/>
                      </a:rPr>
                      <m:t>)</m:t>
                    </m:r>
                  </m:oMath>
                </a14:m>
                <a:endParaRPr lang="en-US" altLang="en-US" sz="2000" dirty="0">
                  <a:solidFill>
                    <a:srgbClr val="2108B8"/>
                  </a:solidFill>
                  <a:latin typeface="Times New Roman" pitchFamily="18" charset="0"/>
                  <a:cs typeface="Times New Roman"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bwMode="auto">
              <a:xfrm>
                <a:off x="4608935" y="2314048"/>
                <a:ext cx="4185487" cy="707886"/>
              </a:xfrm>
              <a:prstGeom prst="rect">
                <a:avLst/>
              </a:prstGeom>
              <a:blipFill rotWithShape="1">
                <a:blip r:embed="rId8"/>
                <a:stretch>
                  <a:fillRect l="-1456" t="-4310" b="-14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4" name="TextBox 23"/>
          <p:cNvSpPr txBox="1">
            <a:spLocks noChangeArrowheads="1"/>
          </p:cNvSpPr>
          <p:nvPr/>
        </p:nvSpPr>
        <p:spPr bwMode="auto">
          <a:xfrm>
            <a:off x="683568" y="1939756"/>
            <a:ext cx="1701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000" i="1" u="sng" dirty="0" err="1">
                <a:solidFill>
                  <a:srgbClr val="0000FF"/>
                </a:solidFill>
                <a:latin typeface="Times New Roman" pitchFamily="18" charset="0"/>
                <a:cs typeface="Times New Roman" pitchFamily="18" charset="0"/>
              </a:rPr>
              <a:t>Giải</a:t>
            </a:r>
            <a:endParaRPr lang="en-US" altLang="en-US" sz="2000" i="1" u="sng" dirty="0">
              <a:solidFill>
                <a:srgbClr val="0000FF"/>
              </a:solidFill>
              <a:latin typeface="Times New Roman" pitchFamily="18" charset="0"/>
              <a:cs typeface="Times New Roman" pitchFamily="18" charset="0"/>
            </a:endParaRPr>
          </a:p>
        </p:txBody>
      </p:sp>
      <p:sp>
        <p:nvSpPr>
          <p:cNvPr id="25" name="TextBox 24"/>
          <p:cNvSpPr txBox="1">
            <a:spLocks noChangeArrowheads="1"/>
          </p:cNvSpPr>
          <p:nvPr/>
        </p:nvSpPr>
        <p:spPr bwMode="auto">
          <a:xfrm>
            <a:off x="961844" y="2299092"/>
            <a:ext cx="4510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000" dirty="0" err="1">
                <a:latin typeface="Times New Roman" pitchFamily="18" charset="0"/>
                <a:cs typeface="Times New Roman" pitchFamily="18" charset="0"/>
              </a:rPr>
              <a:t>Diện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tích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hình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chữ</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nhật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a:t>
            </a:r>
            <a:endParaRPr lang="en-US" altLang="en-US" sz="2000" dirty="0">
              <a:latin typeface="Times New Roman" pitchFamily="18" charset="0"/>
              <a:cs typeface="Times New Roman" pitchFamily="18" charset="0"/>
            </a:endParaRPr>
          </a:p>
        </p:txBody>
      </p:sp>
      <p:sp>
        <p:nvSpPr>
          <p:cNvPr id="26" name="Rectangle 35"/>
          <p:cNvSpPr>
            <a:spLocks noChangeArrowheads="1"/>
          </p:cNvSpPr>
          <p:nvPr/>
        </p:nvSpPr>
        <p:spPr bwMode="auto">
          <a:xfrm>
            <a:off x="854620" y="53690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27" name="Object 26"/>
          <p:cNvGraphicFramePr>
            <a:graphicFrameLocks noChangeAspect="1"/>
          </p:cNvGraphicFramePr>
          <p:nvPr>
            <p:extLst>
              <p:ext uri="{D42A27DB-BD31-4B8C-83A1-F6EECF244321}">
                <p14:modId xmlns:p14="http://schemas.microsoft.com/office/powerpoint/2010/main" val="1063944741"/>
              </p:ext>
            </p:extLst>
          </p:nvPr>
        </p:nvGraphicFramePr>
        <p:xfrm>
          <a:off x="998013" y="2704019"/>
          <a:ext cx="2488406" cy="407194"/>
        </p:xfrm>
        <a:graphic>
          <a:graphicData uri="http://schemas.openxmlformats.org/presentationml/2006/ole">
            <mc:AlternateContent xmlns:mc="http://schemas.openxmlformats.org/markup-compatibility/2006">
              <mc:Choice xmlns:v="urn:schemas-microsoft-com:vml" Requires="v">
                <p:oleObj spid="_x0000_s18631" name="Equation" r:id="rId9" imgW="2997200" imgH="482600" progId="Equation.DSMT4">
                  <p:embed/>
                </p:oleObj>
              </mc:Choice>
              <mc:Fallback>
                <p:oleObj name="Equation" r:id="rId9" imgW="2997200" imgH="482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013" y="2704019"/>
                        <a:ext cx="2488406"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776199784"/>
              </p:ext>
            </p:extLst>
          </p:nvPr>
        </p:nvGraphicFramePr>
        <p:xfrm>
          <a:off x="1279170" y="3192020"/>
          <a:ext cx="3067050" cy="407194"/>
        </p:xfrm>
        <a:graphic>
          <a:graphicData uri="http://schemas.openxmlformats.org/presentationml/2006/ole">
            <mc:AlternateContent xmlns:mc="http://schemas.openxmlformats.org/markup-compatibility/2006">
              <mc:Choice xmlns:v="urn:schemas-microsoft-com:vml" Requires="v">
                <p:oleObj spid="_x0000_s18632" name="Equation" r:id="rId11" imgW="3632200" imgH="482600" progId="Equation.DSMT4">
                  <p:embed/>
                </p:oleObj>
              </mc:Choice>
              <mc:Fallback>
                <p:oleObj name="Equation" r:id="rId11" imgW="3632200" imgH="482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9170" y="3192020"/>
                        <a:ext cx="306705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37"/>
          <p:cNvSpPr>
            <a:spLocks noChangeArrowheads="1"/>
          </p:cNvSpPr>
          <p:nvPr/>
        </p:nvSpPr>
        <p:spPr bwMode="auto">
          <a:xfrm>
            <a:off x="854620" y="4714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30" name="Object 29"/>
          <p:cNvGraphicFramePr>
            <a:graphicFrameLocks noChangeAspect="1"/>
          </p:cNvGraphicFramePr>
          <p:nvPr>
            <p:extLst>
              <p:ext uri="{D42A27DB-BD31-4B8C-83A1-F6EECF244321}">
                <p14:modId xmlns:p14="http://schemas.microsoft.com/office/powerpoint/2010/main" val="3048776559"/>
              </p:ext>
            </p:extLst>
          </p:nvPr>
        </p:nvGraphicFramePr>
        <p:xfrm>
          <a:off x="1249876" y="3624650"/>
          <a:ext cx="2688431" cy="394097"/>
        </p:xfrm>
        <a:graphic>
          <a:graphicData uri="http://schemas.openxmlformats.org/presentationml/2006/ole">
            <mc:AlternateContent xmlns:mc="http://schemas.openxmlformats.org/markup-compatibility/2006">
              <mc:Choice xmlns:v="urn:schemas-microsoft-com:vml" Requires="v">
                <p:oleObj spid="_x0000_s18633" name="Equation" r:id="rId13" imgW="3200400" imgH="457200" progId="Equation.DSMT4">
                  <p:embed/>
                </p:oleObj>
              </mc:Choice>
              <mc:Fallback>
                <p:oleObj name="Equation" r:id="rId13" imgW="320040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9876" y="3624650"/>
                        <a:ext cx="2688431" cy="3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9"/>
          <p:cNvSpPr>
            <a:spLocks noChangeArrowheads="1"/>
          </p:cNvSpPr>
          <p:nvPr/>
        </p:nvSpPr>
        <p:spPr bwMode="auto">
          <a:xfrm>
            <a:off x="854620" y="4714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32" name="Object 31"/>
          <p:cNvGraphicFramePr>
            <a:graphicFrameLocks noChangeAspect="1"/>
          </p:cNvGraphicFramePr>
          <p:nvPr>
            <p:extLst>
              <p:ext uri="{D42A27DB-BD31-4B8C-83A1-F6EECF244321}">
                <p14:modId xmlns:p14="http://schemas.microsoft.com/office/powerpoint/2010/main" val="1594556052"/>
              </p:ext>
            </p:extLst>
          </p:nvPr>
        </p:nvGraphicFramePr>
        <p:xfrm>
          <a:off x="1249876" y="4105693"/>
          <a:ext cx="1191816" cy="377428"/>
        </p:xfrm>
        <a:graphic>
          <a:graphicData uri="http://schemas.openxmlformats.org/presentationml/2006/ole">
            <mc:AlternateContent xmlns:mc="http://schemas.openxmlformats.org/markup-compatibility/2006">
              <mc:Choice xmlns:v="urn:schemas-microsoft-com:vml" Requires="v">
                <p:oleObj spid="_x0000_s18634" name="Equation" r:id="rId15" imgW="1485900" imgH="457200" progId="Equation.DSMT4">
                  <p:embed/>
                </p:oleObj>
              </mc:Choice>
              <mc:Fallback>
                <p:oleObj name="Equation" r:id="rId15" imgW="14859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9876" y="4105693"/>
                        <a:ext cx="1191816"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ight Arrow Callout 32"/>
          <p:cNvSpPr/>
          <p:nvPr/>
        </p:nvSpPr>
        <p:spPr>
          <a:xfrm>
            <a:off x="989046" y="577896"/>
            <a:ext cx="3051549" cy="59681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latin typeface="Times New Roman" pitchFamily="18" charset="0"/>
                <a:cs typeface="Times New Roman" pitchFamily="18" charset="0"/>
              </a:rPr>
              <a:t>HOẠT ĐỘNG 4</a:t>
            </a:r>
          </a:p>
        </p:txBody>
      </p:sp>
      <p:sp>
        <p:nvSpPr>
          <p:cNvPr id="34" name="TextBox 15"/>
          <p:cNvSpPr txBox="1">
            <a:spLocks noChangeArrowheads="1"/>
          </p:cNvSpPr>
          <p:nvPr/>
        </p:nvSpPr>
        <p:spPr bwMode="auto">
          <a:xfrm>
            <a:off x="4366788" y="576875"/>
            <a:ext cx="3067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800" b="1" dirty="0">
                <a:solidFill>
                  <a:srgbClr val="FF0000"/>
                </a:solidFill>
                <a:latin typeface="Times New Roman" pitchFamily="18" charset="0"/>
                <a:cs typeface="Calibri" pitchFamily="34" charset="0"/>
              </a:rPr>
              <a:t>VẬN DỤNG</a:t>
            </a:r>
            <a:endParaRPr lang="en-US" altLang="en-US" sz="2800" dirty="0">
              <a:solidFill>
                <a:srgbClr val="000000"/>
              </a:solidFill>
            </a:endParaRPr>
          </a:p>
        </p:txBody>
      </p:sp>
      <mc:AlternateContent xmlns:mc="http://schemas.openxmlformats.org/markup-compatibility/2006" xmlns:a14="http://schemas.microsoft.com/office/drawing/2010/main">
        <mc:Choice Requires="a14">
          <p:sp>
            <p:nvSpPr>
              <p:cNvPr id="36" name="Rectangle 2"/>
              <p:cNvSpPr>
                <a:spLocks noChangeArrowheads="1"/>
              </p:cNvSpPr>
              <p:nvPr/>
            </p:nvSpPr>
            <p:spPr bwMode="auto">
              <a:xfrm>
                <a:off x="4720493" y="3230854"/>
                <a:ext cx="407392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just">
                  <a:tabLst>
                    <a:tab pos="1289050" algn="ctr"/>
                    <a:tab pos="2578100" algn="r"/>
                  </a:tabLst>
                </a:pPr>
                <a:r>
                  <a:rPr lang="en-US" altLang="en-US" sz="2000" dirty="0">
                    <a:latin typeface="Times New Roman" pitchFamily="18" charset="0"/>
                    <a:ea typeface="Calibri" pitchFamily="34" charset="0"/>
                    <a:cs typeface="Times New Roman" pitchFamily="18" charset="0"/>
                  </a:rPr>
                  <a:t>Với </a:t>
                </a:r>
                <a14:m>
                  <m:oMath xmlns:m="http://schemas.openxmlformats.org/officeDocument/2006/math">
                    <m:r>
                      <a:rPr lang="en-US" altLang="en-US" sz="2000" i="1">
                        <a:latin typeface="Cambria Math"/>
                        <a:cs typeface="Times New Roman" pitchFamily="18" charset="0"/>
                      </a:rPr>
                      <m:t>𝑥</m:t>
                    </m:r>
                    <m:r>
                      <a:rPr lang="en-US" altLang="en-US" sz="2000" i="1">
                        <a:latin typeface="Cambria Math"/>
                        <a:cs typeface="Times New Roman" pitchFamily="18" charset="0"/>
                      </a:rPr>
                      <m:t>=2,5 </m:t>
                    </m:r>
                    <m:d>
                      <m:dPr>
                        <m:ctrlPr>
                          <a:rPr lang="en-US" altLang="en-US" sz="2000" i="1">
                            <a:latin typeface="Cambria Math" panose="02040503050406030204" pitchFamily="18" charset="0"/>
                            <a:cs typeface="Times New Roman" pitchFamily="18" charset="0"/>
                          </a:rPr>
                        </m:ctrlPr>
                      </m:dPr>
                      <m:e>
                        <m:r>
                          <a:rPr lang="en-US" altLang="en-US" sz="2000" i="1">
                            <a:latin typeface="Cambria Math"/>
                            <a:cs typeface="Times New Roman" pitchFamily="18" charset="0"/>
                          </a:rPr>
                          <m:t>𝑚</m:t>
                        </m:r>
                      </m:e>
                    </m:d>
                    <m:r>
                      <a:rPr lang="en-US" altLang="en-US" sz="2000" i="1">
                        <a:latin typeface="Cambria Math"/>
                        <a:cs typeface="Times New Roman" pitchFamily="18" charset="0"/>
                      </a:rPr>
                      <m:t> </m:t>
                    </m:r>
                  </m:oMath>
                </a14:m>
                <a:r>
                  <a:rPr lang="en-US" altLang="en-US" sz="2000" dirty="0" err="1">
                    <a:latin typeface="Times New Roman" pitchFamily="18" charset="0"/>
                    <a:cs typeface="Times New Roman" pitchFamily="18" charset="0"/>
                  </a:rPr>
                  <a:t>và</a:t>
                </a:r>
                <a:r>
                  <a:rPr lang="en-US" altLang="en-US" sz="2000" dirty="0">
                    <a:latin typeface="Times New Roman" pitchFamily="18" charset="0"/>
                    <a:cs typeface="Times New Roman" pitchFamily="18" charset="0"/>
                  </a:rPr>
                  <a:t> </a:t>
                </a:r>
                <a14:m>
                  <m:oMath xmlns:m="http://schemas.openxmlformats.org/officeDocument/2006/math">
                    <m:r>
                      <a:rPr lang="en-US" altLang="en-US" sz="2000" i="1">
                        <a:latin typeface="Cambria Math"/>
                        <a:cs typeface="Times New Roman" pitchFamily="18" charset="0"/>
                      </a:rPr>
                      <m:t>𝑦</m:t>
                    </m:r>
                    <m:r>
                      <a:rPr lang="en-US" altLang="en-US" sz="2000" i="1">
                        <a:latin typeface="Cambria Math"/>
                        <a:cs typeface="Times New Roman" pitchFamily="18" charset="0"/>
                      </a:rPr>
                      <m:t>=1 </m:t>
                    </m:r>
                    <m:d>
                      <m:dPr>
                        <m:ctrlPr>
                          <a:rPr lang="en-US" altLang="en-US" sz="2000" i="1">
                            <a:latin typeface="Cambria Math" panose="02040503050406030204" pitchFamily="18" charset="0"/>
                            <a:cs typeface="Times New Roman" pitchFamily="18" charset="0"/>
                          </a:rPr>
                        </m:ctrlPr>
                      </m:dPr>
                      <m:e>
                        <m:r>
                          <a:rPr lang="en-US" altLang="en-US" sz="2000" i="1">
                            <a:latin typeface="Cambria Math"/>
                            <a:cs typeface="Times New Roman" pitchFamily="18" charset="0"/>
                          </a:rPr>
                          <m:t>𝑚</m:t>
                        </m:r>
                      </m:e>
                    </m:d>
                    <m:r>
                      <a:rPr lang="en-US" altLang="en-US" sz="2000" b="0" i="1" smtClean="0">
                        <a:latin typeface="Cambria Math"/>
                        <a:cs typeface="Times New Roman" pitchFamily="18" charset="0"/>
                      </a:rPr>
                      <m:t> </m:t>
                    </m:r>
                  </m:oMath>
                </a14:m>
                <a:r>
                  <a:rPr lang="en-US" altLang="en-US" sz="2000" dirty="0" err="1">
                    <a:latin typeface="Times New Roman" pitchFamily="18" charset="0"/>
                    <a:ea typeface="Calibri" pitchFamily="34" charset="0"/>
                    <a:cs typeface="Times New Roman" pitchFamily="18" charset="0"/>
                  </a:rPr>
                  <a:t>thì</a:t>
                </a:r>
                <a:r>
                  <a:rPr lang="en-US" altLang="en-US" sz="2000" dirty="0">
                    <a:latin typeface="Times New Roman" pitchFamily="18" charset="0"/>
                    <a:ea typeface="Calibri" pitchFamily="34" charset="0"/>
                    <a:cs typeface="Times New Roman" pitchFamily="18" charset="0"/>
                  </a:rPr>
                  <a:t> </a:t>
                </a:r>
              </a:p>
            </p:txBody>
          </p:sp>
        </mc:Choice>
        <mc:Fallback xmlns="">
          <p:sp>
            <p:nvSpPr>
              <p:cNvPr id="36" name="Rectangle 2"/>
              <p:cNvSpPr>
                <a:spLocks noRot="1" noChangeAspect="1" noMove="1" noResize="1" noEditPoints="1" noAdjustHandles="1" noChangeArrowheads="1" noChangeShapeType="1" noTextEdit="1"/>
              </p:cNvSpPr>
              <p:nvPr/>
            </p:nvSpPr>
            <p:spPr bwMode="auto">
              <a:xfrm>
                <a:off x="4720493" y="3230854"/>
                <a:ext cx="4073929" cy="400110"/>
              </a:xfrm>
              <a:prstGeom prst="rect">
                <a:avLst/>
              </a:prstGeom>
              <a:blipFill rotWithShape="1">
                <a:blip r:embed="rId17"/>
                <a:stretch>
                  <a:fillRect l="-1495"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7" name="Object 36"/>
          <p:cNvGraphicFramePr>
            <a:graphicFrameLocks noChangeAspect="1"/>
          </p:cNvGraphicFramePr>
          <p:nvPr>
            <p:extLst>
              <p:ext uri="{D42A27DB-BD31-4B8C-83A1-F6EECF244321}">
                <p14:modId xmlns:p14="http://schemas.microsoft.com/office/powerpoint/2010/main" val="1297621323"/>
              </p:ext>
            </p:extLst>
          </p:nvPr>
        </p:nvGraphicFramePr>
        <p:xfrm>
          <a:off x="4760913" y="3749675"/>
          <a:ext cx="3751262" cy="339725"/>
        </p:xfrm>
        <a:graphic>
          <a:graphicData uri="http://schemas.openxmlformats.org/presentationml/2006/ole">
            <mc:AlternateContent xmlns:mc="http://schemas.openxmlformats.org/markup-compatibility/2006">
              <mc:Choice xmlns:v="urn:schemas-microsoft-com:vml" Requires="v">
                <p:oleObj spid="_x0000_s18635" name="Equation" r:id="rId18" imgW="5117760" imgH="457200" progId="Equation.DSMT4">
                  <p:embed/>
                </p:oleObj>
              </mc:Choice>
              <mc:Fallback>
                <p:oleObj name="Equation" r:id="rId18" imgW="5117760" imgH="457200" progId="Equation.DSMT4">
                  <p:embed/>
                  <p:pic>
                    <p:nvPicPr>
                      <p:cNvPr id="0" name=""/>
                      <p:cNvPicPr>
                        <a:picLocks noChangeAspect="1" noChangeArrowheads="1"/>
                      </p:cNvPicPr>
                      <p:nvPr/>
                    </p:nvPicPr>
                    <p:blipFill>
                      <a:blip r:embed="rId19"/>
                      <a:srcRect/>
                      <a:stretch>
                        <a:fillRect/>
                      </a:stretch>
                    </p:blipFill>
                    <p:spPr bwMode="auto">
                      <a:xfrm>
                        <a:off x="4760913" y="3749675"/>
                        <a:ext cx="3751262" cy="339725"/>
                      </a:xfrm>
                      <a:prstGeom prst="rect">
                        <a:avLst/>
                      </a:prstGeom>
                      <a:noFill/>
                      <a:ln>
                        <a:noFill/>
                      </a:ln>
                    </p:spPr>
                  </p:pic>
                </p:oleObj>
              </mc:Fallback>
            </mc:AlternateContent>
          </a:graphicData>
        </a:graphic>
      </p:graphicFrame>
      <p:cxnSp>
        <p:nvCxnSpPr>
          <p:cNvPr id="38" name="Straight Connector 37"/>
          <p:cNvCxnSpPr/>
          <p:nvPr/>
        </p:nvCxnSpPr>
        <p:spPr>
          <a:xfrm>
            <a:off x="4572000" y="2378136"/>
            <a:ext cx="0" cy="2104985"/>
          </a:xfrm>
          <a:prstGeom prst="line">
            <a:avLst/>
          </a:prstGeom>
        </p:spPr>
        <p:style>
          <a:lnRef idx="3">
            <a:schemeClr val="dk1"/>
          </a:lnRef>
          <a:fillRef idx="0">
            <a:schemeClr val="dk1"/>
          </a:fillRef>
          <a:effectRef idx="2">
            <a:schemeClr val="dk1"/>
          </a:effectRef>
          <a:fontRef idx="minor">
            <a:schemeClr val="tx1"/>
          </a:fontRef>
        </p:style>
      </p:cxnSp>
      <p:pic>
        <p:nvPicPr>
          <p:cNvPr id="39" name="Picture 38"/>
          <p:cNvPicPr>
            <a:picLocks noChangeAspect="1"/>
          </p:cNvPicPr>
          <p:nvPr/>
        </p:nvPicPr>
        <p:blipFill>
          <a:blip r:embed="rId20" cstate="print">
            <a:extLst>
              <a:ext uri="{28A0092B-C50C-407E-A947-70E740481C1C}">
                <a14:useLocalDpi xmlns:a14="http://schemas.microsoft.com/office/drawing/2010/main" val="0"/>
              </a:ext>
            </a:extLst>
          </a:blip>
          <a:srcRect b="8820"/>
          <a:stretch>
            <a:fillRect/>
          </a:stretch>
        </p:blipFill>
        <p:spPr bwMode="auto">
          <a:xfrm>
            <a:off x="7140849" y="471419"/>
            <a:ext cx="1082702" cy="86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088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arn(inVertical)">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Google Shape;1040;p39"/>
          <p:cNvSpPr txBox="1">
            <a:spLocks noChangeArrowheads="1"/>
          </p:cNvSpPr>
          <p:nvPr/>
        </p:nvSpPr>
        <p:spPr bwMode="auto">
          <a:xfrm>
            <a:off x="2555776" y="429221"/>
            <a:ext cx="6107014" cy="8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lnSpc>
                <a:spcPct val="150000"/>
              </a:lnSpc>
            </a:pPr>
            <a:r>
              <a:rPr lang="en-US" altLang="en-US" sz="2800" b="1" dirty="0">
                <a:solidFill>
                  <a:srgbClr val="FF0000"/>
                </a:solidFill>
                <a:latin typeface="Times New Roman" pitchFamily="18" charset="0"/>
                <a:ea typeface="思源黑体 Normal"/>
                <a:cs typeface="Times New Roman" pitchFamily="18" charset="0"/>
              </a:rPr>
              <a:t>THIẾT BỊ DẠY HỌC VÀ HỌC LIỆU</a:t>
            </a:r>
          </a:p>
        </p:txBody>
      </p:sp>
      <p:grpSp>
        <p:nvGrpSpPr>
          <p:cNvPr id="2" name="组合 1"/>
          <p:cNvGrpSpPr>
            <a:grpSpLocks/>
          </p:cNvGrpSpPr>
          <p:nvPr/>
        </p:nvGrpSpPr>
        <p:grpSpPr bwMode="auto">
          <a:xfrm>
            <a:off x="789860" y="1198970"/>
            <a:ext cx="2520280" cy="2998450"/>
            <a:chOff x="2649" y="2090"/>
            <a:chExt cx="5670" cy="7074"/>
          </a:xfrm>
        </p:grpSpPr>
        <p:sp>
          <p:nvSpPr>
            <p:cNvPr id="5" name="矩形 4"/>
            <p:cNvSpPr/>
            <p:nvPr/>
          </p:nvSpPr>
          <p:spPr>
            <a:xfrm>
              <a:off x="2742" y="2545"/>
              <a:ext cx="5577" cy="66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7177" name="图片 6" descr="图片包含 游戏机, 物体, 钟表, 交通&#10;&#10;描述已自动生成"/>
            <p:cNvPicPr>
              <a:picLocks noChangeAspect="1"/>
            </p:cNvPicPr>
            <p:nvPr/>
          </p:nvPicPr>
          <p:blipFill>
            <a:blip r:embed="rId3" cstate="print">
              <a:extLst>
                <a:ext uri="{28A0092B-C50C-407E-A947-70E740481C1C}">
                  <a14:useLocalDpi xmlns:a14="http://schemas.microsoft.com/office/drawing/2010/main" val="0"/>
                </a:ext>
              </a:extLst>
            </a:blip>
            <a:srcRect l="51405" r="12006" b="86877"/>
            <a:stretch>
              <a:fillRect/>
            </a:stretch>
          </p:blipFill>
          <p:spPr bwMode="auto">
            <a:xfrm>
              <a:off x="2994" y="2090"/>
              <a:ext cx="4888"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图片 8" descr="卡通人物&#10;&#10;描述已自动生成"/>
            <p:cNvPicPr>
              <a:picLocks noChangeAspect="1"/>
            </p:cNvPicPr>
            <p:nvPr/>
          </p:nvPicPr>
          <p:blipFill>
            <a:blip r:embed="rId4" cstate="print">
              <a:extLst>
                <a:ext uri="{28A0092B-C50C-407E-A947-70E740481C1C}">
                  <a14:useLocalDpi xmlns:a14="http://schemas.microsoft.com/office/drawing/2010/main" val="0"/>
                </a:ext>
              </a:extLst>
            </a:blip>
            <a:srcRect l="38477" t="7394" r="27708" b="41255"/>
            <a:stretch>
              <a:fillRect/>
            </a:stretch>
          </p:blipFill>
          <p:spPr bwMode="auto">
            <a:xfrm>
              <a:off x="2649" y="3083"/>
              <a:ext cx="5671" cy="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4"/>
          <p:cNvSpPr>
            <a:spLocks noChangeArrowheads="1"/>
          </p:cNvSpPr>
          <p:nvPr/>
        </p:nvSpPr>
        <p:spPr bwMode="auto">
          <a:xfrm>
            <a:off x="3464719" y="1438127"/>
            <a:ext cx="48601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spcAft>
                <a:spcPts val="600"/>
              </a:spcAft>
            </a:pPr>
            <a:r>
              <a:rPr lang="en-US" altLang="en-US" sz="2800" b="1" dirty="0">
                <a:solidFill>
                  <a:srgbClr val="FF0000"/>
                </a:solidFill>
                <a:latin typeface="Times New Roman" pitchFamily="18" charset="0"/>
                <a:cs typeface="Times New Roman" pitchFamily="18" charset="0"/>
              </a:rPr>
              <a:t>     1. </a:t>
            </a:r>
            <a:r>
              <a:rPr lang="en-US" altLang="en-US" sz="2800" b="1" dirty="0" err="1">
                <a:solidFill>
                  <a:srgbClr val="FF0000"/>
                </a:solidFill>
                <a:latin typeface="Times New Roman" pitchFamily="18" charset="0"/>
                <a:cs typeface="Times New Roman" pitchFamily="18" charset="0"/>
              </a:rPr>
              <a:t>Giáo</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viên</a:t>
            </a:r>
            <a:r>
              <a:rPr lang="en-US" altLang="en-US" sz="2800" b="1" dirty="0">
                <a:solidFill>
                  <a:srgbClr val="FF0000"/>
                </a:solidFill>
                <a:latin typeface="Times New Roman" pitchFamily="18" charset="0"/>
                <a:cs typeface="Times New Roman" pitchFamily="18" charset="0"/>
              </a:rPr>
              <a:t>: </a:t>
            </a:r>
            <a:r>
              <a:rPr lang="en-US" altLang="en-US" sz="2800" dirty="0">
                <a:latin typeface="Times New Roman" pitchFamily="18" charset="0"/>
                <a:cs typeface="Times New Roman" pitchFamily="18" charset="0"/>
              </a:rPr>
              <a:t>SGK, </a:t>
            </a:r>
            <a:r>
              <a:rPr lang="en-US" altLang="en-US" sz="2800" dirty="0" err="1">
                <a:solidFill>
                  <a:srgbClr val="000000"/>
                </a:solidFill>
                <a:latin typeface="Times New Roman" pitchFamily="18" charset="0"/>
                <a:cs typeface="Times New Roman" pitchFamily="18" charset="0"/>
              </a:rPr>
              <a:t>kế</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hoạch</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bài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dạy</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thước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thẳng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bảng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phụ</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máy</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chiếu</a:t>
            </a:r>
            <a:r>
              <a:rPr lang="en-US" altLang="en-US" sz="2800" dirty="0">
                <a:solidFill>
                  <a:srgbClr val="000000"/>
                </a:solidFill>
                <a:latin typeface="Times New Roman" pitchFamily="18" charset="0"/>
                <a:cs typeface="Times New Roman" pitchFamily="18" charset="0"/>
              </a:rPr>
              <a:t>.</a:t>
            </a:r>
            <a:endParaRPr lang="en-US" altLang="en-US" sz="2800" dirty="0"/>
          </a:p>
        </p:txBody>
      </p:sp>
      <p:sp>
        <p:nvSpPr>
          <p:cNvPr id="15" name="Rectangle 14"/>
          <p:cNvSpPr>
            <a:spLocks noChangeArrowheads="1"/>
          </p:cNvSpPr>
          <p:nvPr/>
        </p:nvSpPr>
        <p:spPr bwMode="auto">
          <a:xfrm>
            <a:off x="3456386" y="2822972"/>
            <a:ext cx="4860131" cy="105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spcAft>
                <a:spcPts val="600"/>
              </a:spcAft>
            </a:pPr>
            <a:r>
              <a:rPr lang="en-US" altLang="en-US" sz="2800" b="1" dirty="0">
                <a:solidFill>
                  <a:srgbClr val="FF0000"/>
                </a:solidFill>
                <a:latin typeface="Times New Roman" pitchFamily="18" charset="0"/>
                <a:cs typeface="Times New Roman" pitchFamily="18" charset="0"/>
              </a:rPr>
              <a:t>     2. </a:t>
            </a:r>
            <a:r>
              <a:rPr lang="en-US" altLang="en-US" sz="2800" b="1" dirty="0" err="1">
                <a:solidFill>
                  <a:srgbClr val="FF0000"/>
                </a:solidFill>
                <a:latin typeface="Times New Roman" pitchFamily="18" charset="0"/>
                <a:cs typeface="Times New Roman" pitchFamily="18" charset="0"/>
              </a:rPr>
              <a:t>Học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sinh</a:t>
            </a:r>
            <a:r>
              <a:rPr lang="en-US" altLang="en-US" sz="2800" b="1" dirty="0">
                <a:solidFill>
                  <a:srgbClr val="FF0000"/>
                </a:solidFill>
                <a:latin typeface="Times New Roman" pitchFamily="18" charset="0"/>
                <a:cs typeface="Times New Roman" pitchFamily="18" charset="0"/>
              </a:rPr>
              <a:t>: </a:t>
            </a:r>
            <a:r>
              <a:rPr lang="en-US" altLang="en-US" sz="2800" dirty="0">
                <a:latin typeface="Times New Roman" pitchFamily="18" charset="0"/>
                <a:cs typeface="Times New Roman" pitchFamily="18" charset="0"/>
              </a:rPr>
              <a:t>SGK, </a:t>
            </a:r>
            <a:r>
              <a:rPr lang="en-US" altLang="en-US" sz="2800" dirty="0" err="1">
                <a:solidFill>
                  <a:srgbClr val="000000"/>
                </a:solidFill>
                <a:latin typeface="Times New Roman" pitchFamily="18" charset="0"/>
                <a:cs typeface="Times New Roman" pitchFamily="18" charset="0"/>
              </a:rPr>
              <a:t>thước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thẳng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bảng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nhóm</a:t>
            </a:r>
            <a:r>
              <a:rPr lang="en-US" altLang="en-US" sz="2800" dirty="0">
                <a:solidFill>
                  <a:srgbClr val="000000"/>
                </a:solidFill>
                <a:latin typeface="Times New Roman" pitchFamily="18" charset="0"/>
                <a:cs typeface="Times New Roman" pitchFamily="18" charset="0"/>
              </a:rPr>
              <a:t>.</a:t>
            </a:r>
            <a:endParaRPr lang="en-US" altLang="en-US" sz="2800" dirty="0"/>
          </a:p>
        </p:txBody>
      </p:sp>
      <p:sp>
        <p:nvSpPr>
          <p:cNvPr id="7174" name="Rectangle 3"/>
          <p:cNvSpPr>
            <a:spLocks noChangeArrowheads="1"/>
          </p:cNvSpPr>
          <p:nvPr/>
        </p:nvSpPr>
        <p:spPr bwMode="auto">
          <a:xfrm>
            <a:off x="2857500" y="222528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p>
        </p:txBody>
      </p:sp>
      <p:sp>
        <p:nvSpPr>
          <p:cNvPr id="7175" name="Rectangle 7"/>
          <p:cNvSpPr>
            <a:spLocks noChangeArrowheads="1"/>
          </p:cNvSpPr>
          <p:nvPr/>
        </p:nvSpPr>
        <p:spPr bwMode="auto">
          <a:xfrm>
            <a:off x="2857500" y="2328863"/>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p>
        </p:txBody>
      </p:sp>
    </p:spTree>
    <p:extLst>
      <p:ext uri="{BB962C8B-B14F-4D97-AF65-F5344CB8AC3E}">
        <p14:creationId xmlns:p14="http://schemas.microsoft.com/office/powerpoint/2010/main" val="3563469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6" presetClass="entr" presetSubtype="2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1"/>
          <p:cNvGraphicFramePr>
            <a:graphicFrameLocks noChangeAspect="1"/>
          </p:cNvGraphicFramePr>
          <p:nvPr>
            <p:extLst>
              <p:ext uri="{D42A27DB-BD31-4B8C-83A1-F6EECF244321}">
                <p14:modId xmlns:p14="http://schemas.microsoft.com/office/powerpoint/2010/main" val="200856998"/>
              </p:ext>
            </p:extLst>
          </p:nvPr>
        </p:nvGraphicFramePr>
        <p:xfrm>
          <a:off x="2328864" y="1024998"/>
          <a:ext cx="2809875" cy="952500"/>
        </p:xfrm>
        <a:graphic>
          <a:graphicData uri="http://schemas.openxmlformats.org/presentationml/2006/ole">
            <mc:AlternateContent xmlns:mc="http://schemas.openxmlformats.org/markup-compatibility/2006">
              <mc:Choice xmlns:v="urn:schemas-microsoft-com:vml" Requires="v">
                <p:oleObj spid="_x0000_s13570" name="Equation" r:id="rId4" imgW="3746500" imgH="1270000" progId="Equation.DSMT4">
                  <p:embed/>
                </p:oleObj>
              </mc:Choice>
              <mc:Fallback>
                <p:oleObj name="Equation" r:id="rId4" imgW="3746500" imgH="1270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864" y="1024998"/>
                        <a:ext cx="2809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603" name="Group 5"/>
          <p:cNvGrpSpPr>
            <a:grpSpLocks/>
          </p:cNvGrpSpPr>
          <p:nvPr/>
        </p:nvGrpSpPr>
        <p:grpSpPr bwMode="auto">
          <a:xfrm>
            <a:off x="1327733" y="393794"/>
            <a:ext cx="6976425" cy="740569"/>
            <a:chOff x="66921" y="-16687"/>
            <a:chExt cx="9301968" cy="988772"/>
          </a:xfrm>
        </p:grpSpPr>
        <p:sp>
          <p:nvSpPr>
            <p:cNvPr id="10" name="Rectangle 6"/>
            <p:cNvSpPr>
              <a:spLocks noChangeArrowheads="1"/>
            </p:cNvSpPr>
            <p:nvPr/>
          </p:nvSpPr>
          <p:spPr bwMode="auto">
            <a:xfrm>
              <a:off x="66921" y="258730"/>
              <a:ext cx="1122123" cy="421227"/>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7</a:t>
              </a:r>
            </a:p>
          </p:txBody>
        </p:sp>
        <p:sp>
          <p:nvSpPr>
            <p:cNvPr id="25618" name="Rectangle 5"/>
            <p:cNvSpPr>
              <a:spLocks noChangeArrowheads="1"/>
            </p:cNvSpPr>
            <p:nvPr/>
          </p:nvSpPr>
          <p:spPr bwMode="auto">
            <a:xfrm>
              <a:off x="1190089" y="-16687"/>
              <a:ext cx="8178800" cy="98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tính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nhân</a:t>
              </a:r>
              <a:endParaRPr lang="en-US" altLang="en-US" sz="2800" b="1" dirty="0">
                <a:latin typeface="Times New Roman" pitchFamily="18" charset="0"/>
                <a:cs typeface="Times New Roman" pitchFamily="18" charset="0"/>
              </a:endParaRPr>
            </a:p>
          </p:txBody>
        </p:sp>
      </p:grpSp>
      <p:sp>
        <p:nvSpPr>
          <p:cNvPr id="25606" name="Rectangle 18"/>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5" name="Object 14"/>
          <p:cNvGraphicFramePr>
            <a:graphicFrameLocks noChangeAspect="1"/>
          </p:cNvGraphicFramePr>
          <p:nvPr>
            <p:extLst>
              <p:ext uri="{D42A27DB-BD31-4B8C-83A1-F6EECF244321}">
                <p14:modId xmlns:p14="http://schemas.microsoft.com/office/powerpoint/2010/main" val="517132367"/>
              </p:ext>
            </p:extLst>
          </p:nvPr>
        </p:nvGraphicFramePr>
        <p:xfrm>
          <a:off x="881676" y="2397835"/>
          <a:ext cx="2622947" cy="478631"/>
        </p:xfrm>
        <a:graphic>
          <a:graphicData uri="http://schemas.openxmlformats.org/presentationml/2006/ole">
            <mc:AlternateContent xmlns:mc="http://schemas.openxmlformats.org/markup-compatibility/2006">
              <mc:Choice xmlns:v="urn:schemas-microsoft-com:vml" Requires="v">
                <p:oleObj spid="_x0000_s13571" name="Equation" r:id="rId6" imgW="2768600" imgH="508000" progId="Equation.DSMT4">
                  <p:embed/>
                </p:oleObj>
              </mc:Choice>
              <mc:Fallback>
                <p:oleObj name="Equation" r:id="rId6" imgW="2768600" imgH="508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676" y="2397835"/>
                        <a:ext cx="2622947"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971103805"/>
              </p:ext>
            </p:extLst>
          </p:nvPr>
        </p:nvGraphicFramePr>
        <p:xfrm>
          <a:off x="899536" y="2930774"/>
          <a:ext cx="3145631" cy="478631"/>
        </p:xfrm>
        <a:graphic>
          <a:graphicData uri="http://schemas.openxmlformats.org/presentationml/2006/ole">
            <mc:AlternateContent xmlns:mc="http://schemas.openxmlformats.org/markup-compatibility/2006">
              <mc:Choice xmlns:v="urn:schemas-microsoft-com:vml" Requires="v">
                <p:oleObj spid="_x0000_s13572" name="Equation" r:id="rId8" imgW="3644900" imgH="508000" progId="Equation.DSMT4">
                  <p:embed/>
                </p:oleObj>
              </mc:Choice>
              <mc:Fallback>
                <p:oleObj name="Equation" r:id="rId8" imgW="3644900" imgH="508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36" y="2930774"/>
                        <a:ext cx="3145631"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9" name="Rectangle 22"/>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8" name="Object 17"/>
          <p:cNvGraphicFramePr>
            <a:graphicFrameLocks noChangeAspect="1"/>
          </p:cNvGraphicFramePr>
          <p:nvPr>
            <p:extLst>
              <p:ext uri="{D42A27DB-BD31-4B8C-83A1-F6EECF244321}">
                <p14:modId xmlns:p14="http://schemas.microsoft.com/office/powerpoint/2010/main" val="89334812"/>
              </p:ext>
            </p:extLst>
          </p:nvPr>
        </p:nvGraphicFramePr>
        <p:xfrm>
          <a:off x="885247" y="3523655"/>
          <a:ext cx="3078956" cy="361950"/>
        </p:xfrm>
        <a:graphic>
          <a:graphicData uri="http://schemas.openxmlformats.org/presentationml/2006/ole">
            <mc:AlternateContent xmlns:mc="http://schemas.openxmlformats.org/markup-compatibility/2006">
              <mc:Choice xmlns:v="urn:schemas-microsoft-com:vml" Requires="v">
                <p:oleObj spid="_x0000_s13573" name="Equation" r:id="rId10" imgW="3200400" imgH="342900" progId="Equation.DSMT4">
                  <p:embed/>
                </p:oleObj>
              </mc:Choice>
              <mc:Fallback>
                <p:oleObj name="Equation" r:id="rId10" imgW="3200400" imgH="342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247" y="3523655"/>
                        <a:ext cx="307895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1" name="Rectangle 24"/>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20" name="Object 19"/>
          <p:cNvGraphicFramePr>
            <a:graphicFrameLocks noChangeAspect="1"/>
          </p:cNvGraphicFramePr>
          <p:nvPr>
            <p:extLst>
              <p:ext uri="{D42A27DB-BD31-4B8C-83A1-F6EECF244321}">
                <p14:modId xmlns:p14="http://schemas.microsoft.com/office/powerpoint/2010/main" val="3270900232"/>
              </p:ext>
            </p:extLst>
          </p:nvPr>
        </p:nvGraphicFramePr>
        <p:xfrm>
          <a:off x="885248" y="4082008"/>
          <a:ext cx="2359819" cy="361950"/>
        </p:xfrm>
        <a:graphic>
          <a:graphicData uri="http://schemas.openxmlformats.org/presentationml/2006/ole">
            <mc:AlternateContent xmlns:mc="http://schemas.openxmlformats.org/markup-compatibility/2006">
              <mc:Choice xmlns:v="urn:schemas-microsoft-com:vml" Requires="v">
                <p:oleObj spid="_x0000_s13574" name="Equation" r:id="rId12" imgW="2171700" imgH="342900" progId="Equation.DSMT4">
                  <p:embed/>
                </p:oleObj>
              </mc:Choice>
              <mc:Fallback>
                <p:oleObj name="Equation" r:id="rId12" imgW="2171700" imgH="342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5248" y="4082008"/>
                        <a:ext cx="2359819"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3" name="Rectangle 26"/>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5614" name="Rectangle 28"/>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5615" name="Rectangle 30"/>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25616" name="Rectangle 32"/>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9" name="TextBox 18"/>
          <p:cNvSpPr txBox="1">
            <a:spLocks noChangeArrowheads="1"/>
          </p:cNvSpPr>
          <p:nvPr/>
        </p:nvSpPr>
        <p:spPr bwMode="auto">
          <a:xfrm>
            <a:off x="3923928" y="1911940"/>
            <a:ext cx="1701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i="1" u="sng" dirty="0" err="1">
                <a:solidFill>
                  <a:srgbClr val="0000FF"/>
                </a:solidFill>
                <a:latin typeface="Times New Roman" pitchFamily="18" charset="0"/>
                <a:cs typeface="Times New Roman" pitchFamily="18" charset="0"/>
              </a:rPr>
              <a:t>Giải</a:t>
            </a:r>
            <a:endParaRPr lang="en-US" altLang="en-US" sz="2400" i="1" u="sng" dirty="0">
              <a:solidFill>
                <a:srgbClr val="0000FF"/>
              </a:solidFill>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69698219"/>
              </p:ext>
            </p:extLst>
          </p:nvPr>
        </p:nvGraphicFramePr>
        <p:xfrm>
          <a:off x="4492328" y="2397835"/>
          <a:ext cx="2943225" cy="481013"/>
        </p:xfrm>
        <a:graphic>
          <a:graphicData uri="http://schemas.openxmlformats.org/presentationml/2006/ole">
            <mc:AlternateContent xmlns:mc="http://schemas.openxmlformats.org/markup-compatibility/2006">
              <mc:Choice xmlns:v="urn:schemas-microsoft-com:vml" Requires="v">
                <p:oleObj spid="_x0000_s13575" name="Equation" r:id="rId14" imgW="3225800" imgH="508000" progId="Equation.DSMT4">
                  <p:embed/>
                </p:oleObj>
              </mc:Choice>
              <mc:Fallback>
                <p:oleObj name="Equation" r:id="rId14" imgW="3225800" imgH="508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2328" y="2397835"/>
                        <a:ext cx="29432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24534351"/>
              </p:ext>
            </p:extLst>
          </p:nvPr>
        </p:nvGraphicFramePr>
        <p:xfrm>
          <a:off x="4495899" y="3542854"/>
          <a:ext cx="3964533" cy="325040"/>
        </p:xfrm>
        <a:graphic>
          <a:graphicData uri="http://schemas.openxmlformats.org/presentationml/2006/ole">
            <mc:AlternateContent xmlns:mc="http://schemas.openxmlformats.org/markup-compatibility/2006">
              <mc:Choice xmlns:v="urn:schemas-microsoft-com:vml" Requires="v">
                <p:oleObj spid="_x0000_s13576" name="Equation" r:id="rId16" imgW="4749800" imgH="342900" progId="Equation.DSMT4">
                  <p:embed/>
                </p:oleObj>
              </mc:Choice>
              <mc:Fallback>
                <p:oleObj name="Equation" r:id="rId16" imgW="4749800" imgH="3429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99" y="3542854"/>
                        <a:ext cx="3964533" cy="325040"/>
                      </a:xfrm>
                      <a:prstGeom prst="rect">
                        <a:avLst/>
                      </a:prstGeom>
                      <a:noFill/>
                      <a:ln>
                        <a:no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225904203"/>
              </p:ext>
            </p:extLst>
          </p:nvPr>
        </p:nvGraphicFramePr>
        <p:xfrm>
          <a:off x="4494710" y="4117727"/>
          <a:ext cx="2897981" cy="326231"/>
        </p:xfrm>
        <a:graphic>
          <a:graphicData uri="http://schemas.openxmlformats.org/presentationml/2006/ole">
            <mc:AlternateContent xmlns:mc="http://schemas.openxmlformats.org/markup-compatibility/2006">
              <mc:Choice xmlns:v="urn:schemas-microsoft-com:vml" Requires="v">
                <p:oleObj spid="_x0000_s13577" name="Equation" r:id="rId18" imgW="3060700" imgH="342900" progId="Equation.DSMT4">
                  <p:embed/>
                </p:oleObj>
              </mc:Choice>
              <mc:Fallback>
                <p:oleObj name="Equation" r:id="rId18" imgW="3060700" imgH="342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94710" y="4117727"/>
                        <a:ext cx="2897981"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36467690"/>
              </p:ext>
            </p:extLst>
          </p:nvPr>
        </p:nvGraphicFramePr>
        <p:xfrm>
          <a:off x="4522093" y="3028032"/>
          <a:ext cx="3718322" cy="479822"/>
        </p:xfrm>
        <a:graphic>
          <a:graphicData uri="http://schemas.openxmlformats.org/presentationml/2006/ole">
            <mc:AlternateContent xmlns:mc="http://schemas.openxmlformats.org/markup-compatibility/2006">
              <mc:Choice xmlns:v="urn:schemas-microsoft-com:vml" Requires="v">
                <p:oleObj spid="_x0000_s13578" name="Equation" r:id="rId20" imgW="4965700" imgH="508000" progId="Equation.DSMT4">
                  <p:embed/>
                </p:oleObj>
              </mc:Choice>
              <mc:Fallback>
                <p:oleObj name="Equation" r:id="rId20" imgW="4965700" imgH="5080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22093" y="3028032"/>
                        <a:ext cx="3718322"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5" name="Straight Connector 24"/>
          <p:cNvCxnSpPr/>
          <p:nvPr/>
        </p:nvCxnSpPr>
        <p:spPr>
          <a:xfrm>
            <a:off x="4283968" y="2397856"/>
            <a:ext cx="0" cy="2104985"/>
          </a:xfrm>
          <a:prstGeom prst="line">
            <a:avLst/>
          </a:prstGeom>
        </p:spPr>
        <p:style>
          <a:lnRef idx="3">
            <a:schemeClr val="dk1"/>
          </a:lnRef>
          <a:fillRef idx="0">
            <a:schemeClr val="dk1"/>
          </a:fillRef>
          <a:effectRef idx="2">
            <a:schemeClr val="dk1"/>
          </a:effectRef>
          <a:fontRef idx="minor">
            <a:schemeClr val="tx1"/>
          </a:fontRef>
        </p:style>
      </p:cxnSp>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rcRect b="8820"/>
          <a:stretch>
            <a:fillRect/>
          </a:stretch>
        </p:blipFill>
        <p:spPr bwMode="auto">
          <a:xfrm>
            <a:off x="6516217" y="729550"/>
            <a:ext cx="1806640" cy="14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713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71600" y="687702"/>
            <a:ext cx="70567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400" b="1" dirty="0" err="1">
                <a:solidFill>
                  <a:srgbClr val="0000FF"/>
                </a:solidFill>
                <a:latin typeface="Times New Roman" pitchFamily="18" charset="0"/>
                <a:cs typeface="Times New Roman" pitchFamily="18" charset="0"/>
              </a:rPr>
              <a:t>Trò</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chơi</a:t>
            </a:r>
            <a:r>
              <a:rPr lang="en-US" altLang="en-US" sz="2400" b="1" dirty="0">
                <a:solidFill>
                  <a:srgbClr val="0000FF"/>
                </a:solidFill>
                <a:latin typeface="Times New Roman" pitchFamily="18" charset="0"/>
                <a:cs typeface="Times New Roman" pitchFamily="18" charset="0"/>
              </a:rPr>
              <a:t>:  TÍNH NHANH</a:t>
            </a:r>
          </a:p>
          <a:p>
            <a:pPr eaLnBrk="1" hangingPunct="1"/>
            <a:r>
              <a:rPr lang="en-US" altLang="en-US" sz="2000" dirty="0" err="1">
                <a:latin typeface="Times New Roman" pitchFamily="18" charset="0"/>
                <a:cs typeface="Times New Roman" pitchFamily="18" charset="0"/>
              </a:rPr>
              <a:t>Hai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có</a:t>
            </a:r>
            <a:r>
              <a:rPr lang="en-US" altLang="en-US" sz="2000" dirty="0">
                <a:latin typeface="Times New Roman" pitchFamily="18" charset="0"/>
                <a:cs typeface="Times New Roman" pitchFamily="18" charset="0"/>
              </a:rPr>
              <a:t> 4HS,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điền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quả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trên</a:t>
            </a:r>
            <a:r>
              <a:rPr lang="en-US" altLang="en-US" sz="2000" dirty="0">
                <a:latin typeface="Times New Roman" pitchFamily="18" charset="0"/>
                <a:cs typeface="Times New Roman" pitchFamily="18" charset="0"/>
              </a:rPr>
              <a:t> 1 </a:t>
            </a:r>
            <a:r>
              <a:rPr lang="en-US" altLang="en-US" sz="2000" dirty="0" err="1">
                <a:latin typeface="Times New Roman" pitchFamily="18" charset="0"/>
                <a:cs typeface="Times New Roman" pitchFamily="18" charset="0"/>
              </a:rPr>
              <a:t>bảng</a:t>
            </a:r>
            <a:endParaRPr lang="en-US" altLang="en-US" sz="2000" dirty="0">
              <a:latin typeface="Times New Roman" pitchFamily="18" charset="0"/>
              <a:cs typeface="Times New Roman" pitchFamily="18" charset="0"/>
            </a:endParaRPr>
          </a:p>
        </p:txBody>
      </p:sp>
      <p:sp>
        <p:nvSpPr>
          <p:cNvPr id="4" name="TextBox 3"/>
          <p:cNvSpPr txBox="1">
            <a:spLocks noChangeArrowheads="1"/>
          </p:cNvSpPr>
          <p:nvPr/>
        </p:nvSpPr>
        <p:spPr bwMode="auto">
          <a:xfrm>
            <a:off x="899592" y="1457143"/>
            <a:ext cx="60486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r>
              <a:rPr lang="en-US" altLang="en-US" sz="2000" dirty="0" err="1">
                <a:solidFill>
                  <a:srgbClr val="FF0000"/>
                </a:solidFill>
                <a:latin typeface="Times New Roman" pitchFamily="18" charset="0"/>
                <a:cs typeface="Times New Roman" pitchFamily="18" charset="0"/>
              </a:rPr>
              <a:t>Luật</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chơi</a:t>
            </a:r>
            <a:r>
              <a:rPr lang="en-US" altLang="en-US" sz="2000" dirty="0">
                <a:solidFill>
                  <a:srgbClr val="FF0000"/>
                </a:solidFill>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HS </a:t>
            </a:r>
            <a:r>
              <a:rPr lang="en-US" altLang="en-US" sz="2000" dirty="0" err="1">
                <a:latin typeface="Times New Roman" pitchFamily="18" charset="0"/>
                <a:cs typeface="Times New Roman" pitchFamily="18" charset="0"/>
              </a:rPr>
              <a:t>lần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lượt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điền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quả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một</a:t>
            </a:r>
            <a:r>
              <a:rPr lang="en-US" altLang="en-US" sz="2000" dirty="0">
                <a:latin typeface="Times New Roman" pitchFamily="18" charset="0"/>
                <a:cs typeface="Times New Roman" pitchFamily="18" charset="0"/>
              </a:rPr>
              <a:t> ô, HS </a:t>
            </a:r>
            <a:r>
              <a:rPr lang="en-US" altLang="en-US" sz="2000" dirty="0" err="1">
                <a:latin typeface="Times New Roman" pitchFamily="18" charset="0"/>
                <a:cs typeface="Times New Roman" pitchFamily="18" charset="0"/>
              </a:rPr>
              <a:t>sau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có</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thể</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sửa</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bài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của</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bạn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liền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trước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nào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đúng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nhanh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hơn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thì</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thắng</a:t>
            </a:r>
            <a:r>
              <a:rPr lang="en-US" altLang="en-US" sz="2000" dirty="0">
                <a:latin typeface="Times New Roman" pitchFamily="18" charset="0"/>
                <a:cs typeface="Times New Roman" pitchFamily="18" charset="0"/>
              </a:rPr>
              <a:t>.</a:t>
            </a:r>
          </a:p>
          <a:p>
            <a:pPr algn="just" eaLnBrk="1" hangingPunct="1"/>
            <a:endParaRPr lang="en-US" alt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628087334"/>
              </p:ext>
            </p:extLst>
          </p:nvPr>
        </p:nvGraphicFramePr>
        <p:xfrm>
          <a:off x="1691680" y="2499742"/>
          <a:ext cx="5809674" cy="2138361"/>
        </p:xfrm>
        <a:graphic>
          <a:graphicData uri="http://schemas.openxmlformats.org/drawingml/2006/table">
            <a:tbl>
              <a:tblPr firstRow="1" firstCol="1" bandRow="1">
                <a:tableStyleId>{BC89EF96-8CEA-46FF-86C4-4CE0E7609802}</a:tableStyleId>
              </a:tblPr>
              <a:tblGrid>
                <a:gridCol w="3005004">
                  <a:extLst>
                    <a:ext uri="{9D8B030D-6E8A-4147-A177-3AD203B41FA5}">
                      <a16:colId xmlns:a16="http://schemas.microsoft.com/office/drawing/2014/main" val="20000"/>
                    </a:ext>
                  </a:extLst>
                </a:gridCol>
                <a:gridCol w="2804670">
                  <a:extLst>
                    <a:ext uri="{9D8B030D-6E8A-4147-A177-3AD203B41FA5}">
                      <a16:colId xmlns:a16="http://schemas.microsoft.com/office/drawing/2014/main" val="20001"/>
                    </a:ext>
                  </a:extLst>
                </a:gridCol>
              </a:tblGrid>
              <a:tr h="675373">
                <a:tc>
                  <a:txBody>
                    <a:bodyPr/>
                    <a:lstStyle/>
                    <a:p>
                      <a:pPr algn="ctr">
                        <a:lnSpc>
                          <a:spcPct val="115000"/>
                        </a:lnSpc>
                        <a:spcAft>
                          <a:spcPts val="0"/>
                        </a:spcAft>
                        <a:tabLst>
                          <a:tab pos="1289050" algn="ctr"/>
                          <a:tab pos="2578100" algn="r"/>
                        </a:tabLst>
                      </a:pPr>
                      <a:r>
                        <a:rPr lang="en-US" sz="1800" dirty="0" err="1">
                          <a:effectLst/>
                          <a:latin typeface="Times New Roman" pitchFamily="18" charset="0"/>
                          <a:cs typeface="Times New Roman" pitchFamily="18" charset="0"/>
                        </a:rPr>
                        <a:t>Giá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trị</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x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y</a:t>
                      </a:r>
                      <a:endParaRPr lang="en-US" sz="1800" dirty="0">
                        <a:solidFill>
                          <a:schemeClr val="tx1"/>
                        </a:solidFill>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r>
                        <a:rPr lang="en-US" sz="1800" dirty="0" err="1">
                          <a:effectLst/>
                          <a:latin typeface="Times New Roman" pitchFamily="18" charset="0"/>
                          <a:cs typeface="Times New Roman" pitchFamily="18" charset="0"/>
                        </a:rPr>
                        <a:t>Giá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trị</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biểu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thức</a:t>
                      </a:r>
                      <a:endParaRPr lang="en-US" sz="1800" dirty="0">
                        <a:solidFill>
                          <a:schemeClr val="tx1"/>
                        </a:solidFill>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0"/>
                  </a:ext>
                </a:extLst>
              </a:tr>
              <a:tr h="365747">
                <a:tc>
                  <a:txBody>
                    <a:bodyPr/>
                    <a:lstStyle/>
                    <a:p>
                      <a:pPr>
                        <a:lnSpc>
                          <a:spcPct val="115000"/>
                        </a:lnSpc>
                        <a:spcAft>
                          <a:spcPts val="0"/>
                        </a:spcAft>
                        <a:tabLst>
                          <a:tab pos="622300" algn="ctr"/>
                          <a:tab pos="12446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755650" algn="ctr"/>
                          <a:tab pos="1511300" algn="r"/>
                        </a:tabLst>
                      </a:pPr>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1"/>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2"/>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3"/>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4"/>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1417877"/>
              </p:ext>
            </p:extLst>
          </p:nvPr>
        </p:nvGraphicFramePr>
        <p:xfrm>
          <a:off x="4932040" y="2771249"/>
          <a:ext cx="2322910" cy="327422"/>
        </p:xfrm>
        <a:graphic>
          <a:graphicData uri="http://schemas.openxmlformats.org/presentationml/2006/ole">
            <mc:AlternateContent xmlns:mc="http://schemas.openxmlformats.org/markup-compatibility/2006">
              <mc:Choice xmlns:v="urn:schemas-microsoft-com:vml" Requires="v">
                <p:oleObj spid="_x0000_s15527" name="Equation" r:id="rId4" imgW="2578100" imgH="508000" progId="Equation.DSMT4">
                  <p:embed/>
                </p:oleObj>
              </mc:Choice>
              <mc:Fallback>
                <p:oleObj name="Equation" r:id="rId4" imgW="25781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771249"/>
                        <a:ext cx="2322910"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19056436"/>
              </p:ext>
            </p:extLst>
          </p:nvPr>
        </p:nvGraphicFramePr>
        <p:xfrm>
          <a:off x="2405648" y="3237155"/>
          <a:ext cx="1302256" cy="289390"/>
        </p:xfrm>
        <a:graphic>
          <a:graphicData uri="http://schemas.openxmlformats.org/presentationml/2006/ole">
            <mc:AlternateContent xmlns:mc="http://schemas.openxmlformats.org/markup-compatibility/2006">
              <mc:Choice xmlns:v="urn:schemas-microsoft-com:vml" Requires="v">
                <p:oleObj spid="_x0000_s15528" name="Equation" r:id="rId6" imgW="1536700" imgH="342900" progId="Equation.DSMT4">
                  <p:embed/>
                </p:oleObj>
              </mc:Choice>
              <mc:Fallback>
                <p:oleObj name="Equation" r:id="rId6" imgW="1536700" imgH="342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5648" y="3237155"/>
                        <a:ext cx="1302256" cy="28939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71068859"/>
              </p:ext>
            </p:extLst>
          </p:nvPr>
        </p:nvGraphicFramePr>
        <p:xfrm>
          <a:off x="2405648" y="3606949"/>
          <a:ext cx="1302257" cy="289390"/>
        </p:xfrm>
        <a:graphic>
          <a:graphicData uri="http://schemas.openxmlformats.org/presentationml/2006/ole">
            <mc:AlternateContent xmlns:mc="http://schemas.openxmlformats.org/markup-compatibility/2006">
              <mc:Choice xmlns:v="urn:schemas-microsoft-com:vml" Requires="v">
                <p:oleObj spid="_x0000_s15529" name="Equation" r:id="rId8" imgW="1536700" imgH="342900" progId="Equation.DSMT4">
                  <p:embed/>
                </p:oleObj>
              </mc:Choice>
              <mc:Fallback>
                <p:oleObj name="Equation" r:id="rId8" imgW="1536700" imgH="3429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5648" y="3606949"/>
                        <a:ext cx="1302257" cy="28939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60876707"/>
              </p:ext>
            </p:extLst>
          </p:nvPr>
        </p:nvGraphicFramePr>
        <p:xfrm>
          <a:off x="2411760" y="3976608"/>
          <a:ext cx="1150169" cy="288334"/>
        </p:xfrm>
        <a:graphic>
          <a:graphicData uri="http://schemas.openxmlformats.org/presentationml/2006/ole">
            <mc:AlternateContent xmlns:mc="http://schemas.openxmlformats.org/markup-compatibility/2006">
              <mc:Choice xmlns:v="urn:schemas-microsoft-com:vml" Requires="v">
                <p:oleObj spid="_x0000_s15530" name="Equation" r:id="rId10" imgW="1358310" imgH="342751" progId="Equation.DSMT4">
                  <p:embed/>
                </p:oleObj>
              </mc:Choice>
              <mc:Fallback>
                <p:oleObj name="Equation" r:id="rId10" imgW="1358310" imgH="34275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1760" y="3976608"/>
                        <a:ext cx="1150169" cy="288334"/>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69471100"/>
              </p:ext>
            </p:extLst>
          </p:nvPr>
        </p:nvGraphicFramePr>
        <p:xfrm>
          <a:off x="2405648" y="4323396"/>
          <a:ext cx="1454345" cy="288334"/>
        </p:xfrm>
        <a:graphic>
          <a:graphicData uri="http://schemas.openxmlformats.org/presentationml/2006/ole">
            <mc:AlternateContent xmlns:mc="http://schemas.openxmlformats.org/markup-compatibility/2006">
              <mc:Choice xmlns:v="urn:schemas-microsoft-com:vml" Requires="v">
                <p:oleObj spid="_x0000_s15531" name="Equation" r:id="rId12" imgW="1714500" imgH="342900" progId="Equation.DSMT4">
                  <p:embed/>
                </p:oleObj>
              </mc:Choice>
              <mc:Fallback>
                <p:oleObj name="Equation" r:id="rId12" imgW="1714500" imgH="342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5648" y="4323396"/>
                        <a:ext cx="1454345" cy="288334"/>
                      </a:xfrm>
                      <a:prstGeom prst="rect">
                        <a:avLst/>
                      </a:prstGeom>
                      <a:noFill/>
                      <a:ln>
                        <a:noFill/>
                      </a:ln>
                    </p:spPr>
                  </p:pic>
                </p:oleObj>
              </mc:Fallback>
            </mc:AlternateContent>
          </a:graphicData>
        </a:graphic>
      </p:graphicFrame>
      <p:pic>
        <p:nvPicPr>
          <p:cNvPr id="12" name="Picture 11" descr="A picture containing toy, doll&#10;&#10;Description automatically generated"/>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2280" y="1009759"/>
            <a:ext cx="1348796"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069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44715838"/>
                  </p:ext>
                </p:extLst>
              </p:nvPr>
            </p:nvGraphicFramePr>
            <p:xfrm>
              <a:off x="1691680" y="2499742"/>
              <a:ext cx="5809674" cy="2138361"/>
            </p:xfrm>
            <a:graphic>
              <a:graphicData uri="http://schemas.openxmlformats.org/drawingml/2006/table">
                <a:tbl>
                  <a:tblPr firstRow="1" firstCol="1" bandRow="1">
                    <a:tableStyleId>{BC89EF96-8CEA-46FF-86C4-4CE0E7609802}</a:tableStyleId>
                  </a:tblPr>
                  <a:tblGrid>
                    <a:gridCol w="3005004">
                      <a:extLst>
                        <a:ext uri="{9D8B030D-6E8A-4147-A177-3AD203B41FA5}">
                          <a16:colId xmlns:a16="http://schemas.microsoft.com/office/drawing/2014/main" val="20000"/>
                        </a:ext>
                      </a:extLst>
                    </a:gridCol>
                    <a:gridCol w="2804670">
                      <a:extLst>
                        <a:ext uri="{9D8B030D-6E8A-4147-A177-3AD203B41FA5}">
                          <a16:colId xmlns:a16="http://schemas.microsoft.com/office/drawing/2014/main" val="20001"/>
                        </a:ext>
                      </a:extLst>
                    </a:gridCol>
                  </a:tblGrid>
                  <a:tr h="675373">
                    <a:tc>
                      <a:txBody>
                        <a:bodyPr/>
                        <a:lstStyle/>
                        <a:p>
                          <a:pPr algn="ctr">
                            <a:lnSpc>
                              <a:spcPct val="115000"/>
                            </a:lnSpc>
                            <a:spcAft>
                              <a:spcPts val="0"/>
                            </a:spcAft>
                            <a:tabLst>
                              <a:tab pos="1289050" algn="ctr"/>
                              <a:tab pos="2578100" algn="r"/>
                            </a:tabLst>
                          </a:pPr>
                          <a:r>
                            <a:rPr lang="en-US" sz="1800" dirty="0" err="1">
                              <a:effectLst/>
                              <a:latin typeface="Times New Roman" pitchFamily="18" charset="0"/>
                              <a:cs typeface="Times New Roman" pitchFamily="18" charset="0"/>
                            </a:rPr>
                            <a:t>Giá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trị</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x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y</a:t>
                          </a:r>
                          <a:endParaRPr lang="en-US" sz="1800" dirty="0">
                            <a:solidFill>
                              <a:schemeClr val="tx1"/>
                            </a:solidFill>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r>
                            <a:rPr lang="en-US" sz="1800" dirty="0" err="1">
                              <a:effectLst/>
                              <a:latin typeface="Times New Roman" pitchFamily="18" charset="0"/>
                              <a:cs typeface="Times New Roman" pitchFamily="18" charset="0"/>
                            </a:rPr>
                            <a:t>Giá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trị</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biểu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thức</a:t>
                          </a:r>
                          <a:endParaRPr lang="en-US" sz="1800" dirty="0">
                            <a:solidFill>
                              <a:schemeClr val="tx1"/>
                            </a:solidFill>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0"/>
                      </a:ext>
                    </a:extLst>
                  </a:tr>
                  <a:tr h="365747">
                    <a:tc>
                      <a:txBody>
                        <a:bodyPr/>
                        <a:lstStyle/>
                        <a:p>
                          <a:pPr>
                            <a:lnSpc>
                              <a:spcPct val="115000"/>
                            </a:lnSpc>
                            <a:spcAft>
                              <a:spcPts val="0"/>
                            </a:spcAft>
                            <a:tabLst>
                              <a:tab pos="622300" algn="ctr"/>
                              <a:tab pos="1244600" algn="r"/>
                            </a:tabLst>
                          </a:pPr>
                          <a:endParaRPr lang="en-US" sz="1800" dirty="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755650" algn="ctr"/>
                              <a:tab pos="1511300" algn="r"/>
                            </a:tabLs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Calibri"/>
                                    <a:cs typeface="Times New Roman" pitchFamily="18" charset="0"/>
                                  </a:rPr>
                                  <m:t>−1</m:t>
                                </m:r>
                              </m:oMath>
                            </m:oMathPara>
                          </a14:m>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1"/>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Calibri"/>
                                    <a:cs typeface="Times New Roman" pitchFamily="18" charset="0"/>
                                  </a:rPr>
                                  <m:t>9</m:t>
                                </m:r>
                              </m:oMath>
                            </m:oMathPara>
                          </a14:m>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2"/>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Calibri"/>
                                    <a:cs typeface="Times New Roman" pitchFamily="18" charset="0"/>
                                  </a:rPr>
                                  <m:t>98</m:t>
                                </m:r>
                              </m:oMath>
                            </m:oMathPara>
                          </a14:m>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3"/>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Calibri"/>
                                    <a:cs typeface="Times New Roman" pitchFamily="18" charset="0"/>
                                  </a:rPr>
                                  <m:t>−1008</m:t>
                                </m:r>
                              </m:oMath>
                            </m:oMathPara>
                          </a14:m>
                          <a:endParaRPr lang="en-US" sz="18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44715838"/>
                  </p:ext>
                </p:extLst>
              </p:nvPr>
            </p:nvGraphicFramePr>
            <p:xfrm>
              <a:off x="1691680" y="2499742"/>
              <a:ext cx="5809674" cy="2138361"/>
            </p:xfrm>
            <a:graphic>
              <a:graphicData uri="http://schemas.openxmlformats.org/drawingml/2006/table">
                <a:tbl>
                  <a:tblPr firstRow="1" firstCol="1" bandRow="1">
                    <a:tableStyleId>{BC89EF96-8CEA-46FF-86C4-4CE0E7609802}</a:tableStyleId>
                  </a:tblPr>
                  <a:tblGrid>
                    <a:gridCol w="3005004">
                      <a:extLst>
                        <a:ext uri="{9D8B030D-6E8A-4147-A177-3AD203B41FA5}">
                          <a16:colId xmlns:a16="http://schemas.microsoft.com/office/drawing/2014/main" xmlns="" val="20000"/>
                        </a:ext>
                      </a:extLst>
                    </a:gridCol>
                    <a:gridCol w="2804670">
                      <a:extLst>
                        <a:ext uri="{9D8B030D-6E8A-4147-A177-3AD203B41FA5}">
                          <a16:colId xmlns:a16="http://schemas.microsoft.com/office/drawing/2014/main" xmlns="" val="20001"/>
                        </a:ext>
                      </a:extLst>
                    </a:gridCol>
                  </a:tblGrid>
                  <a:tr h="675373">
                    <a:tc>
                      <a:txBody>
                        <a:bodyPr/>
                        <a:lstStyle/>
                        <a:p>
                          <a:pPr algn="ctr">
                            <a:lnSpc>
                              <a:spcPct val="115000"/>
                            </a:lnSpc>
                            <a:spcAft>
                              <a:spcPts val="0"/>
                            </a:spcAft>
                            <a:tabLst>
                              <a:tab pos="1289050" algn="ctr"/>
                              <a:tab pos="2578100" algn="r"/>
                            </a:tabLst>
                          </a:pPr>
                          <a:r>
                            <a:rPr lang="en-US" sz="1800" dirty="0" err="1">
                              <a:effectLst/>
                              <a:latin typeface="Times New Roman" pitchFamily="18" charset="0"/>
                              <a:cs typeface="Times New Roman" pitchFamily="18" charset="0"/>
                            </a:rPr>
                            <a:t>Giá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trị</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x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y</a:t>
                          </a:r>
                          <a:endParaRPr lang="en-US" sz="1800" dirty="0">
                            <a:solidFill>
                              <a:schemeClr val="tx1"/>
                            </a:solidFill>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1289050" algn="ctr"/>
                              <a:tab pos="2578100" algn="r"/>
                            </a:tabLst>
                          </a:pPr>
                          <a:r>
                            <a:rPr lang="en-US" sz="1800" dirty="0" err="1">
                              <a:effectLst/>
                              <a:latin typeface="Times New Roman" pitchFamily="18" charset="0"/>
                              <a:cs typeface="Times New Roman" pitchFamily="18" charset="0"/>
                            </a:rPr>
                            <a:t>Giá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trị</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biểu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thức</a:t>
                          </a:r>
                          <a:endParaRPr lang="en-US" sz="1800" dirty="0">
                            <a:solidFill>
                              <a:schemeClr val="tx1"/>
                            </a:solidFill>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xmlns="" val="10000"/>
                      </a:ext>
                    </a:extLst>
                  </a:tr>
                  <a:tr h="365747">
                    <a:tc>
                      <a:txBody>
                        <a:bodyPr/>
                        <a:lstStyle/>
                        <a:p>
                          <a:pPr>
                            <a:lnSpc>
                              <a:spcPct val="115000"/>
                            </a:lnSpc>
                            <a:spcAft>
                              <a:spcPts val="0"/>
                            </a:spcAft>
                            <a:tabLst>
                              <a:tab pos="622300" algn="ctr"/>
                              <a:tab pos="1244600" algn="r"/>
                            </a:tabLst>
                          </a:pPr>
                          <a:endParaRPr lang="en-US" sz="1800" dirty="0">
                            <a:effectLst/>
                            <a:latin typeface="Times New Roman" pitchFamily="18" charset="0"/>
                            <a:ea typeface="Calibri"/>
                            <a:cs typeface="Times New Roman" pitchFamily="18" charset="0"/>
                          </a:endParaRPr>
                        </a:p>
                      </a:txBody>
                      <a:tcPr marL="51435" marR="51435" marT="0" marB="0"/>
                    </a:tc>
                    <a:tc>
                      <a:txBody>
                        <a:bodyPr/>
                        <a:lstStyle/>
                        <a:p>
                          <a:endParaRPr lang="en-US"/>
                        </a:p>
                      </a:txBody>
                      <a:tcPr marL="51435" marR="51435" marT="0" marB="0">
                        <a:blipFill rotWithShape="0">
                          <a:blip r:embed="rId3"/>
                          <a:stretch>
                            <a:fillRect l="-107158" t="-201667" r="-651" b="-303333"/>
                          </a:stretch>
                        </a:blipFill>
                      </a:tcPr>
                    </a:tc>
                    <a:extLst>
                      <a:ext uri="{0D108BD9-81ED-4DB2-BD59-A6C34878D82A}">
                        <a16:rowId xmlns:a16="http://schemas.microsoft.com/office/drawing/2014/main" xmlns="" val="10001"/>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endParaRPr lang="en-US"/>
                        </a:p>
                      </a:txBody>
                      <a:tcPr marL="51435" marR="51435" marT="0" marB="0">
                        <a:blipFill rotWithShape="0">
                          <a:blip r:embed="rId3"/>
                          <a:stretch>
                            <a:fillRect l="-107158" t="-301667" r="-651" b="-203333"/>
                          </a:stretch>
                        </a:blipFill>
                      </a:tcPr>
                    </a:tc>
                    <a:extLst>
                      <a:ext uri="{0D108BD9-81ED-4DB2-BD59-A6C34878D82A}">
                        <a16:rowId xmlns:a16="http://schemas.microsoft.com/office/drawing/2014/main" xmlns="" val="10002"/>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endParaRPr lang="en-US"/>
                        </a:p>
                      </a:txBody>
                      <a:tcPr marL="51435" marR="51435" marT="0" marB="0">
                        <a:blipFill rotWithShape="0">
                          <a:blip r:embed="rId3"/>
                          <a:stretch>
                            <a:fillRect l="-107158" t="-401667" r="-651" b="-103333"/>
                          </a:stretch>
                        </a:blipFill>
                      </a:tcPr>
                    </a:tc>
                    <a:extLst>
                      <a:ext uri="{0D108BD9-81ED-4DB2-BD59-A6C34878D82A}">
                        <a16:rowId xmlns:a16="http://schemas.microsoft.com/office/drawing/2014/main" xmlns="" val="10003"/>
                      </a:ext>
                    </a:extLst>
                  </a:tr>
                  <a:tr h="365747">
                    <a:tc>
                      <a:txBody>
                        <a:bodyPr/>
                        <a:lstStyle/>
                        <a:p>
                          <a:pPr>
                            <a:lnSpc>
                              <a:spcPct val="115000"/>
                            </a:lnSpc>
                            <a:spcAft>
                              <a:spcPts val="0"/>
                            </a:spcAft>
                            <a:tabLst>
                              <a:tab pos="1289050" algn="ctr"/>
                              <a:tab pos="2578100" algn="r"/>
                            </a:tabLst>
                          </a:pPr>
                          <a:endParaRPr lang="en-US" sz="1800">
                            <a:effectLst/>
                            <a:latin typeface="Times New Roman" pitchFamily="18" charset="0"/>
                            <a:ea typeface="Calibri"/>
                            <a:cs typeface="Times New Roman" pitchFamily="18" charset="0"/>
                          </a:endParaRPr>
                        </a:p>
                      </a:txBody>
                      <a:tcPr marL="51435" marR="51435" marT="0" marB="0"/>
                    </a:tc>
                    <a:tc>
                      <a:txBody>
                        <a:bodyPr/>
                        <a:lstStyle/>
                        <a:p>
                          <a:endParaRPr lang="en-US"/>
                        </a:p>
                      </a:txBody>
                      <a:tcPr marL="51435" marR="51435" marT="0" marB="0">
                        <a:blipFill rotWithShape="0">
                          <a:blip r:embed="rId3"/>
                          <a:stretch>
                            <a:fillRect l="-107158" t="-501667" r="-651" b="-3333"/>
                          </a:stretch>
                        </a:blipFill>
                      </a:tcPr>
                    </a:tc>
                    <a:extLst>
                      <a:ext uri="{0D108BD9-81ED-4DB2-BD59-A6C34878D82A}">
                        <a16:rowId xmlns:a16="http://schemas.microsoft.com/office/drawing/2014/main" xmlns="" val="10004"/>
                      </a:ext>
                    </a:extLst>
                  </a:tr>
                </a:tbl>
              </a:graphicData>
            </a:graphic>
          </p:graphicFrame>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296123404"/>
              </p:ext>
            </p:extLst>
          </p:nvPr>
        </p:nvGraphicFramePr>
        <p:xfrm>
          <a:off x="4934321" y="2813314"/>
          <a:ext cx="2322910" cy="327422"/>
        </p:xfrm>
        <a:graphic>
          <a:graphicData uri="http://schemas.openxmlformats.org/presentationml/2006/ole">
            <mc:AlternateContent xmlns:mc="http://schemas.openxmlformats.org/markup-compatibility/2006">
              <mc:Choice xmlns:v="urn:schemas-microsoft-com:vml" Requires="v">
                <p:oleObj spid="_x0000_s21636" name="Equation" r:id="rId4" imgW="2578100" imgH="508000" progId="Equation.DSMT4">
                  <p:embed/>
                </p:oleObj>
              </mc:Choice>
              <mc:Fallback>
                <p:oleObj name="Equation" r:id="rId4" imgW="25781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4321" y="2813314"/>
                        <a:ext cx="2322910"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2447192"/>
              </p:ext>
            </p:extLst>
          </p:nvPr>
        </p:nvGraphicFramePr>
        <p:xfrm>
          <a:off x="2411760" y="3219822"/>
          <a:ext cx="1286272" cy="285838"/>
        </p:xfrm>
        <a:graphic>
          <a:graphicData uri="http://schemas.openxmlformats.org/presentationml/2006/ole">
            <mc:AlternateContent xmlns:mc="http://schemas.openxmlformats.org/markup-compatibility/2006">
              <mc:Choice xmlns:v="urn:schemas-microsoft-com:vml" Requires="v">
                <p:oleObj spid="_x0000_s21637" name="Equation" r:id="rId6" imgW="1536700" imgH="342900" progId="Equation.DSMT4">
                  <p:embed/>
                </p:oleObj>
              </mc:Choice>
              <mc:Fallback>
                <p:oleObj name="Equation" r:id="rId6" imgW="1536700" imgH="342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3219822"/>
                        <a:ext cx="1286272" cy="28583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97688"/>
              </p:ext>
            </p:extLst>
          </p:nvPr>
        </p:nvGraphicFramePr>
        <p:xfrm>
          <a:off x="2411760" y="3589616"/>
          <a:ext cx="1286273" cy="285838"/>
        </p:xfrm>
        <a:graphic>
          <a:graphicData uri="http://schemas.openxmlformats.org/presentationml/2006/ole">
            <mc:AlternateContent xmlns:mc="http://schemas.openxmlformats.org/markup-compatibility/2006">
              <mc:Choice xmlns:v="urn:schemas-microsoft-com:vml" Requires="v">
                <p:oleObj spid="_x0000_s21638" name="Equation" r:id="rId8" imgW="1536700" imgH="342900" progId="Equation.DSMT4">
                  <p:embed/>
                </p:oleObj>
              </mc:Choice>
              <mc:Fallback>
                <p:oleObj name="Equation" r:id="rId8" imgW="1536700" imgH="3429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3589616"/>
                        <a:ext cx="1286273" cy="28583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02067005"/>
              </p:ext>
            </p:extLst>
          </p:nvPr>
        </p:nvGraphicFramePr>
        <p:xfrm>
          <a:off x="2417873" y="3959261"/>
          <a:ext cx="1136052" cy="284795"/>
        </p:xfrm>
        <a:graphic>
          <a:graphicData uri="http://schemas.openxmlformats.org/presentationml/2006/ole">
            <mc:AlternateContent xmlns:mc="http://schemas.openxmlformats.org/markup-compatibility/2006">
              <mc:Choice xmlns:v="urn:schemas-microsoft-com:vml" Requires="v">
                <p:oleObj spid="_x0000_s21639" name="Equation" r:id="rId10" imgW="1358310" imgH="342751" progId="Equation.DSMT4">
                  <p:embed/>
                </p:oleObj>
              </mc:Choice>
              <mc:Fallback>
                <p:oleObj name="Equation" r:id="rId10" imgW="1358310" imgH="34275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7873" y="3959261"/>
                        <a:ext cx="1136052" cy="28479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703316"/>
              </p:ext>
            </p:extLst>
          </p:nvPr>
        </p:nvGraphicFramePr>
        <p:xfrm>
          <a:off x="2411761" y="4306049"/>
          <a:ext cx="1436494" cy="284795"/>
        </p:xfrm>
        <a:graphic>
          <a:graphicData uri="http://schemas.openxmlformats.org/presentationml/2006/ole">
            <mc:AlternateContent xmlns:mc="http://schemas.openxmlformats.org/markup-compatibility/2006">
              <mc:Choice xmlns:v="urn:schemas-microsoft-com:vml" Requires="v">
                <p:oleObj spid="_x0000_s21640" name="Equation" r:id="rId12" imgW="1714500" imgH="342900" progId="Equation.DSMT4">
                  <p:embed/>
                </p:oleObj>
              </mc:Choice>
              <mc:Fallback>
                <p:oleObj name="Equation" r:id="rId12" imgW="1714500" imgH="342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761" y="4306049"/>
                        <a:ext cx="1436494" cy="284795"/>
                      </a:xfrm>
                      <a:prstGeom prst="rect">
                        <a:avLst/>
                      </a:prstGeom>
                      <a:noFill/>
                      <a:ln>
                        <a:noFill/>
                      </a:ln>
                    </p:spPr>
                  </p:pic>
                </p:oleObj>
              </mc:Fallback>
            </mc:AlternateContent>
          </a:graphicData>
        </a:graphic>
      </p:graphicFrame>
      <p:sp>
        <p:nvSpPr>
          <p:cNvPr id="11" name="TextBox 10"/>
          <p:cNvSpPr txBox="1">
            <a:spLocks noChangeArrowheads="1"/>
          </p:cNvSpPr>
          <p:nvPr/>
        </p:nvSpPr>
        <p:spPr bwMode="auto">
          <a:xfrm>
            <a:off x="1187624" y="676812"/>
            <a:ext cx="70567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400" b="1" dirty="0" err="1">
                <a:solidFill>
                  <a:srgbClr val="0000FF"/>
                </a:solidFill>
                <a:latin typeface="Times New Roman" pitchFamily="18" charset="0"/>
                <a:cs typeface="Times New Roman" pitchFamily="18" charset="0"/>
              </a:rPr>
              <a:t>Trò</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chơi</a:t>
            </a:r>
            <a:r>
              <a:rPr lang="en-US" altLang="en-US" sz="2400" b="1" dirty="0">
                <a:solidFill>
                  <a:srgbClr val="0000FF"/>
                </a:solidFill>
                <a:latin typeface="Times New Roman" pitchFamily="18" charset="0"/>
                <a:cs typeface="Times New Roman" pitchFamily="18" charset="0"/>
              </a:rPr>
              <a:t>:  TÍNH NHANH</a:t>
            </a:r>
          </a:p>
          <a:p>
            <a:pPr eaLnBrk="1" hangingPunct="1"/>
            <a:r>
              <a:rPr lang="en-US" altLang="en-US" sz="2000" dirty="0" err="1">
                <a:latin typeface="Times New Roman" pitchFamily="18" charset="0"/>
                <a:cs typeface="Times New Roman" pitchFamily="18" charset="0"/>
              </a:rPr>
              <a:t>Hai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có</a:t>
            </a:r>
            <a:r>
              <a:rPr lang="en-US" altLang="en-US" sz="2000" dirty="0">
                <a:latin typeface="Times New Roman" pitchFamily="18" charset="0"/>
                <a:cs typeface="Times New Roman" pitchFamily="18" charset="0"/>
              </a:rPr>
              <a:t> 4HS,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điền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quả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trên</a:t>
            </a:r>
            <a:r>
              <a:rPr lang="en-US" altLang="en-US" sz="2000" dirty="0">
                <a:latin typeface="Times New Roman" pitchFamily="18" charset="0"/>
                <a:cs typeface="Times New Roman" pitchFamily="18" charset="0"/>
              </a:rPr>
              <a:t> 1 </a:t>
            </a:r>
            <a:r>
              <a:rPr lang="en-US" altLang="en-US" sz="2000" dirty="0" err="1">
                <a:latin typeface="Times New Roman" pitchFamily="18" charset="0"/>
                <a:cs typeface="Times New Roman" pitchFamily="18" charset="0"/>
              </a:rPr>
              <a:t>bảng</a:t>
            </a:r>
            <a:endParaRPr lang="en-US" altLang="en-US" sz="2000" dirty="0">
              <a:latin typeface="Times New Roman" pitchFamily="18" charset="0"/>
              <a:cs typeface="Times New Roman" pitchFamily="18" charset="0"/>
            </a:endParaRPr>
          </a:p>
        </p:txBody>
      </p:sp>
      <p:sp>
        <p:nvSpPr>
          <p:cNvPr id="12" name="TextBox 11"/>
          <p:cNvSpPr txBox="1">
            <a:spLocks noChangeArrowheads="1"/>
          </p:cNvSpPr>
          <p:nvPr/>
        </p:nvSpPr>
        <p:spPr bwMode="auto">
          <a:xfrm>
            <a:off x="1187624" y="1461194"/>
            <a:ext cx="58326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2000" dirty="0" err="1">
                <a:solidFill>
                  <a:srgbClr val="FF0000"/>
                </a:solidFill>
                <a:latin typeface="Times New Roman" pitchFamily="18" charset="0"/>
                <a:cs typeface="Times New Roman" pitchFamily="18" charset="0"/>
              </a:rPr>
              <a:t>Luật</a:t>
            </a:r>
            <a:r>
              <a:rPr lang="en-US" altLang="en-US" sz="2000" dirty="0">
                <a:solidFill>
                  <a:srgbClr val="FF0000"/>
                </a:solidFill>
                <a:latin typeface="Times New Roman" pitchFamily="18" charset="0"/>
                <a:cs typeface="Times New Roman" pitchFamily="18" charset="0"/>
              </a:rPr>
              <a:t> </a:t>
            </a:r>
            <a:r>
              <a:rPr lang="en-US" altLang="en-US" sz="2000" dirty="0" err="1">
                <a:solidFill>
                  <a:srgbClr val="FF0000"/>
                </a:solidFill>
                <a:latin typeface="Times New Roman" pitchFamily="18" charset="0"/>
                <a:cs typeface="Times New Roman" pitchFamily="18" charset="0"/>
              </a:rPr>
              <a:t>chơi</a:t>
            </a:r>
            <a:r>
              <a:rPr lang="en-US" altLang="en-US" sz="2000" dirty="0">
                <a:solidFill>
                  <a:srgbClr val="FF0000"/>
                </a:solidFill>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HS </a:t>
            </a:r>
            <a:r>
              <a:rPr lang="en-US" altLang="en-US" sz="2000" dirty="0" err="1">
                <a:latin typeface="Times New Roman" pitchFamily="18" charset="0"/>
                <a:cs typeface="Times New Roman" pitchFamily="18" charset="0"/>
              </a:rPr>
              <a:t>lần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lượt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điền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quả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một</a:t>
            </a:r>
            <a:r>
              <a:rPr lang="en-US" altLang="en-US" sz="2000" dirty="0">
                <a:latin typeface="Times New Roman" pitchFamily="18" charset="0"/>
                <a:cs typeface="Times New Roman" pitchFamily="18" charset="0"/>
              </a:rPr>
              <a:t> ô, HS </a:t>
            </a:r>
            <a:r>
              <a:rPr lang="en-US" altLang="en-US" sz="2000" dirty="0" err="1">
                <a:latin typeface="Times New Roman" pitchFamily="18" charset="0"/>
                <a:cs typeface="Times New Roman" pitchFamily="18" charset="0"/>
              </a:rPr>
              <a:t>sau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có</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thể</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sửa</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bài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của</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bạn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liền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trước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nào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đúng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nhanh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hơn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thì</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thắng</a:t>
            </a:r>
            <a:r>
              <a:rPr lang="en-US" altLang="en-US" sz="2000" dirty="0">
                <a:latin typeface="Times New Roman" pitchFamily="18" charset="0"/>
                <a:cs typeface="Times New Roman" pitchFamily="18" charset="0"/>
              </a:rPr>
              <a:t>.</a:t>
            </a:r>
          </a:p>
        </p:txBody>
      </p:sp>
      <p:pic>
        <p:nvPicPr>
          <p:cNvPr id="13" name="Picture 12" descr="A picture containing toy, doll&#10;&#10;Description automatically generated"/>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2280" y="1009759"/>
            <a:ext cx="1348796"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234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578519"/>
            <a:ext cx="5598418" cy="451767"/>
          </a:xfrm>
          <a:prstGeom prst="rect">
            <a:avLst/>
          </a:prstGeom>
        </p:spPr>
        <p:style>
          <a:lnRef idx="1">
            <a:schemeClr val="accent2"/>
          </a:lnRef>
          <a:fillRef idx="2">
            <a:schemeClr val="accent2"/>
          </a:fillRef>
          <a:effectRef idx="1">
            <a:schemeClr val="accent2"/>
          </a:effectRef>
          <a:fontRef idx="minor">
            <a:schemeClr val="dk1"/>
          </a:fontRef>
        </p:style>
        <p:txBody>
          <a:bodyPr wrap="square" lIns="81637" tIns="40819" rIns="81637" bIns="40819">
            <a:spAutoFit/>
          </a:bodyPr>
          <a:lstStyle/>
          <a:p>
            <a:pPr algn="ctr">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HOẠT ĐỘNG TÌM TÒI MỞ RỘNG</a:t>
            </a:r>
          </a:p>
        </p:txBody>
      </p:sp>
      <p:graphicFrame>
        <p:nvGraphicFramePr>
          <p:cNvPr id="29700" name="Object 4"/>
          <p:cNvGraphicFramePr>
            <a:graphicFrameLocks noChangeAspect="1"/>
          </p:cNvGraphicFramePr>
          <p:nvPr>
            <p:extLst>
              <p:ext uri="{D42A27DB-BD31-4B8C-83A1-F6EECF244321}">
                <p14:modId xmlns:p14="http://schemas.microsoft.com/office/powerpoint/2010/main" val="3165567637"/>
              </p:ext>
            </p:extLst>
          </p:nvPr>
        </p:nvGraphicFramePr>
        <p:xfrm>
          <a:off x="3203848" y="2176791"/>
          <a:ext cx="2350294" cy="1390650"/>
        </p:xfrm>
        <a:graphic>
          <a:graphicData uri="http://schemas.openxmlformats.org/presentationml/2006/ole">
            <mc:AlternateContent xmlns:mc="http://schemas.openxmlformats.org/markup-compatibility/2006">
              <mc:Choice xmlns:v="urn:schemas-microsoft-com:vml" Requires="v">
                <p:oleObj spid="_x0000_s17500" name="Equation" r:id="rId3" imgW="3556000" imgH="1854200" progId="Equation.DSMT4">
                  <p:embed/>
                </p:oleObj>
              </mc:Choice>
              <mc:Fallback>
                <p:oleObj name="Equation" r:id="rId3" imgW="3556000" imgH="1854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176791"/>
                        <a:ext cx="2350294"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Rectangle 6"/>
          <p:cNvSpPr>
            <a:spLocks noChangeArrowheads="1"/>
          </p:cNvSpPr>
          <p:nvPr/>
        </p:nvSpPr>
        <p:spPr bwMode="auto">
          <a:xfrm>
            <a:off x="1605676" y="1175252"/>
            <a:ext cx="2336824" cy="48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sz="2800" b="1" u="sng" dirty="0" err="1">
                <a:solidFill>
                  <a:srgbClr val="0000FF"/>
                </a:solidFill>
                <a:latin typeface="Times New Roman" pitchFamily="18" charset="0"/>
                <a:cs typeface="Times New Roman" pitchFamily="18" charset="0"/>
              </a:rPr>
              <a:t>Bài</a:t>
            </a:r>
            <a:r>
              <a:rPr lang="en-US" altLang="en-US" sz="2800" b="1" u="sng" dirty="0">
                <a:solidFill>
                  <a:srgbClr val="0000FF"/>
                </a:solidFill>
                <a:latin typeface="Times New Roman" pitchFamily="18" charset="0"/>
                <a:cs typeface="Times New Roman" pitchFamily="18" charset="0"/>
              </a:rPr>
              <a:t> </a:t>
            </a:r>
            <a:r>
              <a:rPr lang="en-US" altLang="en-US" sz="2800" b="1" u="sng" dirty="0" err="1">
                <a:solidFill>
                  <a:srgbClr val="0000FF"/>
                </a:solidFill>
                <a:latin typeface="Times New Roman" pitchFamily="18" charset="0"/>
                <a:cs typeface="Times New Roman" pitchFamily="18" charset="0"/>
              </a:rPr>
              <a:t>tập</a:t>
            </a:r>
            <a:r>
              <a:rPr lang="en-US" altLang="en-US" sz="2800" b="1" u="sng" dirty="0">
                <a:solidFill>
                  <a:srgbClr val="0000FF"/>
                </a:solidFill>
                <a:latin typeface="Times New Roman" pitchFamily="18" charset="0"/>
                <a:cs typeface="Times New Roman" pitchFamily="18" charset="0"/>
              </a:rPr>
              <a:t> </a:t>
            </a:r>
            <a:r>
              <a:rPr lang="en-US" altLang="en-US" sz="2800" b="1" u="sng" dirty="0" err="1">
                <a:solidFill>
                  <a:srgbClr val="0000FF"/>
                </a:solidFill>
                <a:latin typeface="Times New Roman" pitchFamily="18" charset="0"/>
                <a:cs typeface="Times New Roman" pitchFamily="18" charset="0"/>
              </a:rPr>
              <a:t>thêm</a:t>
            </a:r>
            <a:r>
              <a:rPr lang="en-US" altLang="en-US" sz="2800" b="1" u="sng" dirty="0">
                <a:solidFill>
                  <a:srgbClr val="0000FF"/>
                </a:solidFill>
                <a:latin typeface="Times New Roman" pitchFamily="18" charset="0"/>
                <a:cs typeface="Times New Roman" pitchFamily="18" charset="0"/>
              </a:rPr>
              <a:t>:</a:t>
            </a:r>
          </a:p>
        </p:txBody>
      </p:sp>
      <p:grpSp>
        <p:nvGrpSpPr>
          <p:cNvPr id="3" name="Group 2"/>
          <p:cNvGrpSpPr/>
          <p:nvPr/>
        </p:nvGrpSpPr>
        <p:grpSpPr>
          <a:xfrm>
            <a:off x="1619875" y="1692845"/>
            <a:ext cx="5886247" cy="461665"/>
            <a:chOff x="1619875" y="1218844"/>
            <a:chExt cx="5886247" cy="461665"/>
          </a:xfrm>
        </p:grpSpPr>
        <p:sp>
          <p:nvSpPr>
            <p:cNvPr id="29699" name="TextBox 3"/>
            <p:cNvSpPr txBox="1">
              <a:spLocks noChangeArrowheads="1"/>
            </p:cNvSpPr>
            <p:nvPr/>
          </p:nvSpPr>
          <p:spPr bwMode="auto">
            <a:xfrm>
              <a:off x="1619875" y="1218844"/>
              <a:ext cx="5045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400" dirty="0">
                  <a:latin typeface="Times New Roman" pitchFamily="18" charset="0"/>
                  <a:cs typeface="Times New Roman" pitchFamily="18" charset="0"/>
                </a:rPr>
                <a:t> Cho                     . </a:t>
              </a:r>
              <a:r>
                <a:rPr lang="en-US" altLang="en-US" sz="2400" dirty="0" err="1">
                  <a:latin typeface="Times New Roman" pitchFamily="18" charset="0"/>
                  <a:cs typeface="Times New Roman" pitchFamily="18" charset="0"/>
                </a:rPr>
                <a:t>Chứng</a:t>
              </a:r>
              <a:r>
                <a:rPr lang="en-US" altLang="en-US" sz="2400" dirty="0">
                  <a:latin typeface="Times New Roman" pitchFamily="18" charset="0"/>
                  <a:cs typeface="Times New Roman" pitchFamily="18" charset="0"/>
                </a:rPr>
                <a:t> minh </a:t>
              </a:r>
              <a:r>
                <a:rPr lang="en-US" altLang="en-US" sz="2400" dirty="0" err="1">
                  <a:latin typeface="Times New Roman" pitchFamily="18" charset="0"/>
                  <a:cs typeface="Times New Roman" pitchFamily="18" charset="0"/>
                </a:rPr>
                <a:t>rằng</a:t>
              </a:r>
              <a:r>
                <a:rPr lang="en-US" altLang="en-US" sz="2400" dirty="0">
                  <a:latin typeface="Times New Roman" pitchFamily="18" charset="0"/>
                  <a:cs typeface="Times New Roman" pitchFamily="18" charset="0"/>
                </a:rPr>
                <a:t>:  </a:t>
              </a:r>
            </a:p>
          </p:txBody>
        </p:sp>
        <p:graphicFrame>
          <p:nvGraphicFramePr>
            <p:cNvPr id="29703" name="Object 5"/>
            <p:cNvGraphicFramePr>
              <a:graphicFrameLocks noChangeAspect="1"/>
            </p:cNvGraphicFramePr>
            <p:nvPr>
              <p:extLst>
                <p:ext uri="{D42A27DB-BD31-4B8C-83A1-F6EECF244321}">
                  <p14:modId xmlns:p14="http://schemas.microsoft.com/office/powerpoint/2010/main" val="2496999557"/>
                </p:ext>
              </p:extLst>
            </p:nvPr>
          </p:nvGraphicFramePr>
          <p:xfrm>
            <a:off x="2411760" y="1306736"/>
            <a:ext cx="1438139" cy="285879"/>
          </p:xfrm>
          <a:graphic>
            <a:graphicData uri="http://schemas.openxmlformats.org/presentationml/2006/ole">
              <mc:AlternateContent xmlns:mc="http://schemas.openxmlformats.org/markup-compatibility/2006">
                <mc:Choice xmlns:v="urn:schemas-microsoft-com:vml" Requires="v">
                  <p:oleObj spid="_x0000_s17501" name="Equation" r:id="rId5" imgW="2197100" imgH="381000" progId="Equation.DSMT4">
                    <p:embed/>
                  </p:oleObj>
                </mc:Choice>
                <mc:Fallback>
                  <p:oleObj name="Equation" r:id="rId5" imgW="2197100" imgH="38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306736"/>
                          <a:ext cx="1438139" cy="28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4" name="Object 6"/>
            <p:cNvGraphicFramePr>
              <a:graphicFrameLocks noChangeAspect="1"/>
            </p:cNvGraphicFramePr>
            <p:nvPr>
              <p:extLst>
                <p:ext uri="{D42A27DB-BD31-4B8C-83A1-F6EECF244321}">
                  <p14:modId xmlns:p14="http://schemas.microsoft.com/office/powerpoint/2010/main" val="2357578211"/>
                </p:ext>
              </p:extLst>
            </p:nvPr>
          </p:nvGraphicFramePr>
          <p:xfrm>
            <a:off x="6382278" y="1330559"/>
            <a:ext cx="1123844" cy="238233"/>
          </p:xfrm>
          <a:graphic>
            <a:graphicData uri="http://schemas.openxmlformats.org/presentationml/2006/ole">
              <mc:AlternateContent xmlns:mc="http://schemas.openxmlformats.org/markup-compatibility/2006">
                <mc:Choice xmlns:v="urn:schemas-microsoft-com:vml" Requires="v">
                  <p:oleObj spid="_x0000_s17502" name="Equation" r:id="rId7" imgW="1497950" imgH="317362" progId="Equation.DSMT4">
                    <p:embed/>
                  </p:oleObj>
                </mc:Choice>
                <mc:Fallback>
                  <p:oleObj name="Equation" r:id="rId7" imgW="1497950" imgH="31736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2278" y="1330559"/>
                          <a:ext cx="1123844" cy="23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9705" name="TextBox 7"/>
          <p:cNvSpPr txBox="1">
            <a:spLocks noChangeArrowheads="1"/>
          </p:cNvSpPr>
          <p:nvPr/>
        </p:nvSpPr>
        <p:spPr bwMode="auto">
          <a:xfrm>
            <a:off x="2339752" y="2410451"/>
            <a:ext cx="60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dirty="0" err="1">
                <a:latin typeface="Times New Roman" pitchFamily="18" charset="0"/>
                <a:cs typeface="Times New Roman" pitchFamily="18" charset="0"/>
              </a:rPr>
              <a:t>với</a:t>
            </a:r>
            <a:endParaRPr lang="en-US" altLang="en-US" sz="2400" dirty="0">
              <a:latin typeface="Times New Roman" pitchFamily="18" charset="0"/>
              <a:cs typeface="Times New Roman" pitchFamily="18" charset="0"/>
            </a:endParaRPr>
          </a:p>
        </p:txBody>
      </p:sp>
      <p:sp>
        <p:nvSpPr>
          <p:cNvPr id="4" name="TextBox 3"/>
          <p:cNvSpPr txBox="1"/>
          <p:nvPr/>
        </p:nvSpPr>
        <p:spPr>
          <a:xfrm>
            <a:off x="611560" y="3579862"/>
            <a:ext cx="7920880" cy="1200329"/>
          </a:xfrm>
          <a:prstGeom prst="rect">
            <a:avLst/>
          </a:prstGeom>
          <a:noFill/>
        </p:spPr>
        <p:txBody>
          <a:bodyPr wrap="square" rtlCol="0">
            <a:spAutoFit/>
          </a:bodyPr>
          <a:lstStyle/>
          <a:p>
            <a:pPr algn="just"/>
            <a:r>
              <a:rPr lang="en-US" sz="2400" i="1" dirty="0" err="1">
                <a:solidFill>
                  <a:srgbClr val="FF0000"/>
                </a:solidFill>
                <a:latin typeface="Times New Roman" pitchFamily="18" charset="0"/>
                <a:cs typeface="Times New Roman" pitchFamily="18" charset="0"/>
              </a:rPr>
              <a:t>Hướng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dẫn</a:t>
            </a:r>
            <a:r>
              <a:rPr lang="en-US" sz="2400" i="1" dirty="0">
                <a:solidFill>
                  <a:srgbClr val="FF0000"/>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Thực</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hiện</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phép</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nhân</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đa</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thức</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với</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đa</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thức</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đơn</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thức</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với</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đa</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thức</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để</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đưa</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các</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biểu</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thức</a:t>
            </a:r>
            <a:r>
              <a:rPr lang="en-US" sz="2400" i="1" dirty="0">
                <a:solidFill>
                  <a:srgbClr val="2108B8"/>
                </a:solidFill>
                <a:latin typeface="Times New Roman" pitchFamily="18" charset="0"/>
                <a:cs typeface="Times New Roman" pitchFamily="18" charset="0"/>
              </a:rPr>
              <a:t> A, B, C </a:t>
            </a:r>
            <a:r>
              <a:rPr lang="en-US" sz="2400" i="1" dirty="0" err="1">
                <a:solidFill>
                  <a:srgbClr val="2108B8"/>
                </a:solidFill>
                <a:latin typeface="Times New Roman" pitchFamily="18" charset="0"/>
                <a:cs typeface="Times New Roman" pitchFamily="18" charset="0"/>
              </a:rPr>
              <a:t>về</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dạng</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đa</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thức</a:t>
            </a:r>
            <a:r>
              <a:rPr lang="en-US" sz="2400" i="1" dirty="0">
                <a:solidFill>
                  <a:srgbClr val="2108B8"/>
                </a:solidFill>
                <a:latin typeface="Times New Roman" pitchFamily="18" charset="0"/>
                <a:cs typeface="Times New Roman" pitchFamily="18" charset="0"/>
              </a:rPr>
              <a:t>. So </a:t>
            </a:r>
            <a:r>
              <a:rPr lang="en-US" sz="2400" i="1" dirty="0" err="1">
                <a:solidFill>
                  <a:srgbClr val="2108B8"/>
                </a:solidFill>
                <a:latin typeface="Times New Roman" pitchFamily="18" charset="0"/>
                <a:cs typeface="Times New Roman" pitchFamily="18" charset="0"/>
              </a:rPr>
              <a:t>sánh</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các</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kết</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quả</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nhận</a:t>
            </a:r>
            <a:r>
              <a:rPr lang="en-US" sz="2400" i="1" dirty="0">
                <a:solidFill>
                  <a:srgbClr val="2108B8"/>
                </a:solidFill>
                <a:latin typeface="Times New Roman" pitchFamily="18" charset="0"/>
                <a:cs typeface="Times New Roman" pitchFamily="18" charset="0"/>
              </a:rPr>
              <a:t> </a:t>
            </a:r>
            <a:r>
              <a:rPr lang="en-US" sz="2400" i="1" dirty="0" err="1">
                <a:solidFill>
                  <a:srgbClr val="2108B8"/>
                </a:solidFill>
                <a:latin typeface="Times New Roman" pitchFamily="18" charset="0"/>
                <a:cs typeface="Times New Roman" pitchFamily="18" charset="0"/>
              </a:rPr>
              <a:t>được</a:t>
            </a:r>
            <a:endParaRPr lang="en-US" sz="2400" i="1" dirty="0">
              <a:solidFill>
                <a:srgbClr val="2108B8"/>
              </a:solidFill>
              <a:latin typeface="Times New Roman" pitchFamily="18" charset="0"/>
              <a:cs typeface="Times New Roman" pitchFamily="18" charset="0"/>
            </a:endParaRPr>
          </a:p>
        </p:txBody>
      </p:sp>
    </p:spTree>
    <p:extLst>
      <p:ext uri="{BB962C8B-B14F-4D97-AF65-F5344CB8AC3E}">
        <p14:creationId xmlns:p14="http://schemas.microsoft.com/office/powerpoint/2010/main" val="1789840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1016205" y="1333761"/>
            <a:ext cx="2500313" cy="3223271"/>
            <a:chOff x="1229" y="2346"/>
            <a:chExt cx="6155" cy="7452"/>
          </a:xfrm>
        </p:grpSpPr>
        <p:pic>
          <p:nvPicPr>
            <p:cNvPr id="30734" name="图片 2" descr="5c7e2124d8495r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20000">
              <a:off x="1229" y="2346"/>
              <a:ext cx="6155" cy="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5" name="组合 9"/>
            <p:cNvGrpSpPr>
              <a:grpSpLocks/>
            </p:cNvGrpSpPr>
            <p:nvPr/>
          </p:nvGrpSpPr>
          <p:grpSpPr bwMode="auto">
            <a:xfrm>
              <a:off x="1865" y="4214"/>
              <a:ext cx="5014" cy="3687"/>
              <a:chOff x="1865" y="4214"/>
              <a:chExt cx="5014" cy="3687"/>
            </a:xfrm>
          </p:grpSpPr>
          <p:sp>
            <p:nvSpPr>
              <p:cNvPr id="30736" name="Google Shape;1307;p45"/>
              <p:cNvSpPr txBox="1">
                <a:spLocks noChangeArrowheads="1"/>
              </p:cNvSpPr>
              <p:nvPr/>
            </p:nvSpPr>
            <p:spPr bwMode="auto">
              <a:xfrm rot="366224">
                <a:off x="1865" y="4214"/>
                <a:ext cx="2842"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buClr>
                    <a:srgbClr val="000000"/>
                  </a:buClr>
                </a:pPr>
                <a:r>
                  <a:rPr lang="en-GB" altLang="en-US" sz="2000" b="1">
                    <a:solidFill>
                      <a:schemeClr val="bg1"/>
                    </a:solidFill>
                    <a:latin typeface="Times New Roman" pitchFamily="18" charset="0"/>
                    <a:ea typeface="思源黑体 Normal"/>
                    <a:cs typeface="Times New Roman" pitchFamily="18" charset="0"/>
                    <a:sym typeface="Catamaran"/>
                  </a:rPr>
                  <a:t>Notes:</a:t>
                </a:r>
              </a:p>
            </p:txBody>
          </p:sp>
          <p:sp>
            <p:nvSpPr>
              <p:cNvPr id="30737" name="文本框 4"/>
              <p:cNvSpPr txBox="1">
                <a:spLocks noChangeArrowheads="1"/>
              </p:cNvSpPr>
              <p:nvPr/>
            </p:nvSpPr>
            <p:spPr bwMode="auto">
              <a:xfrm rot="197195">
                <a:off x="1933" y="5769"/>
                <a:ext cx="4946" cy="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buFontTx/>
                  <a:buChar char="-"/>
                </a:pP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Học</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quy</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tắc</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nhân</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đa</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thức</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nhân</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đa</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thức</a:t>
                </a:r>
                <a:r>
                  <a:rPr lang="en-US" altLang="en-US" sz="2000" b="1" i="1" dirty="0">
                    <a:solidFill>
                      <a:schemeClr val="bg1"/>
                    </a:solidFill>
                    <a:latin typeface="Times New Roman" pitchFamily="18" charset="0"/>
                    <a:cs typeface="Times New Roman" pitchFamily="18" charset="0"/>
                  </a:rPr>
                  <a:t>.</a:t>
                </a:r>
              </a:p>
            </p:txBody>
          </p:sp>
        </p:grpSp>
      </p:grpSp>
      <p:grpSp>
        <p:nvGrpSpPr>
          <p:cNvPr id="4" name="组合 11"/>
          <p:cNvGrpSpPr>
            <a:grpSpLocks/>
          </p:cNvGrpSpPr>
          <p:nvPr/>
        </p:nvGrpSpPr>
        <p:grpSpPr bwMode="auto">
          <a:xfrm>
            <a:off x="3695600" y="1314687"/>
            <a:ext cx="2128838" cy="3199483"/>
            <a:chOff x="7245" y="3479"/>
            <a:chExt cx="4710" cy="4819"/>
          </a:xfrm>
        </p:grpSpPr>
        <p:pic>
          <p:nvPicPr>
            <p:cNvPr id="30731" name="图片 1" descr="5c7e2124d8495bnm"/>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80000">
              <a:off x="7245" y="3479"/>
              <a:ext cx="4710" cy="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Google Shape;1307;p45"/>
            <p:cNvSpPr txBox="1">
              <a:spLocks noChangeArrowheads="1"/>
            </p:cNvSpPr>
            <p:nvPr/>
          </p:nvSpPr>
          <p:spPr bwMode="auto">
            <a:xfrm rot="371087">
              <a:off x="7643" y="4681"/>
              <a:ext cx="28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buClr>
                  <a:srgbClr val="000000"/>
                </a:buClr>
              </a:pPr>
              <a:r>
                <a:rPr lang="en-GB" altLang="en-US" sz="2000" b="1" dirty="0">
                  <a:solidFill>
                    <a:schemeClr val="bg1"/>
                  </a:solidFill>
                  <a:latin typeface="Times New Roman" pitchFamily="18" charset="0"/>
                  <a:ea typeface="思源黑体 Normal"/>
                  <a:cs typeface="Times New Roman" pitchFamily="18" charset="0"/>
                  <a:sym typeface="Catamaran"/>
                </a:rPr>
                <a:t>Notes:</a:t>
              </a:r>
            </a:p>
          </p:txBody>
        </p:sp>
        <p:sp>
          <p:nvSpPr>
            <p:cNvPr id="30733" name="文本框 6"/>
            <p:cNvSpPr txBox="1">
              <a:spLocks noChangeArrowheads="1"/>
            </p:cNvSpPr>
            <p:nvPr/>
          </p:nvSpPr>
          <p:spPr bwMode="auto">
            <a:xfrm rot="279025">
              <a:off x="7699" y="5292"/>
              <a:ext cx="3951"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buFontTx/>
                <a:buChar char="-"/>
              </a:pPr>
              <a:r>
                <a:rPr lang="en-US" altLang="en-US" sz="2000" b="1">
                  <a:solidFill>
                    <a:schemeClr val="bg1"/>
                  </a:solidFill>
                  <a:latin typeface="Times New Roman" pitchFamily="18" charset="0"/>
                  <a:cs typeface="Times New Roman" pitchFamily="18" charset="0"/>
                </a:rPr>
                <a:t>Làm bài tập: 8,10/sgk; 6,7,8,9,10, 2.1,2.2/sbt</a:t>
              </a:r>
            </a:p>
          </p:txBody>
        </p:sp>
      </p:grpSp>
      <p:grpSp>
        <p:nvGrpSpPr>
          <p:cNvPr id="5" name="组合 12"/>
          <p:cNvGrpSpPr>
            <a:grpSpLocks/>
          </p:cNvGrpSpPr>
          <p:nvPr/>
        </p:nvGrpSpPr>
        <p:grpSpPr bwMode="auto">
          <a:xfrm>
            <a:off x="6084168" y="1491630"/>
            <a:ext cx="2093119" cy="3047023"/>
            <a:chOff x="12780" y="3315"/>
            <a:chExt cx="4710" cy="4966"/>
          </a:xfrm>
        </p:grpSpPr>
        <p:pic>
          <p:nvPicPr>
            <p:cNvPr id="30728" name="图片 3" descr="5c7e2124d8495yyy"/>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20000">
              <a:off x="12780" y="3315"/>
              <a:ext cx="4710" cy="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Google Shape;1307;p45"/>
            <p:cNvSpPr txBox="1">
              <a:spLocks noChangeArrowheads="1"/>
            </p:cNvSpPr>
            <p:nvPr/>
          </p:nvSpPr>
          <p:spPr bwMode="auto">
            <a:xfrm rot="432182">
              <a:off x="13318" y="4456"/>
              <a:ext cx="28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buClr>
                  <a:srgbClr val="000000"/>
                </a:buClr>
              </a:pPr>
              <a:r>
                <a:rPr lang="en-GB" altLang="en-US" sz="2000" b="1">
                  <a:solidFill>
                    <a:schemeClr val="bg1"/>
                  </a:solidFill>
                  <a:latin typeface="Times New Roman" pitchFamily="18" charset="0"/>
                  <a:ea typeface="思源黑体 Normal"/>
                  <a:cs typeface="Times New Roman" pitchFamily="18" charset="0"/>
                  <a:sym typeface="Catamaran"/>
                </a:rPr>
                <a:t>Notes:</a:t>
              </a:r>
            </a:p>
          </p:txBody>
        </p:sp>
        <p:sp>
          <p:nvSpPr>
            <p:cNvPr id="30730" name="文本框 8"/>
            <p:cNvSpPr txBox="1">
              <a:spLocks noChangeArrowheads="1"/>
            </p:cNvSpPr>
            <p:nvPr/>
          </p:nvSpPr>
          <p:spPr bwMode="auto">
            <a:xfrm rot="325279">
              <a:off x="13232" y="5020"/>
              <a:ext cx="4092" cy="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342900" indent="-342900" eaLnBrk="1" hangingPunct="1">
                <a:buFontTx/>
                <a:buChar char="-"/>
              </a:pPr>
              <a:r>
                <a:rPr lang="en-US" altLang="en-US" sz="2000" b="1" dirty="0" err="1">
                  <a:solidFill>
                    <a:schemeClr val="bg1"/>
                  </a:solidFill>
                  <a:latin typeface="Times New Roman" pitchFamily="18" charset="0"/>
                  <a:cs typeface="Times New Roman" pitchFamily="18" charset="0"/>
                </a:rPr>
                <a:t>Xem</a:t>
              </a:r>
              <a:r>
                <a:rPr lang="en-US" altLang="en-US" sz="2000" b="1" dirty="0">
                  <a:solidFill>
                    <a:schemeClr val="bg1"/>
                  </a:solidFill>
                  <a:latin typeface="Times New Roman" pitchFamily="18" charset="0"/>
                  <a:cs typeface="Times New Roman" pitchFamily="18" charset="0"/>
                </a:rPr>
                <a:t>  BT </a:t>
              </a:r>
              <a:r>
                <a:rPr lang="en-US" altLang="en-US" sz="2000" b="1" dirty="0" err="1">
                  <a:solidFill>
                    <a:schemeClr val="bg1"/>
                  </a:solidFill>
                  <a:latin typeface="Times New Roman" pitchFamily="18" charset="0"/>
                  <a:cs typeface="Times New Roman" pitchFamily="18" charset="0"/>
                </a:rPr>
                <a:t>trong</a:t>
              </a:r>
              <a:r>
                <a:rPr lang="en-US" altLang="en-US" sz="2000" b="1" dirty="0">
                  <a:solidFill>
                    <a:schemeClr val="bg1"/>
                  </a:solidFill>
                  <a:latin typeface="Times New Roman" pitchFamily="18" charset="0"/>
                  <a:cs typeface="Times New Roman" pitchFamily="18" charset="0"/>
                </a:rPr>
                <a:t> SBT </a:t>
              </a:r>
            </a:p>
            <a:p>
              <a:pPr marL="342900" indent="-342900" eaLnBrk="1" hangingPunct="1">
                <a:buFontTx/>
                <a:buChar char="-"/>
              </a:pPr>
              <a:r>
                <a:rPr lang="en-US" altLang="en-US" sz="2000" b="1" dirty="0" err="1">
                  <a:solidFill>
                    <a:schemeClr val="bg1"/>
                  </a:solidFill>
                  <a:latin typeface="Times New Roman" pitchFamily="18" charset="0"/>
                  <a:cs typeface="Times New Roman" pitchFamily="18" charset="0"/>
                </a:rPr>
                <a:t>Tiết</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sau</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luyện</a:t>
              </a:r>
              <a:r>
                <a:rPr lang="en-US" altLang="en-US" sz="2000" b="1" dirty="0">
                  <a:solidFill>
                    <a:schemeClr val="bg1"/>
                  </a:solidFill>
                  <a:latin typeface="Times New Roman" pitchFamily="18" charset="0"/>
                  <a:cs typeface="Times New Roman" pitchFamily="18" charset="0"/>
                </a:rPr>
                <a:t> </a:t>
              </a:r>
              <a:r>
                <a:rPr lang="en-US" altLang="en-US" sz="2000" b="1" dirty="0" err="1">
                  <a:solidFill>
                    <a:schemeClr val="bg1"/>
                  </a:solidFill>
                  <a:latin typeface="Times New Roman" pitchFamily="18" charset="0"/>
                  <a:cs typeface="Times New Roman" pitchFamily="18" charset="0"/>
                </a:rPr>
                <a:t>tập</a:t>
              </a:r>
              <a:endParaRPr lang="en-US" altLang="en-US" sz="2000" b="1" dirty="0">
                <a:solidFill>
                  <a:schemeClr val="bg1"/>
                </a:solidFill>
                <a:latin typeface="Times New Roman" pitchFamily="18" charset="0"/>
                <a:cs typeface="Times New Roman" pitchFamily="18" charset="0"/>
              </a:endParaRPr>
            </a:p>
          </p:txBody>
        </p:sp>
      </p:grpSp>
      <p:sp>
        <p:nvSpPr>
          <p:cNvPr id="30726" name="Rectangle 15"/>
          <p:cNvSpPr>
            <a:spLocks noChangeArrowheads="1"/>
          </p:cNvSpPr>
          <p:nvPr/>
        </p:nvSpPr>
        <p:spPr bwMode="auto">
          <a:xfrm>
            <a:off x="2857500" y="2328863"/>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p:txBody>
      </p:sp>
      <p:sp>
        <p:nvSpPr>
          <p:cNvPr id="30727" name="Rectangle 19"/>
          <p:cNvSpPr>
            <a:spLocks noChangeArrowheads="1"/>
          </p:cNvSpPr>
          <p:nvPr/>
        </p:nvSpPr>
        <p:spPr bwMode="auto">
          <a:xfrm>
            <a:off x="2857500" y="2328863"/>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p:txBody>
      </p:sp>
      <p:sp>
        <p:nvSpPr>
          <p:cNvPr id="7" name="Rectangle 6"/>
          <p:cNvSpPr/>
          <p:nvPr/>
        </p:nvSpPr>
        <p:spPr>
          <a:xfrm>
            <a:off x="1833869" y="581659"/>
            <a:ext cx="5498941"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VỀ NHÀ</a:t>
            </a:r>
            <a:endParaRPr lang="en-US" sz="4000" b="1" cap="none" spc="0" dirty="0">
              <a:ln w="9525">
                <a:solidFill>
                  <a:schemeClr val="bg1"/>
                </a:solidFill>
                <a:prstDash val="solid"/>
              </a:ln>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109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1020;p37"/>
          <p:cNvSpPr/>
          <p:nvPr/>
        </p:nvSpPr>
        <p:spPr>
          <a:xfrm rot="5400000">
            <a:off x="7320559" y="2854524"/>
            <a:ext cx="702469" cy="141685"/>
          </a:xfrm>
          <a:prstGeom prst="roundRect">
            <a:avLst>
              <a:gd name="adj" fmla="val 9649"/>
            </a:avLst>
          </a:prstGeom>
          <a:noFill/>
          <a:ln>
            <a:noFill/>
          </a:ln>
        </p:spPr>
        <p:txBody>
          <a:bodyPr spcFirstLastPara="1" lIns="91425" tIns="91425" rIns="91425" bIns="91425" anchor="ctr"/>
          <a:lstStyle/>
          <a:p>
            <a:pPr algn="ctr">
              <a:spcBef>
                <a:spcPts val="0"/>
              </a:spcBef>
              <a:spcAft>
                <a:spcPts val="0"/>
              </a:spcAft>
              <a:defRPr/>
            </a:pPr>
            <a:endParaRPr sz="9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0" name="Google Shape;1017;p37"/>
          <p:cNvSpPr/>
          <p:nvPr/>
        </p:nvSpPr>
        <p:spPr>
          <a:xfrm rot="16200000">
            <a:off x="1084660" y="715566"/>
            <a:ext cx="701279" cy="141685"/>
          </a:xfrm>
          <a:prstGeom prst="roundRect">
            <a:avLst>
              <a:gd name="adj" fmla="val 9649"/>
            </a:avLst>
          </a:prstGeom>
          <a:noFill/>
          <a:ln>
            <a:noFill/>
          </a:ln>
        </p:spPr>
        <p:txBody>
          <a:bodyPr spcFirstLastPara="1" lIns="91425" tIns="91425" rIns="91425" bIns="91425" anchor="ctr"/>
          <a:lstStyle/>
          <a:p>
            <a:pPr algn="ctr">
              <a:spcBef>
                <a:spcPts val="0"/>
              </a:spcBef>
              <a:spcAft>
                <a:spcPts val="0"/>
              </a:spcAft>
              <a:defRPr/>
            </a:pPr>
            <a:r>
              <a:rPr lang="en-GB" sz="90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9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pic>
        <p:nvPicPr>
          <p:cNvPr id="819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06242"/>
            <a:ext cx="1466701" cy="242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p:cNvGrpSpPr>
            <a:grpSpLocks/>
          </p:cNvGrpSpPr>
          <p:nvPr/>
        </p:nvGrpSpPr>
        <p:grpSpPr bwMode="auto">
          <a:xfrm rot="-990406">
            <a:off x="3246818" y="1300976"/>
            <a:ext cx="4856192" cy="1558528"/>
            <a:chOff x="3524814" y="2883746"/>
            <a:chExt cx="5644538" cy="2077839"/>
          </a:xfrm>
        </p:grpSpPr>
        <p:pic>
          <p:nvPicPr>
            <p:cNvPr id="8208"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r="44859"/>
            <a:stretch>
              <a:fillRect/>
            </a:stretch>
          </p:blipFill>
          <p:spPr bwMode="auto">
            <a:xfrm rot="19155168" flipV="1">
              <a:off x="3524814" y="2883746"/>
              <a:ext cx="1951186" cy="2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Rounded Corners 14"/>
            <p:cNvSpPr/>
            <p:nvPr/>
          </p:nvSpPr>
          <p:spPr>
            <a:xfrm rot="990406">
              <a:off x="5008662" y="3579840"/>
              <a:ext cx="4160690" cy="907963"/>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Times New Roman" panose="02020603050405020304" pitchFamily="18" charset="0"/>
                  <a:cs typeface="Times New Roman" panose="02020603050405020304" pitchFamily="18" charset="0"/>
                </a:rPr>
                <a:t>Phần</a:t>
              </a:r>
              <a:r>
                <a:rPr lang="en-US" sz="2000" b="1" dirty="0">
                  <a:solidFill>
                    <a:schemeClr val="tx1"/>
                  </a:solidFill>
                  <a:latin typeface="Times New Roman" panose="02020603050405020304" pitchFamily="18" charset="0"/>
                  <a:cs typeface="Times New Roman" panose="02020603050405020304" pitchFamily="18" charset="0"/>
                </a:rPr>
                <a:t> 2:</a:t>
              </a:r>
            </a:p>
            <a:p>
              <a:pPr algn="ctr">
                <a:defRPr/>
              </a:pPr>
              <a:r>
                <a:rPr lang="en-US" sz="2000" b="1" dirty="0">
                  <a:solidFill>
                    <a:schemeClr val="tx1"/>
                  </a:solidFill>
                  <a:latin typeface="Times New Roman" panose="02020603050405020304" pitchFamily="18" charset="0"/>
                  <a:cs typeface="Times New Roman" panose="02020603050405020304" pitchFamily="18" charset="0"/>
                </a:rPr>
                <a:t>HÌNH THÀNH KIẾN THỨC</a:t>
              </a:r>
            </a:p>
          </p:txBody>
        </p:sp>
      </p:grpSp>
      <p:grpSp>
        <p:nvGrpSpPr>
          <p:cNvPr id="3" name="Group 37"/>
          <p:cNvGrpSpPr>
            <a:grpSpLocks/>
          </p:cNvGrpSpPr>
          <p:nvPr/>
        </p:nvGrpSpPr>
        <p:grpSpPr bwMode="auto">
          <a:xfrm flipV="1">
            <a:off x="2381251" y="2955132"/>
            <a:ext cx="5361385" cy="1670447"/>
            <a:chOff x="2204742" y="967987"/>
            <a:chExt cx="6619914" cy="1522409"/>
          </a:xfrm>
        </p:grpSpPr>
        <p:sp>
          <p:nvSpPr>
            <p:cNvPr id="39" name="Rectangle: Rounded Corners 5"/>
            <p:cNvSpPr/>
            <p:nvPr/>
          </p:nvSpPr>
          <p:spPr>
            <a:xfrm rot="10800000">
              <a:off x="5020007" y="967987"/>
              <a:ext cx="3804649" cy="598980"/>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Times New Roman" panose="02020603050405020304" pitchFamily="18" charset="0"/>
                  <a:cs typeface="Times New Roman" panose="02020603050405020304" pitchFamily="18" charset="0"/>
                </a:rPr>
                <a:t>Phần</a:t>
              </a:r>
              <a:r>
                <a:rPr lang="en-US" sz="2000" b="1" dirty="0">
                  <a:solidFill>
                    <a:schemeClr val="tx1"/>
                  </a:solidFill>
                  <a:latin typeface="Times New Roman" panose="02020603050405020304" pitchFamily="18" charset="0"/>
                  <a:cs typeface="Times New Roman" panose="02020603050405020304" pitchFamily="18" charset="0"/>
                </a:rPr>
                <a:t> 4:</a:t>
              </a:r>
            </a:p>
            <a:p>
              <a:pPr algn="ctr">
                <a:defRPr/>
              </a:pPr>
              <a:r>
                <a:rPr lang="en-US" sz="2000" b="1" dirty="0">
                  <a:solidFill>
                    <a:schemeClr val="tx1"/>
                  </a:solidFill>
                  <a:latin typeface="Times New Roman" panose="02020603050405020304" pitchFamily="18" charset="0"/>
                  <a:cs typeface="Times New Roman" panose="02020603050405020304" pitchFamily="18" charset="0"/>
                </a:rPr>
                <a:t>VẬN DỤNG, TÌM TÒI</a:t>
              </a:r>
            </a:p>
          </p:txBody>
        </p:sp>
        <p:pic>
          <p:nvPicPr>
            <p:cNvPr id="8207" name="Picture 6"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5602">
              <a:off x="2204742" y="1141776"/>
              <a:ext cx="3228481" cy="134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3284936" y="1968104"/>
            <a:ext cx="4219575" cy="2055019"/>
            <a:chOff x="1835974" y="3091254"/>
            <a:chExt cx="6259058" cy="2739378"/>
          </a:xfrm>
        </p:grpSpPr>
        <p:sp>
          <p:nvSpPr>
            <p:cNvPr id="42" name="Rectangle: Rounded Corners 15"/>
            <p:cNvSpPr/>
            <p:nvPr/>
          </p:nvSpPr>
          <p:spPr>
            <a:xfrm>
              <a:off x="4271425" y="4426026"/>
              <a:ext cx="3823607" cy="891964"/>
            </a:xfrm>
            <a:prstGeom prst="roundRect">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Times New Roman" panose="02020603050405020304" pitchFamily="18" charset="0"/>
                  <a:cs typeface="Times New Roman" panose="02020603050405020304" pitchFamily="18" charset="0"/>
                </a:rPr>
                <a:t>Phần</a:t>
              </a:r>
              <a:r>
                <a:rPr lang="en-US" sz="2000" b="1" dirty="0">
                  <a:solidFill>
                    <a:schemeClr val="tx1"/>
                  </a:solidFill>
                  <a:latin typeface="Times New Roman" panose="02020603050405020304" pitchFamily="18" charset="0"/>
                  <a:cs typeface="Times New Roman" panose="02020603050405020304" pitchFamily="18" charset="0"/>
                </a:rPr>
                <a:t> 3:</a:t>
              </a:r>
            </a:p>
            <a:p>
              <a:pPr algn="ctr">
                <a:defRPr/>
              </a:pPr>
              <a:r>
                <a:rPr lang="en-US" sz="2000" b="1" dirty="0">
                  <a:solidFill>
                    <a:schemeClr val="tx1"/>
                  </a:solidFill>
                  <a:latin typeface="Times New Roman" panose="02020603050405020304" pitchFamily="18" charset="0"/>
                  <a:cs typeface="Times New Roman" panose="02020603050405020304" pitchFamily="18" charset="0"/>
                </a:rPr>
                <a:t>LUYỆN TẬP</a:t>
              </a:r>
            </a:p>
          </p:txBody>
        </p:sp>
        <p:pic>
          <p:nvPicPr>
            <p:cNvPr id="8205"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27254" flipH="1">
              <a:off x="1835974" y="3091254"/>
              <a:ext cx="2450162" cy="27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Nhóm 7"/>
          <p:cNvGrpSpPr>
            <a:grpSpLocks/>
          </p:cNvGrpSpPr>
          <p:nvPr/>
        </p:nvGrpSpPr>
        <p:grpSpPr bwMode="auto">
          <a:xfrm>
            <a:off x="3148013" y="682228"/>
            <a:ext cx="4092179" cy="2300288"/>
            <a:chOff x="548994" y="-396534"/>
            <a:chExt cx="3614654" cy="3796392"/>
          </a:xfrm>
        </p:grpSpPr>
        <p:pic>
          <p:nvPicPr>
            <p:cNvPr id="8202" name="Hình ảnh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3840" t="5238" r="44218" b="39404"/>
            <a:stretch>
              <a:fillRect/>
            </a:stretch>
          </p:blipFill>
          <p:spPr bwMode="auto">
            <a:xfrm>
              <a:off x="548994" y="-396534"/>
              <a:ext cx="3483185" cy="379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Hộp Văn bản 5"/>
            <p:cNvSpPr txBox="1">
              <a:spLocks noChangeArrowheads="1"/>
            </p:cNvSpPr>
            <p:nvPr/>
          </p:nvSpPr>
          <p:spPr bwMode="auto">
            <a:xfrm>
              <a:off x="1485763" y="-260949"/>
              <a:ext cx="2677885" cy="66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US" altLang="en-US" sz="2000" b="1">
                  <a:latin typeface="Times New Roman" pitchFamily="18" charset="0"/>
                  <a:cs typeface="Times New Roman" pitchFamily="18" charset="0"/>
                </a:rPr>
                <a:t>Phần 1: MỞ ĐẦU</a:t>
              </a:r>
              <a:endParaRPr lang="vi-VN" altLang="en-US" sz="2000" b="1">
                <a:latin typeface="Times New Roman" pitchFamily="18" charset="0"/>
                <a:cs typeface="Times New Roman" pitchFamily="18" charset="0"/>
              </a:endParaRPr>
            </a:p>
          </p:txBody>
        </p:sp>
      </p:grpSp>
      <p:pic>
        <p:nvPicPr>
          <p:cNvPr id="21"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6210" y="1995686"/>
            <a:ext cx="1862138" cy="152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631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732" y="1616870"/>
            <a:ext cx="1115431" cy="16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Callout 6"/>
          <p:cNvSpPr/>
          <p:nvPr/>
        </p:nvSpPr>
        <p:spPr>
          <a:xfrm>
            <a:off x="1143000" y="573881"/>
            <a:ext cx="3644504" cy="620316"/>
          </a:xfrm>
          <a:prstGeom prst="rightArrowCallou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HOẠT ĐỘNG 1</a:t>
            </a:r>
          </a:p>
        </p:txBody>
      </p:sp>
      <p:sp>
        <p:nvSpPr>
          <p:cNvPr id="9220" name="TextBox 7"/>
          <p:cNvSpPr txBox="1">
            <a:spLocks noChangeArrowheads="1"/>
          </p:cNvSpPr>
          <p:nvPr/>
        </p:nvSpPr>
        <p:spPr bwMode="auto">
          <a:xfrm>
            <a:off x="4814887" y="573881"/>
            <a:ext cx="3067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800" b="1" dirty="0">
                <a:solidFill>
                  <a:srgbClr val="FF0000"/>
                </a:solidFill>
                <a:latin typeface="Times New Roman" pitchFamily="18" charset="0"/>
                <a:cs typeface="Calibri" pitchFamily="34" charset="0"/>
              </a:rPr>
              <a:t>MỞ ĐẦU</a:t>
            </a:r>
            <a:endParaRPr lang="en-US" altLang="en-US" sz="2800" dirty="0">
              <a:solidFill>
                <a:srgbClr val="000000"/>
              </a:solidFill>
            </a:endParaRPr>
          </a:p>
        </p:txBody>
      </p:sp>
      <p:pic>
        <p:nvPicPr>
          <p:cNvPr id="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3487342"/>
            <a:ext cx="1553766"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3"/>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pSp>
        <p:nvGrpSpPr>
          <p:cNvPr id="12" name="Group 11"/>
          <p:cNvGrpSpPr>
            <a:grpSpLocks/>
          </p:cNvGrpSpPr>
          <p:nvPr/>
        </p:nvGrpSpPr>
        <p:grpSpPr bwMode="auto">
          <a:xfrm>
            <a:off x="3777854" y="3064669"/>
            <a:ext cx="3814763" cy="1588294"/>
            <a:chOff x="3513138" y="4086225"/>
            <a:chExt cx="5087137" cy="2117725"/>
          </a:xfrm>
        </p:grpSpPr>
        <p:grpSp>
          <p:nvGrpSpPr>
            <p:cNvPr id="9231" name="Group 7"/>
            <p:cNvGrpSpPr>
              <a:grpSpLocks/>
            </p:cNvGrpSpPr>
            <p:nvPr/>
          </p:nvGrpSpPr>
          <p:grpSpPr bwMode="auto">
            <a:xfrm>
              <a:off x="3513138" y="4086225"/>
              <a:ext cx="5087137" cy="2117725"/>
              <a:chOff x="3513138" y="4086225"/>
              <a:chExt cx="5087137" cy="2117725"/>
            </a:xfrm>
          </p:grpSpPr>
          <p:sp>
            <p:nvSpPr>
              <p:cNvPr id="10" name="Cloud Callout 9"/>
              <p:cNvSpPr/>
              <p:nvPr/>
            </p:nvSpPr>
            <p:spPr>
              <a:xfrm>
                <a:off x="3513138" y="4086225"/>
                <a:ext cx="4637804" cy="2117725"/>
              </a:xfrm>
              <a:prstGeom prst="cloudCallout">
                <a:avLst>
                  <a:gd name="adj1" fmla="val -62928"/>
                  <a:gd name="adj2" fmla="val 29099"/>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34" name="TextBox 10"/>
              <p:cNvSpPr txBox="1">
                <a:spLocks noChangeArrowheads="1"/>
              </p:cNvSpPr>
              <p:nvPr/>
            </p:nvSpPr>
            <p:spPr bwMode="auto">
              <a:xfrm>
                <a:off x="3845712" y="4653513"/>
                <a:ext cx="4754563" cy="107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nl-NL" altLang="en-US" sz="2000" b="1" dirty="0">
                    <a:latin typeface="Times New Roman" pitchFamily="18" charset="0"/>
                    <a:ea typeface="Tahoma" pitchFamily="34" charset="0"/>
                    <a:cs typeface="Times New Roman" pitchFamily="18" charset="0"/>
                  </a:rPr>
                  <a:t>Câu hỏi 2: </a:t>
                </a:r>
                <a:r>
                  <a:rPr lang="en-US" altLang="en-US" sz="2000" dirty="0" err="1">
                    <a:latin typeface="Times New Roman" pitchFamily="18" charset="0"/>
                    <a:ea typeface="Tahoma" pitchFamily="34" charset="0"/>
                    <a:cs typeface="Times New Roman" pitchFamily="18" charset="0"/>
                  </a:rPr>
                  <a:t>Bài</a:t>
                </a:r>
                <a:r>
                  <a:rPr lang="en-US" altLang="en-US" sz="2000" dirty="0">
                    <a:latin typeface="Times New Roman" pitchFamily="18" charset="0"/>
                    <a:ea typeface="Tahoma" pitchFamily="34" charset="0"/>
                    <a:cs typeface="Times New Roman" pitchFamily="18" charset="0"/>
                  </a:rPr>
                  <a:t> </a:t>
                </a:r>
                <a:r>
                  <a:rPr lang="en-US" altLang="en-US" sz="2000" dirty="0" err="1">
                    <a:latin typeface="Times New Roman" pitchFamily="18" charset="0"/>
                    <a:ea typeface="Tahoma" pitchFamily="34" charset="0"/>
                    <a:cs typeface="Times New Roman" pitchFamily="18" charset="0"/>
                  </a:rPr>
                  <a:t>tập</a:t>
                </a:r>
                <a:r>
                  <a:rPr lang="en-US" altLang="en-US" sz="2000" dirty="0">
                    <a:latin typeface="Times New Roman" pitchFamily="18" charset="0"/>
                    <a:ea typeface="Tahoma" pitchFamily="34" charset="0"/>
                    <a:cs typeface="Times New Roman" pitchFamily="18" charset="0"/>
                  </a:rPr>
                  <a:t> 5 SBT/5</a:t>
                </a:r>
              </a:p>
              <a:p>
                <a:pPr algn="ctr">
                  <a:lnSpc>
                    <a:spcPct val="150000"/>
                  </a:lnSpc>
                </a:pPr>
                <a:endParaRPr lang="nl-NL" altLang="en-US" sz="2000" dirty="0">
                  <a:latin typeface="Times New Roman" pitchFamily="18" charset="0"/>
                  <a:ea typeface="Tahoma" pitchFamily="34" charset="0"/>
                  <a:cs typeface="Times New Roman" pitchFamily="18" charset="0"/>
                </a:endParaRPr>
              </a:p>
            </p:txBody>
          </p:sp>
        </p:grpSp>
        <p:graphicFrame>
          <p:nvGraphicFramePr>
            <p:cNvPr id="9232" name="Object 12"/>
            <p:cNvGraphicFramePr>
              <a:graphicFrameLocks noChangeAspect="1"/>
            </p:cNvGraphicFramePr>
            <p:nvPr/>
          </p:nvGraphicFramePr>
          <p:xfrm>
            <a:off x="4157564" y="5145087"/>
            <a:ext cx="3648776" cy="487819"/>
          </p:xfrm>
          <a:graphic>
            <a:graphicData uri="http://schemas.openxmlformats.org/presentationml/2006/ole">
              <mc:AlternateContent xmlns:mc="http://schemas.openxmlformats.org/markup-compatibility/2006">
                <mc:Choice xmlns:v="urn:schemas-microsoft-com:vml" Requires="v">
                  <p:oleObj spid="_x0000_s1147" name="Equation" r:id="rId6" imgW="3213100" imgH="431800" progId="Equation.DSMT4">
                    <p:embed/>
                  </p:oleObj>
                </mc:Choice>
                <mc:Fallback>
                  <p:oleObj name="Equation" r:id="rId6" imgW="32131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7564" y="5145087"/>
                          <a:ext cx="3648776" cy="48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4"/>
          <p:cNvGrpSpPr>
            <a:grpSpLocks/>
          </p:cNvGrpSpPr>
          <p:nvPr/>
        </p:nvGrpSpPr>
        <p:grpSpPr bwMode="auto">
          <a:xfrm>
            <a:off x="3148014" y="998935"/>
            <a:ext cx="4394597" cy="2065734"/>
            <a:chOff x="2673350" y="1331912"/>
            <a:chExt cx="5858647" cy="2754312"/>
          </a:xfrm>
        </p:grpSpPr>
        <p:sp>
          <p:nvSpPr>
            <p:cNvPr id="3" name="Cloud Callout 2"/>
            <p:cNvSpPr/>
            <p:nvPr/>
          </p:nvSpPr>
          <p:spPr>
            <a:xfrm>
              <a:off x="2673350" y="1331912"/>
              <a:ext cx="5858647" cy="2754312"/>
            </a:xfrm>
            <a:prstGeom prst="cloudCallout">
              <a:avLst>
                <a:gd name="adj1" fmla="val -69229"/>
                <a:gd name="adj2" fmla="val -1632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600"/>
            </a:p>
          </p:txBody>
        </p:sp>
        <p:grpSp>
          <p:nvGrpSpPr>
            <p:cNvPr id="9226" name="Group 1"/>
            <p:cNvGrpSpPr>
              <a:grpSpLocks/>
            </p:cNvGrpSpPr>
            <p:nvPr/>
          </p:nvGrpSpPr>
          <p:grpSpPr bwMode="auto">
            <a:xfrm>
              <a:off x="3513075" y="1617583"/>
              <a:ext cx="4937125" cy="1360802"/>
              <a:chOff x="3513075" y="1621403"/>
              <a:chExt cx="4937125" cy="1360802"/>
            </a:xfrm>
          </p:grpSpPr>
          <p:sp>
            <p:nvSpPr>
              <p:cNvPr id="9227" name="TextBox 3"/>
              <p:cNvSpPr txBox="1">
                <a:spLocks noChangeArrowheads="1"/>
              </p:cNvSpPr>
              <p:nvPr/>
            </p:nvSpPr>
            <p:spPr bwMode="auto">
              <a:xfrm>
                <a:off x="3513075" y="1621403"/>
                <a:ext cx="4937125" cy="94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nl-NL" altLang="en-US" sz="2000" b="1" dirty="0">
                    <a:latin typeface="Times New Roman" pitchFamily="18" charset="0"/>
                    <a:ea typeface="Tahoma" pitchFamily="34" charset="0"/>
                    <a:cs typeface="Times New Roman" pitchFamily="18" charset="0"/>
                  </a:rPr>
                  <a:t>Câu hỏi 1:</a:t>
                </a:r>
                <a:r>
                  <a:rPr lang="nl-NL" altLang="en-US" sz="2000" dirty="0">
                    <a:latin typeface="Times New Roman" pitchFamily="18" charset="0"/>
                    <a:ea typeface="Tahoma" pitchFamily="34" charset="0"/>
                    <a:cs typeface="Times New Roman" pitchFamily="18" charset="0"/>
                  </a:rPr>
                  <a:t> </a:t>
                </a:r>
                <a:r>
                  <a:rPr lang="en-US" altLang="en-US" sz="2000" dirty="0" err="1">
                    <a:latin typeface="Times New Roman" pitchFamily="18" charset="0"/>
                    <a:ea typeface="Tahoma" pitchFamily="34" charset="0"/>
                    <a:cs typeface="Times New Roman" pitchFamily="18" charset="0"/>
                  </a:rPr>
                  <a:t>Bài</a:t>
                </a:r>
                <a:r>
                  <a:rPr lang="en-US" altLang="en-US" sz="2000" dirty="0">
                    <a:latin typeface="Times New Roman" pitchFamily="18" charset="0"/>
                    <a:ea typeface="Tahoma" pitchFamily="34" charset="0"/>
                    <a:cs typeface="Times New Roman" pitchFamily="18" charset="0"/>
                  </a:rPr>
                  <a:t> </a:t>
                </a:r>
                <a:r>
                  <a:rPr lang="en-US" altLang="en-US" sz="2000" dirty="0" err="1">
                    <a:latin typeface="Times New Roman" pitchFamily="18" charset="0"/>
                    <a:ea typeface="Tahoma" pitchFamily="34" charset="0"/>
                    <a:cs typeface="Times New Roman" pitchFamily="18" charset="0"/>
                  </a:rPr>
                  <a:t>tập</a:t>
                </a:r>
                <a:r>
                  <a:rPr lang="en-US" altLang="en-US" sz="2000" dirty="0">
                    <a:latin typeface="Times New Roman" pitchFamily="18" charset="0"/>
                    <a:ea typeface="Tahoma" pitchFamily="34" charset="0"/>
                    <a:cs typeface="Times New Roman" pitchFamily="18" charset="0"/>
                  </a:rPr>
                  <a:t> 1 SBT/5</a:t>
                </a:r>
              </a:p>
              <a:p>
                <a:pPr algn="ctr"/>
                <a:endParaRPr lang="en-US" altLang="en-US" sz="2000" dirty="0">
                  <a:latin typeface="Times New Roman" pitchFamily="18" charset="0"/>
                  <a:ea typeface="Tahoma" pitchFamily="34" charset="0"/>
                  <a:cs typeface="Times New Roman" pitchFamily="18" charset="0"/>
                </a:endParaRPr>
              </a:p>
            </p:txBody>
          </p:sp>
          <p:graphicFrame>
            <p:nvGraphicFramePr>
              <p:cNvPr id="9228" name="Object 4"/>
              <p:cNvGraphicFramePr>
                <a:graphicFrameLocks noChangeAspect="1"/>
              </p:cNvGraphicFramePr>
              <p:nvPr/>
            </p:nvGraphicFramePr>
            <p:xfrm>
              <a:off x="3887822" y="2061389"/>
              <a:ext cx="2374900" cy="508000"/>
            </p:xfrm>
            <a:graphic>
              <a:graphicData uri="http://schemas.openxmlformats.org/presentationml/2006/ole">
                <mc:AlternateContent xmlns:mc="http://schemas.openxmlformats.org/markup-compatibility/2006">
                  <mc:Choice xmlns:v="urn:schemas-microsoft-com:vml" Requires="v">
                    <p:oleObj spid="_x0000_s1148" name="Equation" r:id="rId8" imgW="2374900" imgH="508000" progId="Equation.DSMT4">
                      <p:embed/>
                    </p:oleObj>
                  </mc:Choice>
                  <mc:Fallback>
                    <p:oleObj name="Equation" r:id="rId8" imgW="2374900" imgH="508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7822" y="2061389"/>
                            <a:ext cx="2374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9" name="Object 5"/>
              <p:cNvGraphicFramePr>
                <a:graphicFrameLocks noChangeAspect="1"/>
              </p:cNvGraphicFramePr>
              <p:nvPr/>
            </p:nvGraphicFramePr>
            <p:xfrm>
              <a:off x="3898309" y="2575805"/>
              <a:ext cx="2590800" cy="406400"/>
            </p:xfrm>
            <a:graphic>
              <a:graphicData uri="http://schemas.openxmlformats.org/presentationml/2006/ole">
                <mc:AlternateContent xmlns:mc="http://schemas.openxmlformats.org/markup-compatibility/2006">
                  <mc:Choice xmlns:v="urn:schemas-microsoft-com:vml" Requires="v">
                    <p:oleObj spid="_x0000_s1149" name="Equation" r:id="rId10" imgW="2590800" imgH="406400" progId="Equation.DSMT4">
                      <p:embed/>
                    </p:oleObj>
                  </mc:Choice>
                  <mc:Fallback>
                    <p:oleObj name="Equation" r:id="rId10" imgW="25908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8309" y="2575805"/>
                            <a:ext cx="2590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aphicFrame>
        <p:nvGraphicFramePr>
          <p:cNvPr id="19" name="Object 5"/>
          <p:cNvGraphicFramePr>
            <a:graphicFrameLocks noChangeAspect="1"/>
          </p:cNvGraphicFramePr>
          <p:nvPr>
            <p:extLst>
              <p:ext uri="{D42A27DB-BD31-4B8C-83A1-F6EECF244321}">
                <p14:modId xmlns:p14="http://schemas.microsoft.com/office/powerpoint/2010/main" val="775508516"/>
              </p:ext>
            </p:extLst>
          </p:nvPr>
        </p:nvGraphicFramePr>
        <p:xfrm>
          <a:off x="4027246" y="2283718"/>
          <a:ext cx="1952625" cy="542925"/>
        </p:xfrm>
        <a:graphic>
          <a:graphicData uri="http://schemas.openxmlformats.org/presentationml/2006/ole">
            <mc:AlternateContent xmlns:mc="http://schemas.openxmlformats.org/markup-compatibility/2006">
              <mc:Choice xmlns:v="urn:schemas-microsoft-com:vml" Requires="v">
                <p:oleObj spid="_x0000_s1150" name="Equation" r:id="rId12" imgW="2603160" imgH="723600" progId="Equation.DSMT4">
                  <p:embed/>
                </p:oleObj>
              </mc:Choice>
              <mc:Fallback>
                <p:oleObj name="Equation" r:id="rId12" imgW="2603160" imgH="723600" progId="Equation.DSMT4">
                  <p:embed/>
                  <p:pic>
                    <p:nvPicPr>
                      <p:cNvPr id="0" name=""/>
                      <p:cNvPicPr>
                        <a:picLocks noChangeAspect="1" noChangeArrowheads="1"/>
                      </p:cNvPicPr>
                      <p:nvPr/>
                    </p:nvPicPr>
                    <p:blipFill>
                      <a:blip r:embed="rId13"/>
                      <a:srcRect/>
                      <a:stretch>
                        <a:fillRect/>
                      </a:stretch>
                    </p:blipFill>
                    <p:spPr bwMode="auto">
                      <a:xfrm>
                        <a:off x="4027246" y="2283718"/>
                        <a:ext cx="1952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987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736998" y="466725"/>
            <a:ext cx="7587853" cy="1736646"/>
            <a:chOff x="647564" y="753706"/>
            <a:chExt cx="8064896" cy="2033599"/>
          </a:xfrm>
        </p:grpSpPr>
        <p:sp>
          <p:nvSpPr>
            <p:cNvPr id="3" name="TextBox 2"/>
            <p:cNvSpPr txBox="1"/>
            <p:nvPr/>
          </p:nvSpPr>
          <p:spPr>
            <a:xfrm>
              <a:off x="647564" y="753706"/>
              <a:ext cx="8064896" cy="2033599"/>
            </a:xfrm>
            <a:prstGeom prst="roundRect">
              <a:avLst/>
            </a:prstGeom>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nl-NL" sz="2400" b="1" dirty="0">
                  <a:solidFill>
                    <a:srgbClr val="000000"/>
                  </a:solidFill>
                  <a:latin typeface="Times New Roman" pitchFamily="18" charset="0"/>
                  <a:ea typeface="Tahoma" pitchFamily="34" charset="0"/>
                  <a:cs typeface="Times New Roman" pitchFamily="18" charset="0"/>
                </a:rPr>
                <a:t>Câu hỏi 1:</a:t>
              </a:r>
              <a:r>
                <a:rPr lang="vi-VN" sz="2400" b="1" dirty="0">
                  <a:solidFill>
                    <a:srgbClr val="000000"/>
                  </a:solidFill>
                  <a:latin typeface="Times New Roman" pitchFamily="18" charset="0"/>
                  <a:ea typeface="Tahoma" pitchFamily="34" charset="0"/>
                  <a:cs typeface="Times New Roman" pitchFamily="18" charset="0"/>
                </a:rPr>
                <a:t> </a:t>
              </a:r>
              <a:r>
                <a:rPr lang="en-US" sz="2400" dirty="0" err="1">
                  <a:solidFill>
                    <a:srgbClr val="000000"/>
                  </a:solidFill>
                  <a:latin typeface="Times New Roman" pitchFamily="18" charset="0"/>
                  <a:ea typeface="Tahoma" pitchFamily="34" charset="0"/>
                  <a:cs typeface="Times New Roman" pitchFamily="18" charset="0"/>
                </a:rPr>
                <a:t>Bài</a:t>
              </a:r>
              <a:r>
                <a:rPr lang="en-US" sz="2400" dirty="0">
                  <a:solidFill>
                    <a:srgbClr val="000000"/>
                  </a:solidFill>
                  <a:latin typeface="Times New Roman" pitchFamily="18" charset="0"/>
                  <a:ea typeface="Tahoma" pitchFamily="34" charset="0"/>
                  <a:cs typeface="Times New Roman" pitchFamily="18" charset="0"/>
                </a:rPr>
                <a:t> </a:t>
              </a:r>
              <a:r>
                <a:rPr lang="en-US" sz="2400" dirty="0" err="1">
                  <a:solidFill>
                    <a:srgbClr val="000000"/>
                  </a:solidFill>
                  <a:latin typeface="Times New Roman" pitchFamily="18" charset="0"/>
                  <a:ea typeface="Tahoma" pitchFamily="34" charset="0"/>
                  <a:cs typeface="Times New Roman" pitchFamily="18" charset="0"/>
                </a:rPr>
                <a:t>tập</a:t>
              </a:r>
              <a:r>
                <a:rPr lang="en-US" sz="2400" dirty="0">
                  <a:solidFill>
                    <a:srgbClr val="000000"/>
                  </a:solidFill>
                  <a:latin typeface="Times New Roman" pitchFamily="18" charset="0"/>
                  <a:ea typeface="Tahoma" pitchFamily="34" charset="0"/>
                  <a:cs typeface="Times New Roman" pitchFamily="18" charset="0"/>
                </a:rPr>
                <a:t> 1 </a:t>
              </a:r>
              <a:r>
                <a:rPr lang="en-US" sz="2400" dirty="0" err="1">
                  <a:solidFill>
                    <a:srgbClr val="000000"/>
                  </a:solidFill>
                  <a:latin typeface="Times New Roman" pitchFamily="18" charset="0"/>
                  <a:ea typeface="Tahoma" pitchFamily="34" charset="0"/>
                  <a:cs typeface="Times New Roman" pitchFamily="18" charset="0"/>
                </a:rPr>
                <a:t>trang</a:t>
              </a:r>
              <a:r>
                <a:rPr lang="en-US" sz="2400" dirty="0">
                  <a:solidFill>
                    <a:srgbClr val="000000"/>
                  </a:solidFill>
                  <a:latin typeface="Times New Roman" pitchFamily="18" charset="0"/>
                  <a:ea typeface="Tahoma" pitchFamily="34" charset="0"/>
                  <a:cs typeface="Times New Roman" pitchFamily="18" charset="0"/>
                </a:rPr>
                <a:t> 5 SBT</a:t>
              </a:r>
            </a:p>
            <a:p>
              <a:pPr algn="ctr" eaLnBrk="1" hangingPunct="1">
                <a:defRPr/>
              </a:pPr>
              <a:endParaRPr lang="en-US" sz="2400" dirty="0">
                <a:solidFill>
                  <a:srgbClr val="000000"/>
                </a:solidFill>
                <a:latin typeface="Times New Roman" pitchFamily="18" charset="0"/>
                <a:ea typeface="Tahoma" pitchFamily="34" charset="0"/>
                <a:cs typeface="Times New Roman" pitchFamily="18" charset="0"/>
              </a:endParaRPr>
            </a:p>
            <a:p>
              <a:pPr algn="ctr" eaLnBrk="1" hangingPunct="1">
                <a:defRPr/>
              </a:pPr>
              <a:endParaRPr lang="en-US" sz="2400" dirty="0">
                <a:solidFill>
                  <a:srgbClr val="000000"/>
                </a:solidFill>
                <a:latin typeface="Times New Roman" pitchFamily="18" charset="0"/>
                <a:ea typeface="Tahoma" pitchFamily="34" charset="0"/>
                <a:cs typeface="Times New Roman" pitchFamily="18" charset="0"/>
              </a:endParaRPr>
            </a:p>
            <a:p>
              <a:pPr algn="ctr" eaLnBrk="1" hangingPunct="1">
                <a:defRPr/>
              </a:pPr>
              <a:endParaRPr lang="en-US" sz="2400" dirty="0">
                <a:solidFill>
                  <a:srgbClr val="000000"/>
                </a:solidFill>
                <a:latin typeface="Times New Roman" pitchFamily="18" charset="0"/>
                <a:ea typeface="Tahoma" pitchFamily="34" charset="0"/>
                <a:cs typeface="Times New Roman" pitchFamily="18" charset="0"/>
              </a:endParaRPr>
            </a:p>
          </p:txBody>
        </p:sp>
        <p:graphicFrame>
          <p:nvGraphicFramePr>
            <p:cNvPr id="10255" name="Object 12"/>
            <p:cNvGraphicFramePr>
              <a:graphicFrameLocks noChangeAspect="1"/>
            </p:cNvGraphicFramePr>
            <p:nvPr>
              <p:extLst>
                <p:ext uri="{D42A27DB-BD31-4B8C-83A1-F6EECF244321}">
                  <p14:modId xmlns:p14="http://schemas.microsoft.com/office/powerpoint/2010/main" val="1952036503"/>
                </p:ext>
              </p:extLst>
            </p:nvPr>
          </p:nvGraphicFramePr>
          <p:xfrm>
            <a:off x="1382713" y="1304510"/>
            <a:ext cx="2039860" cy="554982"/>
          </p:xfrm>
          <a:graphic>
            <a:graphicData uri="http://schemas.openxmlformats.org/presentationml/2006/ole">
              <mc:AlternateContent xmlns:mc="http://schemas.openxmlformats.org/markup-compatibility/2006">
                <mc:Choice xmlns:v="urn:schemas-microsoft-com:vml" Requires="v">
                  <p:oleObj spid="_x0000_s2304" name="Equation" r:id="rId4" imgW="2603160" imgH="583920" progId="Equation.DSMT4">
                    <p:embed/>
                  </p:oleObj>
                </mc:Choice>
                <mc:Fallback>
                  <p:oleObj name="Equation" r:id="rId4" imgW="2603160" imgH="5839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1304510"/>
                          <a:ext cx="2039860" cy="554982"/>
                        </a:xfrm>
                        <a:prstGeom prst="rect">
                          <a:avLst/>
                        </a:prstGeom>
                        <a:noFill/>
                        <a:ln>
                          <a:noFill/>
                        </a:ln>
                      </p:spPr>
                    </p:pic>
                  </p:oleObj>
                </mc:Fallback>
              </mc:AlternateContent>
            </a:graphicData>
          </a:graphic>
        </p:graphicFrame>
        <p:graphicFrame>
          <p:nvGraphicFramePr>
            <p:cNvPr id="10257" name="Object 14"/>
            <p:cNvGraphicFramePr>
              <a:graphicFrameLocks noChangeAspect="1"/>
            </p:cNvGraphicFramePr>
            <p:nvPr/>
          </p:nvGraphicFramePr>
          <p:xfrm>
            <a:off x="4736983" y="1379453"/>
            <a:ext cx="2519572" cy="457399"/>
          </p:xfrm>
          <a:graphic>
            <a:graphicData uri="http://schemas.openxmlformats.org/presentationml/2006/ole">
              <mc:AlternateContent xmlns:mc="http://schemas.openxmlformats.org/markup-compatibility/2006">
                <mc:Choice xmlns:v="urn:schemas-microsoft-com:vml" Requires="v">
                  <p:oleObj spid="_x0000_s2305" name="Equation" r:id="rId6" imgW="2984400" imgH="457200" progId="Equation.DSMT4">
                    <p:embed/>
                  </p:oleObj>
                </mc:Choice>
                <mc:Fallback>
                  <p:oleObj name="Equation" r:id="rId6" imgW="29844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6983" y="1379453"/>
                          <a:ext cx="2519572" cy="4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226" name="Object 18"/>
          <p:cNvGraphicFramePr>
            <a:graphicFrameLocks noChangeAspect="1"/>
          </p:cNvGraphicFramePr>
          <p:nvPr>
            <p:extLst>
              <p:ext uri="{D42A27DB-BD31-4B8C-83A1-F6EECF244321}">
                <p14:modId xmlns:p14="http://schemas.microsoft.com/office/powerpoint/2010/main" val="2224945130"/>
              </p:ext>
            </p:extLst>
          </p:nvPr>
        </p:nvGraphicFramePr>
        <p:xfrm>
          <a:off x="1187624" y="2485430"/>
          <a:ext cx="1952625" cy="438150"/>
        </p:xfrm>
        <a:graphic>
          <a:graphicData uri="http://schemas.openxmlformats.org/presentationml/2006/ole">
            <mc:AlternateContent xmlns:mc="http://schemas.openxmlformats.org/markup-compatibility/2006">
              <mc:Choice xmlns:v="urn:schemas-microsoft-com:vml" Requires="v">
                <p:oleObj spid="_x0000_s2306" name="Equation" r:id="rId8" imgW="2603160" imgH="583920" progId="Equation.DSMT4">
                  <p:embed/>
                </p:oleObj>
              </mc:Choice>
              <mc:Fallback>
                <p:oleObj name="Equation" r:id="rId8" imgW="2603160" imgH="58392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2485430"/>
                        <a:ext cx="1952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Rectangle 2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9228" name="Object 20"/>
          <p:cNvGraphicFramePr>
            <a:graphicFrameLocks noChangeAspect="1"/>
          </p:cNvGraphicFramePr>
          <p:nvPr>
            <p:extLst>
              <p:ext uri="{D42A27DB-BD31-4B8C-83A1-F6EECF244321}">
                <p14:modId xmlns:p14="http://schemas.microsoft.com/office/powerpoint/2010/main" val="4041668334"/>
              </p:ext>
            </p:extLst>
          </p:nvPr>
        </p:nvGraphicFramePr>
        <p:xfrm>
          <a:off x="1420985" y="2987875"/>
          <a:ext cx="1834754" cy="351235"/>
        </p:xfrm>
        <a:graphic>
          <a:graphicData uri="http://schemas.openxmlformats.org/presentationml/2006/ole">
            <mc:AlternateContent xmlns:mc="http://schemas.openxmlformats.org/markup-compatibility/2006">
              <mc:Choice xmlns:v="urn:schemas-microsoft-com:vml" Requires="v">
                <p:oleObj spid="_x0000_s2307" name="Equation" r:id="rId10" imgW="2260440" imgH="457200" progId="Equation.DSMT4">
                  <p:embed/>
                </p:oleObj>
              </mc:Choice>
              <mc:Fallback>
                <p:oleObj name="Equation" r:id="rId10" imgW="226044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0985" y="2987875"/>
                        <a:ext cx="1834754"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9" name="Object 21"/>
          <p:cNvGraphicFramePr>
            <a:graphicFrameLocks noChangeAspect="1"/>
          </p:cNvGraphicFramePr>
          <p:nvPr>
            <p:extLst>
              <p:ext uri="{D42A27DB-BD31-4B8C-83A1-F6EECF244321}">
                <p14:modId xmlns:p14="http://schemas.microsoft.com/office/powerpoint/2010/main" val="3691440317"/>
              </p:ext>
            </p:extLst>
          </p:nvPr>
        </p:nvGraphicFramePr>
        <p:xfrm>
          <a:off x="1188815" y="3708084"/>
          <a:ext cx="1951434" cy="342900"/>
        </p:xfrm>
        <a:graphic>
          <a:graphicData uri="http://schemas.openxmlformats.org/presentationml/2006/ole">
            <mc:AlternateContent xmlns:mc="http://schemas.openxmlformats.org/markup-compatibility/2006">
              <mc:Choice xmlns:v="urn:schemas-microsoft-com:vml" Requires="v">
                <p:oleObj spid="_x0000_s2308" name="Equation" r:id="rId12" imgW="2920680" imgH="457200" progId="Equation.DSMT4">
                  <p:embed/>
                </p:oleObj>
              </mc:Choice>
              <mc:Fallback>
                <p:oleObj name="Equation" r:id="rId12" imgW="292068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8815" y="3708084"/>
                        <a:ext cx="195143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0" name="Object 23"/>
          <p:cNvGraphicFramePr>
            <a:graphicFrameLocks noChangeAspect="1"/>
          </p:cNvGraphicFramePr>
          <p:nvPr>
            <p:extLst>
              <p:ext uri="{D42A27DB-BD31-4B8C-83A1-F6EECF244321}">
                <p14:modId xmlns:p14="http://schemas.microsoft.com/office/powerpoint/2010/main" val="2762450643"/>
              </p:ext>
            </p:extLst>
          </p:nvPr>
        </p:nvGraphicFramePr>
        <p:xfrm>
          <a:off x="1356693" y="4145044"/>
          <a:ext cx="2140744" cy="342900"/>
        </p:xfrm>
        <a:graphic>
          <a:graphicData uri="http://schemas.openxmlformats.org/presentationml/2006/ole">
            <mc:AlternateContent xmlns:mc="http://schemas.openxmlformats.org/markup-compatibility/2006">
              <mc:Choice xmlns:v="urn:schemas-microsoft-com:vml" Requires="v">
                <p:oleObj spid="_x0000_s2309" name="Equation" r:id="rId14" imgW="2641320" imgH="457200" progId="Equation.DSMT4">
                  <p:embed/>
                </p:oleObj>
              </mc:Choice>
              <mc:Fallback>
                <p:oleObj name="Equation" r:id="rId14" imgW="2641320" imgH="457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56693" y="4145044"/>
                        <a:ext cx="214074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Rectangle 39"/>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0250" name="Rectangle 41"/>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1484834579"/>
              </p:ext>
            </p:extLst>
          </p:nvPr>
        </p:nvGraphicFramePr>
        <p:xfrm>
          <a:off x="5178451" y="3431859"/>
          <a:ext cx="2066925" cy="619125"/>
        </p:xfrm>
        <a:graphic>
          <a:graphicData uri="http://schemas.openxmlformats.org/presentationml/2006/ole">
            <mc:AlternateContent xmlns:mc="http://schemas.openxmlformats.org/markup-compatibility/2006">
              <mc:Choice xmlns:v="urn:schemas-microsoft-com:vml" Requires="v">
                <p:oleObj spid="_x0000_s2310" name="Equation" r:id="rId16" imgW="2755800" imgH="825480" progId="Equation.DSMT4">
                  <p:embed/>
                </p:oleObj>
              </mc:Choice>
              <mc:Fallback>
                <p:oleObj name="Equation" r:id="rId16" imgW="2755800" imgH="825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78451" y="3431859"/>
                        <a:ext cx="20669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336936144"/>
              </p:ext>
            </p:extLst>
          </p:nvPr>
        </p:nvGraphicFramePr>
        <p:xfrm>
          <a:off x="1393709" y="1508244"/>
          <a:ext cx="2142563" cy="595737"/>
        </p:xfrm>
        <a:graphic>
          <a:graphicData uri="http://schemas.openxmlformats.org/presentationml/2006/ole">
            <mc:AlternateContent xmlns:mc="http://schemas.openxmlformats.org/markup-compatibility/2006">
              <mc:Choice xmlns:v="urn:schemas-microsoft-com:vml" Requires="v">
                <p:oleObj spid="_x0000_s2311" name="Equation" r:id="rId18" imgW="2603160" imgH="723600" progId="Equation.DSMT4">
                  <p:embed/>
                </p:oleObj>
              </mc:Choice>
              <mc:Fallback>
                <p:oleObj name="Equation" r:id="rId18" imgW="2603160" imgH="723600" progId="Equation.DSMT4">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93709" y="1508244"/>
                        <a:ext cx="2142563" cy="595737"/>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5062143"/>
              </p:ext>
            </p:extLst>
          </p:nvPr>
        </p:nvGraphicFramePr>
        <p:xfrm>
          <a:off x="5076056" y="2499742"/>
          <a:ext cx="2330785" cy="648072"/>
        </p:xfrm>
        <a:graphic>
          <a:graphicData uri="http://schemas.openxmlformats.org/presentationml/2006/ole">
            <mc:AlternateContent xmlns:mc="http://schemas.openxmlformats.org/markup-compatibility/2006">
              <mc:Choice xmlns:v="urn:schemas-microsoft-com:vml" Requires="v">
                <p:oleObj spid="_x0000_s2312" name="Equation" r:id="rId20" imgW="2603160" imgH="723600" progId="Equation.DSMT4">
                  <p:embed/>
                </p:oleObj>
              </mc:Choice>
              <mc:Fallback>
                <p:oleObj name="Equation" r:id="rId20" imgW="2603160" imgH="723600" progId="Equation.DSMT4">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76056" y="2499742"/>
                        <a:ext cx="2330785" cy="6480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18861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arn(inVertical)">
                                      <p:cBhvr>
                                        <p:cTn id="7" dur="500"/>
                                        <p:tgtEl>
                                          <p:spTgt spid="9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barn(inVertical)">
                                      <p:cBhvr>
                                        <p:cTn id="12" dur="500"/>
                                        <p:tgtEl>
                                          <p:spTgt spid="9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barn(inVertical)">
                                      <p:cBhvr>
                                        <p:cTn id="17" dur="500"/>
                                        <p:tgtEl>
                                          <p:spTgt spid="9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30"/>
                                        </p:tgtEl>
                                        <p:attrNameLst>
                                          <p:attrName>style.visibility</p:attrName>
                                        </p:attrNameLst>
                                      </p:cBhvr>
                                      <p:to>
                                        <p:strVal val="visible"/>
                                      </p:to>
                                    </p:set>
                                    <p:animEffect transition="in" filter="fade">
                                      <p:cBhvr>
                                        <p:cTn id="22" dur="500"/>
                                        <p:tgtEl>
                                          <p:spTgt spid="92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575" y="578376"/>
            <a:ext cx="5274585" cy="3548479"/>
          </a:xfrm>
          <a:prstGeom prst="roundRect">
            <a:avLst>
              <a:gd name="adj" fmla="val 7795"/>
            </a:avLst>
          </a:prstGeom>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defRPr/>
            </a:pPr>
            <a:r>
              <a:rPr lang="nl-NL" sz="2400" b="1" dirty="0">
                <a:latin typeface="Times New Roman" panose="02020603050405020304" pitchFamily="18" charset="0"/>
                <a:ea typeface="Tahoma" panose="020B0604030504040204" pitchFamily="34" charset="0"/>
                <a:cs typeface="Times New Roman" panose="02020603050405020304" pitchFamily="18" charset="0"/>
              </a:rPr>
              <a:t>Câu hỏi 2: Bài tập 5 SBT trang 5</a:t>
            </a:r>
          </a:p>
          <a:p>
            <a:pPr>
              <a:lnSpc>
                <a:spcPct val="150000"/>
              </a:lnSpc>
              <a:defRPr/>
            </a:pPr>
            <a:endParaRPr lang="nl-NL" sz="2400" b="1"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defRPr/>
            </a:pPr>
            <a:r>
              <a:rPr lang="nl-NL" sz="2400" b="1" dirty="0">
                <a:latin typeface="Times New Roman" panose="02020603050405020304" pitchFamily="18" charset="0"/>
                <a:ea typeface="Tahoma" panose="020B0604030504040204" pitchFamily="34" charset="0"/>
                <a:cs typeface="Times New Roman" panose="02020603050405020304" pitchFamily="18" charset="0"/>
              </a:rPr>
              <a:t> </a:t>
            </a:r>
          </a:p>
          <a:p>
            <a:pPr>
              <a:lnSpc>
                <a:spcPct val="150000"/>
              </a:lnSpc>
              <a:defRPr/>
            </a:pPr>
            <a:endParaRPr lang="en-US" sz="2400" dirty="0">
              <a:latin typeface="Times New Roman" pitchFamily="18" charset="0"/>
              <a:cs typeface="Times New Roman" pitchFamily="18" charset="0"/>
            </a:endParaRPr>
          </a:p>
          <a:p>
            <a:pPr>
              <a:lnSpc>
                <a:spcPct val="150000"/>
              </a:lnSpc>
              <a:defRPr/>
            </a:pPr>
            <a:endParaRPr lang="en-US" sz="2400" dirty="0">
              <a:latin typeface="Times New Roman" pitchFamily="18" charset="0"/>
              <a:cs typeface="Times New Roman" pitchFamily="18" charset="0"/>
            </a:endParaRPr>
          </a:p>
          <a:p>
            <a:pPr>
              <a:lnSpc>
                <a:spcPct val="150000"/>
              </a:lnSpc>
              <a:defRPr/>
            </a:pPr>
            <a:endParaRPr lang="en-US" sz="2400" dirty="0">
              <a:latin typeface="Times New Roman" pitchFamily="18" charset="0"/>
              <a:cs typeface="Times New Roman" pitchFamily="18" charset="0"/>
            </a:endParaRPr>
          </a:p>
        </p:txBody>
      </p:sp>
      <p:sp>
        <p:nvSpPr>
          <p:cNvPr id="11269" name="Rectangle 2"/>
          <p:cNvSpPr>
            <a:spLocks noChangeArrowheads="1"/>
          </p:cNvSpPr>
          <p:nvPr/>
        </p:nvSpPr>
        <p:spPr bwMode="auto">
          <a:xfrm>
            <a:off x="1143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sz="2400">
              <a:latin typeface="Times New Roman" pitchFamily="18" charset="0"/>
              <a:cs typeface="Times New Roman" pitchFamily="18" charset="0"/>
            </a:endParaRPr>
          </a:p>
        </p:txBody>
      </p:sp>
      <p:graphicFrame>
        <p:nvGraphicFramePr>
          <p:cNvPr id="10246" name="Object 4"/>
          <p:cNvGraphicFramePr>
            <a:graphicFrameLocks noChangeAspect="1"/>
          </p:cNvGraphicFramePr>
          <p:nvPr>
            <p:extLst>
              <p:ext uri="{D42A27DB-BD31-4B8C-83A1-F6EECF244321}">
                <p14:modId xmlns:p14="http://schemas.microsoft.com/office/powerpoint/2010/main" val="3181628084"/>
              </p:ext>
            </p:extLst>
          </p:nvPr>
        </p:nvGraphicFramePr>
        <p:xfrm>
          <a:off x="1835696" y="1473295"/>
          <a:ext cx="2587229" cy="423863"/>
        </p:xfrm>
        <a:graphic>
          <a:graphicData uri="http://schemas.openxmlformats.org/presentationml/2006/ole">
            <mc:AlternateContent xmlns:mc="http://schemas.openxmlformats.org/markup-compatibility/2006">
              <mc:Choice xmlns:v="urn:schemas-microsoft-com:vml" Requires="v">
                <p:oleObj spid="_x0000_s3161" name="Equation" r:id="rId4" imgW="3124200" imgH="406400" progId="Equation.DSMT4">
                  <p:embed/>
                </p:oleObj>
              </mc:Choice>
              <mc:Fallback>
                <p:oleObj name="Equation" r:id="rId4" imgW="31242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473295"/>
                        <a:ext cx="2587229"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7" name="Object 5"/>
          <p:cNvGraphicFramePr>
            <a:graphicFrameLocks noChangeAspect="1"/>
          </p:cNvGraphicFramePr>
          <p:nvPr>
            <p:extLst>
              <p:ext uri="{D42A27DB-BD31-4B8C-83A1-F6EECF244321}">
                <p14:modId xmlns:p14="http://schemas.microsoft.com/office/powerpoint/2010/main" val="2968899971"/>
              </p:ext>
            </p:extLst>
          </p:nvPr>
        </p:nvGraphicFramePr>
        <p:xfrm>
          <a:off x="1777356" y="1959072"/>
          <a:ext cx="3212306" cy="1278731"/>
        </p:xfrm>
        <a:graphic>
          <a:graphicData uri="http://schemas.openxmlformats.org/presentationml/2006/ole">
            <mc:AlternateContent xmlns:mc="http://schemas.openxmlformats.org/markup-compatibility/2006">
              <mc:Choice xmlns:v="urn:schemas-microsoft-com:vml" Requires="v">
                <p:oleObj spid="_x0000_s3162" name="Equation" r:id="rId6" imgW="3314700" imgH="1320800" progId="Equation.DSMT4">
                  <p:embed/>
                </p:oleObj>
              </mc:Choice>
              <mc:Fallback>
                <p:oleObj name="Equation" r:id="rId6" imgW="3314700" imgH="1320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7356" y="1959072"/>
                        <a:ext cx="3212306" cy="1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2" name="Rectangle 7"/>
          <p:cNvSpPr>
            <a:spLocks noChangeArrowheads="1"/>
          </p:cNvSpPr>
          <p:nvPr/>
        </p:nvSpPr>
        <p:spPr bwMode="auto">
          <a:xfrm>
            <a:off x="1143000" y="-230832"/>
            <a:ext cx="685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sz="2400">
              <a:latin typeface="Times New Roman" pitchFamily="18" charset="0"/>
              <a:cs typeface="Times New Roman" pitchFamily="18" charset="0"/>
            </a:endParaRPr>
          </a:p>
        </p:txBody>
      </p:sp>
      <p:grpSp>
        <p:nvGrpSpPr>
          <p:cNvPr id="3" name="Group 2"/>
          <p:cNvGrpSpPr>
            <a:grpSpLocks/>
          </p:cNvGrpSpPr>
          <p:nvPr/>
        </p:nvGrpSpPr>
        <p:grpSpPr bwMode="auto">
          <a:xfrm>
            <a:off x="1835696" y="3269037"/>
            <a:ext cx="1390650" cy="400110"/>
            <a:chOff x="1398325" y="3913188"/>
            <a:chExt cx="1854463" cy="533480"/>
          </a:xfrm>
        </p:grpSpPr>
        <p:graphicFrame>
          <p:nvGraphicFramePr>
            <p:cNvPr id="11278" name="Object 8"/>
            <p:cNvGraphicFramePr>
              <a:graphicFrameLocks noChangeAspect="1"/>
            </p:cNvGraphicFramePr>
            <p:nvPr/>
          </p:nvGraphicFramePr>
          <p:xfrm>
            <a:off x="2303463" y="4005263"/>
            <a:ext cx="949325" cy="374650"/>
          </p:xfrm>
          <a:graphic>
            <a:graphicData uri="http://schemas.openxmlformats.org/presentationml/2006/ole">
              <mc:AlternateContent xmlns:mc="http://schemas.openxmlformats.org/markup-compatibility/2006">
                <mc:Choice xmlns:v="urn:schemas-microsoft-com:vml" Requires="v">
                  <p:oleObj spid="_x0000_s3163" name="Equation" r:id="rId8" imgW="812447" imgH="279279" progId="Equation.DSMT4">
                    <p:embed/>
                  </p:oleObj>
                </mc:Choice>
                <mc:Fallback>
                  <p:oleObj name="Equation" r:id="rId8" imgW="812447" imgH="27927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3463" y="4005263"/>
                          <a:ext cx="949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9" name="TextBox 10"/>
            <p:cNvSpPr txBox="1">
              <a:spLocks noChangeArrowheads="1"/>
            </p:cNvSpPr>
            <p:nvPr/>
          </p:nvSpPr>
          <p:spPr bwMode="auto">
            <a:xfrm>
              <a:off x="1398325" y="3913188"/>
              <a:ext cx="905138"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000" dirty="0" err="1">
                  <a:latin typeface="Times New Roman" pitchFamily="18" charset="0"/>
                  <a:cs typeface="Times New Roman" pitchFamily="18" charset="0"/>
                </a:rPr>
                <a:t>Vậy</a:t>
              </a:r>
              <a:endParaRPr lang="en-US" altLang="en-US" sz="2000" dirty="0">
                <a:latin typeface="Times New Roman" pitchFamily="18" charset="0"/>
                <a:cs typeface="Times New Roman" pitchFamily="18" charset="0"/>
              </a:endParaRPr>
            </a:p>
          </p:txBody>
        </p:sp>
      </p:grpSp>
      <p:sp>
        <p:nvSpPr>
          <p:cNvPr id="9" name="Rectangle 8"/>
          <p:cNvSpPr/>
          <p:nvPr/>
        </p:nvSpPr>
        <p:spPr>
          <a:xfrm>
            <a:off x="6228184" y="4120030"/>
            <a:ext cx="2190779" cy="523220"/>
          </a:xfrm>
          <a:prstGeom prst="rect">
            <a:avLst/>
          </a:prstGeom>
          <a:noFill/>
        </p:spPr>
        <p:txBody>
          <a:bodyPr>
            <a:spAutoFit/>
          </a:bodyPr>
          <a:lstStyle/>
          <a:p>
            <a:pPr algn="ctr" eaLnBrk="1" hangingPunct="1">
              <a:defRPr/>
            </a:pPr>
            <a:r>
              <a:rPr lang="en-US" sz="2800" b="1" spc="50" dirty="0" err="1">
                <a:ln w="9525" cmpd="sng">
                  <a:solidFill>
                    <a:schemeClr val="bg1">
                      <a:lumMod val="50000"/>
                    </a:schemeClr>
                  </a:solidFill>
                  <a:prstDash val="solid"/>
                </a:ln>
                <a:effectLst>
                  <a:glow rad="38100">
                    <a:schemeClr val="accent1">
                      <a:alpha val="40000"/>
                    </a:schemeClr>
                  </a:glow>
                </a:effectLst>
                <a:latin typeface="Times New Roman" pitchFamily="18" charset="0"/>
                <a:cs typeface="Times New Roman" pitchFamily="18" charset="0"/>
              </a:rPr>
              <a:t>Đặt</a:t>
            </a:r>
            <a:r>
              <a:rPr lang="en-US" sz="2800" b="1" spc="50" dirty="0">
                <a:ln w="9525" cmpd="sng">
                  <a:solidFill>
                    <a:schemeClr val="bg1">
                      <a:lumMod val="50000"/>
                    </a:schemeClr>
                  </a:solidFill>
                  <a:prstDash val="solid"/>
                </a:ln>
                <a:effectLst>
                  <a:glow rad="38100">
                    <a:schemeClr val="accent1">
                      <a:alpha val="40000"/>
                    </a:schemeClr>
                  </a:glow>
                </a:effectLst>
                <a:latin typeface="Times New Roman" pitchFamily="18" charset="0"/>
                <a:cs typeface="Times New Roman" pitchFamily="18" charset="0"/>
              </a:rPr>
              <a:t> </a:t>
            </a:r>
            <a:r>
              <a:rPr lang="en-US" sz="2800" b="1" spc="50" dirty="0" err="1">
                <a:ln w="9525" cmpd="sng">
                  <a:solidFill>
                    <a:schemeClr val="bg1">
                      <a:lumMod val="50000"/>
                    </a:schemeClr>
                  </a:solidFill>
                  <a:prstDash val="solid"/>
                </a:ln>
                <a:effectLst>
                  <a:glow rad="38100">
                    <a:schemeClr val="accent1">
                      <a:alpha val="40000"/>
                    </a:schemeClr>
                  </a:glow>
                </a:effectLst>
                <a:latin typeface="Times New Roman" pitchFamily="18" charset="0"/>
                <a:cs typeface="Times New Roman" pitchFamily="18" charset="0"/>
              </a:rPr>
              <a:t>vấn</a:t>
            </a:r>
            <a:r>
              <a:rPr lang="en-US" sz="2800" b="1" spc="50" dirty="0">
                <a:ln w="9525" cmpd="sng">
                  <a:solidFill>
                    <a:schemeClr val="bg1">
                      <a:lumMod val="50000"/>
                    </a:schemeClr>
                  </a:solidFill>
                  <a:prstDash val="solid"/>
                </a:ln>
                <a:effectLst>
                  <a:glow rad="38100">
                    <a:schemeClr val="accent1">
                      <a:alpha val="40000"/>
                    </a:schemeClr>
                  </a:glow>
                </a:effectLst>
                <a:latin typeface="Times New Roman" pitchFamily="18" charset="0"/>
                <a:cs typeface="Times New Roman" pitchFamily="18" charset="0"/>
              </a:rPr>
              <a:t> </a:t>
            </a:r>
            <a:r>
              <a:rPr lang="en-US" sz="2800" b="1" spc="50" dirty="0" err="1">
                <a:ln w="9525" cmpd="sng">
                  <a:solidFill>
                    <a:schemeClr val="bg1">
                      <a:lumMod val="50000"/>
                    </a:schemeClr>
                  </a:solidFill>
                  <a:prstDash val="solid"/>
                </a:ln>
                <a:effectLst>
                  <a:glow rad="38100">
                    <a:schemeClr val="accent1">
                      <a:alpha val="40000"/>
                    </a:schemeClr>
                  </a:glow>
                </a:effectLst>
                <a:latin typeface="Times New Roman" pitchFamily="18" charset="0"/>
                <a:cs typeface="Times New Roman" pitchFamily="18" charset="0"/>
              </a:rPr>
              <a:t>đề</a:t>
            </a:r>
            <a:endParaRPr lang="en-US" sz="2800" b="1" spc="50" dirty="0">
              <a:ln w="9525" cmpd="sng">
                <a:solidFill>
                  <a:schemeClr val="bg1">
                    <a:lumMod val="50000"/>
                  </a:schemeClr>
                </a:solidFill>
                <a:prstDash val="solid"/>
              </a:ln>
              <a:effectLst>
                <a:glow rad="38100">
                  <a:schemeClr val="accent1">
                    <a:alpha val="40000"/>
                  </a:schemeClr>
                </a:glow>
              </a:effectLst>
              <a:latin typeface="Times New Roman" pitchFamily="18" charset="0"/>
              <a:cs typeface="Times New Roman" pitchFamily="18" charset="0"/>
            </a:endParaRPr>
          </a:p>
        </p:txBody>
      </p:sp>
      <p:grpSp>
        <p:nvGrpSpPr>
          <p:cNvPr id="4" name="Group 3"/>
          <p:cNvGrpSpPr>
            <a:grpSpLocks/>
          </p:cNvGrpSpPr>
          <p:nvPr/>
        </p:nvGrpSpPr>
        <p:grpSpPr bwMode="auto">
          <a:xfrm flipH="1">
            <a:off x="3919347" y="2476949"/>
            <a:ext cx="3883935" cy="1584176"/>
            <a:chOff x="3460750" y="3927475"/>
            <a:chExt cx="5481638" cy="2160588"/>
          </a:xfrm>
        </p:grpSpPr>
        <p:sp>
          <p:nvSpPr>
            <p:cNvPr id="10" name="Cloud Callout 9"/>
            <p:cNvSpPr/>
            <p:nvPr/>
          </p:nvSpPr>
          <p:spPr>
            <a:xfrm>
              <a:off x="3460750" y="3927475"/>
              <a:ext cx="5481638" cy="2160588"/>
            </a:xfrm>
            <a:prstGeom prst="cloudCallout">
              <a:avLst>
                <a:gd name="adj1" fmla="val -59822"/>
                <a:gd name="adj2" fmla="val 41737"/>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1277" name="TextBox 10"/>
            <p:cNvSpPr txBox="1">
              <a:spLocks noChangeArrowheads="1"/>
            </p:cNvSpPr>
            <p:nvPr/>
          </p:nvSpPr>
          <p:spPr bwMode="auto">
            <a:xfrm>
              <a:off x="3918613" y="4189230"/>
              <a:ext cx="4893159" cy="16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400"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Nếu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với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một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thức</a:t>
              </a:r>
              <a:r>
                <a:rPr lang="en-US" altLang="en-US" sz="2400" b="1" dirty="0">
                  <a:latin typeface="Times New Roman" pitchFamily="18" charset="0"/>
                  <a:cs typeface="Times New Roman" pitchFamily="18" charset="0"/>
                </a:rPr>
                <a:t> ta </a:t>
              </a:r>
              <a:r>
                <a:rPr lang="en-US" altLang="en-US" sz="2400" b="1" dirty="0" err="1">
                  <a:latin typeface="Times New Roman" pitchFamily="18" charset="0"/>
                  <a:cs typeface="Times New Roman" pitchFamily="18" charset="0"/>
                </a:rPr>
                <a:t>làm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như</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thế</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nào</a:t>
              </a:r>
              <a:r>
                <a:rPr lang="en-US" altLang="en-US" sz="2400" b="1" dirty="0">
                  <a:latin typeface="Times New Roman" pitchFamily="18" charset="0"/>
                  <a:cs typeface="Times New Roman" pitchFamily="18" charset="0"/>
                </a:rPr>
                <a:t>?</a:t>
              </a:r>
            </a:p>
          </p:txBody>
        </p:sp>
      </p:grpSp>
    </p:spTree>
    <p:extLst>
      <p:ext uri="{BB962C8B-B14F-4D97-AF65-F5344CB8AC3E}">
        <p14:creationId xmlns:p14="http://schemas.microsoft.com/office/powerpoint/2010/main" val="3191489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arn(inVertical)">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barn(inVertical)">
                                      <p:cBhvr>
                                        <p:cTn id="12" dur="500"/>
                                        <p:tgtEl>
                                          <p:spTgt spid="102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017;p37"/>
          <p:cNvSpPr/>
          <p:nvPr/>
        </p:nvSpPr>
        <p:spPr>
          <a:xfrm rot="16200000">
            <a:off x="1084660" y="715566"/>
            <a:ext cx="701279" cy="141685"/>
          </a:xfrm>
          <a:prstGeom prst="roundRect">
            <a:avLst>
              <a:gd name="adj" fmla="val 9649"/>
            </a:avLst>
          </a:prstGeom>
          <a:noFill/>
          <a:ln>
            <a:noFill/>
          </a:ln>
        </p:spPr>
        <p:txBody>
          <a:bodyPr spcFirstLastPara="1" lIns="91425" tIns="91425" rIns="91425" bIns="91425" anchor="ctr"/>
          <a:lstStyle/>
          <a:p>
            <a:pPr algn="ctr">
              <a:spcBef>
                <a:spcPts val="0"/>
              </a:spcBef>
              <a:spcAft>
                <a:spcPts val="0"/>
              </a:spcAft>
              <a:defRPr/>
            </a:pPr>
            <a:r>
              <a:rPr lang="en-GB" sz="105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14" name="Google Shape;1087;p40"/>
          <p:cNvSpPr txBox="1"/>
          <p:nvPr/>
        </p:nvSpPr>
        <p:spPr>
          <a:xfrm>
            <a:off x="2113836" y="1440182"/>
            <a:ext cx="1194750" cy="108109"/>
          </a:xfrm>
          <a:prstGeom prst="rect">
            <a:avLst/>
          </a:prstGeom>
          <a:solidFill>
            <a:srgbClr val="3B3838"/>
          </a:solidFill>
        </p:spPr>
        <p:txBody>
          <a:bodyPr spcFirstLastPara="1" lIns="91425" tIns="91425" rIns="91425" bIns="91425"/>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0"/>
              </a:lnSpc>
              <a:spcBef>
                <a:spcPts val="0"/>
              </a:spcBef>
              <a:defRPr/>
            </a:pPr>
            <a:r>
              <a:rPr lang="en-US" sz="4400" dirty="0">
                <a:ln>
                  <a:solidFill>
                    <a:schemeClr val="bg1"/>
                  </a:solidFill>
                </a:ln>
                <a:solidFill>
                  <a:srgbClr val="3B3838"/>
                </a:solidFill>
                <a:latin typeface="思源黑体 Heavy" panose="020B0A00000000000000" pitchFamily="34" charset="-122"/>
                <a:ea typeface="思源黑体 Heavy" panose="020B0A00000000000000" pitchFamily="34" charset="-122"/>
              </a:rPr>
              <a:t>MATH</a:t>
            </a:r>
          </a:p>
        </p:txBody>
      </p:sp>
      <p:grpSp>
        <p:nvGrpSpPr>
          <p:cNvPr id="12292" name="组合 2"/>
          <p:cNvGrpSpPr>
            <a:grpSpLocks/>
          </p:cNvGrpSpPr>
          <p:nvPr/>
        </p:nvGrpSpPr>
        <p:grpSpPr bwMode="auto">
          <a:xfrm>
            <a:off x="548880" y="408385"/>
            <a:ext cx="7911703" cy="4162425"/>
            <a:chOff x="10595" y="1556"/>
            <a:chExt cx="6225" cy="7984"/>
          </a:xfrm>
        </p:grpSpPr>
        <p:sp>
          <p:nvSpPr>
            <p:cNvPr id="12" name="矩形 11"/>
            <p:cNvSpPr/>
            <p:nvPr/>
          </p:nvSpPr>
          <p:spPr>
            <a:xfrm>
              <a:off x="10595" y="1652"/>
              <a:ext cx="6201" cy="7854"/>
            </a:xfrm>
            <a:prstGeom prst="rect">
              <a:avLst/>
            </a:prstGeom>
            <a:solidFill>
              <a:schemeClr val="accent6">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2298" name="图片 9" descr="58c26e956f50e日日日日"/>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79" y="1787"/>
              <a:ext cx="5165" cy="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图片 12" descr="58c26e956f2d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44" y="1556"/>
              <a:ext cx="87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2068118" y="1081088"/>
            <a:ext cx="1240631" cy="588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4" name="图片 1" descr="6076cff3a745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291" y="2040731"/>
            <a:ext cx="3448050" cy="193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Google Shape;1341;p46"/>
          <p:cNvSpPr txBox="1">
            <a:spLocks noGrp="1"/>
          </p:cNvSpPr>
          <p:nvPr/>
        </p:nvSpPr>
        <p:spPr bwMode="auto">
          <a:xfrm>
            <a:off x="776364" y="877373"/>
            <a:ext cx="7426231" cy="134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buClr>
                <a:srgbClr val="000000"/>
              </a:buClr>
              <a:buSzPts val="6000"/>
              <a:buFont typeface="Special Elite"/>
              <a:buNone/>
            </a:pPr>
            <a:r>
              <a:rPr lang="en-US" altLang="en-GB" b="1" dirty="0" err="1">
                <a:solidFill>
                  <a:srgbClr val="3B3838"/>
                </a:solidFill>
                <a:latin typeface="Times New Roman" pitchFamily="18" charset="0"/>
                <a:ea typeface="思源黑体 Medium"/>
                <a:cs typeface="Times New Roman" pitchFamily="18" charset="0"/>
                <a:sym typeface="Special Elite"/>
              </a:rPr>
              <a:t>Tiết</a:t>
            </a:r>
            <a:r>
              <a:rPr lang="en-US" altLang="en-GB" b="1" dirty="0">
                <a:solidFill>
                  <a:srgbClr val="3B3838"/>
                </a:solidFill>
                <a:latin typeface="Times New Roman" pitchFamily="18" charset="0"/>
                <a:ea typeface="思源黑体 Medium"/>
                <a:cs typeface="Times New Roman" pitchFamily="18" charset="0"/>
                <a:sym typeface="Special Elite"/>
              </a:rPr>
              <a:t> 2</a:t>
            </a:r>
          </a:p>
          <a:p>
            <a:pPr algn="ctr">
              <a:buClr>
                <a:srgbClr val="000000"/>
              </a:buClr>
              <a:buSzPts val="6000"/>
              <a:buFont typeface="Special Elite"/>
              <a:buNone/>
            </a:pPr>
            <a:r>
              <a:rPr lang="en-US" altLang="en-GB" b="1" dirty="0">
                <a:solidFill>
                  <a:srgbClr val="FF0000"/>
                </a:solidFill>
                <a:latin typeface="Times New Roman" pitchFamily="18" charset="0"/>
                <a:ea typeface="思源黑体 Medium"/>
                <a:cs typeface="Times New Roman" pitchFamily="18" charset="0"/>
                <a:sym typeface="Special Elite"/>
              </a:rPr>
              <a:t>§2. NHÂN ĐA THỨC VỚI ĐA THỨC</a:t>
            </a:r>
          </a:p>
        </p:txBody>
      </p:sp>
      <p:sp>
        <p:nvSpPr>
          <p:cNvPr id="12296" name="Google Shape;1342;p46"/>
          <p:cNvSpPr txBox="1">
            <a:spLocks noGrp="1"/>
          </p:cNvSpPr>
          <p:nvPr/>
        </p:nvSpPr>
        <p:spPr bwMode="auto">
          <a:xfrm flipH="1">
            <a:off x="15987713" y="6417470"/>
            <a:ext cx="5618560" cy="181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buClr>
                <a:srgbClr val="000000"/>
              </a:buClr>
              <a:buSzPts val="1800"/>
              <a:buFont typeface="Catamaran"/>
              <a:buNone/>
            </a:pPr>
            <a:r>
              <a:rPr lang="en-GB" altLang="en-US" sz="2800">
                <a:solidFill>
                  <a:srgbClr val="3B3838"/>
                </a:solidFill>
                <a:latin typeface="Times New Roman" pitchFamily="18" charset="0"/>
                <a:ea typeface="思源黑体 ExtraLight"/>
                <a:cs typeface="Times New Roman" pitchFamily="18" charset="0"/>
                <a:sym typeface="Catamaran"/>
              </a:rPr>
              <a:t>Giáo viên:…… </a:t>
            </a:r>
          </a:p>
          <a:p>
            <a:pPr algn="ctr">
              <a:buClr>
                <a:srgbClr val="000000"/>
              </a:buClr>
              <a:buSzPts val="1800"/>
              <a:buFont typeface="Catamaran"/>
              <a:buNone/>
            </a:pPr>
            <a:r>
              <a:rPr lang="en-GB" altLang="en-US" sz="2800">
                <a:solidFill>
                  <a:srgbClr val="3B3838"/>
                </a:solidFill>
                <a:latin typeface="Times New Roman" pitchFamily="18" charset="0"/>
                <a:ea typeface="思源黑体 ExtraLight"/>
                <a:cs typeface="Times New Roman" pitchFamily="18" charset="0"/>
                <a:sym typeface="Catamaran"/>
              </a:rPr>
              <a:t>Email:…….</a:t>
            </a:r>
          </a:p>
        </p:txBody>
      </p:sp>
    </p:spTree>
    <p:extLst>
      <p:ext uri="{BB962C8B-B14F-4D97-AF65-F5344CB8AC3E}">
        <p14:creationId xmlns:p14="http://schemas.microsoft.com/office/powerpoint/2010/main" val="5841943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tự do: Hình 8"/>
          <p:cNvSpPr/>
          <p:nvPr/>
        </p:nvSpPr>
        <p:spPr>
          <a:xfrm rot="16200000">
            <a:off x="1463279" y="613172"/>
            <a:ext cx="766763" cy="2109788"/>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FF0000"/>
          </a:solidFill>
          <a:ln>
            <a:solidFill>
              <a:schemeClr val="tx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lIns="15240" tIns="552417" rIns="15241" bIns="552416" spcCol="1270" anchor="ctr"/>
          <a:lstStyle/>
          <a:p>
            <a:pPr algn="r" defTabSz="1066800">
              <a:lnSpc>
                <a:spcPct val="90000"/>
              </a:lnSpc>
              <a:spcAft>
                <a:spcPts val="0"/>
              </a:spcAft>
              <a:defRPr/>
            </a:pPr>
            <a:r>
              <a:rPr lang="en-US" sz="2000" b="1" dirty="0">
                <a:solidFill>
                  <a:schemeClr val="tx1"/>
                </a:solidFill>
                <a:latin typeface="Times New Roman" pitchFamily="18" charset="0"/>
                <a:cs typeface="Times New Roman" pitchFamily="18" charset="0"/>
              </a:rPr>
              <a:t>     KIẾN      THỨC</a:t>
            </a:r>
          </a:p>
        </p:txBody>
      </p:sp>
      <p:grpSp>
        <p:nvGrpSpPr>
          <p:cNvPr id="13315" name="Nhóm 6"/>
          <p:cNvGrpSpPr>
            <a:grpSpLocks/>
          </p:cNvGrpSpPr>
          <p:nvPr/>
        </p:nvGrpSpPr>
        <p:grpSpPr bwMode="auto">
          <a:xfrm>
            <a:off x="2080022" y="553641"/>
            <a:ext cx="5013722" cy="461665"/>
            <a:chOff x="3379339" y="160390"/>
            <a:chExt cx="6259525" cy="615971"/>
          </a:xfrm>
        </p:grpSpPr>
        <p:sp>
          <p:nvSpPr>
            <p:cNvPr id="4" name="TextBox 1"/>
            <p:cNvSpPr txBox="1">
              <a:spLocks noChangeArrowheads="1"/>
            </p:cNvSpPr>
            <p:nvPr/>
          </p:nvSpPr>
          <p:spPr bwMode="auto">
            <a:xfrm>
              <a:off x="3379339" y="160390"/>
              <a:ext cx="5436021" cy="615971"/>
            </a:xfrm>
            <a:prstGeom prst="rect">
              <a:avLst/>
            </a:prstGeom>
            <a:noFill/>
            <a:ln>
              <a:noFill/>
            </a:ln>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r>
                <a:rPr lang="vi-VN" altLang="vi-VN" dirty="0">
                  <a:ln w="0"/>
                  <a:effectLst>
                    <a:outerShdw blurRad="38100" dist="19050" dir="2700000" algn="tl" rotWithShape="0">
                      <a:schemeClr val="dk1">
                        <a:alpha val="40000"/>
                      </a:schemeClr>
                    </a:outerShdw>
                  </a:effectLst>
                  <a:cs typeface="+mn-cs"/>
                </a:rPr>
                <a:t>          MỤC TIÊU BÀI HỌC                                   </a:t>
              </a:r>
            </a:p>
          </p:txBody>
        </p:sp>
        <p:sp>
          <p:nvSpPr>
            <p:cNvPr id="5" name="Isosceles Triangle 32"/>
            <p:cNvSpPr/>
            <p:nvPr/>
          </p:nvSpPr>
          <p:spPr>
            <a:xfrm>
              <a:off x="3434561" y="201003"/>
              <a:ext cx="799488" cy="496141"/>
            </a:xfrm>
            <a:prstGeom prst="triangle">
              <a:avLst/>
            </a:prstGeom>
            <a:noFill/>
            <a:ln w="38100">
              <a:solidFill>
                <a:schemeClr val="bg1"/>
              </a:solidFill>
            </a:ln>
            <a:effectLst>
              <a:glow rad="101600">
                <a:schemeClr val="accent4">
                  <a:satMod val="175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0"/>
                <a:solidFill>
                  <a:schemeClr val="tx1"/>
                </a:solidFill>
                <a:effectLst>
                  <a:outerShdw blurRad="38100" dist="19050" dir="2700000" algn="tl" rotWithShape="0">
                    <a:schemeClr val="dk1">
                      <a:alpha val="40000"/>
                    </a:schemeClr>
                  </a:outerShdw>
                </a:effectLst>
              </a:endParaRPr>
            </a:p>
          </p:txBody>
        </p:sp>
        <p:sp>
          <p:nvSpPr>
            <p:cNvPr id="6" name="Isosceles Triangle 33"/>
            <p:cNvSpPr/>
            <p:nvPr/>
          </p:nvSpPr>
          <p:spPr>
            <a:xfrm flipH="1">
              <a:off x="8917847" y="199033"/>
              <a:ext cx="721017" cy="461585"/>
            </a:xfrm>
            <a:prstGeom prst="triangle">
              <a:avLst/>
            </a:prstGeom>
            <a:noFill/>
            <a:ln w="38100">
              <a:solidFill>
                <a:schemeClr val="bg1"/>
              </a:solidFill>
            </a:ln>
            <a:effectLst>
              <a:glow rad="101600">
                <a:schemeClr val="accent4">
                  <a:satMod val="175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0"/>
                <a:solidFill>
                  <a:schemeClr val="tx1"/>
                </a:solidFill>
                <a:effectLst>
                  <a:outerShdw blurRad="38100" dist="19050" dir="2700000" algn="tl" rotWithShape="0">
                    <a:schemeClr val="dk1">
                      <a:alpha val="40000"/>
                    </a:schemeClr>
                  </a:outerShdw>
                </a:effectLst>
              </a:endParaRPr>
            </a:p>
          </p:txBody>
        </p:sp>
      </p:grpSp>
      <p:sp>
        <p:nvSpPr>
          <p:cNvPr id="7" name="Content Placeholder 2"/>
          <p:cNvSpPr txBox="1">
            <a:spLocks/>
          </p:cNvSpPr>
          <p:nvPr/>
        </p:nvSpPr>
        <p:spPr bwMode="auto">
          <a:xfrm>
            <a:off x="2928938" y="1087042"/>
            <a:ext cx="5288756" cy="964406"/>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1800">
                <a:latin typeface="Times New Roman" pitchFamily="18" charset="0"/>
                <a:cs typeface="Times New Roman" pitchFamily="18" charset="0"/>
              </a:rPr>
              <a:t>-  Học sinh hiểu quy tắc nhân đa thức với đa thức. </a:t>
            </a:r>
          </a:p>
          <a:p>
            <a:pPr algn="just"/>
            <a:r>
              <a:rPr lang="en-US" altLang="en-US" sz="1800">
                <a:latin typeface="Times New Roman" pitchFamily="18" charset="0"/>
                <a:cs typeface="Times New Roman" pitchFamily="18" charset="0"/>
              </a:rPr>
              <a:t>- Học sinh biết trình bày phép nhân đa thức theo các cách khác nhau. Rèn tính chính xác, cẩn thận.</a:t>
            </a:r>
          </a:p>
        </p:txBody>
      </p:sp>
      <p:sp>
        <p:nvSpPr>
          <p:cNvPr id="8" name="Hình tự do: Hình 17"/>
          <p:cNvSpPr/>
          <p:nvPr/>
        </p:nvSpPr>
        <p:spPr>
          <a:xfrm rot="16200000">
            <a:off x="1476972" y="1507927"/>
            <a:ext cx="794147" cy="2164556"/>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00FFFF"/>
          </a:solidFill>
          <a:ln>
            <a:solidFill>
              <a:schemeClr val="tx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vert="vert" lIns="15241" tIns="552418" rIns="15240" bIns="552416" spcCol="1270" anchor="ctr"/>
          <a:lstStyle/>
          <a:p>
            <a:pPr algn="r" defTabSz="1066800">
              <a:spcAft>
                <a:spcPts val="0"/>
              </a:spcAft>
              <a:defRPr/>
            </a:pP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NĂNG</a:t>
            </a:r>
          </a:p>
          <a:p>
            <a:pPr algn="r" defTabSz="1066800">
              <a:spcAft>
                <a:spcPts val="0"/>
              </a:spcAft>
              <a:defRPr/>
            </a:pP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LỰC</a:t>
            </a:r>
          </a:p>
        </p:txBody>
      </p:sp>
      <p:sp>
        <p:nvSpPr>
          <p:cNvPr id="9" name="Content Placeholder 2"/>
          <p:cNvSpPr txBox="1">
            <a:spLocks/>
          </p:cNvSpPr>
          <p:nvPr/>
        </p:nvSpPr>
        <p:spPr bwMode="auto">
          <a:xfrm>
            <a:off x="2928938" y="2166938"/>
            <a:ext cx="5288756" cy="65722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lnSpc>
                <a:spcPct val="90000"/>
              </a:lnSpc>
              <a:spcBef>
                <a:spcPts val="1000"/>
              </a:spcBef>
            </a:pP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Năng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lực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giao</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tiếp</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toán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học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năng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lực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sử</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dụng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ngôn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ngữ</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toán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năng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lực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giải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quyết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vấn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đề</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hợp</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tác</a:t>
            </a:r>
            <a:r>
              <a:rPr lang="en-US" altLang="en-US" sz="1800" dirty="0">
                <a:latin typeface="Times New Roman" pitchFamily="18" charset="0"/>
                <a:cs typeface="Times New Roman" pitchFamily="18" charset="0"/>
              </a:rPr>
              <a:t>.</a:t>
            </a:r>
          </a:p>
        </p:txBody>
      </p:sp>
      <p:sp>
        <p:nvSpPr>
          <p:cNvPr id="10" name="Hình tự do: Hình 19"/>
          <p:cNvSpPr/>
          <p:nvPr/>
        </p:nvSpPr>
        <p:spPr>
          <a:xfrm rot="16200000">
            <a:off x="1463279" y="2803922"/>
            <a:ext cx="766763" cy="2109788"/>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FFFF00"/>
          </a:solidFill>
          <a:ln>
            <a:solidFill>
              <a:schemeClr val="tx1"/>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vert="vert" lIns="15241" tIns="552418" rIns="15240" bIns="552416" spcCol="1270" anchor="ctr"/>
          <a:lstStyle/>
          <a:p>
            <a:pPr algn="r" defTabSz="1066800">
              <a:lnSpc>
                <a:spcPct val="90000"/>
              </a:lnSpc>
              <a:spcAft>
                <a:spcPts val="0"/>
              </a:spcAft>
              <a:defRPr/>
            </a:pPr>
            <a:r>
              <a:rPr lang="en-US" sz="2000" b="1" dirty="0">
                <a:solidFill>
                  <a:schemeClr val="tx1"/>
                </a:solidFill>
                <a:latin typeface="Times New Roman" pitchFamily="18" charset="0"/>
                <a:cs typeface="Times New Roman" pitchFamily="18" charset="0"/>
              </a:rPr>
              <a:t>PHẨM</a:t>
            </a:r>
          </a:p>
          <a:p>
            <a:pPr algn="r" defTabSz="1066800">
              <a:lnSpc>
                <a:spcPct val="90000"/>
              </a:lnSpc>
              <a:spcAft>
                <a:spcPts val="0"/>
              </a:spcAft>
              <a:defRPr/>
            </a:pPr>
            <a:r>
              <a:rPr lang="en-US" sz="2000" b="1" dirty="0">
                <a:solidFill>
                  <a:schemeClr val="tx1"/>
                </a:solidFill>
                <a:latin typeface="Times New Roman" pitchFamily="18" charset="0"/>
                <a:cs typeface="Times New Roman" pitchFamily="18" charset="0"/>
              </a:rPr>
              <a:t> CHẤT</a:t>
            </a:r>
          </a:p>
        </p:txBody>
      </p:sp>
      <p:sp>
        <p:nvSpPr>
          <p:cNvPr id="11" name="Content Placeholder 2"/>
          <p:cNvSpPr txBox="1">
            <a:spLocks/>
          </p:cNvSpPr>
          <p:nvPr/>
        </p:nvSpPr>
        <p:spPr bwMode="auto">
          <a:xfrm>
            <a:off x="2901554" y="2950370"/>
            <a:ext cx="5316140" cy="177998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Chăm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chỉ</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Chú</a:t>
            </a:r>
            <a:r>
              <a:rPr lang="en-US" altLang="en-US" sz="1800" dirty="0">
                <a:latin typeface="Times New Roman" pitchFamily="18" charset="0"/>
                <a:cs typeface="Times New Roman" pitchFamily="18" charset="0"/>
              </a:rPr>
              <a:t> ý </a:t>
            </a:r>
            <a:r>
              <a:rPr lang="en-US" altLang="en-US" sz="1800" dirty="0" err="1">
                <a:latin typeface="Times New Roman" pitchFamily="18" charset="0"/>
                <a:cs typeface="Times New Roman" pitchFamily="18" charset="0"/>
              </a:rPr>
              <a:t>lắng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nghe</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đọc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làm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bài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tập</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Vận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dụng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kiến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thức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đã</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học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để</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làm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bài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tập</a:t>
            </a:r>
            <a:r>
              <a:rPr lang="en-US" altLang="en-US" sz="1800" dirty="0">
                <a:latin typeface="Times New Roman" pitchFamily="18" charset="0"/>
                <a:cs typeface="Times New Roman" pitchFamily="18" charset="0"/>
              </a:rPr>
              <a:t>.</a:t>
            </a:r>
          </a:p>
          <a:p>
            <a:pPr algn="just"/>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Trách</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nhiệm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Hoạt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động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nhóm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tích</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cực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và</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báo</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cáo</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kết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quả</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hoạt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động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nhóm</a:t>
            </a:r>
            <a:r>
              <a:rPr lang="en-US" altLang="en-US" sz="1800" dirty="0">
                <a:latin typeface="Times New Roman" pitchFamily="18" charset="0"/>
                <a:cs typeface="Times New Roman" pitchFamily="18" charset="0"/>
              </a:rPr>
              <a:t>.</a:t>
            </a:r>
          </a:p>
          <a:p>
            <a:pPr algn="just"/>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Trung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thực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Trung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thực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trong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hoạt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động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nhóm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và</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báo</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cáo</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kết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quả</a:t>
            </a:r>
            <a:r>
              <a:rPr lang="en-US" altLang="en-US" sz="1800" dirty="0">
                <a:latin typeface="Times New Roman" pitchFamily="18" charset="0"/>
                <a:cs typeface="Times New Roman" pitchFamily="18" charset="0"/>
              </a:rPr>
              <a:t>.</a:t>
            </a:r>
          </a:p>
          <a:p>
            <a:pPr algn="just" eaLnBrk="1" hangingPunct="1">
              <a:lnSpc>
                <a:spcPct val="90000"/>
              </a:lnSpc>
            </a:pPr>
            <a:endParaRPr lang="en-US" altLang="en-US" sz="1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8193340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left)">
                                      <p:cBhvr>
                                        <p:cTn id="12" dur="500"/>
                                        <p:tgtEl>
                                          <p:spTgt spid="7">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Effect transition="in" filter="wipe(left)">
                                      <p:cBhvr>
                                        <p:cTn id="28" dur="500"/>
                                        <p:tgtEl>
                                          <p:spTgt spid="9">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bg/>
                                          </p:spTgt>
                                        </p:tgtEl>
                                        <p:attrNameLst>
                                          <p:attrName>style.visibility</p:attrName>
                                        </p:attrNameLst>
                                      </p:cBhvr>
                                      <p:to>
                                        <p:strVal val="visible"/>
                                      </p:to>
                                    </p:set>
                                    <p:animEffect transition="in" filter="wipe(left)">
                                      <p:cBhvr>
                                        <p:cTn id="41" dur="500"/>
                                        <p:tgtEl>
                                          <p:spTgt spid="11">
                                            <p:bg/>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left)">
                                      <p:cBhvr>
                                        <p:cTn id="44" dur="500"/>
                                        <p:tgtEl>
                                          <p:spTgt spid="11">
                                            <p:txEl>
                                              <p:pRg st="0" end="0"/>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wipe(left)">
                                      <p:cBhvr>
                                        <p:cTn id="47" dur="500"/>
                                        <p:tgtEl>
                                          <p:spTgt spid="11">
                                            <p:txEl>
                                              <p:pRg st="1" end="1"/>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wipe(left)">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allAtOnce" animBg="1"/>
      <p:bldP spid="8" grpId="0" animBg="1"/>
      <p:bldP spid="9" grpId="0" build="allAtOnce" animBg="1"/>
      <p:bldP spid="10" grpId="0" animBg="1"/>
      <p:bldP spid="11"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899592" y="1852633"/>
            <a:ext cx="2540658" cy="878384"/>
          </a:xfrm>
          <a:prstGeom prs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HOẠT ĐỘNG 2</a:t>
            </a:r>
          </a:p>
        </p:txBody>
      </p:sp>
      <p:sp>
        <p:nvSpPr>
          <p:cNvPr id="14339" name="TextBox 7"/>
          <p:cNvSpPr txBox="1">
            <a:spLocks noChangeArrowheads="1"/>
          </p:cNvSpPr>
          <p:nvPr/>
        </p:nvSpPr>
        <p:spPr bwMode="auto">
          <a:xfrm>
            <a:off x="3635896" y="2030215"/>
            <a:ext cx="4896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800" b="1" dirty="0">
                <a:solidFill>
                  <a:srgbClr val="FF0000"/>
                </a:solidFill>
                <a:latin typeface="Times New Roman" pitchFamily="18" charset="0"/>
                <a:cs typeface="Calibri" pitchFamily="34" charset="0"/>
              </a:rPr>
              <a:t>HÌNH THÀNH KIẾN THỨC</a:t>
            </a:r>
            <a:endParaRPr lang="en-US" altLang="en-US" sz="2800" dirty="0">
              <a:solidFill>
                <a:srgbClr val="000000"/>
              </a:solidFill>
            </a:endParaRPr>
          </a:p>
        </p:txBody>
      </p:sp>
    </p:spTree>
    <p:extLst>
      <p:ext uri="{BB962C8B-B14F-4D97-AF65-F5344CB8AC3E}">
        <p14:creationId xmlns:p14="http://schemas.microsoft.com/office/powerpoint/2010/main" val="2319708000"/>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9367133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PPT9 107
</file>

<file path=docProps/app.xml><?xml version="1.0" encoding="utf-8"?>
<Properties xmlns="http://schemas.openxmlformats.org/officeDocument/2006/extended-properties" xmlns:vt="http://schemas.openxmlformats.org/officeDocument/2006/docPropsVTypes">
  <TotalTime>240</TotalTime>
  <Words>1540</Words>
  <Application>Microsoft Office PowerPoint</Application>
  <PresentationFormat>On-screen Show (16:9)</PresentationFormat>
  <Paragraphs>202</Paragraphs>
  <Slides>24</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Cambria Math</vt:lpstr>
      <vt:lpstr>Catamaran</vt:lpstr>
      <vt:lpstr>Raleway</vt:lpstr>
      <vt:lpstr>Special Elite</vt:lpstr>
      <vt:lpstr>Times New Roman</vt:lpstr>
      <vt:lpstr>思源黑体 Heavy</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HLK</dc:creator>
  <cp:lastModifiedBy>Administrator</cp:lastModifiedBy>
  <cp:revision>39</cp:revision>
  <dcterms:created xsi:type="dcterms:W3CDTF">2021-08-18T16:44:28Z</dcterms:created>
  <dcterms:modified xsi:type="dcterms:W3CDTF">2023-07-18T20:15:12Z</dcterms:modified>
</cp:coreProperties>
</file>